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xlsx" ContentType="application/vnd.openxmlformats-officedocument.spreadsheetml.sheet"/>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5"/>
  </p:notesMasterIdLst>
  <p:handoutMasterIdLst>
    <p:handoutMasterId r:id="rId66"/>
  </p:handoutMasterIdLst>
  <p:sldIdLst>
    <p:sldId id="359" r:id="rId2"/>
    <p:sldId id="258" r:id="rId3"/>
    <p:sldId id="259" r:id="rId4"/>
    <p:sldId id="261" r:id="rId5"/>
    <p:sldId id="264" r:id="rId6"/>
    <p:sldId id="265" r:id="rId7"/>
    <p:sldId id="268" r:id="rId8"/>
    <p:sldId id="262" r:id="rId9"/>
    <p:sldId id="278" r:id="rId10"/>
    <p:sldId id="271" r:id="rId11"/>
    <p:sldId id="272" r:id="rId12"/>
    <p:sldId id="273" r:id="rId13"/>
    <p:sldId id="280" r:id="rId14"/>
    <p:sldId id="274" r:id="rId15"/>
    <p:sldId id="275" r:id="rId16"/>
    <p:sldId id="279" r:id="rId17"/>
    <p:sldId id="281" r:id="rId18"/>
    <p:sldId id="307" r:id="rId19"/>
    <p:sldId id="306" r:id="rId20"/>
    <p:sldId id="283" r:id="rId21"/>
    <p:sldId id="284" r:id="rId22"/>
    <p:sldId id="286" r:id="rId23"/>
    <p:sldId id="287" r:id="rId24"/>
    <p:sldId id="277" r:id="rId25"/>
    <p:sldId id="289" r:id="rId26"/>
    <p:sldId id="304" r:id="rId27"/>
    <p:sldId id="305" r:id="rId28"/>
    <p:sldId id="308" r:id="rId29"/>
    <p:sldId id="310" r:id="rId30"/>
    <p:sldId id="291" r:id="rId31"/>
    <p:sldId id="292" r:id="rId32"/>
    <p:sldId id="321" r:id="rId33"/>
    <p:sldId id="293" r:id="rId34"/>
    <p:sldId id="297" r:id="rId35"/>
    <p:sldId id="298" r:id="rId36"/>
    <p:sldId id="332" r:id="rId37"/>
    <p:sldId id="323" r:id="rId38"/>
    <p:sldId id="333" r:id="rId39"/>
    <p:sldId id="324" r:id="rId40"/>
    <p:sldId id="327" r:id="rId41"/>
    <p:sldId id="329" r:id="rId42"/>
    <p:sldId id="334" r:id="rId43"/>
    <p:sldId id="335" r:id="rId44"/>
    <p:sldId id="363" r:id="rId45"/>
    <p:sldId id="311" r:id="rId46"/>
    <p:sldId id="353" r:id="rId47"/>
    <p:sldId id="312" r:id="rId48"/>
    <p:sldId id="313" r:id="rId49"/>
    <p:sldId id="319" r:id="rId50"/>
    <p:sldId id="362" r:id="rId51"/>
    <p:sldId id="356" r:id="rId52"/>
    <p:sldId id="336" r:id="rId53"/>
    <p:sldId id="350" r:id="rId54"/>
    <p:sldId id="351" r:id="rId55"/>
    <p:sldId id="337" r:id="rId56"/>
    <p:sldId id="340" r:id="rId57"/>
    <p:sldId id="341" r:id="rId58"/>
    <p:sldId id="342" r:id="rId59"/>
    <p:sldId id="343" r:id="rId60"/>
    <p:sldId id="344" r:id="rId61"/>
    <p:sldId id="345" r:id="rId62"/>
    <p:sldId id="346" r:id="rId63"/>
    <p:sldId id="358" r:id="rId64"/>
  </p:sldIdLst>
  <p:sldSz cx="24387175" cy="13716000"/>
  <p:notesSz cx="6858000" cy="9144000"/>
  <p:defaultTextStyle>
    <a:defPPr>
      <a:defRPr lang="en-US"/>
    </a:defPPr>
    <a:lvl1pPr marL="0" algn="l" defTabSz="1088639" rtl="0" eaLnBrk="1" latinLnBrk="0" hangingPunct="1">
      <a:defRPr sz="4300" kern="1200">
        <a:solidFill>
          <a:schemeClr val="tx1"/>
        </a:solidFill>
        <a:latin typeface="+mn-lt"/>
        <a:ea typeface="+mn-ea"/>
        <a:cs typeface="+mn-cs"/>
      </a:defRPr>
    </a:lvl1pPr>
    <a:lvl2pPr marL="1088639" algn="l" defTabSz="1088639" rtl="0" eaLnBrk="1" latinLnBrk="0" hangingPunct="1">
      <a:defRPr sz="4300" kern="1200">
        <a:solidFill>
          <a:schemeClr val="tx1"/>
        </a:solidFill>
        <a:latin typeface="+mn-lt"/>
        <a:ea typeface="+mn-ea"/>
        <a:cs typeface="+mn-cs"/>
      </a:defRPr>
    </a:lvl2pPr>
    <a:lvl3pPr marL="2177278" algn="l" defTabSz="1088639" rtl="0" eaLnBrk="1" latinLnBrk="0" hangingPunct="1">
      <a:defRPr sz="4300" kern="1200">
        <a:solidFill>
          <a:schemeClr val="tx1"/>
        </a:solidFill>
        <a:latin typeface="+mn-lt"/>
        <a:ea typeface="+mn-ea"/>
        <a:cs typeface="+mn-cs"/>
      </a:defRPr>
    </a:lvl3pPr>
    <a:lvl4pPr marL="3265917" algn="l" defTabSz="1088639" rtl="0" eaLnBrk="1" latinLnBrk="0" hangingPunct="1">
      <a:defRPr sz="4300" kern="1200">
        <a:solidFill>
          <a:schemeClr val="tx1"/>
        </a:solidFill>
        <a:latin typeface="+mn-lt"/>
        <a:ea typeface="+mn-ea"/>
        <a:cs typeface="+mn-cs"/>
      </a:defRPr>
    </a:lvl4pPr>
    <a:lvl5pPr marL="4354556" algn="l" defTabSz="1088639" rtl="0" eaLnBrk="1" latinLnBrk="0" hangingPunct="1">
      <a:defRPr sz="4300" kern="1200">
        <a:solidFill>
          <a:schemeClr val="tx1"/>
        </a:solidFill>
        <a:latin typeface="+mn-lt"/>
        <a:ea typeface="+mn-ea"/>
        <a:cs typeface="+mn-cs"/>
      </a:defRPr>
    </a:lvl5pPr>
    <a:lvl6pPr marL="5443195" algn="l" defTabSz="1088639" rtl="0" eaLnBrk="1" latinLnBrk="0" hangingPunct="1">
      <a:defRPr sz="4300" kern="1200">
        <a:solidFill>
          <a:schemeClr val="tx1"/>
        </a:solidFill>
        <a:latin typeface="+mn-lt"/>
        <a:ea typeface="+mn-ea"/>
        <a:cs typeface="+mn-cs"/>
      </a:defRPr>
    </a:lvl6pPr>
    <a:lvl7pPr marL="6531834" algn="l" defTabSz="1088639" rtl="0" eaLnBrk="1" latinLnBrk="0" hangingPunct="1">
      <a:defRPr sz="4300" kern="1200">
        <a:solidFill>
          <a:schemeClr val="tx1"/>
        </a:solidFill>
        <a:latin typeface="+mn-lt"/>
        <a:ea typeface="+mn-ea"/>
        <a:cs typeface="+mn-cs"/>
      </a:defRPr>
    </a:lvl7pPr>
    <a:lvl8pPr marL="7620472" algn="l" defTabSz="1088639" rtl="0" eaLnBrk="1" latinLnBrk="0" hangingPunct="1">
      <a:defRPr sz="4300" kern="1200">
        <a:solidFill>
          <a:schemeClr val="tx1"/>
        </a:solidFill>
        <a:latin typeface="+mn-lt"/>
        <a:ea typeface="+mn-ea"/>
        <a:cs typeface="+mn-cs"/>
      </a:defRPr>
    </a:lvl8pPr>
    <a:lvl9pPr marL="8709111" algn="l" defTabSz="1088639" rtl="0" eaLnBrk="1" latinLnBrk="0" hangingPunct="1">
      <a:defRPr sz="43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206BA9"/>
    <a:srgbClr val="B32924"/>
    <a:srgbClr val="DB342D"/>
    <a:srgbClr val="43B5F0"/>
    <a:srgbClr val="44546A"/>
    <a:srgbClr val="414F5E"/>
    <a:srgbClr val="242C34"/>
    <a:srgbClr val="EAEAEA"/>
    <a:srgbClr val="F6F7FA"/>
    <a:srgbClr val="216BA9"/>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showGuides="1">
      <p:cViewPr varScale="1">
        <p:scale>
          <a:sx n="41" d="100"/>
          <a:sy n="41" d="100"/>
        </p:scale>
        <p:origin x="-392" y="-120"/>
      </p:cViewPr>
      <p:guideLst>
        <p:guide orient="horz" pos="7766"/>
        <p:guide orient="horz" pos="4320"/>
        <p:guide orient="horz" pos="479"/>
        <p:guide pos="7681"/>
        <p:guide pos="1085"/>
        <p:guide pos="14278"/>
      </p:guideLst>
    </p:cSldViewPr>
  </p:slideViewPr>
  <p:notesTextViewPr>
    <p:cViewPr>
      <p:scale>
        <a:sx n="100" d="100"/>
        <a:sy n="100" d="100"/>
      </p:scale>
      <p:origin x="0" y="0"/>
    </p:cViewPr>
  </p:notesTextViewPr>
  <p:sorterViewPr>
    <p:cViewPr>
      <p:scale>
        <a:sx n="66" d="100"/>
        <a:sy n="66" d="100"/>
      </p:scale>
      <p:origin x="0" y="700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notesMaster" Target="notesMasters/notesMaster1.xml"/><Relationship Id="rId66" Type="http://schemas.openxmlformats.org/officeDocument/2006/relationships/handoutMaster" Target="handoutMasters/handoutMaster1.xml"/><Relationship Id="rId67" Type="http://schemas.openxmlformats.org/officeDocument/2006/relationships/printerSettings" Target="printerSettings/printerSettings1.bin"/><Relationship Id="rId68" Type="http://schemas.openxmlformats.org/officeDocument/2006/relationships/presProps" Target="presProps.xml"/><Relationship Id="rId69" Type="http://schemas.openxmlformats.org/officeDocument/2006/relationships/viewProps" Target="viewProp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70" Type="http://schemas.openxmlformats.org/officeDocument/2006/relationships/theme" Target="theme/theme1.xml"/><Relationship Id="rId71"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Sheet2.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Sheet3.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Sheet4.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Sheet5.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Sheet6.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Sheet7.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Sheet8.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Series 1</c:v>
                </c:pt>
              </c:strCache>
            </c:strRef>
          </c:tx>
          <c:invertIfNegative val="0"/>
          <c:cat>
            <c:strRef>
              <c:f>Sheet1!$A$2:$A$5</c:f>
              <c:strCache>
                <c:ptCount val="4"/>
                <c:pt idx="0">
                  <c:v>Q1</c:v>
                </c:pt>
                <c:pt idx="1">
                  <c:v>Q2</c:v>
                </c:pt>
                <c:pt idx="2">
                  <c:v>Q3</c:v>
                </c:pt>
                <c:pt idx="3">
                  <c:v>Q4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invertIfNegative val="0"/>
          <c:cat>
            <c:strRef>
              <c:f>Sheet1!$A$2:$A$5</c:f>
              <c:strCache>
                <c:ptCount val="4"/>
                <c:pt idx="0">
                  <c:v>Q1</c:v>
                </c:pt>
                <c:pt idx="1">
                  <c:v>Q2</c:v>
                </c:pt>
                <c:pt idx="2">
                  <c:v>Q3</c:v>
                </c:pt>
                <c:pt idx="3">
                  <c:v>Q4</c:v>
                </c:pt>
              </c:strCache>
            </c:strRef>
          </c:cat>
          <c:val>
            <c:numRef>
              <c:f>Sheet1!$C$2:$C$5</c:f>
              <c:numCache>
                <c:formatCode>General</c:formatCode>
                <c:ptCount val="4"/>
                <c:pt idx="0">
                  <c:v>2.4</c:v>
                </c:pt>
                <c:pt idx="1">
                  <c:v>4.4</c:v>
                </c:pt>
                <c:pt idx="2">
                  <c:v>1.8</c:v>
                </c:pt>
                <c:pt idx="3">
                  <c:v>2.8</c:v>
                </c:pt>
              </c:numCache>
            </c:numRef>
          </c:val>
        </c:ser>
        <c:ser>
          <c:idx val="2"/>
          <c:order val="2"/>
          <c:tx>
            <c:strRef>
              <c:f>Sheet1!$D$1</c:f>
              <c:strCache>
                <c:ptCount val="1"/>
                <c:pt idx="0">
                  <c:v>Series 3</c:v>
                </c:pt>
              </c:strCache>
            </c:strRef>
          </c:tx>
          <c:invertIfNegative val="0"/>
          <c:cat>
            <c:strRef>
              <c:f>Sheet1!$A$2:$A$5</c:f>
              <c:strCache>
                <c:ptCount val="4"/>
                <c:pt idx="0">
                  <c:v>Q1</c:v>
                </c:pt>
                <c:pt idx="1">
                  <c:v>Q2</c:v>
                </c:pt>
                <c:pt idx="2">
                  <c:v>Q3</c:v>
                </c:pt>
                <c:pt idx="3">
                  <c:v>Q4</c:v>
                </c:pt>
              </c:strCache>
            </c:strRef>
          </c:cat>
          <c:val>
            <c:numRef>
              <c:f>Sheet1!$D$2:$D$5</c:f>
              <c:numCache>
                <c:formatCode>General</c:formatCode>
                <c:ptCount val="4"/>
                <c:pt idx="0">
                  <c:v>2.0</c:v>
                </c:pt>
                <c:pt idx="1">
                  <c:v>2.0</c:v>
                </c:pt>
                <c:pt idx="2">
                  <c:v>3.0</c:v>
                </c:pt>
                <c:pt idx="3">
                  <c:v>5.0</c:v>
                </c:pt>
              </c:numCache>
            </c:numRef>
          </c:val>
        </c:ser>
        <c:dLbls>
          <c:showLegendKey val="0"/>
          <c:showVal val="0"/>
          <c:showCatName val="0"/>
          <c:showSerName val="0"/>
          <c:showPercent val="0"/>
          <c:showBubbleSize val="0"/>
        </c:dLbls>
        <c:gapWidth val="150"/>
        <c:axId val="-2103730424"/>
        <c:axId val="-2103727448"/>
      </c:barChart>
      <c:catAx>
        <c:axId val="-2103730424"/>
        <c:scaling>
          <c:orientation val="minMax"/>
        </c:scaling>
        <c:delete val="0"/>
        <c:axPos val="b"/>
        <c:numFmt formatCode="General" sourceLinked="0"/>
        <c:majorTickMark val="out"/>
        <c:minorTickMark val="none"/>
        <c:tickLblPos val="nextTo"/>
        <c:crossAx val="-2103727448"/>
        <c:crosses val="autoZero"/>
        <c:auto val="1"/>
        <c:lblAlgn val="ctr"/>
        <c:lblOffset val="100"/>
        <c:noMultiLvlLbl val="0"/>
      </c:catAx>
      <c:valAx>
        <c:axId val="-2103727448"/>
        <c:scaling>
          <c:orientation val="minMax"/>
        </c:scaling>
        <c:delete val="0"/>
        <c:axPos val="l"/>
        <c:numFmt formatCode="General" sourceLinked="1"/>
        <c:majorTickMark val="out"/>
        <c:minorTickMark val="none"/>
        <c:tickLblPos val="nextTo"/>
        <c:crossAx val="-2103730424"/>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436513413026275"/>
          <c:y val="0.0403941549584376"/>
          <c:w val="0.942818276227634"/>
          <c:h val="0.891589648233214"/>
        </c:manualLayout>
      </c:layout>
      <c:lineChart>
        <c:grouping val="stacked"/>
        <c:varyColors val="0"/>
        <c:ser>
          <c:idx val="0"/>
          <c:order val="0"/>
          <c:tx>
            <c:strRef>
              <c:f>Sheet1!$B$1</c:f>
              <c:strCache>
                <c:ptCount val="1"/>
                <c:pt idx="0">
                  <c:v>Series 1</c:v>
                </c:pt>
              </c:strCache>
            </c:strRef>
          </c:tx>
          <c:cat>
            <c:strRef>
              <c:f>Sheet1!$A$2:$A$5</c:f>
              <c:strCache>
                <c:ptCount val="4"/>
                <c:pt idx="0">
                  <c:v>Q1</c:v>
                </c:pt>
                <c:pt idx="1">
                  <c:v>Q2</c:v>
                </c:pt>
                <c:pt idx="2">
                  <c:v>Q3</c:v>
                </c:pt>
                <c:pt idx="3">
                  <c:v>Q4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Series 2</c:v>
                </c:pt>
              </c:strCache>
            </c:strRef>
          </c:tx>
          <c:cat>
            <c:strRef>
              <c:f>Sheet1!$A$2:$A$5</c:f>
              <c:strCache>
                <c:ptCount val="4"/>
                <c:pt idx="0">
                  <c:v>Q1</c:v>
                </c:pt>
                <c:pt idx="1">
                  <c:v>Q2</c:v>
                </c:pt>
                <c:pt idx="2">
                  <c:v>Q3</c:v>
                </c:pt>
                <c:pt idx="3">
                  <c:v>Q4</c:v>
                </c:pt>
              </c:strCache>
            </c:strRef>
          </c:cat>
          <c:val>
            <c:numRef>
              <c:f>Sheet1!$C$2:$C$5</c:f>
              <c:numCache>
                <c:formatCode>General</c:formatCode>
                <c:ptCount val="4"/>
                <c:pt idx="0">
                  <c:v>2.4</c:v>
                </c:pt>
                <c:pt idx="1">
                  <c:v>4.4</c:v>
                </c:pt>
                <c:pt idx="2">
                  <c:v>1.8</c:v>
                </c:pt>
                <c:pt idx="3">
                  <c:v>2.8</c:v>
                </c:pt>
              </c:numCache>
            </c:numRef>
          </c:val>
          <c:smooth val="0"/>
        </c:ser>
        <c:ser>
          <c:idx val="2"/>
          <c:order val="2"/>
          <c:tx>
            <c:strRef>
              <c:f>Sheet1!$D$1</c:f>
              <c:strCache>
                <c:ptCount val="1"/>
                <c:pt idx="0">
                  <c:v>Series 3</c:v>
                </c:pt>
              </c:strCache>
            </c:strRef>
          </c:tx>
          <c:cat>
            <c:strRef>
              <c:f>Sheet1!$A$2:$A$5</c:f>
              <c:strCache>
                <c:ptCount val="4"/>
                <c:pt idx="0">
                  <c:v>Q1</c:v>
                </c:pt>
                <c:pt idx="1">
                  <c:v>Q2</c:v>
                </c:pt>
                <c:pt idx="2">
                  <c:v>Q3</c:v>
                </c:pt>
                <c:pt idx="3">
                  <c:v>Q4</c:v>
                </c:pt>
              </c:strCache>
            </c:strRef>
          </c:cat>
          <c:val>
            <c:numRef>
              <c:f>Sheet1!$D$2:$D$5</c:f>
              <c:numCache>
                <c:formatCode>General</c:formatCode>
                <c:ptCount val="4"/>
                <c:pt idx="0">
                  <c:v>2.0</c:v>
                </c:pt>
                <c:pt idx="1">
                  <c:v>2.0</c:v>
                </c:pt>
                <c:pt idx="2">
                  <c:v>3.0</c:v>
                </c:pt>
                <c:pt idx="3">
                  <c:v>5.0</c:v>
                </c:pt>
              </c:numCache>
            </c:numRef>
          </c:val>
          <c:smooth val="0"/>
        </c:ser>
        <c:dLbls>
          <c:showLegendKey val="0"/>
          <c:showVal val="0"/>
          <c:showCatName val="0"/>
          <c:showSerName val="0"/>
          <c:showPercent val="0"/>
          <c:showBubbleSize val="0"/>
        </c:dLbls>
        <c:marker val="1"/>
        <c:smooth val="0"/>
        <c:axId val="-2103656824"/>
        <c:axId val="-2103652776"/>
      </c:lineChart>
      <c:catAx>
        <c:axId val="-2103656824"/>
        <c:scaling>
          <c:orientation val="minMax"/>
        </c:scaling>
        <c:delete val="0"/>
        <c:axPos val="b"/>
        <c:majorTickMark val="out"/>
        <c:minorTickMark val="none"/>
        <c:tickLblPos val="nextTo"/>
        <c:crossAx val="-2103652776"/>
        <c:crosses val="autoZero"/>
        <c:auto val="1"/>
        <c:lblAlgn val="ctr"/>
        <c:lblOffset val="100"/>
        <c:noMultiLvlLbl val="0"/>
      </c:catAx>
      <c:valAx>
        <c:axId val="-2103652776"/>
        <c:scaling>
          <c:orientation val="minMax"/>
        </c:scaling>
        <c:delete val="0"/>
        <c:axPos val="l"/>
        <c:numFmt formatCode="General" sourceLinked="1"/>
        <c:majorTickMark val="out"/>
        <c:minorTickMark val="none"/>
        <c:tickLblPos val="nextTo"/>
        <c:crossAx val="-2103656824"/>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436513413026275"/>
          <c:y val="0.0403941549584376"/>
          <c:w val="0.942818276227634"/>
          <c:h val="0.891589648233214"/>
        </c:manualLayout>
      </c:layout>
      <c:lineChart>
        <c:grouping val="stacked"/>
        <c:varyColors val="0"/>
        <c:ser>
          <c:idx val="0"/>
          <c:order val="0"/>
          <c:tx>
            <c:strRef>
              <c:f>Sheet1!$B$1</c:f>
              <c:strCache>
                <c:ptCount val="1"/>
                <c:pt idx="0">
                  <c:v>Series 1</c:v>
                </c:pt>
              </c:strCache>
            </c:strRef>
          </c:tx>
          <c:cat>
            <c:strRef>
              <c:f>Sheet1!$A$2:$A$5</c:f>
              <c:strCache>
                <c:ptCount val="4"/>
                <c:pt idx="0">
                  <c:v>Q1</c:v>
                </c:pt>
                <c:pt idx="1">
                  <c:v>Q2</c:v>
                </c:pt>
                <c:pt idx="2">
                  <c:v>Q3</c:v>
                </c:pt>
                <c:pt idx="3">
                  <c:v>Q4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Series 2</c:v>
                </c:pt>
              </c:strCache>
            </c:strRef>
          </c:tx>
          <c:cat>
            <c:strRef>
              <c:f>Sheet1!$A$2:$A$5</c:f>
              <c:strCache>
                <c:ptCount val="4"/>
                <c:pt idx="0">
                  <c:v>Q1</c:v>
                </c:pt>
                <c:pt idx="1">
                  <c:v>Q2</c:v>
                </c:pt>
                <c:pt idx="2">
                  <c:v>Q3</c:v>
                </c:pt>
                <c:pt idx="3">
                  <c:v>Q4</c:v>
                </c:pt>
              </c:strCache>
            </c:strRef>
          </c:cat>
          <c:val>
            <c:numRef>
              <c:f>Sheet1!$C$2:$C$5</c:f>
              <c:numCache>
                <c:formatCode>General</c:formatCode>
                <c:ptCount val="4"/>
                <c:pt idx="0">
                  <c:v>2.4</c:v>
                </c:pt>
                <c:pt idx="1">
                  <c:v>4.4</c:v>
                </c:pt>
                <c:pt idx="2">
                  <c:v>1.8</c:v>
                </c:pt>
                <c:pt idx="3">
                  <c:v>2.8</c:v>
                </c:pt>
              </c:numCache>
            </c:numRef>
          </c:val>
          <c:smooth val="0"/>
        </c:ser>
        <c:ser>
          <c:idx val="2"/>
          <c:order val="2"/>
          <c:tx>
            <c:strRef>
              <c:f>Sheet1!$D$1</c:f>
              <c:strCache>
                <c:ptCount val="1"/>
                <c:pt idx="0">
                  <c:v>Series 3</c:v>
                </c:pt>
              </c:strCache>
            </c:strRef>
          </c:tx>
          <c:cat>
            <c:strRef>
              <c:f>Sheet1!$A$2:$A$5</c:f>
              <c:strCache>
                <c:ptCount val="4"/>
                <c:pt idx="0">
                  <c:v>Q1</c:v>
                </c:pt>
                <c:pt idx="1">
                  <c:v>Q2</c:v>
                </c:pt>
                <c:pt idx="2">
                  <c:v>Q3</c:v>
                </c:pt>
                <c:pt idx="3">
                  <c:v>Q4</c:v>
                </c:pt>
              </c:strCache>
            </c:strRef>
          </c:cat>
          <c:val>
            <c:numRef>
              <c:f>Sheet1!$D$2:$D$5</c:f>
              <c:numCache>
                <c:formatCode>General</c:formatCode>
                <c:ptCount val="4"/>
                <c:pt idx="0">
                  <c:v>2.0</c:v>
                </c:pt>
                <c:pt idx="1">
                  <c:v>2.0</c:v>
                </c:pt>
                <c:pt idx="2">
                  <c:v>3.0</c:v>
                </c:pt>
                <c:pt idx="3">
                  <c:v>5.0</c:v>
                </c:pt>
              </c:numCache>
            </c:numRef>
          </c:val>
          <c:smooth val="0"/>
        </c:ser>
        <c:dLbls>
          <c:showLegendKey val="0"/>
          <c:showVal val="0"/>
          <c:showCatName val="0"/>
          <c:showSerName val="0"/>
          <c:showPercent val="0"/>
          <c:showBubbleSize val="0"/>
        </c:dLbls>
        <c:marker val="1"/>
        <c:smooth val="0"/>
        <c:axId val="-2103546504"/>
        <c:axId val="-2103543528"/>
      </c:lineChart>
      <c:catAx>
        <c:axId val="-2103546504"/>
        <c:scaling>
          <c:orientation val="minMax"/>
        </c:scaling>
        <c:delete val="0"/>
        <c:axPos val="b"/>
        <c:majorTickMark val="out"/>
        <c:minorTickMark val="none"/>
        <c:tickLblPos val="nextTo"/>
        <c:crossAx val="-2103543528"/>
        <c:crosses val="autoZero"/>
        <c:auto val="1"/>
        <c:lblAlgn val="ctr"/>
        <c:lblOffset val="100"/>
        <c:noMultiLvlLbl val="0"/>
      </c:catAx>
      <c:valAx>
        <c:axId val="-2103543528"/>
        <c:scaling>
          <c:orientation val="minMax"/>
        </c:scaling>
        <c:delete val="0"/>
        <c:axPos val="l"/>
        <c:numFmt formatCode="General" sourceLinked="1"/>
        <c:majorTickMark val="out"/>
        <c:minorTickMark val="none"/>
        <c:tickLblPos val="nextTo"/>
        <c:crossAx val="-2103546504"/>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Series 1</c:v>
                </c:pt>
              </c:strCache>
            </c:strRef>
          </c:tx>
          <c:dPt>
            <c:idx val="0"/>
            <c:bubble3D val="0"/>
          </c:dPt>
          <c:dPt>
            <c:idx val="1"/>
            <c:bubble3D val="0"/>
          </c:dPt>
          <c:dPt>
            <c:idx val="2"/>
            <c:bubble3D val="0"/>
          </c:dPt>
          <c:dPt>
            <c:idx val="3"/>
            <c:bubble3D val="0"/>
          </c:dPt>
          <c:cat>
            <c:strRef>
              <c:f>Sheet1!$A$2:$A$5</c:f>
              <c:strCache>
                <c:ptCount val="4"/>
                <c:pt idx="0">
                  <c:v>Q1</c:v>
                </c:pt>
                <c:pt idx="1">
                  <c:v>Q2</c:v>
                </c:pt>
                <c:pt idx="2">
                  <c:v>Q3</c:v>
                </c:pt>
                <c:pt idx="3">
                  <c:v>Q4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cat>
            <c:strRef>
              <c:f>Sheet1!$A$2:$A$5</c:f>
              <c:strCache>
                <c:ptCount val="4"/>
                <c:pt idx="0">
                  <c:v>Q1</c:v>
                </c:pt>
                <c:pt idx="1">
                  <c:v>Q2</c:v>
                </c:pt>
                <c:pt idx="2">
                  <c:v>Q3</c:v>
                </c:pt>
                <c:pt idx="3">
                  <c:v>Q4</c:v>
                </c:pt>
              </c:strCache>
            </c:strRef>
          </c:cat>
          <c:val>
            <c:numRef>
              <c:f>Sheet1!$C$2:$C$5</c:f>
              <c:numCache>
                <c:formatCode>General</c:formatCode>
                <c:ptCount val="4"/>
                <c:pt idx="0">
                  <c:v>2.4</c:v>
                </c:pt>
                <c:pt idx="1">
                  <c:v>4.4</c:v>
                </c:pt>
                <c:pt idx="2">
                  <c:v>1.8</c:v>
                </c:pt>
                <c:pt idx="3">
                  <c:v>2.8</c:v>
                </c:pt>
              </c:numCache>
            </c:numRef>
          </c:val>
        </c:ser>
        <c:ser>
          <c:idx val="2"/>
          <c:order val="2"/>
          <c:tx>
            <c:strRef>
              <c:f>Sheet1!$D$1</c:f>
              <c:strCache>
                <c:ptCount val="1"/>
                <c:pt idx="0">
                  <c:v>Series 3</c:v>
                </c:pt>
              </c:strCache>
            </c:strRef>
          </c:tx>
          <c:cat>
            <c:strRef>
              <c:f>Sheet1!$A$2:$A$5</c:f>
              <c:strCache>
                <c:ptCount val="4"/>
                <c:pt idx="0">
                  <c:v>Q1</c:v>
                </c:pt>
                <c:pt idx="1">
                  <c:v>Q2</c:v>
                </c:pt>
                <c:pt idx="2">
                  <c:v>Q3</c:v>
                </c:pt>
                <c:pt idx="3">
                  <c:v>Q4</c:v>
                </c:pt>
              </c:strCache>
            </c:strRef>
          </c:cat>
          <c:val>
            <c:numRef>
              <c:f>Sheet1!$D$2:$D$5</c:f>
              <c:numCache>
                <c:formatCode>General</c:formatCode>
                <c:ptCount val="4"/>
                <c:pt idx="0">
                  <c:v>2.0</c:v>
                </c:pt>
                <c:pt idx="1">
                  <c:v>2.0</c:v>
                </c:pt>
                <c:pt idx="2">
                  <c:v>3.0</c:v>
                </c:pt>
                <c:pt idx="3">
                  <c:v>5.0</c:v>
                </c:pt>
              </c:numCache>
            </c:numRef>
          </c:val>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ndard"/>
        <c:varyColors val="0"/>
        <c:ser>
          <c:idx val="0"/>
          <c:order val="0"/>
          <c:tx>
            <c:strRef>
              <c:f>Sheet1!$B$1</c:f>
              <c:strCache>
                <c:ptCount val="1"/>
                <c:pt idx="0">
                  <c:v>Series 1</c:v>
                </c:pt>
              </c:strCache>
            </c:strRef>
          </c:tx>
          <c:cat>
            <c:strRef>
              <c:f>Sheet1!$A$2:$A$5</c:f>
              <c:strCache>
                <c:ptCount val="4"/>
                <c:pt idx="0">
                  <c:v>Q1</c:v>
                </c:pt>
                <c:pt idx="1">
                  <c:v>Q2</c:v>
                </c:pt>
                <c:pt idx="2">
                  <c:v>Q3</c:v>
                </c:pt>
                <c:pt idx="3">
                  <c:v>Q4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Series 2</c:v>
                </c:pt>
              </c:strCache>
            </c:strRef>
          </c:tx>
          <c:cat>
            <c:strRef>
              <c:f>Sheet1!$A$2:$A$5</c:f>
              <c:strCache>
                <c:ptCount val="4"/>
                <c:pt idx="0">
                  <c:v>Q1</c:v>
                </c:pt>
                <c:pt idx="1">
                  <c:v>Q2</c:v>
                </c:pt>
                <c:pt idx="2">
                  <c:v>Q3</c:v>
                </c:pt>
                <c:pt idx="3">
                  <c:v>Q4</c:v>
                </c:pt>
              </c:strCache>
            </c:strRef>
          </c:cat>
          <c:val>
            <c:numRef>
              <c:f>Sheet1!$C$2:$C$5</c:f>
              <c:numCache>
                <c:formatCode>General</c:formatCode>
                <c:ptCount val="4"/>
                <c:pt idx="0">
                  <c:v>2.4</c:v>
                </c:pt>
                <c:pt idx="1">
                  <c:v>4.4</c:v>
                </c:pt>
                <c:pt idx="2">
                  <c:v>1.8</c:v>
                </c:pt>
                <c:pt idx="3">
                  <c:v>2.8</c:v>
                </c:pt>
              </c:numCache>
            </c:numRef>
          </c:val>
          <c:smooth val="0"/>
        </c:ser>
        <c:ser>
          <c:idx val="2"/>
          <c:order val="2"/>
          <c:tx>
            <c:strRef>
              <c:f>Sheet1!$D$1</c:f>
              <c:strCache>
                <c:ptCount val="1"/>
                <c:pt idx="0">
                  <c:v>Series 3</c:v>
                </c:pt>
              </c:strCache>
            </c:strRef>
          </c:tx>
          <c:cat>
            <c:strRef>
              <c:f>Sheet1!$A$2:$A$5</c:f>
              <c:strCache>
                <c:ptCount val="4"/>
                <c:pt idx="0">
                  <c:v>Q1</c:v>
                </c:pt>
                <c:pt idx="1">
                  <c:v>Q2</c:v>
                </c:pt>
                <c:pt idx="2">
                  <c:v>Q3</c:v>
                </c:pt>
                <c:pt idx="3">
                  <c:v>Q4</c:v>
                </c:pt>
              </c:strCache>
            </c:strRef>
          </c:cat>
          <c:val>
            <c:numRef>
              <c:f>Sheet1!$D$2:$D$5</c:f>
              <c:numCache>
                <c:formatCode>General</c:formatCode>
                <c:ptCount val="4"/>
                <c:pt idx="0">
                  <c:v>2.0</c:v>
                </c:pt>
                <c:pt idx="1">
                  <c:v>2.0</c:v>
                </c:pt>
                <c:pt idx="2">
                  <c:v>3.0</c:v>
                </c:pt>
                <c:pt idx="3">
                  <c:v>5.0</c:v>
                </c:pt>
              </c:numCache>
            </c:numRef>
          </c:val>
          <c:smooth val="0"/>
        </c:ser>
        <c:dLbls>
          <c:showLegendKey val="0"/>
          <c:showVal val="0"/>
          <c:showCatName val="0"/>
          <c:showSerName val="0"/>
          <c:showPercent val="0"/>
          <c:showBubbleSize val="0"/>
        </c:dLbls>
        <c:marker val="1"/>
        <c:smooth val="0"/>
        <c:axId val="-2120033768"/>
        <c:axId val="-2120030792"/>
      </c:lineChart>
      <c:catAx>
        <c:axId val="-2120033768"/>
        <c:scaling>
          <c:orientation val="minMax"/>
        </c:scaling>
        <c:delete val="0"/>
        <c:axPos val="b"/>
        <c:majorTickMark val="out"/>
        <c:minorTickMark val="none"/>
        <c:tickLblPos val="nextTo"/>
        <c:crossAx val="-2120030792"/>
        <c:crosses val="autoZero"/>
        <c:auto val="1"/>
        <c:lblAlgn val="ctr"/>
        <c:lblOffset val="100"/>
        <c:noMultiLvlLbl val="0"/>
      </c:catAx>
      <c:valAx>
        <c:axId val="-2120030792"/>
        <c:scaling>
          <c:orientation val="minMax"/>
        </c:scaling>
        <c:delete val="0"/>
        <c:axPos val="l"/>
        <c:numFmt formatCode="General" sourceLinked="1"/>
        <c:majorTickMark val="out"/>
        <c:minorTickMark val="none"/>
        <c:tickLblPos val="nextTo"/>
        <c:crossAx val="-2120033768"/>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bar"/>
        <c:grouping val="stacked"/>
        <c:varyColors val="0"/>
        <c:ser>
          <c:idx val="0"/>
          <c:order val="0"/>
          <c:tx>
            <c:strRef>
              <c:f>Sheet1!$B$1</c:f>
              <c:strCache>
                <c:ptCount val="1"/>
                <c:pt idx="0">
                  <c:v>Series 1</c:v>
                </c:pt>
              </c:strCache>
            </c:strRef>
          </c:tx>
          <c:invertIfNegative val="0"/>
          <c:cat>
            <c:strRef>
              <c:f>Sheet1!$A$2:$A$5</c:f>
              <c:strCache>
                <c:ptCount val="4"/>
                <c:pt idx="0">
                  <c:v>Q1</c:v>
                </c:pt>
                <c:pt idx="1">
                  <c:v>Q2</c:v>
                </c:pt>
                <c:pt idx="2">
                  <c:v>Q3</c:v>
                </c:pt>
                <c:pt idx="3">
                  <c:v>Q4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invertIfNegative val="0"/>
          <c:cat>
            <c:strRef>
              <c:f>Sheet1!$A$2:$A$5</c:f>
              <c:strCache>
                <c:ptCount val="4"/>
                <c:pt idx="0">
                  <c:v>Q1</c:v>
                </c:pt>
                <c:pt idx="1">
                  <c:v>Q2</c:v>
                </c:pt>
                <c:pt idx="2">
                  <c:v>Q3</c:v>
                </c:pt>
                <c:pt idx="3">
                  <c:v>Q4</c:v>
                </c:pt>
              </c:strCache>
            </c:strRef>
          </c:cat>
          <c:val>
            <c:numRef>
              <c:f>Sheet1!$C$2:$C$5</c:f>
              <c:numCache>
                <c:formatCode>General</c:formatCode>
                <c:ptCount val="4"/>
                <c:pt idx="0">
                  <c:v>2.4</c:v>
                </c:pt>
                <c:pt idx="1">
                  <c:v>4.4</c:v>
                </c:pt>
                <c:pt idx="2">
                  <c:v>1.8</c:v>
                </c:pt>
                <c:pt idx="3">
                  <c:v>2.8</c:v>
                </c:pt>
              </c:numCache>
            </c:numRef>
          </c:val>
        </c:ser>
        <c:ser>
          <c:idx val="2"/>
          <c:order val="2"/>
          <c:tx>
            <c:strRef>
              <c:f>Sheet1!$D$1</c:f>
              <c:strCache>
                <c:ptCount val="1"/>
                <c:pt idx="0">
                  <c:v>Series 3</c:v>
                </c:pt>
              </c:strCache>
            </c:strRef>
          </c:tx>
          <c:invertIfNegative val="0"/>
          <c:cat>
            <c:strRef>
              <c:f>Sheet1!$A$2:$A$5</c:f>
              <c:strCache>
                <c:ptCount val="4"/>
                <c:pt idx="0">
                  <c:v>Q1</c:v>
                </c:pt>
                <c:pt idx="1">
                  <c:v>Q2</c:v>
                </c:pt>
                <c:pt idx="2">
                  <c:v>Q3</c:v>
                </c:pt>
                <c:pt idx="3">
                  <c:v>Q4</c:v>
                </c:pt>
              </c:strCache>
            </c:strRef>
          </c:cat>
          <c:val>
            <c:numRef>
              <c:f>Sheet1!$D$2:$D$5</c:f>
              <c:numCache>
                <c:formatCode>General</c:formatCode>
                <c:ptCount val="4"/>
                <c:pt idx="0">
                  <c:v>2.0</c:v>
                </c:pt>
                <c:pt idx="1">
                  <c:v>2.0</c:v>
                </c:pt>
                <c:pt idx="2">
                  <c:v>3.0</c:v>
                </c:pt>
                <c:pt idx="3">
                  <c:v>5.0</c:v>
                </c:pt>
              </c:numCache>
            </c:numRef>
          </c:val>
        </c:ser>
        <c:dLbls>
          <c:showLegendKey val="0"/>
          <c:showVal val="0"/>
          <c:showCatName val="0"/>
          <c:showSerName val="0"/>
          <c:showPercent val="0"/>
          <c:showBubbleSize val="0"/>
        </c:dLbls>
        <c:gapWidth val="150"/>
        <c:overlap val="100"/>
        <c:axId val="-2119984216"/>
        <c:axId val="-2119981240"/>
      </c:barChart>
      <c:catAx>
        <c:axId val="-2119984216"/>
        <c:scaling>
          <c:orientation val="minMax"/>
        </c:scaling>
        <c:delete val="0"/>
        <c:axPos val="l"/>
        <c:majorTickMark val="out"/>
        <c:minorTickMark val="none"/>
        <c:tickLblPos val="nextTo"/>
        <c:crossAx val="-2119981240"/>
        <c:crosses val="autoZero"/>
        <c:auto val="1"/>
        <c:lblAlgn val="ctr"/>
        <c:lblOffset val="100"/>
        <c:noMultiLvlLbl val="0"/>
      </c:catAx>
      <c:valAx>
        <c:axId val="-2119981240"/>
        <c:scaling>
          <c:orientation val="minMax"/>
        </c:scaling>
        <c:delete val="0"/>
        <c:axPos val="b"/>
        <c:numFmt formatCode="General" sourceLinked="1"/>
        <c:majorTickMark val="out"/>
        <c:minorTickMark val="none"/>
        <c:tickLblPos val="nextTo"/>
        <c:crossAx val="-2119984216"/>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areaChart>
        <c:grouping val="standard"/>
        <c:varyColors val="0"/>
        <c:ser>
          <c:idx val="0"/>
          <c:order val="0"/>
          <c:tx>
            <c:strRef>
              <c:f>Sheet1!$B$1</c:f>
              <c:strCache>
                <c:ptCount val="1"/>
                <c:pt idx="0">
                  <c:v>Series 1</c:v>
                </c:pt>
              </c:strCache>
            </c:strRef>
          </c:tx>
          <c:cat>
            <c:strRef>
              <c:f>Sheet1!$A$2:$A$5</c:f>
              <c:strCache>
                <c:ptCount val="4"/>
                <c:pt idx="0">
                  <c:v>Q1</c:v>
                </c:pt>
                <c:pt idx="1">
                  <c:v>Q2</c:v>
                </c:pt>
                <c:pt idx="2">
                  <c:v>Q3</c:v>
                </c:pt>
                <c:pt idx="3">
                  <c:v>Q4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cat>
            <c:strRef>
              <c:f>Sheet1!$A$2:$A$5</c:f>
              <c:strCache>
                <c:ptCount val="4"/>
                <c:pt idx="0">
                  <c:v>Q1</c:v>
                </c:pt>
                <c:pt idx="1">
                  <c:v>Q2</c:v>
                </c:pt>
                <c:pt idx="2">
                  <c:v>Q3</c:v>
                </c:pt>
                <c:pt idx="3">
                  <c:v>Q4</c:v>
                </c:pt>
              </c:strCache>
            </c:strRef>
          </c:cat>
          <c:val>
            <c:numRef>
              <c:f>Sheet1!$C$2:$C$5</c:f>
              <c:numCache>
                <c:formatCode>General</c:formatCode>
                <c:ptCount val="4"/>
                <c:pt idx="0">
                  <c:v>2.4</c:v>
                </c:pt>
                <c:pt idx="1">
                  <c:v>4.4</c:v>
                </c:pt>
                <c:pt idx="2">
                  <c:v>1.8</c:v>
                </c:pt>
                <c:pt idx="3">
                  <c:v>2.8</c:v>
                </c:pt>
              </c:numCache>
            </c:numRef>
          </c:val>
        </c:ser>
        <c:ser>
          <c:idx val="2"/>
          <c:order val="2"/>
          <c:tx>
            <c:strRef>
              <c:f>Sheet1!$D$1</c:f>
              <c:strCache>
                <c:ptCount val="1"/>
                <c:pt idx="0">
                  <c:v>Series 3</c:v>
                </c:pt>
              </c:strCache>
            </c:strRef>
          </c:tx>
          <c:cat>
            <c:strRef>
              <c:f>Sheet1!$A$2:$A$5</c:f>
              <c:strCache>
                <c:ptCount val="4"/>
                <c:pt idx="0">
                  <c:v>Q1</c:v>
                </c:pt>
                <c:pt idx="1">
                  <c:v>Q2</c:v>
                </c:pt>
                <c:pt idx="2">
                  <c:v>Q3</c:v>
                </c:pt>
                <c:pt idx="3">
                  <c:v>Q4</c:v>
                </c:pt>
              </c:strCache>
            </c:strRef>
          </c:cat>
          <c:val>
            <c:numRef>
              <c:f>Sheet1!$D$2:$D$5</c:f>
              <c:numCache>
                <c:formatCode>General</c:formatCode>
                <c:ptCount val="4"/>
                <c:pt idx="0">
                  <c:v>2.0</c:v>
                </c:pt>
                <c:pt idx="1">
                  <c:v>2.0</c:v>
                </c:pt>
                <c:pt idx="2">
                  <c:v>3.0</c:v>
                </c:pt>
                <c:pt idx="3">
                  <c:v>5.0</c:v>
                </c:pt>
              </c:numCache>
            </c:numRef>
          </c:val>
        </c:ser>
        <c:dLbls>
          <c:showLegendKey val="0"/>
          <c:showVal val="0"/>
          <c:showCatName val="0"/>
          <c:showSerName val="0"/>
          <c:showPercent val="0"/>
          <c:showBubbleSize val="0"/>
        </c:dLbls>
        <c:axId val="-2119935688"/>
        <c:axId val="-2119931384"/>
      </c:areaChart>
      <c:catAx>
        <c:axId val="-2119935688"/>
        <c:scaling>
          <c:orientation val="minMax"/>
        </c:scaling>
        <c:delete val="0"/>
        <c:axPos val="b"/>
        <c:majorTickMark val="out"/>
        <c:minorTickMark val="none"/>
        <c:tickLblPos val="nextTo"/>
        <c:crossAx val="-2119931384"/>
        <c:crosses val="autoZero"/>
        <c:auto val="1"/>
        <c:lblAlgn val="ctr"/>
        <c:lblOffset val="100"/>
        <c:noMultiLvlLbl val="0"/>
      </c:catAx>
      <c:valAx>
        <c:axId val="-2119931384"/>
        <c:scaling>
          <c:orientation val="minMax"/>
        </c:scaling>
        <c:delete val="0"/>
        <c:axPos val="l"/>
        <c:numFmt formatCode="General" sourceLinked="1"/>
        <c:majorTickMark val="out"/>
        <c:minorTickMark val="none"/>
        <c:tickLblPos val="nextTo"/>
        <c:crossAx val="-2119935688"/>
        <c:crosses val="autoZero"/>
        <c:crossBetween val="midCat"/>
      </c:valAx>
    </c:plotArea>
    <c:plotVisOnly val="1"/>
    <c:dispBlanksAs val="gap"/>
    <c:showDLblsOverMax val="0"/>
  </c:chart>
  <c:txPr>
    <a:bodyPr/>
    <a:lstStyle/>
    <a:p>
      <a:pPr>
        <a:defRPr sz="1800"/>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0"/>
          <c:order val="0"/>
          <c:tx>
            <c:strRef>
              <c:f>Sheet1!$B$1</c:f>
              <c:strCache>
                <c:ptCount val="1"/>
                <c:pt idx="0">
                  <c:v>Series 1</c:v>
                </c:pt>
              </c:strCache>
            </c:strRef>
          </c:tx>
          <c:xVal>
            <c:strRef>
              <c:f>Sheet1!$A$2:$A$5</c:f>
              <c:strCache>
                <c:ptCount val="4"/>
                <c:pt idx="0">
                  <c:v>Q1</c:v>
                </c:pt>
                <c:pt idx="1">
                  <c:v>Q2</c:v>
                </c:pt>
                <c:pt idx="2">
                  <c:v>Q3</c:v>
                </c:pt>
                <c:pt idx="3">
                  <c:v>Q4</c:v>
                </c:pt>
              </c:strCache>
            </c:strRef>
          </c:xVal>
          <c:yVal>
            <c:numRef>
              <c:f>Sheet1!$B$2:$B$5</c:f>
              <c:numCache>
                <c:formatCode>General</c:formatCode>
                <c:ptCount val="4"/>
                <c:pt idx="0">
                  <c:v>4.3</c:v>
                </c:pt>
                <c:pt idx="1">
                  <c:v>2.5</c:v>
                </c:pt>
                <c:pt idx="2">
                  <c:v>3.5</c:v>
                </c:pt>
                <c:pt idx="3">
                  <c:v>4.5</c:v>
                </c:pt>
              </c:numCache>
            </c:numRef>
          </c:yVal>
          <c:smooth val="1"/>
        </c:ser>
        <c:ser>
          <c:idx val="1"/>
          <c:order val="1"/>
          <c:tx>
            <c:strRef>
              <c:f>Sheet1!$C$1</c:f>
              <c:strCache>
                <c:ptCount val="1"/>
                <c:pt idx="0">
                  <c:v>Series 2</c:v>
                </c:pt>
              </c:strCache>
            </c:strRef>
          </c:tx>
          <c:xVal>
            <c:strRef>
              <c:f>Sheet1!$A$2:$A$5</c:f>
              <c:strCache>
                <c:ptCount val="4"/>
                <c:pt idx="0">
                  <c:v>Q1</c:v>
                </c:pt>
                <c:pt idx="1">
                  <c:v>Q2</c:v>
                </c:pt>
                <c:pt idx="2">
                  <c:v>Q3</c:v>
                </c:pt>
                <c:pt idx="3">
                  <c:v>Q4</c:v>
                </c:pt>
              </c:strCache>
            </c:strRef>
          </c:xVal>
          <c:yVal>
            <c:numRef>
              <c:f>Sheet1!$C$2:$C$5</c:f>
              <c:numCache>
                <c:formatCode>General</c:formatCode>
                <c:ptCount val="4"/>
                <c:pt idx="0">
                  <c:v>2.4</c:v>
                </c:pt>
                <c:pt idx="1">
                  <c:v>4.4</c:v>
                </c:pt>
                <c:pt idx="2">
                  <c:v>1.8</c:v>
                </c:pt>
                <c:pt idx="3">
                  <c:v>2.8</c:v>
                </c:pt>
              </c:numCache>
            </c:numRef>
          </c:yVal>
          <c:smooth val="1"/>
        </c:ser>
        <c:ser>
          <c:idx val="2"/>
          <c:order val="2"/>
          <c:tx>
            <c:strRef>
              <c:f>Sheet1!$D$1</c:f>
              <c:strCache>
                <c:ptCount val="1"/>
                <c:pt idx="0">
                  <c:v>Series 3</c:v>
                </c:pt>
              </c:strCache>
            </c:strRef>
          </c:tx>
          <c:xVal>
            <c:strRef>
              <c:f>Sheet1!$A$2:$A$5</c:f>
              <c:strCache>
                <c:ptCount val="4"/>
                <c:pt idx="0">
                  <c:v>Q1</c:v>
                </c:pt>
                <c:pt idx="1">
                  <c:v>Q2</c:v>
                </c:pt>
                <c:pt idx="2">
                  <c:v>Q3</c:v>
                </c:pt>
                <c:pt idx="3">
                  <c:v>Q4</c:v>
                </c:pt>
              </c:strCache>
            </c:strRef>
          </c:xVal>
          <c:yVal>
            <c:numRef>
              <c:f>Sheet1!$D$2:$D$5</c:f>
              <c:numCache>
                <c:formatCode>General</c:formatCode>
                <c:ptCount val="4"/>
                <c:pt idx="0">
                  <c:v>2.0</c:v>
                </c:pt>
                <c:pt idx="1">
                  <c:v>2.0</c:v>
                </c:pt>
                <c:pt idx="2">
                  <c:v>3.0</c:v>
                </c:pt>
                <c:pt idx="3">
                  <c:v>5.0</c:v>
                </c:pt>
              </c:numCache>
            </c:numRef>
          </c:yVal>
          <c:smooth val="1"/>
        </c:ser>
        <c:dLbls>
          <c:showLegendKey val="0"/>
          <c:showVal val="0"/>
          <c:showCatName val="0"/>
          <c:showSerName val="0"/>
          <c:showPercent val="0"/>
          <c:showBubbleSize val="0"/>
        </c:dLbls>
        <c:axId val="-2119861688"/>
        <c:axId val="-2119855544"/>
      </c:scatterChart>
      <c:valAx>
        <c:axId val="-2119861688"/>
        <c:scaling>
          <c:orientation val="minMax"/>
        </c:scaling>
        <c:delete val="0"/>
        <c:axPos val="b"/>
        <c:majorTickMark val="out"/>
        <c:minorTickMark val="none"/>
        <c:tickLblPos val="nextTo"/>
        <c:crossAx val="-2119855544"/>
        <c:crosses val="autoZero"/>
        <c:crossBetween val="midCat"/>
      </c:valAx>
      <c:valAx>
        <c:axId val="-2119855544"/>
        <c:scaling>
          <c:orientation val="minMax"/>
        </c:scaling>
        <c:delete val="0"/>
        <c:axPos val="l"/>
        <c:numFmt formatCode="General" sourceLinked="1"/>
        <c:majorTickMark val="out"/>
        <c:minorTickMark val="none"/>
        <c:tickLblPos val="nextTo"/>
        <c:crossAx val="-2119861688"/>
        <c:crosses val="autoZero"/>
        <c:crossBetween val="midCat"/>
      </c:valAx>
    </c:plotArea>
    <c:plotVisOnly val="1"/>
    <c:dispBlanksAs val="gap"/>
    <c:showDLblsOverMax val="0"/>
  </c:chart>
  <c:txPr>
    <a:bodyPr/>
    <a:lstStyle/>
    <a:p>
      <a:pPr>
        <a:defRPr sz="1800"/>
      </a:pPr>
      <a:endParaRPr lang="en-US"/>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912C047-BE12-EC46-B9BA-2707E4FC193E}" type="datetimeFigureOut">
              <a:rPr lang="en-US" smtClean="0"/>
              <a:t>4/5/15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DE75CD9-A899-4B4C-B58D-2FB87FF1F72B}" type="slidenum">
              <a:rPr lang="en-US" smtClean="0"/>
              <a:t>‹#›</a:t>
            </a:fld>
            <a:endParaRPr lang="en-US"/>
          </a:p>
        </p:txBody>
      </p:sp>
    </p:spTree>
    <p:extLst>
      <p:ext uri="{BB962C8B-B14F-4D97-AF65-F5344CB8AC3E}">
        <p14:creationId xmlns:p14="http://schemas.microsoft.com/office/powerpoint/2010/main" val="2456288700"/>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11.png>
</file>

<file path=ppt/media/image12.jpg>
</file>

<file path=ppt/media/image13.png>
</file>

<file path=ppt/media/image2.jpg>
</file>

<file path=ppt/media/image3.jpe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93E678E-1831-8F48-A62D-BC5A98DE3A4C}" type="datetimeFigureOut">
              <a:rPr lang="en-US" smtClean="0"/>
              <a:t>4/5/15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ED8A9B0-80EF-A34D-B345-E2DEC5501E01}" type="slidenum">
              <a:rPr lang="en-US" smtClean="0"/>
              <a:t>‹#›</a:t>
            </a:fld>
            <a:endParaRPr lang="en-US"/>
          </a:p>
        </p:txBody>
      </p:sp>
    </p:spTree>
    <p:extLst>
      <p:ext uri="{BB962C8B-B14F-4D97-AF65-F5344CB8AC3E}">
        <p14:creationId xmlns:p14="http://schemas.microsoft.com/office/powerpoint/2010/main" val="50616429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Delete image and</a:t>
            </a:r>
            <a:r>
              <a:rPr lang="en-US" baseline="0" dirty="0" smtClean="0"/>
              <a:t> Place your own picture.</a:t>
            </a:r>
            <a:endParaRPr lang="en-US" dirty="0"/>
          </a:p>
        </p:txBody>
      </p:sp>
      <p:sp>
        <p:nvSpPr>
          <p:cNvPr id="4" name="Slide Number Placeholder 3"/>
          <p:cNvSpPr>
            <a:spLocks noGrp="1"/>
          </p:cNvSpPr>
          <p:nvPr>
            <p:ph type="sldNum" sz="quarter" idx="10"/>
          </p:nvPr>
        </p:nvSpPr>
        <p:spPr/>
        <p:txBody>
          <a:bodyPr/>
          <a:lstStyle/>
          <a:p>
            <a:fld id="{0ED8A9B0-80EF-A34D-B345-E2DEC5501E01}" type="slidenum">
              <a:rPr lang="en-US" smtClean="0"/>
              <a:t>2</a:t>
            </a:fld>
            <a:endParaRPr lang="en-US"/>
          </a:p>
        </p:txBody>
      </p:sp>
    </p:spTree>
    <p:extLst>
      <p:ext uri="{BB962C8B-B14F-4D97-AF65-F5344CB8AC3E}">
        <p14:creationId xmlns:p14="http://schemas.microsoft.com/office/powerpoint/2010/main" val="36307574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93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atin typeface="Calibri" charset="0"/>
            </a:endParaRPr>
          </a:p>
        </p:txBody>
      </p:sp>
      <p:sp>
        <p:nvSpPr>
          <p:cNvPr id="393220"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sz="2000">
                <a:solidFill>
                  <a:schemeClr val="tx1"/>
                </a:solidFill>
                <a:latin typeface="Roboto Condensed" charset="0"/>
                <a:ea typeface="ＭＳ Ｐゴシック" charset="0"/>
                <a:cs typeface="FontAwesome" charset="0"/>
              </a:defRPr>
            </a:lvl1pPr>
            <a:lvl2pPr marL="742950" indent="-285750">
              <a:defRPr sz="2000">
                <a:solidFill>
                  <a:schemeClr val="tx1"/>
                </a:solidFill>
                <a:latin typeface="Roboto Condensed" charset="0"/>
                <a:ea typeface="FontAwesome" charset="0"/>
                <a:cs typeface="FontAwesome" charset="0"/>
              </a:defRPr>
            </a:lvl2pPr>
            <a:lvl3pPr marL="1143000" indent="-228600">
              <a:defRPr sz="2000">
                <a:solidFill>
                  <a:schemeClr val="tx1"/>
                </a:solidFill>
                <a:latin typeface="Roboto Condensed" charset="0"/>
                <a:ea typeface="FontAwesome" charset="0"/>
                <a:cs typeface="FontAwesome" charset="0"/>
              </a:defRPr>
            </a:lvl3pPr>
            <a:lvl4pPr marL="1600200" indent="-228600">
              <a:defRPr sz="2000">
                <a:solidFill>
                  <a:schemeClr val="tx1"/>
                </a:solidFill>
                <a:latin typeface="Roboto Condensed" charset="0"/>
                <a:ea typeface="FontAwesome" charset="0"/>
                <a:cs typeface="FontAwesome" charset="0"/>
              </a:defRPr>
            </a:lvl4pPr>
            <a:lvl5pPr marL="2057400" indent="-228600">
              <a:defRPr sz="2000">
                <a:solidFill>
                  <a:schemeClr val="tx1"/>
                </a:solidFill>
                <a:latin typeface="Roboto Condensed" charset="0"/>
                <a:ea typeface="FontAwesome" charset="0"/>
                <a:cs typeface="FontAwesome" charset="0"/>
              </a:defRPr>
            </a:lvl5pPr>
            <a:lvl6pPr marL="2514600" indent="-228600" defTabSz="1030288" fontAlgn="base">
              <a:spcBef>
                <a:spcPct val="0"/>
              </a:spcBef>
              <a:spcAft>
                <a:spcPct val="0"/>
              </a:spcAft>
              <a:defRPr sz="2000">
                <a:solidFill>
                  <a:schemeClr val="tx1"/>
                </a:solidFill>
                <a:latin typeface="Roboto Condensed" charset="0"/>
                <a:ea typeface="FontAwesome" charset="0"/>
                <a:cs typeface="FontAwesome" charset="0"/>
              </a:defRPr>
            </a:lvl6pPr>
            <a:lvl7pPr marL="2971800" indent="-228600" defTabSz="1030288" fontAlgn="base">
              <a:spcBef>
                <a:spcPct val="0"/>
              </a:spcBef>
              <a:spcAft>
                <a:spcPct val="0"/>
              </a:spcAft>
              <a:defRPr sz="2000">
                <a:solidFill>
                  <a:schemeClr val="tx1"/>
                </a:solidFill>
                <a:latin typeface="Roboto Condensed" charset="0"/>
                <a:ea typeface="FontAwesome" charset="0"/>
                <a:cs typeface="FontAwesome" charset="0"/>
              </a:defRPr>
            </a:lvl7pPr>
            <a:lvl8pPr marL="3429000" indent="-228600" defTabSz="1030288" fontAlgn="base">
              <a:spcBef>
                <a:spcPct val="0"/>
              </a:spcBef>
              <a:spcAft>
                <a:spcPct val="0"/>
              </a:spcAft>
              <a:defRPr sz="2000">
                <a:solidFill>
                  <a:schemeClr val="tx1"/>
                </a:solidFill>
                <a:latin typeface="Roboto Condensed" charset="0"/>
                <a:ea typeface="FontAwesome" charset="0"/>
                <a:cs typeface="FontAwesome" charset="0"/>
              </a:defRPr>
            </a:lvl8pPr>
            <a:lvl9pPr marL="3886200" indent="-228600" defTabSz="1030288" fontAlgn="base">
              <a:spcBef>
                <a:spcPct val="0"/>
              </a:spcBef>
              <a:spcAft>
                <a:spcPct val="0"/>
              </a:spcAft>
              <a:defRPr sz="2000">
                <a:solidFill>
                  <a:schemeClr val="tx1"/>
                </a:solidFill>
                <a:latin typeface="Roboto Condensed" charset="0"/>
                <a:ea typeface="FontAwesome" charset="0"/>
                <a:cs typeface="FontAwesome" charset="0"/>
              </a:defRPr>
            </a:lvl9pPr>
          </a:lstStyle>
          <a:p>
            <a:pPr defTabSz="1030288" fontAlgn="base">
              <a:spcBef>
                <a:spcPct val="0"/>
              </a:spcBef>
              <a:spcAft>
                <a:spcPct val="0"/>
              </a:spcAft>
            </a:pPr>
            <a:r>
              <a:rPr lang="en-US" sz="1200" dirty="0">
                <a:latin typeface="Calibri" charset="0"/>
                <a:cs typeface="Arial"/>
              </a:rPr>
              <a:t>My First Template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4787946-F38A-442D-8B4B-7C33473CC735}" type="slidenum">
              <a:rPr lang="en-US" smtClean="0"/>
              <a:t>33</a:t>
            </a:fld>
            <a:endParaRPr lang="en-US" dirty="0"/>
          </a:p>
        </p:txBody>
      </p:sp>
    </p:spTree>
    <p:extLst>
      <p:ext uri="{BB962C8B-B14F-4D97-AF65-F5344CB8AC3E}">
        <p14:creationId xmlns:p14="http://schemas.microsoft.com/office/powerpoint/2010/main" val="34426609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Drag your picture and Send to Back</a:t>
            </a:r>
          </a:p>
        </p:txBody>
      </p:sp>
      <p:sp>
        <p:nvSpPr>
          <p:cNvPr id="4" name="Slide Number Placeholder 3"/>
          <p:cNvSpPr>
            <a:spLocks noGrp="1"/>
          </p:cNvSpPr>
          <p:nvPr>
            <p:ph type="sldNum" sz="quarter" idx="10"/>
          </p:nvPr>
        </p:nvSpPr>
        <p:spPr/>
        <p:txBody>
          <a:bodyPr/>
          <a:lstStyle/>
          <a:p>
            <a:fld id="{0ED8A9B0-80EF-A34D-B345-E2DEC5501E01}" type="slidenum">
              <a:rPr lang="en-US" smtClean="0"/>
              <a:t>34</a:t>
            </a:fld>
            <a:endParaRPr lang="en-US"/>
          </a:p>
        </p:txBody>
      </p:sp>
    </p:spTree>
    <p:extLst>
      <p:ext uri="{BB962C8B-B14F-4D97-AF65-F5344CB8AC3E}">
        <p14:creationId xmlns:p14="http://schemas.microsoft.com/office/powerpoint/2010/main" val="32074100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Drag your picture and Send to Back</a:t>
            </a:r>
          </a:p>
          <a:p>
            <a:endParaRPr lang="en-US" dirty="0"/>
          </a:p>
        </p:txBody>
      </p:sp>
      <p:sp>
        <p:nvSpPr>
          <p:cNvPr id="4" name="Slide Number Placeholder 3"/>
          <p:cNvSpPr>
            <a:spLocks noGrp="1"/>
          </p:cNvSpPr>
          <p:nvPr>
            <p:ph type="sldNum" sz="quarter" idx="10"/>
          </p:nvPr>
        </p:nvSpPr>
        <p:spPr/>
        <p:txBody>
          <a:bodyPr/>
          <a:lstStyle/>
          <a:p>
            <a:fld id="{0ED8A9B0-80EF-A34D-B345-E2DEC5501E01}" type="slidenum">
              <a:rPr lang="en-US" smtClean="0"/>
              <a:t>35</a:t>
            </a:fld>
            <a:endParaRPr lang="en-US"/>
          </a:p>
        </p:txBody>
      </p:sp>
    </p:spTree>
    <p:extLst>
      <p:ext uri="{BB962C8B-B14F-4D97-AF65-F5344CB8AC3E}">
        <p14:creationId xmlns:p14="http://schemas.microsoft.com/office/powerpoint/2010/main" val="40728560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Drag your picture and Send to Back</a:t>
            </a:r>
          </a:p>
          <a:p>
            <a:endParaRPr lang="en-US" dirty="0"/>
          </a:p>
        </p:txBody>
      </p:sp>
      <p:sp>
        <p:nvSpPr>
          <p:cNvPr id="4" name="Slide Number Placeholder 3"/>
          <p:cNvSpPr>
            <a:spLocks noGrp="1"/>
          </p:cNvSpPr>
          <p:nvPr>
            <p:ph type="sldNum" sz="quarter" idx="10"/>
          </p:nvPr>
        </p:nvSpPr>
        <p:spPr/>
        <p:txBody>
          <a:bodyPr/>
          <a:lstStyle/>
          <a:p>
            <a:fld id="{0ED8A9B0-80EF-A34D-B345-E2DEC5501E01}" type="slidenum">
              <a:rPr lang="en-US" smtClean="0"/>
              <a:t>43</a:t>
            </a:fld>
            <a:endParaRPr lang="en-US"/>
          </a:p>
        </p:txBody>
      </p:sp>
    </p:spTree>
    <p:extLst>
      <p:ext uri="{BB962C8B-B14F-4D97-AF65-F5344CB8AC3E}">
        <p14:creationId xmlns:p14="http://schemas.microsoft.com/office/powerpoint/2010/main" val="39463956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5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235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atin typeface="Calibri" charset="0"/>
            </a:endParaRPr>
          </a:p>
        </p:txBody>
      </p:sp>
      <p:sp>
        <p:nvSpPr>
          <p:cNvPr id="323588"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sz="2000">
                <a:solidFill>
                  <a:schemeClr val="tx1"/>
                </a:solidFill>
                <a:latin typeface="Roboto Condensed" charset="0"/>
                <a:ea typeface="ＭＳ Ｐゴシック" charset="0"/>
                <a:cs typeface="FontAwesome" charset="0"/>
              </a:defRPr>
            </a:lvl1pPr>
            <a:lvl2pPr marL="742950" indent="-285750">
              <a:defRPr sz="2000">
                <a:solidFill>
                  <a:schemeClr val="tx1"/>
                </a:solidFill>
                <a:latin typeface="Roboto Condensed" charset="0"/>
                <a:ea typeface="FontAwesome" charset="0"/>
                <a:cs typeface="FontAwesome" charset="0"/>
              </a:defRPr>
            </a:lvl2pPr>
            <a:lvl3pPr marL="1143000" indent="-228600">
              <a:defRPr sz="2000">
                <a:solidFill>
                  <a:schemeClr val="tx1"/>
                </a:solidFill>
                <a:latin typeface="Roboto Condensed" charset="0"/>
                <a:ea typeface="FontAwesome" charset="0"/>
                <a:cs typeface="FontAwesome" charset="0"/>
              </a:defRPr>
            </a:lvl3pPr>
            <a:lvl4pPr marL="1600200" indent="-228600">
              <a:defRPr sz="2000">
                <a:solidFill>
                  <a:schemeClr val="tx1"/>
                </a:solidFill>
                <a:latin typeface="Roboto Condensed" charset="0"/>
                <a:ea typeface="FontAwesome" charset="0"/>
                <a:cs typeface="FontAwesome" charset="0"/>
              </a:defRPr>
            </a:lvl4pPr>
            <a:lvl5pPr marL="2057400" indent="-228600">
              <a:defRPr sz="2000">
                <a:solidFill>
                  <a:schemeClr val="tx1"/>
                </a:solidFill>
                <a:latin typeface="Roboto Condensed" charset="0"/>
                <a:ea typeface="FontAwesome" charset="0"/>
                <a:cs typeface="FontAwesome" charset="0"/>
              </a:defRPr>
            </a:lvl5pPr>
            <a:lvl6pPr marL="2514600" indent="-228600" defTabSz="1030288" fontAlgn="base">
              <a:spcBef>
                <a:spcPct val="0"/>
              </a:spcBef>
              <a:spcAft>
                <a:spcPct val="0"/>
              </a:spcAft>
              <a:defRPr sz="2000">
                <a:solidFill>
                  <a:schemeClr val="tx1"/>
                </a:solidFill>
                <a:latin typeface="Roboto Condensed" charset="0"/>
                <a:ea typeface="FontAwesome" charset="0"/>
                <a:cs typeface="FontAwesome" charset="0"/>
              </a:defRPr>
            </a:lvl6pPr>
            <a:lvl7pPr marL="2971800" indent="-228600" defTabSz="1030288" fontAlgn="base">
              <a:spcBef>
                <a:spcPct val="0"/>
              </a:spcBef>
              <a:spcAft>
                <a:spcPct val="0"/>
              </a:spcAft>
              <a:defRPr sz="2000">
                <a:solidFill>
                  <a:schemeClr val="tx1"/>
                </a:solidFill>
                <a:latin typeface="Roboto Condensed" charset="0"/>
                <a:ea typeface="FontAwesome" charset="0"/>
                <a:cs typeface="FontAwesome" charset="0"/>
              </a:defRPr>
            </a:lvl7pPr>
            <a:lvl8pPr marL="3429000" indent="-228600" defTabSz="1030288" fontAlgn="base">
              <a:spcBef>
                <a:spcPct val="0"/>
              </a:spcBef>
              <a:spcAft>
                <a:spcPct val="0"/>
              </a:spcAft>
              <a:defRPr sz="2000">
                <a:solidFill>
                  <a:schemeClr val="tx1"/>
                </a:solidFill>
                <a:latin typeface="Roboto Condensed" charset="0"/>
                <a:ea typeface="FontAwesome" charset="0"/>
                <a:cs typeface="FontAwesome" charset="0"/>
              </a:defRPr>
            </a:lvl8pPr>
            <a:lvl9pPr marL="3886200" indent="-228600" defTabSz="1030288" fontAlgn="base">
              <a:spcBef>
                <a:spcPct val="0"/>
              </a:spcBef>
              <a:spcAft>
                <a:spcPct val="0"/>
              </a:spcAft>
              <a:defRPr sz="2000">
                <a:solidFill>
                  <a:schemeClr val="tx1"/>
                </a:solidFill>
                <a:latin typeface="Roboto Condensed" charset="0"/>
                <a:ea typeface="FontAwesome" charset="0"/>
                <a:cs typeface="FontAwesome" charset="0"/>
              </a:defRPr>
            </a:lvl9pPr>
          </a:lstStyle>
          <a:p>
            <a:pPr defTabSz="1030288" fontAlgn="base">
              <a:spcBef>
                <a:spcPct val="0"/>
              </a:spcBef>
              <a:spcAft>
                <a:spcPct val="0"/>
              </a:spcAft>
            </a:pPr>
            <a:r>
              <a:rPr lang="en-US" sz="1200" dirty="0">
                <a:latin typeface="Calibri" charset="0"/>
                <a:cs typeface="Arial"/>
              </a:rPr>
              <a:t>My First Template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6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256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atin typeface="Calibri" charset="0"/>
            </a:endParaRPr>
          </a:p>
        </p:txBody>
      </p:sp>
      <p:sp>
        <p:nvSpPr>
          <p:cNvPr id="325636"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sz="2000">
                <a:solidFill>
                  <a:schemeClr val="tx1"/>
                </a:solidFill>
                <a:latin typeface="Roboto Condensed" charset="0"/>
                <a:ea typeface="ＭＳ Ｐゴシック" charset="0"/>
                <a:cs typeface="FontAwesome" charset="0"/>
              </a:defRPr>
            </a:lvl1pPr>
            <a:lvl2pPr marL="742950" indent="-285750">
              <a:defRPr sz="2000">
                <a:solidFill>
                  <a:schemeClr val="tx1"/>
                </a:solidFill>
                <a:latin typeface="Roboto Condensed" charset="0"/>
                <a:ea typeface="FontAwesome" charset="0"/>
                <a:cs typeface="FontAwesome" charset="0"/>
              </a:defRPr>
            </a:lvl2pPr>
            <a:lvl3pPr marL="1143000" indent="-228600">
              <a:defRPr sz="2000">
                <a:solidFill>
                  <a:schemeClr val="tx1"/>
                </a:solidFill>
                <a:latin typeface="Roboto Condensed" charset="0"/>
                <a:ea typeface="FontAwesome" charset="0"/>
                <a:cs typeface="FontAwesome" charset="0"/>
              </a:defRPr>
            </a:lvl3pPr>
            <a:lvl4pPr marL="1600200" indent="-228600">
              <a:defRPr sz="2000">
                <a:solidFill>
                  <a:schemeClr val="tx1"/>
                </a:solidFill>
                <a:latin typeface="Roboto Condensed" charset="0"/>
                <a:ea typeface="FontAwesome" charset="0"/>
                <a:cs typeface="FontAwesome" charset="0"/>
              </a:defRPr>
            </a:lvl4pPr>
            <a:lvl5pPr marL="2057400" indent="-228600">
              <a:defRPr sz="2000">
                <a:solidFill>
                  <a:schemeClr val="tx1"/>
                </a:solidFill>
                <a:latin typeface="Roboto Condensed" charset="0"/>
                <a:ea typeface="FontAwesome" charset="0"/>
                <a:cs typeface="FontAwesome" charset="0"/>
              </a:defRPr>
            </a:lvl5pPr>
            <a:lvl6pPr marL="2514600" indent="-228600" defTabSz="1030288" fontAlgn="base">
              <a:spcBef>
                <a:spcPct val="0"/>
              </a:spcBef>
              <a:spcAft>
                <a:spcPct val="0"/>
              </a:spcAft>
              <a:defRPr sz="2000">
                <a:solidFill>
                  <a:schemeClr val="tx1"/>
                </a:solidFill>
                <a:latin typeface="Roboto Condensed" charset="0"/>
                <a:ea typeface="FontAwesome" charset="0"/>
                <a:cs typeface="FontAwesome" charset="0"/>
              </a:defRPr>
            </a:lvl6pPr>
            <a:lvl7pPr marL="2971800" indent="-228600" defTabSz="1030288" fontAlgn="base">
              <a:spcBef>
                <a:spcPct val="0"/>
              </a:spcBef>
              <a:spcAft>
                <a:spcPct val="0"/>
              </a:spcAft>
              <a:defRPr sz="2000">
                <a:solidFill>
                  <a:schemeClr val="tx1"/>
                </a:solidFill>
                <a:latin typeface="Roboto Condensed" charset="0"/>
                <a:ea typeface="FontAwesome" charset="0"/>
                <a:cs typeface="FontAwesome" charset="0"/>
              </a:defRPr>
            </a:lvl7pPr>
            <a:lvl8pPr marL="3429000" indent="-228600" defTabSz="1030288" fontAlgn="base">
              <a:spcBef>
                <a:spcPct val="0"/>
              </a:spcBef>
              <a:spcAft>
                <a:spcPct val="0"/>
              </a:spcAft>
              <a:defRPr sz="2000">
                <a:solidFill>
                  <a:schemeClr val="tx1"/>
                </a:solidFill>
                <a:latin typeface="Roboto Condensed" charset="0"/>
                <a:ea typeface="FontAwesome" charset="0"/>
                <a:cs typeface="FontAwesome" charset="0"/>
              </a:defRPr>
            </a:lvl8pPr>
            <a:lvl9pPr marL="3886200" indent="-228600" defTabSz="1030288" fontAlgn="base">
              <a:spcBef>
                <a:spcPct val="0"/>
              </a:spcBef>
              <a:spcAft>
                <a:spcPct val="0"/>
              </a:spcAft>
              <a:defRPr sz="2000">
                <a:solidFill>
                  <a:schemeClr val="tx1"/>
                </a:solidFill>
                <a:latin typeface="Roboto Condensed" charset="0"/>
                <a:ea typeface="FontAwesome" charset="0"/>
                <a:cs typeface="FontAwesome" charset="0"/>
              </a:defRPr>
            </a:lvl9pPr>
          </a:lstStyle>
          <a:p>
            <a:pPr defTabSz="1030288" fontAlgn="base">
              <a:spcBef>
                <a:spcPct val="0"/>
              </a:spcBef>
              <a:spcAft>
                <a:spcPct val="0"/>
              </a:spcAft>
            </a:pPr>
            <a:r>
              <a:rPr lang="en-US" sz="1200" dirty="0">
                <a:latin typeface="Calibri" charset="0"/>
                <a:cs typeface="Arial"/>
              </a:rPr>
              <a:t>My First Template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7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317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atin typeface="Calibri" charset="0"/>
            </a:endParaRPr>
          </a:p>
        </p:txBody>
      </p:sp>
      <p:sp>
        <p:nvSpPr>
          <p:cNvPr id="331780"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sz="2000">
                <a:solidFill>
                  <a:schemeClr val="tx1"/>
                </a:solidFill>
                <a:latin typeface="Roboto Condensed" charset="0"/>
                <a:ea typeface="ＭＳ Ｐゴシック" charset="0"/>
                <a:cs typeface="FontAwesome" charset="0"/>
              </a:defRPr>
            </a:lvl1pPr>
            <a:lvl2pPr marL="742950" indent="-285750">
              <a:defRPr sz="2000">
                <a:solidFill>
                  <a:schemeClr val="tx1"/>
                </a:solidFill>
                <a:latin typeface="Roboto Condensed" charset="0"/>
                <a:ea typeface="FontAwesome" charset="0"/>
                <a:cs typeface="FontAwesome" charset="0"/>
              </a:defRPr>
            </a:lvl2pPr>
            <a:lvl3pPr marL="1143000" indent="-228600">
              <a:defRPr sz="2000">
                <a:solidFill>
                  <a:schemeClr val="tx1"/>
                </a:solidFill>
                <a:latin typeface="Roboto Condensed" charset="0"/>
                <a:ea typeface="FontAwesome" charset="0"/>
                <a:cs typeface="FontAwesome" charset="0"/>
              </a:defRPr>
            </a:lvl3pPr>
            <a:lvl4pPr marL="1600200" indent="-228600">
              <a:defRPr sz="2000">
                <a:solidFill>
                  <a:schemeClr val="tx1"/>
                </a:solidFill>
                <a:latin typeface="Roboto Condensed" charset="0"/>
                <a:ea typeface="FontAwesome" charset="0"/>
                <a:cs typeface="FontAwesome" charset="0"/>
              </a:defRPr>
            </a:lvl4pPr>
            <a:lvl5pPr marL="2057400" indent="-228600">
              <a:defRPr sz="2000">
                <a:solidFill>
                  <a:schemeClr val="tx1"/>
                </a:solidFill>
                <a:latin typeface="Roboto Condensed" charset="0"/>
                <a:ea typeface="FontAwesome" charset="0"/>
                <a:cs typeface="FontAwesome" charset="0"/>
              </a:defRPr>
            </a:lvl5pPr>
            <a:lvl6pPr marL="2514600" indent="-228600" defTabSz="1030288" fontAlgn="base">
              <a:spcBef>
                <a:spcPct val="0"/>
              </a:spcBef>
              <a:spcAft>
                <a:spcPct val="0"/>
              </a:spcAft>
              <a:defRPr sz="2000">
                <a:solidFill>
                  <a:schemeClr val="tx1"/>
                </a:solidFill>
                <a:latin typeface="Roboto Condensed" charset="0"/>
                <a:ea typeface="FontAwesome" charset="0"/>
                <a:cs typeface="FontAwesome" charset="0"/>
              </a:defRPr>
            </a:lvl6pPr>
            <a:lvl7pPr marL="2971800" indent="-228600" defTabSz="1030288" fontAlgn="base">
              <a:spcBef>
                <a:spcPct val="0"/>
              </a:spcBef>
              <a:spcAft>
                <a:spcPct val="0"/>
              </a:spcAft>
              <a:defRPr sz="2000">
                <a:solidFill>
                  <a:schemeClr val="tx1"/>
                </a:solidFill>
                <a:latin typeface="Roboto Condensed" charset="0"/>
                <a:ea typeface="FontAwesome" charset="0"/>
                <a:cs typeface="FontAwesome" charset="0"/>
              </a:defRPr>
            </a:lvl7pPr>
            <a:lvl8pPr marL="3429000" indent="-228600" defTabSz="1030288" fontAlgn="base">
              <a:spcBef>
                <a:spcPct val="0"/>
              </a:spcBef>
              <a:spcAft>
                <a:spcPct val="0"/>
              </a:spcAft>
              <a:defRPr sz="2000">
                <a:solidFill>
                  <a:schemeClr val="tx1"/>
                </a:solidFill>
                <a:latin typeface="Roboto Condensed" charset="0"/>
                <a:ea typeface="FontAwesome" charset="0"/>
                <a:cs typeface="FontAwesome" charset="0"/>
              </a:defRPr>
            </a:lvl8pPr>
            <a:lvl9pPr marL="3886200" indent="-228600" defTabSz="1030288" fontAlgn="base">
              <a:spcBef>
                <a:spcPct val="0"/>
              </a:spcBef>
              <a:spcAft>
                <a:spcPct val="0"/>
              </a:spcAft>
              <a:defRPr sz="2000">
                <a:solidFill>
                  <a:schemeClr val="tx1"/>
                </a:solidFill>
                <a:latin typeface="Roboto Condensed" charset="0"/>
                <a:ea typeface="FontAwesome" charset="0"/>
                <a:cs typeface="FontAwesome" charset="0"/>
              </a:defRPr>
            </a:lvl9pPr>
          </a:lstStyle>
          <a:p>
            <a:pPr defTabSz="1030288" fontAlgn="base">
              <a:spcBef>
                <a:spcPct val="0"/>
              </a:spcBef>
              <a:spcAft>
                <a:spcPct val="0"/>
              </a:spcAft>
            </a:pPr>
            <a:r>
              <a:rPr lang="en-US" sz="1200" dirty="0">
                <a:latin typeface="Calibri" charset="0"/>
                <a:cs typeface="Arial"/>
              </a:rPr>
              <a:t>My First Template</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069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7069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atin typeface="Calibri" charset="0"/>
            </a:endParaRPr>
          </a:p>
        </p:txBody>
      </p:sp>
      <p:sp>
        <p:nvSpPr>
          <p:cNvPr id="370692"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sz="2000">
                <a:solidFill>
                  <a:schemeClr val="tx1"/>
                </a:solidFill>
                <a:latin typeface="Roboto Condensed" charset="0"/>
                <a:ea typeface="ＭＳ Ｐゴシック" charset="0"/>
                <a:cs typeface="FontAwesome" charset="0"/>
              </a:defRPr>
            </a:lvl1pPr>
            <a:lvl2pPr marL="742950" indent="-285750">
              <a:defRPr sz="2000">
                <a:solidFill>
                  <a:schemeClr val="tx1"/>
                </a:solidFill>
                <a:latin typeface="Roboto Condensed" charset="0"/>
                <a:ea typeface="FontAwesome" charset="0"/>
                <a:cs typeface="FontAwesome" charset="0"/>
              </a:defRPr>
            </a:lvl2pPr>
            <a:lvl3pPr marL="1143000" indent="-228600">
              <a:defRPr sz="2000">
                <a:solidFill>
                  <a:schemeClr val="tx1"/>
                </a:solidFill>
                <a:latin typeface="Roboto Condensed" charset="0"/>
                <a:ea typeface="FontAwesome" charset="0"/>
                <a:cs typeface="FontAwesome" charset="0"/>
              </a:defRPr>
            </a:lvl3pPr>
            <a:lvl4pPr marL="1600200" indent="-228600">
              <a:defRPr sz="2000">
                <a:solidFill>
                  <a:schemeClr val="tx1"/>
                </a:solidFill>
                <a:latin typeface="Roboto Condensed" charset="0"/>
                <a:ea typeface="FontAwesome" charset="0"/>
                <a:cs typeface="FontAwesome" charset="0"/>
              </a:defRPr>
            </a:lvl4pPr>
            <a:lvl5pPr marL="2057400" indent="-228600">
              <a:defRPr sz="2000">
                <a:solidFill>
                  <a:schemeClr val="tx1"/>
                </a:solidFill>
                <a:latin typeface="Roboto Condensed" charset="0"/>
                <a:ea typeface="FontAwesome" charset="0"/>
                <a:cs typeface="FontAwesome" charset="0"/>
              </a:defRPr>
            </a:lvl5pPr>
            <a:lvl6pPr marL="2514600" indent="-228600" defTabSz="1030288" fontAlgn="base">
              <a:spcBef>
                <a:spcPct val="0"/>
              </a:spcBef>
              <a:spcAft>
                <a:spcPct val="0"/>
              </a:spcAft>
              <a:defRPr sz="2000">
                <a:solidFill>
                  <a:schemeClr val="tx1"/>
                </a:solidFill>
                <a:latin typeface="Roboto Condensed" charset="0"/>
                <a:ea typeface="FontAwesome" charset="0"/>
                <a:cs typeface="FontAwesome" charset="0"/>
              </a:defRPr>
            </a:lvl6pPr>
            <a:lvl7pPr marL="2971800" indent="-228600" defTabSz="1030288" fontAlgn="base">
              <a:spcBef>
                <a:spcPct val="0"/>
              </a:spcBef>
              <a:spcAft>
                <a:spcPct val="0"/>
              </a:spcAft>
              <a:defRPr sz="2000">
                <a:solidFill>
                  <a:schemeClr val="tx1"/>
                </a:solidFill>
                <a:latin typeface="Roboto Condensed" charset="0"/>
                <a:ea typeface="FontAwesome" charset="0"/>
                <a:cs typeface="FontAwesome" charset="0"/>
              </a:defRPr>
            </a:lvl7pPr>
            <a:lvl8pPr marL="3429000" indent="-228600" defTabSz="1030288" fontAlgn="base">
              <a:spcBef>
                <a:spcPct val="0"/>
              </a:spcBef>
              <a:spcAft>
                <a:spcPct val="0"/>
              </a:spcAft>
              <a:defRPr sz="2000">
                <a:solidFill>
                  <a:schemeClr val="tx1"/>
                </a:solidFill>
                <a:latin typeface="Roboto Condensed" charset="0"/>
                <a:ea typeface="FontAwesome" charset="0"/>
                <a:cs typeface="FontAwesome" charset="0"/>
              </a:defRPr>
            </a:lvl8pPr>
            <a:lvl9pPr marL="3886200" indent="-228600" defTabSz="1030288" fontAlgn="base">
              <a:spcBef>
                <a:spcPct val="0"/>
              </a:spcBef>
              <a:spcAft>
                <a:spcPct val="0"/>
              </a:spcAft>
              <a:defRPr sz="2000">
                <a:solidFill>
                  <a:schemeClr val="tx1"/>
                </a:solidFill>
                <a:latin typeface="Roboto Condensed" charset="0"/>
                <a:ea typeface="FontAwesome" charset="0"/>
                <a:cs typeface="FontAwesome" charset="0"/>
              </a:defRPr>
            </a:lvl9pPr>
          </a:lstStyle>
          <a:p>
            <a:pPr defTabSz="1030288" fontAlgn="base">
              <a:spcBef>
                <a:spcPct val="0"/>
              </a:spcBef>
              <a:spcAft>
                <a:spcPct val="0"/>
              </a:spcAft>
            </a:pPr>
            <a:r>
              <a:rPr lang="en-US" sz="1200" dirty="0">
                <a:latin typeface="Calibri" charset="0"/>
                <a:cs typeface="Arial"/>
              </a:rPr>
              <a:t>My First Template</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Drag your picture and Send to Back</a:t>
            </a:r>
          </a:p>
          <a:p>
            <a:endParaRPr lang="en-US" dirty="0"/>
          </a:p>
        </p:txBody>
      </p:sp>
      <p:sp>
        <p:nvSpPr>
          <p:cNvPr id="4" name="Slide Number Placeholder 3"/>
          <p:cNvSpPr>
            <a:spLocks noGrp="1"/>
          </p:cNvSpPr>
          <p:nvPr>
            <p:ph type="sldNum" sz="quarter" idx="10"/>
          </p:nvPr>
        </p:nvSpPr>
        <p:spPr/>
        <p:txBody>
          <a:bodyPr/>
          <a:lstStyle/>
          <a:p>
            <a:fld id="{0ED8A9B0-80EF-A34D-B345-E2DEC5501E01}" type="slidenum">
              <a:rPr lang="en-US" smtClean="0"/>
              <a:t>51</a:t>
            </a:fld>
            <a:endParaRPr lang="en-US"/>
          </a:p>
        </p:txBody>
      </p:sp>
    </p:spTree>
    <p:extLst>
      <p:ext uri="{BB962C8B-B14F-4D97-AF65-F5344CB8AC3E}">
        <p14:creationId xmlns:p14="http://schemas.microsoft.com/office/powerpoint/2010/main" val="26497179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Drag your picture and Send to Back</a:t>
            </a:r>
            <a:endParaRPr lang="en-US" dirty="0"/>
          </a:p>
        </p:txBody>
      </p:sp>
      <p:sp>
        <p:nvSpPr>
          <p:cNvPr id="4" name="Slide Number Placeholder 3"/>
          <p:cNvSpPr>
            <a:spLocks noGrp="1"/>
          </p:cNvSpPr>
          <p:nvPr>
            <p:ph type="sldNum" sz="quarter" idx="10"/>
          </p:nvPr>
        </p:nvSpPr>
        <p:spPr/>
        <p:txBody>
          <a:bodyPr/>
          <a:lstStyle/>
          <a:p>
            <a:fld id="{0ED8A9B0-80EF-A34D-B345-E2DEC5501E01}" type="slidenum">
              <a:rPr lang="en-US" smtClean="0"/>
              <a:t>5</a:t>
            </a:fld>
            <a:endParaRPr lang="en-US"/>
          </a:p>
        </p:txBody>
      </p:sp>
    </p:spTree>
    <p:extLst>
      <p:ext uri="{BB962C8B-B14F-4D97-AF65-F5344CB8AC3E}">
        <p14:creationId xmlns:p14="http://schemas.microsoft.com/office/powerpoint/2010/main" val="7808292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Drag your picture and Send to Back</a:t>
            </a:r>
          </a:p>
          <a:p>
            <a:endParaRPr lang="en-US" dirty="0"/>
          </a:p>
        </p:txBody>
      </p:sp>
      <p:sp>
        <p:nvSpPr>
          <p:cNvPr id="4" name="Slide Number Placeholder 3"/>
          <p:cNvSpPr>
            <a:spLocks noGrp="1"/>
          </p:cNvSpPr>
          <p:nvPr>
            <p:ph type="sldNum" sz="quarter" idx="10"/>
          </p:nvPr>
        </p:nvSpPr>
        <p:spPr/>
        <p:txBody>
          <a:bodyPr/>
          <a:lstStyle/>
          <a:p>
            <a:fld id="{0ED8A9B0-80EF-A34D-B345-E2DEC5501E01}" type="slidenum">
              <a:rPr lang="en-US" smtClean="0"/>
              <a:t>63</a:t>
            </a:fld>
            <a:endParaRPr lang="en-US"/>
          </a:p>
        </p:txBody>
      </p:sp>
    </p:spTree>
    <p:extLst>
      <p:ext uri="{BB962C8B-B14F-4D97-AF65-F5344CB8AC3E}">
        <p14:creationId xmlns:p14="http://schemas.microsoft.com/office/powerpoint/2010/main" val="32018829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Drag your picture and Send to Back</a:t>
            </a:r>
          </a:p>
          <a:p>
            <a:endParaRPr lang="en-US" dirty="0"/>
          </a:p>
        </p:txBody>
      </p:sp>
      <p:sp>
        <p:nvSpPr>
          <p:cNvPr id="4" name="Slide Number Placeholder 3"/>
          <p:cNvSpPr>
            <a:spLocks noGrp="1"/>
          </p:cNvSpPr>
          <p:nvPr>
            <p:ph type="sldNum" sz="quarter" idx="10"/>
          </p:nvPr>
        </p:nvSpPr>
        <p:spPr/>
        <p:txBody>
          <a:bodyPr/>
          <a:lstStyle/>
          <a:p>
            <a:fld id="{0ED8A9B0-80EF-A34D-B345-E2DEC5501E01}" type="slidenum">
              <a:rPr lang="en-US" smtClean="0"/>
              <a:t>8</a:t>
            </a:fld>
            <a:endParaRPr lang="en-US"/>
          </a:p>
        </p:txBody>
      </p:sp>
    </p:spTree>
    <p:extLst>
      <p:ext uri="{BB962C8B-B14F-4D97-AF65-F5344CB8AC3E}">
        <p14:creationId xmlns:p14="http://schemas.microsoft.com/office/powerpoint/2010/main" val="874084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Drag your picture and Send to Back</a:t>
            </a:r>
          </a:p>
          <a:p>
            <a:endParaRPr lang="en-US" dirty="0"/>
          </a:p>
        </p:txBody>
      </p:sp>
      <p:sp>
        <p:nvSpPr>
          <p:cNvPr id="4" name="Slide Number Placeholder 3"/>
          <p:cNvSpPr>
            <a:spLocks noGrp="1"/>
          </p:cNvSpPr>
          <p:nvPr>
            <p:ph type="sldNum" sz="quarter" idx="10"/>
          </p:nvPr>
        </p:nvSpPr>
        <p:spPr/>
        <p:txBody>
          <a:bodyPr/>
          <a:lstStyle/>
          <a:p>
            <a:fld id="{0ED8A9B0-80EF-A34D-B345-E2DEC5501E01}" type="slidenum">
              <a:rPr lang="en-US" smtClean="0"/>
              <a:t>17</a:t>
            </a:fld>
            <a:endParaRPr lang="en-US"/>
          </a:p>
        </p:txBody>
      </p:sp>
    </p:spTree>
    <p:extLst>
      <p:ext uri="{BB962C8B-B14F-4D97-AF65-F5344CB8AC3E}">
        <p14:creationId xmlns:p14="http://schemas.microsoft.com/office/powerpoint/2010/main" val="4642641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Drag your picture and Send to Back</a:t>
            </a:r>
          </a:p>
          <a:p>
            <a:endParaRPr lang="en-US" dirty="0"/>
          </a:p>
        </p:txBody>
      </p:sp>
      <p:sp>
        <p:nvSpPr>
          <p:cNvPr id="4" name="Slide Number Placeholder 3"/>
          <p:cNvSpPr>
            <a:spLocks noGrp="1"/>
          </p:cNvSpPr>
          <p:nvPr>
            <p:ph type="sldNum" sz="quarter" idx="10"/>
          </p:nvPr>
        </p:nvSpPr>
        <p:spPr/>
        <p:txBody>
          <a:bodyPr/>
          <a:lstStyle/>
          <a:p>
            <a:fld id="{0ED8A9B0-80EF-A34D-B345-E2DEC5501E01}" type="slidenum">
              <a:rPr lang="en-US" smtClean="0"/>
              <a:t>22</a:t>
            </a:fld>
            <a:endParaRPr lang="en-US"/>
          </a:p>
        </p:txBody>
      </p:sp>
    </p:spTree>
    <p:extLst>
      <p:ext uri="{BB962C8B-B14F-4D97-AF65-F5344CB8AC3E}">
        <p14:creationId xmlns:p14="http://schemas.microsoft.com/office/powerpoint/2010/main" val="14290303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Delete picture and place your own.</a:t>
            </a:r>
            <a:endParaRPr lang="en-US" dirty="0"/>
          </a:p>
        </p:txBody>
      </p:sp>
      <p:sp>
        <p:nvSpPr>
          <p:cNvPr id="4" name="Slide Number Placeholder 3"/>
          <p:cNvSpPr>
            <a:spLocks noGrp="1"/>
          </p:cNvSpPr>
          <p:nvPr>
            <p:ph type="sldNum" sz="quarter" idx="10"/>
          </p:nvPr>
        </p:nvSpPr>
        <p:spPr/>
        <p:txBody>
          <a:bodyPr/>
          <a:lstStyle/>
          <a:p>
            <a:fld id="{0ED8A9B0-80EF-A34D-B345-E2DEC5501E01}" type="slidenum">
              <a:rPr lang="en-US" smtClean="0"/>
              <a:t>24</a:t>
            </a:fld>
            <a:endParaRPr lang="en-US"/>
          </a:p>
        </p:txBody>
      </p:sp>
    </p:spTree>
    <p:extLst>
      <p:ext uri="{BB962C8B-B14F-4D97-AF65-F5344CB8AC3E}">
        <p14:creationId xmlns:p14="http://schemas.microsoft.com/office/powerpoint/2010/main" val="20734775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Drag your picture and Send to Back</a:t>
            </a:r>
          </a:p>
          <a:p>
            <a:endParaRPr lang="en-US" dirty="0"/>
          </a:p>
        </p:txBody>
      </p:sp>
      <p:sp>
        <p:nvSpPr>
          <p:cNvPr id="4" name="Slide Number Placeholder 3"/>
          <p:cNvSpPr>
            <a:spLocks noGrp="1"/>
          </p:cNvSpPr>
          <p:nvPr>
            <p:ph type="sldNum" sz="quarter" idx="10"/>
          </p:nvPr>
        </p:nvSpPr>
        <p:spPr/>
        <p:txBody>
          <a:bodyPr/>
          <a:lstStyle/>
          <a:p>
            <a:fld id="{0ED8A9B0-80EF-A34D-B345-E2DEC5501E01}" type="slidenum">
              <a:rPr lang="en-US" smtClean="0"/>
              <a:t>25</a:t>
            </a:fld>
            <a:endParaRPr lang="en-US"/>
          </a:p>
        </p:txBody>
      </p:sp>
    </p:spTree>
    <p:extLst>
      <p:ext uri="{BB962C8B-B14F-4D97-AF65-F5344CB8AC3E}">
        <p14:creationId xmlns:p14="http://schemas.microsoft.com/office/powerpoint/2010/main" val="23829210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change the</a:t>
            </a:r>
            <a:r>
              <a:rPr lang="en-US" baseline="0" dirty="0" smtClean="0"/>
              <a:t> image behind</a:t>
            </a:r>
            <a:r>
              <a:rPr lang="en-US" dirty="0" smtClean="0"/>
              <a:t> the Mock up.</a:t>
            </a:r>
          </a:p>
          <a:p>
            <a:r>
              <a:rPr lang="en-US" dirty="0" smtClean="0"/>
              <a:t>Select the layer - &gt; Right</a:t>
            </a:r>
            <a:r>
              <a:rPr lang="en-US" baseline="0" dirty="0" smtClean="0"/>
              <a:t> Click -&gt; Send to Back -&gt; Delete the image -&gt; Drag &amp; Drop your Own Picture -&gt; Send to Back (again)</a:t>
            </a:r>
            <a:endParaRPr lang="en-US" dirty="0" smtClean="0"/>
          </a:p>
        </p:txBody>
      </p:sp>
      <p:sp>
        <p:nvSpPr>
          <p:cNvPr id="4" name="Slide Number Placeholder 3"/>
          <p:cNvSpPr>
            <a:spLocks noGrp="1"/>
          </p:cNvSpPr>
          <p:nvPr>
            <p:ph type="sldNum" sz="quarter" idx="10"/>
          </p:nvPr>
        </p:nvSpPr>
        <p:spPr/>
        <p:txBody>
          <a:bodyPr/>
          <a:lstStyle/>
          <a:p>
            <a:fld id="{0ED8A9B0-80EF-A34D-B345-E2DEC5501E01}" type="slidenum">
              <a:rPr lang="en-US" smtClean="0"/>
              <a:t>26</a:t>
            </a:fld>
            <a:endParaRPr lang="en-US"/>
          </a:p>
        </p:txBody>
      </p:sp>
    </p:spTree>
    <p:extLst>
      <p:ext uri="{BB962C8B-B14F-4D97-AF65-F5344CB8AC3E}">
        <p14:creationId xmlns:p14="http://schemas.microsoft.com/office/powerpoint/2010/main" val="4630729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change the</a:t>
            </a:r>
            <a:r>
              <a:rPr lang="en-US" baseline="0" dirty="0" smtClean="0"/>
              <a:t> image behind</a:t>
            </a:r>
            <a:r>
              <a:rPr lang="en-US" dirty="0" smtClean="0"/>
              <a:t> the Mock up.</a:t>
            </a:r>
          </a:p>
          <a:p>
            <a:r>
              <a:rPr lang="en-US" dirty="0" smtClean="0"/>
              <a:t>Select the layer - &gt; Right</a:t>
            </a:r>
            <a:r>
              <a:rPr lang="en-US" baseline="0" dirty="0" smtClean="0"/>
              <a:t> Click -&gt; Send to Back -&gt; Delete the image -&gt; Drag &amp; Drop your Own Picture -&gt; Send to Back (again)</a:t>
            </a:r>
            <a:endParaRPr lang="en-US" dirty="0"/>
          </a:p>
        </p:txBody>
      </p:sp>
      <p:sp>
        <p:nvSpPr>
          <p:cNvPr id="4" name="Slide Number Placeholder 3"/>
          <p:cNvSpPr>
            <a:spLocks noGrp="1"/>
          </p:cNvSpPr>
          <p:nvPr>
            <p:ph type="sldNum" sz="quarter" idx="10"/>
          </p:nvPr>
        </p:nvSpPr>
        <p:spPr/>
        <p:txBody>
          <a:bodyPr/>
          <a:lstStyle/>
          <a:p>
            <a:fld id="{0ED8A9B0-80EF-A34D-B345-E2DEC5501E01}" type="slidenum">
              <a:rPr lang="en-US" smtClean="0"/>
              <a:t>27</a:t>
            </a:fld>
            <a:endParaRPr lang="en-US"/>
          </a:p>
        </p:txBody>
      </p:sp>
    </p:spTree>
    <p:extLst>
      <p:ext uri="{BB962C8B-B14F-4D97-AF65-F5344CB8AC3E}">
        <p14:creationId xmlns:p14="http://schemas.microsoft.com/office/powerpoint/2010/main" val="36245094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ull Image BG">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0" y="0"/>
            <a:ext cx="24387175" cy="13716000"/>
          </a:xfrm>
        </p:spPr>
        <p:txBody>
          <a:bodyPr>
            <a:normAutofit/>
          </a:bodyPr>
          <a:lstStyle>
            <a:lvl1pPr marL="0" indent="0">
              <a:buNone/>
              <a:defRPr sz="3200"/>
            </a:lvl1pPr>
          </a:lstStyle>
          <a:p>
            <a:endParaRPr lang="en-US" dirty="0"/>
          </a:p>
        </p:txBody>
      </p:sp>
    </p:spTree>
    <p:extLst>
      <p:ext uri="{BB962C8B-B14F-4D97-AF65-F5344CB8AC3E}">
        <p14:creationId xmlns:p14="http://schemas.microsoft.com/office/powerpoint/2010/main" val="19363319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Portfolio Three">
    <p:spTree>
      <p:nvGrpSpPr>
        <p:cNvPr id="1" name=""/>
        <p:cNvGrpSpPr/>
        <p:nvPr/>
      </p:nvGrpSpPr>
      <p:grpSpPr>
        <a:xfrm>
          <a:off x="0" y="0"/>
          <a:ext cx="0" cy="0"/>
          <a:chOff x="0" y="0"/>
          <a:chExt cx="0" cy="0"/>
        </a:xfrm>
      </p:grpSpPr>
      <p:sp>
        <p:nvSpPr>
          <p:cNvPr id="5" name="Picture Placeholder 2"/>
          <p:cNvSpPr>
            <a:spLocks noGrp="1"/>
          </p:cNvSpPr>
          <p:nvPr>
            <p:ph type="pic" sz="quarter" idx="11"/>
          </p:nvPr>
        </p:nvSpPr>
        <p:spPr>
          <a:xfrm>
            <a:off x="16332200" y="0"/>
            <a:ext cx="8054975" cy="13716000"/>
          </a:xfrm>
        </p:spPr>
        <p:txBody>
          <a:bodyPr>
            <a:normAutofit/>
          </a:bodyPr>
          <a:lstStyle>
            <a:lvl1pPr>
              <a:defRPr sz="2400"/>
            </a:lvl1pPr>
          </a:lstStyle>
          <a:p>
            <a:endParaRPr lang="en-US"/>
          </a:p>
        </p:txBody>
      </p:sp>
      <p:sp>
        <p:nvSpPr>
          <p:cNvPr id="6" name="Picture Placeholder 2"/>
          <p:cNvSpPr>
            <a:spLocks noGrp="1"/>
          </p:cNvSpPr>
          <p:nvPr>
            <p:ph type="pic" sz="quarter" idx="12"/>
          </p:nvPr>
        </p:nvSpPr>
        <p:spPr>
          <a:xfrm>
            <a:off x="0" y="0"/>
            <a:ext cx="8054975" cy="13716000"/>
          </a:xfrm>
        </p:spPr>
        <p:txBody>
          <a:bodyPr>
            <a:normAutofit/>
          </a:bodyPr>
          <a:lstStyle>
            <a:lvl1pPr>
              <a:defRPr sz="2400"/>
            </a:lvl1pPr>
          </a:lstStyle>
          <a:p>
            <a:endParaRPr lang="en-US"/>
          </a:p>
        </p:txBody>
      </p:sp>
      <p:sp>
        <p:nvSpPr>
          <p:cNvPr id="7" name="Picture Placeholder 2"/>
          <p:cNvSpPr>
            <a:spLocks noGrp="1"/>
          </p:cNvSpPr>
          <p:nvPr>
            <p:ph type="pic" sz="quarter" idx="13"/>
          </p:nvPr>
        </p:nvSpPr>
        <p:spPr>
          <a:xfrm>
            <a:off x="8166100" y="0"/>
            <a:ext cx="8054975" cy="6858000"/>
          </a:xfrm>
        </p:spPr>
        <p:txBody>
          <a:bodyPr>
            <a:normAutofit/>
          </a:bodyPr>
          <a:lstStyle>
            <a:lvl1pPr>
              <a:defRPr sz="2400"/>
            </a:lvl1pPr>
          </a:lstStyle>
          <a:p>
            <a:endParaRPr lang="en-US"/>
          </a:p>
        </p:txBody>
      </p:sp>
      <p:sp>
        <p:nvSpPr>
          <p:cNvPr id="8" name="Picture Placeholder 2"/>
          <p:cNvSpPr>
            <a:spLocks noGrp="1"/>
          </p:cNvSpPr>
          <p:nvPr>
            <p:ph type="pic" sz="quarter" idx="14"/>
          </p:nvPr>
        </p:nvSpPr>
        <p:spPr>
          <a:xfrm>
            <a:off x="8166100" y="6976872"/>
            <a:ext cx="8054975" cy="6739128"/>
          </a:xfrm>
        </p:spPr>
        <p:txBody>
          <a:bodyPr>
            <a:normAutofit/>
          </a:bodyPr>
          <a:lstStyle>
            <a:lvl1pPr>
              <a:defRPr sz="2400"/>
            </a:lvl1pPr>
          </a:lstStyle>
          <a:p>
            <a:endParaRPr lang="en-US"/>
          </a:p>
        </p:txBody>
      </p:sp>
    </p:spTree>
    <p:extLst>
      <p:ext uri="{BB962C8B-B14F-4D97-AF65-F5344CB8AC3E}">
        <p14:creationId xmlns:p14="http://schemas.microsoft.com/office/powerpoint/2010/main" val="25070812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ndividual Project">
    <p:spTree>
      <p:nvGrpSpPr>
        <p:cNvPr id="1" name=""/>
        <p:cNvGrpSpPr/>
        <p:nvPr/>
      </p:nvGrpSpPr>
      <p:grpSpPr>
        <a:xfrm>
          <a:off x="0" y="0"/>
          <a:ext cx="0" cy="0"/>
          <a:chOff x="0" y="0"/>
          <a:chExt cx="0" cy="0"/>
        </a:xfrm>
      </p:grpSpPr>
      <p:sp>
        <p:nvSpPr>
          <p:cNvPr id="5" name="Picture Placeholder 2"/>
          <p:cNvSpPr>
            <a:spLocks noGrp="1"/>
          </p:cNvSpPr>
          <p:nvPr>
            <p:ph type="pic" sz="quarter" idx="11"/>
          </p:nvPr>
        </p:nvSpPr>
        <p:spPr>
          <a:xfrm>
            <a:off x="1722438" y="3190890"/>
            <a:ext cx="9485004" cy="6858000"/>
          </a:xfrm>
        </p:spPr>
        <p:txBody>
          <a:bodyPr>
            <a:normAutofit/>
          </a:bodyPr>
          <a:lstStyle>
            <a:lvl1pPr>
              <a:defRPr sz="2400"/>
            </a:lvl1pPr>
          </a:lstStyle>
          <a:p>
            <a:endParaRPr lang="en-US"/>
          </a:p>
        </p:txBody>
      </p:sp>
    </p:spTree>
    <p:extLst>
      <p:ext uri="{BB962C8B-B14F-4D97-AF65-F5344CB8AC3E}">
        <p14:creationId xmlns:p14="http://schemas.microsoft.com/office/powerpoint/2010/main" val="13937549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iPhone 6">
    <p:spTree>
      <p:nvGrpSpPr>
        <p:cNvPr id="1" name=""/>
        <p:cNvGrpSpPr/>
        <p:nvPr/>
      </p:nvGrpSpPr>
      <p:grpSpPr>
        <a:xfrm>
          <a:off x="0" y="0"/>
          <a:ext cx="0" cy="0"/>
          <a:chOff x="0" y="0"/>
          <a:chExt cx="0" cy="0"/>
        </a:xfrm>
      </p:grpSpPr>
      <p:sp>
        <p:nvSpPr>
          <p:cNvPr id="21" name="Picture Placeholder 22"/>
          <p:cNvSpPr>
            <a:spLocks noGrp="1"/>
          </p:cNvSpPr>
          <p:nvPr>
            <p:ph type="pic" sz="quarter" idx="13"/>
          </p:nvPr>
        </p:nvSpPr>
        <p:spPr>
          <a:xfrm>
            <a:off x="-23091" y="-69284"/>
            <a:ext cx="24427008" cy="10623439"/>
          </a:xfrm>
        </p:spPr>
        <p:txBody>
          <a:bodyPr>
            <a:normAutofit/>
          </a:bodyPr>
          <a:lstStyle>
            <a:lvl1pPr marL="0" indent="0">
              <a:buNone/>
              <a:defRPr sz="3200">
                <a:latin typeface="Calibri Light"/>
                <a:cs typeface="Calibri Light"/>
              </a:defRPr>
            </a:lvl1pPr>
          </a:lstStyle>
          <a:p>
            <a:endParaRPr lang="id-ID" dirty="0"/>
          </a:p>
        </p:txBody>
      </p:sp>
      <p:sp>
        <p:nvSpPr>
          <p:cNvPr id="10" name="Picture Placeholder 12"/>
          <p:cNvSpPr>
            <a:spLocks noGrp="1"/>
          </p:cNvSpPr>
          <p:nvPr>
            <p:ph type="pic" sz="quarter" idx="14"/>
          </p:nvPr>
        </p:nvSpPr>
        <p:spPr>
          <a:xfrm>
            <a:off x="9926155" y="3595457"/>
            <a:ext cx="4461164" cy="7917919"/>
          </a:xfrm>
        </p:spPr>
        <p:txBody>
          <a:bodyPr>
            <a:normAutofit/>
          </a:bodyPr>
          <a:lstStyle>
            <a:lvl1pPr>
              <a:defRPr sz="2000"/>
            </a:lvl1pPr>
          </a:lstStyle>
          <a:p>
            <a:endParaRPr lang="en-US" dirty="0"/>
          </a:p>
        </p:txBody>
      </p:sp>
    </p:spTree>
    <p:extLst>
      <p:ext uri="{BB962C8B-B14F-4D97-AF65-F5344CB8AC3E}">
        <p14:creationId xmlns:p14="http://schemas.microsoft.com/office/powerpoint/2010/main" val="25702466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ablet Horizontal">
    <p:spTree>
      <p:nvGrpSpPr>
        <p:cNvPr id="1" name=""/>
        <p:cNvGrpSpPr/>
        <p:nvPr/>
      </p:nvGrpSpPr>
      <p:grpSpPr>
        <a:xfrm>
          <a:off x="0" y="0"/>
          <a:ext cx="0" cy="0"/>
          <a:chOff x="0" y="0"/>
          <a:chExt cx="0" cy="0"/>
        </a:xfrm>
      </p:grpSpPr>
      <p:sp>
        <p:nvSpPr>
          <p:cNvPr id="34" name="Picture Placeholder 2"/>
          <p:cNvSpPr>
            <a:spLocks noGrp="1" noChangeAspect="1"/>
          </p:cNvSpPr>
          <p:nvPr>
            <p:ph type="pic" sz="quarter" idx="11"/>
          </p:nvPr>
        </p:nvSpPr>
        <p:spPr>
          <a:xfrm>
            <a:off x="7959776" y="5627022"/>
            <a:ext cx="8360980" cy="6228342"/>
          </a:xfrm>
        </p:spPr>
        <p:txBody>
          <a:bodyPr>
            <a:normAutofit/>
          </a:bodyPr>
          <a:lstStyle>
            <a:lvl1pPr marL="0" indent="0">
              <a:buNone/>
              <a:defRPr sz="2000">
                <a:latin typeface="Calibri Light"/>
                <a:cs typeface="Calibri Light"/>
              </a:defRPr>
            </a:lvl1pPr>
          </a:lstStyle>
          <a:p>
            <a:endParaRPr lang="en-US" dirty="0"/>
          </a:p>
        </p:txBody>
      </p:sp>
    </p:spTree>
    <p:extLst>
      <p:ext uri="{BB962C8B-B14F-4D97-AF65-F5344CB8AC3E}">
        <p14:creationId xmlns:p14="http://schemas.microsoft.com/office/powerpoint/2010/main" val="39820886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Laptop">
    <p:spTree>
      <p:nvGrpSpPr>
        <p:cNvPr id="1" name=""/>
        <p:cNvGrpSpPr/>
        <p:nvPr/>
      </p:nvGrpSpPr>
      <p:grpSpPr>
        <a:xfrm>
          <a:off x="0" y="0"/>
          <a:ext cx="0" cy="0"/>
          <a:chOff x="0" y="0"/>
          <a:chExt cx="0" cy="0"/>
        </a:xfrm>
      </p:grpSpPr>
      <p:sp>
        <p:nvSpPr>
          <p:cNvPr id="23" name="Picture Placeholder 2"/>
          <p:cNvSpPr>
            <a:spLocks noGrp="1" noChangeAspect="1"/>
          </p:cNvSpPr>
          <p:nvPr>
            <p:ph type="pic" sz="quarter" idx="11"/>
          </p:nvPr>
        </p:nvSpPr>
        <p:spPr>
          <a:xfrm>
            <a:off x="2187835" y="4979761"/>
            <a:ext cx="5992837" cy="3710009"/>
          </a:xfrm>
        </p:spPr>
        <p:txBody>
          <a:bodyPr>
            <a:normAutofit/>
          </a:bodyPr>
          <a:lstStyle>
            <a:lvl1pPr marL="0" indent="0">
              <a:buNone/>
              <a:defRPr sz="2000">
                <a:latin typeface="Calibri Light"/>
                <a:cs typeface="Calibri Light"/>
              </a:defRPr>
            </a:lvl1pPr>
          </a:lstStyle>
          <a:p>
            <a:endParaRPr lang="en-US" dirty="0"/>
          </a:p>
        </p:txBody>
      </p:sp>
    </p:spTree>
    <p:extLst>
      <p:ext uri="{BB962C8B-B14F-4D97-AF65-F5344CB8AC3E}">
        <p14:creationId xmlns:p14="http://schemas.microsoft.com/office/powerpoint/2010/main" val="31076107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Responsive Design">
    <p:spTree>
      <p:nvGrpSpPr>
        <p:cNvPr id="1" name=""/>
        <p:cNvGrpSpPr/>
        <p:nvPr/>
      </p:nvGrpSpPr>
      <p:grpSpPr>
        <a:xfrm>
          <a:off x="0" y="0"/>
          <a:ext cx="0" cy="0"/>
          <a:chOff x="0" y="0"/>
          <a:chExt cx="0" cy="0"/>
        </a:xfrm>
      </p:grpSpPr>
      <p:sp>
        <p:nvSpPr>
          <p:cNvPr id="9" name="Picture Placeholder 2"/>
          <p:cNvSpPr>
            <a:spLocks noGrp="1" noChangeAspect="1"/>
          </p:cNvSpPr>
          <p:nvPr>
            <p:ph type="pic" sz="quarter" idx="25"/>
          </p:nvPr>
        </p:nvSpPr>
        <p:spPr>
          <a:xfrm>
            <a:off x="8437469" y="4108580"/>
            <a:ext cx="6682076" cy="3785477"/>
          </a:xfrm>
        </p:spPr>
        <p:txBody>
          <a:bodyPr anchor="t">
            <a:normAutofit/>
          </a:bodyPr>
          <a:lstStyle>
            <a:lvl1pPr marL="0" indent="0" algn="ctr">
              <a:buNone/>
              <a:defRPr sz="2200">
                <a:latin typeface="Calibri Light"/>
                <a:cs typeface="Calibri Light"/>
              </a:defRPr>
            </a:lvl1pPr>
          </a:lstStyle>
          <a:p>
            <a:endParaRPr lang="id-ID" dirty="0"/>
          </a:p>
        </p:txBody>
      </p:sp>
      <p:sp>
        <p:nvSpPr>
          <p:cNvPr id="17" name="Picture Placeholder 2"/>
          <p:cNvSpPr>
            <a:spLocks noGrp="1" noChangeAspect="1"/>
          </p:cNvSpPr>
          <p:nvPr>
            <p:ph type="pic" sz="quarter" idx="22"/>
          </p:nvPr>
        </p:nvSpPr>
        <p:spPr>
          <a:xfrm>
            <a:off x="5369365" y="7860377"/>
            <a:ext cx="917898" cy="1636924"/>
          </a:xfrm>
        </p:spPr>
        <p:txBody>
          <a:bodyPr anchor="t">
            <a:normAutofit/>
          </a:bodyPr>
          <a:lstStyle>
            <a:lvl1pPr marL="0" indent="0" algn="ctr">
              <a:lnSpc>
                <a:spcPct val="50000"/>
              </a:lnSpc>
              <a:buNone/>
              <a:defRPr sz="1050">
                <a:latin typeface="Calibri Light"/>
                <a:cs typeface="Calibri Light"/>
              </a:defRPr>
            </a:lvl1pPr>
          </a:lstStyle>
          <a:p>
            <a:endParaRPr lang="id-ID" dirty="0" smtClean="0"/>
          </a:p>
        </p:txBody>
      </p:sp>
      <p:sp>
        <p:nvSpPr>
          <p:cNvPr id="10" name="Picture Placeholder 2"/>
          <p:cNvSpPr>
            <a:spLocks noGrp="1" noChangeAspect="1"/>
          </p:cNvSpPr>
          <p:nvPr>
            <p:ph type="pic" sz="quarter" idx="26"/>
          </p:nvPr>
        </p:nvSpPr>
        <p:spPr>
          <a:xfrm>
            <a:off x="14163684" y="6712181"/>
            <a:ext cx="4256549" cy="2712449"/>
          </a:xfrm>
        </p:spPr>
        <p:txBody>
          <a:bodyPr anchor="t">
            <a:normAutofit/>
          </a:bodyPr>
          <a:lstStyle>
            <a:lvl1pPr marL="0" indent="0" algn="ctr">
              <a:buNone/>
              <a:defRPr sz="2000">
                <a:latin typeface="Calibri Light"/>
                <a:cs typeface="Calibri Light"/>
              </a:defRPr>
            </a:lvl1pPr>
          </a:lstStyle>
          <a:p>
            <a:endParaRPr lang="id-ID" dirty="0"/>
          </a:p>
        </p:txBody>
      </p:sp>
      <p:sp>
        <p:nvSpPr>
          <p:cNvPr id="8" name="Picture Placeholder 2"/>
          <p:cNvSpPr>
            <a:spLocks noGrp="1" noChangeAspect="1"/>
          </p:cNvSpPr>
          <p:nvPr>
            <p:ph type="pic" sz="quarter" idx="24"/>
          </p:nvPr>
        </p:nvSpPr>
        <p:spPr>
          <a:xfrm>
            <a:off x="6644695" y="6558176"/>
            <a:ext cx="2254943" cy="2902541"/>
          </a:xfrm>
        </p:spPr>
        <p:txBody>
          <a:bodyPr anchor="t">
            <a:normAutofit/>
          </a:bodyPr>
          <a:lstStyle>
            <a:lvl1pPr marL="0" indent="0" algn="ctr">
              <a:buNone/>
              <a:defRPr sz="2000">
                <a:latin typeface="Calibri Light"/>
                <a:cs typeface="Calibri Light"/>
              </a:defRPr>
            </a:lvl1pPr>
          </a:lstStyle>
          <a:p>
            <a:endParaRPr lang="id-ID" dirty="0"/>
          </a:p>
        </p:txBody>
      </p:sp>
    </p:spTree>
    <p:extLst>
      <p:ext uri="{BB962C8B-B14F-4D97-AF65-F5344CB8AC3E}">
        <p14:creationId xmlns:p14="http://schemas.microsoft.com/office/powerpoint/2010/main" val="2911017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 iPhone 5">
    <p:spTree>
      <p:nvGrpSpPr>
        <p:cNvPr id="1" name=""/>
        <p:cNvGrpSpPr/>
        <p:nvPr/>
      </p:nvGrpSpPr>
      <p:grpSpPr>
        <a:xfrm>
          <a:off x="0" y="0"/>
          <a:ext cx="0" cy="0"/>
          <a:chOff x="0" y="0"/>
          <a:chExt cx="0" cy="0"/>
        </a:xfrm>
      </p:grpSpPr>
      <p:sp>
        <p:nvSpPr>
          <p:cNvPr id="8" name="Picture Placeholder 9"/>
          <p:cNvSpPr>
            <a:spLocks noGrp="1"/>
          </p:cNvSpPr>
          <p:nvPr>
            <p:ph type="pic" sz="quarter" idx="10"/>
          </p:nvPr>
        </p:nvSpPr>
        <p:spPr>
          <a:xfrm>
            <a:off x="7998902" y="4057984"/>
            <a:ext cx="2811363" cy="4965334"/>
          </a:xfrm>
        </p:spPr>
        <p:txBody>
          <a:bodyPr>
            <a:normAutofit/>
          </a:bodyPr>
          <a:lstStyle>
            <a:lvl1pPr marL="0" indent="0">
              <a:buNone/>
              <a:defRPr sz="2800">
                <a:solidFill>
                  <a:schemeClr val="tx1">
                    <a:lumMod val="50000"/>
                    <a:lumOff val="50000"/>
                  </a:schemeClr>
                </a:solidFill>
              </a:defRPr>
            </a:lvl1pPr>
          </a:lstStyle>
          <a:p>
            <a:endParaRPr lang="en-US" dirty="0"/>
          </a:p>
        </p:txBody>
      </p:sp>
      <p:sp>
        <p:nvSpPr>
          <p:cNvPr id="9" name="Picture Placeholder 9"/>
          <p:cNvSpPr>
            <a:spLocks noGrp="1"/>
          </p:cNvSpPr>
          <p:nvPr>
            <p:ph type="pic" sz="quarter" idx="11"/>
          </p:nvPr>
        </p:nvSpPr>
        <p:spPr>
          <a:xfrm>
            <a:off x="13638079" y="4102544"/>
            <a:ext cx="2811363" cy="4965334"/>
          </a:xfrm>
        </p:spPr>
        <p:txBody>
          <a:bodyPr>
            <a:normAutofit/>
          </a:bodyPr>
          <a:lstStyle>
            <a:lvl1pPr marL="0" indent="0">
              <a:buNone/>
              <a:defRPr sz="2800">
                <a:solidFill>
                  <a:schemeClr val="tx1">
                    <a:lumMod val="50000"/>
                    <a:lumOff val="50000"/>
                  </a:schemeClr>
                </a:solidFill>
              </a:defRPr>
            </a:lvl1pPr>
          </a:lstStyle>
          <a:p>
            <a:endParaRPr lang="en-US" dirty="0"/>
          </a:p>
        </p:txBody>
      </p:sp>
    </p:spTree>
    <p:extLst>
      <p:ext uri="{BB962C8B-B14F-4D97-AF65-F5344CB8AC3E}">
        <p14:creationId xmlns:p14="http://schemas.microsoft.com/office/powerpoint/2010/main" val="25092292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ablet">
    <p:spTree>
      <p:nvGrpSpPr>
        <p:cNvPr id="1" name=""/>
        <p:cNvGrpSpPr/>
        <p:nvPr/>
      </p:nvGrpSpPr>
      <p:grpSpPr>
        <a:xfrm>
          <a:off x="0" y="0"/>
          <a:ext cx="0" cy="0"/>
          <a:chOff x="0" y="0"/>
          <a:chExt cx="0" cy="0"/>
        </a:xfrm>
      </p:grpSpPr>
      <p:sp>
        <p:nvSpPr>
          <p:cNvPr id="31" name="Picture Placeholder 2"/>
          <p:cNvSpPr>
            <a:spLocks noGrp="1" noChangeAspect="1"/>
          </p:cNvSpPr>
          <p:nvPr>
            <p:ph type="pic" sz="quarter" idx="11"/>
          </p:nvPr>
        </p:nvSpPr>
        <p:spPr>
          <a:xfrm>
            <a:off x="3627267" y="3922713"/>
            <a:ext cx="5363083" cy="7205662"/>
          </a:xfrm>
        </p:spPr>
        <p:txBody>
          <a:bodyPr>
            <a:normAutofit/>
          </a:bodyPr>
          <a:lstStyle>
            <a:lvl1pPr marL="0" indent="0">
              <a:buNone/>
              <a:defRPr sz="2000">
                <a:latin typeface="Calibri Light"/>
                <a:cs typeface="Calibri Light"/>
              </a:defRPr>
            </a:lvl1pPr>
          </a:lstStyle>
          <a:p>
            <a:endParaRPr lang="en-US" dirty="0"/>
          </a:p>
        </p:txBody>
      </p:sp>
    </p:spTree>
    <p:extLst>
      <p:ext uri="{BB962C8B-B14F-4D97-AF65-F5344CB8AC3E}">
        <p14:creationId xmlns:p14="http://schemas.microsoft.com/office/powerpoint/2010/main" val="25491444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Macbook Air">
    <p:spTree>
      <p:nvGrpSpPr>
        <p:cNvPr id="1" name=""/>
        <p:cNvGrpSpPr/>
        <p:nvPr/>
      </p:nvGrpSpPr>
      <p:grpSpPr>
        <a:xfrm>
          <a:off x="0" y="0"/>
          <a:ext cx="0" cy="0"/>
          <a:chOff x="0" y="0"/>
          <a:chExt cx="0" cy="0"/>
        </a:xfrm>
      </p:grpSpPr>
      <p:sp>
        <p:nvSpPr>
          <p:cNvPr id="4" name="Picture Placeholder 22"/>
          <p:cNvSpPr>
            <a:spLocks noGrp="1"/>
          </p:cNvSpPr>
          <p:nvPr>
            <p:ph type="pic" sz="quarter" idx="14"/>
          </p:nvPr>
        </p:nvSpPr>
        <p:spPr>
          <a:xfrm>
            <a:off x="-23091" y="-69283"/>
            <a:ext cx="24427008" cy="6616840"/>
          </a:xfrm>
        </p:spPr>
        <p:txBody>
          <a:bodyPr>
            <a:normAutofit/>
          </a:bodyPr>
          <a:lstStyle>
            <a:lvl1pPr marL="0" indent="0">
              <a:buNone/>
              <a:defRPr sz="3200">
                <a:latin typeface="Calibri Light"/>
                <a:cs typeface="Calibri Light"/>
              </a:defRPr>
            </a:lvl1pPr>
          </a:lstStyle>
          <a:p>
            <a:endParaRPr lang="id-ID" dirty="0"/>
          </a:p>
        </p:txBody>
      </p:sp>
      <p:sp>
        <p:nvSpPr>
          <p:cNvPr id="7" name="Picture Placeholder 2"/>
          <p:cNvSpPr>
            <a:spLocks noGrp="1"/>
          </p:cNvSpPr>
          <p:nvPr>
            <p:ph type="pic" sz="quarter" idx="13"/>
          </p:nvPr>
        </p:nvSpPr>
        <p:spPr>
          <a:xfrm>
            <a:off x="7845664" y="4433661"/>
            <a:ext cx="8684792" cy="5500561"/>
          </a:xfrm>
        </p:spPr>
        <p:txBody>
          <a:bodyPr>
            <a:normAutofit/>
          </a:bodyPr>
          <a:lstStyle>
            <a:lvl1pPr>
              <a:defRPr sz="3200"/>
            </a:lvl1pPr>
          </a:lstStyle>
          <a:p>
            <a:endParaRPr lang="en-US"/>
          </a:p>
        </p:txBody>
      </p:sp>
    </p:spTree>
    <p:extLst>
      <p:ext uri="{BB962C8B-B14F-4D97-AF65-F5344CB8AC3E}">
        <p14:creationId xmlns:p14="http://schemas.microsoft.com/office/powerpoint/2010/main" val="19816098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iPad Mockup">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0" y="0"/>
            <a:ext cx="24387175" cy="13716000"/>
          </a:xfrm>
        </p:spPr>
        <p:txBody>
          <a:bodyPr>
            <a:normAutofit/>
          </a:bodyPr>
          <a:lstStyle>
            <a:lvl1pPr marL="0" indent="0">
              <a:buNone/>
              <a:defRPr sz="3200"/>
            </a:lvl1pPr>
          </a:lstStyle>
          <a:p>
            <a:endParaRPr lang="en-US" dirty="0"/>
          </a:p>
        </p:txBody>
      </p:sp>
      <p:sp>
        <p:nvSpPr>
          <p:cNvPr id="6" name="Picture Placeholder 7"/>
          <p:cNvSpPr>
            <a:spLocks noGrp="1"/>
          </p:cNvSpPr>
          <p:nvPr>
            <p:ph type="pic" sz="quarter" idx="15"/>
          </p:nvPr>
        </p:nvSpPr>
        <p:spPr>
          <a:xfrm rot="120000">
            <a:off x="5380391" y="4621860"/>
            <a:ext cx="5612885" cy="7504504"/>
          </a:xfrm>
          <a:prstGeom prst="rect">
            <a:avLst/>
          </a:prstGeom>
          <a:ln>
            <a:noFill/>
          </a:ln>
        </p:spPr>
        <p:txBody>
          <a:bodyPr bIns="731557" anchor="b"/>
          <a:lstStyle>
            <a:lvl1pPr algn="ctr">
              <a:buNone/>
              <a:defRPr sz="3200" baseline="0">
                <a:solidFill>
                  <a:schemeClr val="tx1">
                    <a:lumMod val="50000"/>
                    <a:lumOff val="50000"/>
                  </a:schemeClr>
                </a:solidFill>
              </a:defRPr>
            </a:lvl1pPr>
          </a:lstStyle>
          <a:p>
            <a:pPr lvl="0"/>
            <a:r>
              <a:rPr lang="en-US" noProof="0" smtClean="0"/>
              <a:t>Click icon to add picture</a:t>
            </a:r>
            <a:endParaRPr lang="en-US" noProof="0" dirty="0"/>
          </a:p>
        </p:txBody>
      </p:sp>
    </p:spTree>
    <p:extLst>
      <p:ext uri="{BB962C8B-B14F-4D97-AF65-F5344CB8AC3E}">
        <p14:creationId xmlns:p14="http://schemas.microsoft.com/office/powerpoint/2010/main" val="1071922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sp>
        <p:nvSpPr>
          <p:cNvPr id="10" name="Picture Placeholder 8"/>
          <p:cNvSpPr>
            <a:spLocks noGrp="1"/>
          </p:cNvSpPr>
          <p:nvPr>
            <p:ph type="pic" sz="quarter" idx="10"/>
          </p:nvPr>
        </p:nvSpPr>
        <p:spPr>
          <a:xfrm>
            <a:off x="13181013" y="2790825"/>
            <a:ext cx="9483725" cy="9485313"/>
          </a:xfrm>
        </p:spPr>
        <p:txBody>
          <a:bodyPr>
            <a:normAutofit/>
          </a:bodyPr>
          <a:lstStyle>
            <a:lvl1pPr marL="0" indent="0">
              <a:buNone/>
              <a:defRPr sz="3600">
                <a:solidFill>
                  <a:schemeClr val="tx1"/>
                </a:solidFill>
              </a:defRPr>
            </a:lvl1pPr>
          </a:lstStyle>
          <a:p>
            <a:endParaRPr lang="en-US" dirty="0"/>
          </a:p>
        </p:txBody>
      </p:sp>
    </p:spTree>
    <p:extLst>
      <p:ext uri="{BB962C8B-B14F-4D97-AF65-F5344CB8AC3E}">
        <p14:creationId xmlns:p14="http://schemas.microsoft.com/office/powerpoint/2010/main" val="19461707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act Us">
    <p:spTree>
      <p:nvGrpSpPr>
        <p:cNvPr id="1" name=""/>
        <p:cNvGrpSpPr/>
        <p:nvPr/>
      </p:nvGrpSpPr>
      <p:grpSpPr>
        <a:xfrm>
          <a:off x="0" y="0"/>
          <a:ext cx="0" cy="0"/>
          <a:chOff x="0" y="0"/>
          <a:chExt cx="0" cy="0"/>
        </a:xfrm>
      </p:grpSpPr>
      <p:sp>
        <p:nvSpPr>
          <p:cNvPr id="5" name="Picture Placeholder 3"/>
          <p:cNvSpPr>
            <a:spLocks noGrp="1"/>
          </p:cNvSpPr>
          <p:nvPr>
            <p:ph type="pic" sz="quarter" idx="10"/>
          </p:nvPr>
        </p:nvSpPr>
        <p:spPr>
          <a:xfrm>
            <a:off x="0" y="2103438"/>
            <a:ext cx="24387175" cy="7259637"/>
          </a:xfrm>
        </p:spPr>
        <p:txBody>
          <a:bodyPr>
            <a:normAutofit/>
          </a:bodyPr>
          <a:lstStyle>
            <a:lvl1pPr>
              <a:defRPr sz="2400"/>
            </a:lvl1pPr>
          </a:lstStyle>
          <a:p>
            <a:endParaRPr lang="en-US"/>
          </a:p>
        </p:txBody>
      </p:sp>
      <p:sp>
        <p:nvSpPr>
          <p:cNvPr id="6" name="Rectangle 5"/>
          <p:cNvSpPr/>
          <p:nvPr userDrawn="1"/>
        </p:nvSpPr>
        <p:spPr>
          <a:xfrm>
            <a:off x="1447135" y="0"/>
            <a:ext cx="4991138" cy="26582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2413364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55881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Meet the Team">
    <p:spTree>
      <p:nvGrpSpPr>
        <p:cNvPr id="1" name=""/>
        <p:cNvGrpSpPr/>
        <p:nvPr/>
      </p:nvGrpSpPr>
      <p:grpSpPr>
        <a:xfrm>
          <a:off x="0" y="0"/>
          <a:ext cx="0" cy="0"/>
          <a:chOff x="0" y="0"/>
          <a:chExt cx="0" cy="0"/>
        </a:xfrm>
      </p:grpSpPr>
      <p:sp>
        <p:nvSpPr>
          <p:cNvPr id="23" name="Picture Placeholder 22"/>
          <p:cNvSpPr>
            <a:spLocks noGrp="1"/>
          </p:cNvSpPr>
          <p:nvPr>
            <p:ph type="pic" sz="quarter" idx="15"/>
          </p:nvPr>
        </p:nvSpPr>
        <p:spPr>
          <a:xfrm>
            <a:off x="2219145" y="3183470"/>
            <a:ext cx="4267756" cy="4267200"/>
          </a:xfrm>
          <a:prstGeom prst="rect">
            <a:avLst/>
          </a:prstGeom>
        </p:spPr>
        <p:txBody>
          <a:bodyPr>
            <a:normAutofit/>
          </a:bodyPr>
          <a:lstStyle>
            <a:lvl1pPr>
              <a:defRPr sz="3200"/>
            </a:lvl1pPr>
          </a:lstStyle>
          <a:p>
            <a:endParaRPr lang="en-US"/>
          </a:p>
        </p:txBody>
      </p:sp>
      <p:sp>
        <p:nvSpPr>
          <p:cNvPr id="18" name="Picture Placeholder 22"/>
          <p:cNvSpPr>
            <a:spLocks noGrp="1"/>
          </p:cNvSpPr>
          <p:nvPr>
            <p:ph type="pic" sz="quarter" idx="16"/>
          </p:nvPr>
        </p:nvSpPr>
        <p:spPr>
          <a:xfrm>
            <a:off x="7316152" y="3183470"/>
            <a:ext cx="4267756" cy="4267200"/>
          </a:xfrm>
          <a:prstGeom prst="rect">
            <a:avLst/>
          </a:prstGeom>
        </p:spPr>
        <p:txBody>
          <a:bodyPr>
            <a:normAutofit/>
          </a:bodyPr>
          <a:lstStyle>
            <a:lvl1pPr>
              <a:defRPr sz="3200"/>
            </a:lvl1pPr>
          </a:lstStyle>
          <a:p>
            <a:endParaRPr lang="en-US"/>
          </a:p>
        </p:txBody>
      </p:sp>
      <p:sp>
        <p:nvSpPr>
          <p:cNvPr id="19" name="Picture Placeholder 22"/>
          <p:cNvSpPr>
            <a:spLocks noGrp="1"/>
          </p:cNvSpPr>
          <p:nvPr>
            <p:ph type="pic" sz="quarter" idx="17"/>
          </p:nvPr>
        </p:nvSpPr>
        <p:spPr>
          <a:xfrm>
            <a:off x="12193587" y="3183470"/>
            <a:ext cx="4267756" cy="4267200"/>
          </a:xfrm>
          <a:prstGeom prst="rect">
            <a:avLst/>
          </a:prstGeom>
        </p:spPr>
        <p:txBody>
          <a:bodyPr>
            <a:normAutofit/>
          </a:bodyPr>
          <a:lstStyle>
            <a:lvl1pPr>
              <a:defRPr sz="3200"/>
            </a:lvl1pPr>
          </a:lstStyle>
          <a:p>
            <a:endParaRPr lang="en-US"/>
          </a:p>
        </p:txBody>
      </p:sp>
      <p:sp>
        <p:nvSpPr>
          <p:cNvPr id="20" name="Picture Placeholder 22"/>
          <p:cNvSpPr>
            <a:spLocks noGrp="1"/>
          </p:cNvSpPr>
          <p:nvPr>
            <p:ph type="pic" sz="quarter" idx="18"/>
          </p:nvPr>
        </p:nvSpPr>
        <p:spPr>
          <a:xfrm>
            <a:off x="17071022" y="3183470"/>
            <a:ext cx="4267756" cy="4267200"/>
          </a:xfrm>
          <a:prstGeom prst="rect">
            <a:avLst/>
          </a:prstGeom>
        </p:spPr>
        <p:txBody>
          <a:bodyPr>
            <a:normAutofit/>
          </a:bodyPr>
          <a:lstStyle>
            <a:lvl1pPr>
              <a:defRPr sz="3200"/>
            </a:lvl1pPr>
          </a:lstStyle>
          <a:p>
            <a:endParaRPr lang="en-US"/>
          </a:p>
        </p:txBody>
      </p:sp>
    </p:spTree>
    <p:extLst>
      <p:ext uri="{BB962C8B-B14F-4D97-AF65-F5344CB8AC3E}">
        <p14:creationId xmlns:p14="http://schemas.microsoft.com/office/powerpoint/2010/main" val="23948605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dividual of the Team">
    <p:spTree>
      <p:nvGrpSpPr>
        <p:cNvPr id="1" name=""/>
        <p:cNvGrpSpPr/>
        <p:nvPr/>
      </p:nvGrpSpPr>
      <p:grpSpPr>
        <a:xfrm>
          <a:off x="0" y="0"/>
          <a:ext cx="0" cy="0"/>
          <a:chOff x="0" y="0"/>
          <a:chExt cx="0" cy="0"/>
        </a:xfrm>
      </p:grpSpPr>
      <p:sp>
        <p:nvSpPr>
          <p:cNvPr id="23" name="Picture Placeholder 22"/>
          <p:cNvSpPr>
            <a:spLocks noGrp="1"/>
          </p:cNvSpPr>
          <p:nvPr>
            <p:ph type="pic" sz="quarter" idx="15"/>
          </p:nvPr>
        </p:nvSpPr>
        <p:spPr>
          <a:xfrm>
            <a:off x="1722438" y="3417253"/>
            <a:ext cx="6332712" cy="6331888"/>
          </a:xfrm>
          <a:prstGeom prst="rect">
            <a:avLst/>
          </a:prstGeom>
        </p:spPr>
        <p:txBody>
          <a:bodyPr>
            <a:normAutofit/>
          </a:bodyPr>
          <a:lstStyle>
            <a:lvl1pPr>
              <a:defRPr sz="3200"/>
            </a:lvl1pPr>
          </a:lstStyle>
          <a:p>
            <a:endParaRPr lang="en-US"/>
          </a:p>
        </p:txBody>
      </p:sp>
    </p:spTree>
    <p:extLst>
      <p:ext uri="{BB962C8B-B14F-4D97-AF65-F5344CB8AC3E}">
        <p14:creationId xmlns:p14="http://schemas.microsoft.com/office/powerpoint/2010/main" val="9936391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Individual of the Team">
    <p:spTree>
      <p:nvGrpSpPr>
        <p:cNvPr id="1" name=""/>
        <p:cNvGrpSpPr/>
        <p:nvPr/>
      </p:nvGrpSpPr>
      <p:grpSpPr>
        <a:xfrm>
          <a:off x="0" y="0"/>
          <a:ext cx="0" cy="0"/>
          <a:chOff x="0" y="0"/>
          <a:chExt cx="0" cy="0"/>
        </a:xfrm>
      </p:grpSpPr>
      <p:sp>
        <p:nvSpPr>
          <p:cNvPr id="23" name="Picture Placeholder 22"/>
          <p:cNvSpPr>
            <a:spLocks noGrp="1"/>
          </p:cNvSpPr>
          <p:nvPr>
            <p:ph type="pic" sz="quarter" idx="15"/>
          </p:nvPr>
        </p:nvSpPr>
        <p:spPr>
          <a:xfrm>
            <a:off x="0" y="0"/>
            <a:ext cx="12193588" cy="13870508"/>
          </a:xfrm>
          <a:prstGeom prst="rect">
            <a:avLst/>
          </a:prstGeom>
        </p:spPr>
        <p:txBody>
          <a:bodyPr>
            <a:normAutofit/>
          </a:bodyPr>
          <a:lstStyle>
            <a:lvl1pPr>
              <a:defRPr sz="3200"/>
            </a:lvl1pPr>
          </a:lstStyle>
          <a:p>
            <a:endParaRPr lang="en-US"/>
          </a:p>
        </p:txBody>
      </p:sp>
    </p:spTree>
    <p:extLst>
      <p:ext uri="{BB962C8B-B14F-4D97-AF65-F5344CB8AC3E}">
        <p14:creationId xmlns:p14="http://schemas.microsoft.com/office/powerpoint/2010/main" val="14566054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Portfolio Two">
    <p:spTree>
      <p:nvGrpSpPr>
        <p:cNvPr id="1" name=""/>
        <p:cNvGrpSpPr/>
        <p:nvPr/>
      </p:nvGrpSpPr>
      <p:grpSpPr>
        <a:xfrm>
          <a:off x="0" y="0"/>
          <a:ext cx="0" cy="0"/>
          <a:chOff x="0" y="0"/>
          <a:chExt cx="0" cy="0"/>
        </a:xfrm>
      </p:grpSpPr>
      <p:sp>
        <p:nvSpPr>
          <p:cNvPr id="37" name="Picture Placeholder 13"/>
          <p:cNvSpPr>
            <a:spLocks noGrp="1" noChangeAspect="1"/>
          </p:cNvSpPr>
          <p:nvPr>
            <p:ph type="pic" sz="quarter" idx="15"/>
          </p:nvPr>
        </p:nvSpPr>
        <p:spPr>
          <a:xfrm>
            <a:off x="2319943" y="3048002"/>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38" name="Picture Placeholder 13"/>
          <p:cNvSpPr>
            <a:spLocks noGrp="1" noChangeAspect="1"/>
          </p:cNvSpPr>
          <p:nvPr>
            <p:ph type="pic" sz="quarter" idx="16"/>
          </p:nvPr>
        </p:nvSpPr>
        <p:spPr>
          <a:xfrm>
            <a:off x="4644806" y="3048002"/>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0" name="Picture Placeholder 13"/>
          <p:cNvSpPr>
            <a:spLocks noGrp="1" noChangeAspect="1"/>
          </p:cNvSpPr>
          <p:nvPr>
            <p:ph type="pic" sz="quarter" idx="18"/>
          </p:nvPr>
        </p:nvSpPr>
        <p:spPr>
          <a:xfrm>
            <a:off x="2319943" y="5370469"/>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2" name="Picture Placeholder 13"/>
          <p:cNvSpPr>
            <a:spLocks noGrp="1" noChangeAspect="1"/>
          </p:cNvSpPr>
          <p:nvPr>
            <p:ph type="pic" sz="quarter" idx="20"/>
          </p:nvPr>
        </p:nvSpPr>
        <p:spPr>
          <a:xfrm>
            <a:off x="2311234" y="7706642"/>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3" name="Picture Placeholder 13"/>
          <p:cNvSpPr>
            <a:spLocks noGrp="1" noChangeAspect="1"/>
          </p:cNvSpPr>
          <p:nvPr>
            <p:ph type="pic" sz="quarter" idx="21"/>
          </p:nvPr>
        </p:nvSpPr>
        <p:spPr>
          <a:xfrm>
            <a:off x="4644806" y="7706642"/>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4" name="Picture Placeholder 13"/>
          <p:cNvSpPr>
            <a:spLocks noGrp="1" noChangeAspect="1"/>
          </p:cNvSpPr>
          <p:nvPr>
            <p:ph type="pic" sz="quarter" idx="22"/>
          </p:nvPr>
        </p:nvSpPr>
        <p:spPr>
          <a:xfrm>
            <a:off x="6969669" y="7706642"/>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5" name="Picture Placeholder 13"/>
          <p:cNvSpPr>
            <a:spLocks noGrp="1" noChangeAspect="1"/>
          </p:cNvSpPr>
          <p:nvPr>
            <p:ph type="pic" sz="quarter" idx="23"/>
          </p:nvPr>
        </p:nvSpPr>
        <p:spPr>
          <a:xfrm>
            <a:off x="2311234" y="10029109"/>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6" name="Picture Placeholder 13"/>
          <p:cNvSpPr>
            <a:spLocks noGrp="1" noChangeAspect="1"/>
          </p:cNvSpPr>
          <p:nvPr>
            <p:ph type="pic" sz="quarter" idx="24"/>
          </p:nvPr>
        </p:nvSpPr>
        <p:spPr>
          <a:xfrm>
            <a:off x="4644806" y="10029109"/>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8" name="Picture Placeholder 13"/>
          <p:cNvSpPr>
            <a:spLocks noGrp="1" noChangeAspect="1"/>
          </p:cNvSpPr>
          <p:nvPr>
            <p:ph type="pic" sz="quarter" idx="26"/>
          </p:nvPr>
        </p:nvSpPr>
        <p:spPr>
          <a:xfrm>
            <a:off x="6966442" y="3048002"/>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51" name="Picture Placeholder 13"/>
          <p:cNvSpPr>
            <a:spLocks noGrp="1" noChangeAspect="1"/>
          </p:cNvSpPr>
          <p:nvPr>
            <p:ph type="pic" sz="quarter" idx="29"/>
          </p:nvPr>
        </p:nvSpPr>
        <p:spPr>
          <a:xfrm>
            <a:off x="6966442" y="5370469"/>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52" name="Picture Placeholder 13"/>
          <p:cNvSpPr>
            <a:spLocks noGrp="1" noChangeAspect="1"/>
          </p:cNvSpPr>
          <p:nvPr>
            <p:ph type="pic" sz="quarter" idx="30"/>
          </p:nvPr>
        </p:nvSpPr>
        <p:spPr>
          <a:xfrm>
            <a:off x="9300016" y="5370469"/>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54" name="Picture Placeholder 13"/>
          <p:cNvSpPr>
            <a:spLocks noGrp="1" noChangeAspect="1"/>
          </p:cNvSpPr>
          <p:nvPr>
            <p:ph type="pic" sz="quarter" idx="32"/>
          </p:nvPr>
        </p:nvSpPr>
        <p:spPr>
          <a:xfrm>
            <a:off x="9291304" y="7706642"/>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57" name="Picture Placeholder 13"/>
          <p:cNvSpPr>
            <a:spLocks noGrp="1" noChangeAspect="1"/>
          </p:cNvSpPr>
          <p:nvPr>
            <p:ph type="pic" sz="quarter" idx="35"/>
          </p:nvPr>
        </p:nvSpPr>
        <p:spPr>
          <a:xfrm>
            <a:off x="9291304" y="10029109"/>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Tree>
    <p:extLst>
      <p:ext uri="{BB962C8B-B14F-4D97-AF65-F5344CB8AC3E}">
        <p14:creationId xmlns:p14="http://schemas.microsoft.com/office/powerpoint/2010/main" val="24121668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Portfolio Three">
    <p:spTree>
      <p:nvGrpSpPr>
        <p:cNvPr id="1" name=""/>
        <p:cNvGrpSpPr/>
        <p:nvPr/>
      </p:nvGrpSpPr>
      <p:grpSpPr>
        <a:xfrm>
          <a:off x="0" y="0"/>
          <a:ext cx="0" cy="0"/>
          <a:chOff x="0" y="0"/>
          <a:chExt cx="0" cy="0"/>
        </a:xfrm>
      </p:grpSpPr>
      <p:sp>
        <p:nvSpPr>
          <p:cNvPr id="37" name="Picture Placeholder 13"/>
          <p:cNvSpPr>
            <a:spLocks noGrp="1" noChangeAspect="1"/>
          </p:cNvSpPr>
          <p:nvPr>
            <p:ph type="pic" sz="quarter" idx="15"/>
          </p:nvPr>
        </p:nvSpPr>
        <p:spPr>
          <a:xfrm>
            <a:off x="2808158" y="2936602"/>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38" name="Picture Placeholder 13"/>
          <p:cNvSpPr>
            <a:spLocks noGrp="1" noChangeAspect="1"/>
          </p:cNvSpPr>
          <p:nvPr>
            <p:ph type="pic" sz="quarter" idx="16"/>
          </p:nvPr>
        </p:nvSpPr>
        <p:spPr>
          <a:xfrm>
            <a:off x="5133020" y="2936602"/>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0" name="Picture Placeholder 13"/>
          <p:cNvSpPr>
            <a:spLocks noGrp="1" noChangeAspect="1"/>
          </p:cNvSpPr>
          <p:nvPr>
            <p:ph type="pic" sz="quarter" idx="18"/>
          </p:nvPr>
        </p:nvSpPr>
        <p:spPr>
          <a:xfrm>
            <a:off x="2808158" y="5259069"/>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1" name="Picture Placeholder 13"/>
          <p:cNvSpPr>
            <a:spLocks noGrp="1" noChangeAspect="1"/>
          </p:cNvSpPr>
          <p:nvPr>
            <p:ph type="pic" sz="quarter" idx="19"/>
          </p:nvPr>
        </p:nvSpPr>
        <p:spPr>
          <a:xfrm>
            <a:off x="5133020" y="5259069"/>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2" name="Picture Placeholder 13"/>
          <p:cNvSpPr>
            <a:spLocks noGrp="1" noChangeAspect="1"/>
          </p:cNvSpPr>
          <p:nvPr>
            <p:ph type="pic" sz="quarter" idx="20"/>
          </p:nvPr>
        </p:nvSpPr>
        <p:spPr>
          <a:xfrm>
            <a:off x="14437954" y="2930362"/>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3" name="Picture Placeholder 13"/>
          <p:cNvSpPr>
            <a:spLocks noGrp="1" noChangeAspect="1"/>
          </p:cNvSpPr>
          <p:nvPr>
            <p:ph type="pic" sz="quarter" idx="21"/>
          </p:nvPr>
        </p:nvSpPr>
        <p:spPr>
          <a:xfrm>
            <a:off x="16771529" y="2930362"/>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4" name="Picture Placeholder 13"/>
          <p:cNvSpPr>
            <a:spLocks noGrp="1" noChangeAspect="1"/>
          </p:cNvSpPr>
          <p:nvPr>
            <p:ph type="pic" sz="quarter" idx="22"/>
          </p:nvPr>
        </p:nvSpPr>
        <p:spPr>
          <a:xfrm>
            <a:off x="19096391" y="2930362"/>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5" name="Picture Placeholder 13"/>
          <p:cNvSpPr>
            <a:spLocks noGrp="1" noChangeAspect="1"/>
          </p:cNvSpPr>
          <p:nvPr>
            <p:ph type="pic" sz="quarter" idx="23"/>
          </p:nvPr>
        </p:nvSpPr>
        <p:spPr>
          <a:xfrm>
            <a:off x="14437954" y="5252829"/>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6" name="Picture Placeholder 13"/>
          <p:cNvSpPr>
            <a:spLocks noGrp="1" noChangeAspect="1"/>
          </p:cNvSpPr>
          <p:nvPr>
            <p:ph type="pic" sz="quarter" idx="24"/>
          </p:nvPr>
        </p:nvSpPr>
        <p:spPr>
          <a:xfrm>
            <a:off x="16771529" y="5252829"/>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7" name="Picture Placeholder 13"/>
          <p:cNvSpPr>
            <a:spLocks noGrp="1" noChangeAspect="1"/>
          </p:cNvSpPr>
          <p:nvPr>
            <p:ph type="pic" sz="quarter" idx="25"/>
          </p:nvPr>
        </p:nvSpPr>
        <p:spPr>
          <a:xfrm>
            <a:off x="19096391" y="5252829"/>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8" name="Picture Placeholder 13"/>
          <p:cNvSpPr>
            <a:spLocks noGrp="1" noChangeAspect="1"/>
          </p:cNvSpPr>
          <p:nvPr>
            <p:ph type="pic" sz="quarter" idx="26"/>
          </p:nvPr>
        </p:nvSpPr>
        <p:spPr>
          <a:xfrm>
            <a:off x="7454657" y="2936602"/>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9" name="Picture Placeholder 13"/>
          <p:cNvSpPr>
            <a:spLocks noGrp="1" noChangeAspect="1"/>
          </p:cNvSpPr>
          <p:nvPr>
            <p:ph type="pic" sz="quarter" idx="27"/>
          </p:nvPr>
        </p:nvSpPr>
        <p:spPr>
          <a:xfrm>
            <a:off x="9788229" y="2936602"/>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50" name="Picture Placeholder 13"/>
          <p:cNvSpPr>
            <a:spLocks noGrp="1" noChangeAspect="1"/>
          </p:cNvSpPr>
          <p:nvPr>
            <p:ph type="pic" sz="quarter" idx="28"/>
          </p:nvPr>
        </p:nvSpPr>
        <p:spPr>
          <a:xfrm>
            <a:off x="12113092" y="2936602"/>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51" name="Picture Placeholder 13"/>
          <p:cNvSpPr>
            <a:spLocks noGrp="1" noChangeAspect="1"/>
          </p:cNvSpPr>
          <p:nvPr>
            <p:ph type="pic" sz="quarter" idx="29"/>
          </p:nvPr>
        </p:nvSpPr>
        <p:spPr>
          <a:xfrm>
            <a:off x="7454657" y="5259069"/>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52" name="Picture Placeholder 13"/>
          <p:cNvSpPr>
            <a:spLocks noGrp="1" noChangeAspect="1"/>
          </p:cNvSpPr>
          <p:nvPr>
            <p:ph type="pic" sz="quarter" idx="30"/>
          </p:nvPr>
        </p:nvSpPr>
        <p:spPr>
          <a:xfrm>
            <a:off x="9788229" y="5259069"/>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53" name="Picture Placeholder 13"/>
          <p:cNvSpPr>
            <a:spLocks noGrp="1" noChangeAspect="1"/>
          </p:cNvSpPr>
          <p:nvPr>
            <p:ph type="pic" sz="quarter" idx="31"/>
          </p:nvPr>
        </p:nvSpPr>
        <p:spPr>
          <a:xfrm>
            <a:off x="12113092" y="5259069"/>
            <a:ext cx="2292605"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Tree>
    <p:extLst>
      <p:ext uri="{BB962C8B-B14F-4D97-AF65-F5344CB8AC3E}">
        <p14:creationId xmlns:p14="http://schemas.microsoft.com/office/powerpoint/2010/main" val="37843563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Portfolio Three">
    <p:spTree>
      <p:nvGrpSpPr>
        <p:cNvPr id="1" name=""/>
        <p:cNvGrpSpPr/>
        <p:nvPr/>
      </p:nvGrpSpPr>
      <p:grpSpPr>
        <a:xfrm>
          <a:off x="0" y="0"/>
          <a:ext cx="0" cy="0"/>
          <a:chOff x="0" y="0"/>
          <a:chExt cx="0" cy="0"/>
        </a:xfrm>
      </p:grpSpPr>
      <p:sp>
        <p:nvSpPr>
          <p:cNvPr id="23" name="Picture Placeholder 2"/>
          <p:cNvSpPr>
            <a:spLocks noGrp="1"/>
          </p:cNvSpPr>
          <p:nvPr>
            <p:ph type="pic" sz="quarter" idx="10"/>
          </p:nvPr>
        </p:nvSpPr>
        <p:spPr>
          <a:xfrm>
            <a:off x="2744788" y="3448050"/>
            <a:ext cx="6154737" cy="3568700"/>
          </a:xfrm>
        </p:spPr>
        <p:txBody>
          <a:bodyPr>
            <a:normAutofit/>
          </a:bodyPr>
          <a:lstStyle>
            <a:lvl1pPr>
              <a:defRPr sz="2400"/>
            </a:lvl1pPr>
          </a:lstStyle>
          <a:p>
            <a:endParaRPr lang="en-US"/>
          </a:p>
        </p:txBody>
      </p:sp>
      <p:sp>
        <p:nvSpPr>
          <p:cNvPr id="27" name="Picture Placeholder 2"/>
          <p:cNvSpPr>
            <a:spLocks noGrp="1"/>
          </p:cNvSpPr>
          <p:nvPr>
            <p:ph type="pic" sz="quarter" idx="11"/>
          </p:nvPr>
        </p:nvSpPr>
        <p:spPr>
          <a:xfrm>
            <a:off x="9126826" y="3448050"/>
            <a:ext cx="6154737" cy="3568700"/>
          </a:xfrm>
        </p:spPr>
        <p:txBody>
          <a:bodyPr>
            <a:normAutofit/>
          </a:bodyPr>
          <a:lstStyle>
            <a:lvl1pPr>
              <a:defRPr sz="2400"/>
            </a:lvl1pPr>
          </a:lstStyle>
          <a:p>
            <a:endParaRPr lang="en-US"/>
          </a:p>
        </p:txBody>
      </p:sp>
      <p:sp>
        <p:nvSpPr>
          <p:cNvPr id="28" name="Picture Placeholder 2"/>
          <p:cNvSpPr>
            <a:spLocks noGrp="1"/>
          </p:cNvSpPr>
          <p:nvPr>
            <p:ph type="pic" sz="quarter" idx="12"/>
          </p:nvPr>
        </p:nvSpPr>
        <p:spPr>
          <a:xfrm>
            <a:off x="15487322" y="3448050"/>
            <a:ext cx="6154737" cy="3568700"/>
          </a:xfrm>
        </p:spPr>
        <p:txBody>
          <a:bodyPr>
            <a:normAutofit/>
          </a:bodyPr>
          <a:lstStyle>
            <a:lvl1pPr>
              <a:defRPr sz="2400"/>
            </a:lvl1pPr>
          </a:lstStyle>
          <a:p>
            <a:endParaRPr lang="en-US"/>
          </a:p>
        </p:txBody>
      </p:sp>
    </p:spTree>
    <p:extLst>
      <p:ext uri="{BB962C8B-B14F-4D97-AF65-F5344CB8AC3E}">
        <p14:creationId xmlns:p14="http://schemas.microsoft.com/office/powerpoint/2010/main" val="25111762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19359" y="549276"/>
            <a:ext cx="21948458" cy="2286000"/>
          </a:xfrm>
          <a:prstGeom prst="rect">
            <a:avLst/>
          </a:prstGeom>
        </p:spPr>
        <p:txBody>
          <a:bodyPr vert="horz" lIns="217728" tIns="108864" rIns="217728" bIns="108864"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1219359" y="3200401"/>
            <a:ext cx="21948458" cy="9051926"/>
          </a:xfrm>
          <a:prstGeom prst="rect">
            <a:avLst/>
          </a:prstGeom>
        </p:spPr>
        <p:txBody>
          <a:bodyPr vert="horz" lIns="217728" tIns="108864" rIns="217728" bIns="108864"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1219359" y="12712701"/>
            <a:ext cx="5690341" cy="730250"/>
          </a:xfrm>
          <a:prstGeom prst="rect">
            <a:avLst/>
          </a:prstGeom>
        </p:spPr>
        <p:txBody>
          <a:bodyPr vert="horz" lIns="217728" tIns="108864" rIns="217728" bIns="108864" rtlCol="0" anchor="ctr"/>
          <a:lstStyle>
            <a:lvl1pPr algn="l">
              <a:defRPr sz="2900">
                <a:solidFill>
                  <a:schemeClr val="tx1">
                    <a:tint val="75000"/>
                  </a:schemeClr>
                </a:solidFill>
              </a:defRPr>
            </a:lvl1pPr>
          </a:lstStyle>
          <a:p>
            <a:fld id="{21599422-E8BB-434D-B83B-853B35C0D38C}" type="datetimeFigureOut">
              <a:rPr lang="en-US" smtClean="0"/>
              <a:t>4/5/15</a:t>
            </a:fld>
            <a:endParaRPr lang="en-US"/>
          </a:p>
        </p:txBody>
      </p:sp>
      <p:sp>
        <p:nvSpPr>
          <p:cNvPr id="5" name="Footer Placeholder 4"/>
          <p:cNvSpPr>
            <a:spLocks noGrp="1"/>
          </p:cNvSpPr>
          <p:nvPr>
            <p:ph type="ftr" sz="quarter" idx="3"/>
          </p:nvPr>
        </p:nvSpPr>
        <p:spPr>
          <a:xfrm>
            <a:off x="8332285" y="12712701"/>
            <a:ext cx="7722605" cy="730250"/>
          </a:xfrm>
          <a:prstGeom prst="rect">
            <a:avLst/>
          </a:prstGeom>
        </p:spPr>
        <p:txBody>
          <a:bodyPr vert="horz" lIns="217728" tIns="108864" rIns="217728" bIns="108864" rtlCol="0" anchor="ctr"/>
          <a:lstStyle>
            <a:lvl1pPr algn="ctr">
              <a:defRPr sz="2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7477475" y="12712701"/>
            <a:ext cx="5690341" cy="730250"/>
          </a:xfrm>
          <a:prstGeom prst="rect">
            <a:avLst/>
          </a:prstGeom>
        </p:spPr>
        <p:txBody>
          <a:bodyPr vert="horz" lIns="217728" tIns="108864" rIns="217728" bIns="108864" rtlCol="0" anchor="ctr"/>
          <a:lstStyle>
            <a:lvl1pPr algn="r">
              <a:defRPr sz="2900">
                <a:solidFill>
                  <a:schemeClr val="tx1">
                    <a:tint val="75000"/>
                  </a:schemeClr>
                </a:solidFill>
              </a:defRPr>
            </a:lvl1pPr>
          </a:lstStyle>
          <a:p>
            <a:fld id="{4AFB891B-AB7E-3649-97C7-338B5D56FE40}" type="slidenum">
              <a:rPr lang="en-US" smtClean="0"/>
              <a:t>‹#›</a:t>
            </a:fld>
            <a:endParaRPr lang="en-US"/>
          </a:p>
        </p:txBody>
      </p:sp>
      <p:sp>
        <p:nvSpPr>
          <p:cNvPr id="7" name="Oval 6"/>
          <p:cNvSpPr>
            <a:spLocks noChangeAspect="1"/>
          </p:cNvSpPr>
          <p:nvPr userDrawn="1"/>
        </p:nvSpPr>
        <p:spPr>
          <a:xfrm>
            <a:off x="21967590" y="874744"/>
            <a:ext cx="690154" cy="69006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52" tIns="121926" rIns="243852" bIns="121926" numCol="1" spcCol="0" rtlCol="0" fromWordArt="0" anchor="ctr" anchorCtr="0" forceAA="0" compatLnSpc="1">
            <a:prstTxWarp prst="textNoShape">
              <a:avLst/>
            </a:prstTxWarp>
            <a:noAutofit/>
          </a:bodyPr>
          <a:lstStyle/>
          <a:p>
            <a:pPr algn="ctr"/>
            <a:endParaRPr lang="en-US"/>
          </a:p>
        </p:txBody>
      </p:sp>
      <p:sp>
        <p:nvSpPr>
          <p:cNvPr id="8" name="Slide Number Placeholder 5"/>
          <p:cNvSpPr txBox="1">
            <a:spLocks/>
          </p:cNvSpPr>
          <p:nvPr userDrawn="1"/>
        </p:nvSpPr>
        <p:spPr>
          <a:xfrm>
            <a:off x="21772801" y="936251"/>
            <a:ext cx="1065341" cy="730251"/>
          </a:xfrm>
          <a:prstGeom prst="rect">
            <a:avLst/>
          </a:prstGeom>
        </p:spPr>
        <p:txBody>
          <a:bodyPr/>
          <a:lstStyle>
            <a:defPPr>
              <a:defRPr lang="en-US"/>
            </a:defPPr>
            <a:lvl1pPr marL="0" algn="ctr" defTabSz="1088639" rtl="0" eaLnBrk="1" latinLnBrk="0" hangingPunct="1">
              <a:defRPr sz="2400" kern="1200">
                <a:solidFill>
                  <a:schemeClr val="bg1"/>
                </a:solidFill>
                <a:latin typeface="Raleway Regular"/>
                <a:ea typeface="+mn-ea"/>
                <a:cs typeface="Raleway Regular"/>
              </a:defRPr>
            </a:lvl1pPr>
            <a:lvl2pPr marL="1088639" algn="l" defTabSz="1088639" rtl="0" eaLnBrk="1" latinLnBrk="0" hangingPunct="1">
              <a:defRPr sz="4300" kern="1200">
                <a:solidFill>
                  <a:schemeClr val="tx1"/>
                </a:solidFill>
                <a:latin typeface="+mn-lt"/>
                <a:ea typeface="+mn-ea"/>
                <a:cs typeface="+mn-cs"/>
              </a:defRPr>
            </a:lvl2pPr>
            <a:lvl3pPr marL="2177278" algn="l" defTabSz="1088639" rtl="0" eaLnBrk="1" latinLnBrk="0" hangingPunct="1">
              <a:defRPr sz="4300" kern="1200">
                <a:solidFill>
                  <a:schemeClr val="tx1"/>
                </a:solidFill>
                <a:latin typeface="+mn-lt"/>
                <a:ea typeface="+mn-ea"/>
                <a:cs typeface="+mn-cs"/>
              </a:defRPr>
            </a:lvl3pPr>
            <a:lvl4pPr marL="3265917" algn="l" defTabSz="1088639" rtl="0" eaLnBrk="1" latinLnBrk="0" hangingPunct="1">
              <a:defRPr sz="4300" kern="1200">
                <a:solidFill>
                  <a:schemeClr val="tx1"/>
                </a:solidFill>
                <a:latin typeface="+mn-lt"/>
                <a:ea typeface="+mn-ea"/>
                <a:cs typeface="+mn-cs"/>
              </a:defRPr>
            </a:lvl4pPr>
            <a:lvl5pPr marL="4354556" algn="l" defTabSz="1088639" rtl="0" eaLnBrk="1" latinLnBrk="0" hangingPunct="1">
              <a:defRPr sz="4300" kern="1200">
                <a:solidFill>
                  <a:schemeClr val="tx1"/>
                </a:solidFill>
                <a:latin typeface="+mn-lt"/>
                <a:ea typeface="+mn-ea"/>
                <a:cs typeface="+mn-cs"/>
              </a:defRPr>
            </a:lvl5pPr>
            <a:lvl6pPr marL="5443195" algn="l" defTabSz="1088639" rtl="0" eaLnBrk="1" latinLnBrk="0" hangingPunct="1">
              <a:defRPr sz="4300" kern="1200">
                <a:solidFill>
                  <a:schemeClr val="tx1"/>
                </a:solidFill>
                <a:latin typeface="+mn-lt"/>
                <a:ea typeface="+mn-ea"/>
                <a:cs typeface="+mn-cs"/>
              </a:defRPr>
            </a:lvl6pPr>
            <a:lvl7pPr marL="6531834" algn="l" defTabSz="1088639" rtl="0" eaLnBrk="1" latinLnBrk="0" hangingPunct="1">
              <a:defRPr sz="4300" kern="1200">
                <a:solidFill>
                  <a:schemeClr val="tx1"/>
                </a:solidFill>
                <a:latin typeface="+mn-lt"/>
                <a:ea typeface="+mn-ea"/>
                <a:cs typeface="+mn-cs"/>
              </a:defRPr>
            </a:lvl7pPr>
            <a:lvl8pPr marL="7620472" algn="l" defTabSz="1088639" rtl="0" eaLnBrk="1" latinLnBrk="0" hangingPunct="1">
              <a:defRPr sz="4300" kern="1200">
                <a:solidFill>
                  <a:schemeClr val="tx1"/>
                </a:solidFill>
                <a:latin typeface="+mn-lt"/>
                <a:ea typeface="+mn-ea"/>
                <a:cs typeface="+mn-cs"/>
              </a:defRPr>
            </a:lvl8pPr>
            <a:lvl9pPr marL="8709111" algn="l" defTabSz="1088639" rtl="0" eaLnBrk="1" latinLnBrk="0" hangingPunct="1">
              <a:defRPr sz="4300" kern="1200">
                <a:solidFill>
                  <a:schemeClr val="tx1"/>
                </a:solidFill>
                <a:latin typeface="+mn-lt"/>
                <a:ea typeface="+mn-ea"/>
                <a:cs typeface="+mn-cs"/>
              </a:defRPr>
            </a:lvl9pPr>
          </a:lstStyle>
          <a:p>
            <a:fld id="{9DF686B8-C880-FF40-96DC-14FF2413C34E}" type="slidenum">
              <a:rPr lang="en-US" smtClean="0">
                <a:latin typeface="Arial"/>
                <a:cs typeface="Arial"/>
              </a:rPr>
              <a:pPr/>
              <a:t>‹#›</a:t>
            </a:fld>
            <a:endParaRPr lang="en-US" dirty="0">
              <a:latin typeface="Arial"/>
              <a:cs typeface="Arial"/>
            </a:endParaRPr>
          </a:p>
        </p:txBody>
      </p:sp>
      <p:sp>
        <p:nvSpPr>
          <p:cNvPr id="9" name="Rectangle 8"/>
          <p:cNvSpPr/>
          <p:nvPr userDrawn="1"/>
        </p:nvSpPr>
        <p:spPr>
          <a:xfrm>
            <a:off x="1778882" y="0"/>
            <a:ext cx="3884518" cy="24904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6646813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5" r:id="rId3"/>
    <p:sldLayoutId id="2147483660" r:id="rId4"/>
    <p:sldLayoutId id="2147483662" r:id="rId5"/>
    <p:sldLayoutId id="2147483663" r:id="rId6"/>
    <p:sldLayoutId id="2147483678"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5" r:id="rId16"/>
    <p:sldLayoutId id="2147483676" r:id="rId17"/>
    <p:sldLayoutId id="2147483677" r:id="rId18"/>
    <p:sldLayoutId id="2147483680" r:id="rId19"/>
    <p:sldLayoutId id="2147483682" r:id="rId20"/>
  </p:sldLayoutIdLst>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txStyles>
    <p:titleStyle>
      <a:lvl1pPr algn="ctr" defTabSz="1088639" rtl="0" eaLnBrk="1" latinLnBrk="0" hangingPunct="1">
        <a:spcBef>
          <a:spcPct val="0"/>
        </a:spcBef>
        <a:buNone/>
        <a:defRPr sz="10500" kern="1200">
          <a:solidFill>
            <a:schemeClr val="tx1"/>
          </a:solidFill>
          <a:latin typeface="Open Sans"/>
          <a:ea typeface="+mj-ea"/>
          <a:cs typeface="Open Sans"/>
        </a:defRPr>
      </a:lvl1pPr>
    </p:titleStyle>
    <p:bodyStyle>
      <a:lvl1pPr marL="0" indent="0" algn="l" defTabSz="1088639" rtl="0" eaLnBrk="1" latinLnBrk="0" hangingPunct="1">
        <a:spcBef>
          <a:spcPct val="20000"/>
        </a:spcBef>
        <a:buFont typeface="Arial"/>
        <a:buNone/>
        <a:defRPr sz="7600" kern="1200">
          <a:solidFill>
            <a:schemeClr val="tx1"/>
          </a:solidFill>
          <a:latin typeface="Open Sans"/>
          <a:ea typeface="+mn-ea"/>
          <a:cs typeface="Open Sans"/>
        </a:defRPr>
      </a:lvl1pPr>
      <a:lvl2pPr marL="1088639" indent="0" algn="l" defTabSz="1088639" rtl="0" eaLnBrk="1" latinLnBrk="0" hangingPunct="1">
        <a:spcBef>
          <a:spcPct val="20000"/>
        </a:spcBef>
        <a:buFont typeface="Arial"/>
        <a:buNone/>
        <a:defRPr sz="6700" kern="1200">
          <a:solidFill>
            <a:schemeClr val="tx1"/>
          </a:solidFill>
          <a:latin typeface="Open Sans"/>
          <a:ea typeface="+mn-ea"/>
          <a:cs typeface="Open Sans"/>
        </a:defRPr>
      </a:lvl2pPr>
      <a:lvl3pPr marL="2177278" indent="0" algn="l" defTabSz="1088639" rtl="0" eaLnBrk="1" latinLnBrk="0" hangingPunct="1">
        <a:spcBef>
          <a:spcPct val="20000"/>
        </a:spcBef>
        <a:buFont typeface="Arial"/>
        <a:buNone/>
        <a:defRPr sz="5700" kern="1200">
          <a:solidFill>
            <a:schemeClr val="tx1"/>
          </a:solidFill>
          <a:latin typeface="Open Sans"/>
          <a:ea typeface="+mn-ea"/>
          <a:cs typeface="Open Sans"/>
        </a:defRPr>
      </a:lvl3pPr>
      <a:lvl4pPr marL="3265917" indent="0" algn="l" defTabSz="1088639" rtl="0" eaLnBrk="1" latinLnBrk="0" hangingPunct="1">
        <a:spcBef>
          <a:spcPct val="20000"/>
        </a:spcBef>
        <a:buFont typeface="Arial"/>
        <a:buNone/>
        <a:defRPr sz="4800" kern="1200">
          <a:solidFill>
            <a:schemeClr val="tx1"/>
          </a:solidFill>
          <a:latin typeface="Open Sans"/>
          <a:ea typeface="+mn-ea"/>
          <a:cs typeface="Open Sans"/>
        </a:defRPr>
      </a:lvl4pPr>
      <a:lvl5pPr marL="4354556" indent="0" algn="l" defTabSz="1088639" rtl="0" eaLnBrk="1" latinLnBrk="0" hangingPunct="1">
        <a:spcBef>
          <a:spcPct val="20000"/>
        </a:spcBef>
        <a:buFont typeface="Arial"/>
        <a:buNone/>
        <a:defRPr sz="4800" kern="1200">
          <a:solidFill>
            <a:schemeClr val="tx1"/>
          </a:solidFill>
          <a:latin typeface="Open Sans"/>
          <a:ea typeface="+mn-ea"/>
          <a:cs typeface="Open Sans"/>
        </a:defRPr>
      </a:lvl5pPr>
      <a:lvl6pPr marL="5987514" indent="-544319" algn="l" defTabSz="1088639" rtl="0" eaLnBrk="1" latinLnBrk="0" hangingPunct="1">
        <a:spcBef>
          <a:spcPct val="20000"/>
        </a:spcBef>
        <a:buFont typeface="Arial"/>
        <a:buChar char="•"/>
        <a:defRPr sz="4800" kern="1200">
          <a:solidFill>
            <a:schemeClr val="tx1"/>
          </a:solidFill>
          <a:latin typeface="+mn-lt"/>
          <a:ea typeface="+mn-ea"/>
          <a:cs typeface="+mn-cs"/>
        </a:defRPr>
      </a:lvl6pPr>
      <a:lvl7pPr marL="7076153" indent="-544319" algn="l" defTabSz="1088639" rtl="0" eaLnBrk="1" latinLnBrk="0" hangingPunct="1">
        <a:spcBef>
          <a:spcPct val="20000"/>
        </a:spcBef>
        <a:buFont typeface="Arial"/>
        <a:buChar char="•"/>
        <a:defRPr sz="4800" kern="1200">
          <a:solidFill>
            <a:schemeClr val="tx1"/>
          </a:solidFill>
          <a:latin typeface="+mn-lt"/>
          <a:ea typeface="+mn-ea"/>
          <a:cs typeface="+mn-cs"/>
        </a:defRPr>
      </a:lvl7pPr>
      <a:lvl8pPr marL="8164792" indent="-544319" algn="l" defTabSz="1088639" rtl="0" eaLnBrk="1" latinLnBrk="0" hangingPunct="1">
        <a:spcBef>
          <a:spcPct val="20000"/>
        </a:spcBef>
        <a:buFont typeface="Arial"/>
        <a:buChar char="•"/>
        <a:defRPr sz="4800" kern="1200">
          <a:solidFill>
            <a:schemeClr val="tx1"/>
          </a:solidFill>
          <a:latin typeface="+mn-lt"/>
          <a:ea typeface="+mn-ea"/>
          <a:cs typeface="+mn-cs"/>
        </a:defRPr>
      </a:lvl8pPr>
      <a:lvl9pPr marL="9253431" indent="-544319" algn="l" defTabSz="1088639" rtl="0" eaLnBrk="1" latinLnBrk="0" hangingPunct="1">
        <a:spcBef>
          <a:spcPct val="20000"/>
        </a:spcBef>
        <a:buFont typeface="Arial"/>
        <a:buChar char="•"/>
        <a:defRPr sz="4800" kern="1200">
          <a:solidFill>
            <a:schemeClr val="tx1"/>
          </a:solidFill>
          <a:latin typeface="+mn-lt"/>
          <a:ea typeface="+mn-ea"/>
          <a:cs typeface="+mn-cs"/>
        </a:defRPr>
      </a:lvl9pPr>
    </p:bodyStyle>
    <p:otherStyle>
      <a:defPPr>
        <a:defRPr lang="en-US"/>
      </a:defPPr>
      <a:lvl1pPr marL="0" algn="l" defTabSz="1088639" rtl="0" eaLnBrk="1" latinLnBrk="0" hangingPunct="1">
        <a:defRPr sz="4300" kern="1200">
          <a:solidFill>
            <a:schemeClr val="tx1"/>
          </a:solidFill>
          <a:latin typeface="+mn-lt"/>
          <a:ea typeface="+mn-ea"/>
          <a:cs typeface="+mn-cs"/>
        </a:defRPr>
      </a:lvl1pPr>
      <a:lvl2pPr marL="1088639" algn="l" defTabSz="1088639" rtl="0" eaLnBrk="1" latinLnBrk="0" hangingPunct="1">
        <a:defRPr sz="4300" kern="1200">
          <a:solidFill>
            <a:schemeClr val="tx1"/>
          </a:solidFill>
          <a:latin typeface="+mn-lt"/>
          <a:ea typeface="+mn-ea"/>
          <a:cs typeface="+mn-cs"/>
        </a:defRPr>
      </a:lvl2pPr>
      <a:lvl3pPr marL="2177278" algn="l" defTabSz="1088639" rtl="0" eaLnBrk="1" latinLnBrk="0" hangingPunct="1">
        <a:defRPr sz="4300" kern="1200">
          <a:solidFill>
            <a:schemeClr val="tx1"/>
          </a:solidFill>
          <a:latin typeface="+mn-lt"/>
          <a:ea typeface="+mn-ea"/>
          <a:cs typeface="+mn-cs"/>
        </a:defRPr>
      </a:lvl3pPr>
      <a:lvl4pPr marL="3265917" algn="l" defTabSz="1088639" rtl="0" eaLnBrk="1" latinLnBrk="0" hangingPunct="1">
        <a:defRPr sz="4300" kern="1200">
          <a:solidFill>
            <a:schemeClr val="tx1"/>
          </a:solidFill>
          <a:latin typeface="+mn-lt"/>
          <a:ea typeface="+mn-ea"/>
          <a:cs typeface="+mn-cs"/>
        </a:defRPr>
      </a:lvl4pPr>
      <a:lvl5pPr marL="4354556" algn="l" defTabSz="1088639" rtl="0" eaLnBrk="1" latinLnBrk="0" hangingPunct="1">
        <a:defRPr sz="4300" kern="1200">
          <a:solidFill>
            <a:schemeClr val="tx1"/>
          </a:solidFill>
          <a:latin typeface="+mn-lt"/>
          <a:ea typeface="+mn-ea"/>
          <a:cs typeface="+mn-cs"/>
        </a:defRPr>
      </a:lvl5pPr>
      <a:lvl6pPr marL="5443195" algn="l" defTabSz="1088639" rtl="0" eaLnBrk="1" latinLnBrk="0" hangingPunct="1">
        <a:defRPr sz="4300" kern="1200">
          <a:solidFill>
            <a:schemeClr val="tx1"/>
          </a:solidFill>
          <a:latin typeface="+mn-lt"/>
          <a:ea typeface="+mn-ea"/>
          <a:cs typeface="+mn-cs"/>
        </a:defRPr>
      </a:lvl6pPr>
      <a:lvl7pPr marL="6531834" algn="l" defTabSz="1088639" rtl="0" eaLnBrk="1" latinLnBrk="0" hangingPunct="1">
        <a:defRPr sz="4300" kern="1200">
          <a:solidFill>
            <a:schemeClr val="tx1"/>
          </a:solidFill>
          <a:latin typeface="+mn-lt"/>
          <a:ea typeface="+mn-ea"/>
          <a:cs typeface="+mn-cs"/>
        </a:defRPr>
      </a:lvl7pPr>
      <a:lvl8pPr marL="7620472" algn="l" defTabSz="1088639" rtl="0" eaLnBrk="1" latinLnBrk="0" hangingPunct="1">
        <a:defRPr sz="4300" kern="1200">
          <a:solidFill>
            <a:schemeClr val="tx1"/>
          </a:solidFill>
          <a:latin typeface="+mn-lt"/>
          <a:ea typeface="+mn-ea"/>
          <a:cs typeface="+mn-cs"/>
        </a:defRPr>
      </a:lvl8pPr>
      <a:lvl9pPr marL="8709111" algn="l" defTabSz="1088639" rtl="0" eaLnBrk="1" latinLnBrk="0" hangingPunct="1">
        <a:defRPr sz="4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3.jpeg"/><Relationship Id="rId4"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26.xml.rels><?xml version="1.0" encoding="UTF-8" standalone="yes"?>
<Relationships xmlns="http://schemas.openxmlformats.org/package/2006/relationships"><Relationship Id="rId3" Type="http://schemas.openxmlformats.org/officeDocument/2006/relationships/image" Target="../media/image4.jpg"/><Relationship Id="rId4" Type="http://schemas.openxmlformats.org/officeDocument/2006/relationships/image" Target="../media/image5.png"/><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27.xml.rels><?xml version="1.0" encoding="UTF-8" standalone="yes"?>
<Relationships xmlns="http://schemas.openxmlformats.org/package/2006/relationships"><Relationship Id="rId3" Type="http://schemas.openxmlformats.org/officeDocument/2006/relationships/image" Target="../media/image6.jpg"/><Relationship Id="rId4" Type="http://schemas.openxmlformats.org/officeDocument/2006/relationships/image" Target="../media/image7.png"/><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image" Target="../media/image9.png"/><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9.png"/><Relationship Id="rId3" Type="http://schemas.openxmlformats.org/officeDocument/2006/relationships/image" Target="../media/image1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11.png"/></Relationships>
</file>

<file path=ppt/slides/_rels/slide32.xml.rels><?xml version="1.0" encoding="UTF-8" standalone="yes"?>
<Relationships xmlns="http://schemas.openxmlformats.org/package/2006/relationships"><Relationship Id="rId3" Type="http://schemas.openxmlformats.org/officeDocument/2006/relationships/image" Target="../media/image12.jpg"/><Relationship Id="rId4" Type="http://schemas.openxmlformats.org/officeDocument/2006/relationships/image" Target="../media/image13.png"/><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hart" Target="../charts/char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hart" Target="../charts/chart2.xml"/><Relationship Id="rId3" Type="http://schemas.openxmlformats.org/officeDocument/2006/relationships/chart" Target="../charts/char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hart" Target="../charts/char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hart" Target="../charts/char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hart" Target="../charts/char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hart" Target="../charts/char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hart" Target="../charts/chart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W6T0A7NDTF.jpg"/>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7826" b="7826"/>
          <a:stretch>
            <a:fillRect/>
          </a:stretch>
        </p:blipFill>
        <p:spPr/>
      </p:pic>
      <p:sp>
        <p:nvSpPr>
          <p:cNvPr id="6" name="TextBox 5"/>
          <p:cNvSpPr txBox="1"/>
          <p:nvPr/>
        </p:nvSpPr>
        <p:spPr>
          <a:xfrm>
            <a:off x="4674471" y="4894782"/>
            <a:ext cx="15090339" cy="2646878"/>
          </a:xfrm>
          <a:prstGeom prst="rect">
            <a:avLst/>
          </a:prstGeom>
          <a:noFill/>
        </p:spPr>
        <p:txBody>
          <a:bodyPr wrap="none" rtlCol="0">
            <a:spAutoFit/>
          </a:bodyPr>
          <a:lstStyle/>
          <a:p>
            <a:pPr algn="ctr"/>
            <a:r>
              <a:rPr lang="en-US" sz="16600" b="1" dirty="0" smtClean="0">
                <a:solidFill>
                  <a:srgbClr val="414F5E"/>
                </a:solidFill>
                <a:latin typeface="Arial"/>
                <a:cs typeface="Arial"/>
              </a:rPr>
              <a:t>PERSPECTIVE</a:t>
            </a:r>
            <a:endParaRPr lang="en-US" sz="16600" b="1" dirty="0">
              <a:solidFill>
                <a:srgbClr val="414F5E"/>
              </a:solidFill>
              <a:latin typeface="Arial"/>
              <a:cs typeface="Arial"/>
            </a:endParaRPr>
          </a:p>
        </p:txBody>
      </p:sp>
      <p:sp>
        <p:nvSpPr>
          <p:cNvPr id="10" name="TextBox 9"/>
          <p:cNvSpPr txBox="1"/>
          <p:nvPr/>
        </p:nvSpPr>
        <p:spPr>
          <a:xfrm>
            <a:off x="19358715" y="-2093653"/>
            <a:ext cx="184666" cy="754053"/>
          </a:xfrm>
          <a:prstGeom prst="rect">
            <a:avLst/>
          </a:prstGeom>
          <a:noFill/>
        </p:spPr>
        <p:txBody>
          <a:bodyPr wrap="none" rtlCol="0">
            <a:spAutoFit/>
          </a:bodyPr>
          <a:lstStyle/>
          <a:p>
            <a:endParaRPr lang="en-US" dirty="0"/>
          </a:p>
        </p:txBody>
      </p:sp>
      <p:sp>
        <p:nvSpPr>
          <p:cNvPr id="18" name="TextBox 17"/>
          <p:cNvSpPr txBox="1"/>
          <p:nvPr/>
        </p:nvSpPr>
        <p:spPr>
          <a:xfrm>
            <a:off x="7847442" y="7316767"/>
            <a:ext cx="8744401" cy="830997"/>
          </a:xfrm>
          <a:prstGeom prst="rect">
            <a:avLst/>
          </a:prstGeom>
          <a:noFill/>
        </p:spPr>
        <p:txBody>
          <a:bodyPr wrap="none" rtlCol="0">
            <a:spAutoFit/>
          </a:bodyPr>
          <a:lstStyle/>
          <a:p>
            <a:pPr algn="ctr"/>
            <a:r>
              <a:rPr lang="en-US" sz="4800" dirty="0" smtClean="0">
                <a:solidFill>
                  <a:srgbClr val="414F5E"/>
                </a:solidFill>
                <a:latin typeface="Open Sans Light"/>
                <a:cs typeface="Open Sans Light"/>
              </a:rPr>
              <a:t>PRESENTED BY: LOUIS TWELVE</a:t>
            </a:r>
            <a:endParaRPr lang="en-US" sz="4800" dirty="0">
              <a:solidFill>
                <a:srgbClr val="414F5E"/>
              </a:solidFill>
              <a:latin typeface="Open Sans Light"/>
              <a:cs typeface="Open Sans Light"/>
            </a:endParaRPr>
          </a:p>
        </p:txBody>
      </p:sp>
    </p:spTree>
    <p:extLst>
      <p:ext uri="{BB962C8B-B14F-4D97-AF65-F5344CB8AC3E}">
        <p14:creationId xmlns:p14="http://schemas.microsoft.com/office/powerpoint/2010/main" val="35123676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Our Services</a:t>
            </a:r>
            <a:endParaRPr lang="en-US" sz="6600" b="1" dirty="0">
              <a:solidFill>
                <a:schemeClr val="tx2"/>
              </a:solidFill>
              <a:latin typeface="Open Sans"/>
              <a:cs typeface="Open Sans"/>
            </a:endParaRPr>
          </a:p>
        </p:txBody>
      </p:sp>
      <p:sp>
        <p:nvSpPr>
          <p:cNvPr id="9" name="TextBox 8"/>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2" name="Rectangle 1"/>
          <p:cNvSpPr/>
          <p:nvPr/>
        </p:nvSpPr>
        <p:spPr>
          <a:xfrm>
            <a:off x="1722438" y="3169906"/>
            <a:ext cx="1463040" cy="14630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5" name="Group 24"/>
          <p:cNvGrpSpPr/>
          <p:nvPr/>
        </p:nvGrpSpPr>
        <p:grpSpPr>
          <a:xfrm>
            <a:off x="3343830" y="3097124"/>
            <a:ext cx="6257491" cy="1450533"/>
            <a:chOff x="3779276" y="2838643"/>
            <a:chExt cx="6257491" cy="3109347"/>
          </a:xfrm>
        </p:grpSpPr>
        <p:sp>
          <p:nvSpPr>
            <p:cNvPr id="26" name="TextBox 25"/>
            <p:cNvSpPr txBox="1"/>
            <p:nvPr/>
          </p:nvSpPr>
          <p:spPr>
            <a:xfrm>
              <a:off x="3779276" y="4104936"/>
              <a:ext cx="6257491" cy="1843054"/>
            </a:xfrm>
            <a:prstGeom prst="rect">
              <a:avLst/>
            </a:prstGeom>
            <a:noFill/>
          </p:spPr>
          <p:txBody>
            <a:bodyPr wrap="square" rtlCol="0">
              <a:noAutofit/>
            </a:bodyPr>
            <a:lstStyle/>
            <a:p>
              <a:pPr>
                <a:lnSpc>
                  <a:spcPct val="130000"/>
                </a:lnSpc>
              </a:pPr>
              <a:r>
                <a:rPr lang="en-US" sz="2000" dirty="0" smtClean="0">
                  <a:latin typeface="Open Sans Light"/>
                  <a:cs typeface="Open Sans Light"/>
                </a:rPr>
                <a:t>Entrepreneur  It is defined as an individual who organizes or operates a business or businesses. </a:t>
              </a:r>
              <a:endParaRPr lang="en-US" sz="2000" dirty="0">
                <a:latin typeface="Open Sans Light"/>
                <a:cs typeface="Open Sans Light"/>
              </a:endParaRPr>
            </a:p>
          </p:txBody>
        </p:sp>
        <p:sp>
          <p:nvSpPr>
            <p:cNvPr id="27" name="TextBox 26"/>
            <p:cNvSpPr txBox="1"/>
            <p:nvPr/>
          </p:nvSpPr>
          <p:spPr>
            <a:xfrm>
              <a:off x="3779276" y="2838643"/>
              <a:ext cx="6257491" cy="1222759"/>
            </a:xfrm>
            <a:prstGeom prst="rect">
              <a:avLst/>
            </a:prstGeom>
            <a:noFill/>
          </p:spPr>
          <p:txBody>
            <a:bodyPr wrap="square" rtlCol="0">
              <a:noAutofit/>
            </a:bodyPr>
            <a:lstStyle/>
            <a:p>
              <a:pPr>
                <a:lnSpc>
                  <a:spcPct val="130000"/>
                </a:lnSpc>
              </a:pPr>
              <a:r>
                <a:rPr lang="en-US" sz="2400" b="1" dirty="0" smtClean="0">
                  <a:latin typeface="Open Sans"/>
                  <a:cs typeface="Open Sans"/>
                </a:rPr>
                <a:t>Analytics</a:t>
              </a:r>
              <a:endParaRPr lang="en-US" sz="2400" b="1" dirty="0">
                <a:latin typeface="Open Sans"/>
                <a:cs typeface="Open Sans"/>
              </a:endParaRPr>
            </a:p>
          </p:txBody>
        </p:sp>
      </p:grpSp>
      <p:sp>
        <p:nvSpPr>
          <p:cNvPr id="54" name="Freeform 31"/>
          <p:cNvSpPr>
            <a:spLocks noEditPoints="1"/>
          </p:cNvSpPr>
          <p:nvPr/>
        </p:nvSpPr>
        <p:spPr bwMode="auto">
          <a:xfrm>
            <a:off x="2011298" y="3503208"/>
            <a:ext cx="914690" cy="773172"/>
          </a:xfrm>
          <a:custGeom>
            <a:avLst/>
            <a:gdLst/>
            <a:ahLst/>
            <a:cxnLst>
              <a:cxn ang="0">
                <a:pos x="246" y="216"/>
              </a:cxn>
              <a:cxn ang="0">
                <a:pos x="10" y="216"/>
              </a:cxn>
              <a:cxn ang="0">
                <a:pos x="0" y="206"/>
              </a:cxn>
              <a:cxn ang="0">
                <a:pos x="0" y="202"/>
              </a:cxn>
              <a:cxn ang="0">
                <a:pos x="10" y="192"/>
              </a:cxn>
              <a:cxn ang="0">
                <a:pos x="246" y="192"/>
              </a:cxn>
              <a:cxn ang="0">
                <a:pos x="256" y="202"/>
              </a:cxn>
              <a:cxn ang="0">
                <a:pos x="256" y="206"/>
              </a:cxn>
              <a:cxn ang="0">
                <a:pos x="246" y="216"/>
              </a:cxn>
              <a:cxn ang="0">
                <a:pos x="208" y="180"/>
              </a:cxn>
              <a:cxn ang="0">
                <a:pos x="184" y="180"/>
              </a:cxn>
              <a:cxn ang="0">
                <a:pos x="172" y="168"/>
              </a:cxn>
              <a:cxn ang="0">
                <a:pos x="172" y="12"/>
              </a:cxn>
              <a:cxn ang="0">
                <a:pos x="184" y="0"/>
              </a:cxn>
              <a:cxn ang="0">
                <a:pos x="208" y="0"/>
              </a:cxn>
              <a:cxn ang="0">
                <a:pos x="220" y="12"/>
              </a:cxn>
              <a:cxn ang="0">
                <a:pos x="220" y="168"/>
              </a:cxn>
              <a:cxn ang="0">
                <a:pos x="208" y="180"/>
              </a:cxn>
              <a:cxn ang="0">
                <a:pos x="140" y="180"/>
              </a:cxn>
              <a:cxn ang="0">
                <a:pos x="116" y="180"/>
              </a:cxn>
              <a:cxn ang="0">
                <a:pos x="104" y="168"/>
              </a:cxn>
              <a:cxn ang="0">
                <a:pos x="104" y="68"/>
              </a:cxn>
              <a:cxn ang="0">
                <a:pos x="116" y="56"/>
              </a:cxn>
              <a:cxn ang="0">
                <a:pos x="140" y="56"/>
              </a:cxn>
              <a:cxn ang="0">
                <a:pos x="152" y="68"/>
              </a:cxn>
              <a:cxn ang="0">
                <a:pos x="152" y="168"/>
              </a:cxn>
              <a:cxn ang="0">
                <a:pos x="140" y="180"/>
              </a:cxn>
              <a:cxn ang="0">
                <a:pos x="72" y="180"/>
              </a:cxn>
              <a:cxn ang="0">
                <a:pos x="48" y="180"/>
              </a:cxn>
              <a:cxn ang="0">
                <a:pos x="36" y="168"/>
              </a:cxn>
              <a:cxn ang="0">
                <a:pos x="36" y="124"/>
              </a:cxn>
              <a:cxn ang="0">
                <a:pos x="48" y="112"/>
              </a:cxn>
              <a:cxn ang="0">
                <a:pos x="72" y="112"/>
              </a:cxn>
              <a:cxn ang="0">
                <a:pos x="84" y="124"/>
              </a:cxn>
              <a:cxn ang="0">
                <a:pos x="84" y="168"/>
              </a:cxn>
              <a:cxn ang="0">
                <a:pos x="72" y="180"/>
              </a:cxn>
            </a:cxnLst>
            <a:rect l="0" t="0" r="r" b="b"/>
            <a:pathLst>
              <a:path w="256" h="216">
                <a:moveTo>
                  <a:pt x="246" y="216"/>
                </a:moveTo>
                <a:cubicBezTo>
                  <a:pt x="10" y="216"/>
                  <a:pt x="10" y="216"/>
                  <a:pt x="10" y="216"/>
                </a:cubicBezTo>
                <a:cubicBezTo>
                  <a:pt x="4" y="216"/>
                  <a:pt x="0" y="212"/>
                  <a:pt x="0" y="206"/>
                </a:cubicBezTo>
                <a:cubicBezTo>
                  <a:pt x="0" y="202"/>
                  <a:pt x="0" y="202"/>
                  <a:pt x="0" y="202"/>
                </a:cubicBezTo>
                <a:cubicBezTo>
                  <a:pt x="0" y="196"/>
                  <a:pt x="4" y="192"/>
                  <a:pt x="10" y="192"/>
                </a:cubicBezTo>
                <a:cubicBezTo>
                  <a:pt x="246" y="192"/>
                  <a:pt x="246" y="192"/>
                  <a:pt x="246" y="192"/>
                </a:cubicBezTo>
                <a:cubicBezTo>
                  <a:pt x="252" y="192"/>
                  <a:pt x="256" y="196"/>
                  <a:pt x="256" y="202"/>
                </a:cubicBezTo>
                <a:cubicBezTo>
                  <a:pt x="256" y="206"/>
                  <a:pt x="256" y="206"/>
                  <a:pt x="256" y="206"/>
                </a:cubicBezTo>
                <a:cubicBezTo>
                  <a:pt x="256" y="212"/>
                  <a:pt x="252" y="216"/>
                  <a:pt x="246" y="216"/>
                </a:cubicBezTo>
                <a:moveTo>
                  <a:pt x="208" y="180"/>
                </a:moveTo>
                <a:cubicBezTo>
                  <a:pt x="184" y="180"/>
                  <a:pt x="184" y="180"/>
                  <a:pt x="184" y="180"/>
                </a:cubicBezTo>
                <a:cubicBezTo>
                  <a:pt x="177" y="180"/>
                  <a:pt x="172" y="175"/>
                  <a:pt x="172" y="168"/>
                </a:cubicBezTo>
                <a:cubicBezTo>
                  <a:pt x="172" y="12"/>
                  <a:pt x="172" y="12"/>
                  <a:pt x="172" y="12"/>
                </a:cubicBezTo>
                <a:cubicBezTo>
                  <a:pt x="172" y="5"/>
                  <a:pt x="177" y="0"/>
                  <a:pt x="184" y="0"/>
                </a:cubicBezTo>
                <a:cubicBezTo>
                  <a:pt x="208" y="0"/>
                  <a:pt x="208" y="0"/>
                  <a:pt x="208" y="0"/>
                </a:cubicBezTo>
                <a:cubicBezTo>
                  <a:pt x="215" y="0"/>
                  <a:pt x="220" y="5"/>
                  <a:pt x="220" y="12"/>
                </a:cubicBezTo>
                <a:cubicBezTo>
                  <a:pt x="220" y="168"/>
                  <a:pt x="220" y="168"/>
                  <a:pt x="220" y="168"/>
                </a:cubicBezTo>
                <a:cubicBezTo>
                  <a:pt x="220" y="175"/>
                  <a:pt x="215" y="180"/>
                  <a:pt x="208" y="180"/>
                </a:cubicBezTo>
                <a:moveTo>
                  <a:pt x="140" y="180"/>
                </a:moveTo>
                <a:cubicBezTo>
                  <a:pt x="116" y="180"/>
                  <a:pt x="116" y="180"/>
                  <a:pt x="116" y="180"/>
                </a:cubicBezTo>
                <a:cubicBezTo>
                  <a:pt x="109" y="180"/>
                  <a:pt x="104" y="175"/>
                  <a:pt x="104" y="168"/>
                </a:cubicBezTo>
                <a:cubicBezTo>
                  <a:pt x="104" y="68"/>
                  <a:pt x="104" y="68"/>
                  <a:pt x="104" y="68"/>
                </a:cubicBezTo>
                <a:cubicBezTo>
                  <a:pt x="104" y="61"/>
                  <a:pt x="109" y="56"/>
                  <a:pt x="116" y="56"/>
                </a:cubicBezTo>
                <a:cubicBezTo>
                  <a:pt x="140" y="56"/>
                  <a:pt x="140" y="56"/>
                  <a:pt x="140" y="56"/>
                </a:cubicBezTo>
                <a:cubicBezTo>
                  <a:pt x="147" y="56"/>
                  <a:pt x="152" y="61"/>
                  <a:pt x="152" y="68"/>
                </a:cubicBezTo>
                <a:cubicBezTo>
                  <a:pt x="152" y="168"/>
                  <a:pt x="152" y="168"/>
                  <a:pt x="152" y="168"/>
                </a:cubicBezTo>
                <a:cubicBezTo>
                  <a:pt x="152" y="175"/>
                  <a:pt x="147" y="180"/>
                  <a:pt x="140" y="180"/>
                </a:cubicBezTo>
                <a:moveTo>
                  <a:pt x="72" y="180"/>
                </a:moveTo>
                <a:cubicBezTo>
                  <a:pt x="48" y="180"/>
                  <a:pt x="48" y="180"/>
                  <a:pt x="48" y="180"/>
                </a:cubicBezTo>
                <a:cubicBezTo>
                  <a:pt x="41" y="180"/>
                  <a:pt x="36" y="175"/>
                  <a:pt x="36" y="168"/>
                </a:cubicBezTo>
                <a:cubicBezTo>
                  <a:pt x="36" y="124"/>
                  <a:pt x="36" y="124"/>
                  <a:pt x="36" y="124"/>
                </a:cubicBezTo>
                <a:cubicBezTo>
                  <a:pt x="36" y="117"/>
                  <a:pt x="41" y="112"/>
                  <a:pt x="48" y="112"/>
                </a:cubicBezTo>
                <a:cubicBezTo>
                  <a:pt x="72" y="112"/>
                  <a:pt x="72" y="112"/>
                  <a:pt x="72" y="112"/>
                </a:cubicBezTo>
                <a:cubicBezTo>
                  <a:pt x="79" y="112"/>
                  <a:pt x="84" y="117"/>
                  <a:pt x="84" y="124"/>
                </a:cubicBezTo>
                <a:cubicBezTo>
                  <a:pt x="84" y="168"/>
                  <a:pt x="84" y="168"/>
                  <a:pt x="84" y="168"/>
                </a:cubicBezTo>
                <a:cubicBezTo>
                  <a:pt x="84" y="175"/>
                  <a:pt x="79" y="180"/>
                  <a:pt x="72" y="180"/>
                </a:cubicBez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Rectangle 55"/>
          <p:cNvSpPr/>
          <p:nvPr/>
        </p:nvSpPr>
        <p:spPr>
          <a:xfrm>
            <a:off x="1722438" y="5394960"/>
            <a:ext cx="1463040" cy="14630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7" name="Group 56"/>
          <p:cNvGrpSpPr/>
          <p:nvPr/>
        </p:nvGrpSpPr>
        <p:grpSpPr>
          <a:xfrm>
            <a:off x="3343830" y="5322178"/>
            <a:ext cx="6257491" cy="1450533"/>
            <a:chOff x="3779276" y="2838643"/>
            <a:chExt cx="6257491" cy="3109347"/>
          </a:xfrm>
        </p:grpSpPr>
        <p:sp>
          <p:nvSpPr>
            <p:cNvPr id="58" name="TextBox 57"/>
            <p:cNvSpPr txBox="1"/>
            <p:nvPr/>
          </p:nvSpPr>
          <p:spPr>
            <a:xfrm>
              <a:off x="3779276" y="4104936"/>
              <a:ext cx="6257491" cy="1843054"/>
            </a:xfrm>
            <a:prstGeom prst="rect">
              <a:avLst/>
            </a:prstGeom>
            <a:noFill/>
          </p:spPr>
          <p:txBody>
            <a:bodyPr wrap="square" rtlCol="0">
              <a:noAutofit/>
            </a:bodyPr>
            <a:lstStyle/>
            <a:p>
              <a:pPr>
                <a:lnSpc>
                  <a:spcPct val="130000"/>
                </a:lnSpc>
              </a:pPr>
              <a:r>
                <a:rPr lang="en-US" sz="2000" dirty="0" smtClean="0">
                  <a:latin typeface="Open Sans Light"/>
                  <a:cs typeface="Open Sans Light"/>
                </a:rPr>
                <a:t>Entrepreneur  It is defined as an individual who organizes or operates a business or businesses. </a:t>
              </a:r>
              <a:endParaRPr lang="en-US" sz="2000" dirty="0">
                <a:latin typeface="Open Sans Light"/>
                <a:cs typeface="Open Sans Light"/>
              </a:endParaRPr>
            </a:p>
          </p:txBody>
        </p:sp>
        <p:sp>
          <p:nvSpPr>
            <p:cNvPr id="59" name="TextBox 58"/>
            <p:cNvSpPr txBox="1"/>
            <p:nvPr/>
          </p:nvSpPr>
          <p:spPr>
            <a:xfrm>
              <a:off x="3779276" y="2838643"/>
              <a:ext cx="6257491" cy="1222759"/>
            </a:xfrm>
            <a:prstGeom prst="rect">
              <a:avLst/>
            </a:prstGeom>
            <a:noFill/>
          </p:spPr>
          <p:txBody>
            <a:bodyPr wrap="square" rtlCol="0">
              <a:noAutofit/>
            </a:bodyPr>
            <a:lstStyle/>
            <a:p>
              <a:pPr>
                <a:lnSpc>
                  <a:spcPct val="130000"/>
                </a:lnSpc>
              </a:pPr>
              <a:r>
                <a:rPr lang="en-US" sz="2400" b="1" dirty="0" smtClean="0">
                  <a:latin typeface="Open Sans"/>
                  <a:cs typeface="Open Sans"/>
                </a:rPr>
                <a:t>Cloud Service</a:t>
              </a:r>
              <a:endParaRPr lang="en-US" sz="2400" b="1" dirty="0">
                <a:latin typeface="Open Sans"/>
                <a:cs typeface="Open Sans"/>
              </a:endParaRPr>
            </a:p>
          </p:txBody>
        </p:sp>
      </p:grpSp>
      <p:sp>
        <p:nvSpPr>
          <p:cNvPr id="61" name="Freeform 54"/>
          <p:cNvSpPr>
            <a:spLocks noEditPoints="1"/>
          </p:cNvSpPr>
          <p:nvPr/>
        </p:nvSpPr>
        <p:spPr bwMode="auto">
          <a:xfrm>
            <a:off x="2069246" y="5823870"/>
            <a:ext cx="840135" cy="566325"/>
          </a:xfrm>
          <a:custGeom>
            <a:avLst/>
            <a:gdLst/>
            <a:ahLst/>
            <a:cxnLst>
              <a:cxn ang="0">
                <a:pos x="55" y="50"/>
              </a:cxn>
              <a:cxn ang="0">
                <a:pos x="16" y="50"/>
              </a:cxn>
              <a:cxn ang="0">
                <a:pos x="0" y="34"/>
              </a:cxn>
              <a:cxn ang="0">
                <a:pos x="9" y="20"/>
              </a:cxn>
              <a:cxn ang="0">
                <a:pos x="9" y="18"/>
              </a:cxn>
              <a:cxn ang="0">
                <a:pos x="27" y="0"/>
              </a:cxn>
              <a:cxn ang="0">
                <a:pos x="44" y="11"/>
              </a:cxn>
              <a:cxn ang="0">
                <a:pos x="50" y="9"/>
              </a:cxn>
              <a:cxn ang="0">
                <a:pos x="59" y="18"/>
              </a:cxn>
              <a:cxn ang="0">
                <a:pos x="58" y="23"/>
              </a:cxn>
              <a:cxn ang="0">
                <a:pos x="68" y="36"/>
              </a:cxn>
              <a:cxn ang="0">
                <a:pos x="55" y="50"/>
              </a:cxn>
              <a:cxn ang="0">
                <a:pos x="45" y="25"/>
              </a:cxn>
              <a:cxn ang="0">
                <a:pos x="33" y="13"/>
              </a:cxn>
              <a:cxn ang="0">
                <a:pos x="32" y="12"/>
              </a:cxn>
              <a:cxn ang="0">
                <a:pos x="31" y="13"/>
              </a:cxn>
              <a:cxn ang="0">
                <a:pos x="18" y="25"/>
              </a:cxn>
              <a:cxn ang="0">
                <a:pos x="18" y="26"/>
              </a:cxn>
              <a:cxn ang="0">
                <a:pos x="19" y="27"/>
              </a:cxn>
              <a:cxn ang="0">
                <a:pos x="27" y="27"/>
              </a:cxn>
              <a:cxn ang="0">
                <a:pos x="27" y="40"/>
              </a:cxn>
              <a:cxn ang="0">
                <a:pos x="28" y="41"/>
              </a:cxn>
              <a:cxn ang="0">
                <a:pos x="35" y="41"/>
              </a:cxn>
              <a:cxn ang="0">
                <a:pos x="36" y="40"/>
              </a:cxn>
              <a:cxn ang="0">
                <a:pos x="36" y="27"/>
              </a:cxn>
              <a:cxn ang="0">
                <a:pos x="44" y="27"/>
              </a:cxn>
              <a:cxn ang="0">
                <a:pos x="45" y="26"/>
              </a:cxn>
              <a:cxn ang="0">
                <a:pos x="45" y="25"/>
              </a:cxn>
            </a:cxnLst>
            <a:rect l="0" t="0" r="r" b="b"/>
            <a:pathLst>
              <a:path w="68" h="50">
                <a:moveTo>
                  <a:pt x="55" y="50"/>
                </a:moveTo>
                <a:cubicBezTo>
                  <a:pt x="16" y="50"/>
                  <a:pt x="16" y="50"/>
                  <a:pt x="16" y="50"/>
                </a:cubicBezTo>
                <a:cubicBezTo>
                  <a:pt x="7" y="50"/>
                  <a:pt x="0" y="43"/>
                  <a:pt x="0" y="34"/>
                </a:cubicBezTo>
                <a:cubicBezTo>
                  <a:pt x="0" y="28"/>
                  <a:pt x="3" y="22"/>
                  <a:pt x="9" y="20"/>
                </a:cubicBezTo>
                <a:cubicBezTo>
                  <a:pt x="9" y="19"/>
                  <a:pt x="9" y="19"/>
                  <a:pt x="9" y="18"/>
                </a:cubicBezTo>
                <a:cubicBezTo>
                  <a:pt x="9" y="8"/>
                  <a:pt x="17" y="0"/>
                  <a:pt x="27" y="0"/>
                </a:cubicBezTo>
                <a:cubicBezTo>
                  <a:pt x="35" y="0"/>
                  <a:pt x="41" y="4"/>
                  <a:pt x="44" y="11"/>
                </a:cubicBezTo>
                <a:cubicBezTo>
                  <a:pt x="46" y="10"/>
                  <a:pt x="48" y="9"/>
                  <a:pt x="50" y="9"/>
                </a:cubicBezTo>
                <a:cubicBezTo>
                  <a:pt x="55" y="9"/>
                  <a:pt x="59" y="13"/>
                  <a:pt x="59" y="18"/>
                </a:cubicBezTo>
                <a:cubicBezTo>
                  <a:pt x="59" y="20"/>
                  <a:pt x="59" y="22"/>
                  <a:pt x="58" y="23"/>
                </a:cubicBezTo>
                <a:cubicBezTo>
                  <a:pt x="64" y="25"/>
                  <a:pt x="68" y="30"/>
                  <a:pt x="68" y="36"/>
                </a:cubicBezTo>
                <a:cubicBezTo>
                  <a:pt x="68" y="44"/>
                  <a:pt x="62" y="50"/>
                  <a:pt x="55" y="50"/>
                </a:cubicBezTo>
                <a:close/>
                <a:moveTo>
                  <a:pt x="45" y="25"/>
                </a:moveTo>
                <a:cubicBezTo>
                  <a:pt x="33" y="13"/>
                  <a:pt x="33" y="13"/>
                  <a:pt x="33" y="13"/>
                </a:cubicBezTo>
                <a:cubicBezTo>
                  <a:pt x="32" y="13"/>
                  <a:pt x="32" y="12"/>
                  <a:pt x="32" y="12"/>
                </a:cubicBezTo>
                <a:cubicBezTo>
                  <a:pt x="31" y="12"/>
                  <a:pt x="31" y="13"/>
                  <a:pt x="31" y="13"/>
                </a:cubicBezTo>
                <a:cubicBezTo>
                  <a:pt x="18" y="25"/>
                  <a:pt x="18" y="25"/>
                  <a:pt x="18" y="25"/>
                </a:cubicBezTo>
                <a:cubicBezTo>
                  <a:pt x="18" y="26"/>
                  <a:pt x="18" y="26"/>
                  <a:pt x="18" y="26"/>
                </a:cubicBezTo>
                <a:cubicBezTo>
                  <a:pt x="18" y="27"/>
                  <a:pt x="19" y="27"/>
                  <a:pt x="19" y="27"/>
                </a:cubicBezTo>
                <a:cubicBezTo>
                  <a:pt x="27" y="27"/>
                  <a:pt x="27" y="27"/>
                  <a:pt x="27" y="27"/>
                </a:cubicBezTo>
                <a:cubicBezTo>
                  <a:pt x="27" y="40"/>
                  <a:pt x="27" y="40"/>
                  <a:pt x="27" y="40"/>
                </a:cubicBezTo>
                <a:cubicBezTo>
                  <a:pt x="27" y="41"/>
                  <a:pt x="28" y="41"/>
                  <a:pt x="28" y="41"/>
                </a:cubicBezTo>
                <a:cubicBezTo>
                  <a:pt x="35" y="41"/>
                  <a:pt x="35" y="41"/>
                  <a:pt x="35" y="41"/>
                </a:cubicBezTo>
                <a:cubicBezTo>
                  <a:pt x="36" y="41"/>
                  <a:pt x="36" y="41"/>
                  <a:pt x="36" y="40"/>
                </a:cubicBezTo>
                <a:cubicBezTo>
                  <a:pt x="36" y="27"/>
                  <a:pt x="36" y="27"/>
                  <a:pt x="36" y="27"/>
                </a:cubicBezTo>
                <a:cubicBezTo>
                  <a:pt x="44" y="27"/>
                  <a:pt x="44" y="27"/>
                  <a:pt x="44" y="27"/>
                </a:cubicBezTo>
                <a:cubicBezTo>
                  <a:pt x="45" y="27"/>
                  <a:pt x="45" y="27"/>
                  <a:pt x="45" y="26"/>
                </a:cubicBezTo>
                <a:cubicBezTo>
                  <a:pt x="45" y="26"/>
                  <a:pt x="45" y="26"/>
                  <a:pt x="45"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Rectangle 61"/>
          <p:cNvSpPr/>
          <p:nvPr/>
        </p:nvSpPr>
        <p:spPr>
          <a:xfrm>
            <a:off x="1722438" y="7589506"/>
            <a:ext cx="1463040" cy="146304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63" name="Group 62"/>
          <p:cNvGrpSpPr/>
          <p:nvPr/>
        </p:nvGrpSpPr>
        <p:grpSpPr>
          <a:xfrm>
            <a:off x="3343830" y="7516724"/>
            <a:ext cx="6257491" cy="1450533"/>
            <a:chOff x="3779276" y="2838643"/>
            <a:chExt cx="6257491" cy="3109347"/>
          </a:xfrm>
        </p:grpSpPr>
        <p:sp>
          <p:nvSpPr>
            <p:cNvPr id="64" name="TextBox 63"/>
            <p:cNvSpPr txBox="1"/>
            <p:nvPr/>
          </p:nvSpPr>
          <p:spPr>
            <a:xfrm>
              <a:off x="3779276" y="4104936"/>
              <a:ext cx="6257491" cy="1843054"/>
            </a:xfrm>
            <a:prstGeom prst="rect">
              <a:avLst/>
            </a:prstGeom>
            <a:noFill/>
          </p:spPr>
          <p:txBody>
            <a:bodyPr wrap="square" rtlCol="0">
              <a:noAutofit/>
            </a:bodyPr>
            <a:lstStyle/>
            <a:p>
              <a:pPr>
                <a:lnSpc>
                  <a:spcPct val="130000"/>
                </a:lnSpc>
              </a:pPr>
              <a:r>
                <a:rPr lang="en-US" sz="2000" dirty="0" smtClean="0">
                  <a:latin typeface="Open Sans Light"/>
                  <a:cs typeface="Open Sans Light"/>
                </a:rPr>
                <a:t>Entrepreneur  It is defined as an individual who organizes or operates a business or businesses. </a:t>
              </a:r>
              <a:endParaRPr lang="en-US" sz="2000" dirty="0">
                <a:latin typeface="Open Sans Light"/>
                <a:cs typeface="Open Sans Light"/>
              </a:endParaRPr>
            </a:p>
          </p:txBody>
        </p:sp>
        <p:sp>
          <p:nvSpPr>
            <p:cNvPr id="65" name="TextBox 64"/>
            <p:cNvSpPr txBox="1"/>
            <p:nvPr/>
          </p:nvSpPr>
          <p:spPr>
            <a:xfrm>
              <a:off x="3779276" y="2838643"/>
              <a:ext cx="6257491" cy="1222759"/>
            </a:xfrm>
            <a:prstGeom prst="rect">
              <a:avLst/>
            </a:prstGeom>
            <a:noFill/>
          </p:spPr>
          <p:txBody>
            <a:bodyPr wrap="square" rtlCol="0">
              <a:noAutofit/>
            </a:bodyPr>
            <a:lstStyle/>
            <a:p>
              <a:pPr>
                <a:lnSpc>
                  <a:spcPct val="130000"/>
                </a:lnSpc>
              </a:pPr>
              <a:r>
                <a:rPr lang="en-US" sz="2400" b="1" dirty="0" smtClean="0">
                  <a:latin typeface="Open Sans"/>
                  <a:cs typeface="Open Sans"/>
                </a:rPr>
                <a:t>Film Studio</a:t>
              </a:r>
              <a:endParaRPr lang="en-US" sz="2400" b="1" dirty="0">
                <a:latin typeface="Open Sans"/>
                <a:cs typeface="Open Sans"/>
              </a:endParaRPr>
            </a:p>
          </p:txBody>
        </p:sp>
      </p:grpSp>
      <p:sp>
        <p:nvSpPr>
          <p:cNvPr id="67" name="Rectangle 66"/>
          <p:cNvSpPr/>
          <p:nvPr/>
        </p:nvSpPr>
        <p:spPr>
          <a:xfrm>
            <a:off x="1722438" y="9814560"/>
            <a:ext cx="1463040" cy="146304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68" name="Group 67"/>
          <p:cNvGrpSpPr/>
          <p:nvPr/>
        </p:nvGrpSpPr>
        <p:grpSpPr>
          <a:xfrm>
            <a:off x="3343830" y="9741778"/>
            <a:ext cx="6257491" cy="1450533"/>
            <a:chOff x="3779276" y="2838643"/>
            <a:chExt cx="6257491" cy="3109347"/>
          </a:xfrm>
        </p:grpSpPr>
        <p:sp>
          <p:nvSpPr>
            <p:cNvPr id="69" name="TextBox 68"/>
            <p:cNvSpPr txBox="1"/>
            <p:nvPr/>
          </p:nvSpPr>
          <p:spPr>
            <a:xfrm>
              <a:off x="3779276" y="4104936"/>
              <a:ext cx="6257491" cy="1843054"/>
            </a:xfrm>
            <a:prstGeom prst="rect">
              <a:avLst/>
            </a:prstGeom>
            <a:noFill/>
          </p:spPr>
          <p:txBody>
            <a:bodyPr wrap="square" rtlCol="0">
              <a:noAutofit/>
            </a:bodyPr>
            <a:lstStyle/>
            <a:p>
              <a:pPr>
                <a:lnSpc>
                  <a:spcPct val="130000"/>
                </a:lnSpc>
              </a:pPr>
              <a:r>
                <a:rPr lang="en-US" sz="2000" dirty="0" smtClean="0">
                  <a:latin typeface="Open Sans Light"/>
                  <a:cs typeface="Open Sans Light"/>
                </a:rPr>
                <a:t>Entrepreneur  It is defined as an individual who organizes or operates a business or businesses. </a:t>
              </a:r>
              <a:endParaRPr lang="en-US" sz="2000" dirty="0">
                <a:latin typeface="Open Sans Light"/>
                <a:cs typeface="Open Sans Light"/>
              </a:endParaRPr>
            </a:p>
          </p:txBody>
        </p:sp>
        <p:sp>
          <p:nvSpPr>
            <p:cNvPr id="70" name="TextBox 69"/>
            <p:cNvSpPr txBox="1"/>
            <p:nvPr/>
          </p:nvSpPr>
          <p:spPr>
            <a:xfrm>
              <a:off x="3779276" y="2838643"/>
              <a:ext cx="6257491" cy="1222759"/>
            </a:xfrm>
            <a:prstGeom prst="rect">
              <a:avLst/>
            </a:prstGeom>
            <a:noFill/>
          </p:spPr>
          <p:txBody>
            <a:bodyPr wrap="square" rtlCol="0">
              <a:noAutofit/>
            </a:bodyPr>
            <a:lstStyle/>
            <a:p>
              <a:pPr>
                <a:lnSpc>
                  <a:spcPct val="130000"/>
                </a:lnSpc>
              </a:pPr>
              <a:r>
                <a:rPr lang="en-US" sz="2400" b="1" dirty="0" smtClean="0">
                  <a:latin typeface="Open Sans"/>
                  <a:cs typeface="Open Sans"/>
                </a:rPr>
                <a:t>Photography Studio</a:t>
              </a:r>
              <a:endParaRPr lang="en-US" sz="2400" b="1" dirty="0">
                <a:latin typeface="Open Sans"/>
                <a:cs typeface="Open Sans"/>
              </a:endParaRPr>
            </a:p>
          </p:txBody>
        </p:sp>
      </p:grpSp>
      <p:sp>
        <p:nvSpPr>
          <p:cNvPr id="72" name="Freeform 171"/>
          <p:cNvSpPr>
            <a:spLocks/>
          </p:cNvSpPr>
          <p:nvPr/>
        </p:nvSpPr>
        <p:spPr bwMode="auto">
          <a:xfrm>
            <a:off x="2083837" y="8093467"/>
            <a:ext cx="770085" cy="507303"/>
          </a:xfrm>
          <a:custGeom>
            <a:avLst/>
            <a:gdLst/>
            <a:ahLst/>
            <a:cxnLst>
              <a:cxn ang="0">
                <a:pos x="64" y="42"/>
              </a:cxn>
              <a:cxn ang="0">
                <a:pos x="62" y="44"/>
              </a:cxn>
              <a:cxn ang="0">
                <a:pos x="61" y="45"/>
              </a:cxn>
              <a:cxn ang="0">
                <a:pos x="60" y="44"/>
              </a:cxn>
              <a:cxn ang="0">
                <a:pos x="45" y="30"/>
              </a:cxn>
              <a:cxn ang="0">
                <a:pos x="45" y="36"/>
              </a:cxn>
              <a:cxn ang="0">
                <a:pos x="35" y="46"/>
              </a:cxn>
              <a:cxn ang="0">
                <a:pos x="10" y="46"/>
              </a:cxn>
              <a:cxn ang="0">
                <a:pos x="0" y="36"/>
              </a:cxn>
              <a:cxn ang="0">
                <a:pos x="0" y="10"/>
              </a:cxn>
              <a:cxn ang="0">
                <a:pos x="10" y="0"/>
              </a:cxn>
              <a:cxn ang="0">
                <a:pos x="35" y="0"/>
              </a:cxn>
              <a:cxn ang="0">
                <a:pos x="45" y="10"/>
              </a:cxn>
              <a:cxn ang="0">
                <a:pos x="45" y="16"/>
              </a:cxn>
              <a:cxn ang="0">
                <a:pos x="60" y="2"/>
              </a:cxn>
              <a:cxn ang="0">
                <a:pos x="61" y="1"/>
              </a:cxn>
              <a:cxn ang="0">
                <a:pos x="62" y="1"/>
              </a:cxn>
              <a:cxn ang="0">
                <a:pos x="64" y="4"/>
              </a:cxn>
              <a:cxn ang="0">
                <a:pos x="64" y="42"/>
              </a:cxn>
            </a:cxnLst>
            <a:rect l="0" t="0" r="r" b="b"/>
            <a:pathLst>
              <a:path w="64" h="46">
                <a:moveTo>
                  <a:pt x="64" y="42"/>
                </a:moveTo>
                <a:cubicBezTo>
                  <a:pt x="64" y="43"/>
                  <a:pt x="63" y="44"/>
                  <a:pt x="62" y="44"/>
                </a:cubicBezTo>
                <a:cubicBezTo>
                  <a:pt x="62" y="45"/>
                  <a:pt x="62" y="45"/>
                  <a:pt x="61" y="45"/>
                </a:cubicBezTo>
                <a:cubicBezTo>
                  <a:pt x="61" y="45"/>
                  <a:pt x="60" y="44"/>
                  <a:pt x="60" y="44"/>
                </a:cubicBezTo>
                <a:cubicBezTo>
                  <a:pt x="45" y="30"/>
                  <a:pt x="45" y="30"/>
                  <a:pt x="45" y="30"/>
                </a:cubicBezTo>
                <a:cubicBezTo>
                  <a:pt x="45" y="36"/>
                  <a:pt x="45" y="36"/>
                  <a:pt x="45" y="36"/>
                </a:cubicBezTo>
                <a:cubicBezTo>
                  <a:pt x="45" y="41"/>
                  <a:pt x="41" y="46"/>
                  <a:pt x="35" y="46"/>
                </a:cubicBezTo>
                <a:cubicBezTo>
                  <a:pt x="10" y="46"/>
                  <a:pt x="10" y="46"/>
                  <a:pt x="10" y="46"/>
                </a:cubicBezTo>
                <a:cubicBezTo>
                  <a:pt x="4" y="46"/>
                  <a:pt x="0" y="41"/>
                  <a:pt x="0" y="36"/>
                </a:cubicBezTo>
                <a:cubicBezTo>
                  <a:pt x="0" y="10"/>
                  <a:pt x="0" y="10"/>
                  <a:pt x="0" y="10"/>
                </a:cubicBezTo>
                <a:cubicBezTo>
                  <a:pt x="0" y="5"/>
                  <a:pt x="4" y="0"/>
                  <a:pt x="10" y="0"/>
                </a:cubicBezTo>
                <a:cubicBezTo>
                  <a:pt x="35" y="0"/>
                  <a:pt x="35" y="0"/>
                  <a:pt x="35" y="0"/>
                </a:cubicBezTo>
                <a:cubicBezTo>
                  <a:pt x="41" y="0"/>
                  <a:pt x="45" y="5"/>
                  <a:pt x="45" y="10"/>
                </a:cubicBezTo>
                <a:cubicBezTo>
                  <a:pt x="45" y="16"/>
                  <a:pt x="45" y="16"/>
                  <a:pt x="45" y="16"/>
                </a:cubicBezTo>
                <a:cubicBezTo>
                  <a:pt x="60" y="2"/>
                  <a:pt x="60" y="2"/>
                  <a:pt x="60" y="2"/>
                </a:cubicBezTo>
                <a:cubicBezTo>
                  <a:pt x="60" y="1"/>
                  <a:pt x="61" y="1"/>
                  <a:pt x="61" y="1"/>
                </a:cubicBezTo>
                <a:cubicBezTo>
                  <a:pt x="62" y="1"/>
                  <a:pt x="62" y="1"/>
                  <a:pt x="62" y="1"/>
                </a:cubicBezTo>
                <a:cubicBezTo>
                  <a:pt x="63" y="2"/>
                  <a:pt x="64" y="3"/>
                  <a:pt x="64" y="4"/>
                </a:cubicBezTo>
                <a:lnTo>
                  <a:pt x="64"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37"/>
          <p:cNvSpPr>
            <a:spLocks noEditPoints="1"/>
          </p:cNvSpPr>
          <p:nvPr/>
        </p:nvSpPr>
        <p:spPr bwMode="auto">
          <a:xfrm>
            <a:off x="2073820" y="10210565"/>
            <a:ext cx="797921" cy="631623"/>
          </a:xfrm>
          <a:custGeom>
            <a:avLst/>
            <a:gdLst/>
            <a:ahLst/>
            <a:cxnLst>
              <a:cxn ang="0">
                <a:pos x="68" y="18"/>
              </a:cxn>
              <a:cxn ang="0">
                <a:pos x="68" y="50"/>
              </a:cxn>
              <a:cxn ang="0">
                <a:pos x="59" y="59"/>
              </a:cxn>
              <a:cxn ang="0">
                <a:pos x="9" y="59"/>
              </a:cxn>
              <a:cxn ang="0">
                <a:pos x="0" y="50"/>
              </a:cxn>
              <a:cxn ang="0">
                <a:pos x="0" y="18"/>
              </a:cxn>
              <a:cxn ang="0">
                <a:pos x="9" y="9"/>
              </a:cxn>
              <a:cxn ang="0">
                <a:pos x="17" y="9"/>
              </a:cxn>
              <a:cxn ang="0">
                <a:pos x="19" y="4"/>
              </a:cxn>
              <a:cxn ang="0">
                <a:pos x="25" y="0"/>
              </a:cxn>
              <a:cxn ang="0">
                <a:pos x="43" y="0"/>
              </a:cxn>
              <a:cxn ang="0">
                <a:pos x="49" y="4"/>
              </a:cxn>
              <a:cxn ang="0">
                <a:pos x="51" y="9"/>
              </a:cxn>
              <a:cxn ang="0">
                <a:pos x="59" y="9"/>
              </a:cxn>
              <a:cxn ang="0">
                <a:pos x="68" y="18"/>
              </a:cxn>
              <a:cxn ang="0">
                <a:pos x="50" y="34"/>
              </a:cxn>
              <a:cxn ang="0">
                <a:pos x="34" y="18"/>
              </a:cxn>
              <a:cxn ang="0">
                <a:pos x="18" y="34"/>
              </a:cxn>
              <a:cxn ang="0">
                <a:pos x="34" y="50"/>
              </a:cxn>
              <a:cxn ang="0">
                <a:pos x="50" y="34"/>
              </a:cxn>
              <a:cxn ang="0">
                <a:pos x="44" y="34"/>
              </a:cxn>
              <a:cxn ang="0">
                <a:pos x="34" y="44"/>
              </a:cxn>
              <a:cxn ang="0">
                <a:pos x="24" y="34"/>
              </a:cxn>
              <a:cxn ang="0">
                <a:pos x="34" y="24"/>
              </a:cxn>
              <a:cxn ang="0">
                <a:pos x="44" y="34"/>
              </a:cxn>
            </a:cxnLst>
            <a:rect l="0" t="0" r="r" b="b"/>
            <a:pathLst>
              <a:path w="68" h="59">
                <a:moveTo>
                  <a:pt x="68" y="18"/>
                </a:moveTo>
                <a:cubicBezTo>
                  <a:pt x="68" y="50"/>
                  <a:pt x="68" y="50"/>
                  <a:pt x="68" y="50"/>
                </a:cubicBezTo>
                <a:cubicBezTo>
                  <a:pt x="68" y="55"/>
                  <a:pt x="64" y="59"/>
                  <a:pt x="59" y="59"/>
                </a:cubicBezTo>
                <a:cubicBezTo>
                  <a:pt x="9" y="59"/>
                  <a:pt x="9" y="59"/>
                  <a:pt x="9" y="59"/>
                </a:cubicBezTo>
                <a:cubicBezTo>
                  <a:pt x="4" y="59"/>
                  <a:pt x="0" y="55"/>
                  <a:pt x="0" y="50"/>
                </a:cubicBezTo>
                <a:cubicBezTo>
                  <a:pt x="0" y="18"/>
                  <a:pt x="0" y="18"/>
                  <a:pt x="0" y="18"/>
                </a:cubicBezTo>
                <a:cubicBezTo>
                  <a:pt x="0" y="13"/>
                  <a:pt x="4" y="9"/>
                  <a:pt x="9" y="9"/>
                </a:cubicBezTo>
                <a:cubicBezTo>
                  <a:pt x="17" y="9"/>
                  <a:pt x="17" y="9"/>
                  <a:pt x="17" y="9"/>
                </a:cubicBezTo>
                <a:cubicBezTo>
                  <a:pt x="19" y="4"/>
                  <a:pt x="19" y="4"/>
                  <a:pt x="19" y="4"/>
                </a:cubicBezTo>
                <a:cubicBezTo>
                  <a:pt x="20" y="2"/>
                  <a:pt x="22" y="0"/>
                  <a:pt x="25" y="0"/>
                </a:cubicBezTo>
                <a:cubicBezTo>
                  <a:pt x="43" y="0"/>
                  <a:pt x="43" y="0"/>
                  <a:pt x="43" y="0"/>
                </a:cubicBezTo>
                <a:cubicBezTo>
                  <a:pt x="46" y="0"/>
                  <a:pt x="48" y="2"/>
                  <a:pt x="49" y="4"/>
                </a:cubicBezTo>
                <a:cubicBezTo>
                  <a:pt x="51" y="9"/>
                  <a:pt x="51" y="9"/>
                  <a:pt x="51" y="9"/>
                </a:cubicBezTo>
                <a:cubicBezTo>
                  <a:pt x="59" y="9"/>
                  <a:pt x="59" y="9"/>
                  <a:pt x="59" y="9"/>
                </a:cubicBezTo>
                <a:cubicBezTo>
                  <a:pt x="64" y="9"/>
                  <a:pt x="68" y="13"/>
                  <a:pt x="68" y="18"/>
                </a:cubicBezTo>
                <a:close/>
                <a:moveTo>
                  <a:pt x="50" y="34"/>
                </a:moveTo>
                <a:cubicBezTo>
                  <a:pt x="50" y="25"/>
                  <a:pt x="43" y="18"/>
                  <a:pt x="34" y="18"/>
                </a:cubicBezTo>
                <a:cubicBezTo>
                  <a:pt x="25" y="18"/>
                  <a:pt x="18" y="25"/>
                  <a:pt x="18" y="34"/>
                </a:cubicBezTo>
                <a:cubicBezTo>
                  <a:pt x="18" y="43"/>
                  <a:pt x="25" y="50"/>
                  <a:pt x="34" y="50"/>
                </a:cubicBezTo>
                <a:cubicBezTo>
                  <a:pt x="43" y="50"/>
                  <a:pt x="50" y="43"/>
                  <a:pt x="50" y="34"/>
                </a:cubicBezTo>
                <a:close/>
                <a:moveTo>
                  <a:pt x="44" y="34"/>
                </a:moveTo>
                <a:cubicBezTo>
                  <a:pt x="44" y="40"/>
                  <a:pt x="40" y="44"/>
                  <a:pt x="34" y="44"/>
                </a:cubicBezTo>
                <a:cubicBezTo>
                  <a:pt x="28" y="44"/>
                  <a:pt x="24" y="40"/>
                  <a:pt x="24" y="34"/>
                </a:cubicBezTo>
                <a:cubicBezTo>
                  <a:pt x="24" y="28"/>
                  <a:pt x="28" y="24"/>
                  <a:pt x="34" y="24"/>
                </a:cubicBezTo>
                <a:cubicBezTo>
                  <a:pt x="40" y="24"/>
                  <a:pt x="44" y="28"/>
                  <a:pt x="44" y="3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Rectangle 73"/>
          <p:cNvSpPr/>
          <p:nvPr/>
        </p:nvSpPr>
        <p:spPr>
          <a:xfrm>
            <a:off x="12193588" y="3169906"/>
            <a:ext cx="1463040" cy="146304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75" name="Group 74"/>
          <p:cNvGrpSpPr/>
          <p:nvPr/>
        </p:nvGrpSpPr>
        <p:grpSpPr>
          <a:xfrm>
            <a:off x="13814980" y="3097124"/>
            <a:ext cx="6257491" cy="1450533"/>
            <a:chOff x="3779276" y="2838643"/>
            <a:chExt cx="6257491" cy="3109347"/>
          </a:xfrm>
        </p:grpSpPr>
        <p:sp>
          <p:nvSpPr>
            <p:cNvPr id="76" name="TextBox 75"/>
            <p:cNvSpPr txBox="1"/>
            <p:nvPr/>
          </p:nvSpPr>
          <p:spPr>
            <a:xfrm>
              <a:off x="3779276" y="4104936"/>
              <a:ext cx="6257491" cy="1843054"/>
            </a:xfrm>
            <a:prstGeom prst="rect">
              <a:avLst/>
            </a:prstGeom>
            <a:noFill/>
          </p:spPr>
          <p:txBody>
            <a:bodyPr wrap="square" rtlCol="0">
              <a:noAutofit/>
            </a:bodyPr>
            <a:lstStyle/>
            <a:p>
              <a:pPr>
                <a:lnSpc>
                  <a:spcPct val="130000"/>
                </a:lnSpc>
              </a:pPr>
              <a:r>
                <a:rPr lang="en-US" sz="2000" dirty="0" smtClean="0">
                  <a:latin typeface="Open Sans Light"/>
                  <a:cs typeface="Open Sans Light"/>
                </a:rPr>
                <a:t>Entrepreneur  It is defined as an individual who organizes or operates a business or businesses. </a:t>
              </a:r>
              <a:endParaRPr lang="en-US" sz="2000" dirty="0">
                <a:latin typeface="Open Sans Light"/>
                <a:cs typeface="Open Sans Light"/>
              </a:endParaRPr>
            </a:p>
          </p:txBody>
        </p:sp>
        <p:sp>
          <p:nvSpPr>
            <p:cNvPr id="77" name="TextBox 76"/>
            <p:cNvSpPr txBox="1"/>
            <p:nvPr/>
          </p:nvSpPr>
          <p:spPr>
            <a:xfrm>
              <a:off x="3779276" y="2838643"/>
              <a:ext cx="6257491" cy="1222759"/>
            </a:xfrm>
            <a:prstGeom prst="rect">
              <a:avLst/>
            </a:prstGeom>
            <a:noFill/>
          </p:spPr>
          <p:txBody>
            <a:bodyPr wrap="square" rtlCol="0">
              <a:noAutofit/>
            </a:bodyPr>
            <a:lstStyle/>
            <a:p>
              <a:pPr>
                <a:lnSpc>
                  <a:spcPct val="130000"/>
                </a:lnSpc>
              </a:pPr>
              <a:r>
                <a:rPr lang="en-US" sz="2400" b="1" dirty="0" smtClean="0">
                  <a:latin typeface="Open Sans"/>
                  <a:cs typeface="Open Sans"/>
                </a:rPr>
                <a:t>Social Media</a:t>
              </a:r>
              <a:endParaRPr lang="en-US" sz="2400" b="1" dirty="0">
                <a:latin typeface="Open Sans"/>
                <a:cs typeface="Open Sans"/>
              </a:endParaRPr>
            </a:p>
          </p:txBody>
        </p:sp>
      </p:grpSp>
      <p:sp>
        <p:nvSpPr>
          <p:cNvPr id="79" name="Rectangle 78"/>
          <p:cNvSpPr/>
          <p:nvPr/>
        </p:nvSpPr>
        <p:spPr>
          <a:xfrm>
            <a:off x="12193588" y="5394960"/>
            <a:ext cx="1463040" cy="146304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80" name="Group 79"/>
          <p:cNvGrpSpPr/>
          <p:nvPr/>
        </p:nvGrpSpPr>
        <p:grpSpPr>
          <a:xfrm>
            <a:off x="13814980" y="5322178"/>
            <a:ext cx="6257491" cy="1450533"/>
            <a:chOff x="3779276" y="2838643"/>
            <a:chExt cx="6257491" cy="3109347"/>
          </a:xfrm>
        </p:grpSpPr>
        <p:sp>
          <p:nvSpPr>
            <p:cNvPr id="81" name="TextBox 80"/>
            <p:cNvSpPr txBox="1"/>
            <p:nvPr/>
          </p:nvSpPr>
          <p:spPr>
            <a:xfrm>
              <a:off x="3779276" y="4104936"/>
              <a:ext cx="6257491" cy="1843054"/>
            </a:xfrm>
            <a:prstGeom prst="rect">
              <a:avLst/>
            </a:prstGeom>
            <a:noFill/>
          </p:spPr>
          <p:txBody>
            <a:bodyPr wrap="square" rtlCol="0">
              <a:noAutofit/>
            </a:bodyPr>
            <a:lstStyle/>
            <a:p>
              <a:pPr>
                <a:lnSpc>
                  <a:spcPct val="130000"/>
                </a:lnSpc>
              </a:pPr>
              <a:r>
                <a:rPr lang="en-US" sz="2000" dirty="0" smtClean="0">
                  <a:latin typeface="Open Sans Light"/>
                  <a:cs typeface="Open Sans Light"/>
                </a:rPr>
                <a:t>Entrepreneur  It is defined as an individual who organizes or operates a business or businesses. </a:t>
              </a:r>
              <a:endParaRPr lang="en-US" sz="2000" dirty="0">
                <a:latin typeface="Open Sans Light"/>
                <a:cs typeface="Open Sans Light"/>
              </a:endParaRPr>
            </a:p>
          </p:txBody>
        </p:sp>
        <p:sp>
          <p:nvSpPr>
            <p:cNvPr id="82" name="TextBox 81"/>
            <p:cNvSpPr txBox="1"/>
            <p:nvPr/>
          </p:nvSpPr>
          <p:spPr>
            <a:xfrm>
              <a:off x="3779276" y="2838643"/>
              <a:ext cx="6257491" cy="1222759"/>
            </a:xfrm>
            <a:prstGeom prst="rect">
              <a:avLst/>
            </a:prstGeom>
            <a:noFill/>
          </p:spPr>
          <p:txBody>
            <a:bodyPr wrap="square" rtlCol="0">
              <a:noAutofit/>
            </a:bodyPr>
            <a:lstStyle/>
            <a:p>
              <a:pPr>
                <a:lnSpc>
                  <a:spcPct val="130000"/>
                </a:lnSpc>
              </a:pPr>
              <a:r>
                <a:rPr lang="en-US" sz="2400" b="1" dirty="0" smtClean="0">
                  <a:latin typeface="Open Sans"/>
                  <a:cs typeface="Open Sans"/>
                </a:rPr>
                <a:t>Pay per Click Campaign</a:t>
              </a:r>
              <a:endParaRPr lang="en-US" sz="2400" b="1" dirty="0">
                <a:latin typeface="Open Sans"/>
                <a:cs typeface="Open Sans"/>
              </a:endParaRPr>
            </a:p>
          </p:txBody>
        </p:sp>
      </p:grpSp>
      <p:sp>
        <p:nvSpPr>
          <p:cNvPr id="84" name="Rectangle 83"/>
          <p:cNvSpPr/>
          <p:nvPr/>
        </p:nvSpPr>
        <p:spPr>
          <a:xfrm>
            <a:off x="12193588" y="7589506"/>
            <a:ext cx="1463040" cy="1463040"/>
          </a:xfrm>
          <a:prstGeom prst="rect">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85" name="Group 84"/>
          <p:cNvGrpSpPr/>
          <p:nvPr/>
        </p:nvGrpSpPr>
        <p:grpSpPr>
          <a:xfrm>
            <a:off x="13814980" y="7516724"/>
            <a:ext cx="6257491" cy="1450533"/>
            <a:chOff x="3779276" y="2838643"/>
            <a:chExt cx="6257491" cy="3109347"/>
          </a:xfrm>
        </p:grpSpPr>
        <p:sp>
          <p:nvSpPr>
            <p:cNvPr id="86" name="TextBox 85"/>
            <p:cNvSpPr txBox="1"/>
            <p:nvPr/>
          </p:nvSpPr>
          <p:spPr>
            <a:xfrm>
              <a:off x="3779276" y="4104936"/>
              <a:ext cx="6257491" cy="1843054"/>
            </a:xfrm>
            <a:prstGeom prst="rect">
              <a:avLst/>
            </a:prstGeom>
            <a:noFill/>
          </p:spPr>
          <p:txBody>
            <a:bodyPr wrap="square" rtlCol="0">
              <a:noAutofit/>
            </a:bodyPr>
            <a:lstStyle/>
            <a:p>
              <a:pPr>
                <a:lnSpc>
                  <a:spcPct val="130000"/>
                </a:lnSpc>
              </a:pPr>
              <a:r>
                <a:rPr lang="en-US" sz="2000" dirty="0" smtClean="0">
                  <a:latin typeface="Open Sans Light"/>
                  <a:cs typeface="Open Sans Light"/>
                </a:rPr>
                <a:t>Entrepreneur  It is defined as an individual who organizes or operates a business or businesses. </a:t>
              </a:r>
              <a:endParaRPr lang="en-US" sz="2000" dirty="0">
                <a:latin typeface="Open Sans Light"/>
                <a:cs typeface="Open Sans Light"/>
              </a:endParaRPr>
            </a:p>
          </p:txBody>
        </p:sp>
        <p:sp>
          <p:nvSpPr>
            <p:cNvPr id="87" name="TextBox 86"/>
            <p:cNvSpPr txBox="1"/>
            <p:nvPr/>
          </p:nvSpPr>
          <p:spPr>
            <a:xfrm>
              <a:off x="3779276" y="2838643"/>
              <a:ext cx="6257491" cy="1222759"/>
            </a:xfrm>
            <a:prstGeom prst="rect">
              <a:avLst/>
            </a:prstGeom>
            <a:noFill/>
          </p:spPr>
          <p:txBody>
            <a:bodyPr wrap="square" rtlCol="0">
              <a:noAutofit/>
            </a:bodyPr>
            <a:lstStyle/>
            <a:p>
              <a:pPr>
                <a:lnSpc>
                  <a:spcPct val="130000"/>
                </a:lnSpc>
              </a:pPr>
              <a:r>
                <a:rPr lang="en-US" sz="2400" b="1" dirty="0" smtClean="0">
                  <a:latin typeface="Open Sans"/>
                  <a:cs typeface="Open Sans"/>
                </a:rPr>
                <a:t>Web Development</a:t>
              </a:r>
              <a:endParaRPr lang="en-US" sz="2400" b="1" dirty="0">
                <a:latin typeface="Open Sans"/>
                <a:cs typeface="Open Sans"/>
              </a:endParaRPr>
            </a:p>
          </p:txBody>
        </p:sp>
      </p:grpSp>
      <p:sp>
        <p:nvSpPr>
          <p:cNvPr id="88" name="Rectangle 87"/>
          <p:cNvSpPr/>
          <p:nvPr/>
        </p:nvSpPr>
        <p:spPr>
          <a:xfrm>
            <a:off x="12193588" y="9814560"/>
            <a:ext cx="1463040" cy="1463040"/>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89" name="Group 88"/>
          <p:cNvGrpSpPr/>
          <p:nvPr/>
        </p:nvGrpSpPr>
        <p:grpSpPr>
          <a:xfrm>
            <a:off x="13814980" y="9741778"/>
            <a:ext cx="6257491" cy="1450533"/>
            <a:chOff x="3779276" y="2838643"/>
            <a:chExt cx="6257491" cy="3109347"/>
          </a:xfrm>
        </p:grpSpPr>
        <p:sp>
          <p:nvSpPr>
            <p:cNvPr id="90" name="TextBox 89"/>
            <p:cNvSpPr txBox="1"/>
            <p:nvPr/>
          </p:nvSpPr>
          <p:spPr>
            <a:xfrm>
              <a:off x="3779276" y="4104936"/>
              <a:ext cx="6257491" cy="1843054"/>
            </a:xfrm>
            <a:prstGeom prst="rect">
              <a:avLst/>
            </a:prstGeom>
            <a:noFill/>
          </p:spPr>
          <p:txBody>
            <a:bodyPr wrap="square" rtlCol="0">
              <a:noAutofit/>
            </a:bodyPr>
            <a:lstStyle/>
            <a:p>
              <a:pPr>
                <a:lnSpc>
                  <a:spcPct val="130000"/>
                </a:lnSpc>
              </a:pPr>
              <a:r>
                <a:rPr lang="en-US" sz="2000" dirty="0" smtClean="0">
                  <a:latin typeface="Open Sans Light"/>
                  <a:cs typeface="Open Sans Light"/>
                </a:rPr>
                <a:t>Entrepreneur  It is defined as an individual who organizes or operates a business or businesses. </a:t>
              </a:r>
              <a:endParaRPr lang="en-US" sz="2000" dirty="0">
                <a:latin typeface="Open Sans Light"/>
                <a:cs typeface="Open Sans Light"/>
              </a:endParaRPr>
            </a:p>
          </p:txBody>
        </p:sp>
        <p:sp>
          <p:nvSpPr>
            <p:cNvPr id="91" name="TextBox 90"/>
            <p:cNvSpPr txBox="1"/>
            <p:nvPr/>
          </p:nvSpPr>
          <p:spPr>
            <a:xfrm>
              <a:off x="3779276" y="2838643"/>
              <a:ext cx="6257491" cy="1222759"/>
            </a:xfrm>
            <a:prstGeom prst="rect">
              <a:avLst/>
            </a:prstGeom>
            <a:noFill/>
          </p:spPr>
          <p:txBody>
            <a:bodyPr wrap="square" rtlCol="0">
              <a:noAutofit/>
            </a:bodyPr>
            <a:lstStyle/>
            <a:p>
              <a:pPr>
                <a:lnSpc>
                  <a:spcPct val="130000"/>
                </a:lnSpc>
              </a:pPr>
              <a:r>
                <a:rPr lang="en-US" sz="2400" b="1" dirty="0" smtClean="0">
                  <a:latin typeface="Open Sans"/>
                  <a:cs typeface="Open Sans"/>
                </a:rPr>
                <a:t>App Development</a:t>
              </a:r>
              <a:endParaRPr lang="en-US" sz="2400" b="1" dirty="0">
                <a:latin typeface="Open Sans"/>
                <a:cs typeface="Open Sans"/>
              </a:endParaRPr>
            </a:p>
          </p:txBody>
        </p:sp>
      </p:grpSp>
      <p:sp>
        <p:nvSpPr>
          <p:cNvPr id="94" name="Freeform 173"/>
          <p:cNvSpPr>
            <a:spLocks/>
          </p:cNvSpPr>
          <p:nvPr/>
        </p:nvSpPr>
        <p:spPr bwMode="auto">
          <a:xfrm>
            <a:off x="12480925" y="3579408"/>
            <a:ext cx="879475" cy="733678"/>
          </a:xfrm>
          <a:custGeom>
            <a:avLst/>
            <a:gdLst/>
            <a:ahLst/>
            <a:cxnLst>
              <a:cxn ang="0">
                <a:pos x="103" y="36"/>
              </a:cxn>
              <a:cxn ang="0">
                <a:pos x="115" y="28"/>
              </a:cxn>
              <a:cxn ang="0">
                <a:pos x="102" y="30"/>
              </a:cxn>
              <a:cxn ang="0">
                <a:pos x="101" y="27"/>
              </a:cxn>
              <a:cxn ang="0">
                <a:pos x="76" y="8"/>
              </a:cxn>
              <a:cxn ang="0">
                <a:pos x="79" y="7"/>
              </a:cxn>
              <a:cxn ang="0">
                <a:pos x="86" y="3"/>
              </a:cxn>
              <a:cxn ang="0">
                <a:pos x="75" y="5"/>
              </a:cxn>
              <a:cxn ang="0">
                <a:pos x="81" y="0"/>
              </a:cxn>
              <a:cxn ang="0">
                <a:pos x="72" y="5"/>
              </a:cxn>
              <a:cxn ang="0">
                <a:pos x="74" y="1"/>
              </a:cxn>
              <a:cxn ang="0">
                <a:pos x="56" y="29"/>
              </a:cxn>
              <a:cxn ang="0">
                <a:pos x="47" y="22"/>
              </a:cxn>
              <a:cxn ang="0">
                <a:pos x="17" y="9"/>
              </a:cxn>
              <a:cxn ang="0">
                <a:pos x="27" y="24"/>
              </a:cxn>
              <a:cxn ang="0">
                <a:pos x="20" y="25"/>
              </a:cxn>
              <a:cxn ang="0">
                <a:pos x="33" y="36"/>
              </a:cxn>
              <a:cxn ang="0">
                <a:pos x="25" y="39"/>
              </a:cxn>
              <a:cxn ang="0">
                <a:pos x="39" y="46"/>
              </a:cxn>
              <a:cxn ang="0">
                <a:pos x="43" y="56"/>
              </a:cxn>
              <a:cxn ang="0">
                <a:pos x="0" y="57"/>
              </a:cxn>
              <a:cxn ang="0">
                <a:pos x="102" y="43"/>
              </a:cxn>
              <a:cxn ang="0">
                <a:pos x="116" y="37"/>
              </a:cxn>
              <a:cxn ang="0">
                <a:pos x="103" y="36"/>
              </a:cxn>
            </a:cxnLst>
            <a:rect l="0" t="0" r="r" b="b"/>
            <a:pathLst>
              <a:path w="116" h="97">
                <a:moveTo>
                  <a:pt x="103" y="36"/>
                </a:moveTo>
                <a:cubicBezTo>
                  <a:pt x="109" y="35"/>
                  <a:pt x="114" y="33"/>
                  <a:pt x="115" y="28"/>
                </a:cubicBezTo>
                <a:cubicBezTo>
                  <a:pt x="113" y="30"/>
                  <a:pt x="106" y="32"/>
                  <a:pt x="102" y="30"/>
                </a:cubicBezTo>
                <a:cubicBezTo>
                  <a:pt x="102" y="29"/>
                  <a:pt x="101" y="28"/>
                  <a:pt x="101" y="27"/>
                </a:cubicBezTo>
                <a:cubicBezTo>
                  <a:pt x="98" y="16"/>
                  <a:pt x="88" y="7"/>
                  <a:pt x="76" y="8"/>
                </a:cubicBezTo>
                <a:cubicBezTo>
                  <a:pt x="77" y="8"/>
                  <a:pt x="78" y="7"/>
                  <a:pt x="79" y="7"/>
                </a:cubicBezTo>
                <a:cubicBezTo>
                  <a:pt x="80" y="7"/>
                  <a:pt x="88" y="5"/>
                  <a:pt x="86" y="3"/>
                </a:cubicBezTo>
                <a:cubicBezTo>
                  <a:pt x="85" y="1"/>
                  <a:pt x="77" y="5"/>
                  <a:pt x="75" y="5"/>
                </a:cubicBezTo>
                <a:cubicBezTo>
                  <a:pt x="77" y="4"/>
                  <a:pt x="81" y="3"/>
                  <a:pt x="81" y="0"/>
                </a:cubicBezTo>
                <a:cubicBezTo>
                  <a:pt x="78" y="1"/>
                  <a:pt x="75" y="2"/>
                  <a:pt x="72" y="5"/>
                </a:cubicBezTo>
                <a:cubicBezTo>
                  <a:pt x="73" y="4"/>
                  <a:pt x="74" y="3"/>
                  <a:pt x="74" y="1"/>
                </a:cubicBezTo>
                <a:cubicBezTo>
                  <a:pt x="65" y="7"/>
                  <a:pt x="60" y="18"/>
                  <a:pt x="56" y="29"/>
                </a:cubicBezTo>
                <a:cubicBezTo>
                  <a:pt x="52" y="26"/>
                  <a:pt x="50" y="24"/>
                  <a:pt x="47" y="22"/>
                </a:cubicBezTo>
                <a:cubicBezTo>
                  <a:pt x="40" y="18"/>
                  <a:pt x="31" y="14"/>
                  <a:pt x="17" y="9"/>
                </a:cubicBezTo>
                <a:cubicBezTo>
                  <a:pt x="17" y="14"/>
                  <a:pt x="19" y="20"/>
                  <a:pt x="27" y="24"/>
                </a:cubicBezTo>
                <a:cubicBezTo>
                  <a:pt x="25" y="24"/>
                  <a:pt x="22" y="24"/>
                  <a:pt x="20" y="25"/>
                </a:cubicBezTo>
                <a:cubicBezTo>
                  <a:pt x="21" y="30"/>
                  <a:pt x="24" y="34"/>
                  <a:pt x="33" y="36"/>
                </a:cubicBezTo>
                <a:cubicBezTo>
                  <a:pt x="29" y="36"/>
                  <a:pt x="27" y="37"/>
                  <a:pt x="25" y="39"/>
                </a:cubicBezTo>
                <a:cubicBezTo>
                  <a:pt x="27" y="43"/>
                  <a:pt x="31" y="47"/>
                  <a:pt x="39" y="46"/>
                </a:cubicBezTo>
                <a:cubicBezTo>
                  <a:pt x="30" y="50"/>
                  <a:pt x="36" y="57"/>
                  <a:pt x="43" y="56"/>
                </a:cubicBezTo>
                <a:cubicBezTo>
                  <a:pt x="31" y="69"/>
                  <a:pt x="11" y="68"/>
                  <a:pt x="0" y="57"/>
                </a:cubicBezTo>
                <a:cubicBezTo>
                  <a:pt x="29" y="97"/>
                  <a:pt x="93" y="81"/>
                  <a:pt x="102" y="43"/>
                </a:cubicBezTo>
                <a:cubicBezTo>
                  <a:pt x="109" y="43"/>
                  <a:pt x="113" y="40"/>
                  <a:pt x="116" y="37"/>
                </a:cubicBezTo>
                <a:cubicBezTo>
                  <a:pt x="112" y="38"/>
                  <a:pt x="106" y="37"/>
                  <a:pt x="103" y="3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20"/>
          <p:cNvSpPr>
            <a:spLocks/>
          </p:cNvSpPr>
          <p:nvPr/>
        </p:nvSpPr>
        <p:spPr bwMode="auto">
          <a:xfrm>
            <a:off x="12579623" y="5747670"/>
            <a:ext cx="729977" cy="734510"/>
          </a:xfrm>
          <a:custGeom>
            <a:avLst/>
            <a:gdLst/>
            <a:ahLst/>
            <a:cxnLst>
              <a:cxn ang="0">
                <a:pos x="161" y="141"/>
              </a:cxn>
              <a:cxn ang="0">
                <a:pos x="97" y="76"/>
              </a:cxn>
              <a:cxn ang="0">
                <a:pos x="149" y="50"/>
              </a:cxn>
              <a:cxn ang="0">
                <a:pos x="0" y="0"/>
              </a:cxn>
              <a:cxn ang="0">
                <a:pos x="50" y="150"/>
              </a:cxn>
              <a:cxn ang="0">
                <a:pos x="76" y="99"/>
              </a:cxn>
              <a:cxn ang="0">
                <a:pos x="139" y="162"/>
              </a:cxn>
              <a:cxn ang="0">
                <a:pos x="161" y="141"/>
              </a:cxn>
            </a:cxnLst>
            <a:rect l="0" t="0" r="r" b="b"/>
            <a:pathLst>
              <a:path w="161" h="162">
                <a:moveTo>
                  <a:pt x="161" y="141"/>
                </a:moveTo>
                <a:lnTo>
                  <a:pt x="97" y="76"/>
                </a:lnTo>
                <a:lnTo>
                  <a:pt x="149" y="50"/>
                </a:lnTo>
                <a:lnTo>
                  <a:pt x="0" y="0"/>
                </a:lnTo>
                <a:lnTo>
                  <a:pt x="50" y="150"/>
                </a:lnTo>
                <a:lnTo>
                  <a:pt x="76" y="99"/>
                </a:lnTo>
                <a:lnTo>
                  <a:pt x="139" y="162"/>
                </a:lnTo>
                <a:lnTo>
                  <a:pt x="161" y="14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106"/>
          <p:cNvSpPr>
            <a:spLocks noEditPoints="1"/>
          </p:cNvSpPr>
          <p:nvPr/>
        </p:nvSpPr>
        <p:spPr bwMode="auto">
          <a:xfrm>
            <a:off x="12492039" y="8005019"/>
            <a:ext cx="893761" cy="646551"/>
          </a:xfrm>
          <a:custGeom>
            <a:avLst/>
            <a:gdLst/>
            <a:ahLst/>
            <a:cxnLst>
              <a:cxn ang="0">
                <a:pos x="342" y="141"/>
              </a:cxn>
              <a:cxn ang="0">
                <a:pos x="338" y="145"/>
              </a:cxn>
              <a:cxn ang="0">
                <a:pos x="338" y="145"/>
              </a:cxn>
              <a:cxn ang="0">
                <a:pos x="240" y="244"/>
              </a:cxn>
              <a:cxn ang="0">
                <a:pos x="210" y="244"/>
              </a:cxn>
              <a:cxn ang="0">
                <a:pos x="206" y="240"/>
              </a:cxn>
              <a:cxn ang="0">
                <a:pos x="206" y="209"/>
              </a:cxn>
              <a:cxn ang="0">
                <a:pos x="289" y="126"/>
              </a:cxn>
              <a:cxn ang="0">
                <a:pos x="206" y="43"/>
              </a:cxn>
              <a:cxn ang="0">
                <a:pos x="206" y="13"/>
              </a:cxn>
              <a:cxn ang="0">
                <a:pos x="210" y="9"/>
              </a:cxn>
              <a:cxn ang="0">
                <a:pos x="240" y="9"/>
              </a:cxn>
              <a:cxn ang="0">
                <a:pos x="338" y="107"/>
              </a:cxn>
              <a:cxn ang="0">
                <a:pos x="338" y="107"/>
              </a:cxn>
              <a:cxn ang="0">
                <a:pos x="342" y="111"/>
              </a:cxn>
              <a:cxn ang="0">
                <a:pos x="342" y="141"/>
              </a:cxn>
              <a:cxn ang="0">
                <a:pos x="145" y="241"/>
              </a:cxn>
              <a:cxn ang="0">
                <a:pos x="141" y="245"/>
              </a:cxn>
              <a:cxn ang="0">
                <a:pos x="111" y="245"/>
              </a:cxn>
              <a:cxn ang="0">
                <a:pos x="13" y="147"/>
              </a:cxn>
              <a:cxn ang="0">
                <a:pos x="13" y="147"/>
              </a:cxn>
              <a:cxn ang="0">
                <a:pos x="9" y="143"/>
              </a:cxn>
              <a:cxn ang="0">
                <a:pos x="9" y="113"/>
              </a:cxn>
              <a:cxn ang="0">
                <a:pos x="13" y="109"/>
              </a:cxn>
              <a:cxn ang="0">
                <a:pos x="13" y="109"/>
              </a:cxn>
              <a:cxn ang="0">
                <a:pos x="111" y="10"/>
              </a:cxn>
              <a:cxn ang="0">
                <a:pos x="141" y="10"/>
              </a:cxn>
              <a:cxn ang="0">
                <a:pos x="145" y="14"/>
              </a:cxn>
              <a:cxn ang="0">
                <a:pos x="145" y="44"/>
              </a:cxn>
              <a:cxn ang="0">
                <a:pos x="62" y="128"/>
              </a:cxn>
              <a:cxn ang="0">
                <a:pos x="145" y="211"/>
              </a:cxn>
              <a:cxn ang="0">
                <a:pos x="145" y="241"/>
              </a:cxn>
            </a:cxnLst>
            <a:rect l="0" t="0" r="r" b="b"/>
            <a:pathLst>
              <a:path w="351" h="254">
                <a:moveTo>
                  <a:pt x="342" y="141"/>
                </a:moveTo>
                <a:cubicBezTo>
                  <a:pt x="338" y="145"/>
                  <a:pt x="338" y="145"/>
                  <a:pt x="338" y="145"/>
                </a:cubicBezTo>
                <a:cubicBezTo>
                  <a:pt x="338" y="145"/>
                  <a:pt x="338" y="145"/>
                  <a:pt x="338" y="145"/>
                </a:cubicBezTo>
                <a:cubicBezTo>
                  <a:pt x="240" y="244"/>
                  <a:pt x="240" y="244"/>
                  <a:pt x="240" y="244"/>
                </a:cubicBezTo>
                <a:cubicBezTo>
                  <a:pt x="232" y="252"/>
                  <a:pt x="218" y="252"/>
                  <a:pt x="210" y="244"/>
                </a:cubicBezTo>
                <a:cubicBezTo>
                  <a:pt x="206" y="240"/>
                  <a:pt x="206" y="240"/>
                  <a:pt x="206" y="240"/>
                </a:cubicBezTo>
                <a:cubicBezTo>
                  <a:pt x="197" y="231"/>
                  <a:pt x="197" y="218"/>
                  <a:pt x="206" y="209"/>
                </a:cubicBezTo>
                <a:cubicBezTo>
                  <a:pt x="289" y="126"/>
                  <a:pt x="289" y="126"/>
                  <a:pt x="289" y="126"/>
                </a:cubicBezTo>
                <a:cubicBezTo>
                  <a:pt x="206" y="43"/>
                  <a:pt x="206" y="43"/>
                  <a:pt x="206" y="43"/>
                </a:cubicBezTo>
                <a:cubicBezTo>
                  <a:pt x="197" y="34"/>
                  <a:pt x="197" y="21"/>
                  <a:pt x="206" y="13"/>
                </a:cubicBezTo>
                <a:cubicBezTo>
                  <a:pt x="210" y="9"/>
                  <a:pt x="210" y="9"/>
                  <a:pt x="210" y="9"/>
                </a:cubicBezTo>
                <a:cubicBezTo>
                  <a:pt x="218" y="0"/>
                  <a:pt x="232" y="0"/>
                  <a:pt x="240" y="9"/>
                </a:cubicBezTo>
                <a:cubicBezTo>
                  <a:pt x="338" y="107"/>
                  <a:pt x="338" y="107"/>
                  <a:pt x="338" y="107"/>
                </a:cubicBezTo>
                <a:cubicBezTo>
                  <a:pt x="338" y="107"/>
                  <a:pt x="338" y="107"/>
                  <a:pt x="338" y="107"/>
                </a:cubicBezTo>
                <a:cubicBezTo>
                  <a:pt x="342" y="111"/>
                  <a:pt x="342" y="111"/>
                  <a:pt x="342" y="111"/>
                </a:cubicBezTo>
                <a:cubicBezTo>
                  <a:pt x="351" y="119"/>
                  <a:pt x="351" y="133"/>
                  <a:pt x="342" y="141"/>
                </a:cubicBezTo>
                <a:close/>
                <a:moveTo>
                  <a:pt x="145" y="241"/>
                </a:moveTo>
                <a:cubicBezTo>
                  <a:pt x="141" y="245"/>
                  <a:pt x="141" y="245"/>
                  <a:pt x="141" y="245"/>
                </a:cubicBezTo>
                <a:cubicBezTo>
                  <a:pt x="133" y="254"/>
                  <a:pt x="119" y="254"/>
                  <a:pt x="111" y="245"/>
                </a:cubicBezTo>
                <a:cubicBezTo>
                  <a:pt x="13" y="147"/>
                  <a:pt x="13" y="147"/>
                  <a:pt x="13" y="147"/>
                </a:cubicBezTo>
                <a:cubicBezTo>
                  <a:pt x="13" y="147"/>
                  <a:pt x="13" y="147"/>
                  <a:pt x="13" y="147"/>
                </a:cubicBezTo>
                <a:cubicBezTo>
                  <a:pt x="9" y="143"/>
                  <a:pt x="9" y="143"/>
                  <a:pt x="9" y="143"/>
                </a:cubicBezTo>
                <a:cubicBezTo>
                  <a:pt x="0" y="135"/>
                  <a:pt x="0" y="121"/>
                  <a:pt x="9" y="113"/>
                </a:cubicBezTo>
                <a:cubicBezTo>
                  <a:pt x="13" y="109"/>
                  <a:pt x="13" y="109"/>
                  <a:pt x="13" y="109"/>
                </a:cubicBezTo>
                <a:cubicBezTo>
                  <a:pt x="13" y="109"/>
                  <a:pt x="13" y="109"/>
                  <a:pt x="13" y="109"/>
                </a:cubicBezTo>
                <a:cubicBezTo>
                  <a:pt x="111" y="10"/>
                  <a:pt x="111" y="10"/>
                  <a:pt x="111" y="10"/>
                </a:cubicBezTo>
                <a:cubicBezTo>
                  <a:pt x="119" y="2"/>
                  <a:pt x="133" y="2"/>
                  <a:pt x="141" y="10"/>
                </a:cubicBezTo>
                <a:cubicBezTo>
                  <a:pt x="145" y="14"/>
                  <a:pt x="145" y="14"/>
                  <a:pt x="145" y="14"/>
                </a:cubicBezTo>
                <a:cubicBezTo>
                  <a:pt x="153" y="23"/>
                  <a:pt x="153" y="36"/>
                  <a:pt x="145" y="44"/>
                </a:cubicBezTo>
                <a:cubicBezTo>
                  <a:pt x="62" y="128"/>
                  <a:pt x="62" y="128"/>
                  <a:pt x="62" y="128"/>
                </a:cubicBezTo>
                <a:cubicBezTo>
                  <a:pt x="145" y="211"/>
                  <a:pt x="145" y="211"/>
                  <a:pt x="145" y="211"/>
                </a:cubicBezTo>
                <a:cubicBezTo>
                  <a:pt x="153" y="220"/>
                  <a:pt x="153" y="233"/>
                  <a:pt x="145" y="24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86"/>
          <p:cNvSpPr>
            <a:spLocks noEditPoints="1"/>
          </p:cNvSpPr>
          <p:nvPr/>
        </p:nvSpPr>
        <p:spPr bwMode="auto">
          <a:xfrm>
            <a:off x="12654039" y="10079092"/>
            <a:ext cx="495410" cy="833542"/>
          </a:xfrm>
          <a:custGeom>
            <a:avLst/>
            <a:gdLst/>
            <a:ahLst/>
            <a:cxnLst>
              <a:cxn ang="0">
                <a:pos x="29" y="44"/>
              </a:cxn>
              <a:cxn ang="0">
                <a:pos x="24" y="49"/>
              </a:cxn>
              <a:cxn ang="0">
                <a:pos x="5" y="49"/>
              </a:cxn>
              <a:cxn ang="0">
                <a:pos x="0" y="44"/>
              </a:cxn>
              <a:cxn ang="0">
                <a:pos x="0" y="5"/>
              </a:cxn>
              <a:cxn ang="0">
                <a:pos x="5" y="0"/>
              </a:cxn>
              <a:cxn ang="0">
                <a:pos x="24" y="0"/>
              </a:cxn>
              <a:cxn ang="0">
                <a:pos x="29" y="5"/>
              </a:cxn>
              <a:cxn ang="0">
                <a:pos x="29" y="44"/>
              </a:cxn>
              <a:cxn ang="0">
                <a:pos x="25" y="11"/>
              </a:cxn>
              <a:cxn ang="0">
                <a:pos x="24" y="10"/>
              </a:cxn>
              <a:cxn ang="0">
                <a:pos x="5" y="10"/>
              </a:cxn>
              <a:cxn ang="0">
                <a:pos x="3" y="11"/>
              </a:cxn>
              <a:cxn ang="0">
                <a:pos x="3" y="38"/>
              </a:cxn>
              <a:cxn ang="0">
                <a:pos x="5" y="39"/>
              </a:cxn>
              <a:cxn ang="0">
                <a:pos x="24" y="39"/>
              </a:cxn>
              <a:cxn ang="0">
                <a:pos x="25" y="38"/>
              </a:cxn>
              <a:cxn ang="0">
                <a:pos x="25" y="11"/>
              </a:cxn>
              <a:cxn ang="0">
                <a:pos x="17" y="5"/>
              </a:cxn>
              <a:cxn ang="0">
                <a:pos x="11" y="5"/>
              </a:cxn>
              <a:cxn ang="0">
                <a:pos x="11" y="6"/>
              </a:cxn>
              <a:cxn ang="0">
                <a:pos x="11" y="6"/>
              </a:cxn>
              <a:cxn ang="0">
                <a:pos x="17" y="6"/>
              </a:cxn>
              <a:cxn ang="0">
                <a:pos x="18" y="6"/>
              </a:cxn>
              <a:cxn ang="0">
                <a:pos x="17" y="5"/>
              </a:cxn>
              <a:cxn ang="0">
                <a:pos x="14" y="41"/>
              </a:cxn>
              <a:cxn ang="0">
                <a:pos x="11" y="44"/>
              </a:cxn>
              <a:cxn ang="0">
                <a:pos x="14" y="47"/>
              </a:cxn>
              <a:cxn ang="0">
                <a:pos x="17" y="44"/>
              </a:cxn>
              <a:cxn ang="0">
                <a:pos x="14" y="41"/>
              </a:cxn>
            </a:cxnLst>
            <a:rect l="0" t="0" r="r" b="b"/>
            <a:pathLst>
              <a:path w="29" h="49">
                <a:moveTo>
                  <a:pt x="29" y="44"/>
                </a:moveTo>
                <a:cubicBezTo>
                  <a:pt x="29" y="47"/>
                  <a:pt x="27" y="49"/>
                  <a:pt x="24" y="49"/>
                </a:cubicBezTo>
                <a:cubicBezTo>
                  <a:pt x="5" y="49"/>
                  <a:pt x="5" y="49"/>
                  <a:pt x="5" y="49"/>
                </a:cubicBezTo>
                <a:cubicBezTo>
                  <a:pt x="2" y="49"/>
                  <a:pt x="0" y="47"/>
                  <a:pt x="0" y="44"/>
                </a:cubicBezTo>
                <a:cubicBezTo>
                  <a:pt x="0" y="5"/>
                  <a:pt x="0" y="5"/>
                  <a:pt x="0" y="5"/>
                </a:cubicBezTo>
                <a:cubicBezTo>
                  <a:pt x="0" y="3"/>
                  <a:pt x="2" y="0"/>
                  <a:pt x="5" y="0"/>
                </a:cubicBezTo>
                <a:cubicBezTo>
                  <a:pt x="24" y="0"/>
                  <a:pt x="24" y="0"/>
                  <a:pt x="24" y="0"/>
                </a:cubicBezTo>
                <a:cubicBezTo>
                  <a:pt x="27" y="0"/>
                  <a:pt x="29" y="3"/>
                  <a:pt x="29" y="5"/>
                </a:cubicBezTo>
                <a:lnTo>
                  <a:pt x="29" y="44"/>
                </a:lnTo>
                <a:close/>
                <a:moveTo>
                  <a:pt x="25" y="11"/>
                </a:moveTo>
                <a:cubicBezTo>
                  <a:pt x="25" y="11"/>
                  <a:pt x="25" y="10"/>
                  <a:pt x="24" y="10"/>
                </a:cubicBezTo>
                <a:cubicBezTo>
                  <a:pt x="5" y="10"/>
                  <a:pt x="5" y="10"/>
                  <a:pt x="5" y="10"/>
                </a:cubicBezTo>
                <a:cubicBezTo>
                  <a:pt x="4" y="10"/>
                  <a:pt x="3" y="11"/>
                  <a:pt x="3" y="11"/>
                </a:cubicBezTo>
                <a:cubicBezTo>
                  <a:pt x="3" y="38"/>
                  <a:pt x="3" y="38"/>
                  <a:pt x="3" y="38"/>
                </a:cubicBezTo>
                <a:cubicBezTo>
                  <a:pt x="3" y="39"/>
                  <a:pt x="4" y="39"/>
                  <a:pt x="5" y="39"/>
                </a:cubicBezTo>
                <a:cubicBezTo>
                  <a:pt x="24" y="39"/>
                  <a:pt x="24" y="39"/>
                  <a:pt x="24" y="39"/>
                </a:cubicBezTo>
                <a:cubicBezTo>
                  <a:pt x="25" y="39"/>
                  <a:pt x="25" y="39"/>
                  <a:pt x="25" y="38"/>
                </a:cubicBezTo>
                <a:lnTo>
                  <a:pt x="25" y="11"/>
                </a:lnTo>
                <a:close/>
                <a:moveTo>
                  <a:pt x="17" y="5"/>
                </a:moveTo>
                <a:cubicBezTo>
                  <a:pt x="11" y="5"/>
                  <a:pt x="11" y="5"/>
                  <a:pt x="11" y="5"/>
                </a:cubicBezTo>
                <a:cubicBezTo>
                  <a:pt x="11" y="5"/>
                  <a:pt x="11" y="6"/>
                  <a:pt x="11" y="6"/>
                </a:cubicBezTo>
                <a:cubicBezTo>
                  <a:pt x="11" y="6"/>
                  <a:pt x="11" y="6"/>
                  <a:pt x="11" y="6"/>
                </a:cubicBezTo>
                <a:cubicBezTo>
                  <a:pt x="17" y="6"/>
                  <a:pt x="17" y="6"/>
                  <a:pt x="17" y="6"/>
                </a:cubicBezTo>
                <a:cubicBezTo>
                  <a:pt x="18" y="6"/>
                  <a:pt x="18" y="6"/>
                  <a:pt x="18" y="6"/>
                </a:cubicBezTo>
                <a:cubicBezTo>
                  <a:pt x="18" y="6"/>
                  <a:pt x="18" y="5"/>
                  <a:pt x="17" y="5"/>
                </a:cubicBezTo>
                <a:close/>
                <a:moveTo>
                  <a:pt x="14" y="41"/>
                </a:moveTo>
                <a:cubicBezTo>
                  <a:pt x="13" y="41"/>
                  <a:pt x="11" y="42"/>
                  <a:pt x="11" y="44"/>
                </a:cubicBezTo>
                <a:cubicBezTo>
                  <a:pt x="11" y="46"/>
                  <a:pt x="13" y="47"/>
                  <a:pt x="14" y="47"/>
                </a:cubicBezTo>
                <a:cubicBezTo>
                  <a:pt x="16" y="47"/>
                  <a:pt x="17" y="46"/>
                  <a:pt x="17" y="44"/>
                </a:cubicBezTo>
                <a:cubicBezTo>
                  <a:pt x="17" y="42"/>
                  <a:pt x="16" y="41"/>
                  <a:pt x="14" y="4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7928734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2812198" y="799193"/>
            <a:ext cx="10746712" cy="2200936"/>
          </a:xfrm>
          <a:prstGeom prst="rect">
            <a:avLst/>
          </a:prstGeom>
          <a:noFill/>
        </p:spPr>
        <p:txBody>
          <a:bodyPr wrap="square" rtlCol="0">
            <a:noAutofit/>
          </a:bodyPr>
          <a:lstStyle/>
          <a:p>
            <a:r>
              <a:rPr lang="en-US" sz="6600" b="1" dirty="0" smtClean="0">
                <a:solidFill>
                  <a:schemeClr val="tx2"/>
                </a:solidFill>
                <a:latin typeface="Open Sans"/>
                <a:cs typeface="Open Sans"/>
              </a:rPr>
              <a:t>Benefits to work</a:t>
            </a:r>
          </a:p>
          <a:p>
            <a:r>
              <a:rPr lang="en-US" sz="6600" b="1" dirty="0" smtClean="0">
                <a:solidFill>
                  <a:schemeClr val="tx2"/>
                </a:solidFill>
                <a:latin typeface="Open Sans"/>
                <a:cs typeface="Open Sans"/>
              </a:rPr>
              <a:t>work with us</a:t>
            </a:r>
            <a:endParaRPr lang="en-US" sz="6600" b="1" dirty="0">
              <a:solidFill>
                <a:schemeClr val="tx2"/>
              </a:solidFill>
              <a:latin typeface="Open Sans"/>
              <a:cs typeface="Open Sans"/>
            </a:endParaRPr>
          </a:p>
        </p:txBody>
      </p:sp>
      <p:sp>
        <p:nvSpPr>
          <p:cNvPr id="9" name="TextBox 8"/>
          <p:cNvSpPr txBox="1"/>
          <p:nvPr/>
        </p:nvSpPr>
        <p:spPr>
          <a:xfrm>
            <a:off x="12812198" y="3023044"/>
            <a:ext cx="10746712"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74" name="Rectangle 73"/>
          <p:cNvSpPr/>
          <p:nvPr/>
        </p:nvSpPr>
        <p:spPr>
          <a:xfrm>
            <a:off x="12875104" y="4347108"/>
            <a:ext cx="1463040" cy="14630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75" name="Group 74"/>
          <p:cNvGrpSpPr/>
          <p:nvPr/>
        </p:nvGrpSpPr>
        <p:grpSpPr>
          <a:xfrm>
            <a:off x="14496496" y="4304208"/>
            <a:ext cx="6257491" cy="1405710"/>
            <a:chOff x="3779276" y="2838643"/>
            <a:chExt cx="6257491" cy="3013265"/>
          </a:xfrm>
        </p:grpSpPr>
        <p:sp>
          <p:nvSpPr>
            <p:cNvPr id="76" name="TextBox 75"/>
            <p:cNvSpPr txBox="1"/>
            <p:nvPr/>
          </p:nvSpPr>
          <p:spPr>
            <a:xfrm>
              <a:off x="3779276" y="4008854"/>
              <a:ext cx="6257491" cy="1843054"/>
            </a:xfrm>
            <a:prstGeom prst="rect">
              <a:avLst/>
            </a:prstGeom>
            <a:noFill/>
          </p:spPr>
          <p:txBody>
            <a:bodyPr wrap="square" rtlCol="0">
              <a:noAutofit/>
            </a:bodyPr>
            <a:lstStyle/>
            <a:p>
              <a:pPr>
                <a:lnSpc>
                  <a:spcPct val="130000"/>
                </a:lnSpc>
              </a:pPr>
              <a:r>
                <a:rPr lang="en-US" sz="2000" dirty="0" smtClean="0">
                  <a:latin typeface="Open Sans Light"/>
                  <a:cs typeface="Open Sans Light"/>
                </a:rPr>
                <a:t>Entrepreneur  It is defined as an individual who organizes or operates a business or businesses. </a:t>
              </a:r>
              <a:endParaRPr lang="en-US" sz="2000" dirty="0">
                <a:latin typeface="Open Sans Light"/>
                <a:cs typeface="Open Sans Light"/>
              </a:endParaRPr>
            </a:p>
          </p:txBody>
        </p:sp>
        <p:sp>
          <p:nvSpPr>
            <p:cNvPr id="77" name="TextBox 76"/>
            <p:cNvSpPr txBox="1"/>
            <p:nvPr/>
          </p:nvSpPr>
          <p:spPr>
            <a:xfrm>
              <a:off x="3779276" y="2838643"/>
              <a:ext cx="6257491" cy="1222759"/>
            </a:xfrm>
            <a:prstGeom prst="rect">
              <a:avLst/>
            </a:prstGeom>
            <a:noFill/>
          </p:spPr>
          <p:txBody>
            <a:bodyPr wrap="square" rtlCol="0">
              <a:noAutofit/>
            </a:bodyPr>
            <a:lstStyle/>
            <a:p>
              <a:pPr>
                <a:lnSpc>
                  <a:spcPct val="130000"/>
                </a:lnSpc>
              </a:pPr>
              <a:r>
                <a:rPr lang="en-US" sz="2400" b="1" dirty="0" smtClean="0">
                  <a:latin typeface="Open Sans"/>
                  <a:cs typeface="Open Sans"/>
                </a:rPr>
                <a:t>Benefit Number One</a:t>
              </a:r>
              <a:endParaRPr lang="en-US" sz="2400" b="1" dirty="0">
                <a:latin typeface="Open Sans"/>
                <a:cs typeface="Open Sans"/>
              </a:endParaRPr>
            </a:p>
          </p:txBody>
        </p:sp>
      </p:grpSp>
      <p:sp>
        <p:nvSpPr>
          <p:cNvPr id="79" name="Rectangle 78"/>
          <p:cNvSpPr/>
          <p:nvPr/>
        </p:nvSpPr>
        <p:spPr>
          <a:xfrm>
            <a:off x="12875104" y="6572162"/>
            <a:ext cx="1463040" cy="146304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80" name="Group 79"/>
          <p:cNvGrpSpPr/>
          <p:nvPr/>
        </p:nvGrpSpPr>
        <p:grpSpPr>
          <a:xfrm>
            <a:off x="14496496" y="6529262"/>
            <a:ext cx="6257491" cy="1405710"/>
            <a:chOff x="3779276" y="2838643"/>
            <a:chExt cx="6257491" cy="3013265"/>
          </a:xfrm>
        </p:grpSpPr>
        <p:sp>
          <p:nvSpPr>
            <p:cNvPr id="81" name="TextBox 80"/>
            <p:cNvSpPr txBox="1"/>
            <p:nvPr/>
          </p:nvSpPr>
          <p:spPr>
            <a:xfrm>
              <a:off x="3779276" y="4008854"/>
              <a:ext cx="6257491" cy="1843054"/>
            </a:xfrm>
            <a:prstGeom prst="rect">
              <a:avLst/>
            </a:prstGeom>
            <a:noFill/>
          </p:spPr>
          <p:txBody>
            <a:bodyPr wrap="square" rtlCol="0">
              <a:noAutofit/>
            </a:bodyPr>
            <a:lstStyle/>
            <a:p>
              <a:pPr>
                <a:lnSpc>
                  <a:spcPct val="130000"/>
                </a:lnSpc>
              </a:pPr>
              <a:r>
                <a:rPr lang="en-US" sz="2000" dirty="0" smtClean="0">
                  <a:latin typeface="Open Sans Light"/>
                  <a:cs typeface="Open Sans Light"/>
                </a:rPr>
                <a:t>Entrepreneur  It is defined as an individual who organizes or operates a business or businesses. </a:t>
              </a:r>
              <a:endParaRPr lang="en-US" sz="2000" dirty="0">
                <a:latin typeface="Open Sans Light"/>
                <a:cs typeface="Open Sans Light"/>
              </a:endParaRPr>
            </a:p>
          </p:txBody>
        </p:sp>
        <p:sp>
          <p:nvSpPr>
            <p:cNvPr id="82" name="TextBox 81"/>
            <p:cNvSpPr txBox="1"/>
            <p:nvPr/>
          </p:nvSpPr>
          <p:spPr>
            <a:xfrm>
              <a:off x="3779276" y="2838643"/>
              <a:ext cx="6257491" cy="1222759"/>
            </a:xfrm>
            <a:prstGeom prst="rect">
              <a:avLst/>
            </a:prstGeom>
            <a:noFill/>
          </p:spPr>
          <p:txBody>
            <a:bodyPr wrap="square" rtlCol="0">
              <a:noAutofit/>
            </a:bodyPr>
            <a:lstStyle/>
            <a:p>
              <a:pPr>
                <a:lnSpc>
                  <a:spcPct val="130000"/>
                </a:lnSpc>
              </a:pPr>
              <a:r>
                <a:rPr lang="en-US" sz="2400" b="1" dirty="0" smtClean="0">
                  <a:latin typeface="Open Sans"/>
                  <a:cs typeface="Open Sans"/>
                </a:rPr>
                <a:t>Benefit Number Two</a:t>
              </a:r>
              <a:endParaRPr lang="en-US" sz="2400" b="1" dirty="0">
                <a:latin typeface="Open Sans"/>
                <a:cs typeface="Open Sans"/>
              </a:endParaRPr>
            </a:p>
          </p:txBody>
        </p:sp>
      </p:grpSp>
      <p:sp>
        <p:nvSpPr>
          <p:cNvPr id="84" name="Rectangle 83"/>
          <p:cNvSpPr/>
          <p:nvPr/>
        </p:nvSpPr>
        <p:spPr>
          <a:xfrm>
            <a:off x="12875104" y="8766708"/>
            <a:ext cx="1463040" cy="146304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85" name="Group 84"/>
          <p:cNvGrpSpPr/>
          <p:nvPr/>
        </p:nvGrpSpPr>
        <p:grpSpPr>
          <a:xfrm>
            <a:off x="14496496" y="8708867"/>
            <a:ext cx="6257491" cy="1420651"/>
            <a:chOff x="3779276" y="2838643"/>
            <a:chExt cx="6257491" cy="3045293"/>
          </a:xfrm>
        </p:grpSpPr>
        <p:sp>
          <p:nvSpPr>
            <p:cNvPr id="86" name="TextBox 85"/>
            <p:cNvSpPr txBox="1"/>
            <p:nvPr/>
          </p:nvSpPr>
          <p:spPr>
            <a:xfrm>
              <a:off x="3779276" y="4040882"/>
              <a:ext cx="6257491" cy="1843054"/>
            </a:xfrm>
            <a:prstGeom prst="rect">
              <a:avLst/>
            </a:prstGeom>
            <a:noFill/>
          </p:spPr>
          <p:txBody>
            <a:bodyPr wrap="square" rtlCol="0">
              <a:noAutofit/>
            </a:bodyPr>
            <a:lstStyle/>
            <a:p>
              <a:pPr>
                <a:lnSpc>
                  <a:spcPct val="130000"/>
                </a:lnSpc>
              </a:pPr>
              <a:r>
                <a:rPr lang="en-US" sz="2000" dirty="0" smtClean="0">
                  <a:latin typeface="Open Sans Light"/>
                  <a:cs typeface="Open Sans Light"/>
                </a:rPr>
                <a:t>Entrepreneur  It is defined as an individual who organizes or operates a business or businesses. </a:t>
              </a:r>
              <a:endParaRPr lang="en-US" sz="2000" dirty="0">
                <a:latin typeface="Open Sans Light"/>
                <a:cs typeface="Open Sans Light"/>
              </a:endParaRPr>
            </a:p>
          </p:txBody>
        </p:sp>
        <p:sp>
          <p:nvSpPr>
            <p:cNvPr id="87" name="TextBox 86"/>
            <p:cNvSpPr txBox="1"/>
            <p:nvPr/>
          </p:nvSpPr>
          <p:spPr>
            <a:xfrm>
              <a:off x="3779276" y="2838643"/>
              <a:ext cx="6257491" cy="1222759"/>
            </a:xfrm>
            <a:prstGeom prst="rect">
              <a:avLst/>
            </a:prstGeom>
            <a:noFill/>
          </p:spPr>
          <p:txBody>
            <a:bodyPr wrap="square" rtlCol="0">
              <a:noAutofit/>
            </a:bodyPr>
            <a:lstStyle/>
            <a:p>
              <a:pPr>
                <a:lnSpc>
                  <a:spcPct val="130000"/>
                </a:lnSpc>
              </a:pPr>
              <a:r>
                <a:rPr lang="en-US" sz="2400" b="1" dirty="0" smtClean="0">
                  <a:latin typeface="Open Sans"/>
                  <a:cs typeface="Open Sans"/>
                </a:rPr>
                <a:t>Benefit Number Three</a:t>
              </a:r>
              <a:endParaRPr lang="en-US" sz="2400" b="1" dirty="0">
                <a:latin typeface="Open Sans"/>
                <a:cs typeface="Open Sans"/>
              </a:endParaRPr>
            </a:p>
          </p:txBody>
        </p:sp>
      </p:grpSp>
      <p:sp>
        <p:nvSpPr>
          <p:cNvPr id="88" name="Rectangle 87"/>
          <p:cNvSpPr/>
          <p:nvPr/>
        </p:nvSpPr>
        <p:spPr>
          <a:xfrm>
            <a:off x="12875104" y="10991762"/>
            <a:ext cx="1463040" cy="146304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89" name="Group 88"/>
          <p:cNvGrpSpPr/>
          <p:nvPr/>
        </p:nvGrpSpPr>
        <p:grpSpPr>
          <a:xfrm>
            <a:off x="14496496" y="10918980"/>
            <a:ext cx="6257491" cy="1420651"/>
            <a:chOff x="3779276" y="2838643"/>
            <a:chExt cx="6257491" cy="3045293"/>
          </a:xfrm>
        </p:grpSpPr>
        <p:sp>
          <p:nvSpPr>
            <p:cNvPr id="90" name="TextBox 89"/>
            <p:cNvSpPr txBox="1"/>
            <p:nvPr/>
          </p:nvSpPr>
          <p:spPr>
            <a:xfrm>
              <a:off x="3779276" y="4040882"/>
              <a:ext cx="6257491" cy="1843054"/>
            </a:xfrm>
            <a:prstGeom prst="rect">
              <a:avLst/>
            </a:prstGeom>
            <a:noFill/>
          </p:spPr>
          <p:txBody>
            <a:bodyPr wrap="square" rtlCol="0">
              <a:noAutofit/>
            </a:bodyPr>
            <a:lstStyle/>
            <a:p>
              <a:pPr>
                <a:lnSpc>
                  <a:spcPct val="130000"/>
                </a:lnSpc>
              </a:pPr>
              <a:r>
                <a:rPr lang="en-US" sz="2000" dirty="0" smtClean="0">
                  <a:latin typeface="Open Sans Light"/>
                  <a:cs typeface="Open Sans Light"/>
                </a:rPr>
                <a:t>Entrepreneur  It is defined as an individual who organizes or operates a business or businesses. </a:t>
              </a:r>
              <a:endParaRPr lang="en-US" sz="2000" dirty="0">
                <a:latin typeface="Open Sans Light"/>
                <a:cs typeface="Open Sans Light"/>
              </a:endParaRPr>
            </a:p>
          </p:txBody>
        </p:sp>
        <p:sp>
          <p:nvSpPr>
            <p:cNvPr id="91" name="TextBox 90"/>
            <p:cNvSpPr txBox="1"/>
            <p:nvPr/>
          </p:nvSpPr>
          <p:spPr>
            <a:xfrm>
              <a:off x="3779276" y="2838643"/>
              <a:ext cx="6257491" cy="1222759"/>
            </a:xfrm>
            <a:prstGeom prst="rect">
              <a:avLst/>
            </a:prstGeom>
            <a:noFill/>
          </p:spPr>
          <p:txBody>
            <a:bodyPr wrap="square" rtlCol="0">
              <a:noAutofit/>
            </a:bodyPr>
            <a:lstStyle/>
            <a:p>
              <a:pPr>
                <a:lnSpc>
                  <a:spcPct val="130000"/>
                </a:lnSpc>
              </a:pPr>
              <a:r>
                <a:rPr lang="en-US" sz="2400" b="1" dirty="0" smtClean="0">
                  <a:latin typeface="Open Sans"/>
                  <a:cs typeface="Open Sans"/>
                </a:rPr>
                <a:t>Benefit Number Four</a:t>
              </a:r>
              <a:endParaRPr lang="en-US" sz="2400" b="1" dirty="0">
                <a:latin typeface="Open Sans"/>
                <a:cs typeface="Open Sans"/>
              </a:endParaRPr>
            </a:p>
          </p:txBody>
        </p:sp>
      </p:grpSp>
      <p:sp>
        <p:nvSpPr>
          <p:cNvPr id="52" name="Freeform 29"/>
          <p:cNvSpPr>
            <a:spLocks/>
          </p:cNvSpPr>
          <p:nvPr/>
        </p:nvSpPr>
        <p:spPr bwMode="auto">
          <a:xfrm>
            <a:off x="13319279" y="4847842"/>
            <a:ext cx="530705" cy="409519"/>
          </a:xfrm>
          <a:custGeom>
            <a:avLst/>
            <a:gdLst/>
            <a:ahLst/>
            <a:cxnLst>
              <a:cxn ang="0">
                <a:pos x="58" y="12"/>
              </a:cxn>
              <a:cxn ang="0">
                <a:pos x="30" y="39"/>
              </a:cxn>
              <a:cxn ang="0">
                <a:pos x="25" y="44"/>
              </a:cxn>
              <a:cxn ang="0">
                <a:pos x="23" y="45"/>
              </a:cxn>
              <a:cxn ang="0">
                <a:pos x="20" y="44"/>
              </a:cxn>
              <a:cxn ang="0">
                <a:pos x="15" y="39"/>
              </a:cxn>
              <a:cxn ang="0">
                <a:pos x="1" y="26"/>
              </a:cxn>
              <a:cxn ang="0">
                <a:pos x="0" y="23"/>
              </a:cxn>
              <a:cxn ang="0">
                <a:pos x="1" y="20"/>
              </a:cxn>
              <a:cxn ang="0">
                <a:pos x="6" y="15"/>
              </a:cxn>
              <a:cxn ang="0">
                <a:pos x="9" y="14"/>
              </a:cxn>
              <a:cxn ang="0">
                <a:pos x="11" y="15"/>
              </a:cxn>
              <a:cxn ang="0">
                <a:pos x="23" y="26"/>
              </a:cxn>
              <a:cxn ang="0">
                <a:pos x="47" y="1"/>
              </a:cxn>
              <a:cxn ang="0">
                <a:pos x="50" y="0"/>
              </a:cxn>
              <a:cxn ang="0">
                <a:pos x="53" y="1"/>
              </a:cxn>
              <a:cxn ang="0">
                <a:pos x="58" y="7"/>
              </a:cxn>
              <a:cxn ang="0">
                <a:pos x="59" y="9"/>
              </a:cxn>
              <a:cxn ang="0">
                <a:pos x="58" y="12"/>
              </a:cxn>
            </a:cxnLst>
            <a:rect l="0" t="0" r="r" b="b"/>
            <a:pathLst>
              <a:path w="59" h="45">
                <a:moveTo>
                  <a:pt x="58" y="12"/>
                </a:moveTo>
                <a:cubicBezTo>
                  <a:pt x="30" y="39"/>
                  <a:pt x="30" y="39"/>
                  <a:pt x="30" y="39"/>
                </a:cubicBezTo>
                <a:cubicBezTo>
                  <a:pt x="25" y="44"/>
                  <a:pt x="25" y="44"/>
                  <a:pt x="25" y="44"/>
                </a:cubicBezTo>
                <a:cubicBezTo>
                  <a:pt x="24" y="45"/>
                  <a:pt x="24" y="45"/>
                  <a:pt x="23" y="45"/>
                </a:cubicBezTo>
                <a:cubicBezTo>
                  <a:pt x="22" y="45"/>
                  <a:pt x="21" y="45"/>
                  <a:pt x="20" y="44"/>
                </a:cubicBezTo>
                <a:cubicBezTo>
                  <a:pt x="15" y="39"/>
                  <a:pt x="15" y="39"/>
                  <a:pt x="15" y="39"/>
                </a:cubicBezTo>
                <a:cubicBezTo>
                  <a:pt x="1" y="26"/>
                  <a:pt x="1" y="26"/>
                  <a:pt x="1" y="26"/>
                </a:cubicBezTo>
                <a:cubicBezTo>
                  <a:pt x="0" y="25"/>
                  <a:pt x="0" y="24"/>
                  <a:pt x="0" y="23"/>
                </a:cubicBezTo>
                <a:cubicBezTo>
                  <a:pt x="0" y="22"/>
                  <a:pt x="0" y="21"/>
                  <a:pt x="1" y="20"/>
                </a:cubicBezTo>
                <a:cubicBezTo>
                  <a:pt x="6" y="15"/>
                  <a:pt x="6" y="15"/>
                  <a:pt x="6" y="15"/>
                </a:cubicBezTo>
                <a:cubicBezTo>
                  <a:pt x="7" y="14"/>
                  <a:pt x="8" y="14"/>
                  <a:pt x="9" y="14"/>
                </a:cubicBezTo>
                <a:cubicBezTo>
                  <a:pt x="10" y="14"/>
                  <a:pt x="11" y="14"/>
                  <a:pt x="11" y="15"/>
                </a:cubicBezTo>
                <a:cubicBezTo>
                  <a:pt x="23" y="26"/>
                  <a:pt x="23" y="26"/>
                  <a:pt x="23" y="26"/>
                </a:cubicBezTo>
                <a:cubicBezTo>
                  <a:pt x="47" y="1"/>
                  <a:pt x="47" y="1"/>
                  <a:pt x="47" y="1"/>
                </a:cubicBezTo>
                <a:cubicBezTo>
                  <a:pt x="48" y="1"/>
                  <a:pt x="49" y="0"/>
                  <a:pt x="50" y="0"/>
                </a:cubicBezTo>
                <a:cubicBezTo>
                  <a:pt x="51" y="0"/>
                  <a:pt x="52" y="1"/>
                  <a:pt x="53" y="1"/>
                </a:cubicBezTo>
                <a:cubicBezTo>
                  <a:pt x="58" y="7"/>
                  <a:pt x="58" y="7"/>
                  <a:pt x="58" y="7"/>
                </a:cubicBezTo>
                <a:cubicBezTo>
                  <a:pt x="58" y="7"/>
                  <a:pt x="59" y="8"/>
                  <a:pt x="59" y="9"/>
                </a:cubicBezTo>
                <a:cubicBezTo>
                  <a:pt x="59" y="10"/>
                  <a:pt x="58" y="11"/>
                  <a:pt x="58" y="12"/>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29"/>
          <p:cNvSpPr>
            <a:spLocks/>
          </p:cNvSpPr>
          <p:nvPr/>
        </p:nvSpPr>
        <p:spPr bwMode="auto">
          <a:xfrm>
            <a:off x="13319279" y="7106924"/>
            <a:ext cx="530705" cy="409519"/>
          </a:xfrm>
          <a:custGeom>
            <a:avLst/>
            <a:gdLst/>
            <a:ahLst/>
            <a:cxnLst>
              <a:cxn ang="0">
                <a:pos x="58" y="12"/>
              </a:cxn>
              <a:cxn ang="0">
                <a:pos x="30" y="39"/>
              </a:cxn>
              <a:cxn ang="0">
                <a:pos x="25" y="44"/>
              </a:cxn>
              <a:cxn ang="0">
                <a:pos x="23" y="45"/>
              </a:cxn>
              <a:cxn ang="0">
                <a:pos x="20" y="44"/>
              </a:cxn>
              <a:cxn ang="0">
                <a:pos x="15" y="39"/>
              </a:cxn>
              <a:cxn ang="0">
                <a:pos x="1" y="26"/>
              </a:cxn>
              <a:cxn ang="0">
                <a:pos x="0" y="23"/>
              </a:cxn>
              <a:cxn ang="0">
                <a:pos x="1" y="20"/>
              </a:cxn>
              <a:cxn ang="0">
                <a:pos x="6" y="15"/>
              </a:cxn>
              <a:cxn ang="0">
                <a:pos x="9" y="14"/>
              </a:cxn>
              <a:cxn ang="0">
                <a:pos x="11" y="15"/>
              </a:cxn>
              <a:cxn ang="0">
                <a:pos x="23" y="26"/>
              </a:cxn>
              <a:cxn ang="0">
                <a:pos x="47" y="1"/>
              </a:cxn>
              <a:cxn ang="0">
                <a:pos x="50" y="0"/>
              </a:cxn>
              <a:cxn ang="0">
                <a:pos x="53" y="1"/>
              </a:cxn>
              <a:cxn ang="0">
                <a:pos x="58" y="7"/>
              </a:cxn>
              <a:cxn ang="0">
                <a:pos x="59" y="9"/>
              </a:cxn>
              <a:cxn ang="0">
                <a:pos x="58" y="12"/>
              </a:cxn>
            </a:cxnLst>
            <a:rect l="0" t="0" r="r" b="b"/>
            <a:pathLst>
              <a:path w="59" h="45">
                <a:moveTo>
                  <a:pt x="58" y="12"/>
                </a:moveTo>
                <a:cubicBezTo>
                  <a:pt x="30" y="39"/>
                  <a:pt x="30" y="39"/>
                  <a:pt x="30" y="39"/>
                </a:cubicBezTo>
                <a:cubicBezTo>
                  <a:pt x="25" y="44"/>
                  <a:pt x="25" y="44"/>
                  <a:pt x="25" y="44"/>
                </a:cubicBezTo>
                <a:cubicBezTo>
                  <a:pt x="24" y="45"/>
                  <a:pt x="24" y="45"/>
                  <a:pt x="23" y="45"/>
                </a:cubicBezTo>
                <a:cubicBezTo>
                  <a:pt x="22" y="45"/>
                  <a:pt x="21" y="45"/>
                  <a:pt x="20" y="44"/>
                </a:cubicBezTo>
                <a:cubicBezTo>
                  <a:pt x="15" y="39"/>
                  <a:pt x="15" y="39"/>
                  <a:pt x="15" y="39"/>
                </a:cubicBezTo>
                <a:cubicBezTo>
                  <a:pt x="1" y="26"/>
                  <a:pt x="1" y="26"/>
                  <a:pt x="1" y="26"/>
                </a:cubicBezTo>
                <a:cubicBezTo>
                  <a:pt x="0" y="25"/>
                  <a:pt x="0" y="24"/>
                  <a:pt x="0" y="23"/>
                </a:cubicBezTo>
                <a:cubicBezTo>
                  <a:pt x="0" y="22"/>
                  <a:pt x="0" y="21"/>
                  <a:pt x="1" y="20"/>
                </a:cubicBezTo>
                <a:cubicBezTo>
                  <a:pt x="6" y="15"/>
                  <a:pt x="6" y="15"/>
                  <a:pt x="6" y="15"/>
                </a:cubicBezTo>
                <a:cubicBezTo>
                  <a:pt x="7" y="14"/>
                  <a:pt x="8" y="14"/>
                  <a:pt x="9" y="14"/>
                </a:cubicBezTo>
                <a:cubicBezTo>
                  <a:pt x="10" y="14"/>
                  <a:pt x="11" y="14"/>
                  <a:pt x="11" y="15"/>
                </a:cubicBezTo>
                <a:cubicBezTo>
                  <a:pt x="23" y="26"/>
                  <a:pt x="23" y="26"/>
                  <a:pt x="23" y="26"/>
                </a:cubicBezTo>
                <a:cubicBezTo>
                  <a:pt x="47" y="1"/>
                  <a:pt x="47" y="1"/>
                  <a:pt x="47" y="1"/>
                </a:cubicBezTo>
                <a:cubicBezTo>
                  <a:pt x="48" y="1"/>
                  <a:pt x="49" y="0"/>
                  <a:pt x="50" y="0"/>
                </a:cubicBezTo>
                <a:cubicBezTo>
                  <a:pt x="51" y="0"/>
                  <a:pt x="52" y="1"/>
                  <a:pt x="53" y="1"/>
                </a:cubicBezTo>
                <a:cubicBezTo>
                  <a:pt x="58" y="7"/>
                  <a:pt x="58" y="7"/>
                  <a:pt x="58" y="7"/>
                </a:cubicBezTo>
                <a:cubicBezTo>
                  <a:pt x="58" y="7"/>
                  <a:pt x="59" y="8"/>
                  <a:pt x="59" y="9"/>
                </a:cubicBezTo>
                <a:cubicBezTo>
                  <a:pt x="59" y="10"/>
                  <a:pt x="58" y="11"/>
                  <a:pt x="58" y="12"/>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29"/>
          <p:cNvSpPr>
            <a:spLocks/>
          </p:cNvSpPr>
          <p:nvPr/>
        </p:nvSpPr>
        <p:spPr bwMode="auto">
          <a:xfrm>
            <a:off x="13319279" y="9265444"/>
            <a:ext cx="530705" cy="409519"/>
          </a:xfrm>
          <a:custGeom>
            <a:avLst/>
            <a:gdLst/>
            <a:ahLst/>
            <a:cxnLst>
              <a:cxn ang="0">
                <a:pos x="58" y="12"/>
              </a:cxn>
              <a:cxn ang="0">
                <a:pos x="30" y="39"/>
              </a:cxn>
              <a:cxn ang="0">
                <a:pos x="25" y="44"/>
              </a:cxn>
              <a:cxn ang="0">
                <a:pos x="23" y="45"/>
              </a:cxn>
              <a:cxn ang="0">
                <a:pos x="20" y="44"/>
              </a:cxn>
              <a:cxn ang="0">
                <a:pos x="15" y="39"/>
              </a:cxn>
              <a:cxn ang="0">
                <a:pos x="1" y="26"/>
              </a:cxn>
              <a:cxn ang="0">
                <a:pos x="0" y="23"/>
              </a:cxn>
              <a:cxn ang="0">
                <a:pos x="1" y="20"/>
              </a:cxn>
              <a:cxn ang="0">
                <a:pos x="6" y="15"/>
              </a:cxn>
              <a:cxn ang="0">
                <a:pos x="9" y="14"/>
              </a:cxn>
              <a:cxn ang="0">
                <a:pos x="11" y="15"/>
              </a:cxn>
              <a:cxn ang="0">
                <a:pos x="23" y="26"/>
              </a:cxn>
              <a:cxn ang="0">
                <a:pos x="47" y="1"/>
              </a:cxn>
              <a:cxn ang="0">
                <a:pos x="50" y="0"/>
              </a:cxn>
              <a:cxn ang="0">
                <a:pos x="53" y="1"/>
              </a:cxn>
              <a:cxn ang="0">
                <a:pos x="58" y="7"/>
              </a:cxn>
              <a:cxn ang="0">
                <a:pos x="59" y="9"/>
              </a:cxn>
              <a:cxn ang="0">
                <a:pos x="58" y="12"/>
              </a:cxn>
            </a:cxnLst>
            <a:rect l="0" t="0" r="r" b="b"/>
            <a:pathLst>
              <a:path w="59" h="45">
                <a:moveTo>
                  <a:pt x="58" y="12"/>
                </a:moveTo>
                <a:cubicBezTo>
                  <a:pt x="30" y="39"/>
                  <a:pt x="30" y="39"/>
                  <a:pt x="30" y="39"/>
                </a:cubicBezTo>
                <a:cubicBezTo>
                  <a:pt x="25" y="44"/>
                  <a:pt x="25" y="44"/>
                  <a:pt x="25" y="44"/>
                </a:cubicBezTo>
                <a:cubicBezTo>
                  <a:pt x="24" y="45"/>
                  <a:pt x="24" y="45"/>
                  <a:pt x="23" y="45"/>
                </a:cubicBezTo>
                <a:cubicBezTo>
                  <a:pt x="22" y="45"/>
                  <a:pt x="21" y="45"/>
                  <a:pt x="20" y="44"/>
                </a:cubicBezTo>
                <a:cubicBezTo>
                  <a:pt x="15" y="39"/>
                  <a:pt x="15" y="39"/>
                  <a:pt x="15" y="39"/>
                </a:cubicBezTo>
                <a:cubicBezTo>
                  <a:pt x="1" y="26"/>
                  <a:pt x="1" y="26"/>
                  <a:pt x="1" y="26"/>
                </a:cubicBezTo>
                <a:cubicBezTo>
                  <a:pt x="0" y="25"/>
                  <a:pt x="0" y="24"/>
                  <a:pt x="0" y="23"/>
                </a:cubicBezTo>
                <a:cubicBezTo>
                  <a:pt x="0" y="22"/>
                  <a:pt x="0" y="21"/>
                  <a:pt x="1" y="20"/>
                </a:cubicBezTo>
                <a:cubicBezTo>
                  <a:pt x="6" y="15"/>
                  <a:pt x="6" y="15"/>
                  <a:pt x="6" y="15"/>
                </a:cubicBezTo>
                <a:cubicBezTo>
                  <a:pt x="7" y="14"/>
                  <a:pt x="8" y="14"/>
                  <a:pt x="9" y="14"/>
                </a:cubicBezTo>
                <a:cubicBezTo>
                  <a:pt x="10" y="14"/>
                  <a:pt x="11" y="14"/>
                  <a:pt x="11" y="15"/>
                </a:cubicBezTo>
                <a:cubicBezTo>
                  <a:pt x="23" y="26"/>
                  <a:pt x="23" y="26"/>
                  <a:pt x="23" y="26"/>
                </a:cubicBezTo>
                <a:cubicBezTo>
                  <a:pt x="47" y="1"/>
                  <a:pt x="47" y="1"/>
                  <a:pt x="47" y="1"/>
                </a:cubicBezTo>
                <a:cubicBezTo>
                  <a:pt x="48" y="1"/>
                  <a:pt x="49" y="0"/>
                  <a:pt x="50" y="0"/>
                </a:cubicBezTo>
                <a:cubicBezTo>
                  <a:pt x="51" y="0"/>
                  <a:pt x="52" y="1"/>
                  <a:pt x="53" y="1"/>
                </a:cubicBezTo>
                <a:cubicBezTo>
                  <a:pt x="58" y="7"/>
                  <a:pt x="58" y="7"/>
                  <a:pt x="58" y="7"/>
                </a:cubicBezTo>
                <a:cubicBezTo>
                  <a:pt x="58" y="7"/>
                  <a:pt x="59" y="8"/>
                  <a:pt x="59" y="9"/>
                </a:cubicBezTo>
                <a:cubicBezTo>
                  <a:pt x="59" y="10"/>
                  <a:pt x="58" y="11"/>
                  <a:pt x="58" y="12"/>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29"/>
          <p:cNvSpPr>
            <a:spLocks/>
          </p:cNvSpPr>
          <p:nvPr/>
        </p:nvSpPr>
        <p:spPr bwMode="auto">
          <a:xfrm>
            <a:off x="13319279" y="11501735"/>
            <a:ext cx="530705" cy="409519"/>
          </a:xfrm>
          <a:custGeom>
            <a:avLst/>
            <a:gdLst/>
            <a:ahLst/>
            <a:cxnLst>
              <a:cxn ang="0">
                <a:pos x="58" y="12"/>
              </a:cxn>
              <a:cxn ang="0">
                <a:pos x="30" y="39"/>
              </a:cxn>
              <a:cxn ang="0">
                <a:pos x="25" y="44"/>
              </a:cxn>
              <a:cxn ang="0">
                <a:pos x="23" y="45"/>
              </a:cxn>
              <a:cxn ang="0">
                <a:pos x="20" y="44"/>
              </a:cxn>
              <a:cxn ang="0">
                <a:pos x="15" y="39"/>
              </a:cxn>
              <a:cxn ang="0">
                <a:pos x="1" y="26"/>
              </a:cxn>
              <a:cxn ang="0">
                <a:pos x="0" y="23"/>
              </a:cxn>
              <a:cxn ang="0">
                <a:pos x="1" y="20"/>
              </a:cxn>
              <a:cxn ang="0">
                <a:pos x="6" y="15"/>
              </a:cxn>
              <a:cxn ang="0">
                <a:pos x="9" y="14"/>
              </a:cxn>
              <a:cxn ang="0">
                <a:pos x="11" y="15"/>
              </a:cxn>
              <a:cxn ang="0">
                <a:pos x="23" y="26"/>
              </a:cxn>
              <a:cxn ang="0">
                <a:pos x="47" y="1"/>
              </a:cxn>
              <a:cxn ang="0">
                <a:pos x="50" y="0"/>
              </a:cxn>
              <a:cxn ang="0">
                <a:pos x="53" y="1"/>
              </a:cxn>
              <a:cxn ang="0">
                <a:pos x="58" y="7"/>
              </a:cxn>
              <a:cxn ang="0">
                <a:pos x="59" y="9"/>
              </a:cxn>
              <a:cxn ang="0">
                <a:pos x="58" y="12"/>
              </a:cxn>
            </a:cxnLst>
            <a:rect l="0" t="0" r="r" b="b"/>
            <a:pathLst>
              <a:path w="59" h="45">
                <a:moveTo>
                  <a:pt x="58" y="12"/>
                </a:moveTo>
                <a:cubicBezTo>
                  <a:pt x="30" y="39"/>
                  <a:pt x="30" y="39"/>
                  <a:pt x="30" y="39"/>
                </a:cubicBezTo>
                <a:cubicBezTo>
                  <a:pt x="25" y="44"/>
                  <a:pt x="25" y="44"/>
                  <a:pt x="25" y="44"/>
                </a:cubicBezTo>
                <a:cubicBezTo>
                  <a:pt x="24" y="45"/>
                  <a:pt x="24" y="45"/>
                  <a:pt x="23" y="45"/>
                </a:cubicBezTo>
                <a:cubicBezTo>
                  <a:pt x="22" y="45"/>
                  <a:pt x="21" y="45"/>
                  <a:pt x="20" y="44"/>
                </a:cubicBezTo>
                <a:cubicBezTo>
                  <a:pt x="15" y="39"/>
                  <a:pt x="15" y="39"/>
                  <a:pt x="15" y="39"/>
                </a:cubicBezTo>
                <a:cubicBezTo>
                  <a:pt x="1" y="26"/>
                  <a:pt x="1" y="26"/>
                  <a:pt x="1" y="26"/>
                </a:cubicBezTo>
                <a:cubicBezTo>
                  <a:pt x="0" y="25"/>
                  <a:pt x="0" y="24"/>
                  <a:pt x="0" y="23"/>
                </a:cubicBezTo>
                <a:cubicBezTo>
                  <a:pt x="0" y="22"/>
                  <a:pt x="0" y="21"/>
                  <a:pt x="1" y="20"/>
                </a:cubicBezTo>
                <a:cubicBezTo>
                  <a:pt x="6" y="15"/>
                  <a:pt x="6" y="15"/>
                  <a:pt x="6" y="15"/>
                </a:cubicBezTo>
                <a:cubicBezTo>
                  <a:pt x="7" y="14"/>
                  <a:pt x="8" y="14"/>
                  <a:pt x="9" y="14"/>
                </a:cubicBezTo>
                <a:cubicBezTo>
                  <a:pt x="10" y="14"/>
                  <a:pt x="11" y="14"/>
                  <a:pt x="11" y="15"/>
                </a:cubicBezTo>
                <a:cubicBezTo>
                  <a:pt x="23" y="26"/>
                  <a:pt x="23" y="26"/>
                  <a:pt x="23" y="26"/>
                </a:cubicBezTo>
                <a:cubicBezTo>
                  <a:pt x="47" y="1"/>
                  <a:pt x="47" y="1"/>
                  <a:pt x="47" y="1"/>
                </a:cubicBezTo>
                <a:cubicBezTo>
                  <a:pt x="48" y="1"/>
                  <a:pt x="49" y="0"/>
                  <a:pt x="50" y="0"/>
                </a:cubicBezTo>
                <a:cubicBezTo>
                  <a:pt x="51" y="0"/>
                  <a:pt x="52" y="1"/>
                  <a:pt x="53" y="1"/>
                </a:cubicBezTo>
                <a:cubicBezTo>
                  <a:pt x="58" y="7"/>
                  <a:pt x="58" y="7"/>
                  <a:pt x="58" y="7"/>
                </a:cubicBezTo>
                <a:cubicBezTo>
                  <a:pt x="58" y="7"/>
                  <a:pt x="59" y="8"/>
                  <a:pt x="59" y="9"/>
                </a:cubicBezTo>
                <a:cubicBezTo>
                  <a:pt x="59" y="10"/>
                  <a:pt x="58" y="11"/>
                  <a:pt x="58" y="12"/>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Picture Placeholder 1"/>
          <p:cNvSpPr>
            <a:spLocks noGrp="1"/>
          </p:cNvSpPr>
          <p:nvPr>
            <p:ph type="pic" sz="quarter" idx="15"/>
          </p:nvPr>
        </p:nvSpPr>
        <p:spPr/>
      </p:sp>
    </p:spTree>
    <p:extLst>
      <p:ext uri="{BB962C8B-B14F-4D97-AF65-F5344CB8AC3E}">
        <p14:creationId xmlns:p14="http://schemas.microsoft.com/office/powerpoint/2010/main" val="26555204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Rectangle 94"/>
          <p:cNvSpPr/>
          <p:nvPr/>
        </p:nvSpPr>
        <p:spPr>
          <a:xfrm>
            <a:off x="8763707" y="2980353"/>
            <a:ext cx="3349676" cy="368416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96" name="Rectangle 95"/>
          <p:cNvSpPr/>
          <p:nvPr/>
        </p:nvSpPr>
        <p:spPr>
          <a:xfrm>
            <a:off x="12107696" y="2980353"/>
            <a:ext cx="3349676" cy="3684164"/>
          </a:xfrm>
          <a:prstGeom prst="rect">
            <a:avLst/>
          </a:prstGeom>
          <a:solidFill>
            <a:srgbClr val="44546A"/>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97" name="Rectangle 96"/>
          <p:cNvSpPr/>
          <p:nvPr/>
        </p:nvSpPr>
        <p:spPr>
          <a:xfrm>
            <a:off x="5414031" y="2980353"/>
            <a:ext cx="3349676" cy="3684164"/>
          </a:xfrm>
          <a:prstGeom prst="rect">
            <a:avLst/>
          </a:prstGeom>
          <a:solidFill>
            <a:srgbClr val="44546A"/>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98" name="Rectangle 97"/>
          <p:cNvSpPr/>
          <p:nvPr/>
        </p:nvSpPr>
        <p:spPr>
          <a:xfrm>
            <a:off x="2063554" y="2980353"/>
            <a:ext cx="3349676" cy="368416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99" name="Rectangle 98"/>
          <p:cNvSpPr/>
          <p:nvPr/>
        </p:nvSpPr>
        <p:spPr>
          <a:xfrm>
            <a:off x="18808286" y="2980353"/>
            <a:ext cx="3349676" cy="3684164"/>
          </a:xfrm>
          <a:prstGeom prst="rect">
            <a:avLst/>
          </a:prstGeom>
          <a:solidFill>
            <a:srgbClr val="44546A"/>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00" name="Rectangle 99"/>
          <p:cNvSpPr/>
          <p:nvPr/>
        </p:nvSpPr>
        <p:spPr>
          <a:xfrm>
            <a:off x="15457810" y="2980353"/>
            <a:ext cx="3349676" cy="368416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01" name="Rectangle 100"/>
          <p:cNvSpPr/>
          <p:nvPr/>
        </p:nvSpPr>
        <p:spPr>
          <a:xfrm>
            <a:off x="8763707" y="6655944"/>
            <a:ext cx="3349676" cy="3684164"/>
          </a:xfrm>
          <a:prstGeom prst="rect">
            <a:avLst/>
          </a:prstGeom>
          <a:solidFill>
            <a:srgbClr val="44546A"/>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02" name="Rectangle 101"/>
          <p:cNvSpPr/>
          <p:nvPr/>
        </p:nvSpPr>
        <p:spPr>
          <a:xfrm>
            <a:off x="12107696" y="6655944"/>
            <a:ext cx="3349676" cy="368416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03" name="Rectangle 102"/>
          <p:cNvSpPr/>
          <p:nvPr/>
        </p:nvSpPr>
        <p:spPr>
          <a:xfrm>
            <a:off x="5414031" y="6655944"/>
            <a:ext cx="3349676" cy="36841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04" name="Rectangle 103"/>
          <p:cNvSpPr/>
          <p:nvPr/>
        </p:nvSpPr>
        <p:spPr>
          <a:xfrm>
            <a:off x="2063554" y="6655944"/>
            <a:ext cx="3349676" cy="3684164"/>
          </a:xfrm>
          <a:prstGeom prst="rect">
            <a:avLst/>
          </a:prstGeom>
          <a:solidFill>
            <a:srgbClr val="44546A"/>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05" name="Rectangle 104"/>
          <p:cNvSpPr/>
          <p:nvPr/>
        </p:nvSpPr>
        <p:spPr>
          <a:xfrm>
            <a:off x="18808286" y="6647362"/>
            <a:ext cx="3349676" cy="368416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06" name="Rectangle 105"/>
          <p:cNvSpPr/>
          <p:nvPr/>
        </p:nvSpPr>
        <p:spPr>
          <a:xfrm>
            <a:off x="15457810" y="6647362"/>
            <a:ext cx="3349676" cy="3684164"/>
          </a:xfrm>
          <a:prstGeom prst="rect">
            <a:avLst/>
          </a:prstGeom>
          <a:solidFill>
            <a:srgbClr val="44546A"/>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15" name="TextBox 114"/>
          <p:cNvSpPr txBox="1"/>
          <p:nvPr/>
        </p:nvSpPr>
        <p:spPr>
          <a:xfrm>
            <a:off x="5999247" y="5483061"/>
            <a:ext cx="2179248"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Open Sans Light"/>
                <a:cs typeface="Open Sans Light"/>
              </a:rPr>
              <a:t>Messages</a:t>
            </a:r>
            <a:endParaRPr lang="id-ID" sz="3200" b="1" dirty="0">
              <a:solidFill>
                <a:schemeClr val="bg1"/>
              </a:solidFill>
              <a:latin typeface="Open Sans Light"/>
              <a:cs typeface="Open Sans Light"/>
            </a:endParaRPr>
          </a:p>
        </p:txBody>
      </p:sp>
      <p:sp>
        <p:nvSpPr>
          <p:cNvPr id="121" name="TextBox 120"/>
          <p:cNvSpPr txBox="1"/>
          <p:nvPr/>
        </p:nvSpPr>
        <p:spPr>
          <a:xfrm>
            <a:off x="2770931" y="8928405"/>
            <a:ext cx="1934931"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Open Sans Light"/>
                <a:cs typeface="Open Sans Light"/>
              </a:rPr>
              <a:t>Strategy</a:t>
            </a:r>
            <a:endParaRPr lang="id-ID" sz="3200" b="1" dirty="0">
              <a:solidFill>
                <a:schemeClr val="bg1"/>
              </a:solidFill>
              <a:latin typeface="Open Sans Light"/>
              <a:cs typeface="Open Sans Light"/>
            </a:endParaRPr>
          </a:p>
        </p:txBody>
      </p:sp>
      <p:sp>
        <p:nvSpPr>
          <p:cNvPr id="125" name="TextBox 124"/>
          <p:cNvSpPr txBox="1"/>
          <p:nvPr/>
        </p:nvSpPr>
        <p:spPr>
          <a:xfrm>
            <a:off x="9710414" y="5453525"/>
            <a:ext cx="1456268"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Open Sans Light"/>
                <a:cs typeface="Open Sans Light"/>
              </a:rPr>
              <a:t>Social</a:t>
            </a:r>
            <a:endParaRPr lang="id-ID" sz="3200" b="1" dirty="0">
              <a:solidFill>
                <a:schemeClr val="bg1"/>
              </a:solidFill>
              <a:latin typeface="Open Sans Light"/>
              <a:cs typeface="Open Sans Light"/>
            </a:endParaRPr>
          </a:p>
        </p:txBody>
      </p:sp>
      <p:sp>
        <p:nvSpPr>
          <p:cNvPr id="127" name="TextBox 126"/>
          <p:cNvSpPr txBox="1"/>
          <p:nvPr/>
        </p:nvSpPr>
        <p:spPr>
          <a:xfrm>
            <a:off x="12649425" y="5463485"/>
            <a:ext cx="2266224"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Open Sans Light"/>
                <a:cs typeface="Open Sans Light"/>
              </a:rPr>
              <a:t>Corporate</a:t>
            </a:r>
            <a:endParaRPr lang="id-ID" sz="3200" b="1" dirty="0">
              <a:solidFill>
                <a:schemeClr val="bg1"/>
              </a:solidFill>
              <a:latin typeface="Open Sans Light"/>
              <a:cs typeface="Open Sans Light"/>
            </a:endParaRPr>
          </a:p>
        </p:txBody>
      </p:sp>
      <p:sp>
        <p:nvSpPr>
          <p:cNvPr id="138" name="TextBox 137"/>
          <p:cNvSpPr txBox="1"/>
          <p:nvPr/>
        </p:nvSpPr>
        <p:spPr>
          <a:xfrm>
            <a:off x="16404313" y="5501911"/>
            <a:ext cx="1456675"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Open Sans Light"/>
                <a:cs typeface="Open Sans Light"/>
              </a:rPr>
              <a:t>Cloud</a:t>
            </a:r>
            <a:endParaRPr lang="id-ID" sz="3200" b="1" dirty="0">
              <a:solidFill>
                <a:schemeClr val="bg1"/>
              </a:solidFill>
              <a:latin typeface="Open Sans Light"/>
              <a:cs typeface="Open Sans Light"/>
            </a:endParaRPr>
          </a:p>
        </p:txBody>
      </p:sp>
      <p:sp>
        <p:nvSpPr>
          <p:cNvPr id="142" name="TextBox 141"/>
          <p:cNvSpPr txBox="1"/>
          <p:nvPr/>
        </p:nvSpPr>
        <p:spPr>
          <a:xfrm>
            <a:off x="19906679" y="5466365"/>
            <a:ext cx="1152893"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Open Sans Light"/>
                <a:cs typeface="Open Sans Light"/>
              </a:rPr>
              <a:t>SEO</a:t>
            </a:r>
            <a:endParaRPr lang="id-ID" sz="3200" b="1" dirty="0">
              <a:solidFill>
                <a:schemeClr val="bg1"/>
              </a:solidFill>
              <a:latin typeface="Open Sans Light"/>
              <a:cs typeface="Open Sans Light"/>
            </a:endParaRPr>
          </a:p>
        </p:txBody>
      </p:sp>
      <p:sp>
        <p:nvSpPr>
          <p:cNvPr id="143" name="TextBox 142"/>
          <p:cNvSpPr txBox="1"/>
          <p:nvPr/>
        </p:nvSpPr>
        <p:spPr>
          <a:xfrm>
            <a:off x="2591517" y="5500705"/>
            <a:ext cx="2293757"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Open Sans Light"/>
                <a:cs typeface="Open Sans Light"/>
              </a:rPr>
              <a:t>Marketing</a:t>
            </a:r>
            <a:endParaRPr lang="id-ID" sz="3200" b="1" dirty="0">
              <a:solidFill>
                <a:schemeClr val="bg1"/>
              </a:solidFill>
              <a:latin typeface="Open Sans Light"/>
              <a:cs typeface="Open Sans Light"/>
            </a:endParaRPr>
          </a:p>
        </p:txBody>
      </p:sp>
      <p:sp>
        <p:nvSpPr>
          <p:cNvPr id="146" name="TextBox 145"/>
          <p:cNvSpPr txBox="1"/>
          <p:nvPr/>
        </p:nvSpPr>
        <p:spPr>
          <a:xfrm>
            <a:off x="5843276" y="8940657"/>
            <a:ext cx="2491197"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Open Sans Light"/>
                <a:cs typeface="Open Sans Light"/>
              </a:rPr>
              <a:t>Multimedia</a:t>
            </a:r>
            <a:endParaRPr lang="id-ID" sz="3200" b="1" dirty="0">
              <a:solidFill>
                <a:schemeClr val="bg1"/>
              </a:solidFill>
              <a:latin typeface="Open Sans Light"/>
              <a:cs typeface="Open Sans Light"/>
            </a:endParaRPr>
          </a:p>
        </p:txBody>
      </p:sp>
      <p:sp>
        <p:nvSpPr>
          <p:cNvPr id="151" name="TextBox 150"/>
          <p:cNvSpPr txBox="1"/>
          <p:nvPr/>
        </p:nvSpPr>
        <p:spPr>
          <a:xfrm>
            <a:off x="9375477" y="8920521"/>
            <a:ext cx="2126148"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Open Sans Light"/>
                <a:cs typeface="Open Sans Light"/>
              </a:rPr>
              <a:t>Shopping</a:t>
            </a:r>
            <a:endParaRPr lang="id-ID" sz="3200" b="1" dirty="0">
              <a:solidFill>
                <a:schemeClr val="bg1"/>
              </a:solidFill>
              <a:latin typeface="Open Sans Light"/>
              <a:cs typeface="Open Sans Light"/>
            </a:endParaRPr>
          </a:p>
        </p:txBody>
      </p:sp>
      <p:sp>
        <p:nvSpPr>
          <p:cNvPr id="156" name="TextBox 155"/>
          <p:cNvSpPr txBox="1"/>
          <p:nvPr/>
        </p:nvSpPr>
        <p:spPr>
          <a:xfrm>
            <a:off x="12781476" y="8925479"/>
            <a:ext cx="2002116"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Open Sans Light"/>
                <a:cs typeface="Open Sans Light"/>
              </a:rPr>
              <a:t>Business</a:t>
            </a:r>
            <a:endParaRPr lang="id-ID" sz="3200" b="1" dirty="0">
              <a:solidFill>
                <a:schemeClr val="bg1"/>
              </a:solidFill>
              <a:latin typeface="Open Sans Light"/>
              <a:cs typeface="Open Sans Light"/>
            </a:endParaRPr>
          </a:p>
        </p:txBody>
      </p:sp>
      <p:sp>
        <p:nvSpPr>
          <p:cNvPr id="158" name="TextBox 157"/>
          <p:cNvSpPr txBox="1"/>
          <p:nvPr/>
        </p:nvSpPr>
        <p:spPr>
          <a:xfrm>
            <a:off x="15703535" y="8906299"/>
            <a:ext cx="2858234"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Open Sans Light"/>
                <a:cs typeface="Open Sans Light"/>
              </a:rPr>
              <a:t>Entrepreneur</a:t>
            </a:r>
            <a:endParaRPr lang="id-ID" sz="3200" b="1" dirty="0">
              <a:solidFill>
                <a:schemeClr val="bg1"/>
              </a:solidFill>
              <a:latin typeface="Open Sans Light"/>
              <a:cs typeface="Open Sans Light"/>
            </a:endParaRPr>
          </a:p>
        </p:txBody>
      </p:sp>
      <p:sp>
        <p:nvSpPr>
          <p:cNvPr id="168" name="TextBox 167"/>
          <p:cNvSpPr txBox="1"/>
          <p:nvPr/>
        </p:nvSpPr>
        <p:spPr>
          <a:xfrm>
            <a:off x="19579087" y="8915765"/>
            <a:ext cx="1808082"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Open Sans Light"/>
                <a:cs typeface="Open Sans Light"/>
              </a:rPr>
              <a:t>Finance</a:t>
            </a:r>
            <a:endParaRPr lang="id-ID" sz="3200" b="1" dirty="0">
              <a:solidFill>
                <a:schemeClr val="bg1"/>
              </a:solidFill>
              <a:latin typeface="Open Sans Light"/>
              <a:cs typeface="Open Sans Light"/>
            </a:endParaRPr>
          </a:p>
        </p:txBody>
      </p:sp>
      <p:grpSp>
        <p:nvGrpSpPr>
          <p:cNvPr id="36" name="Group 35"/>
          <p:cNvGrpSpPr/>
          <p:nvPr/>
        </p:nvGrpSpPr>
        <p:grpSpPr>
          <a:xfrm>
            <a:off x="9779005" y="7498459"/>
            <a:ext cx="1199125" cy="1174838"/>
            <a:chOff x="14825658" y="2487824"/>
            <a:chExt cx="695728" cy="681903"/>
          </a:xfrm>
        </p:grpSpPr>
        <p:sp>
          <p:nvSpPr>
            <p:cNvPr id="37" name="Freeform 305"/>
            <p:cNvSpPr>
              <a:spLocks noChangeArrowheads="1"/>
            </p:cNvSpPr>
            <p:nvPr/>
          </p:nvSpPr>
          <p:spPr bwMode="auto">
            <a:xfrm>
              <a:off x="14825658" y="2487824"/>
              <a:ext cx="695728" cy="560465"/>
            </a:xfrm>
            <a:custGeom>
              <a:avLst/>
              <a:gdLst>
                <a:gd name="T0" fmla="*/ 640 w 655"/>
                <a:gd name="T1" fmla="*/ 122 h 531"/>
                <a:gd name="T2" fmla="*/ 640 w 655"/>
                <a:gd name="T3" fmla="*/ 122 h 531"/>
                <a:gd name="T4" fmla="*/ 151 w 655"/>
                <a:gd name="T5" fmla="*/ 122 h 531"/>
                <a:gd name="T6" fmla="*/ 123 w 655"/>
                <a:gd name="T7" fmla="*/ 26 h 531"/>
                <a:gd name="T8" fmla="*/ 109 w 655"/>
                <a:gd name="T9" fmla="*/ 14 h 531"/>
                <a:gd name="T10" fmla="*/ 28 w 655"/>
                <a:gd name="T11" fmla="*/ 0 h 531"/>
                <a:gd name="T12" fmla="*/ 0 w 655"/>
                <a:gd name="T13" fmla="*/ 14 h 531"/>
                <a:gd name="T14" fmla="*/ 14 w 655"/>
                <a:gd name="T15" fmla="*/ 40 h 531"/>
                <a:gd name="T16" fmla="*/ 82 w 655"/>
                <a:gd name="T17" fmla="*/ 54 h 531"/>
                <a:gd name="T18" fmla="*/ 191 w 655"/>
                <a:gd name="T19" fmla="*/ 436 h 531"/>
                <a:gd name="T20" fmla="*/ 205 w 655"/>
                <a:gd name="T21" fmla="*/ 448 h 531"/>
                <a:gd name="T22" fmla="*/ 505 w 655"/>
                <a:gd name="T23" fmla="*/ 448 h 531"/>
                <a:gd name="T24" fmla="*/ 490 w 655"/>
                <a:gd name="T25" fmla="*/ 490 h 531"/>
                <a:gd name="T26" fmla="*/ 205 w 655"/>
                <a:gd name="T27" fmla="*/ 490 h 531"/>
                <a:gd name="T28" fmla="*/ 191 w 655"/>
                <a:gd name="T29" fmla="*/ 517 h 531"/>
                <a:gd name="T30" fmla="*/ 205 w 655"/>
                <a:gd name="T31" fmla="*/ 530 h 531"/>
                <a:gd name="T32" fmla="*/ 505 w 655"/>
                <a:gd name="T33" fmla="*/ 530 h 531"/>
                <a:gd name="T34" fmla="*/ 517 w 655"/>
                <a:gd name="T35" fmla="*/ 517 h 531"/>
                <a:gd name="T36" fmla="*/ 545 w 655"/>
                <a:gd name="T37" fmla="*/ 436 h 531"/>
                <a:gd name="T38" fmla="*/ 545 w 655"/>
                <a:gd name="T39" fmla="*/ 422 h 531"/>
                <a:gd name="T40" fmla="*/ 531 w 655"/>
                <a:gd name="T41" fmla="*/ 408 h 531"/>
                <a:gd name="T42" fmla="*/ 218 w 655"/>
                <a:gd name="T43" fmla="*/ 408 h 531"/>
                <a:gd name="T44" fmla="*/ 205 w 655"/>
                <a:gd name="T45" fmla="*/ 353 h 531"/>
                <a:gd name="T46" fmla="*/ 559 w 655"/>
                <a:gd name="T47" fmla="*/ 353 h 531"/>
                <a:gd name="T48" fmla="*/ 585 w 655"/>
                <a:gd name="T49" fmla="*/ 340 h 531"/>
                <a:gd name="T50" fmla="*/ 559 w 655"/>
                <a:gd name="T51" fmla="*/ 313 h 531"/>
                <a:gd name="T52" fmla="*/ 191 w 655"/>
                <a:gd name="T53" fmla="*/ 313 h 531"/>
                <a:gd name="T54" fmla="*/ 177 w 655"/>
                <a:gd name="T55" fmla="*/ 257 h 531"/>
                <a:gd name="T56" fmla="*/ 599 w 655"/>
                <a:gd name="T57" fmla="*/ 257 h 531"/>
                <a:gd name="T58" fmla="*/ 613 w 655"/>
                <a:gd name="T59" fmla="*/ 245 h 531"/>
                <a:gd name="T60" fmla="*/ 599 w 655"/>
                <a:gd name="T61" fmla="*/ 217 h 531"/>
                <a:gd name="T62" fmla="*/ 163 w 655"/>
                <a:gd name="T63" fmla="*/ 217 h 531"/>
                <a:gd name="T64" fmla="*/ 151 w 655"/>
                <a:gd name="T65" fmla="*/ 163 h 531"/>
                <a:gd name="T66" fmla="*/ 640 w 655"/>
                <a:gd name="T67" fmla="*/ 163 h 531"/>
                <a:gd name="T68" fmla="*/ 654 w 655"/>
                <a:gd name="T69" fmla="*/ 149 h 531"/>
                <a:gd name="T70" fmla="*/ 640 w 655"/>
                <a:gd name="T71" fmla="*/ 122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55" h="531">
                  <a:moveTo>
                    <a:pt x="640" y="122"/>
                  </a:moveTo>
                  <a:lnTo>
                    <a:pt x="640" y="122"/>
                  </a:lnTo>
                  <a:cubicBezTo>
                    <a:pt x="151" y="122"/>
                    <a:pt x="151" y="122"/>
                    <a:pt x="151" y="122"/>
                  </a:cubicBezTo>
                  <a:cubicBezTo>
                    <a:pt x="123" y="26"/>
                    <a:pt x="123" y="26"/>
                    <a:pt x="123" y="26"/>
                  </a:cubicBezTo>
                  <a:cubicBezTo>
                    <a:pt x="123" y="26"/>
                    <a:pt x="109" y="26"/>
                    <a:pt x="109" y="14"/>
                  </a:cubicBezTo>
                  <a:cubicBezTo>
                    <a:pt x="28" y="0"/>
                    <a:pt x="28" y="0"/>
                    <a:pt x="28" y="0"/>
                  </a:cubicBezTo>
                  <a:cubicBezTo>
                    <a:pt x="14" y="0"/>
                    <a:pt x="0" y="0"/>
                    <a:pt x="0" y="14"/>
                  </a:cubicBezTo>
                  <a:cubicBezTo>
                    <a:pt x="0" y="26"/>
                    <a:pt x="0" y="40"/>
                    <a:pt x="14" y="40"/>
                  </a:cubicBezTo>
                  <a:cubicBezTo>
                    <a:pt x="82" y="54"/>
                    <a:pt x="82" y="54"/>
                    <a:pt x="82" y="54"/>
                  </a:cubicBezTo>
                  <a:cubicBezTo>
                    <a:pt x="191" y="436"/>
                    <a:pt x="191" y="436"/>
                    <a:pt x="191" y="436"/>
                  </a:cubicBezTo>
                  <a:cubicBezTo>
                    <a:pt x="191" y="448"/>
                    <a:pt x="191" y="448"/>
                    <a:pt x="205" y="448"/>
                  </a:cubicBezTo>
                  <a:cubicBezTo>
                    <a:pt x="505" y="448"/>
                    <a:pt x="505" y="448"/>
                    <a:pt x="505" y="448"/>
                  </a:cubicBezTo>
                  <a:cubicBezTo>
                    <a:pt x="490" y="490"/>
                    <a:pt x="490" y="490"/>
                    <a:pt x="490" y="490"/>
                  </a:cubicBezTo>
                  <a:cubicBezTo>
                    <a:pt x="205" y="490"/>
                    <a:pt x="205" y="490"/>
                    <a:pt x="205" y="490"/>
                  </a:cubicBezTo>
                  <a:cubicBezTo>
                    <a:pt x="191" y="490"/>
                    <a:pt x="191" y="504"/>
                    <a:pt x="191" y="517"/>
                  </a:cubicBezTo>
                  <a:cubicBezTo>
                    <a:pt x="191" y="517"/>
                    <a:pt x="191" y="530"/>
                    <a:pt x="205" y="530"/>
                  </a:cubicBezTo>
                  <a:cubicBezTo>
                    <a:pt x="505" y="530"/>
                    <a:pt x="505" y="530"/>
                    <a:pt x="505" y="530"/>
                  </a:cubicBezTo>
                  <a:cubicBezTo>
                    <a:pt x="505" y="530"/>
                    <a:pt x="517" y="530"/>
                    <a:pt x="517" y="517"/>
                  </a:cubicBezTo>
                  <a:cubicBezTo>
                    <a:pt x="545" y="436"/>
                    <a:pt x="545" y="436"/>
                    <a:pt x="545" y="436"/>
                  </a:cubicBezTo>
                  <a:cubicBezTo>
                    <a:pt x="559" y="436"/>
                    <a:pt x="559" y="422"/>
                    <a:pt x="545" y="422"/>
                  </a:cubicBezTo>
                  <a:cubicBezTo>
                    <a:pt x="545" y="408"/>
                    <a:pt x="545" y="408"/>
                    <a:pt x="531" y="408"/>
                  </a:cubicBezTo>
                  <a:cubicBezTo>
                    <a:pt x="218" y="408"/>
                    <a:pt x="218" y="408"/>
                    <a:pt x="218" y="408"/>
                  </a:cubicBezTo>
                  <a:cubicBezTo>
                    <a:pt x="205" y="353"/>
                    <a:pt x="205" y="353"/>
                    <a:pt x="205" y="353"/>
                  </a:cubicBezTo>
                  <a:cubicBezTo>
                    <a:pt x="559" y="353"/>
                    <a:pt x="559" y="353"/>
                    <a:pt x="559" y="353"/>
                  </a:cubicBezTo>
                  <a:cubicBezTo>
                    <a:pt x="573" y="353"/>
                    <a:pt x="585" y="353"/>
                    <a:pt x="585" y="340"/>
                  </a:cubicBezTo>
                  <a:cubicBezTo>
                    <a:pt x="585" y="326"/>
                    <a:pt x="573" y="313"/>
                    <a:pt x="559" y="313"/>
                  </a:cubicBezTo>
                  <a:cubicBezTo>
                    <a:pt x="191" y="313"/>
                    <a:pt x="191" y="313"/>
                    <a:pt x="191" y="313"/>
                  </a:cubicBezTo>
                  <a:cubicBezTo>
                    <a:pt x="177" y="257"/>
                    <a:pt x="177" y="257"/>
                    <a:pt x="177" y="257"/>
                  </a:cubicBezTo>
                  <a:cubicBezTo>
                    <a:pt x="599" y="257"/>
                    <a:pt x="599" y="257"/>
                    <a:pt x="599" y="257"/>
                  </a:cubicBezTo>
                  <a:cubicBezTo>
                    <a:pt x="599" y="257"/>
                    <a:pt x="613" y="257"/>
                    <a:pt x="613" y="245"/>
                  </a:cubicBezTo>
                  <a:cubicBezTo>
                    <a:pt x="613" y="231"/>
                    <a:pt x="599" y="217"/>
                    <a:pt x="599" y="217"/>
                  </a:cubicBezTo>
                  <a:cubicBezTo>
                    <a:pt x="163" y="217"/>
                    <a:pt x="163" y="217"/>
                    <a:pt x="163" y="217"/>
                  </a:cubicBezTo>
                  <a:cubicBezTo>
                    <a:pt x="151" y="163"/>
                    <a:pt x="151" y="163"/>
                    <a:pt x="151" y="163"/>
                  </a:cubicBezTo>
                  <a:cubicBezTo>
                    <a:pt x="640" y="163"/>
                    <a:pt x="640" y="163"/>
                    <a:pt x="640" y="163"/>
                  </a:cubicBezTo>
                  <a:cubicBezTo>
                    <a:pt x="640" y="163"/>
                    <a:pt x="654" y="163"/>
                    <a:pt x="654" y="149"/>
                  </a:cubicBezTo>
                  <a:cubicBezTo>
                    <a:pt x="654" y="136"/>
                    <a:pt x="640" y="122"/>
                    <a:pt x="640" y="122"/>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38" name="Freeform 306"/>
            <p:cNvSpPr>
              <a:spLocks noChangeArrowheads="1"/>
            </p:cNvSpPr>
            <p:nvPr/>
          </p:nvSpPr>
          <p:spPr bwMode="auto">
            <a:xfrm>
              <a:off x="15059124" y="3080984"/>
              <a:ext cx="74709" cy="88743"/>
            </a:xfrm>
            <a:custGeom>
              <a:avLst/>
              <a:gdLst>
                <a:gd name="T0" fmla="*/ 28 w 69"/>
                <a:gd name="T1" fmla="*/ 0 h 82"/>
                <a:gd name="T2" fmla="*/ 28 w 69"/>
                <a:gd name="T3" fmla="*/ 0 h 82"/>
                <a:gd name="T4" fmla="*/ 0 w 69"/>
                <a:gd name="T5" fmla="*/ 41 h 82"/>
                <a:gd name="T6" fmla="*/ 28 w 69"/>
                <a:gd name="T7" fmla="*/ 81 h 82"/>
                <a:gd name="T8" fmla="*/ 68 w 69"/>
                <a:gd name="T9" fmla="*/ 41 h 82"/>
                <a:gd name="T10" fmla="*/ 28 w 69"/>
                <a:gd name="T11" fmla="*/ 0 h 82"/>
              </a:gdLst>
              <a:ahLst/>
              <a:cxnLst>
                <a:cxn ang="0">
                  <a:pos x="T0" y="T1"/>
                </a:cxn>
                <a:cxn ang="0">
                  <a:pos x="T2" y="T3"/>
                </a:cxn>
                <a:cxn ang="0">
                  <a:pos x="T4" y="T5"/>
                </a:cxn>
                <a:cxn ang="0">
                  <a:pos x="T6" y="T7"/>
                </a:cxn>
                <a:cxn ang="0">
                  <a:pos x="T8" y="T9"/>
                </a:cxn>
                <a:cxn ang="0">
                  <a:pos x="T10" y="T11"/>
                </a:cxn>
              </a:cxnLst>
              <a:rect l="0" t="0" r="r" b="b"/>
              <a:pathLst>
                <a:path w="69" h="82">
                  <a:moveTo>
                    <a:pt x="28" y="0"/>
                  </a:moveTo>
                  <a:lnTo>
                    <a:pt x="28" y="0"/>
                  </a:lnTo>
                  <a:cubicBezTo>
                    <a:pt x="14" y="0"/>
                    <a:pt x="0" y="13"/>
                    <a:pt x="0" y="41"/>
                  </a:cubicBezTo>
                  <a:cubicBezTo>
                    <a:pt x="0" y="55"/>
                    <a:pt x="14" y="81"/>
                    <a:pt x="28" y="81"/>
                  </a:cubicBezTo>
                  <a:cubicBezTo>
                    <a:pt x="54" y="81"/>
                    <a:pt x="68" y="55"/>
                    <a:pt x="68" y="41"/>
                  </a:cubicBezTo>
                  <a:cubicBezTo>
                    <a:pt x="68" y="13"/>
                    <a:pt x="54" y="0"/>
                    <a:pt x="28" y="0"/>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39" name="Freeform 307"/>
            <p:cNvSpPr>
              <a:spLocks noChangeArrowheads="1"/>
            </p:cNvSpPr>
            <p:nvPr/>
          </p:nvSpPr>
          <p:spPr bwMode="auto">
            <a:xfrm>
              <a:off x="15287919" y="3080984"/>
              <a:ext cx="74709" cy="88743"/>
            </a:xfrm>
            <a:custGeom>
              <a:avLst/>
              <a:gdLst>
                <a:gd name="T0" fmla="*/ 27 w 70"/>
                <a:gd name="T1" fmla="*/ 0 h 82"/>
                <a:gd name="T2" fmla="*/ 27 w 70"/>
                <a:gd name="T3" fmla="*/ 0 h 82"/>
                <a:gd name="T4" fmla="*/ 0 w 70"/>
                <a:gd name="T5" fmla="*/ 41 h 82"/>
                <a:gd name="T6" fmla="*/ 27 w 70"/>
                <a:gd name="T7" fmla="*/ 81 h 82"/>
                <a:gd name="T8" fmla="*/ 69 w 70"/>
                <a:gd name="T9" fmla="*/ 41 h 82"/>
                <a:gd name="T10" fmla="*/ 27 w 70"/>
                <a:gd name="T11" fmla="*/ 0 h 82"/>
              </a:gdLst>
              <a:ahLst/>
              <a:cxnLst>
                <a:cxn ang="0">
                  <a:pos x="T0" y="T1"/>
                </a:cxn>
                <a:cxn ang="0">
                  <a:pos x="T2" y="T3"/>
                </a:cxn>
                <a:cxn ang="0">
                  <a:pos x="T4" y="T5"/>
                </a:cxn>
                <a:cxn ang="0">
                  <a:pos x="T6" y="T7"/>
                </a:cxn>
                <a:cxn ang="0">
                  <a:pos x="T8" y="T9"/>
                </a:cxn>
                <a:cxn ang="0">
                  <a:pos x="T10" y="T11"/>
                </a:cxn>
              </a:cxnLst>
              <a:rect l="0" t="0" r="r" b="b"/>
              <a:pathLst>
                <a:path w="70" h="82">
                  <a:moveTo>
                    <a:pt x="27" y="0"/>
                  </a:moveTo>
                  <a:lnTo>
                    <a:pt x="27" y="0"/>
                  </a:lnTo>
                  <a:cubicBezTo>
                    <a:pt x="13" y="0"/>
                    <a:pt x="0" y="13"/>
                    <a:pt x="0" y="41"/>
                  </a:cubicBezTo>
                  <a:cubicBezTo>
                    <a:pt x="0" y="55"/>
                    <a:pt x="13" y="81"/>
                    <a:pt x="27" y="81"/>
                  </a:cubicBezTo>
                  <a:cubicBezTo>
                    <a:pt x="54" y="81"/>
                    <a:pt x="69" y="55"/>
                    <a:pt x="69" y="41"/>
                  </a:cubicBezTo>
                  <a:cubicBezTo>
                    <a:pt x="69" y="13"/>
                    <a:pt x="54" y="0"/>
                    <a:pt x="27" y="0"/>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grpSp>
      <p:grpSp>
        <p:nvGrpSpPr>
          <p:cNvPr id="40" name="Group 39"/>
          <p:cNvGrpSpPr/>
          <p:nvPr/>
        </p:nvGrpSpPr>
        <p:grpSpPr>
          <a:xfrm>
            <a:off x="6393227" y="4183412"/>
            <a:ext cx="1390655" cy="1238393"/>
            <a:chOff x="2361120" y="9610894"/>
            <a:chExt cx="559844" cy="498742"/>
          </a:xfrm>
        </p:grpSpPr>
        <p:sp>
          <p:nvSpPr>
            <p:cNvPr id="41" name="Freeform 697"/>
            <p:cNvSpPr>
              <a:spLocks noChangeArrowheads="1"/>
            </p:cNvSpPr>
            <p:nvPr/>
          </p:nvSpPr>
          <p:spPr bwMode="auto">
            <a:xfrm>
              <a:off x="2505456" y="9698394"/>
              <a:ext cx="415508" cy="411242"/>
            </a:xfrm>
            <a:custGeom>
              <a:avLst/>
              <a:gdLst>
                <a:gd name="T0" fmla="*/ 420 w 421"/>
                <a:gd name="T1" fmla="*/ 245 h 415"/>
                <a:gd name="T2" fmla="*/ 420 w 421"/>
                <a:gd name="T3" fmla="*/ 245 h 415"/>
                <a:gd name="T4" fmla="*/ 420 w 421"/>
                <a:gd name="T5" fmla="*/ 82 h 415"/>
                <a:gd name="T6" fmla="*/ 344 w 421"/>
                <a:gd name="T7" fmla="*/ 0 h 415"/>
                <a:gd name="T8" fmla="*/ 344 w 421"/>
                <a:gd name="T9" fmla="*/ 158 h 415"/>
                <a:gd name="T10" fmla="*/ 222 w 421"/>
                <a:gd name="T11" fmla="*/ 280 h 415"/>
                <a:gd name="T12" fmla="*/ 35 w 421"/>
                <a:gd name="T13" fmla="*/ 280 h 415"/>
                <a:gd name="T14" fmla="*/ 0 w 421"/>
                <a:gd name="T15" fmla="*/ 309 h 415"/>
                <a:gd name="T16" fmla="*/ 53 w 421"/>
                <a:gd name="T17" fmla="*/ 327 h 415"/>
                <a:gd name="T18" fmla="*/ 256 w 421"/>
                <a:gd name="T19" fmla="*/ 327 h 415"/>
                <a:gd name="T20" fmla="*/ 402 w 421"/>
                <a:gd name="T21" fmla="*/ 385 h 415"/>
                <a:gd name="T22" fmla="*/ 361 w 421"/>
                <a:gd name="T23" fmla="*/ 327 h 415"/>
                <a:gd name="T24" fmla="*/ 420 w 421"/>
                <a:gd name="T25" fmla="*/ 24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1" h="415">
                  <a:moveTo>
                    <a:pt x="420" y="245"/>
                  </a:moveTo>
                  <a:lnTo>
                    <a:pt x="420" y="245"/>
                  </a:lnTo>
                  <a:cubicBezTo>
                    <a:pt x="420" y="82"/>
                    <a:pt x="420" y="82"/>
                    <a:pt x="420" y="82"/>
                  </a:cubicBezTo>
                  <a:cubicBezTo>
                    <a:pt x="420" y="41"/>
                    <a:pt x="391" y="6"/>
                    <a:pt x="344" y="0"/>
                  </a:cubicBezTo>
                  <a:cubicBezTo>
                    <a:pt x="344" y="158"/>
                    <a:pt x="344" y="158"/>
                    <a:pt x="344" y="158"/>
                  </a:cubicBezTo>
                  <a:cubicBezTo>
                    <a:pt x="344" y="228"/>
                    <a:pt x="291" y="280"/>
                    <a:pt x="222" y="280"/>
                  </a:cubicBezTo>
                  <a:cubicBezTo>
                    <a:pt x="35" y="280"/>
                    <a:pt x="35" y="280"/>
                    <a:pt x="35" y="280"/>
                  </a:cubicBezTo>
                  <a:cubicBezTo>
                    <a:pt x="23" y="292"/>
                    <a:pt x="12" y="303"/>
                    <a:pt x="0" y="309"/>
                  </a:cubicBezTo>
                  <a:cubicBezTo>
                    <a:pt x="12" y="321"/>
                    <a:pt x="29" y="327"/>
                    <a:pt x="53" y="327"/>
                  </a:cubicBezTo>
                  <a:cubicBezTo>
                    <a:pt x="256" y="327"/>
                    <a:pt x="256" y="327"/>
                    <a:pt x="256" y="327"/>
                  </a:cubicBezTo>
                  <a:cubicBezTo>
                    <a:pt x="332" y="414"/>
                    <a:pt x="420" y="397"/>
                    <a:pt x="402" y="385"/>
                  </a:cubicBezTo>
                  <a:cubicBezTo>
                    <a:pt x="379" y="362"/>
                    <a:pt x="367" y="344"/>
                    <a:pt x="361" y="327"/>
                  </a:cubicBezTo>
                  <a:cubicBezTo>
                    <a:pt x="396" y="315"/>
                    <a:pt x="420" y="286"/>
                    <a:pt x="420" y="245"/>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42" name="Freeform 698"/>
            <p:cNvSpPr>
              <a:spLocks noChangeArrowheads="1"/>
            </p:cNvSpPr>
            <p:nvPr/>
          </p:nvSpPr>
          <p:spPr bwMode="auto">
            <a:xfrm>
              <a:off x="2361120" y="9610894"/>
              <a:ext cx="450501" cy="393743"/>
            </a:xfrm>
            <a:custGeom>
              <a:avLst/>
              <a:gdLst>
                <a:gd name="T0" fmla="*/ 455 w 456"/>
                <a:gd name="T1" fmla="*/ 245 h 397"/>
                <a:gd name="T2" fmla="*/ 455 w 456"/>
                <a:gd name="T3" fmla="*/ 245 h 397"/>
                <a:gd name="T4" fmla="*/ 455 w 456"/>
                <a:gd name="T5" fmla="*/ 87 h 397"/>
                <a:gd name="T6" fmla="*/ 368 w 456"/>
                <a:gd name="T7" fmla="*/ 0 h 397"/>
                <a:gd name="T8" fmla="*/ 82 w 456"/>
                <a:gd name="T9" fmla="*/ 0 h 397"/>
                <a:gd name="T10" fmla="*/ 0 w 456"/>
                <a:gd name="T11" fmla="*/ 87 h 397"/>
                <a:gd name="T12" fmla="*/ 0 w 456"/>
                <a:gd name="T13" fmla="*/ 245 h 397"/>
                <a:gd name="T14" fmla="*/ 64 w 456"/>
                <a:gd name="T15" fmla="*/ 326 h 397"/>
                <a:gd name="T16" fmla="*/ 18 w 456"/>
                <a:gd name="T17" fmla="*/ 385 h 397"/>
                <a:gd name="T18" fmla="*/ 41 w 456"/>
                <a:gd name="T19" fmla="*/ 396 h 397"/>
                <a:gd name="T20" fmla="*/ 169 w 456"/>
                <a:gd name="T21" fmla="*/ 332 h 397"/>
                <a:gd name="T22" fmla="*/ 368 w 456"/>
                <a:gd name="T23" fmla="*/ 332 h 397"/>
                <a:gd name="T24" fmla="*/ 455 w 456"/>
                <a:gd name="T25" fmla="*/ 245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6" h="397">
                  <a:moveTo>
                    <a:pt x="455" y="245"/>
                  </a:moveTo>
                  <a:lnTo>
                    <a:pt x="455" y="245"/>
                  </a:lnTo>
                  <a:cubicBezTo>
                    <a:pt x="455" y="87"/>
                    <a:pt x="455" y="87"/>
                    <a:pt x="455" y="87"/>
                  </a:cubicBezTo>
                  <a:cubicBezTo>
                    <a:pt x="455" y="41"/>
                    <a:pt x="414" y="0"/>
                    <a:pt x="368" y="0"/>
                  </a:cubicBezTo>
                  <a:cubicBezTo>
                    <a:pt x="82" y="0"/>
                    <a:pt x="82" y="0"/>
                    <a:pt x="82" y="0"/>
                  </a:cubicBezTo>
                  <a:cubicBezTo>
                    <a:pt x="35" y="0"/>
                    <a:pt x="0" y="41"/>
                    <a:pt x="0" y="87"/>
                  </a:cubicBezTo>
                  <a:cubicBezTo>
                    <a:pt x="0" y="245"/>
                    <a:pt x="0" y="245"/>
                    <a:pt x="0" y="245"/>
                  </a:cubicBezTo>
                  <a:cubicBezTo>
                    <a:pt x="0" y="285"/>
                    <a:pt x="29" y="320"/>
                    <a:pt x="64" y="326"/>
                  </a:cubicBezTo>
                  <a:cubicBezTo>
                    <a:pt x="59" y="344"/>
                    <a:pt x="41" y="367"/>
                    <a:pt x="18" y="385"/>
                  </a:cubicBezTo>
                  <a:cubicBezTo>
                    <a:pt x="12" y="390"/>
                    <a:pt x="18" y="396"/>
                    <a:pt x="41" y="396"/>
                  </a:cubicBezTo>
                  <a:cubicBezTo>
                    <a:pt x="70" y="396"/>
                    <a:pt x="117" y="379"/>
                    <a:pt x="169" y="332"/>
                  </a:cubicBezTo>
                  <a:cubicBezTo>
                    <a:pt x="368" y="332"/>
                    <a:pt x="368" y="332"/>
                    <a:pt x="368" y="332"/>
                  </a:cubicBezTo>
                  <a:cubicBezTo>
                    <a:pt x="414" y="332"/>
                    <a:pt x="455" y="291"/>
                    <a:pt x="455" y="245"/>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grpSp>
      <p:sp>
        <p:nvSpPr>
          <p:cNvPr id="43" name="AutoShape 19"/>
          <p:cNvSpPr>
            <a:spLocks/>
          </p:cNvSpPr>
          <p:nvPr/>
        </p:nvSpPr>
        <p:spPr bwMode="auto">
          <a:xfrm>
            <a:off x="3116713" y="4058393"/>
            <a:ext cx="1274458" cy="1274291"/>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bg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44" name="Freeform 202"/>
          <p:cNvSpPr>
            <a:spLocks noChangeArrowheads="1"/>
          </p:cNvSpPr>
          <p:nvPr/>
        </p:nvSpPr>
        <p:spPr bwMode="auto">
          <a:xfrm>
            <a:off x="13261541" y="4183411"/>
            <a:ext cx="968963" cy="1042728"/>
          </a:xfrm>
          <a:custGeom>
            <a:avLst/>
            <a:gdLst>
              <a:gd name="T0" fmla="*/ 519 w 520"/>
              <a:gd name="T1" fmla="*/ 134 h 561"/>
              <a:gd name="T2" fmla="*/ 519 w 520"/>
              <a:gd name="T3" fmla="*/ 134 h 561"/>
              <a:gd name="T4" fmla="*/ 280 w 520"/>
              <a:gd name="T5" fmla="*/ 0 h 561"/>
              <a:gd name="T6" fmla="*/ 0 w 520"/>
              <a:gd name="T7" fmla="*/ 280 h 561"/>
              <a:gd name="T8" fmla="*/ 280 w 520"/>
              <a:gd name="T9" fmla="*/ 560 h 561"/>
              <a:gd name="T10" fmla="*/ 513 w 520"/>
              <a:gd name="T11" fmla="*/ 426 h 561"/>
              <a:gd name="T12" fmla="*/ 274 w 520"/>
              <a:gd name="T13" fmla="*/ 286 h 561"/>
              <a:gd name="T14" fmla="*/ 519 w 520"/>
              <a:gd name="T15" fmla="*/ 134 h 561"/>
              <a:gd name="T16" fmla="*/ 327 w 520"/>
              <a:gd name="T17" fmla="*/ 76 h 561"/>
              <a:gd name="T18" fmla="*/ 327 w 520"/>
              <a:gd name="T19" fmla="*/ 76 h 561"/>
              <a:gd name="T20" fmla="*/ 373 w 520"/>
              <a:gd name="T21" fmla="*/ 123 h 561"/>
              <a:gd name="T22" fmla="*/ 327 w 520"/>
              <a:gd name="T23" fmla="*/ 169 h 561"/>
              <a:gd name="T24" fmla="*/ 280 w 520"/>
              <a:gd name="T25" fmla="*/ 123 h 561"/>
              <a:gd name="T26" fmla="*/ 327 w 520"/>
              <a:gd name="T27" fmla="*/ 76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20" h="561">
                <a:moveTo>
                  <a:pt x="519" y="134"/>
                </a:moveTo>
                <a:lnTo>
                  <a:pt x="519" y="134"/>
                </a:lnTo>
                <a:cubicBezTo>
                  <a:pt x="467" y="59"/>
                  <a:pt x="379" y="0"/>
                  <a:pt x="280" y="0"/>
                </a:cubicBezTo>
                <a:cubicBezTo>
                  <a:pt x="123" y="0"/>
                  <a:pt x="0" y="128"/>
                  <a:pt x="0" y="280"/>
                </a:cubicBezTo>
                <a:cubicBezTo>
                  <a:pt x="0" y="437"/>
                  <a:pt x="123" y="560"/>
                  <a:pt x="280" y="560"/>
                </a:cubicBezTo>
                <a:cubicBezTo>
                  <a:pt x="379" y="560"/>
                  <a:pt x="467" y="507"/>
                  <a:pt x="513" y="426"/>
                </a:cubicBezTo>
                <a:cubicBezTo>
                  <a:pt x="274" y="286"/>
                  <a:pt x="274" y="286"/>
                  <a:pt x="274" y="286"/>
                </a:cubicBezTo>
                <a:lnTo>
                  <a:pt x="519" y="134"/>
                </a:lnTo>
                <a:close/>
                <a:moveTo>
                  <a:pt x="327" y="76"/>
                </a:moveTo>
                <a:lnTo>
                  <a:pt x="327" y="76"/>
                </a:lnTo>
                <a:cubicBezTo>
                  <a:pt x="350" y="76"/>
                  <a:pt x="373" y="99"/>
                  <a:pt x="373" y="123"/>
                </a:cubicBezTo>
                <a:cubicBezTo>
                  <a:pt x="373" y="146"/>
                  <a:pt x="350" y="169"/>
                  <a:pt x="327" y="169"/>
                </a:cubicBezTo>
                <a:cubicBezTo>
                  <a:pt x="303" y="169"/>
                  <a:pt x="280" y="146"/>
                  <a:pt x="280" y="123"/>
                </a:cubicBezTo>
                <a:cubicBezTo>
                  <a:pt x="280" y="99"/>
                  <a:pt x="303" y="76"/>
                  <a:pt x="327" y="76"/>
                </a:cubicBezTo>
                <a:close/>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45" name="Freeform 744"/>
          <p:cNvSpPr>
            <a:spLocks noChangeArrowheads="1"/>
          </p:cNvSpPr>
          <p:nvPr/>
        </p:nvSpPr>
        <p:spPr bwMode="auto">
          <a:xfrm>
            <a:off x="9873450" y="4116571"/>
            <a:ext cx="1111558" cy="1111424"/>
          </a:xfrm>
          <a:custGeom>
            <a:avLst/>
            <a:gdLst>
              <a:gd name="T0" fmla="*/ 280 w 561"/>
              <a:gd name="T1" fmla="*/ 0 h 561"/>
              <a:gd name="T2" fmla="*/ 280 w 561"/>
              <a:gd name="T3" fmla="*/ 0 h 561"/>
              <a:gd name="T4" fmla="*/ 0 w 561"/>
              <a:gd name="T5" fmla="*/ 280 h 561"/>
              <a:gd name="T6" fmla="*/ 280 w 561"/>
              <a:gd name="T7" fmla="*/ 560 h 561"/>
              <a:gd name="T8" fmla="*/ 560 w 561"/>
              <a:gd name="T9" fmla="*/ 280 h 561"/>
              <a:gd name="T10" fmla="*/ 280 w 561"/>
              <a:gd name="T11" fmla="*/ 0 h 561"/>
              <a:gd name="T12" fmla="*/ 245 w 561"/>
              <a:gd name="T13" fmla="*/ 356 h 561"/>
              <a:gd name="T14" fmla="*/ 245 w 561"/>
              <a:gd name="T15" fmla="*/ 356 h 561"/>
              <a:gd name="T16" fmla="*/ 280 w 561"/>
              <a:gd name="T17" fmla="*/ 368 h 561"/>
              <a:gd name="T18" fmla="*/ 361 w 561"/>
              <a:gd name="T19" fmla="*/ 368 h 561"/>
              <a:gd name="T20" fmla="*/ 396 w 561"/>
              <a:gd name="T21" fmla="*/ 385 h 561"/>
              <a:gd name="T22" fmla="*/ 408 w 561"/>
              <a:gd name="T23" fmla="*/ 414 h 561"/>
              <a:gd name="T24" fmla="*/ 396 w 561"/>
              <a:gd name="T25" fmla="*/ 443 h 561"/>
              <a:gd name="T26" fmla="*/ 361 w 561"/>
              <a:gd name="T27" fmla="*/ 455 h 561"/>
              <a:gd name="T28" fmla="*/ 280 w 561"/>
              <a:gd name="T29" fmla="*/ 455 h 561"/>
              <a:gd name="T30" fmla="*/ 187 w 561"/>
              <a:gd name="T31" fmla="*/ 420 h 561"/>
              <a:gd name="T32" fmla="*/ 146 w 561"/>
              <a:gd name="T33" fmla="*/ 327 h 561"/>
              <a:gd name="T34" fmla="*/ 146 w 561"/>
              <a:gd name="T35" fmla="*/ 152 h 561"/>
              <a:gd name="T36" fmla="*/ 157 w 561"/>
              <a:gd name="T37" fmla="*/ 123 h 561"/>
              <a:gd name="T38" fmla="*/ 192 w 561"/>
              <a:gd name="T39" fmla="*/ 105 h 561"/>
              <a:gd name="T40" fmla="*/ 222 w 561"/>
              <a:gd name="T41" fmla="*/ 123 h 561"/>
              <a:gd name="T42" fmla="*/ 233 w 561"/>
              <a:gd name="T43" fmla="*/ 152 h 561"/>
              <a:gd name="T44" fmla="*/ 233 w 561"/>
              <a:gd name="T45" fmla="*/ 193 h 561"/>
              <a:gd name="T46" fmla="*/ 361 w 561"/>
              <a:gd name="T47" fmla="*/ 193 h 561"/>
              <a:gd name="T48" fmla="*/ 396 w 561"/>
              <a:gd name="T49" fmla="*/ 210 h 561"/>
              <a:gd name="T50" fmla="*/ 408 w 561"/>
              <a:gd name="T51" fmla="*/ 239 h 561"/>
              <a:gd name="T52" fmla="*/ 396 w 561"/>
              <a:gd name="T53" fmla="*/ 268 h 561"/>
              <a:gd name="T54" fmla="*/ 361 w 561"/>
              <a:gd name="T55" fmla="*/ 280 h 561"/>
              <a:gd name="T56" fmla="*/ 233 w 561"/>
              <a:gd name="T57" fmla="*/ 280 h 561"/>
              <a:gd name="T58" fmla="*/ 233 w 561"/>
              <a:gd name="T59" fmla="*/ 327 h 561"/>
              <a:gd name="T60" fmla="*/ 245 w 561"/>
              <a:gd name="T61" fmla="*/ 356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1" h="561">
                <a:moveTo>
                  <a:pt x="280" y="0"/>
                </a:moveTo>
                <a:lnTo>
                  <a:pt x="280" y="0"/>
                </a:lnTo>
                <a:cubicBezTo>
                  <a:pt x="123" y="0"/>
                  <a:pt x="0" y="129"/>
                  <a:pt x="0" y="280"/>
                </a:cubicBezTo>
                <a:cubicBezTo>
                  <a:pt x="0" y="437"/>
                  <a:pt x="123" y="560"/>
                  <a:pt x="280" y="560"/>
                </a:cubicBezTo>
                <a:cubicBezTo>
                  <a:pt x="431" y="560"/>
                  <a:pt x="560" y="437"/>
                  <a:pt x="560" y="280"/>
                </a:cubicBezTo>
                <a:cubicBezTo>
                  <a:pt x="560" y="129"/>
                  <a:pt x="431" y="0"/>
                  <a:pt x="280" y="0"/>
                </a:cubicBezTo>
                <a:close/>
                <a:moveTo>
                  <a:pt x="245" y="356"/>
                </a:moveTo>
                <a:lnTo>
                  <a:pt x="245" y="356"/>
                </a:lnTo>
                <a:cubicBezTo>
                  <a:pt x="257" y="368"/>
                  <a:pt x="268" y="368"/>
                  <a:pt x="280" y="368"/>
                </a:cubicBezTo>
                <a:cubicBezTo>
                  <a:pt x="361" y="368"/>
                  <a:pt x="361" y="368"/>
                  <a:pt x="361" y="368"/>
                </a:cubicBezTo>
                <a:cubicBezTo>
                  <a:pt x="379" y="368"/>
                  <a:pt x="385" y="373"/>
                  <a:pt x="396" y="385"/>
                </a:cubicBezTo>
                <a:cubicBezTo>
                  <a:pt x="402" y="391"/>
                  <a:pt x="408" y="402"/>
                  <a:pt x="408" y="414"/>
                </a:cubicBezTo>
                <a:cubicBezTo>
                  <a:pt x="408" y="426"/>
                  <a:pt x="402" y="437"/>
                  <a:pt x="396" y="443"/>
                </a:cubicBezTo>
                <a:cubicBezTo>
                  <a:pt x="385" y="455"/>
                  <a:pt x="379" y="455"/>
                  <a:pt x="361" y="455"/>
                </a:cubicBezTo>
                <a:cubicBezTo>
                  <a:pt x="280" y="455"/>
                  <a:pt x="280" y="455"/>
                  <a:pt x="280" y="455"/>
                </a:cubicBezTo>
                <a:cubicBezTo>
                  <a:pt x="239" y="455"/>
                  <a:pt x="210" y="443"/>
                  <a:pt x="187" y="420"/>
                </a:cubicBezTo>
                <a:cubicBezTo>
                  <a:pt x="157" y="391"/>
                  <a:pt x="146" y="362"/>
                  <a:pt x="146" y="327"/>
                </a:cubicBezTo>
                <a:cubicBezTo>
                  <a:pt x="146" y="152"/>
                  <a:pt x="146" y="152"/>
                  <a:pt x="146" y="152"/>
                </a:cubicBezTo>
                <a:cubicBezTo>
                  <a:pt x="146" y="140"/>
                  <a:pt x="152" y="129"/>
                  <a:pt x="157" y="123"/>
                </a:cubicBezTo>
                <a:cubicBezTo>
                  <a:pt x="169" y="111"/>
                  <a:pt x="181" y="105"/>
                  <a:pt x="192" y="105"/>
                </a:cubicBezTo>
                <a:cubicBezTo>
                  <a:pt x="204" y="105"/>
                  <a:pt x="210" y="111"/>
                  <a:pt x="222" y="123"/>
                </a:cubicBezTo>
                <a:cubicBezTo>
                  <a:pt x="227" y="129"/>
                  <a:pt x="233" y="140"/>
                  <a:pt x="233" y="152"/>
                </a:cubicBezTo>
                <a:cubicBezTo>
                  <a:pt x="233" y="193"/>
                  <a:pt x="233" y="193"/>
                  <a:pt x="233" y="193"/>
                </a:cubicBezTo>
                <a:cubicBezTo>
                  <a:pt x="361" y="193"/>
                  <a:pt x="361" y="193"/>
                  <a:pt x="361" y="193"/>
                </a:cubicBezTo>
                <a:cubicBezTo>
                  <a:pt x="379" y="193"/>
                  <a:pt x="385" y="199"/>
                  <a:pt x="396" y="210"/>
                </a:cubicBezTo>
                <a:cubicBezTo>
                  <a:pt x="402" y="216"/>
                  <a:pt x="408" y="228"/>
                  <a:pt x="408" y="239"/>
                </a:cubicBezTo>
                <a:cubicBezTo>
                  <a:pt x="408" y="251"/>
                  <a:pt x="402" y="263"/>
                  <a:pt x="396" y="268"/>
                </a:cubicBezTo>
                <a:cubicBezTo>
                  <a:pt x="385" y="280"/>
                  <a:pt x="379" y="280"/>
                  <a:pt x="361" y="280"/>
                </a:cubicBezTo>
                <a:cubicBezTo>
                  <a:pt x="233" y="280"/>
                  <a:pt x="233" y="280"/>
                  <a:pt x="233" y="280"/>
                </a:cubicBezTo>
                <a:cubicBezTo>
                  <a:pt x="233" y="327"/>
                  <a:pt x="233" y="327"/>
                  <a:pt x="233" y="327"/>
                </a:cubicBezTo>
                <a:cubicBezTo>
                  <a:pt x="233" y="338"/>
                  <a:pt x="239" y="350"/>
                  <a:pt x="245" y="356"/>
                </a:cubicBezTo>
                <a:close/>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46" name="Freeform 188"/>
          <p:cNvSpPr>
            <a:spLocks noChangeArrowheads="1"/>
          </p:cNvSpPr>
          <p:nvPr/>
        </p:nvSpPr>
        <p:spPr bwMode="auto">
          <a:xfrm>
            <a:off x="16491141" y="4292147"/>
            <a:ext cx="1301140" cy="911712"/>
          </a:xfrm>
          <a:custGeom>
            <a:avLst/>
            <a:gdLst>
              <a:gd name="T0" fmla="*/ 495 w 560"/>
              <a:gd name="T1" fmla="*/ 181 h 392"/>
              <a:gd name="T2" fmla="*/ 495 w 560"/>
              <a:gd name="T3" fmla="*/ 181 h 392"/>
              <a:gd name="T4" fmla="*/ 495 w 560"/>
              <a:gd name="T5" fmla="*/ 169 h 392"/>
              <a:gd name="T6" fmla="*/ 326 w 560"/>
              <a:gd name="T7" fmla="*/ 0 h 392"/>
              <a:gd name="T8" fmla="*/ 175 w 560"/>
              <a:gd name="T9" fmla="*/ 99 h 392"/>
              <a:gd name="T10" fmla="*/ 128 w 560"/>
              <a:gd name="T11" fmla="*/ 82 h 392"/>
              <a:gd name="T12" fmla="*/ 52 w 560"/>
              <a:gd name="T13" fmla="*/ 158 h 392"/>
              <a:gd name="T14" fmla="*/ 58 w 560"/>
              <a:gd name="T15" fmla="*/ 181 h 392"/>
              <a:gd name="T16" fmla="*/ 0 w 560"/>
              <a:gd name="T17" fmla="*/ 280 h 392"/>
              <a:gd name="T18" fmla="*/ 111 w 560"/>
              <a:gd name="T19" fmla="*/ 391 h 392"/>
              <a:gd name="T20" fmla="*/ 111 w 560"/>
              <a:gd name="T21" fmla="*/ 391 h 392"/>
              <a:gd name="T22" fmla="*/ 111 w 560"/>
              <a:gd name="T23" fmla="*/ 391 h 392"/>
              <a:gd name="T24" fmla="*/ 116 w 560"/>
              <a:gd name="T25" fmla="*/ 391 h 392"/>
              <a:gd name="T26" fmla="*/ 116 w 560"/>
              <a:gd name="T27" fmla="*/ 391 h 392"/>
              <a:gd name="T28" fmla="*/ 245 w 560"/>
              <a:gd name="T29" fmla="*/ 391 h 392"/>
              <a:gd name="T30" fmla="*/ 245 w 560"/>
              <a:gd name="T31" fmla="*/ 280 h 392"/>
              <a:gd name="T32" fmla="*/ 227 w 560"/>
              <a:gd name="T33" fmla="*/ 280 h 392"/>
              <a:gd name="T34" fmla="*/ 175 w 560"/>
              <a:gd name="T35" fmla="*/ 280 h 392"/>
              <a:gd name="T36" fmla="*/ 169 w 560"/>
              <a:gd name="T37" fmla="*/ 268 h 392"/>
              <a:gd name="T38" fmla="*/ 268 w 560"/>
              <a:gd name="T39" fmla="*/ 152 h 392"/>
              <a:gd name="T40" fmla="*/ 291 w 560"/>
              <a:gd name="T41" fmla="*/ 152 h 392"/>
              <a:gd name="T42" fmla="*/ 390 w 560"/>
              <a:gd name="T43" fmla="*/ 268 h 392"/>
              <a:gd name="T44" fmla="*/ 385 w 560"/>
              <a:gd name="T45" fmla="*/ 280 h 392"/>
              <a:gd name="T46" fmla="*/ 332 w 560"/>
              <a:gd name="T47" fmla="*/ 280 h 392"/>
              <a:gd name="T48" fmla="*/ 309 w 560"/>
              <a:gd name="T49" fmla="*/ 280 h 392"/>
              <a:gd name="T50" fmla="*/ 309 w 560"/>
              <a:gd name="T51" fmla="*/ 391 h 392"/>
              <a:gd name="T52" fmla="*/ 443 w 560"/>
              <a:gd name="T53" fmla="*/ 391 h 392"/>
              <a:gd name="T54" fmla="*/ 449 w 560"/>
              <a:gd name="T55" fmla="*/ 391 h 392"/>
              <a:gd name="T56" fmla="*/ 559 w 560"/>
              <a:gd name="T57" fmla="*/ 280 h 392"/>
              <a:gd name="T58" fmla="*/ 495 w 560"/>
              <a:gd name="T59" fmla="*/ 181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60" h="392">
                <a:moveTo>
                  <a:pt x="495" y="181"/>
                </a:moveTo>
                <a:lnTo>
                  <a:pt x="495" y="181"/>
                </a:lnTo>
                <a:cubicBezTo>
                  <a:pt x="495" y="175"/>
                  <a:pt x="495" y="175"/>
                  <a:pt x="495" y="169"/>
                </a:cubicBezTo>
                <a:cubicBezTo>
                  <a:pt x="495" y="76"/>
                  <a:pt x="419" y="0"/>
                  <a:pt x="326" y="0"/>
                </a:cubicBezTo>
                <a:cubicBezTo>
                  <a:pt x="262" y="0"/>
                  <a:pt x="204" y="41"/>
                  <a:pt x="175" y="99"/>
                </a:cubicBezTo>
                <a:cubicBezTo>
                  <a:pt x="163" y="88"/>
                  <a:pt x="146" y="82"/>
                  <a:pt x="128" y="82"/>
                </a:cubicBezTo>
                <a:cubicBezTo>
                  <a:pt x="87" y="82"/>
                  <a:pt x="52" y="117"/>
                  <a:pt x="52" y="158"/>
                </a:cubicBezTo>
                <a:cubicBezTo>
                  <a:pt x="52" y="164"/>
                  <a:pt x="52" y="175"/>
                  <a:pt x="58" y="181"/>
                </a:cubicBezTo>
                <a:cubicBezTo>
                  <a:pt x="23" y="198"/>
                  <a:pt x="0" y="239"/>
                  <a:pt x="0" y="280"/>
                </a:cubicBezTo>
                <a:cubicBezTo>
                  <a:pt x="0" y="338"/>
                  <a:pt x="52" y="391"/>
                  <a:pt x="111" y="391"/>
                </a:cubicBezTo>
                <a:lnTo>
                  <a:pt x="111" y="391"/>
                </a:lnTo>
                <a:lnTo>
                  <a:pt x="111" y="391"/>
                </a:lnTo>
                <a:lnTo>
                  <a:pt x="116" y="391"/>
                </a:lnTo>
                <a:lnTo>
                  <a:pt x="116" y="391"/>
                </a:lnTo>
                <a:cubicBezTo>
                  <a:pt x="245" y="391"/>
                  <a:pt x="245" y="391"/>
                  <a:pt x="245" y="391"/>
                </a:cubicBezTo>
                <a:cubicBezTo>
                  <a:pt x="245" y="280"/>
                  <a:pt x="245" y="280"/>
                  <a:pt x="245" y="280"/>
                </a:cubicBezTo>
                <a:cubicBezTo>
                  <a:pt x="239" y="280"/>
                  <a:pt x="233" y="280"/>
                  <a:pt x="227" y="280"/>
                </a:cubicBezTo>
                <a:cubicBezTo>
                  <a:pt x="175" y="280"/>
                  <a:pt x="175" y="280"/>
                  <a:pt x="175" y="280"/>
                </a:cubicBezTo>
                <a:cubicBezTo>
                  <a:pt x="163" y="280"/>
                  <a:pt x="163" y="274"/>
                  <a:pt x="169" y="268"/>
                </a:cubicBezTo>
                <a:cubicBezTo>
                  <a:pt x="268" y="152"/>
                  <a:pt x="268" y="152"/>
                  <a:pt x="268" y="152"/>
                </a:cubicBezTo>
                <a:cubicBezTo>
                  <a:pt x="274" y="140"/>
                  <a:pt x="286" y="140"/>
                  <a:pt x="291" y="152"/>
                </a:cubicBezTo>
                <a:cubicBezTo>
                  <a:pt x="390" y="268"/>
                  <a:pt x="390" y="268"/>
                  <a:pt x="390" y="268"/>
                </a:cubicBezTo>
                <a:cubicBezTo>
                  <a:pt x="396" y="274"/>
                  <a:pt x="396" y="280"/>
                  <a:pt x="385" y="280"/>
                </a:cubicBezTo>
                <a:cubicBezTo>
                  <a:pt x="332" y="280"/>
                  <a:pt x="332" y="280"/>
                  <a:pt x="332" y="280"/>
                </a:cubicBezTo>
                <a:cubicBezTo>
                  <a:pt x="326" y="280"/>
                  <a:pt x="320" y="280"/>
                  <a:pt x="309" y="280"/>
                </a:cubicBezTo>
                <a:cubicBezTo>
                  <a:pt x="309" y="391"/>
                  <a:pt x="309" y="391"/>
                  <a:pt x="309" y="391"/>
                </a:cubicBezTo>
                <a:cubicBezTo>
                  <a:pt x="443" y="391"/>
                  <a:pt x="443" y="391"/>
                  <a:pt x="443" y="391"/>
                </a:cubicBezTo>
                <a:cubicBezTo>
                  <a:pt x="449" y="391"/>
                  <a:pt x="449" y="391"/>
                  <a:pt x="449" y="391"/>
                </a:cubicBezTo>
                <a:cubicBezTo>
                  <a:pt x="513" y="391"/>
                  <a:pt x="559" y="344"/>
                  <a:pt x="559" y="280"/>
                </a:cubicBezTo>
                <a:cubicBezTo>
                  <a:pt x="559" y="234"/>
                  <a:pt x="530" y="193"/>
                  <a:pt x="495" y="181"/>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47" name="Freeform 299"/>
          <p:cNvSpPr>
            <a:spLocks noChangeArrowheads="1"/>
          </p:cNvSpPr>
          <p:nvPr/>
        </p:nvSpPr>
        <p:spPr bwMode="auto">
          <a:xfrm>
            <a:off x="6544420" y="7567709"/>
            <a:ext cx="1105730" cy="1105589"/>
          </a:xfrm>
          <a:custGeom>
            <a:avLst/>
            <a:gdLst>
              <a:gd name="T0" fmla="*/ 460 w 560"/>
              <a:gd name="T1" fmla="*/ 0 h 560"/>
              <a:gd name="T2" fmla="*/ 460 w 560"/>
              <a:gd name="T3" fmla="*/ 0 h 560"/>
              <a:gd name="T4" fmla="*/ 105 w 560"/>
              <a:gd name="T5" fmla="*/ 0 h 560"/>
              <a:gd name="T6" fmla="*/ 0 w 560"/>
              <a:gd name="T7" fmla="*/ 99 h 560"/>
              <a:gd name="T8" fmla="*/ 0 w 560"/>
              <a:gd name="T9" fmla="*/ 460 h 560"/>
              <a:gd name="T10" fmla="*/ 105 w 560"/>
              <a:gd name="T11" fmla="*/ 559 h 560"/>
              <a:gd name="T12" fmla="*/ 460 w 560"/>
              <a:gd name="T13" fmla="*/ 559 h 560"/>
              <a:gd name="T14" fmla="*/ 559 w 560"/>
              <a:gd name="T15" fmla="*/ 460 h 560"/>
              <a:gd name="T16" fmla="*/ 559 w 560"/>
              <a:gd name="T17" fmla="*/ 99 h 560"/>
              <a:gd name="T18" fmla="*/ 460 w 560"/>
              <a:gd name="T19" fmla="*/ 0 h 560"/>
              <a:gd name="T20" fmla="*/ 455 w 560"/>
              <a:gd name="T21" fmla="*/ 373 h 560"/>
              <a:gd name="T22" fmla="*/ 455 w 560"/>
              <a:gd name="T23" fmla="*/ 373 h 560"/>
              <a:gd name="T24" fmla="*/ 361 w 560"/>
              <a:gd name="T25" fmla="*/ 326 h 560"/>
              <a:gd name="T26" fmla="*/ 361 w 560"/>
              <a:gd name="T27" fmla="*/ 326 h 560"/>
              <a:gd name="T28" fmla="*/ 361 w 560"/>
              <a:gd name="T29" fmla="*/ 367 h 560"/>
              <a:gd name="T30" fmla="*/ 338 w 560"/>
              <a:gd name="T31" fmla="*/ 390 h 560"/>
              <a:gd name="T32" fmla="*/ 128 w 560"/>
              <a:gd name="T33" fmla="*/ 390 h 560"/>
              <a:gd name="T34" fmla="*/ 111 w 560"/>
              <a:gd name="T35" fmla="*/ 367 h 560"/>
              <a:gd name="T36" fmla="*/ 111 w 560"/>
              <a:gd name="T37" fmla="*/ 186 h 560"/>
              <a:gd name="T38" fmla="*/ 128 w 560"/>
              <a:gd name="T39" fmla="*/ 169 h 560"/>
              <a:gd name="T40" fmla="*/ 338 w 560"/>
              <a:gd name="T41" fmla="*/ 169 h 560"/>
              <a:gd name="T42" fmla="*/ 361 w 560"/>
              <a:gd name="T43" fmla="*/ 186 h 560"/>
              <a:gd name="T44" fmla="*/ 361 w 560"/>
              <a:gd name="T45" fmla="*/ 233 h 560"/>
              <a:gd name="T46" fmla="*/ 455 w 560"/>
              <a:gd name="T47" fmla="*/ 186 h 560"/>
              <a:gd name="T48" fmla="*/ 455 w 560"/>
              <a:gd name="T49" fmla="*/ 373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60" h="560">
                <a:moveTo>
                  <a:pt x="460" y="0"/>
                </a:moveTo>
                <a:lnTo>
                  <a:pt x="460" y="0"/>
                </a:lnTo>
                <a:cubicBezTo>
                  <a:pt x="105" y="0"/>
                  <a:pt x="105" y="0"/>
                  <a:pt x="105" y="0"/>
                </a:cubicBezTo>
                <a:cubicBezTo>
                  <a:pt x="46" y="0"/>
                  <a:pt x="0" y="46"/>
                  <a:pt x="0" y="99"/>
                </a:cubicBezTo>
                <a:cubicBezTo>
                  <a:pt x="0" y="460"/>
                  <a:pt x="0" y="460"/>
                  <a:pt x="0" y="460"/>
                </a:cubicBezTo>
                <a:cubicBezTo>
                  <a:pt x="0" y="513"/>
                  <a:pt x="46" y="559"/>
                  <a:pt x="105" y="559"/>
                </a:cubicBezTo>
                <a:cubicBezTo>
                  <a:pt x="460" y="559"/>
                  <a:pt x="460" y="559"/>
                  <a:pt x="460" y="559"/>
                </a:cubicBezTo>
                <a:cubicBezTo>
                  <a:pt x="519" y="559"/>
                  <a:pt x="559" y="513"/>
                  <a:pt x="559" y="460"/>
                </a:cubicBezTo>
                <a:cubicBezTo>
                  <a:pt x="559" y="99"/>
                  <a:pt x="559" y="99"/>
                  <a:pt x="559" y="99"/>
                </a:cubicBezTo>
                <a:cubicBezTo>
                  <a:pt x="559" y="46"/>
                  <a:pt x="519" y="0"/>
                  <a:pt x="460" y="0"/>
                </a:cubicBezTo>
                <a:close/>
                <a:moveTo>
                  <a:pt x="455" y="373"/>
                </a:moveTo>
                <a:lnTo>
                  <a:pt x="455" y="373"/>
                </a:lnTo>
                <a:cubicBezTo>
                  <a:pt x="361" y="326"/>
                  <a:pt x="361" y="326"/>
                  <a:pt x="361" y="326"/>
                </a:cubicBezTo>
                <a:lnTo>
                  <a:pt x="361" y="326"/>
                </a:lnTo>
                <a:cubicBezTo>
                  <a:pt x="361" y="367"/>
                  <a:pt x="361" y="367"/>
                  <a:pt x="361" y="367"/>
                </a:cubicBezTo>
                <a:cubicBezTo>
                  <a:pt x="361" y="379"/>
                  <a:pt x="350" y="390"/>
                  <a:pt x="338" y="390"/>
                </a:cubicBezTo>
                <a:cubicBezTo>
                  <a:pt x="128" y="390"/>
                  <a:pt x="128" y="390"/>
                  <a:pt x="128" y="390"/>
                </a:cubicBezTo>
                <a:cubicBezTo>
                  <a:pt x="116" y="390"/>
                  <a:pt x="111" y="379"/>
                  <a:pt x="111" y="367"/>
                </a:cubicBezTo>
                <a:cubicBezTo>
                  <a:pt x="111" y="186"/>
                  <a:pt x="111" y="186"/>
                  <a:pt x="111" y="186"/>
                </a:cubicBezTo>
                <a:cubicBezTo>
                  <a:pt x="111" y="181"/>
                  <a:pt x="116" y="169"/>
                  <a:pt x="128" y="169"/>
                </a:cubicBezTo>
                <a:cubicBezTo>
                  <a:pt x="338" y="169"/>
                  <a:pt x="338" y="169"/>
                  <a:pt x="338" y="169"/>
                </a:cubicBezTo>
                <a:cubicBezTo>
                  <a:pt x="350" y="169"/>
                  <a:pt x="361" y="181"/>
                  <a:pt x="361" y="186"/>
                </a:cubicBezTo>
                <a:cubicBezTo>
                  <a:pt x="361" y="233"/>
                  <a:pt x="361" y="233"/>
                  <a:pt x="361" y="233"/>
                </a:cubicBezTo>
                <a:cubicBezTo>
                  <a:pt x="455" y="186"/>
                  <a:pt x="455" y="186"/>
                  <a:pt x="455" y="186"/>
                </a:cubicBezTo>
                <a:lnTo>
                  <a:pt x="455" y="373"/>
                </a:lnTo>
                <a:close/>
              </a:path>
            </a:pathLst>
          </a:custGeom>
          <a:solidFill>
            <a:schemeClr val="bg1"/>
          </a:solidFill>
          <a:ln>
            <a:noFill/>
          </a:ln>
          <a:effectLst/>
        </p:spPr>
        <p:txBody>
          <a:bodyPr wrap="none" lIns="152366" tIns="76183" rIns="152366" bIns="76183" anchor="ctr"/>
          <a:lstStyle/>
          <a:p>
            <a:endParaRPr lang="en-US" dirty="0">
              <a:latin typeface="Calibri Light"/>
            </a:endParaRPr>
          </a:p>
        </p:txBody>
      </p:sp>
      <p:grpSp>
        <p:nvGrpSpPr>
          <p:cNvPr id="48" name="Group 47"/>
          <p:cNvGrpSpPr/>
          <p:nvPr/>
        </p:nvGrpSpPr>
        <p:grpSpPr>
          <a:xfrm>
            <a:off x="13233929" y="7585566"/>
            <a:ext cx="1049696" cy="1101309"/>
            <a:chOff x="6550342" y="10834538"/>
            <a:chExt cx="593638" cy="623070"/>
          </a:xfrm>
        </p:grpSpPr>
        <p:sp>
          <p:nvSpPr>
            <p:cNvPr id="49" name="Freeform 220"/>
            <p:cNvSpPr>
              <a:spLocks noChangeArrowheads="1"/>
            </p:cNvSpPr>
            <p:nvPr/>
          </p:nvSpPr>
          <p:spPr bwMode="auto">
            <a:xfrm>
              <a:off x="6550342" y="10834540"/>
              <a:ext cx="209028" cy="401438"/>
            </a:xfrm>
            <a:custGeom>
              <a:avLst/>
              <a:gdLst>
                <a:gd name="T0" fmla="*/ 218 w 219"/>
                <a:gd name="T1" fmla="*/ 136 h 423"/>
                <a:gd name="T2" fmla="*/ 218 w 219"/>
                <a:gd name="T3" fmla="*/ 136 h 423"/>
                <a:gd name="T4" fmla="*/ 54 w 219"/>
                <a:gd name="T5" fmla="*/ 0 h 423"/>
                <a:gd name="T6" fmla="*/ 0 w 219"/>
                <a:gd name="T7" fmla="*/ 0 h 423"/>
                <a:gd name="T8" fmla="*/ 0 w 219"/>
                <a:gd name="T9" fmla="*/ 422 h 423"/>
                <a:gd name="T10" fmla="*/ 41 w 219"/>
                <a:gd name="T11" fmla="*/ 381 h 423"/>
                <a:gd name="T12" fmla="*/ 54 w 219"/>
                <a:gd name="T13" fmla="*/ 381 h 423"/>
                <a:gd name="T14" fmla="*/ 218 w 219"/>
                <a:gd name="T15" fmla="*/ 163 h 423"/>
                <a:gd name="T16" fmla="*/ 218 w 219"/>
                <a:gd name="T17" fmla="*/ 136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 h="423">
                  <a:moveTo>
                    <a:pt x="218" y="136"/>
                  </a:moveTo>
                  <a:lnTo>
                    <a:pt x="218" y="136"/>
                  </a:lnTo>
                  <a:cubicBezTo>
                    <a:pt x="54" y="0"/>
                    <a:pt x="54" y="0"/>
                    <a:pt x="54" y="0"/>
                  </a:cubicBezTo>
                  <a:cubicBezTo>
                    <a:pt x="0" y="0"/>
                    <a:pt x="0" y="0"/>
                    <a:pt x="0" y="0"/>
                  </a:cubicBezTo>
                  <a:cubicBezTo>
                    <a:pt x="0" y="422"/>
                    <a:pt x="0" y="422"/>
                    <a:pt x="0" y="422"/>
                  </a:cubicBezTo>
                  <a:cubicBezTo>
                    <a:pt x="41" y="381"/>
                    <a:pt x="41" y="381"/>
                    <a:pt x="41" y="381"/>
                  </a:cubicBezTo>
                  <a:cubicBezTo>
                    <a:pt x="41" y="381"/>
                    <a:pt x="41" y="381"/>
                    <a:pt x="54" y="381"/>
                  </a:cubicBezTo>
                  <a:cubicBezTo>
                    <a:pt x="218" y="163"/>
                    <a:pt x="218" y="163"/>
                    <a:pt x="218" y="163"/>
                  </a:cubicBezTo>
                  <a:lnTo>
                    <a:pt x="218" y="136"/>
                  </a:ln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50" name="Freeform 221"/>
            <p:cNvSpPr>
              <a:spLocks noChangeArrowheads="1"/>
            </p:cNvSpPr>
            <p:nvPr/>
          </p:nvSpPr>
          <p:spPr bwMode="auto">
            <a:xfrm>
              <a:off x="6654855" y="11311249"/>
              <a:ext cx="50167" cy="37636"/>
            </a:xfrm>
            <a:custGeom>
              <a:avLst/>
              <a:gdLst>
                <a:gd name="T0" fmla="*/ 26 w 55"/>
                <a:gd name="T1" fmla="*/ 0 h 41"/>
                <a:gd name="T2" fmla="*/ 26 w 55"/>
                <a:gd name="T3" fmla="*/ 0 h 41"/>
                <a:gd name="T4" fmla="*/ 12 w 55"/>
                <a:gd name="T5" fmla="*/ 0 h 41"/>
                <a:gd name="T6" fmla="*/ 12 w 55"/>
                <a:gd name="T7" fmla="*/ 27 h 41"/>
                <a:gd name="T8" fmla="*/ 40 w 55"/>
                <a:gd name="T9" fmla="*/ 27 h 41"/>
                <a:gd name="T10" fmla="*/ 40 w 55"/>
                <a:gd name="T11" fmla="*/ 0 h 41"/>
                <a:gd name="T12" fmla="*/ 26 w 55"/>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55" h="41">
                  <a:moveTo>
                    <a:pt x="26" y="0"/>
                  </a:moveTo>
                  <a:lnTo>
                    <a:pt x="26" y="0"/>
                  </a:lnTo>
                  <a:lnTo>
                    <a:pt x="12" y="0"/>
                  </a:lnTo>
                  <a:cubicBezTo>
                    <a:pt x="0" y="12"/>
                    <a:pt x="12" y="27"/>
                    <a:pt x="12" y="27"/>
                  </a:cubicBezTo>
                  <a:cubicBezTo>
                    <a:pt x="26" y="40"/>
                    <a:pt x="40" y="40"/>
                    <a:pt x="40" y="27"/>
                  </a:cubicBezTo>
                  <a:cubicBezTo>
                    <a:pt x="54" y="12"/>
                    <a:pt x="54" y="0"/>
                    <a:pt x="40" y="0"/>
                  </a:cubicBezTo>
                  <a:cubicBezTo>
                    <a:pt x="40" y="0"/>
                    <a:pt x="40" y="0"/>
                    <a:pt x="26" y="0"/>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51" name="Freeform 222"/>
            <p:cNvSpPr>
              <a:spLocks noChangeArrowheads="1"/>
            </p:cNvSpPr>
            <p:nvPr/>
          </p:nvSpPr>
          <p:spPr bwMode="auto">
            <a:xfrm>
              <a:off x="6604690" y="11261068"/>
              <a:ext cx="54346" cy="54363"/>
            </a:xfrm>
            <a:custGeom>
              <a:avLst/>
              <a:gdLst>
                <a:gd name="T0" fmla="*/ 28 w 57"/>
                <a:gd name="T1" fmla="*/ 0 h 56"/>
                <a:gd name="T2" fmla="*/ 28 w 57"/>
                <a:gd name="T3" fmla="*/ 0 h 56"/>
                <a:gd name="T4" fmla="*/ 14 w 57"/>
                <a:gd name="T5" fmla="*/ 13 h 56"/>
                <a:gd name="T6" fmla="*/ 14 w 57"/>
                <a:gd name="T7" fmla="*/ 41 h 56"/>
                <a:gd name="T8" fmla="*/ 42 w 57"/>
                <a:gd name="T9" fmla="*/ 41 h 56"/>
                <a:gd name="T10" fmla="*/ 42 w 57"/>
                <a:gd name="T11" fmla="*/ 13 h 56"/>
                <a:gd name="T12" fmla="*/ 28 w 57"/>
                <a:gd name="T13" fmla="*/ 0 h 56"/>
              </a:gdLst>
              <a:ahLst/>
              <a:cxnLst>
                <a:cxn ang="0">
                  <a:pos x="T0" y="T1"/>
                </a:cxn>
                <a:cxn ang="0">
                  <a:pos x="T2" y="T3"/>
                </a:cxn>
                <a:cxn ang="0">
                  <a:pos x="T4" y="T5"/>
                </a:cxn>
                <a:cxn ang="0">
                  <a:pos x="T6" y="T7"/>
                </a:cxn>
                <a:cxn ang="0">
                  <a:pos x="T8" y="T9"/>
                </a:cxn>
                <a:cxn ang="0">
                  <a:pos x="T10" y="T11"/>
                </a:cxn>
                <a:cxn ang="0">
                  <a:pos x="T12" y="T13"/>
                </a:cxn>
              </a:cxnLst>
              <a:rect l="0" t="0" r="r" b="b"/>
              <a:pathLst>
                <a:path w="57" h="56">
                  <a:moveTo>
                    <a:pt x="28" y="0"/>
                  </a:moveTo>
                  <a:lnTo>
                    <a:pt x="28" y="0"/>
                  </a:lnTo>
                  <a:lnTo>
                    <a:pt x="14" y="13"/>
                  </a:lnTo>
                  <a:cubicBezTo>
                    <a:pt x="0" y="27"/>
                    <a:pt x="14" y="41"/>
                    <a:pt x="14" y="41"/>
                  </a:cubicBezTo>
                  <a:cubicBezTo>
                    <a:pt x="28" y="55"/>
                    <a:pt x="42" y="55"/>
                    <a:pt x="42" y="41"/>
                  </a:cubicBezTo>
                  <a:cubicBezTo>
                    <a:pt x="56" y="27"/>
                    <a:pt x="56" y="13"/>
                    <a:pt x="42" y="13"/>
                  </a:cubicBezTo>
                  <a:cubicBezTo>
                    <a:pt x="42" y="0"/>
                    <a:pt x="42" y="0"/>
                    <a:pt x="28" y="0"/>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52" name="Freeform 223"/>
            <p:cNvSpPr>
              <a:spLocks noChangeArrowheads="1"/>
            </p:cNvSpPr>
            <p:nvPr/>
          </p:nvSpPr>
          <p:spPr bwMode="auto">
            <a:xfrm>
              <a:off x="6964218" y="10834538"/>
              <a:ext cx="179762" cy="334532"/>
            </a:xfrm>
            <a:custGeom>
              <a:avLst/>
              <a:gdLst>
                <a:gd name="T0" fmla="*/ 108 w 191"/>
                <a:gd name="T1" fmla="*/ 0 h 354"/>
                <a:gd name="T2" fmla="*/ 0 w 191"/>
                <a:gd name="T3" fmla="*/ 122 h 354"/>
                <a:gd name="T4" fmla="*/ 190 w 191"/>
                <a:gd name="T5" fmla="*/ 353 h 354"/>
                <a:gd name="T6" fmla="*/ 190 w 191"/>
                <a:gd name="T7" fmla="*/ 0 h 354"/>
                <a:gd name="T8" fmla="*/ 108 w 191"/>
                <a:gd name="T9" fmla="*/ 0 h 354"/>
              </a:gdLst>
              <a:ahLst/>
              <a:cxnLst>
                <a:cxn ang="0">
                  <a:pos x="T0" y="T1"/>
                </a:cxn>
                <a:cxn ang="0">
                  <a:pos x="T2" y="T3"/>
                </a:cxn>
                <a:cxn ang="0">
                  <a:pos x="T4" y="T5"/>
                </a:cxn>
                <a:cxn ang="0">
                  <a:pos x="T6" y="T7"/>
                </a:cxn>
                <a:cxn ang="0">
                  <a:pos x="T8" y="T9"/>
                </a:cxn>
              </a:cxnLst>
              <a:rect l="0" t="0" r="r" b="b"/>
              <a:pathLst>
                <a:path w="191" h="354">
                  <a:moveTo>
                    <a:pt x="108" y="0"/>
                  </a:moveTo>
                  <a:lnTo>
                    <a:pt x="0" y="122"/>
                  </a:lnTo>
                  <a:lnTo>
                    <a:pt x="190" y="353"/>
                  </a:lnTo>
                  <a:lnTo>
                    <a:pt x="190" y="0"/>
                  </a:lnTo>
                  <a:lnTo>
                    <a:pt x="108" y="0"/>
                  </a:ln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53" name="Freeform 224"/>
            <p:cNvSpPr>
              <a:spLocks noChangeArrowheads="1"/>
            </p:cNvSpPr>
            <p:nvPr/>
          </p:nvSpPr>
          <p:spPr bwMode="auto">
            <a:xfrm>
              <a:off x="6705022" y="11348885"/>
              <a:ext cx="50167" cy="41816"/>
            </a:xfrm>
            <a:custGeom>
              <a:avLst/>
              <a:gdLst>
                <a:gd name="T0" fmla="*/ 26 w 55"/>
                <a:gd name="T1" fmla="*/ 0 h 42"/>
                <a:gd name="T2" fmla="*/ 26 w 55"/>
                <a:gd name="T3" fmla="*/ 0 h 42"/>
                <a:gd name="T4" fmla="*/ 14 w 55"/>
                <a:gd name="T5" fmla="*/ 0 h 42"/>
                <a:gd name="T6" fmla="*/ 14 w 55"/>
                <a:gd name="T7" fmla="*/ 41 h 42"/>
                <a:gd name="T8" fmla="*/ 40 w 55"/>
                <a:gd name="T9" fmla="*/ 28 h 42"/>
                <a:gd name="T10" fmla="*/ 40 w 55"/>
                <a:gd name="T11" fmla="*/ 0 h 42"/>
                <a:gd name="T12" fmla="*/ 26 w 55"/>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5" h="42">
                  <a:moveTo>
                    <a:pt x="26" y="0"/>
                  </a:moveTo>
                  <a:lnTo>
                    <a:pt x="26" y="0"/>
                  </a:lnTo>
                  <a:lnTo>
                    <a:pt x="14" y="0"/>
                  </a:lnTo>
                  <a:cubicBezTo>
                    <a:pt x="0" y="14"/>
                    <a:pt x="14" y="28"/>
                    <a:pt x="14" y="41"/>
                  </a:cubicBezTo>
                  <a:cubicBezTo>
                    <a:pt x="26" y="41"/>
                    <a:pt x="40" y="41"/>
                    <a:pt x="40" y="28"/>
                  </a:cubicBezTo>
                  <a:cubicBezTo>
                    <a:pt x="54" y="28"/>
                    <a:pt x="54" y="14"/>
                    <a:pt x="40" y="0"/>
                  </a:cubicBezTo>
                  <a:cubicBezTo>
                    <a:pt x="40" y="0"/>
                    <a:pt x="40" y="0"/>
                    <a:pt x="26" y="0"/>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54" name="Freeform 225"/>
            <p:cNvSpPr>
              <a:spLocks noChangeArrowheads="1"/>
            </p:cNvSpPr>
            <p:nvPr/>
          </p:nvSpPr>
          <p:spPr bwMode="auto">
            <a:xfrm>
              <a:off x="6759368" y="10976718"/>
              <a:ext cx="351166" cy="246719"/>
            </a:xfrm>
            <a:custGeom>
              <a:avLst/>
              <a:gdLst>
                <a:gd name="T0" fmla="*/ 14 w 369"/>
                <a:gd name="T1" fmla="*/ 135 h 259"/>
                <a:gd name="T2" fmla="*/ 14 w 369"/>
                <a:gd name="T3" fmla="*/ 135 h 259"/>
                <a:gd name="T4" fmla="*/ 0 w 369"/>
                <a:gd name="T5" fmla="*/ 177 h 259"/>
                <a:gd name="T6" fmla="*/ 41 w 369"/>
                <a:gd name="T7" fmla="*/ 177 h 259"/>
                <a:gd name="T8" fmla="*/ 123 w 369"/>
                <a:gd name="T9" fmla="*/ 109 h 259"/>
                <a:gd name="T10" fmla="*/ 123 w 369"/>
                <a:gd name="T11" fmla="*/ 109 h 259"/>
                <a:gd name="T12" fmla="*/ 135 w 369"/>
                <a:gd name="T13" fmla="*/ 109 h 259"/>
                <a:gd name="T14" fmla="*/ 135 w 369"/>
                <a:gd name="T15" fmla="*/ 109 h 259"/>
                <a:gd name="T16" fmla="*/ 135 w 369"/>
                <a:gd name="T17" fmla="*/ 109 h 259"/>
                <a:gd name="T18" fmla="*/ 135 w 369"/>
                <a:gd name="T19" fmla="*/ 109 h 259"/>
                <a:gd name="T20" fmla="*/ 135 w 369"/>
                <a:gd name="T21" fmla="*/ 109 h 259"/>
                <a:gd name="T22" fmla="*/ 231 w 369"/>
                <a:gd name="T23" fmla="*/ 191 h 259"/>
                <a:gd name="T24" fmla="*/ 231 w 369"/>
                <a:gd name="T25" fmla="*/ 191 h 259"/>
                <a:gd name="T26" fmla="*/ 300 w 369"/>
                <a:gd name="T27" fmla="*/ 258 h 259"/>
                <a:gd name="T28" fmla="*/ 368 w 369"/>
                <a:gd name="T29" fmla="*/ 203 h 259"/>
                <a:gd name="T30" fmla="*/ 204 w 369"/>
                <a:gd name="T31" fmla="*/ 0 h 259"/>
                <a:gd name="T32" fmla="*/ 14 w 369"/>
                <a:gd name="T33" fmla="*/ 135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9" h="259">
                  <a:moveTo>
                    <a:pt x="14" y="135"/>
                  </a:moveTo>
                  <a:lnTo>
                    <a:pt x="14" y="135"/>
                  </a:lnTo>
                  <a:cubicBezTo>
                    <a:pt x="0" y="135"/>
                    <a:pt x="0" y="163"/>
                    <a:pt x="0" y="177"/>
                  </a:cubicBezTo>
                  <a:cubicBezTo>
                    <a:pt x="14" y="177"/>
                    <a:pt x="41" y="177"/>
                    <a:pt x="41" y="177"/>
                  </a:cubicBezTo>
                  <a:cubicBezTo>
                    <a:pt x="55" y="163"/>
                    <a:pt x="109" y="109"/>
                    <a:pt x="123" y="109"/>
                  </a:cubicBezTo>
                  <a:lnTo>
                    <a:pt x="123" y="109"/>
                  </a:lnTo>
                  <a:cubicBezTo>
                    <a:pt x="123" y="109"/>
                    <a:pt x="123" y="109"/>
                    <a:pt x="135" y="109"/>
                  </a:cubicBezTo>
                  <a:lnTo>
                    <a:pt x="135" y="109"/>
                  </a:lnTo>
                  <a:lnTo>
                    <a:pt x="135" y="109"/>
                  </a:lnTo>
                  <a:lnTo>
                    <a:pt x="135" y="109"/>
                  </a:lnTo>
                  <a:lnTo>
                    <a:pt x="135" y="109"/>
                  </a:lnTo>
                  <a:cubicBezTo>
                    <a:pt x="231" y="191"/>
                    <a:pt x="231" y="191"/>
                    <a:pt x="231" y="191"/>
                  </a:cubicBezTo>
                  <a:lnTo>
                    <a:pt x="231" y="191"/>
                  </a:lnTo>
                  <a:cubicBezTo>
                    <a:pt x="300" y="258"/>
                    <a:pt x="300" y="258"/>
                    <a:pt x="300" y="258"/>
                  </a:cubicBezTo>
                  <a:cubicBezTo>
                    <a:pt x="368" y="203"/>
                    <a:pt x="368" y="203"/>
                    <a:pt x="368" y="203"/>
                  </a:cubicBezTo>
                  <a:cubicBezTo>
                    <a:pt x="204" y="0"/>
                    <a:pt x="204" y="0"/>
                    <a:pt x="204" y="0"/>
                  </a:cubicBezTo>
                  <a:cubicBezTo>
                    <a:pt x="177" y="13"/>
                    <a:pt x="55" y="67"/>
                    <a:pt x="14" y="135"/>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55" name="Freeform 226"/>
            <p:cNvSpPr>
              <a:spLocks noChangeArrowheads="1"/>
            </p:cNvSpPr>
            <p:nvPr/>
          </p:nvSpPr>
          <p:spPr bwMode="auto">
            <a:xfrm>
              <a:off x="6629773" y="11001807"/>
              <a:ext cx="438957" cy="426529"/>
            </a:xfrm>
            <a:custGeom>
              <a:avLst/>
              <a:gdLst>
                <a:gd name="T0" fmla="*/ 259 w 463"/>
                <a:gd name="T1" fmla="*/ 108 h 450"/>
                <a:gd name="T2" fmla="*/ 259 w 463"/>
                <a:gd name="T3" fmla="*/ 108 h 450"/>
                <a:gd name="T4" fmla="*/ 204 w 463"/>
                <a:gd name="T5" fmla="*/ 164 h 450"/>
                <a:gd name="T6" fmla="*/ 122 w 463"/>
                <a:gd name="T7" fmla="*/ 164 h 450"/>
                <a:gd name="T8" fmla="*/ 122 w 463"/>
                <a:gd name="T9" fmla="*/ 94 h 450"/>
                <a:gd name="T10" fmla="*/ 217 w 463"/>
                <a:gd name="T11" fmla="*/ 0 h 450"/>
                <a:gd name="T12" fmla="*/ 150 w 463"/>
                <a:gd name="T13" fmla="*/ 13 h 450"/>
                <a:gd name="T14" fmla="*/ 0 w 463"/>
                <a:gd name="T15" fmla="*/ 218 h 450"/>
                <a:gd name="T16" fmla="*/ 271 w 463"/>
                <a:gd name="T17" fmla="*/ 449 h 450"/>
                <a:gd name="T18" fmla="*/ 286 w 463"/>
                <a:gd name="T19" fmla="*/ 449 h 450"/>
                <a:gd name="T20" fmla="*/ 286 w 463"/>
                <a:gd name="T21" fmla="*/ 449 h 450"/>
                <a:gd name="T22" fmla="*/ 299 w 463"/>
                <a:gd name="T23" fmla="*/ 449 h 450"/>
                <a:gd name="T24" fmla="*/ 313 w 463"/>
                <a:gd name="T25" fmla="*/ 435 h 450"/>
                <a:gd name="T26" fmla="*/ 299 w 463"/>
                <a:gd name="T27" fmla="*/ 422 h 450"/>
                <a:gd name="T28" fmla="*/ 204 w 463"/>
                <a:gd name="T29" fmla="*/ 339 h 450"/>
                <a:gd name="T30" fmla="*/ 204 w 463"/>
                <a:gd name="T31" fmla="*/ 313 h 450"/>
                <a:gd name="T32" fmla="*/ 231 w 463"/>
                <a:gd name="T33" fmla="*/ 313 h 450"/>
                <a:gd name="T34" fmla="*/ 245 w 463"/>
                <a:gd name="T35" fmla="*/ 327 h 450"/>
                <a:gd name="T36" fmla="*/ 245 w 463"/>
                <a:gd name="T37" fmla="*/ 327 h 450"/>
                <a:gd name="T38" fmla="*/ 327 w 463"/>
                <a:gd name="T39" fmla="*/ 395 h 450"/>
                <a:gd name="T40" fmla="*/ 327 w 463"/>
                <a:gd name="T41" fmla="*/ 395 h 450"/>
                <a:gd name="T42" fmla="*/ 340 w 463"/>
                <a:gd name="T43" fmla="*/ 408 h 450"/>
                <a:gd name="T44" fmla="*/ 354 w 463"/>
                <a:gd name="T45" fmla="*/ 408 h 450"/>
                <a:gd name="T46" fmla="*/ 367 w 463"/>
                <a:gd name="T47" fmla="*/ 408 h 450"/>
                <a:gd name="T48" fmla="*/ 367 w 463"/>
                <a:gd name="T49" fmla="*/ 381 h 450"/>
                <a:gd name="T50" fmla="*/ 271 w 463"/>
                <a:gd name="T51" fmla="*/ 299 h 450"/>
                <a:gd name="T52" fmla="*/ 271 w 463"/>
                <a:gd name="T53" fmla="*/ 272 h 450"/>
                <a:gd name="T54" fmla="*/ 286 w 463"/>
                <a:gd name="T55" fmla="*/ 272 h 450"/>
                <a:gd name="T56" fmla="*/ 299 w 463"/>
                <a:gd name="T57" fmla="*/ 285 h 450"/>
                <a:gd name="T58" fmla="*/ 381 w 463"/>
                <a:gd name="T59" fmla="*/ 354 h 450"/>
                <a:gd name="T60" fmla="*/ 381 w 463"/>
                <a:gd name="T61" fmla="*/ 367 h 450"/>
                <a:gd name="T62" fmla="*/ 394 w 463"/>
                <a:gd name="T63" fmla="*/ 367 h 450"/>
                <a:gd name="T64" fmla="*/ 394 w 463"/>
                <a:gd name="T65" fmla="*/ 367 h 450"/>
                <a:gd name="T66" fmla="*/ 394 w 463"/>
                <a:gd name="T67" fmla="*/ 367 h 450"/>
                <a:gd name="T68" fmla="*/ 394 w 463"/>
                <a:gd name="T69" fmla="*/ 367 h 450"/>
                <a:gd name="T70" fmla="*/ 394 w 463"/>
                <a:gd name="T71" fmla="*/ 367 h 450"/>
                <a:gd name="T72" fmla="*/ 408 w 463"/>
                <a:gd name="T73" fmla="*/ 354 h 450"/>
                <a:gd name="T74" fmla="*/ 408 w 463"/>
                <a:gd name="T75" fmla="*/ 327 h 450"/>
                <a:gd name="T76" fmla="*/ 313 w 463"/>
                <a:gd name="T77" fmla="*/ 245 h 450"/>
                <a:gd name="T78" fmla="*/ 313 w 463"/>
                <a:gd name="T79" fmla="*/ 245 h 450"/>
                <a:gd name="T80" fmla="*/ 313 w 463"/>
                <a:gd name="T81" fmla="*/ 245 h 450"/>
                <a:gd name="T82" fmla="*/ 313 w 463"/>
                <a:gd name="T83" fmla="*/ 218 h 450"/>
                <a:gd name="T84" fmla="*/ 327 w 463"/>
                <a:gd name="T85" fmla="*/ 218 h 450"/>
                <a:gd name="T86" fmla="*/ 422 w 463"/>
                <a:gd name="T87" fmla="*/ 299 h 450"/>
                <a:gd name="T88" fmla="*/ 422 w 463"/>
                <a:gd name="T89" fmla="*/ 299 h 450"/>
                <a:gd name="T90" fmla="*/ 436 w 463"/>
                <a:gd name="T91" fmla="*/ 299 h 450"/>
                <a:gd name="T92" fmla="*/ 436 w 463"/>
                <a:gd name="T93" fmla="*/ 299 h 450"/>
                <a:gd name="T94" fmla="*/ 450 w 463"/>
                <a:gd name="T95" fmla="*/ 299 h 450"/>
                <a:gd name="T96" fmla="*/ 450 w 463"/>
                <a:gd name="T97" fmla="*/ 272 h 450"/>
                <a:gd name="T98" fmla="*/ 259 w 463"/>
                <a:gd name="T99" fmla="*/ 108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63" h="450">
                  <a:moveTo>
                    <a:pt x="259" y="108"/>
                  </a:moveTo>
                  <a:lnTo>
                    <a:pt x="259" y="108"/>
                  </a:lnTo>
                  <a:cubicBezTo>
                    <a:pt x="245" y="122"/>
                    <a:pt x="217" y="136"/>
                    <a:pt x="204" y="164"/>
                  </a:cubicBezTo>
                  <a:cubicBezTo>
                    <a:pt x="177" y="190"/>
                    <a:pt x="150" y="190"/>
                    <a:pt x="122" y="164"/>
                  </a:cubicBezTo>
                  <a:cubicBezTo>
                    <a:pt x="96" y="150"/>
                    <a:pt x="108" y="108"/>
                    <a:pt x="122" y="94"/>
                  </a:cubicBezTo>
                  <a:cubicBezTo>
                    <a:pt x="136" y="54"/>
                    <a:pt x="177" y="27"/>
                    <a:pt x="217" y="0"/>
                  </a:cubicBezTo>
                  <a:cubicBezTo>
                    <a:pt x="150" y="13"/>
                    <a:pt x="150" y="13"/>
                    <a:pt x="150" y="13"/>
                  </a:cubicBezTo>
                  <a:cubicBezTo>
                    <a:pt x="0" y="218"/>
                    <a:pt x="0" y="218"/>
                    <a:pt x="0" y="218"/>
                  </a:cubicBezTo>
                  <a:cubicBezTo>
                    <a:pt x="271" y="449"/>
                    <a:pt x="271" y="449"/>
                    <a:pt x="271" y="449"/>
                  </a:cubicBezTo>
                  <a:cubicBezTo>
                    <a:pt x="286" y="449"/>
                    <a:pt x="286" y="449"/>
                    <a:pt x="286" y="449"/>
                  </a:cubicBezTo>
                  <a:lnTo>
                    <a:pt x="286" y="449"/>
                  </a:lnTo>
                  <a:cubicBezTo>
                    <a:pt x="299" y="449"/>
                    <a:pt x="299" y="449"/>
                    <a:pt x="299" y="449"/>
                  </a:cubicBezTo>
                  <a:cubicBezTo>
                    <a:pt x="313" y="435"/>
                    <a:pt x="313" y="435"/>
                    <a:pt x="313" y="435"/>
                  </a:cubicBezTo>
                  <a:cubicBezTo>
                    <a:pt x="313" y="422"/>
                    <a:pt x="313" y="422"/>
                    <a:pt x="299" y="422"/>
                  </a:cubicBezTo>
                  <a:cubicBezTo>
                    <a:pt x="204" y="339"/>
                    <a:pt x="204" y="339"/>
                    <a:pt x="204" y="339"/>
                  </a:cubicBezTo>
                  <a:cubicBezTo>
                    <a:pt x="204" y="339"/>
                    <a:pt x="204" y="327"/>
                    <a:pt x="204" y="313"/>
                  </a:cubicBezTo>
                  <a:cubicBezTo>
                    <a:pt x="217" y="313"/>
                    <a:pt x="217" y="313"/>
                    <a:pt x="231" y="313"/>
                  </a:cubicBezTo>
                  <a:cubicBezTo>
                    <a:pt x="245" y="327"/>
                    <a:pt x="245" y="327"/>
                    <a:pt x="245" y="327"/>
                  </a:cubicBezTo>
                  <a:lnTo>
                    <a:pt x="245" y="327"/>
                  </a:lnTo>
                  <a:cubicBezTo>
                    <a:pt x="327" y="395"/>
                    <a:pt x="327" y="395"/>
                    <a:pt x="327" y="395"/>
                  </a:cubicBezTo>
                  <a:lnTo>
                    <a:pt x="327" y="395"/>
                  </a:lnTo>
                  <a:cubicBezTo>
                    <a:pt x="340" y="408"/>
                    <a:pt x="340" y="408"/>
                    <a:pt x="340" y="408"/>
                  </a:cubicBezTo>
                  <a:cubicBezTo>
                    <a:pt x="340" y="408"/>
                    <a:pt x="340" y="408"/>
                    <a:pt x="354" y="408"/>
                  </a:cubicBezTo>
                  <a:cubicBezTo>
                    <a:pt x="354" y="408"/>
                    <a:pt x="354" y="408"/>
                    <a:pt x="367" y="408"/>
                  </a:cubicBezTo>
                  <a:cubicBezTo>
                    <a:pt x="367" y="395"/>
                    <a:pt x="367" y="381"/>
                    <a:pt x="367" y="381"/>
                  </a:cubicBezTo>
                  <a:cubicBezTo>
                    <a:pt x="271" y="299"/>
                    <a:pt x="271" y="299"/>
                    <a:pt x="271" y="299"/>
                  </a:cubicBezTo>
                  <a:cubicBezTo>
                    <a:pt x="259" y="285"/>
                    <a:pt x="259" y="285"/>
                    <a:pt x="271" y="272"/>
                  </a:cubicBezTo>
                  <a:lnTo>
                    <a:pt x="286" y="272"/>
                  </a:lnTo>
                  <a:cubicBezTo>
                    <a:pt x="299" y="285"/>
                    <a:pt x="299" y="285"/>
                    <a:pt x="299" y="285"/>
                  </a:cubicBezTo>
                  <a:cubicBezTo>
                    <a:pt x="381" y="354"/>
                    <a:pt x="381" y="354"/>
                    <a:pt x="381" y="354"/>
                  </a:cubicBezTo>
                  <a:cubicBezTo>
                    <a:pt x="381" y="367"/>
                    <a:pt x="381" y="367"/>
                    <a:pt x="381" y="367"/>
                  </a:cubicBezTo>
                  <a:cubicBezTo>
                    <a:pt x="394" y="367"/>
                    <a:pt x="394" y="367"/>
                    <a:pt x="394" y="367"/>
                  </a:cubicBezTo>
                  <a:lnTo>
                    <a:pt x="394" y="367"/>
                  </a:lnTo>
                  <a:lnTo>
                    <a:pt x="394" y="367"/>
                  </a:lnTo>
                  <a:lnTo>
                    <a:pt x="394" y="367"/>
                  </a:lnTo>
                  <a:lnTo>
                    <a:pt x="394" y="367"/>
                  </a:lnTo>
                  <a:cubicBezTo>
                    <a:pt x="408" y="367"/>
                    <a:pt x="408" y="354"/>
                    <a:pt x="408" y="354"/>
                  </a:cubicBezTo>
                  <a:cubicBezTo>
                    <a:pt x="422" y="339"/>
                    <a:pt x="422" y="339"/>
                    <a:pt x="408" y="327"/>
                  </a:cubicBezTo>
                  <a:cubicBezTo>
                    <a:pt x="313" y="245"/>
                    <a:pt x="313" y="245"/>
                    <a:pt x="313" y="245"/>
                  </a:cubicBezTo>
                  <a:lnTo>
                    <a:pt x="313" y="245"/>
                  </a:lnTo>
                  <a:lnTo>
                    <a:pt x="313" y="245"/>
                  </a:lnTo>
                  <a:cubicBezTo>
                    <a:pt x="299" y="231"/>
                    <a:pt x="299" y="231"/>
                    <a:pt x="313" y="218"/>
                  </a:cubicBezTo>
                  <a:lnTo>
                    <a:pt x="327" y="218"/>
                  </a:lnTo>
                  <a:cubicBezTo>
                    <a:pt x="422" y="299"/>
                    <a:pt x="422" y="299"/>
                    <a:pt x="422" y="299"/>
                  </a:cubicBezTo>
                  <a:lnTo>
                    <a:pt x="422" y="299"/>
                  </a:lnTo>
                  <a:lnTo>
                    <a:pt x="436" y="299"/>
                  </a:lnTo>
                  <a:lnTo>
                    <a:pt x="436" y="299"/>
                  </a:lnTo>
                  <a:lnTo>
                    <a:pt x="450" y="299"/>
                  </a:lnTo>
                  <a:cubicBezTo>
                    <a:pt x="462" y="285"/>
                    <a:pt x="450" y="272"/>
                    <a:pt x="450" y="272"/>
                  </a:cubicBezTo>
                  <a:lnTo>
                    <a:pt x="259" y="108"/>
                  </a:ln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56" name="Freeform 227"/>
            <p:cNvSpPr>
              <a:spLocks noChangeArrowheads="1"/>
            </p:cNvSpPr>
            <p:nvPr/>
          </p:nvSpPr>
          <p:spPr bwMode="auto">
            <a:xfrm>
              <a:off x="6759368" y="11390700"/>
              <a:ext cx="54349" cy="50180"/>
            </a:xfrm>
            <a:custGeom>
              <a:avLst/>
              <a:gdLst>
                <a:gd name="T0" fmla="*/ 27 w 56"/>
                <a:gd name="T1" fmla="*/ 0 h 55"/>
                <a:gd name="T2" fmla="*/ 27 w 56"/>
                <a:gd name="T3" fmla="*/ 0 h 55"/>
                <a:gd name="T4" fmla="*/ 14 w 56"/>
                <a:gd name="T5" fmla="*/ 14 h 55"/>
                <a:gd name="T6" fmla="*/ 14 w 56"/>
                <a:gd name="T7" fmla="*/ 41 h 55"/>
                <a:gd name="T8" fmla="*/ 41 w 56"/>
                <a:gd name="T9" fmla="*/ 41 h 55"/>
                <a:gd name="T10" fmla="*/ 41 w 56"/>
                <a:gd name="T11" fmla="*/ 0 h 55"/>
                <a:gd name="T12" fmla="*/ 27 w 56"/>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56" h="55">
                  <a:moveTo>
                    <a:pt x="27" y="0"/>
                  </a:moveTo>
                  <a:lnTo>
                    <a:pt x="27" y="0"/>
                  </a:lnTo>
                  <a:cubicBezTo>
                    <a:pt x="27" y="0"/>
                    <a:pt x="14" y="0"/>
                    <a:pt x="14" y="14"/>
                  </a:cubicBezTo>
                  <a:cubicBezTo>
                    <a:pt x="0" y="14"/>
                    <a:pt x="14" y="27"/>
                    <a:pt x="14" y="41"/>
                  </a:cubicBezTo>
                  <a:cubicBezTo>
                    <a:pt x="27" y="54"/>
                    <a:pt x="41" y="41"/>
                    <a:pt x="41" y="41"/>
                  </a:cubicBezTo>
                  <a:cubicBezTo>
                    <a:pt x="55" y="27"/>
                    <a:pt x="55" y="14"/>
                    <a:pt x="41" y="0"/>
                  </a:cubicBezTo>
                  <a:cubicBezTo>
                    <a:pt x="41" y="0"/>
                    <a:pt x="41" y="0"/>
                    <a:pt x="27" y="0"/>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57" name="Freeform 228"/>
            <p:cNvSpPr>
              <a:spLocks noChangeArrowheads="1"/>
            </p:cNvSpPr>
            <p:nvPr/>
          </p:nvSpPr>
          <p:spPr bwMode="auto">
            <a:xfrm>
              <a:off x="6901508" y="11453424"/>
              <a:ext cx="4181" cy="4184"/>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01010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grpSp>
      <p:sp>
        <p:nvSpPr>
          <p:cNvPr id="58" name="Freeform 308"/>
          <p:cNvSpPr>
            <a:spLocks noChangeArrowheads="1"/>
          </p:cNvSpPr>
          <p:nvPr/>
        </p:nvSpPr>
        <p:spPr bwMode="auto">
          <a:xfrm>
            <a:off x="3136230" y="7541010"/>
            <a:ext cx="1137341" cy="1137188"/>
          </a:xfrm>
          <a:custGeom>
            <a:avLst/>
            <a:gdLst>
              <a:gd name="T0" fmla="*/ 466 w 560"/>
              <a:gd name="T1" fmla="*/ 0 h 560"/>
              <a:gd name="T2" fmla="*/ 466 w 560"/>
              <a:gd name="T3" fmla="*/ 0 h 560"/>
              <a:gd name="T4" fmla="*/ 93 w 560"/>
              <a:gd name="T5" fmla="*/ 0 h 560"/>
              <a:gd name="T6" fmla="*/ 0 w 560"/>
              <a:gd name="T7" fmla="*/ 93 h 560"/>
              <a:gd name="T8" fmla="*/ 0 w 560"/>
              <a:gd name="T9" fmla="*/ 466 h 560"/>
              <a:gd name="T10" fmla="*/ 93 w 560"/>
              <a:gd name="T11" fmla="*/ 559 h 560"/>
              <a:gd name="T12" fmla="*/ 466 w 560"/>
              <a:gd name="T13" fmla="*/ 559 h 560"/>
              <a:gd name="T14" fmla="*/ 559 w 560"/>
              <a:gd name="T15" fmla="*/ 466 h 560"/>
              <a:gd name="T16" fmla="*/ 559 w 560"/>
              <a:gd name="T17" fmla="*/ 93 h 560"/>
              <a:gd name="T18" fmla="*/ 466 w 560"/>
              <a:gd name="T19" fmla="*/ 0 h 560"/>
              <a:gd name="T20" fmla="*/ 489 w 560"/>
              <a:gd name="T21" fmla="*/ 140 h 560"/>
              <a:gd name="T22" fmla="*/ 489 w 560"/>
              <a:gd name="T23" fmla="*/ 140 h 560"/>
              <a:gd name="T24" fmla="*/ 489 w 560"/>
              <a:gd name="T25" fmla="*/ 216 h 560"/>
              <a:gd name="T26" fmla="*/ 151 w 560"/>
              <a:gd name="T27" fmla="*/ 216 h 560"/>
              <a:gd name="T28" fmla="*/ 151 w 560"/>
              <a:gd name="T29" fmla="*/ 140 h 560"/>
              <a:gd name="T30" fmla="*/ 489 w 560"/>
              <a:gd name="T31" fmla="*/ 140 h 560"/>
              <a:gd name="T32" fmla="*/ 134 w 560"/>
              <a:gd name="T33" fmla="*/ 321 h 560"/>
              <a:gd name="T34" fmla="*/ 134 w 560"/>
              <a:gd name="T35" fmla="*/ 321 h 560"/>
              <a:gd name="T36" fmla="*/ 134 w 560"/>
              <a:gd name="T37" fmla="*/ 396 h 560"/>
              <a:gd name="T38" fmla="*/ 69 w 560"/>
              <a:gd name="T39" fmla="*/ 396 h 560"/>
              <a:gd name="T40" fmla="*/ 69 w 560"/>
              <a:gd name="T41" fmla="*/ 321 h 560"/>
              <a:gd name="T42" fmla="*/ 134 w 560"/>
              <a:gd name="T43" fmla="*/ 321 h 560"/>
              <a:gd name="T44" fmla="*/ 69 w 560"/>
              <a:gd name="T45" fmla="*/ 309 h 560"/>
              <a:gd name="T46" fmla="*/ 69 w 560"/>
              <a:gd name="T47" fmla="*/ 309 h 560"/>
              <a:gd name="T48" fmla="*/ 69 w 560"/>
              <a:gd name="T49" fmla="*/ 233 h 560"/>
              <a:gd name="T50" fmla="*/ 134 w 560"/>
              <a:gd name="T51" fmla="*/ 233 h 560"/>
              <a:gd name="T52" fmla="*/ 134 w 560"/>
              <a:gd name="T53" fmla="*/ 309 h 560"/>
              <a:gd name="T54" fmla="*/ 69 w 560"/>
              <a:gd name="T55" fmla="*/ 309 h 560"/>
              <a:gd name="T56" fmla="*/ 151 w 560"/>
              <a:gd name="T57" fmla="*/ 321 h 560"/>
              <a:gd name="T58" fmla="*/ 151 w 560"/>
              <a:gd name="T59" fmla="*/ 321 h 560"/>
              <a:gd name="T60" fmla="*/ 489 w 560"/>
              <a:gd name="T61" fmla="*/ 321 h 560"/>
              <a:gd name="T62" fmla="*/ 489 w 560"/>
              <a:gd name="T63" fmla="*/ 396 h 560"/>
              <a:gd name="T64" fmla="*/ 151 w 560"/>
              <a:gd name="T65" fmla="*/ 396 h 560"/>
              <a:gd name="T66" fmla="*/ 151 w 560"/>
              <a:gd name="T67" fmla="*/ 321 h 560"/>
              <a:gd name="T68" fmla="*/ 151 w 560"/>
              <a:gd name="T69" fmla="*/ 309 h 560"/>
              <a:gd name="T70" fmla="*/ 151 w 560"/>
              <a:gd name="T71" fmla="*/ 309 h 560"/>
              <a:gd name="T72" fmla="*/ 151 w 560"/>
              <a:gd name="T73" fmla="*/ 233 h 560"/>
              <a:gd name="T74" fmla="*/ 489 w 560"/>
              <a:gd name="T75" fmla="*/ 233 h 560"/>
              <a:gd name="T76" fmla="*/ 489 w 560"/>
              <a:gd name="T77" fmla="*/ 309 h 560"/>
              <a:gd name="T78" fmla="*/ 151 w 560"/>
              <a:gd name="T79" fmla="*/ 309 h 560"/>
              <a:gd name="T80" fmla="*/ 134 w 560"/>
              <a:gd name="T81" fmla="*/ 140 h 560"/>
              <a:gd name="T82" fmla="*/ 134 w 560"/>
              <a:gd name="T83" fmla="*/ 140 h 560"/>
              <a:gd name="T84" fmla="*/ 134 w 560"/>
              <a:gd name="T85" fmla="*/ 216 h 560"/>
              <a:gd name="T86" fmla="*/ 69 w 560"/>
              <a:gd name="T87" fmla="*/ 216 h 560"/>
              <a:gd name="T88" fmla="*/ 69 w 560"/>
              <a:gd name="T89" fmla="*/ 140 h 560"/>
              <a:gd name="T90" fmla="*/ 134 w 560"/>
              <a:gd name="T91" fmla="*/ 140 h 560"/>
              <a:gd name="T92" fmla="*/ 69 w 560"/>
              <a:gd name="T93" fmla="*/ 466 h 560"/>
              <a:gd name="T94" fmla="*/ 69 w 560"/>
              <a:gd name="T95" fmla="*/ 466 h 560"/>
              <a:gd name="T96" fmla="*/ 69 w 560"/>
              <a:gd name="T97" fmla="*/ 414 h 560"/>
              <a:gd name="T98" fmla="*/ 134 w 560"/>
              <a:gd name="T99" fmla="*/ 414 h 560"/>
              <a:gd name="T100" fmla="*/ 134 w 560"/>
              <a:gd name="T101" fmla="*/ 489 h 560"/>
              <a:gd name="T102" fmla="*/ 93 w 560"/>
              <a:gd name="T103" fmla="*/ 489 h 560"/>
              <a:gd name="T104" fmla="*/ 69 w 560"/>
              <a:gd name="T105" fmla="*/ 466 h 560"/>
              <a:gd name="T106" fmla="*/ 466 w 560"/>
              <a:gd name="T107" fmla="*/ 489 h 560"/>
              <a:gd name="T108" fmla="*/ 466 w 560"/>
              <a:gd name="T109" fmla="*/ 489 h 560"/>
              <a:gd name="T110" fmla="*/ 151 w 560"/>
              <a:gd name="T111" fmla="*/ 489 h 560"/>
              <a:gd name="T112" fmla="*/ 151 w 560"/>
              <a:gd name="T113" fmla="*/ 414 h 560"/>
              <a:gd name="T114" fmla="*/ 489 w 560"/>
              <a:gd name="T115" fmla="*/ 414 h 560"/>
              <a:gd name="T116" fmla="*/ 489 w 560"/>
              <a:gd name="T117" fmla="*/ 466 h 560"/>
              <a:gd name="T118" fmla="*/ 466 w 560"/>
              <a:gd name="T119" fmla="*/ 489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60" h="560">
                <a:moveTo>
                  <a:pt x="466" y="0"/>
                </a:moveTo>
                <a:lnTo>
                  <a:pt x="466" y="0"/>
                </a:lnTo>
                <a:cubicBezTo>
                  <a:pt x="93" y="0"/>
                  <a:pt x="93" y="0"/>
                  <a:pt x="93" y="0"/>
                </a:cubicBezTo>
                <a:cubicBezTo>
                  <a:pt x="40" y="0"/>
                  <a:pt x="0" y="41"/>
                  <a:pt x="0" y="93"/>
                </a:cubicBezTo>
                <a:cubicBezTo>
                  <a:pt x="0" y="466"/>
                  <a:pt x="0" y="466"/>
                  <a:pt x="0" y="466"/>
                </a:cubicBezTo>
                <a:cubicBezTo>
                  <a:pt x="0" y="519"/>
                  <a:pt x="40" y="559"/>
                  <a:pt x="93" y="559"/>
                </a:cubicBezTo>
                <a:cubicBezTo>
                  <a:pt x="466" y="559"/>
                  <a:pt x="466" y="559"/>
                  <a:pt x="466" y="559"/>
                </a:cubicBezTo>
                <a:cubicBezTo>
                  <a:pt x="518" y="559"/>
                  <a:pt x="559" y="519"/>
                  <a:pt x="559" y="466"/>
                </a:cubicBezTo>
                <a:cubicBezTo>
                  <a:pt x="559" y="93"/>
                  <a:pt x="559" y="93"/>
                  <a:pt x="559" y="93"/>
                </a:cubicBezTo>
                <a:cubicBezTo>
                  <a:pt x="559" y="41"/>
                  <a:pt x="518" y="0"/>
                  <a:pt x="466" y="0"/>
                </a:cubicBezTo>
                <a:close/>
                <a:moveTo>
                  <a:pt x="489" y="140"/>
                </a:moveTo>
                <a:lnTo>
                  <a:pt x="489" y="140"/>
                </a:lnTo>
                <a:cubicBezTo>
                  <a:pt x="489" y="216"/>
                  <a:pt x="489" y="216"/>
                  <a:pt x="489" y="216"/>
                </a:cubicBezTo>
                <a:cubicBezTo>
                  <a:pt x="151" y="216"/>
                  <a:pt x="151" y="216"/>
                  <a:pt x="151" y="216"/>
                </a:cubicBezTo>
                <a:cubicBezTo>
                  <a:pt x="151" y="140"/>
                  <a:pt x="151" y="140"/>
                  <a:pt x="151" y="140"/>
                </a:cubicBezTo>
                <a:lnTo>
                  <a:pt x="489" y="140"/>
                </a:lnTo>
                <a:close/>
                <a:moveTo>
                  <a:pt x="134" y="321"/>
                </a:moveTo>
                <a:lnTo>
                  <a:pt x="134" y="321"/>
                </a:lnTo>
                <a:cubicBezTo>
                  <a:pt x="134" y="396"/>
                  <a:pt x="134" y="396"/>
                  <a:pt x="134" y="396"/>
                </a:cubicBezTo>
                <a:cubicBezTo>
                  <a:pt x="69" y="396"/>
                  <a:pt x="69" y="396"/>
                  <a:pt x="69" y="396"/>
                </a:cubicBezTo>
                <a:cubicBezTo>
                  <a:pt x="69" y="321"/>
                  <a:pt x="69" y="321"/>
                  <a:pt x="69" y="321"/>
                </a:cubicBezTo>
                <a:lnTo>
                  <a:pt x="134" y="321"/>
                </a:lnTo>
                <a:close/>
                <a:moveTo>
                  <a:pt x="69" y="309"/>
                </a:moveTo>
                <a:lnTo>
                  <a:pt x="69" y="309"/>
                </a:lnTo>
                <a:cubicBezTo>
                  <a:pt x="69" y="233"/>
                  <a:pt x="69" y="233"/>
                  <a:pt x="69" y="233"/>
                </a:cubicBezTo>
                <a:cubicBezTo>
                  <a:pt x="134" y="233"/>
                  <a:pt x="134" y="233"/>
                  <a:pt x="134" y="233"/>
                </a:cubicBezTo>
                <a:cubicBezTo>
                  <a:pt x="134" y="309"/>
                  <a:pt x="134" y="309"/>
                  <a:pt x="134" y="309"/>
                </a:cubicBezTo>
                <a:lnTo>
                  <a:pt x="69" y="309"/>
                </a:lnTo>
                <a:close/>
                <a:moveTo>
                  <a:pt x="151" y="321"/>
                </a:moveTo>
                <a:lnTo>
                  <a:pt x="151" y="321"/>
                </a:lnTo>
                <a:cubicBezTo>
                  <a:pt x="489" y="321"/>
                  <a:pt x="489" y="321"/>
                  <a:pt x="489" y="321"/>
                </a:cubicBezTo>
                <a:cubicBezTo>
                  <a:pt x="489" y="396"/>
                  <a:pt x="489" y="396"/>
                  <a:pt x="489" y="396"/>
                </a:cubicBezTo>
                <a:cubicBezTo>
                  <a:pt x="151" y="396"/>
                  <a:pt x="151" y="396"/>
                  <a:pt x="151" y="396"/>
                </a:cubicBezTo>
                <a:lnTo>
                  <a:pt x="151" y="321"/>
                </a:lnTo>
                <a:close/>
                <a:moveTo>
                  <a:pt x="151" y="309"/>
                </a:moveTo>
                <a:lnTo>
                  <a:pt x="151" y="309"/>
                </a:lnTo>
                <a:cubicBezTo>
                  <a:pt x="151" y="233"/>
                  <a:pt x="151" y="233"/>
                  <a:pt x="151" y="233"/>
                </a:cubicBezTo>
                <a:cubicBezTo>
                  <a:pt x="489" y="233"/>
                  <a:pt x="489" y="233"/>
                  <a:pt x="489" y="233"/>
                </a:cubicBezTo>
                <a:cubicBezTo>
                  <a:pt x="489" y="309"/>
                  <a:pt x="489" y="309"/>
                  <a:pt x="489" y="309"/>
                </a:cubicBezTo>
                <a:lnTo>
                  <a:pt x="151" y="309"/>
                </a:lnTo>
                <a:close/>
                <a:moveTo>
                  <a:pt x="134" y="140"/>
                </a:moveTo>
                <a:lnTo>
                  <a:pt x="134" y="140"/>
                </a:lnTo>
                <a:cubicBezTo>
                  <a:pt x="134" y="216"/>
                  <a:pt x="134" y="216"/>
                  <a:pt x="134" y="216"/>
                </a:cubicBezTo>
                <a:cubicBezTo>
                  <a:pt x="69" y="216"/>
                  <a:pt x="69" y="216"/>
                  <a:pt x="69" y="216"/>
                </a:cubicBezTo>
                <a:cubicBezTo>
                  <a:pt x="69" y="140"/>
                  <a:pt x="69" y="140"/>
                  <a:pt x="69" y="140"/>
                </a:cubicBezTo>
                <a:lnTo>
                  <a:pt x="134" y="140"/>
                </a:lnTo>
                <a:close/>
                <a:moveTo>
                  <a:pt x="69" y="466"/>
                </a:moveTo>
                <a:lnTo>
                  <a:pt x="69" y="466"/>
                </a:lnTo>
                <a:cubicBezTo>
                  <a:pt x="69" y="414"/>
                  <a:pt x="69" y="414"/>
                  <a:pt x="69" y="414"/>
                </a:cubicBezTo>
                <a:cubicBezTo>
                  <a:pt x="134" y="414"/>
                  <a:pt x="134" y="414"/>
                  <a:pt x="134" y="414"/>
                </a:cubicBezTo>
                <a:cubicBezTo>
                  <a:pt x="134" y="489"/>
                  <a:pt x="134" y="489"/>
                  <a:pt x="134" y="489"/>
                </a:cubicBezTo>
                <a:cubicBezTo>
                  <a:pt x="93" y="489"/>
                  <a:pt x="93" y="489"/>
                  <a:pt x="93" y="489"/>
                </a:cubicBezTo>
                <a:cubicBezTo>
                  <a:pt x="81" y="489"/>
                  <a:pt x="69" y="478"/>
                  <a:pt x="69" y="466"/>
                </a:cubicBezTo>
                <a:close/>
                <a:moveTo>
                  <a:pt x="466" y="489"/>
                </a:moveTo>
                <a:lnTo>
                  <a:pt x="466" y="489"/>
                </a:lnTo>
                <a:cubicBezTo>
                  <a:pt x="151" y="489"/>
                  <a:pt x="151" y="489"/>
                  <a:pt x="151" y="489"/>
                </a:cubicBezTo>
                <a:cubicBezTo>
                  <a:pt x="151" y="414"/>
                  <a:pt x="151" y="414"/>
                  <a:pt x="151" y="414"/>
                </a:cubicBezTo>
                <a:cubicBezTo>
                  <a:pt x="489" y="414"/>
                  <a:pt x="489" y="414"/>
                  <a:pt x="489" y="414"/>
                </a:cubicBezTo>
                <a:cubicBezTo>
                  <a:pt x="489" y="466"/>
                  <a:pt x="489" y="466"/>
                  <a:pt x="489" y="466"/>
                </a:cubicBezTo>
                <a:cubicBezTo>
                  <a:pt x="489" y="478"/>
                  <a:pt x="483" y="489"/>
                  <a:pt x="466" y="489"/>
                </a:cubicBezTo>
                <a:close/>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59" name="Freeform 444"/>
          <p:cNvSpPr>
            <a:spLocks noChangeArrowheads="1"/>
          </p:cNvSpPr>
          <p:nvPr/>
        </p:nvSpPr>
        <p:spPr bwMode="auto">
          <a:xfrm>
            <a:off x="16502751" y="7585570"/>
            <a:ext cx="1239129" cy="1082881"/>
          </a:xfrm>
          <a:custGeom>
            <a:avLst/>
            <a:gdLst>
              <a:gd name="T0" fmla="*/ 489 w 560"/>
              <a:gd name="T1" fmla="*/ 367 h 491"/>
              <a:gd name="T2" fmla="*/ 489 w 560"/>
              <a:gd name="T3" fmla="*/ 367 h 491"/>
              <a:gd name="T4" fmla="*/ 332 w 560"/>
              <a:gd name="T5" fmla="*/ 297 h 491"/>
              <a:gd name="T6" fmla="*/ 385 w 560"/>
              <a:gd name="T7" fmla="*/ 210 h 491"/>
              <a:gd name="T8" fmla="*/ 390 w 560"/>
              <a:gd name="T9" fmla="*/ 146 h 491"/>
              <a:gd name="T10" fmla="*/ 390 w 560"/>
              <a:gd name="T11" fmla="*/ 76 h 491"/>
              <a:gd name="T12" fmla="*/ 280 w 560"/>
              <a:gd name="T13" fmla="*/ 0 h 491"/>
              <a:gd name="T14" fmla="*/ 175 w 560"/>
              <a:gd name="T15" fmla="*/ 76 h 491"/>
              <a:gd name="T16" fmla="*/ 175 w 560"/>
              <a:gd name="T17" fmla="*/ 146 h 491"/>
              <a:gd name="T18" fmla="*/ 181 w 560"/>
              <a:gd name="T19" fmla="*/ 210 h 491"/>
              <a:gd name="T20" fmla="*/ 227 w 560"/>
              <a:gd name="T21" fmla="*/ 297 h 491"/>
              <a:gd name="T22" fmla="*/ 70 w 560"/>
              <a:gd name="T23" fmla="*/ 367 h 491"/>
              <a:gd name="T24" fmla="*/ 0 w 560"/>
              <a:gd name="T25" fmla="*/ 431 h 491"/>
              <a:gd name="T26" fmla="*/ 0 w 560"/>
              <a:gd name="T27" fmla="*/ 490 h 491"/>
              <a:gd name="T28" fmla="*/ 559 w 560"/>
              <a:gd name="T29" fmla="*/ 490 h 491"/>
              <a:gd name="T30" fmla="*/ 559 w 560"/>
              <a:gd name="T31" fmla="*/ 431 h 491"/>
              <a:gd name="T32" fmla="*/ 489 w 560"/>
              <a:gd name="T33" fmla="*/ 367 h 491"/>
              <a:gd name="T34" fmla="*/ 443 w 560"/>
              <a:gd name="T35" fmla="*/ 455 h 491"/>
              <a:gd name="T36" fmla="*/ 443 w 560"/>
              <a:gd name="T37" fmla="*/ 455 h 491"/>
              <a:gd name="T38" fmla="*/ 315 w 560"/>
              <a:gd name="T39" fmla="*/ 455 h 491"/>
              <a:gd name="T40" fmla="*/ 315 w 560"/>
              <a:gd name="T41" fmla="*/ 408 h 491"/>
              <a:gd name="T42" fmla="*/ 443 w 560"/>
              <a:gd name="T43" fmla="*/ 408 h 491"/>
              <a:gd name="T44" fmla="*/ 443 w 560"/>
              <a:gd name="T45" fmla="*/ 455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0" h="491">
                <a:moveTo>
                  <a:pt x="489" y="367"/>
                </a:moveTo>
                <a:lnTo>
                  <a:pt x="489" y="367"/>
                </a:lnTo>
                <a:cubicBezTo>
                  <a:pt x="460" y="350"/>
                  <a:pt x="408" y="315"/>
                  <a:pt x="332" y="297"/>
                </a:cubicBezTo>
                <a:cubicBezTo>
                  <a:pt x="356" y="280"/>
                  <a:pt x="367" y="245"/>
                  <a:pt x="385" y="210"/>
                </a:cubicBezTo>
                <a:cubicBezTo>
                  <a:pt x="390" y="187"/>
                  <a:pt x="390" y="169"/>
                  <a:pt x="390" y="146"/>
                </a:cubicBezTo>
                <a:cubicBezTo>
                  <a:pt x="390" y="122"/>
                  <a:pt x="390" y="93"/>
                  <a:pt x="390" y="76"/>
                </a:cubicBezTo>
                <a:cubicBezTo>
                  <a:pt x="373" y="18"/>
                  <a:pt x="332" y="0"/>
                  <a:pt x="280" y="0"/>
                </a:cubicBezTo>
                <a:cubicBezTo>
                  <a:pt x="233" y="0"/>
                  <a:pt x="192" y="18"/>
                  <a:pt x="175" y="76"/>
                </a:cubicBezTo>
                <a:cubicBezTo>
                  <a:pt x="169" y="93"/>
                  <a:pt x="175" y="122"/>
                  <a:pt x="175" y="146"/>
                </a:cubicBezTo>
                <a:cubicBezTo>
                  <a:pt x="175" y="169"/>
                  <a:pt x="175" y="187"/>
                  <a:pt x="181" y="210"/>
                </a:cubicBezTo>
                <a:cubicBezTo>
                  <a:pt x="198" y="251"/>
                  <a:pt x="210" y="280"/>
                  <a:pt x="227" y="297"/>
                </a:cubicBezTo>
                <a:cubicBezTo>
                  <a:pt x="157" y="315"/>
                  <a:pt x="105" y="350"/>
                  <a:pt x="70" y="367"/>
                </a:cubicBezTo>
                <a:cubicBezTo>
                  <a:pt x="0" y="396"/>
                  <a:pt x="0" y="431"/>
                  <a:pt x="0" y="431"/>
                </a:cubicBezTo>
                <a:cubicBezTo>
                  <a:pt x="0" y="490"/>
                  <a:pt x="0" y="490"/>
                  <a:pt x="0" y="490"/>
                </a:cubicBezTo>
                <a:cubicBezTo>
                  <a:pt x="559" y="490"/>
                  <a:pt x="559" y="490"/>
                  <a:pt x="559" y="490"/>
                </a:cubicBezTo>
                <a:cubicBezTo>
                  <a:pt x="559" y="431"/>
                  <a:pt x="559" y="431"/>
                  <a:pt x="559" y="431"/>
                </a:cubicBezTo>
                <a:cubicBezTo>
                  <a:pt x="559" y="431"/>
                  <a:pt x="559" y="396"/>
                  <a:pt x="489" y="367"/>
                </a:cubicBezTo>
                <a:close/>
                <a:moveTo>
                  <a:pt x="443" y="455"/>
                </a:moveTo>
                <a:lnTo>
                  <a:pt x="443" y="455"/>
                </a:lnTo>
                <a:cubicBezTo>
                  <a:pt x="315" y="455"/>
                  <a:pt x="315" y="455"/>
                  <a:pt x="315" y="455"/>
                </a:cubicBezTo>
                <a:cubicBezTo>
                  <a:pt x="315" y="408"/>
                  <a:pt x="315" y="408"/>
                  <a:pt x="315" y="408"/>
                </a:cubicBezTo>
                <a:cubicBezTo>
                  <a:pt x="443" y="408"/>
                  <a:pt x="443" y="408"/>
                  <a:pt x="443" y="408"/>
                </a:cubicBezTo>
                <a:lnTo>
                  <a:pt x="443" y="455"/>
                </a:lnTo>
                <a:close/>
              </a:path>
            </a:pathLst>
          </a:custGeom>
          <a:solidFill>
            <a:schemeClr val="bg1"/>
          </a:solidFill>
          <a:ln>
            <a:noFill/>
          </a:ln>
          <a:effectLst/>
        </p:spPr>
        <p:txBody>
          <a:bodyPr wrap="none" lIns="152366" tIns="76183" rIns="152366" bIns="76183" anchor="ctr"/>
          <a:lstStyle/>
          <a:p>
            <a:endParaRPr lang="en-US" dirty="0">
              <a:latin typeface="Calibri Light"/>
            </a:endParaRPr>
          </a:p>
        </p:txBody>
      </p:sp>
      <p:grpSp>
        <p:nvGrpSpPr>
          <p:cNvPr id="60" name="Group 59"/>
          <p:cNvGrpSpPr/>
          <p:nvPr/>
        </p:nvGrpSpPr>
        <p:grpSpPr>
          <a:xfrm>
            <a:off x="20013805" y="7585571"/>
            <a:ext cx="956612" cy="1088923"/>
            <a:chOff x="11934902" y="2354157"/>
            <a:chExt cx="543473" cy="618884"/>
          </a:xfrm>
        </p:grpSpPr>
        <p:sp>
          <p:nvSpPr>
            <p:cNvPr id="61" name="Freeform 746"/>
            <p:cNvSpPr>
              <a:spLocks noChangeArrowheads="1"/>
            </p:cNvSpPr>
            <p:nvPr/>
          </p:nvSpPr>
          <p:spPr bwMode="auto">
            <a:xfrm>
              <a:off x="12064501" y="2354157"/>
              <a:ext cx="284278" cy="142175"/>
            </a:xfrm>
            <a:custGeom>
              <a:avLst/>
              <a:gdLst>
                <a:gd name="T0" fmla="*/ 81 w 300"/>
                <a:gd name="T1" fmla="*/ 150 h 151"/>
                <a:gd name="T2" fmla="*/ 81 w 300"/>
                <a:gd name="T3" fmla="*/ 150 h 151"/>
                <a:gd name="T4" fmla="*/ 81 w 300"/>
                <a:gd name="T5" fmla="*/ 150 h 151"/>
                <a:gd name="T6" fmla="*/ 218 w 300"/>
                <a:gd name="T7" fmla="*/ 150 h 151"/>
                <a:gd name="T8" fmla="*/ 218 w 300"/>
                <a:gd name="T9" fmla="*/ 150 h 151"/>
                <a:gd name="T10" fmla="*/ 299 w 300"/>
                <a:gd name="T11" fmla="*/ 14 h 151"/>
                <a:gd name="T12" fmla="*/ 299 w 300"/>
                <a:gd name="T13" fmla="*/ 0 h 151"/>
                <a:gd name="T14" fmla="*/ 299 w 300"/>
                <a:gd name="T15" fmla="*/ 0 h 151"/>
                <a:gd name="T16" fmla="*/ 13 w 300"/>
                <a:gd name="T17" fmla="*/ 0 h 151"/>
                <a:gd name="T18" fmla="*/ 0 w 300"/>
                <a:gd name="T19" fmla="*/ 0 h 151"/>
                <a:gd name="T20" fmla="*/ 0 w 300"/>
                <a:gd name="T21" fmla="*/ 14 h 151"/>
                <a:gd name="T22" fmla="*/ 81 w 300"/>
                <a:gd name="T23" fmla="*/ 15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0" h="151">
                  <a:moveTo>
                    <a:pt x="81" y="150"/>
                  </a:moveTo>
                  <a:lnTo>
                    <a:pt x="81" y="150"/>
                  </a:lnTo>
                  <a:lnTo>
                    <a:pt x="81" y="150"/>
                  </a:lnTo>
                  <a:cubicBezTo>
                    <a:pt x="218" y="150"/>
                    <a:pt x="218" y="150"/>
                    <a:pt x="218" y="150"/>
                  </a:cubicBezTo>
                  <a:lnTo>
                    <a:pt x="218" y="150"/>
                  </a:lnTo>
                  <a:cubicBezTo>
                    <a:pt x="299" y="14"/>
                    <a:pt x="299" y="14"/>
                    <a:pt x="299" y="14"/>
                  </a:cubicBezTo>
                  <a:cubicBezTo>
                    <a:pt x="299" y="0"/>
                    <a:pt x="299" y="0"/>
                    <a:pt x="299" y="0"/>
                  </a:cubicBezTo>
                  <a:lnTo>
                    <a:pt x="299" y="0"/>
                  </a:lnTo>
                  <a:cubicBezTo>
                    <a:pt x="13" y="0"/>
                    <a:pt x="13" y="0"/>
                    <a:pt x="13" y="0"/>
                  </a:cubicBezTo>
                  <a:lnTo>
                    <a:pt x="0" y="0"/>
                  </a:lnTo>
                  <a:cubicBezTo>
                    <a:pt x="0" y="0"/>
                    <a:pt x="0" y="0"/>
                    <a:pt x="0" y="14"/>
                  </a:cubicBezTo>
                  <a:lnTo>
                    <a:pt x="81" y="150"/>
                  </a:ln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62" name="Freeform 747"/>
            <p:cNvSpPr>
              <a:spLocks noChangeArrowheads="1"/>
            </p:cNvSpPr>
            <p:nvPr/>
          </p:nvSpPr>
          <p:spPr bwMode="auto">
            <a:xfrm>
              <a:off x="11934902" y="2533968"/>
              <a:ext cx="543473" cy="439073"/>
            </a:xfrm>
            <a:custGeom>
              <a:avLst/>
              <a:gdLst>
                <a:gd name="T0" fmla="*/ 571 w 572"/>
                <a:gd name="T1" fmla="*/ 313 h 464"/>
                <a:gd name="T2" fmla="*/ 571 w 572"/>
                <a:gd name="T3" fmla="*/ 313 h 464"/>
                <a:gd name="T4" fmla="*/ 517 w 572"/>
                <a:gd name="T5" fmla="*/ 204 h 464"/>
                <a:gd name="T6" fmla="*/ 517 w 572"/>
                <a:gd name="T7" fmla="*/ 191 h 464"/>
                <a:gd name="T8" fmla="*/ 422 w 572"/>
                <a:gd name="T9" fmla="*/ 54 h 464"/>
                <a:gd name="T10" fmla="*/ 422 w 572"/>
                <a:gd name="T11" fmla="*/ 54 h 464"/>
                <a:gd name="T12" fmla="*/ 367 w 572"/>
                <a:gd name="T13" fmla="*/ 0 h 464"/>
                <a:gd name="T14" fmla="*/ 327 w 572"/>
                <a:gd name="T15" fmla="*/ 0 h 464"/>
                <a:gd name="T16" fmla="*/ 285 w 572"/>
                <a:gd name="T17" fmla="*/ 0 h 464"/>
                <a:gd name="T18" fmla="*/ 259 w 572"/>
                <a:gd name="T19" fmla="*/ 0 h 464"/>
                <a:gd name="T20" fmla="*/ 231 w 572"/>
                <a:gd name="T21" fmla="*/ 0 h 464"/>
                <a:gd name="T22" fmla="*/ 191 w 572"/>
                <a:gd name="T23" fmla="*/ 0 h 464"/>
                <a:gd name="T24" fmla="*/ 122 w 572"/>
                <a:gd name="T25" fmla="*/ 68 h 464"/>
                <a:gd name="T26" fmla="*/ 122 w 572"/>
                <a:gd name="T27" fmla="*/ 68 h 464"/>
                <a:gd name="T28" fmla="*/ 108 w 572"/>
                <a:gd name="T29" fmla="*/ 96 h 464"/>
                <a:gd name="T30" fmla="*/ 82 w 572"/>
                <a:gd name="T31" fmla="*/ 136 h 464"/>
                <a:gd name="T32" fmla="*/ 68 w 572"/>
                <a:gd name="T33" fmla="*/ 164 h 464"/>
                <a:gd name="T34" fmla="*/ 54 w 572"/>
                <a:gd name="T35" fmla="*/ 191 h 464"/>
                <a:gd name="T36" fmla="*/ 54 w 572"/>
                <a:gd name="T37" fmla="*/ 204 h 464"/>
                <a:gd name="T38" fmla="*/ 26 w 572"/>
                <a:gd name="T39" fmla="*/ 259 h 464"/>
                <a:gd name="T40" fmla="*/ 13 w 572"/>
                <a:gd name="T41" fmla="*/ 395 h 464"/>
                <a:gd name="T42" fmla="*/ 163 w 572"/>
                <a:gd name="T43" fmla="*/ 449 h 464"/>
                <a:gd name="T44" fmla="*/ 163 w 572"/>
                <a:gd name="T45" fmla="*/ 449 h 464"/>
                <a:gd name="T46" fmla="*/ 259 w 572"/>
                <a:gd name="T47" fmla="*/ 463 h 464"/>
                <a:gd name="T48" fmla="*/ 340 w 572"/>
                <a:gd name="T49" fmla="*/ 463 h 464"/>
                <a:gd name="T50" fmla="*/ 367 w 572"/>
                <a:gd name="T51" fmla="*/ 463 h 464"/>
                <a:gd name="T52" fmla="*/ 504 w 572"/>
                <a:gd name="T53" fmla="*/ 436 h 464"/>
                <a:gd name="T54" fmla="*/ 571 w 572"/>
                <a:gd name="T55" fmla="*/ 313 h 464"/>
                <a:gd name="T56" fmla="*/ 299 w 572"/>
                <a:gd name="T57" fmla="*/ 313 h 464"/>
                <a:gd name="T58" fmla="*/ 299 w 572"/>
                <a:gd name="T59" fmla="*/ 313 h 464"/>
                <a:gd name="T60" fmla="*/ 299 w 572"/>
                <a:gd name="T61" fmla="*/ 327 h 464"/>
                <a:gd name="T62" fmla="*/ 285 w 572"/>
                <a:gd name="T63" fmla="*/ 327 h 464"/>
                <a:gd name="T64" fmla="*/ 285 w 572"/>
                <a:gd name="T65" fmla="*/ 313 h 464"/>
                <a:gd name="T66" fmla="*/ 245 w 572"/>
                <a:gd name="T67" fmla="*/ 299 h 464"/>
                <a:gd name="T68" fmla="*/ 245 w 572"/>
                <a:gd name="T69" fmla="*/ 285 h 464"/>
                <a:gd name="T70" fmla="*/ 285 w 572"/>
                <a:gd name="T71" fmla="*/ 285 h 464"/>
                <a:gd name="T72" fmla="*/ 313 w 572"/>
                <a:gd name="T73" fmla="*/ 259 h 464"/>
                <a:gd name="T74" fmla="*/ 285 w 572"/>
                <a:gd name="T75" fmla="*/ 231 h 464"/>
                <a:gd name="T76" fmla="*/ 245 w 572"/>
                <a:gd name="T77" fmla="*/ 191 h 464"/>
                <a:gd name="T78" fmla="*/ 285 w 572"/>
                <a:gd name="T79" fmla="*/ 150 h 464"/>
                <a:gd name="T80" fmla="*/ 285 w 572"/>
                <a:gd name="T81" fmla="*/ 122 h 464"/>
                <a:gd name="T82" fmla="*/ 299 w 572"/>
                <a:gd name="T83" fmla="*/ 122 h 464"/>
                <a:gd name="T84" fmla="*/ 299 w 572"/>
                <a:gd name="T85" fmla="*/ 150 h 464"/>
                <a:gd name="T86" fmla="*/ 327 w 572"/>
                <a:gd name="T87" fmla="*/ 164 h 464"/>
                <a:gd name="T88" fmla="*/ 327 w 572"/>
                <a:gd name="T89" fmla="*/ 177 h 464"/>
                <a:gd name="T90" fmla="*/ 299 w 572"/>
                <a:gd name="T91" fmla="*/ 164 h 464"/>
                <a:gd name="T92" fmla="*/ 271 w 572"/>
                <a:gd name="T93" fmla="*/ 191 h 464"/>
                <a:gd name="T94" fmla="*/ 299 w 572"/>
                <a:gd name="T95" fmla="*/ 218 h 464"/>
                <a:gd name="T96" fmla="*/ 340 w 572"/>
                <a:gd name="T97" fmla="*/ 259 h 464"/>
                <a:gd name="T98" fmla="*/ 299 w 572"/>
                <a:gd name="T99" fmla="*/ 313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2" h="464">
                  <a:moveTo>
                    <a:pt x="571" y="313"/>
                  </a:moveTo>
                  <a:lnTo>
                    <a:pt x="571" y="313"/>
                  </a:lnTo>
                  <a:cubicBezTo>
                    <a:pt x="558" y="272"/>
                    <a:pt x="530" y="245"/>
                    <a:pt x="517" y="204"/>
                  </a:cubicBezTo>
                  <a:cubicBezTo>
                    <a:pt x="517" y="191"/>
                    <a:pt x="517" y="191"/>
                    <a:pt x="517" y="191"/>
                  </a:cubicBezTo>
                  <a:cubicBezTo>
                    <a:pt x="476" y="136"/>
                    <a:pt x="462" y="96"/>
                    <a:pt x="422" y="54"/>
                  </a:cubicBezTo>
                  <a:lnTo>
                    <a:pt x="422" y="54"/>
                  </a:lnTo>
                  <a:cubicBezTo>
                    <a:pt x="408" y="28"/>
                    <a:pt x="381" y="13"/>
                    <a:pt x="367" y="0"/>
                  </a:cubicBezTo>
                  <a:cubicBezTo>
                    <a:pt x="354" y="0"/>
                    <a:pt x="340" y="0"/>
                    <a:pt x="327" y="0"/>
                  </a:cubicBezTo>
                  <a:cubicBezTo>
                    <a:pt x="313" y="0"/>
                    <a:pt x="299" y="0"/>
                    <a:pt x="285" y="0"/>
                  </a:cubicBezTo>
                  <a:cubicBezTo>
                    <a:pt x="271" y="0"/>
                    <a:pt x="259" y="0"/>
                    <a:pt x="259" y="0"/>
                  </a:cubicBezTo>
                  <a:cubicBezTo>
                    <a:pt x="245" y="0"/>
                    <a:pt x="245" y="0"/>
                    <a:pt x="231" y="0"/>
                  </a:cubicBezTo>
                  <a:cubicBezTo>
                    <a:pt x="217" y="0"/>
                    <a:pt x="203" y="0"/>
                    <a:pt x="191" y="0"/>
                  </a:cubicBezTo>
                  <a:cubicBezTo>
                    <a:pt x="163" y="13"/>
                    <a:pt x="136" y="41"/>
                    <a:pt x="122" y="68"/>
                  </a:cubicBezTo>
                  <a:lnTo>
                    <a:pt x="122" y="68"/>
                  </a:lnTo>
                  <a:cubicBezTo>
                    <a:pt x="122" y="82"/>
                    <a:pt x="108" y="96"/>
                    <a:pt x="108" y="96"/>
                  </a:cubicBezTo>
                  <a:cubicBezTo>
                    <a:pt x="95" y="108"/>
                    <a:pt x="95" y="122"/>
                    <a:pt x="82" y="136"/>
                  </a:cubicBezTo>
                  <a:cubicBezTo>
                    <a:pt x="82" y="136"/>
                    <a:pt x="68" y="150"/>
                    <a:pt x="68" y="164"/>
                  </a:cubicBezTo>
                  <a:cubicBezTo>
                    <a:pt x="68" y="177"/>
                    <a:pt x="68" y="177"/>
                    <a:pt x="54" y="191"/>
                  </a:cubicBezTo>
                  <a:lnTo>
                    <a:pt x="54" y="204"/>
                  </a:lnTo>
                  <a:cubicBezTo>
                    <a:pt x="40" y="218"/>
                    <a:pt x="26" y="245"/>
                    <a:pt x="26" y="259"/>
                  </a:cubicBezTo>
                  <a:cubicBezTo>
                    <a:pt x="13" y="299"/>
                    <a:pt x="0" y="354"/>
                    <a:pt x="13" y="395"/>
                  </a:cubicBezTo>
                  <a:cubicBezTo>
                    <a:pt x="40" y="449"/>
                    <a:pt x="136" y="449"/>
                    <a:pt x="163" y="449"/>
                  </a:cubicBezTo>
                  <a:lnTo>
                    <a:pt x="163" y="449"/>
                  </a:lnTo>
                  <a:cubicBezTo>
                    <a:pt x="191" y="449"/>
                    <a:pt x="231" y="449"/>
                    <a:pt x="259" y="463"/>
                  </a:cubicBezTo>
                  <a:cubicBezTo>
                    <a:pt x="285" y="463"/>
                    <a:pt x="313" y="463"/>
                    <a:pt x="340" y="463"/>
                  </a:cubicBezTo>
                  <a:cubicBezTo>
                    <a:pt x="354" y="463"/>
                    <a:pt x="354" y="463"/>
                    <a:pt x="367" y="463"/>
                  </a:cubicBezTo>
                  <a:cubicBezTo>
                    <a:pt x="408" y="463"/>
                    <a:pt x="462" y="449"/>
                    <a:pt x="504" y="436"/>
                  </a:cubicBezTo>
                  <a:cubicBezTo>
                    <a:pt x="558" y="422"/>
                    <a:pt x="571" y="367"/>
                    <a:pt x="571" y="313"/>
                  </a:cubicBezTo>
                  <a:close/>
                  <a:moveTo>
                    <a:pt x="299" y="313"/>
                  </a:moveTo>
                  <a:lnTo>
                    <a:pt x="299" y="313"/>
                  </a:lnTo>
                  <a:cubicBezTo>
                    <a:pt x="299" y="327"/>
                    <a:pt x="299" y="327"/>
                    <a:pt x="299" y="327"/>
                  </a:cubicBezTo>
                  <a:cubicBezTo>
                    <a:pt x="285" y="327"/>
                    <a:pt x="285" y="327"/>
                    <a:pt x="285" y="327"/>
                  </a:cubicBezTo>
                  <a:cubicBezTo>
                    <a:pt x="285" y="313"/>
                    <a:pt x="285" y="313"/>
                    <a:pt x="285" y="313"/>
                  </a:cubicBezTo>
                  <a:cubicBezTo>
                    <a:pt x="271" y="313"/>
                    <a:pt x="245" y="299"/>
                    <a:pt x="245" y="299"/>
                  </a:cubicBezTo>
                  <a:cubicBezTo>
                    <a:pt x="245" y="285"/>
                    <a:pt x="245" y="285"/>
                    <a:pt x="245" y="285"/>
                  </a:cubicBezTo>
                  <a:cubicBezTo>
                    <a:pt x="259" y="285"/>
                    <a:pt x="271" y="285"/>
                    <a:pt x="285" y="285"/>
                  </a:cubicBezTo>
                  <a:cubicBezTo>
                    <a:pt x="299" y="285"/>
                    <a:pt x="313" y="285"/>
                    <a:pt x="313" y="259"/>
                  </a:cubicBezTo>
                  <a:cubicBezTo>
                    <a:pt x="313" y="245"/>
                    <a:pt x="299" y="245"/>
                    <a:pt x="285" y="231"/>
                  </a:cubicBezTo>
                  <a:cubicBezTo>
                    <a:pt x="259" y="231"/>
                    <a:pt x="245" y="218"/>
                    <a:pt x="245" y="191"/>
                  </a:cubicBezTo>
                  <a:cubicBezTo>
                    <a:pt x="245" y="177"/>
                    <a:pt x="259" y="150"/>
                    <a:pt x="285" y="150"/>
                  </a:cubicBezTo>
                  <a:cubicBezTo>
                    <a:pt x="285" y="122"/>
                    <a:pt x="285" y="122"/>
                    <a:pt x="285" y="122"/>
                  </a:cubicBezTo>
                  <a:cubicBezTo>
                    <a:pt x="299" y="122"/>
                    <a:pt x="299" y="122"/>
                    <a:pt x="299" y="122"/>
                  </a:cubicBezTo>
                  <a:cubicBezTo>
                    <a:pt x="299" y="150"/>
                    <a:pt x="299" y="150"/>
                    <a:pt x="299" y="150"/>
                  </a:cubicBezTo>
                  <a:cubicBezTo>
                    <a:pt x="313" y="150"/>
                    <a:pt x="327" y="150"/>
                    <a:pt x="327" y="164"/>
                  </a:cubicBezTo>
                  <a:cubicBezTo>
                    <a:pt x="327" y="177"/>
                    <a:pt x="327" y="177"/>
                    <a:pt x="327" y="177"/>
                  </a:cubicBezTo>
                  <a:cubicBezTo>
                    <a:pt x="313" y="177"/>
                    <a:pt x="313" y="164"/>
                    <a:pt x="299" y="164"/>
                  </a:cubicBezTo>
                  <a:cubicBezTo>
                    <a:pt x="271" y="164"/>
                    <a:pt x="271" y="177"/>
                    <a:pt x="271" y="191"/>
                  </a:cubicBezTo>
                  <a:cubicBezTo>
                    <a:pt x="271" y="204"/>
                    <a:pt x="271" y="204"/>
                    <a:pt x="299" y="218"/>
                  </a:cubicBezTo>
                  <a:cubicBezTo>
                    <a:pt x="327" y="231"/>
                    <a:pt x="340" y="245"/>
                    <a:pt x="340" y="259"/>
                  </a:cubicBezTo>
                  <a:cubicBezTo>
                    <a:pt x="340" y="285"/>
                    <a:pt x="327" y="299"/>
                    <a:pt x="299" y="313"/>
                  </a:cubicBezTo>
                  <a:close/>
                </a:path>
              </a:pathLst>
            </a:custGeom>
            <a:solidFill>
              <a:schemeClr val="bg1"/>
            </a:solidFill>
            <a:ln>
              <a:noFill/>
            </a:ln>
            <a:effectLst/>
          </p:spPr>
          <p:txBody>
            <a:bodyPr wrap="none" lIns="152366" tIns="76183" rIns="152366" bIns="76183" anchor="ctr"/>
            <a:lstStyle/>
            <a:p>
              <a:endParaRPr lang="en-US" dirty="0">
                <a:latin typeface="Calibri Light"/>
              </a:endParaRPr>
            </a:p>
          </p:txBody>
        </p:sp>
      </p:grpSp>
      <p:sp>
        <p:nvSpPr>
          <p:cNvPr id="63" name="Freeform 537"/>
          <p:cNvSpPr>
            <a:spLocks noChangeArrowheads="1"/>
          </p:cNvSpPr>
          <p:nvPr/>
        </p:nvSpPr>
        <p:spPr bwMode="auto">
          <a:xfrm>
            <a:off x="19853051" y="4072011"/>
            <a:ext cx="1139654" cy="1216112"/>
          </a:xfrm>
          <a:custGeom>
            <a:avLst/>
            <a:gdLst>
              <a:gd name="T0" fmla="*/ 502 w 526"/>
              <a:gd name="T1" fmla="*/ 140 h 561"/>
              <a:gd name="T2" fmla="*/ 356 w 526"/>
              <a:gd name="T3" fmla="*/ 111 h 561"/>
              <a:gd name="T4" fmla="*/ 164 w 526"/>
              <a:gd name="T5" fmla="*/ 111 h 561"/>
              <a:gd name="T6" fmla="*/ 53 w 526"/>
              <a:gd name="T7" fmla="*/ 111 h 561"/>
              <a:gd name="T8" fmla="*/ 70 w 526"/>
              <a:gd name="T9" fmla="*/ 280 h 561"/>
              <a:gd name="T10" fmla="*/ 99 w 526"/>
              <a:gd name="T11" fmla="*/ 455 h 561"/>
              <a:gd name="T12" fmla="*/ 263 w 526"/>
              <a:gd name="T13" fmla="*/ 560 h 561"/>
              <a:gd name="T14" fmla="*/ 420 w 526"/>
              <a:gd name="T15" fmla="*/ 455 h 561"/>
              <a:gd name="T16" fmla="*/ 455 w 526"/>
              <a:gd name="T17" fmla="*/ 280 h 561"/>
              <a:gd name="T18" fmla="*/ 99 w 526"/>
              <a:gd name="T19" fmla="*/ 426 h 561"/>
              <a:gd name="T20" fmla="*/ 47 w 526"/>
              <a:gd name="T21" fmla="*/ 402 h 561"/>
              <a:gd name="T22" fmla="*/ 88 w 526"/>
              <a:gd name="T23" fmla="*/ 303 h 561"/>
              <a:gd name="T24" fmla="*/ 158 w 526"/>
              <a:gd name="T25" fmla="*/ 414 h 561"/>
              <a:gd name="T26" fmla="*/ 140 w 526"/>
              <a:gd name="T27" fmla="*/ 303 h 561"/>
              <a:gd name="T28" fmla="*/ 111 w 526"/>
              <a:gd name="T29" fmla="*/ 280 h 561"/>
              <a:gd name="T30" fmla="*/ 140 w 526"/>
              <a:gd name="T31" fmla="*/ 280 h 561"/>
              <a:gd name="T32" fmla="*/ 146 w 526"/>
              <a:gd name="T33" fmla="*/ 210 h 561"/>
              <a:gd name="T34" fmla="*/ 88 w 526"/>
              <a:gd name="T35" fmla="*/ 257 h 561"/>
              <a:gd name="T36" fmla="*/ 47 w 526"/>
              <a:gd name="T37" fmla="*/ 158 h 561"/>
              <a:gd name="T38" fmla="*/ 158 w 526"/>
              <a:gd name="T39" fmla="*/ 140 h 561"/>
              <a:gd name="T40" fmla="*/ 344 w 526"/>
              <a:gd name="T41" fmla="*/ 187 h 561"/>
              <a:gd name="T42" fmla="*/ 321 w 526"/>
              <a:gd name="T43" fmla="*/ 175 h 561"/>
              <a:gd name="T44" fmla="*/ 338 w 526"/>
              <a:gd name="T45" fmla="*/ 152 h 561"/>
              <a:gd name="T46" fmla="*/ 263 w 526"/>
              <a:gd name="T47" fmla="*/ 29 h 561"/>
              <a:gd name="T48" fmla="*/ 327 w 526"/>
              <a:gd name="T49" fmla="*/ 122 h 561"/>
              <a:gd name="T50" fmla="*/ 193 w 526"/>
              <a:gd name="T51" fmla="*/ 122 h 561"/>
              <a:gd name="T52" fmla="*/ 187 w 526"/>
              <a:gd name="T53" fmla="*/ 152 h 561"/>
              <a:gd name="T54" fmla="*/ 222 w 526"/>
              <a:gd name="T55" fmla="*/ 163 h 561"/>
              <a:gd name="T56" fmla="*/ 181 w 526"/>
              <a:gd name="T57" fmla="*/ 187 h 561"/>
              <a:gd name="T58" fmla="*/ 181 w 526"/>
              <a:gd name="T59" fmla="*/ 367 h 561"/>
              <a:gd name="T60" fmla="*/ 199 w 526"/>
              <a:gd name="T61" fmla="*/ 385 h 561"/>
              <a:gd name="T62" fmla="*/ 187 w 526"/>
              <a:gd name="T63" fmla="*/ 408 h 561"/>
              <a:gd name="T64" fmla="*/ 263 w 526"/>
              <a:gd name="T65" fmla="*/ 531 h 561"/>
              <a:gd name="T66" fmla="*/ 193 w 526"/>
              <a:gd name="T67" fmla="*/ 437 h 561"/>
              <a:gd name="T68" fmla="*/ 327 w 526"/>
              <a:gd name="T69" fmla="*/ 437 h 561"/>
              <a:gd name="T70" fmla="*/ 338 w 526"/>
              <a:gd name="T71" fmla="*/ 408 h 561"/>
              <a:gd name="T72" fmla="*/ 298 w 526"/>
              <a:gd name="T73" fmla="*/ 396 h 561"/>
              <a:gd name="T74" fmla="*/ 344 w 526"/>
              <a:gd name="T75" fmla="*/ 367 h 561"/>
              <a:gd name="T76" fmla="*/ 350 w 526"/>
              <a:gd name="T77" fmla="*/ 332 h 561"/>
              <a:gd name="T78" fmla="*/ 304 w 526"/>
              <a:gd name="T79" fmla="*/ 356 h 561"/>
              <a:gd name="T80" fmla="*/ 216 w 526"/>
              <a:gd name="T81" fmla="*/ 356 h 561"/>
              <a:gd name="T82" fmla="*/ 169 w 526"/>
              <a:gd name="T83" fmla="*/ 280 h 561"/>
              <a:gd name="T84" fmla="*/ 216 w 526"/>
              <a:gd name="T85" fmla="*/ 204 h 561"/>
              <a:gd name="T86" fmla="*/ 304 w 526"/>
              <a:gd name="T87" fmla="*/ 204 h 561"/>
              <a:gd name="T88" fmla="*/ 350 w 526"/>
              <a:gd name="T89" fmla="*/ 280 h 561"/>
              <a:gd name="T90" fmla="*/ 420 w 526"/>
              <a:gd name="T91" fmla="*/ 134 h 561"/>
              <a:gd name="T92" fmla="*/ 478 w 526"/>
              <a:gd name="T93" fmla="*/ 158 h 561"/>
              <a:gd name="T94" fmla="*/ 432 w 526"/>
              <a:gd name="T95" fmla="*/ 257 h 561"/>
              <a:gd name="T96" fmla="*/ 368 w 526"/>
              <a:gd name="T97" fmla="*/ 140 h 561"/>
              <a:gd name="T98" fmla="*/ 379 w 526"/>
              <a:gd name="T99" fmla="*/ 251 h 561"/>
              <a:gd name="T100" fmla="*/ 408 w 526"/>
              <a:gd name="T101" fmla="*/ 280 h 561"/>
              <a:gd name="T102" fmla="*/ 379 w 526"/>
              <a:gd name="T103" fmla="*/ 280 h 561"/>
              <a:gd name="T104" fmla="*/ 478 w 526"/>
              <a:gd name="T105" fmla="*/ 402 h 561"/>
              <a:gd name="T106" fmla="*/ 420 w 526"/>
              <a:gd name="T107" fmla="*/ 426 h 561"/>
              <a:gd name="T108" fmla="*/ 379 w 526"/>
              <a:gd name="T109" fmla="*/ 350 h 561"/>
              <a:gd name="T110" fmla="*/ 449 w 526"/>
              <a:gd name="T111" fmla="*/ 321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26" h="561">
                <a:moveTo>
                  <a:pt x="502" y="140"/>
                </a:moveTo>
                <a:lnTo>
                  <a:pt x="502" y="140"/>
                </a:lnTo>
                <a:cubicBezTo>
                  <a:pt x="490" y="117"/>
                  <a:pt x="461" y="105"/>
                  <a:pt x="420" y="105"/>
                </a:cubicBezTo>
                <a:cubicBezTo>
                  <a:pt x="403" y="105"/>
                  <a:pt x="379" y="105"/>
                  <a:pt x="356" y="111"/>
                </a:cubicBezTo>
                <a:cubicBezTo>
                  <a:pt x="333" y="47"/>
                  <a:pt x="298" y="0"/>
                  <a:pt x="263" y="0"/>
                </a:cubicBezTo>
                <a:cubicBezTo>
                  <a:pt x="222" y="0"/>
                  <a:pt x="187" y="47"/>
                  <a:pt x="164" y="111"/>
                </a:cubicBezTo>
                <a:cubicBezTo>
                  <a:pt x="140" y="105"/>
                  <a:pt x="123" y="105"/>
                  <a:pt x="99" y="105"/>
                </a:cubicBezTo>
                <a:cubicBezTo>
                  <a:pt x="82" y="105"/>
                  <a:pt x="64" y="111"/>
                  <a:pt x="53" y="111"/>
                </a:cubicBezTo>
                <a:cubicBezTo>
                  <a:pt x="35" y="117"/>
                  <a:pt x="24" y="128"/>
                  <a:pt x="18" y="140"/>
                </a:cubicBezTo>
                <a:cubicBezTo>
                  <a:pt x="0" y="175"/>
                  <a:pt x="18" y="227"/>
                  <a:pt x="70" y="280"/>
                </a:cubicBezTo>
                <a:cubicBezTo>
                  <a:pt x="18" y="332"/>
                  <a:pt x="0" y="385"/>
                  <a:pt x="18" y="420"/>
                </a:cubicBezTo>
                <a:cubicBezTo>
                  <a:pt x="30" y="443"/>
                  <a:pt x="64" y="455"/>
                  <a:pt x="99" y="455"/>
                </a:cubicBezTo>
                <a:cubicBezTo>
                  <a:pt x="123" y="455"/>
                  <a:pt x="140" y="449"/>
                  <a:pt x="164" y="449"/>
                </a:cubicBezTo>
                <a:cubicBezTo>
                  <a:pt x="187" y="513"/>
                  <a:pt x="222" y="560"/>
                  <a:pt x="263" y="560"/>
                </a:cubicBezTo>
                <a:cubicBezTo>
                  <a:pt x="298" y="560"/>
                  <a:pt x="333" y="513"/>
                  <a:pt x="356" y="449"/>
                </a:cubicBezTo>
                <a:cubicBezTo>
                  <a:pt x="379" y="449"/>
                  <a:pt x="403" y="455"/>
                  <a:pt x="420" y="455"/>
                </a:cubicBezTo>
                <a:cubicBezTo>
                  <a:pt x="461" y="455"/>
                  <a:pt x="490" y="443"/>
                  <a:pt x="502" y="420"/>
                </a:cubicBezTo>
                <a:cubicBezTo>
                  <a:pt x="525" y="385"/>
                  <a:pt x="502" y="332"/>
                  <a:pt x="455" y="280"/>
                </a:cubicBezTo>
                <a:cubicBezTo>
                  <a:pt x="502" y="227"/>
                  <a:pt x="525" y="175"/>
                  <a:pt x="502" y="140"/>
                </a:cubicBezTo>
                <a:close/>
                <a:moveTo>
                  <a:pt x="99" y="426"/>
                </a:moveTo>
                <a:lnTo>
                  <a:pt x="99" y="426"/>
                </a:lnTo>
                <a:cubicBezTo>
                  <a:pt x="70" y="426"/>
                  <a:pt x="53" y="414"/>
                  <a:pt x="47" y="402"/>
                </a:cubicBezTo>
                <a:cubicBezTo>
                  <a:pt x="35" y="391"/>
                  <a:pt x="47" y="356"/>
                  <a:pt x="70" y="321"/>
                </a:cubicBezTo>
                <a:cubicBezTo>
                  <a:pt x="76" y="315"/>
                  <a:pt x="82" y="309"/>
                  <a:pt x="88" y="303"/>
                </a:cubicBezTo>
                <a:cubicBezTo>
                  <a:pt x="105" y="315"/>
                  <a:pt x="123" y="332"/>
                  <a:pt x="146" y="350"/>
                </a:cubicBezTo>
                <a:cubicBezTo>
                  <a:pt x="146" y="373"/>
                  <a:pt x="152" y="396"/>
                  <a:pt x="158" y="414"/>
                </a:cubicBezTo>
                <a:cubicBezTo>
                  <a:pt x="134" y="420"/>
                  <a:pt x="117" y="426"/>
                  <a:pt x="99" y="426"/>
                </a:cubicBezTo>
                <a:close/>
                <a:moveTo>
                  <a:pt x="140" y="303"/>
                </a:moveTo>
                <a:lnTo>
                  <a:pt x="140" y="303"/>
                </a:lnTo>
                <a:cubicBezTo>
                  <a:pt x="129" y="297"/>
                  <a:pt x="123" y="286"/>
                  <a:pt x="111" y="280"/>
                </a:cubicBezTo>
                <a:cubicBezTo>
                  <a:pt x="123" y="268"/>
                  <a:pt x="129" y="262"/>
                  <a:pt x="140" y="251"/>
                </a:cubicBezTo>
                <a:cubicBezTo>
                  <a:pt x="140" y="262"/>
                  <a:pt x="140" y="268"/>
                  <a:pt x="140" y="280"/>
                </a:cubicBezTo>
                <a:cubicBezTo>
                  <a:pt x="140" y="286"/>
                  <a:pt x="140" y="297"/>
                  <a:pt x="140" y="303"/>
                </a:cubicBezTo>
                <a:close/>
                <a:moveTo>
                  <a:pt x="146" y="210"/>
                </a:moveTo>
                <a:lnTo>
                  <a:pt x="146" y="210"/>
                </a:lnTo>
                <a:cubicBezTo>
                  <a:pt x="123" y="227"/>
                  <a:pt x="105" y="245"/>
                  <a:pt x="88" y="257"/>
                </a:cubicBezTo>
                <a:cubicBezTo>
                  <a:pt x="82" y="251"/>
                  <a:pt x="76" y="245"/>
                  <a:pt x="70" y="233"/>
                </a:cubicBezTo>
                <a:cubicBezTo>
                  <a:pt x="47" y="204"/>
                  <a:pt x="35" y="169"/>
                  <a:pt x="47" y="158"/>
                </a:cubicBezTo>
                <a:cubicBezTo>
                  <a:pt x="53" y="146"/>
                  <a:pt x="70" y="134"/>
                  <a:pt x="99" y="134"/>
                </a:cubicBezTo>
                <a:cubicBezTo>
                  <a:pt x="117" y="134"/>
                  <a:pt x="134" y="140"/>
                  <a:pt x="158" y="140"/>
                </a:cubicBezTo>
                <a:cubicBezTo>
                  <a:pt x="152" y="163"/>
                  <a:pt x="146" y="187"/>
                  <a:pt x="146" y="210"/>
                </a:cubicBezTo>
                <a:close/>
                <a:moveTo>
                  <a:pt x="344" y="187"/>
                </a:moveTo>
                <a:lnTo>
                  <a:pt x="344" y="187"/>
                </a:lnTo>
                <a:cubicBezTo>
                  <a:pt x="338" y="187"/>
                  <a:pt x="327" y="181"/>
                  <a:pt x="321" y="175"/>
                </a:cubicBezTo>
                <a:cubicBezTo>
                  <a:pt x="315" y="169"/>
                  <a:pt x="304" y="169"/>
                  <a:pt x="298" y="163"/>
                </a:cubicBezTo>
                <a:cubicBezTo>
                  <a:pt x="309" y="158"/>
                  <a:pt x="321" y="152"/>
                  <a:pt x="338" y="152"/>
                </a:cubicBezTo>
                <a:cubicBezTo>
                  <a:pt x="338" y="163"/>
                  <a:pt x="338" y="175"/>
                  <a:pt x="344" y="187"/>
                </a:cubicBezTo>
                <a:close/>
                <a:moveTo>
                  <a:pt x="263" y="29"/>
                </a:moveTo>
                <a:lnTo>
                  <a:pt x="263" y="29"/>
                </a:lnTo>
                <a:cubicBezTo>
                  <a:pt x="280" y="29"/>
                  <a:pt x="309" y="64"/>
                  <a:pt x="327" y="122"/>
                </a:cubicBezTo>
                <a:cubicBezTo>
                  <a:pt x="304" y="128"/>
                  <a:pt x="286" y="134"/>
                  <a:pt x="263" y="146"/>
                </a:cubicBezTo>
                <a:cubicBezTo>
                  <a:pt x="239" y="134"/>
                  <a:pt x="216" y="128"/>
                  <a:pt x="193" y="122"/>
                </a:cubicBezTo>
                <a:cubicBezTo>
                  <a:pt x="216" y="64"/>
                  <a:pt x="239" y="29"/>
                  <a:pt x="263" y="29"/>
                </a:cubicBezTo>
                <a:close/>
                <a:moveTo>
                  <a:pt x="187" y="152"/>
                </a:moveTo>
                <a:lnTo>
                  <a:pt x="187" y="152"/>
                </a:lnTo>
                <a:cubicBezTo>
                  <a:pt x="199" y="152"/>
                  <a:pt x="210" y="158"/>
                  <a:pt x="222" y="163"/>
                </a:cubicBezTo>
                <a:cubicBezTo>
                  <a:pt x="216" y="169"/>
                  <a:pt x="210" y="169"/>
                  <a:pt x="199" y="175"/>
                </a:cubicBezTo>
                <a:cubicBezTo>
                  <a:pt x="193" y="181"/>
                  <a:pt x="187" y="187"/>
                  <a:pt x="181" y="187"/>
                </a:cubicBezTo>
                <a:cubicBezTo>
                  <a:pt x="181" y="175"/>
                  <a:pt x="181" y="163"/>
                  <a:pt x="187" y="152"/>
                </a:cubicBezTo>
                <a:close/>
                <a:moveTo>
                  <a:pt x="181" y="367"/>
                </a:moveTo>
                <a:lnTo>
                  <a:pt x="181" y="367"/>
                </a:lnTo>
                <a:cubicBezTo>
                  <a:pt x="187" y="373"/>
                  <a:pt x="193" y="379"/>
                  <a:pt x="199" y="385"/>
                </a:cubicBezTo>
                <a:cubicBezTo>
                  <a:pt x="210" y="391"/>
                  <a:pt x="216" y="391"/>
                  <a:pt x="222" y="396"/>
                </a:cubicBezTo>
                <a:cubicBezTo>
                  <a:pt x="210" y="402"/>
                  <a:pt x="199" y="408"/>
                  <a:pt x="187" y="408"/>
                </a:cubicBezTo>
                <a:cubicBezTo>
                  <a:pt x="181" y="396"/>
                  <a:pt x="181" y="385"/>
                  <a:pt x="181" y="367"/>
                </a:cubicBezTo>
                <a:close/>
                <a:moveTo>
                  <a:pt x="263" y="531"/>
                </a:moveTo>
                <a:lnTo>
                  <a:pt x="263" y="531"/>
                </a:lnTo>
                <a:cubicBezTo>
                  <a:pt x="239" y="531"/>
                  <a:pt x="216" y="495"/>
                  <a:pt x="193" y="437"/>
                </a:cubicBezTo>
                <a:cubicBezTo>
                  <a:pt x="216" y="432"/>
                  <a:pt x="239" y="426"/>
                  <a:pt x="263" y="414"/>
                </a:cubicBezTo>
                <a:cubicBezTo>
                  <a:pt x="286" y="426"/>
                  <a:pt x="304" y="432"/>
                  <a:pt x="327" y="437"/>
                </a:cubicBezTo>
                <a:cubicBezTo>
                  <a:pt x="309" y="495"/>
                  <a:pt x="280" y="531"/>
                  <a:pt x="263" y="531"/>
                </a:cubicBezTo>
                <a:close/>
                <a:moveTo>
                  <a:pt x="338" y="408"/>
                </a:moveTo>
                <a:lnTo>
                  <a:pt x="338" y="408"/>
                </a:lnTo>
                <a:cubicBezTo>
                  <a:pt x="321" y="408"/>
                  <a:pt x="309" y="402"/>
                  <a:pt x="298" y="396"/>
                </a:cubicBezTo>
                <a:cubicBezTo>
                  <a:pt x="304" y="391"/>
                  <a:pt x="315" y="391"/>
                  <a:pt x="321" y="385"/>
                </a:cubicBezTo>
                <a:cubicBezTo>
                  <a:pt x="327" y="379"/>
                  <a:pt x="338" y="373"/>
                  <a:pt x="344" y="367"/>
                </a:cubicBezTo>
                <a:cubicBezTo>
                  <a:pt x="338" y="385"/>
                  <a:pt x="338" y="396"/>
                  <a:pt x="338" y="408"/>
                </a:cubicBezTo>
                <a:close/>
                <a:moveTo>
                  <a:pt x="350" y="332"/>
                </a:moveTo>
                <a:lnTo>
                  <a:pt x="350" y="332"/>
                </a:lnTo>
                <a:cubicBezTo>
                  <a:pt x="333" y="338"/>
                  <a:pt x="321" y="350"/>
                  <a:pt x="304" y="356"/>
                </a:cubicBezTo>
                <a:cubicBezTo>
                  <a:pt x="292" y="367"/>
                  <a:pt x="274" y="373"/>
                  <a:pt x="263" y="379"/>
                </a:cubicBezTo>
                <a:cubicBezTo>
                  <a:pt x="245" y="373"/>
                  <a:pt x="234" y="367"/>
                  <a:pt x="216" y="356"/>
                </a:cubicBezTo>
                <a:cubicBezTo>
                  <a:pt x="199" y="350"/>
                  <a:pt x="187" y="338"/>
                  <a:pt x="175" y="332"/>
                </a:cubicBezTo>
                <a:cubicBezTo>
                  <a:pt x="175" y="315"/>
                  <a:pt x="169" y="297"/>
                  <a:pt x="169" y="280"/>
                </a:cubicBezTo>
                <a:cubicBezTo>
                  <a:pt x="169" y="262"/>
                  <a:pt x="175" y="245"/>
                  <a:pt x="175" y="227"/>
                </a:cubicBezTo>
                <a:cubicBezTo>
                  <a:pt x="187" y="222"/>
                  <a:pt x="199" y="210"/>
                  <a:pt x="216" y="204"/>
                </a:cubicBezTo>
                <a:cubicBezTo>
                  <a:pt x="234" y="192"/>
                  <a:pt x="245" y="187"/>
                  <a:pt x="263" y="181"/>
                </a:cubicBezTo>
                <a:cubicBezTo>
                  <a:pt x="274" y="187"/>
                  <a:pt x="292" y="192"/>
                  <a:pt x="304" y="204"/>
                </a:cubicBezTo>
                <a:cubicBezTo>
                  <a:pt x="321" y="210"/>
                  <a:pt x="333" y="222"/>
                  <a:pt x="350" y="227"/>
                </a:cubicBezTo>
                <a:cubicBezTo>
                  <a:pt x="350" y="245"/>
                  <a:pt x="350" y="262"/>
                  <a:pt x="350" y="280"/>
                </a:cubicBezTo>
                <a:cubicBezTo>
                  <a:pt x="350" y="297"/>
                  <a:pt x="350" y="315"/>
                  <a:pt x="350" y="332"/>
                </a:cubicBezTo>
                <a:close/>
                <a:moveTo>
                  <a:pt x="420" y="134"/>
                </a:moveTo>
                <a:lnTo>
                  <a:pt x="420" y="134"/>
                </a:lnTo>
                <a:cubicBezTo>
                  <a:pt x="449" y="134"/>
                  <a:pt x="467" y="146"/>
                  <a:pt x="478" y="158"/>
                </a:cubicBezTo>
                <a:cubicBezTo>
                  <a:pt x="484" y="169"/>
                  <a:pt x="473" y="204"/>
                  <a:pt x="449" y="233"/>
                </a:cubicBezTo>
                <a:cubicBezTo>
                  <a:pt x="443" y="245"/>
                  <a:pt x="437" y="251"/>
                  <a:pt x="432" y="257"/>
                </a:cubicBezTo>
                <a:cubicBezTo>
                  <a:pt x="414" y="245"/>
                  <a:pt x="397" y="227"/>
                  <a:pt x="379" y="210"/>
                </a:cubicBezTo>
                <a:cubicBezTo>
                  <a:pt x="373" y="187"/>
                  <a:pt x="373" y="163"/>
                  <a:pt x="368" y="140"/>
                </a:cubicBezTo>
                <a:cubicBezTo>
                  <a:pt x="385" y="140"/>
                  <a:pt x="403" y="134"/>
                  <a:pt x="420" y="134"/>
                </a:cubicBezTo>
                <a:close/>
                <a:moveTo>
                  <a:pt x="379" y="251"/>
                </a:moveTo>
                <a:lnTo>
                  <a:pt x="379" y="251"/>
                </a:lnTo>
                <a:cubicBezTo>
                  <a:pt x="391" y="262"/>
                  <a:pt x="403" y="268"/>
                  <a:pt x="408" y="280"/>
                </a:cubicBezTo>
                <a:cubicBezTo>
                  <a:pt x="403" y="286"/>
                  <a:pt x="391" y="297"/>
                  <a:pt x="379" y="303"/>
                </a:cubicBezTo>
                <a:cubicBezTo>
                  <a:pt x="379" y="297"/>
                  <a:pt x="379" y="286"/>
                  <a:pt x="379" y="280"/>
                </a:cubicBezTo>
                <a:cubicBezTo>
                  <a:pt x="379" y="268"/>
                  <a:pt x="379" y="262"/>
                  <a:pt x="379" y="251"/>
                </a:cubicBezTo>
                <a:close/>
                <a:moveTo>
                  <a:pt x="478" y="402"/>
                </a:moveTo>
                <a:lnTo>
                  <a:pt x="478" y="402"/>
                </a:lnTo>
                <a:cubicBezTo>
                  <a:pt x="467" y="414"/>
                  <a:pt x="449" y="426"/>
                  <a:pt x="420" y="426"/>
                </a:cubicBezTo>
                <a:cubicBezTo>
                  <a:pt x="403" y="426"/>
                  <a:pt x="385" y="420"/>
                  <a:pt x="368" y="414"/>
                </a:cubicBezTo>
                <a:cubicBezTo>
                  <a:pt x="373" y="396"/>
                  <a:pt x="373" y="373"/>
                  <a:pt x="379" y="350"/>
                </a:cubicBezTo>
                <a:cubicBezTo>
                  <a:pt x="397" y="332"/>
                  <a:pt x="414" y="315"/>
                  <a:pt x="432" y="303"/>
                </a:cubicBezTo>
                <a:cubicBezTo>
                  <a:pt x="437" y="309"/>
                  <a:pt x="443" y="315"/>
                  <a:pt x="449" y="321"/>
                </a:cubicBezTo>
                <a:cubicBezTo>
                  <a:pt x="473" y="356"/>
                  <a:pt x="484" y="391"/>
                  <a:pt x="478" y="402"/>
                </a:cubicBezTo>
                <a:close/>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65" name="TextBox 64"/>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Other Services</a:t>
            </a:r>
            <a:endParaRPr lang="en-US" sz="6600" b="1" dirty="0">
              <a:solidFill>
                <a:schemeClr val="tx2"/>
              </a:solidFill>
              <a:latin typeface="Open Sans"/>
              <a:cs typeface="Open Sans"/>
            </a:endParaRPr>
          </a:p>
        </p:txBody>
      </p:sp>
      <p:sp>
        <p:nvSpPr>
          <p:cNvPr id="66" name="TextBox 65"/>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67" name="TextBox 66"/>
          <p:cNvSpPr txBox="1"/>
          <p:nvPr/>
        </p:nvSpPr>
        <p:spPr>
          <a:xfrm>
            <a:off x="1939284" y="10550610"/>
            <a:ext cx="20727041" cy="2040431"/>
          </a:xfrm>
          <a:prstGeom prst="rect">
            <a:avLst/>
          </a:prstGeom>
          <a:noFill/>
        </p:spPr>
        <p:txBody>
          <a:bodyPr wrap="square" rtlCol="0">
            <a:noAutofit/>
          </a:bodyPr>
          <a:lstStyle/>
          <a:p>
            <a:pPr>
              <a:lnSpc>
                <a:spcPct val="130000"/>
              </a:lnSpc>
            </a:pPr>
            <a:r>
              <a:rPr lang="en-US" sz="2800" dirty="0" smtClean="0">
                <a:latin typeface="Open Sans Light"/>
                <a:cs typeface="Open Sans Light"/>
              </a:rPr>
              <a:t>Entrepreneur  It is defined as an individual who organizes or operates a business or businesses. Credit for coining the term entrepreneur generally goes to the French economist Jean-Baptiste Say, but in fact the Irish-French economist Richard </a:t>
            </a:r>
            <a:r>
              <a:rPr lang="en-US" sz="2800" dirty="0" err="1" smtClean="0">
                <a:latin typeface="Open Sans Light"/>
                <a:cs typeface="Open Sans Light"/>
              </a:rPr>
              <a:t>Cantillon</a:t>
            </a:r>
            <a:r>
              <a:rPr lang="en-US" sz="2800" dirty="0" smtClean="0">
                <a:latin typeface="Open Sans Light"/>
                <a:cs typeface="Open Sans Light"/>
              </a:rPr>
              <a:t> defined it first in his </a:t>
            </a:r>
            <a:r>
              <a:rPr lang="en-US" sz="2800" dirty="0" err="1" smtClean="0">
                <a:latin typeface="Open Sans Light"/>
                <a:cs typeface="Open Sans Light"/>
              </a:rPr>
              <a:t>Essai</a:t>
            </a:r>
            <a:r>
              <a:rPr lang="en-US" sz="2800" dirty="0" smtClean="0">
                <a:latin typeface="Open Sans Light"/>
                <a:cs typeface="Open Sans Light"/>
              </a:rPr>
              <a:t> </a:t>
            </a:r>
            <a:r>
              <a:rPr lang="en-US" sz="2800" dirty="0" err="1" smtClean="0">
                <a:latin typeface="Open Sans Light"/>
                <a:cs typeface="Open Sans Light"/>
              </a:rPr>
              <a:t>sur</a:t>
            </a:r>
            <a:r>
              <a:rPr lang="en-US" sz="2800" dirty="0" smtClean="0">
                <a:latin typeface="Open Sans Light"/>
                <a:cs typeface="Open Sans Light"/>
              </a:rPr>
              <a:t> la Nature du Commerce en </a:t>
            </a:r>
            <a:r>
              <a:rPr lang="en-US" sz="2800" dirty="0" err="1" smtClean="0">
                <a:latin typeface="Open Sans Light"/>
                <a:cs typeface="Open Sans Light"/>
              </a:rPr>
              <a:t>Général</a:t>
            </a:r>
            <a:r>
              <a:rPr lang="en-US" sz="2800" dirty="0" smtClean="0">
                <a:latin typeface="Open Sans Light"/>
                <a:cs typeface="Open Sans Light"/>
              </a:rPr>
              <a:t>, </a:t>
            </a:r>
            <a:endParaRPr lang="en-US" sz="2800" dirty="0">
              <a:latin typeface="Open Sans Light"/>
              <a:cs typeface="Open Sans Light"/>
            </a:endParaRPr>
          </a:p>
        </p:txBody>
      </p:sp>
    </p:spTree>
    <p:extLst>
      <p:ext uri="{BB962C8B-B14F-4D97-AF65-F5344CB8AC3E}">
        <p14:creationId xmlns:p14="http://schemas.microsoft.com/office/powerpoint/2010/main" val="26226702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10" name="TextBox 9"/>
          <p:cNvSpPr txBox="1"/>
          <p:nvPr/>
        </p:nvSpPr>
        <p:spPr>
          <a:xfrm>
            <a:off x="1660482" y="713674"/>
            <a:ext cx="2024913" cy="4508927"/>
          </a:xfrm>
          <a:prstGeom prst="rect">
            <a:avLst/>
          </a:prstGeom>
          <a:noFill/>
        </p:spPr>
        <p:txBody>
          <a:bodyPr wrap="none" rtlCol="0">
            <a:spAutoFit/>
          </a:bodyPr>
          <a:lstStyle/>
          <a:p>
            <a:r>
              <a:rPr lang="en-US" sz="28700" b="1" dirty="0" smtClean="0">
                <a:latin typeface="Arial"/>
                <a:cs typeface="Arial"/>
              </a:rPr>
              <a:t>“</a:t>
            </a:r>
            <a:endParaRPr lang="en-US" sz="28700" b="1" dirty="0">
              <a:latin typeface="Arial"/>
              <a:cs typeface="Arial"/>
            </a:endParaRPr>
          </a:p>
        </p:txBody>
      </p:sp>
      <p:sp>
        <p:nvSpPr>
          <p:cNvPr id="12" name="TextBox 11"/>
          <p:cNvSpPr txBox="1"/>
          <p:nvPr/>
        </p:nvSpPr>
        <p:spPr>
          <a:xfrm>
            <a:off x="3675822" y="1569624"/>
            <a:ext cx="10225225" cy="5632311"/>
          </a:xfrm>
          <a:prstGeom prst="rect">
            <a:avLst/>
          </a:prstGeom>
          <a:noFill/>
        </p:spPr>
        <p:txBody>
          <a:bodyPr wrap="none" rtlCol="0">
            <a:spAutoFit/>
          </a:bodyPr>
          <a:lstStyle/>
          <a:p>
            <a:r>
              <a:rPr lang="en-US" sz="8000" b="1" dirty="0" smtClean="0">
                <a:latin typeface="Arial"/>
                <a:cs typeface="Arial"/>
              </a:rPr>
              <a:t>We provide</a:t>
            </a:r>
          </a:p>
          <a:p>
            <a:r>
              <a:rPr lang="en-US" sz="8000" b="1" dirty="0" smtClean="0">
                <a:latin typeface="Arial"/>
                <a:cs typeface="Arial"/>
              </a:rPr>
              <a:t>The best experience</a:t>
            </a:r>
          </a:p>
          <a:p>
            <a:r>
              <a:rPr lang="en-US" sz="8000" b="1" dirty="0" smtClean="0">
                <a:latin typeface="Arial"/>
                <a:cs typeface="Arial"/>
              </a:rPr>
              <a:t>In each service</a:t>
            </a:r>
          </a:p>
          <a:p>
            <a:r>
              <a:rPr lang="en-US" sz="8000" b="1" dirty="0" smtClean="0">
                <a:latin typeface="Arial"/>
                <a:cs typeface="Arial"/>
              </a:rPr>
              <a:t>For our clients”</a:t>
            </a:r>
          </a:p>
          <a:p>
            <a:r>
              <a:rPr lang="en-US" sz="4000" dirty="0" smtClean="0">
                <a:latin typeface="Arial"/>
                <a:cs typeface="Arial"/>
              </a:rPr>
              <a:t>— Louis Twelve</a:t>
            </a:r>
            <a:endParaRPr lang="en-US" sz="8000" dirty="0">
              <a:latin typeface="Arial"/>
              <a:cs typeface="Arial"/>
            </a:endParaRPr>
          </a:p>
        </p:txBody>
      </p:sp>
      <p:sp>
        <p:nvSpPr>
          <p:cNvPr id="7" name="TextBox 6"/>
          <p:cNvSpPr txBox="1"/>
          <p:nvPr/>
        </p:nvSpPr>
        <p:spPr>
          <a:xfrm>
            <a:off x="3622237" y="7483460"/>
            <a:ext cx="8428951" cy="3576082"/>
          </a:xfrm>
          <a:prstGeom prst="rect">
            <a:avLst/>
          </a:prstGeom>
          <a:noFill/>
        </p:spPr>
        <p:txBody>
          <a:bodyPr wrap="square" rtlCol="0">
            <a:noAutofit/>
          </a:bodyPr>
          <a:lstStyle/>
          <a:p>
            <a:pPr>
              <a:lnSpc>
                <a:spcPct val="130000"/>
              </a:lnSpc>
            </a:pPr>
            <a:r>
              <a:rPr lang="en-US" sz="3200" dirty="0" smtClean="0">
                <a:latin typeface="Open Sans Light"/>
                <a:cs typeface="Open Sans Light"/>
              </a:rPr>
              <a:t>Entrepreneur  It is defined as an individual who organizes or operates a business or businesses. Credit for coining the term entrepreneur generally goes to the French economist Jean-</a:t>
            </a:r>
          </a:p>
        </p:txBody>
      </p:sp>
    </p:spTree>
    <p:extLst>
      <p:ext uri="{BB962C8B-B14F-4D97-AF65-F5344CB8AC3E}">
        <p14:creationId xmlns:p14="http://schemas.microsoft.com/office/powerpoint/2010/main" val="13075355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TextBox 64"/>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Demographic Target</a:t>
            </a:r>
            <a:endParaRPr lang="en-US" sz="6600" b="1" dirty="0">
              <a:solidFill>
                <a:schemeClr val="tx2"/>
              </a:solidFill>
              <a:latin typeface="Open Sans"/>
              <a:cs typeface="Open Sans"/>
            </a:endParaRPr>
          </a:p>
        </p:txBody>
      </p:sp>
      <p:sp>
        <p:nvSpPr>
          <p:cNvPr id="66" name="TextBox 65"/>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grpSp>
        <p:nvGrpSpPr>
          <p:cNvPr id="68" name="Group 67"/>
          <p:cNvGrpSpPr/>
          <p:nvPr/>
        </p:nvGrpSpPr>
        <p:grpSpPr>
          <a:xfrm>
            <a:off x="6926273" y="8103966"/>
            <a:ext cx="571301" cy="1301557"/>
            <a:chOff x="5481404" y="1426062"/>
            <a:chExt cx="341669" cy="778503"/>
          </a:xfrm>
          <a:solidFill>
            <a:schemeClr val="accent2"/>
          </a:solidFill>
        </p:grpSpPr>
        <p:sp>
          <p:nvSpPr>
            <p:cNvPr id="189"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0"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69" name="Group 68"/>
          <p:cNvGrpSpPr/>
          <p:nvPr/>
        </p:nvGrpSpPr>
        <p:grpSpPr>
          <a:xfrm>
            <a:off x="8040162" y="9117371"/>
            <a:ext cx="571301" cy="1301557"/>
            <a:chOff x="5481404" y="1426062"/>
            <a:chExt cx="341669" cy="778503"/>
          </a:xfrm>
          <a:solidFill>
            <a:schemeClr val="accent2"/>
          </a:solidFill>
        </p:grpSpPr>
        <p:sp>
          <p:nvSpPr>
            <p:cNvPr id="187"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8"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70" name="Group 69"/>
          <p:cNvGrpSpPr/>
          <p:nvPr/>
        </p:nvGrpSpPr>
        <p:grpSpPr>
          <a:xfrm>
            <a:off x="4404005" y="3967815"/>
            <a:ext cx="571301" cy="1301557"/>
            <a:chOff x="5481404" y="1426062"/>
            <a:chExt cx="341669" cy="778503"/>
          </a:xfrm>
          <a:solidFill>
            <a:schemeClr val="accent2"/>
          </a:solidFill>
        </p:grpSpPr>
        <p:sp>
          <p:nvSpPr>
            <p:cNvPr id="185"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6"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71" name="Group 70"/>
          <p:cNvGrpSpPr/>
          <p:nvPr/>
        </p:nvGrpSpPr>
        <p:grpSpPr>
          <a:xfrm>
            <a:off x="6159574" y="6438182"/>
            <a:ext cx="515479" cy="1346499"/>
            <a:chOff x="1006475" y="1212850"/>
            <a:chExt cx="585788" cy="1530350"/>
          </a:xfrm>
          <a:solidFill>
            <a:schemeClr val="accent1"/>
          </a:solidFill>
        </p:grpSpPr>
        <p:sp>
          <p:nvSpPr>
            <p:cNvPr id="183"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4"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72" name="Group 71"/>
          <p:cNvGrpSpPr/>
          <p:nvPr/>
        </p:nvGrpSpPr>
        <p:grpSpPr>
          <a:xfrm>
            <a:off x="3049358" y="6252963"/>
            <a:ext cx="571301" cy="1301557"/>
            <a:chOff x="5481404" y="1426062"/>
            <a:chExt cx="341669" cy="778503"/>
          </a:xfrm>
          <a:solidFill>
            <a:schemeClr val="accent2"/>
          </a:solidFill>
        </p:grpSpPr>
        <p:sp>
          <p:nvSpPr>
            <p:cNvPr id="181"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2"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73" name="Group 72"/>
          <p:cNvGrpSpPr/>
          <p:nvPr/>
        </p:nvGrpSpPr>
        <p:grpSpPr>
          <a:xfrm>
            <a:off x="3620659" y="8426456"/>
            <a:ext cx="571301" cy="1301557"/>
            <a:chOff x="5481404" y="1426062"/>
            <a:chExt cx="341669" cy="778503"/>
          </a:xfrm>
          <a:solidFill>
            <a:schemeClr val="accent2"/>
          </a:solidFill>
        </p:grpSpPr>
        <p:sp>
          <p:nvSpPr>
            <p:cNvPr id="179"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0"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74" name="Group 73"/>
          <p:cNvGrpSpPr/>
          <p:nvPr/>
        </p:nvGrpSpPr>
        <p:grpSpPr>
          <a:xfrm>
            <a:off x="5269306" y="9611882"/>
            <a:ext cx="571301" cy="1301557"/>
            <a:chOff x="5481404" y="1426062"/>
            <a:chExt cx="341669" cy="778503"/>
          </a:xfrm>
          <a:solidFill>
            <a:schemeClr val="accent2"/>
          </a:solidFill>
        </p:grpSpPr>
        <p:sp>
          <p:nvSpPr>
            <p:cNvPr id="177"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8"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75" name="Group 74"/>
          <p:cNvGrpSpPr/>
          <p:nvPr/>
        </p:nvGrpSpPr>
        <p:grpSpPr>
          <a:xfrm>
            <a:off x="4750955" y="7437529"/>
            <a:ext cx="571301" cy="1301557"/>
            <a:chOff x="5481404" y="1426062"/>
            <a:chExt cx="341669" cy="778503"/>
          </a:xfrm>
          <a:solidFill>
            <a:schemeClr val="accent2"/>
          </a:solidFill>
        </p:grpSpPr>
        <p:sp>
          <p:nvSpPr>
            <p:cNvPr id="175"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6"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76" name="Group 75"/>
          <p:cNvGrpSpPr/>
          <p:nvPr/>
        </p:nvGrpSpPr>
        <p:grpSpPr>
          <a:xfrm>
            <a:off x="4822967" y="5607958"/>
            <a:ext cx="571301" cy="1301557"/>
            <a:chOff x="5481404" y="1426062"/>
            <a:chExt cx="341669" cy="778503"/>
          </a:xfrm>
          <a:solidFill>
            <a:schemeClr val="accent2"/>
          </a:solidFill>
        </p:grpSpPr>
        <p:sp>
          <p:nvSpPr>
            <p:cNvPr id="173"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4"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77" name="Group 76"/>
          <p:cNvGrpSpPr/>
          <p:nvPr/>
        </p:nvGrpSpPr>
        <p:grpSpPr>
          <a:xfrm>
            <a:off x="6960852" y="5065476"/>
            <a:ext cx="571301" cy="1301557"/>
            <a:chOff x="5481404" y="1426062"/>
            <a:chExt cx="341669" cy="778503"/>
          </a:xfrm>
          <a:solidFill>
            <a:schemeClr val="accent2"/>
          </a:solidFill>
        </p:grpSpPr>
        <p:sp>
          <p:nvSpPr>
            <p:cNvPr id="171"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2"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78" name="Group 77"/>
          <p:cNvGrpSpPr/>
          <p:nvPr/>
        </p:nvGrpSpPr>
        <p:grpSpPr>
          <a:xfrm>
            <a:off x="6143388" y="3550433"/>
            <a:ext cx="571301" cy="1301557"/>
            <a:chOff x="5481404" y="1426062"/>
            <a:chExt cx="341669" cy="778503"/>
          </a:xfrm>
          <a:solidFill>
            <a:schemeClr val="accent2"/>
          </a:solidFill>
        </p:grpSpPr>
        <p:sp>
          <p:nvSpPr>
            <p:cNvPr id="169"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0"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79" name="Group 78"/>
          <p:cNvGrpSpPr/>
          <p:nvPr/>
        </p:nvGrpSpPr>
        <p:grpSpPr>
          <a:xfrm>
            <a:off x="9045408" y="7421622"/>
            <a:ext cx="571301" cy="1301557"/>
            <a:chOff x="5481404" y="1426062"/>
            <a:chExt cx="341669" cy="778503"/>
          </a:xfrm>
          <a:solidFill>
            <a:schemeClr val="accent2"/>
          </a:solidFill>
        </p:grpSpPr>
        <p:sp>
          <p:nvSpPr>
            <p:cNvPr id="166"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7"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0" name="Group 79"/>
          <p:cNvGrpSpPr/>
          <p:nvPr/>
        </p:nvGrpSpPr>
        <p:grpSpPr>
          <a:xfrm>
            <a:off x="3263677" y="7437529"/>
            <a:ext cx="515479" cy="1346499"/>
            <a:chOff x="1006475" y="1212850"/>
            <a:chExt cx="585788" cy="1530350"/>
          </a:xfrm>
          <a:solidFill>
            <a:schemeClr val="accent1"/>
          </a:solidFill>
        </p:grpSpPr>
        <p:sp>
          <p:nvSpPr>
            <p:cNvPr id="164"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5"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1" name="Group 80"/>
          <p:cNvGrpSpPr/>
          <p:nvPr/>
        </p:nvGrpSpPr>
        <p:grpSpPr>
          <a:xfrm>
            <a:off x="4377086" y="6471642"/>
            <a:ext cx="515479" cy="1346499"/>
            <a:chOff x="1006475" y="1212850"/>
            <a:chExt cx="585788" cy="1530350"/>
          </a:xfrm>
          <a:solidFill>
            <a:schemeClr val="accent1"/>
          </a:solidFill>
        </p:grpSpPr>
        <p:sp>
          <p:nvSpPr>
            <p:cNvPr id="162"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3"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2" name="Group 81"/>
          <p:cNvGrpSpPr/>
          <p:nvPr/>
        </p:nvGrpSpPr>
        <p:grpSpPr>
          <a:xfrm>
            <a:off x="3815936" y="4556903"/>
            <a:ext cx="515479" cy="1346499"/>
            <a:chOff x="1006475" y="1212850"/>
            <a:chExt cx="585788" cy="1530350"/>
          </a:xfrm>
          <a:solidFill>
            <a:schemeClr val="accent1"/>
          </a:solidFill>
        </p:grpSpPr>
        <p:sp>
          <p:nvSpPr>
            <p:cNvPr id="160"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1"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3" name="Group 82"/>
          <p:cNvGrpSpPr/>
          <p:nvPr/>
        </p:nvGrpSpPr>
        <p:grpSpPr>
          <a:xfrm>
            <a:off x="5117277" y="3654592"/>
            <a:ext cx="515479" cy="1346499"/>
            <a:chOff x="1006475" y="1212850"/>
            <a:chExt cx="585788" cy="1530350"/>
          </a:xfrm>
          <a:solidFill>
            <a:schemeClr val="accent1"/>
          </a:solidFill>
        </p:grpSpPr>
        <p:sp>
          <p:nvSpPr>
            <p:cNvPr id="157"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9"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4" name="Group 83"/>
          <p:cNvGrpSpPr/>
          <p:nvPr/>
        </p:nvGrpSpPr>
        <p:grpSpPr>
          <a:xfrm>
            <a:off x="6161421" y="4999938"/>
            <a:ext cx="515479" cy="1346499"/>
            <a:chOff x="1006475" y="1212850"/>
            <a:chExt cx="585788" cy="1530350"/>
          </a:xfrm>
          <a:solidFill>
            <a:schemeClr val="accent1"/>
          </a:solidFill>
        </p:grpSpPr>
        <p:sp>
          <p:nvSpPr>
            <p:cNvPr id="154"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5"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5" name="Group 84"/>
          <p:cNvGrpSpPr/>
          <p:nvPr/>
        </p:nvGrpSpPr>
        <p:grpSpPr>
          <a:xfrm>
            <a:off x="5367325" y="4962626"/>
            <a:ext cx="515479" cy="1346499"/>
            <a:chOff x="1006475" y="1212850"/>
            <a:chExt cx="585788" cy="1530350"/>
          </a:xfrm>
          <a:solidFill>
            <a:schemeClr val="accent1"/>
          </a:solidFill>
        </p:grpSpPr>
        <p:sp>
          <p:nvSpPr>
            <p:cNvPr id="152"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3"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6" name="Group 85"/>
          <p:cNvGrpSpPr/>
          <p:nvPr/>
        </p:nvGrpSpPr>
        <p:grpSpPr>
          <a:xfrm>
            <a:off x="7587396" y="7382660"/>
            <a:ext cx="515479" cy="1346499"/>
            <a:chOff x="1006475" y="1212850"/>
            <a:chExt cx="585788" cy="1530350"/>
          </a:xfrm>
          <a:solidFill>
            <a:schemeClr val="accent1"/>
          </a:solidFill>
        </p:grpSpPr>
        <p:sp>
          <p:nvSpPr>
            <p:cNvPr id="149"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0"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7" name="Group 86"/>
          <p:cNvGrpSpPr/>
          <p:nvPr/>
        </p:nvGrpSpPr>
        <p:grpSpPr>
          <a:xfrm>
            <a:off x="8486312" y="4494856"/>
            <a:ext cx="515479" cy="1346499"/>
            <a:chOff x="1006475" y="1212850"/>
            <a:chExt cx="585788" cy="1530350"/>
          </a:xfrm>
          <a:solidFill>
            <a:schemeClr val="accent1"/>
          </a:solidFill>
        </p:grpSpPr>
        <p:sp>
          <p:nvSpPr>
            <p:cNvPr id="147"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8"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8" name="Group 87"/>
          <p:cNvGrpSpPr/>
          <p:nvPr/>
        </p:nvGrpSpPr>
        <p:grpSpPr>
          <a:xfrm>
            <a:off x="6104621" y="8219480"/>
            <a:ext cx="515479" cy="1346499"/>
            <a:chOff x="1006475" y="1212850"/>
            <a:chExt cx="585788" cy="1530350"/>
          </a:xfrm>
          <a:solidFill>
            <a:schemeClr val="accent1"/>
          </a:solidFill>
        </p:grpSpPr>
        <p:sp>
          <p:nvSpPr>
            <p:cNvPr id="144"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5"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9" name="Group 88"/>
          <p:cNvGrpSpPr/>
          <p:nvPr/>
        </p:nvGrpSpPr>
        <p:grpSpPr>
          <a:xfrm>
            <a:off x="4432720" y="9121121"/>
            <a:ext cx="515479" cy="1346499"/>
            <a:chOff x="1006475" y="1212850"/>
            <a:chExt cx="585788" cy="1530350"/>
          </a:xfrm>
          <a:solidFill>
            <a:schemeClr val="accent1"/>
          </a:solidFill>
        </p:grpSpPr>
        <p:sp>
          <p:nvSpPr>
            <p:cNvPr id="140"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1"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90" name="Group 89"/>
          <p:cNvGrpSpPr/>
          <p:nvPr/>
        </p:nvGrpSpPr>
        <p:grpSpPr>
          <a:xfrm>
            <a:off x="6259811" y="9728012"/>
            <a:ext cx="515479" cy="1346499"/>
            <a:chOff x="1006475" y="1212850"/>
            <a:chExt cx="585788" cy="1530350"/>
          </a:xfrm>
          <a:solidFill>
            <a:schemeClr val="accent1"/>
          </a:solidFill>
        </p:grpSpPr>
        <p:sp>
          <p:nvSpPr>
            <p:cNvPr id="137"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9"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91" name="Group 90"/>
          <p:cNvGrpSpPr/>
          <p:nvPr/>
        </p:nvGrpSpPr>
        <p:grpSpPr>
          <a:xfrm>
            <a:off x="5402705" y="8066192"/>
            <a:ext cx="571301" cy="1301557"/>
            <a:chOff x="5481404" y="1426062"/>
            <a:chExt cx="341669" cy="778503"/>
          </a:xfrm>
          <a:solidFill>
            <a:schemeClr val="accent2"/>
          </a:solidFill>
        </p:grpSpPr>
        <p:sp>
          <p:nvSpPr>
            <p:cNvPr id="135"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6"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92" name="Group 91"/>
          <p:cNvGrpSpPr/>
          <p:nvPr/>
        </p:nvGrpSpPr>
        <p:grpSpPr>
          <a:xfrm>
            <a:off x="7077018" y="9633095"/>
            <a:ext cx="571301" cy="1301557"/>
            <a:chOff x="5481404" y="1426062"/>
            <a:chExt cx="341669" cy="778503"/>
          </a:xfrm>
          <a:solidFill>
            <a:schemeClr val="accent2"/>
          </a:solidFill>
        </p:grpSpPr>
        <p:sp>
          <p:nvSpPr>
            <p:cNvPr id="133"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4"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93" name="Group 92"/>
          <p:cNvGrpSpPr/>
          <p:nvPr/>
        </p:nvGrpSpPr>
        <p:grpSpPr>
          <a:xfrm>
            <a:off x="8708681" y="8402506"/>
            <a:ext cx="515479" cy="1346499"/>
            <a:chOff x="1006475" y="1212850"/>
            <a:chExt cx="585788" cy="1530350"/>
          </a:xfrm>
          <a:solidFill>
            <a:schemeClr val="accent1"/>
          </a:solidFill>
        </p:grpSpPr>
        <p:sp>
          <p:nvSpPr>
            <p:cNvPr id="131"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2"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94" name="Group 93"/>
          <p:cNvGrpSpPr/>
          <p:nvPr/>
        </p:nvGrpSpPr>
        <p:grpSpPr>
          <a:xfrm>
            <a:off x="7587396" y="5459392"/>
            <a:ext cx="515479" cy="1346499"/>
            <a:chOff x="1006475" y="1212850"/>
            <a:chExt cx="585788" cy="1530350"/>
          </a:xfrm>
          <a:solidFill>
            <a:schemeClr val="accent1"/>
          </a:solidFill>
        </p:grpSpPr>
        <p:sp>
          <p:nvSpPr>
            <p:cNvPr id="129"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0"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07" name="Group 106"/>
          <p:cNvGrpSpPr/>
          <p:nvPr/>
        </p:nvGrpSpPr>
        <p:grpSpPr>
          <a:xfrm>
            <a:off x="9064906" y="5316081"/>
            <a:ext cx="571301" cy="1301557"/>
            <a:chOff x="5481404" y="1426062"/>
            <a:chExt cx="341669" cy="778503"/>
          </a:xfrm>
          <a:solidFill>
            <a:schemeClr val="accent2"/>
          </a:solidFill>
        </p:grpSpPr>
        <p:sp>
          <p:nvSpPr>
            <p:cNvPr id="126"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8"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08" name="Group 107"/>
          <p:cNvGrpSpPr/>
          <p:nvPr/>
        </p:nvGrpSpPr>
        <p:grpSpPr>
          <a:xfrm>
            <a:off x="8102875" y="6403931"/>
            <a:ext cx="571301" cy="1301557"/>
            <a:chOff x="5481404" y="1426062"/>
            <a:chExt cx="341669" cy="778503"/>
          </a:xfrm>
          <a:solidFill>
            <a:schemeClr val="accent1"/>
          </a:solidFill>
        </p:grpSpPr>
        <p:sp>
          <p:nvSpPr>
            <p:cNvPr id="123"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4"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09" name="Group 108"/>
          <p:cNvGrpSpPr/>
          <p:nvPr/>
        </p:nvGrpSpPr>
        <p:grpSpPr>
          <a:xfrm>
            <a:off x="9543698" y="6403931"/>
            <a:ext cx="571301" cy="1301557"/>
            <a:chOff x="5481404" y="1426062"/>
            <a:chExt cx="341669" cy="778503"/>
          </a:xfrm>
          <a:solidFill>
            <a:schemeClr val="accent2"/>
          </a:solidFill>
        </p:grpSpPr>
        <p:sp>
          <p:nvSpPr>
            <p:cNvPr id="120"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2"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10" name="Group 109"/>
          <p:cNvGrpSpPr/>
          <p:nvPr/>
        </p:nvGrpSpPr>
        <p:grpSpPr>
          <a:xfrm>
            <a:off x="3204512" y="4934708"/>
            <a:ext cx="515479" cy="1346499"/>
            <a:chOff x="1006475" y="1212850"/>
            <a:chExt cx="585788" cy="1530350"/>
          </a:xfrm>
          <a:solidFill>
            <a:schemeClr val="accent1"/>
          </a:solidFill>
        </p:grpSpPr>
        <p:sp>
          <p:nvSpPr>
            <p:cNvPr id="118"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9"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11" name="Group 110"/>
          <p:cNvGrpSpPr/>
          <p:nvPr/>
        </p:nvGrpSpPr>
        <p:grpSpPr>
          <a:xfrm>
            <a:off x="7972847" y="3985709"/>
            <a:ext cx="571301" cy="1301557"/>
            <a:chOff x="5481404" y="1426062"/>
            <a:chExt cx="341669" cy="778503"/>
          </a:xfrm>
          <a:solidFill>
            <a:schemeClr val="accent2"/>
          </a:solidFill>
        </p:grpSpPr>
        <p:sp>
          <p:nvSpPr>
            <p:cNvPr id="116"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7"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12" name="Group 111"/>
          <p:cNvGrpSpPr/>
          <p:nvPr/>
        </p:nvGrpSpPr>
        <p:grpSpPr>
          <a:xfrm>
            <a:off x="7229774" y="3533961"/>
            <a:ext cx="515479" cy="1346499"/>
            <a:chOff x="1006475" y="1212850"/>
            <a:chExt cx="585788" cy="1530350"/>
          </a:xfrm>
          <a:solidFill>
            <a:schemeClr val="accent1"/>
          </a:solidFill>
        </p:grpSpPr>
        <p:sp>
          <p:nvSpPr>
            <p:cNvPr id="113"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4"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cxnSp>
        <p:nvCxnSpPr>
          <p:cNvPr id="192" name="Straight Connector 191"/>
          <p:cNvCxnSpPr/>
          <p:nvPr/>
        </p:nvCxnSpPr>
        <p:spPr>
          <a:xfrm>
            <a:off x="11446190" y="3861835"/>
            <a:ext cx="0" cy="6735316"/>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93" name="TextBox 192"/>
          <p:cNvSpPr txBox="1"/>
          <p:nvPr/>
        </p:nvSpPr>
        <p:spPr>
          <a:xfrm>
            <a:off x="12682162" y="3826130"/>
            <a:ext cx="8428951" cy="7125470"/>
          </a:xfrm>
          <a:prstGeom prst="rect">
            <a:avLst/>
          </a:prstGeom>
          <a:noFill/>
        </p:spPr>
        <p:txBody>
          <a:bodyPr wrap="square" rtlCol="0">
            <a:noAutofit/>
          </a:bodyPr>
          <a:lstStyle/>
          <a:p>
            <a:pPr>
              <a:lnSpc>
                <a:spcPct val="130000"/>
              </a:lnSpc>
            </a:pPr>
            <a:r>
              <a:rPr lang="en-US" sz="3600" dirty="0" smtClean="0">
                <a:latin typeface="Open Sans Light"/>
                <a:cs typeface="Open Sans Light"/>
              </a:rPr>
              <a:t>Entrepreneur  It is defined as an individual who organizes or operates a business or businesses. Credit for coining the term entrepreneur generally goes to the French economist Jean-Baptiste Say, but in fact the Irish-French economist Richard </a:t>
            </a:r>
            <a:r>
              <a:rPr lang="en-US" sz="3600" dirty="0" err="1" smtClean="0">
                <a:latin typeface="Open Sans Light"/>
                <a:cs typeface="Open Sans Light"/>
              </a:rPr>
              <a:t>Cantillon</a:t>
            </a:r>
            <a:r>
              <a:rPr lang="en-US" sz="3600" dirty="0" smtClean="0">
                <a:latin typeface="Open Sans Light"/>
                <a:cs typeface="Open Sans Light"/>
              </a:rPr>
              <a:t> defined it first in his </a:t>
            </a:r>
            <a:r>
              <a:rPr lang="en-US" sz="3600" dirty="0" err="1" smtClean="0">
                <a:latin typeface="Open Sans Light"/>
                <a:cs typeface="Open Sans Light"/>
              </a:rPr>
              <a:t>Essai</a:t>
            </a:r>
            <a:r>
              <a:rPr lang="en-US" sz="3600" dirty="0" smtClean="0">
                <a:latin typeface="Open Sans Light"/>
                <a:cs typeface="Open Sans Light"/>
              </a:rPr>
              <a:t> </a:t>
            </a:r>
            <a:r>
              <a:rPr lang="en-US" sz="3600" dirty="0" err="1" smtClean="0">
                <a:latin typeface="Open Sans Light"/>
                <a:cs typeface="Open Sans Light"/>
              </a:rPr>
              <a:t>sur</a:t>
            </a:r>
            <a:r>
              <a:rPr lang="en-US" sz="3600" dirty="0" smtClean="0">
                <a:latin typeface="Open Sans Light"/>
                <a:cs typeface="Open Sans Light"/>
              </a:rPr>
              <a:t> la Nature du Commerce en </a:t>
            </a:r>
            <a:r>
              <a:rPr lang="en-US" sz="3600" dirty="0" err="1" smtClean="0">
                <a:latin typeface="Open Sans Light"/>
                <a:cs typeface="Open Sans Light"/>
              </a:rPr>
              <a:t>Général</a:t>
            </a:r>
            <a:r>
              <a:rPr lang="en-US" sz="3600" dirty="0" smtClean="0">
                <a:latin typeface="Open Sans Light"/>
                <a:cs typeface="Open Sans Light"/>
              </a:rPr>
              <a:t>, </a:t>
            </a:r>
          </a:p>
        </p:txBody>
      </p:sp>
    </p:spTree>
    <p:extLst>
      <p:ext uri="{BB962C8B-B14F-4D97-AF65-F5344CB8AC3E}">
        <p14:creationId xmlns:p14="http://schemas.microsoft.com/office/powerpoint/2010/main" val="41735536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5" name="Straight Connector 44"/>
          <p:cNvCxnSpPr/>
          <p:nvPr/>
        </p:nvCxnSpPr>
        <p:spPr>
          <a:xfrm>
            <a:off x="12493770" y="4299035"/>
            <a:ext cx="0" cy="6383275"/>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46" name="TextBox 45"/>
          <p:cNvSpPr txBox="1"/>
          <p:nvPr/>
        </p:nvSpPr>
        <p:spPr>
          <a:xfrm>
            <a:off x="12973606" y="4429673"/>
            <a:ext cx="3130004" cy="738627"/>
          </a:xfrm>
          <a:prstGeom prst="rect">
            <a:avLst/>
          </a:prstGeom>
          <a:noFill/>
        </p:spPr>
        <p:txBody>
          <a:bodyPr wrap="none" lIns="182843" tIns="91422" rIns="182843" bIns="91422" rtlCol="0">
            <a:spAutoFit/>
          </a:bodyPr>
          <a:lstStyle/>
          <a:p>
            <a:r>
              <a:rPr lang="id-ID" sz="3600" dirty="0" smtClean="0">
                <a:latin typeface="Open Sans"/>
                <a:cs typeface="Open Sans"/>
              </a:rPr>
              <a:t>Analysis One</a:t>
            </a:r>
            <a:endParaRPr lang="id-ID" sz="3600" dirty="0">
              <a:latin typeface="Open Sans"/>
              <a:cs typeface="Open Sans"/>
            </a:endParaRPr>
          </a:p>
        </p:txBody>
      </p:sp>
      <p:sp>
        <p:nvSpPr>
          <p:cNvPr id="47" name="TextBox 46"/>
          <p:cNvSpPr txBox="1"/>
          <p:nvPr/>
        </p:nvSpPr>
        <p:spPr>
          <a:xfrm>
            <a:off x="12969421" y="5236445"/>
            <a:ext cx="9257382" cy="1477291"/>
          </a:xfrm>
          <a:prstGeom prst="rect">
            <a:avLst/>
          </a:prstGeom>
          <a:noFill/>
        </p:spPr>
        <p:txBody>
          <a:bodyPr wrap="square" lIns="182843" tIns="91422" rIns="182843" bIns="91422" rtlCol="0">
            <a:spAutoFit/>
          </a:bodyPr>
          <a:lstStyle/>
          <a:p>
            <a:pPr algn="just"/>
            <a:r>
              <a:rPr lang="en-US" sz="2800" dirty="0">
                <a:latin typeface="Open Sans Light"/>
                <a:cs typeface="Open Sans Light"/>
              </a:rPr>
              <a:t>Direct data comes from vital statistics registries that track all births and deaths as well as certain changes in legal status such as marriage, </a:t>
            </a:r>
            <a:r>
              <a:rPr lang="en-US" sz="2800" dirty="0" smtClean="0">
                <a:latin typeface="Open Sans Light"/>
                <a:cs typeface="Open Sans Light"/>
              </a:rPr>
              <a:t>divorce.</a:t>
            </a:r>
            <a:endParaRPr lang="id-ID" sz="2800" dirty="0">
              <a:solidFill>
                <a:schemeClr val="bg1">
                  <a:lumMod val="65000"/>
                </a:schemeClr>
              </a:solidFill>
              <a:latin typeface="Open Sans Light"/>
              <a:cs typeface="Open Sans Light"/>
            </a:endParaRPr>
          </a:p>
        </p:txBody>
      </p:sp>
      <p:cxnSp>
        <p:nvCxnSpPr>
          <p:cNvPr id="49" name="Straight Connector 48"/>
          <p:cNvCxnSpPr/>
          <p:nvPr/>
        </p:nvCxnSpPr>
        <p:spPr>
          <a:xfrm>
            <a:off x="13209534" y="6890884"/>
            <a:ext cx="8989490"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13062540" y="6991302"/>
            <a:ext cx="2936847" cy="646331"/>
          </a:xfrm>
          <a:prstGeom prst="rect">
            <a:avLst/>
          </a:prstGeom>
          <a:noFill/>
        </p:spPr>
        <p:txBody>
          <a:bodyPr wrap="none" rtlCol="0">
            <a:spAutoFit/>
          </a:bodyPr>
          <a:lstStyle/>
          <a:p>
            <a:r>
              <a:rPr lang="id-ID" sz="3600" dirty="0" smtClean="0">
                <a:latin typeface="Open Sans"/>
                <a:cs typeface="Open Sans"/>
              </a:rPr>
              <a:t>Analysis Two</a:t>
            </a:r>
            <a:endParaRPr lang="id-ID" sz="3600" dirty="0">
              <a:latin typeface="Open Sans"/>
              <a:cs typeface="Open Sans"/>
            </a:endParaRPr>
          </a:p>
        </p:txBody>
      </p:sp>
      <p:sp>
        <p:nvSpPr>
          <p:cNvPr id="51" name="TextBox 50"/>
          <p:cNvSpPr txBox="1"/>
          <p:nvPr/>
        </p:nvSpPr>
        <p:spPr>
          <a:xfrm>
            <a:off x="13083766" y="7742958"/>
            <a:ext cx="9257382" cy="523220"/>
          </a:xfrm>
          <a:prstGeom prst="rect">
            <a:avLst/>
          </a:prstGeom>
          <a:noFill/>
        </p:spPr>
        <p:txBody>
          <a:bodyPr wrap="square" rtlCol="0">
            <a:spAutoFit/>
          </a:bodyPr>
          <a:lstStyle/>
          <a:p>
            <a:r>
              <a:rPr lang="en-US" sz="2800" dirty="0">
                <a:latin typeface="Open Sans Light"/>
                <a:ea typeface="Open Sans Light" panose="020B0306030504020204" pitchFamily="34" charset="0"/>
                <a:cs typeface="Open Sans Light"/>
              </a:rPr>
              <a:t>Lorem Ipsum has two main statistical methodologies.</a:t>
            </a:r>
          </a:p>
        </p:txBody>
      </p:sp>
      <p:grpSp>
        <p:nvGrpSpPr>
          <p:cNvPr id="10" name="Group 9"/>
          <p:cNvGrpSpPr/>
          <p:nvPr/>
        </p:nvGrpSpPr>
        <p:grpSpPr>
          <a:xfrm>
            <a:off x="13185693" y="8938496"/>
            <a:ext cx="7514679" cy="738348"/>
            <a:chOff x="3101293" y="9211292"/>
            <a:chExt cx="7511744" cy="738348"/>
          </a:xfrm>
        </p:grpSpPr>
        <p:sp>
          <p:nvSpPr>
            <p:cNvPr id="195" name="Shape 3747"/>
            <p:cNvSpPr/>
            <p:nvPr/>
          </p:nvSpPr>
          <p:spPr>
            <a:xfrm>
              <a:off x="7661906"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196" name="Shape 3748"/>
            <p:cNvSpPr/>
            <p:nvPr/>
          </p:nvSpPr>
          <p:spPr>
            <a:xfrm>
              <a:off x="7751607"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197" name="Shape 3749"/>
            <p:cNvSpPr/>
            <p:nvPr/>
          </p:nvSpPr>
          <p:spPr>
            <a:xfrm>
              <a:off x="8041346"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198" name="Shape 3750"/>
            <p:cNvSpPr/>
            <p:nvPr/>
          </p:nvSpPr>
          <p:spPr>
            <a:xfrm>
              <a:off x="8131047"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199" name="Shape 3751"/>
            <p:cNvSpPr/>
            <p:nvPr/>
          </p:nvSpPr>
          <p:spPr>
            <a:xfrm>
              <a:off x="8422220"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43" name="Shape 3752"/>
            <p:cNvSpPr/>
            <p:nvPr/>
          </p:nvSpPr>
          <p:spPr>
            <a:xfrm>
              <a:off x="8511921"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nvGrpSpPr>
            <p:cNvPr id="244" name="Group 243"/>
            <p:cNvGrpSpPr/>
            <p:nvPr/>
          </p:nvGrpSpPr>
          <p:grpSpPr>
            <a:xfrm>
              <a:off x="8801659" y="9211292"/>
              <a:ext cx="291134" cy="735106"/>
              <a:chOff x="7252702" y="2337375"/>
              <a:chExt cx="283144" cy="714746"/>
            </a:xfrm>
            <a:solidFill>
              <a:schemeClr val="bg1">
                <a:lumMod val="85000"/>
              </a:schemeClr>
            </a:solidFill>
          </p:grpSpPr>
          <p:sp>
            <p:nvSpPr>
              <p:cNvPr id="328" name="Shape 3753"/>
              <p:cNvSpPr/>
              <p:nvPr/>
            </p:nvSpPr>
            <p:spPr>
              <a:xfrm>
                <a:off x="7252702"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29" name="Shape 3754"/>
              <p:cNvSpPr/>
              <p:nvPr/>
            </p:nvSpPr>
            <p:spPr>
              <a:xfrm>
                <a:off x="7339941"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245" name="Group 244"/>
            <p:cNvGrpSpPr/>
            <p:nvPr/>
          </p:nvGrpSpPr>
          <p:grpSpPr>
            <a:xfrm>
              <a:off x="9182150" y="9211292"/>
              <a:ext cx="291134" cy="735106"/>
              <a:chOff x="7622750" y="2337375"/>
              <a:chExt cx="283144" cy="714746"/>
            </a:xfrm>
            <a:solidFill>
              <a:schemeClr val="bg1">
                <a:lumMod val="85000"/>
              </a:schemeClr>
            </a:solidFill>
          </p:grpSpPr>
          <p:sp>
            <p:nvSpPr>
              <p:cNvPr id="326" name="Shape 3755"/>
              <p:cNvSpPr/>
              <p:nvPr/>
            </p:nvSpPr>
            <p:spPr>
              <a:xfrm>
                <a:off x="7622750"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27" name="Shape 3756"/>
              <p:cNvSpPr/>
              <p:nvPr/>
            </p:nvSpPr>
            <p:spPr>
              <a:xfrm>
                <a:off x="7709990"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246" name="Group 245"/>
            <p:cNvGrpSpPr/>
            <p:nvPr/>
          </p:nvGrpSpPr>
          <p:grpSpPr>
            <a:xfrm>
              <a:off x="9561589" y="9211292"/>
              <a:ext cx="291134" cy="735106"/>
              <a:chOff x="7991776" y="2337375"/>
              <a:chExt cx="283144" cy="714746"/>
            </a:xfrm>
            <a:solidFill>
              <a:schemeClr val="bg1">
                <a:lumMod val="85000"/>
              </a:schemeClr>
            </a:solidFill>
          </p:grpSpPr>
          <p:sp>
            <p:nvSpPr>
              <p:cNvPr id="324" name="Shape 3757"/>
              <p:cNvSpPr/>
              <p:nvPr/>
            </p:nvSpPr>
            <p:spPr>
              <a:xfrm>
                <a:off x="7991776"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25" name="Shape 3758"/>
              <p:cNvSpPr/>
              <p:nvPr/>
            </p:nvSpPr>
            <p:spPr>
              <a:xfrm>
                <a:off x="8079016"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247" name="Group 246"/>
            <p:cNvGrpSpPr/>
            <p:nvPr/>
          </p:nvGrpSpPr>
          <p:grpSpPr>
            <a:xfrm>
              <a:off x="9942464" y="9211292"/>
              <a:ext cx="291134" cy="735106"/>
              <a:chOff x="8362198" y="2337375"/>
              <a:chExt cx="283144" cy="714746"/>
            </a:xfrm>
            <a:solidFill>
              <a:schemeClr val="bg1">
                <a:lumMod val="85000"/>
              </a:schemeClr>
            </a:solidFill>
          </p:grpSpPr>
          <p:sp>
            <p:nvSpPr>
              <p:cNvPr id="322" name="Shape 3759"/>
              <p:cNvSpPr/>
              <p:nvPr/>
            </p:nvSpPr>
            <p:spPr>
              <a:xfrm>
                <a:off x="8362198"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23" name="Shape 3760"/>
              <p:cNvSpPr/>
              <p:nvPr/>
            </p:nvSpPr>
            <p:spPr>
              <a:xfrm>
                <a:off x="8449437"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248" name="Group 247"/>
            <p:cNvGrpSpPr/>
            <p:nvPr/>
          </p:nvGrpSpPr>
          <p:grpSpPr>
            <a:xfrm>
              <a:off x="10321903" y="9211292"/>
              <a:ext cx="291134" cy="735106"/>
              <a:chOff x="8731224" y="2337375"/>
              <a:chExt cx="283144" cy="714746"/>
            </a:xfrm>
            <a:solidFill>
              <a:schemeClr val="bg1">
                <a:lumMod val="85000"/>
              </a:schemeClr>
            </a:solidFill>
          </p:grpSpPr>
          <p:sp>
            <p:nvSpPr>
              <p:cNvPr id="320" name="Shape 3761"/>
              <p:cNvSpPr/>
              <p:nvPr/>
            </p:nvSpPr>
            <p:spPr>
              <a:xfrm>
                <a:off x="8731224"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21" name="Shape 3762"/>
              <p:cNvSpPr/>
              <p:nvPr/>
            </p:nvSpPr>
            <p:spPr>
              <a:xfrm>
                <a:off x="8818464"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sp>
          <p:nvSpPr>
            <p:cNvPr id="249" name="Shape 3763"/>
            <p:cNvSpPr/>
            <p:nvPr/>
          </p:nvSpPr>
          <p:spPr>
            <a:xfrm>
              <a:off x="4623279"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50" name="Shape 3764"/>
            <p:cNvSpPr/>
            <p:nvPr/>
          </p:nvSpPr>
          <p:spPr>
            <a:xfrm>
              <a:off x="4712980"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51" name="Shape 3765"/>
            <p:cNvSpPr/>
            <p:nvPr/>
          </p:nvSpPr>
          <p:spPr>
            <a:xfrm>
              <a:off x="5002718"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52" name="Shape 3766"/>
            <p:cNvSpPr/>
            <p:nvPr/>
          </p:nvSpPr>
          <p:spPr>
            <a:xfrm>
              <a:off x="5092419"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53" name="Shape 3767"/>
            <p:cNvSpPr/>
            <p:nvPr/>
          </p:nvSpPr>
          <p:spPr>
            <a:xfrm>
              <a:off x="5383659"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54" name="Shape 3768"/>
            <p:cNvSpPr/>
            <p:nvPr/>
          </p:nvSpPr>
          <p:spPr>
            <a:xfrm>
              <a:off x="5473292"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55" name="Shape 3769"/>
            <p:cNvSpPr/>
            <p:nvPr/>
          </p:nvSpPr>
          <p:spPr>
            <a:xfrm>
              <a:off x="5763031"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56" name="Shape 3770"/>
            <p:cNvSpPr/>
            <p:nvPr/>
          </p:nvSpPr>
          <p:spPr>
            <a:xfrm>
              <a:off x="5852732"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57" name="Shape 3771"/>
            <p:cNvSpPr/>
            <p:nvPr/>
          </p:nvSpPr>
          <p:spPr>
            <a:xfrm>
              <a:off x="6143522"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58" name="Shape 3772"/>
            <p:cNvSpPr/>
            <p:nvPr/>
          </p:nvSpPr>
          <p:spPr>
            <a:xfrm>
              <a:off x="6233222"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59" name="Shape 3773"/>
            <p:cNvSpPr/>
            <p:nvPr/>
          </p:nvSpPr>
          <p:spPr>
            <a:xfrm>
              <a:off x="6522962"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60" name="Shape 3774"/>
            <p:cNvSpPr/>
            <p:nvPr/>
          </p:nvSpPr>
          <p:spPr>
            <a:xfrm>
              <a:off x="6612662"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61" name="Shape 3775"/>
            <p:cNvSpPr/>
            <p:nvPr/>
          </p:nvSpPr>
          <p:spPr>
            <a:xfrm>
              <a:off x="6903835"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62" name="Shape 3776"/>
            <p:cNvSpPr/>
            <p:nvPr/>
          </p:nvSpPr>
          <p:spPr>
            <a:xfrm>
              <a:off x="6993536"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63" name="Shape 3777"/>
            <p:cNvSpPr/>
            <p:nvPr/>
          </p:nvSpPr>
          <p:spPr>
            <a:xfrm>
              <a:off x="7283274"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64" name="Shape 3778"/>
            <p:cNvSpPr/>
            <p:nvPr/>
          </p:nvSpPr>
          <p:spPr>
            <a:xfrm>
              <a:off x="7372975"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65" name="Shape 3779"/>
            <p:cNvSpPr/>
            <p:nvPr/>
          </p:nvSpPr>
          <p:spPr>
            <a:xfrm>
              <a:off x="3101293"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66" name="Shape 3780"/>
            <p:cNvSpPr/>
            <p:nvPr/>
          </p:nvSpPr>
          <p:spPr>
            <a:xfrm>
              <a:off x="3190994"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67" name="Shape 3781"/>
            <p:cNvSpPr/>
            <p:nvPr/>
          </p:nvSpPr>
          <p:spPr>
            <a:xfrm>
              <a:off x="3480732"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68" name="Shape 3782"/>
            <p:cNvSpPr/>
            <p:nvPr/>
          </p:nvSpPr>
          <p:spPr>
            <a:xfrm>
              <a:off x="3570433"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69" name="Shape 3783"/>
            <p:cNvSpPr/>
            <p:nvPr/>
          </p:nvSpPr>
          <p:spPr>
            <a:xfrm>
              <a:off x="3861606"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70" name="Shape 3784"/>
            <p:cNvSpPr/>
            <p:nvPr/>
          </p:nvSpPr>
          <p:spPr>
            <a:xfrm>
              <a:off x="3951307"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71" name="Shape 3785"/>
            <p:cNvSpPr/>
            <p:nvPr/>
          </p:nvSpPr>
          <p:spPr>
            <a:xfrm>
              <a:off x="4241046"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72" name="Shape 3786"/>
            <p:cNvSpPr/>
            <p:nvPr/>
          </p:nvSpPr>
          <p:spPr>
            <a:xfrm>
              <a:off x="4330746"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nvGrpSpPr>
            <p:cNvPr id="273" name="Group 3831"/>
            <p:cNvGrpSpPr/>
            <p:nvPr/>
          </p:nvGrpSpPr>
          <p:grpSpPr>
            <a:xfrm>
              <a:off x="7662970" y="9214534"/>
              <a:ext cx="291134" cy="735106"/>
              <a:chOff x="0" y="0"/>
              <a:chExt cx="590244" cy="1489964"/>
            </a:xfrm>
            <a:solidFill>
              <a:schemeClr val="accent1"/>
            </a:solidFill>
          </p:grpSpPr>
          <p:sp>
            <p:nvSpPr>
              <p:cNvPr id="318" name="Shape 3829"/>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19" name="Shape 3830"/>
              <p:cNvSpPr/>
              <p:nvPr/>
            </p:nvSpPr>
            <p:spPr>
              <a:xfrm>
                <a:off x="181860" y="0"/>
                <a:ext cx="236101"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274" name="Group 3834"/>
            <p:cNvGrpSpPr/>
            <p:nvPr/>
          </p:nvGrpSpPr>
          <p:grpSpPr>
            <a:xfrm>
              <a:off x="8042410" y="9214534"/>
              <a:ext cx="291134" cy="735106"/>
              <a:chOff x="0" y="0"/>
              <a:chExt cx="590244" cy="1489964"/>
            </a:xfrm>
            <a:solidFill>
              <a:schemeClr val="accent1"/>
            </a:solidFill>
          </p:grpSpPr>
          <p:sp>
            <p:nvSpPr>
              <p:cNvPr id="316" name="Shape 3832"/>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17" name="Shape 3833"/>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275" name="Group 3837"/>
            <p:cNvGrpSpPr/>
            <p:nvPr/>
          </p:nvGrpSpPr>
          <p:grpSpPr>
            <a:xfrm>
              <a:off x="8423284" y="9214534"/>
              <a:ext cx="291135" cy="735106"/>
              <a:chOff x="0" y="0"/>
              <a:chExt cx="590244" cy="1489964"/>
            </a:xfrm>
            <a:solidFill>
              <a:schemeClr val="accent1"/>
            </a:solidFill>
          </p:grpSpPr>
          <p:sp>
            <p:nvSpPr>
              <p:cNvPr id="314" name="Shape 3835"/>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15" name="Shape 3836"/>
              <p:cNvSpPr/>
              <p:nvPr/>
            </p:nvSpPr>
            <p:spPr>
              <a:xfrm>
                <a:off x="181860" y="0"/>
                <a:ext cx="236101"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276" name="Group 3840"/>
            <p:cNvGrpSpPr/>
            <p:nvPr/>
          </p:nvGrpSpPr>
          <p:grpSpPr>
            <a:xfrm>
              <a:off x="4624344" y="9214534"/>
              <a:ext cx="291134" cy="735106"/>
              <a:chOff x="0" y="0"/>
              <a:chExt cx="590244" cy="1489964"/>
            </a:xfrm>
            <a:solidFill>
              <a:schemeClr val="accent1"/>
            </a:solidFill>
          </p:grpSpPr>
          <p:sp>
            <p:nvSpPr>
              <p:cNvPr id="312" name="Shape 3838"/>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13" name="Shape 3839"/>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277" name="Group 3843"/>
            <p:cNvGrpSpPr/>
            <p:nvPr/>
          </p:nvGrpSpPr>
          <p:grpSpPr>
            <a:xfrm>
              <a:off x="5003783" y="9214534"/>
              <a:ext cx="291134" cy="735106"/>
              <a:chOff x="0" y="0"/>
              <a:chExt cx="590244" cy="1489964"/>
            </a:xfrm>
            <a:solidFill>
              <a:schemeClr val="accent1"/>
            </a:solidFill>
          </p:grpSpPr>
          <p:sp>
            <p:nvSpPr>
              <p:cNvPr id="310" name="Shape 3841"/>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11" name="Shape 3842"/>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278" name="Group 3846"/>
            <p:cNvGrpSpPr/>
            <p:nvPr/>
          </p:nvGrpSpPr>
          <p:grpSpPr>
            <a:xfrm>
              <a:off x="5384724" y="9214534"/>
              <a:ext cx="291134" cy="735106"/>
              <a:chOff x="0" y="0"/>
              <a:chExt cx="590244" cy="1489964"/>
            </a:xfrm>
            <a:solidFill>
              <a:schemeClr val="accent1"/>
            </a:solidFill>
          </p:grpSpPr>
          <p:sp>
            <p:nvSpPr>
              <p:cNvPr id="308" name="Shape 3844"/>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09" name="Shape 3845"/>
              <p:cNvSpPr/>
              <p:nvPr/>
            </p:nvSpPr>
            <p:spPr>
              <a:xfrm>
                <a:off x="181722"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279" name="Group 3849"/>
            <p:cNvGrpSpPr/>
            <p:nvPr/>
          </p:nvGrpSpPr>
          <p:grpSpPr>
            <a:xfrm>
              <a:off x="5764097" y="9214534"/>
              <a:ext cx="291134" cy="735106"/>
              <a:chOff x="0" y="0"/>
              <a:chExt cx="590244" cy="1489964"/>
            </a:xfrm>
            <a:solidFill>
              <a:schemeClr val="accent1"/>
            </a:solidFill>
          </p:grpSpPr>
          <p:sp>
            <p:nvSpPr>
              <p:cNvPr id="306" name="Shape 3847"/>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07" name="Shape 3848"/>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280" name="Group 3852"/>
            <p:cNvGrpSpPr/>
            <p:nvPr/>
          </p:nvGrpSpPr>
          <p:grpSpPr>
            <a:xfrm>
              <a:off x="6144587" y="9214534"/>
              <a:ext cx="291134" cy="735106"/>
              <a:chOff x="0" y="0"/>
              <a:chExt cx="590244" cy="1489964"/>
            </a:xfrm>
            <a:solidFill>
              <a:schemeClr val="accent1"/>
            </a:solidFill>
          </p:grpSpPr>
          <p:sp>
            <p:nvSpPr>
              <p:cNvPr id="304" name="Shape 3850"/>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05" name="Shape 3851"/>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281" name="Group 3855"/>
            <p:cNvGrpSpPr/>
            <p:nvPr/>
          </p:nvGrpSpPr>
          <p:grpSpPr>
            <a:xfrm>
              <a:off x="6524027" y="9214534"/>
              <a:ext cx="291134" cy="735106"/>
              <a:chOff x="0" y="0"/>
              <a:chExt cx="590244" cy="1489964"/>
            </a:xfrm>
            <a:solidFill>
              <a:schemeClr val="accent1"/>
            </a:solidFill>
          </p:grpSpPr>
          <p:sp>
            <p:nvSpPr>
              <p:cNvPr id="302" name="Shape 3853"/>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03" name="Shape 3854"/>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282" name="Group 3858"/>
            <p:cNvGrpSpPr/>
            <p:nvPr/>
          </p:nvGrpSpPr>
          <p:grpSpPr>
            <a:xfrm>
              <a:off x="6904901" y="9214534"/>
              <a:ext cx="291134" cy="735106"/>
              <a:chOff x="0" y="0"/>
              <a:chExt cx="590244" cy="1489964"/>
            </a:xfrm>
            <a:solidFill>
              <a:schemeClr val="accent1"/>
            </a:solidFill>
          </p:grpSpPr>
          <p:sp>
            <p:nvSpPr>
              <p:cNvPr id="300" name="Shape 3856"/>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01" name="Shape 3857"/>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283" name="Group 3861"/>
            <p:cNvGrpSpPr/>
            <p:nvPr/>
          </p:nvGrpSpPr>
          <p:grpSpPr>
            <a:xfrm>
              <a:off x="7284340" y="9214534"/>
              <a:ext cx="291134" cy="735106"/>
              <a:chOff x="0" y="0"/>
              <a:chExt cx="590244" cy="1489964"/>
            </a:xfrm>
            <a:solidFill>
              <a:schemeClr val="accent1"/>
            </a:solidFill>
          </p:grpSpPr>
          <p:sp>
            <p:nvSpPr>
              <p:cNvPr id="298" name="Shape 3859"/>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99" name="Shape 3860"/>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284" name="Group 3864"/>
            <p:cNvGrpSpPr/>
            <p:nvPr/>
          </p:nvGrpSpPr>
          <p:grpSpPr>
            <a:xfrm>
              <a:off x="3102358" y="9214534"/>
              <a:ext cx="291134" cy="735106"/>
              <a:chOff x="0" y="0"/>
              <a:chExt cx="590244" cy="1489964"/>
            </a:xfrm>
            <a:solidFill>
              <a:schemeClr val="accent1"/>
            </a:solidFill>
          </p:grpSpPr>
          <p:sp>
            <p:nvSpPr>
              <p:cNvPr id="296" name="Shape 3862"/>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97" name="Shape 3863"/>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285" name="Group 3867"/>
            <p:cNvGrpSpPr/>
            <p:nvPr/>
          </p:nvGrpSpPr>
          <p:grpSpPr>
            <a:xfrm>
              <a:off x="3481798" y="9214534"/>
              <a:ext cx="291134" cy="735106"/>
              <a:chOff x="0" y="0"/>
              <a:chExt cx="590244" cy="1489964"/>
            </a:xfrm>
            <a:solidFill>
              <a:schemeClr val="accent1"/>
            </a:solidFill>
          </p:grpSpPr>
          <p:sp>
            <p:nvSpPr>
              <p:cNvPr id="294" name="Shape 3865"/>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95" name="Shape 3866"/>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286" name="Group 3870"/>
            <p:cNvGrpSpPr/>
            <p:nvPr/>
          </p:nvGrpSpPr>
          <p:grpSpPr>
            <a:xfrm>
              <a:off x="3862670" y="9214534"/>
              <a:ext cx="291135" cy="735106"/>
              <a:chOff x="0" y="0"/>
              <a:chExt cx="590244" cy="1489964"/>
            </a:xfrm>
            <a:solidFill>
              <a:schemeClr val="accent1"/>
            </a:solidFill>
          </p:grpSpPr>
          <p:sp>
            <p:nvSpPr>
              <p:cNvPr id="292" name="Shape 3868"/>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93" name="Shape 3869"/>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287" name="Group 3873"/>
            <p:cNvGrpSpPr/>
            <p:nvPr/>
          </p:nvGrpSpPr>
          <p:grpSpPr>
            <a:xfrm>
              <a:off x="4242111" y="9214534"/>
              <a:ext cx="291134" cy="735106"/>
              <a:chOff x="0" y="0"/>
              <a:chExt cx="590244" cy="1489964"/>
            </a:xfrm>
            <a:solidFill>
              <a:schemeClr val="accent1"/>
            </a:solidFill>
          </p:grpSpPr>
          <p:sp>
            <p:nvSpPr>
              <p:cNvPr id="290" name="Shape 3871"/>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291" name="Shape 3872"/>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grpSp>
        <p:nvGrpSpPr>
          <p:cNvPr id="9" name="Group 8"/>
          <p:cNvGrpSpPr/>
          <p:nvPr/>
        </p:nvGrpSpPr>
        <p:grpSpPr>
          <a:xfrm>
            <a:off x="13184123" y="9883855"/>
            <a:ext cx="7561483" cy="736774"/>
            <a:chOff x="3026848" y="11359211"/>
            <a:chExt cx="7558530" cy="736774"/>
          </a:xfrm>
        </p:grpSpPr>
        <p:grpSp>
          <p:nvGrpSpPr>
            <p:cNvPr id="331" name="Group 330"/>
            <p:cNvGrpSpPr/>
            <p:nvPr/>
          </p:nvGrpSpPr>
          <p:grpSpPr>
            <a:xfrm>
              <a:off x="7587461" y="11359211"/>
              <a:ext cx="337921" cy="733532"/>
              <a:chOff x="6121233" y="3412078"/>
              <a:chExt cx="328647" cy="713215"/>
            </a:xfrm>
            <a:solidFill>
              <a:schemeClr val="bg1">
                <a:lumMod val="85000"/>
              </a:schemeClr>
            </a:solidFill>
          </p:grpSpPr>
          <p:sp>
            <p:nvSpPr>
              <p:cNvPr id="413" name="Shape 3788"/>
              <p:cNvSpPr/>
              <p:nvPr/>
            </p:nvSpPr>
            <p:spPr>
              <a:xfrm>
                <a:off x="6230277"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414" name="Shape 3789"/>
              <p:cNvSpPr/>
              <p:nvPr/>
            </p:nvSpPr>
            <p:spPr>
              <a:xfrm>
                <a:off x="6121233"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332" name="Group 331"/>
            <p:cNvGrpSpPr/>
            <p:nvPr/>
          </p:nvGrpSpPr>
          <p:grpSpPr>
            <a:xfrm>
              <a:off x="7966899" y="11359211"/>
              <a:ext cx="337922" cy="733532"/>
              <a:chOff x="6490258" y="3412078"/>
              <a:chExt cx="328648" cy="713215"/>
            </a:xfrm>
            <a:solidFill>
              <a:schemeClr val="bg1">
                <a:lumMod val="85000"/>
              </a:schemeClr>
            </a:solidFill>
          </p:grpSpPr>
          <p:sp>
            <p:nvSpPr>
              <p:cNvPr id="411" name="Shape 3790"/>
              <p:cNvSpPr/>
              <p:nvPr/>
            </p:nvSpPr>
            <p:spPr>
              <a:xfrm>
                <a:off x="6599302"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412" name="Shape 3791"/>
              <p:cNvSpPr/>
              <p:nvPr/>
            </p:nvSpPr>
            <p:spPr>
              <a:xfrm>
                <a:off x="6490258"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333" name="Group 332"/>
            <p:cNvGrpSpPr/>
            <p:nvPr/>
          </p:nvGrpSpPr>
          <p:grpSpPr>
            <a:xfrm>
              <a:off x="8347775" y="11359211"/>
              <a:ext cx="337921" cy="733532"/>
              <a:chOff x="6860681" y="3412078"/>
              <a:chExt cx="328647" cy="713215"/>
            </a:xfrm>
            <a:solidFill>
              <a:schemeClr val="bg1">
                <a:lumMod val="85000"/>
              </a:schemeClr>
            </a:solidFill>
          </p:grpSpPr>
          <p:sp>
            <p:nvSpPr>
              <p:cNvPr id="409" name="Shape 3792"/>
              <p:cNvSpPr/>
              <p:nvPr/>
            </p:nvSpPr>
            <p:spPr>
              <a:xfrm>
                <a:off x="6969724"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410" name="Shape 3793"/>
              <p:cNvSpPr/>
              <p:nvPr/>
            </p:nvSpPr>
            <p:spPr>
              <a:xfrm>
                <a:off x="6860681"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334" name="Group 333"/>
            <p:cNvGrpSpPr/>
            <p:nvPr/>
          </p:nvGrpSpPr>
          <p:grpSpPr>
            <a:xfrm>
              <a:off x="8727212" y="11359211"/>
              <a:ext cx="337921" cy="733532"/>
              <a:chOff x="7229705" y="3412078"/>
              <a:chExt cx="328647" cy="713215"/>
            </a:xfrm>
            <a:solidFill>
              <a:schemeClr val="bg1">
                <a:lumMod val="85000"/>
              </a:schemeClr>
            </a:solidFill>
          </p:grpSpPr>
          <p:sp>
            <p:nvSpPr>
              <p:cNvPr id="407" name="Shape 3794"/>
              <p:cNvSpPr/>
              <p:nvPr/>
            </p:nvSpPr>
            <p:spPr>
              <a:xfrm>
                <a:off x="7338750"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408" name="Shape 3795"/>
              <p:cNvSpPr/>
              <p:nvPr/>
            </p:nvSpPr>
            <p:spPr>
              <a:xfrm>
                <a:off x="7229705"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335" name="Group 334"/>
            <p:cNvGrpSpPr/>
            <p:nvPr/>
          </p:nvGrpSpPr>
          <p:grpSpPr>
            <a:xfrm>
              <a:off x="9107705" y="11359211"/>
              <a:ext cx="337922" cy="733532"/>
              <a:chOff x="7599755" y="3412078"/>
              <a:chExt cx="328648" cy="713215"/>
            </a:xfrm>
            <a:solidFill>
              <a:schemeClr val="bg1">
                <a:lumMod val="85000"/>
              </a:schemeClr>
            </a:solidFill>
          </p:grpSpPr>
          <p:sp>
            <p:nvSpPr>
              <p:cNvPr id="405" name="Shape 3796"/>
              <p:cNvSpPr/>
              <p:nvPr/>
            </p:nvSpPr>
            <p:spPr>
              <a:xfrm>
                <a:off x="7708799"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406" name="Shape 3797"/>
              <p:cNvSpPr/>
              <p:nvPr/>
            </p:nvSpPr>
            <p:spPr>
              <a:xfrm>
                <a:off x="7599755"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336" name="Group 335"/>
            <p:cNvGrpSpPr/>
            <p:nvPr/>
          </p:nvGrpSpPr>
          <p:grpSpPr>
            <a:xfrm>
              <a:off x="9487144" y="11359211"/>
              <a:ext cx="337922" cy="733532"/>
              <a:chOff x="7968781" y="3412078"/>
              <a:chExt cx="328648" cy="713215"/>
            </a:xfrm>
            <a:solidFill>
              <a:schemeClr val="bg1">
                <a:lumMod val="85000"/>
              </a:schemeClr>
            </a:solidFill>
          </p:grpSpPr>
          <p:sp>
            <p:nvSpPr>
              <p:cNvPr id="403" name="Shape 3798"/>
              <p:cNvSpPr/>
              <p:nvPr/>
            </p:nvSpPr>
            <p:spPr>
              <a:xfrm>
                <a:off x="8077824"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404" name="Shape 3799"/>
              <p:cNvSpPr/>
              <p:nvPr/>
            </p:nvSpPr>
            <p:spPr>
              <a:xfrm>
                <a:off x="7968781"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337" name="Group 336"/>
            <p:cNvGrpSpPr/>
            <p:nvPr/>
          </p:nvGrpSpPr>
          <p:grpSpPr>
            <a:xfrm>
              <a:off x="9868018" y="11359211"/>
              <a:ext cx="337922" cy="733532"/>
              <a:chOff x="8339202" y="3412078"/>
              <a:chExt cx="328648" cy="713215"/>
            </a:xfrm>
            <a:solidFill>
              <a:schemeClr val="bg1">
                <a:lumMod val="85000"/>
              </a:schemeClr>
            </a:solidFill>
          </p:grpSpPr>
          <p:sp>
            <p:nvSpPr>
              <p:cNvPr id="401" name="Shape 3800"/>
              <p:cNvSpPr/>
              <p:nvPr/>
            </p:nvSpPr>
            <p:spPr>
              <a:xfrm>
                <a:off x="8448246"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402" name="Shape 3801"/>
              <p:cNvSpPr/>
              <p:nvPr/>
            </p:nvSpPr>
            <p:spPr>
              <a:xfrm>
                <a:off x="8339202"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338" name="Group 337"/>
            <p:cNvGrpSpPr/>
            <p:nvPr/>
          </p:nvGrpSpPr>
          <p:grpSpPr>
            <a:xfrm>
              <a:off x="10247457" y="11359211"/>
              <a:ext cx="337921" cy="733532"/>
              <a:chOff x="8708228" y="3412078"/>
              <a:chExt cx="328647" cy="713215"/>
            </a:xfrm>
            <a:solidFill>
              <a:schemeClr val="bg1">
                <a:lumMod val="85000"/>
              </a:schemeClr>
            </a:solidFill>
          </p:grpSpPr>
          <p:sp>
            <p:nvSpPr>
              <p:cNvPr id="399" name="Shape 3802"/>
              <p:cNvSpPr/>
              <p:nvPr/>
            </p:nvSpPr>
            <p:spPr>
              <a:xfrm>
                <a:off x="8817271"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400" name="Shape 3803"/>
              <p:cNvSpPr/>
              <p:nvPr/>
            </p:nvSpPr>
            <p:spPr>
              <a:xfrm>
                <a:off x="8708228"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sp>
          <p:nvSpPr>
            <p:cNvPr id="339" name="Shape 3804"/>
            <p:cNvSpPr/>
            <p:nvPr/>
          </p:nvSpPr>
          <p:spPr>
            <a:xfrm>
              <a:off x="4660954" y="11359211"/>
              <a:ext cx="108586"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40" name="Shape 3805"/>
            <p:cNvSpPr/>
            <p:nvPr/>
          </p:nvSpPr>
          <p:spPr>
            <a:xfrm>
              <a:off x="4548834"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41" name="Shape 3806"/>
            <p:cNvSpPr/>
            <p:nvPr/>
          </p:nvSpPr>
          <p:spPr>
            <a:xfrm>
              <a:off x="5040393"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42" name="Shape 3807"/>
            <p:cNvSpPr/>
            <p:nvPr/>
          </p:nvSpPr>
          <p:spPr>
            <a:xfrm>
              <a:off x="4928273"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43" name="Shape 3808"/>
            <p:cNvSpPr/>
            <p:nvPr/>
          </p:nvSpPr>
          <p:spPr>
            <a:xfrm>
              <a:off x="5421267"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44" name="Shape 3809"/>
            <p:cNvSpPr/>
            <p:nvPr/>
          </p:nvSpPr>
          <p:spPr>
            <a:xfrm>
              <a:off x="5309147"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45" name="Shape 3810"/>
            <p:cNvSpPr/>
            <p:nvPr/>
          </p:nvSpPr>
          <p:spPr>
            <a:xfrm>
              <a:off x="5800707"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46" name="Shape 3811"/>
            <p:cNvSpPr/>
            <p:nvPr/>
          </p:nvSpPr>
          <p:spPr>
            <a:xfrm>
              <a:off x="5688585"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47" name="Shape 3812"/>
            <p:cNvSpPr/>
            <p:nvPr/>
          </p:nvSpPr>
          <p:spPr>
            <a:xfrm>
              <a:off x="6181197"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48" name="Shape 3813"/>
            <p:cNvSpPr/>
            <p:nvPr/>
          </p:nvSpPr>
          <p:spPr>
            <a:xfrm>
              <a:off x="6069076"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49" name="Shape 3814"/>
            <p:cNvSpPr/>
            <p:nvPr/>
          </p:nvSpPr>
          <p:spPr>
            <a:xfrm>
              <a:off x="6560636" y="11359211"/>
              <a:ext cx="108586"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50" name="Shape 3815"/>
            <p:cNvSpPr/>
            <p:nvPr/>
          </p:nvSpPr>
          <p:spPr>
            <a:xfrm>
              <a:off x="6448515"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51" name="Shape 3816"/>
            <p:cNvSpPr/>
            <p:nvPr/>
          </p:nvSpPr>
          <p:spPr>
            <a:xfrm>
              <a:off x="6941511"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52" name="Shape 3817"/>
            <p:cNvSpPr/>
            <p:nvPr/>
          </p:nvSpPr>
          <p:spPr>
            <a:xfrm>
              <a:off x="6829390"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nvGrpSpPr>
            <p:cNvPr id="353" name="Group 352"/>
            <p:cNvGrpSpPr/>
            <p:nvPr/>
          </p:nvGrpSpPr>
          <p:grpSpPr>
            <a:xfrm>
              <a:off x="7208829" y="11359211"/>
              <a:ext cx="337921" cy="733532"/>
              <a:chOff x="5752993" y="3412078"/>
              <a:chExt cx="328647" cy="713215"/>
            </a:xfrm>
            <a:solidFill>
              <a:schemeClr val="bg1">
                <a:lumMod val="85000"/>
              </a:schemeClr>
            </a:solidFill>
          </p:grpSpPr>
          <p:sp>
            <p:nvSpPr>
              <p:cNvPr id="397" name="Shape 3818"/>
              <p:cNvSpPr/>
              <p:nvPr/>
            </p:nvSpPr>
            <p:spPr>
              <a:xfrm>
                <a:off x="5862037"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98" name="Shape 3819"/>
              <p:cNvSpPr/>
              <p:nvPr/>
            </p:nvSpPr>
            <p:spPr>
              <a:xfrm>
                <a:off x="5752993"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sp>
          <p:nvSpPr>
            <p:cNvPr id="354" name="Shape 3820"/>
            <p:cNvSpPr/>
            <p:nvPr/>
          </p:nvSpPr>
          <p:spPr>
            <a:xfrm>
              <a:off x="3138968"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55" name="Shape 3821"/>
            <p:cNvSpPr/>
            <p:nvPr/>
          </p:nvSpPr>
          <p:spPr>
            <a:xfrm>
              <a:off x="3026848"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56" name="Shape 3822"/>
            <p:cNvSpPr/>
            <p:nvPr/>
          </p:nvSpPr>
          <p:spPr>
            <a:xfrm>
              <a:off x="3518407" y="11359211"/>
              <a:ext cx="108586"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57" name="Shape 3823"/>
            <p:cNvSpPr/>
            <p:nvPr/>
          </p:nvSpPr>
          <p:spPr>
            <a:xfrm>
              <a:off x="3406287"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58" name="Shape 3824"/>
            <p:cNvSpPr/>
            <p:nvPr/>
          </p:nvSpPr>
          <p:spPr>
            <a:xfrm>
              <a:off x="3899282"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59" name="Shape 3825"/>
            <p:cNvSpPr/>
            <p:nvPr/>
          </p:nvSpPr>
          <p:spPr>
            <a:xfrm>
              <a:off x="3787161"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60" name="Shape 3826"/>
            <p:cNvSpPr/>
            <p:nvPr/>
          </p:nvSpPr>
          <p:spPr>
            <a:xfrm>
              <a:off x="4278661"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61" name="Shape 3827"/>
            <p:cNvSpPr/>
            <p:nvPr/>
          </p:nvSpPr>
          <p:spPr>
            <a:xfrm>
              <a:off x="4166601"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nvGrpSpPr>
            <p:cNvPr id="362" name="Group 3876"/>
            <p:cNvGrpSpPr/>
            <p:nvPr/>
          </p:nvGrpSpPr>
          <p:grpSpPr>
            <a:xfrm>
              <a:off x="4549899" y="11362454"/>
              <a:ext cx="337921" cy="733531"/>
              <a:chOff x="0" y="0"/>
              <a:chExt cx="685101" cy="1486772"/>
            </a:xfrm>
            <a:solidFill>
              <a:schemeClr val="accent2"/>
            </a:solidFill>
          </p:grpSpPr>
          <p:sp>
            <p:nvSpPr>
              <p:cNvPr id="395" name="Shape 3874"/>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96" name="Shape 3875"/>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363" name="Group 3879"/>
            <p:cNvGrpSpPr/>
            <p:nvPr/>
          </p:nvGrpSpPr>
          <p:grpSpPr>
            <a:xfrm>
              <a:off x="4929338" y="11362454"/>
              <a:ext cx="337921" cy="733531"/>
              <a:chOff x="0" y="0"/>
              <a:chExt cx="685101" cy="1486772"/>
            </a:xfrm>
            <a:solidFill>
              <a:schemeClr val="accent2"/>
            </a:solidFill>
          </p:grpSpPr>
          <p:sp>
            <p:nvSpPr>
              <p:cNvPr id="393" name="Shape 3877"/>
              <p:cNvSpPr/>
              <p:nvPr/>
            </p:nvSpPr>
            <p:spPr>
              <a:xfrm>
                <a:off x="227312" y="0"/>
                <a:ext cx="220147"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94" name="Shape 3878"/>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364" name="Group 3882"/>
            <p:cNvGrpSpPr/>
            <p:nvPr/>
          </p:nvGrpSpPr>
          <p:grpSpPr>
            <a:xfrm>
              <a:off x="5310211" y="11362454"/>
              <a:ext cx="337922" cy="733531"/>
              <a:chOff x="0" y="0"/>
              <a:chExt cx="685101" cy="1486772"/>
            </a:xfrm>
            <a:solidFill>
              <a:schemeClr val="accent2"/>
            </a:solidFill>
          </p:grpSpPr>
          <p:sp>
            <p:nvSpPr>
              <p:cNvPr id="391" name="Shape 3880"/>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92" name="Shape 3881"/>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365" name="Group 3885"/>
            <p:cNvGrpSpPr/>
            <p:nvPr/>
          </p:nvGrpSpPr>
          <p:grpSpPr>
            <a:xfrm>
              <a:off x="5689650" y="11362454"/>
              <a:ext cx="337921" cy="733531"/>
              <a:chOff x="0" y="0"/>
              <a:chExt cx="685101" cy="1486772"/>
            </a:xfrm>
            <a:solidFill>
              <a:schemeClr val="accent2"/>
            </a:solidFill>
          </p:grpSpPr>
          <p:sp>
            <p:nvSpPr>
              <p:cNvPr id="389" name="Shape 3883"/>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90" name="Shape 3884"/>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366" name="Group 3888"/>
            <p:cNvGrpSpPr/>
            <p:nvPr/>
          </p:nvGrpSpPr>
          <p:grpSpPr>
            <a:xfrm>
              <a:off x="6070141" y="11362454"/>
              <a:ext cx="337922" cy="733531"/>
              <a:chOff x="0" y="0"/>
              <a:chExt cx="685101" cy="1486772"/>
            </a:xfrm>
            <a:solidFill>
              <a:schemeClr val="accent2"/>
            </a:solidFill>
          </p:grpSpPr>
          <p:sp>
            <p:nvSpPr>
              <p:cNvPr id="387" name="Shape 3886"/>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88" name="Shape 3887"/>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367" name="Group 3891"/>
            <p:cNvGrpSpPr/>
            <p:nvPr/>
          </p:nvGrpSpPr>
          <p:grpSpPr>
            <a:xfrm>
              <a:off x="6449580" y="11362454"/>
              <a:ext cx="337921" cy="733531"/>
              <a:chOff x="0" y="0"/>
              <a:chExt cx="685101" cy="1486772"/>
            </a:xfrm>
            <a:solidFill>
              <a:schemeClr val="accent2"/>
            </a:solidFill>
          </p:grpSpPr>
          <p:sp>
            <p:nvSpPr>
              <p:cNvPr id="385" name="Shape 3889"/>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86" name="Shape 3890"/>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368" name="Group 3894"/>
            <p:cNvGrpSpPr/>
            <p:nvPr/>
          </p:nvGrpSpPr>
          <p:grpSpPr>
            <a:xfrm>
              <a:off x="6830455" y="11362454"/>
              <a:ext cx="337922" cy="733531"/>
              <a:chOff x="0" y="0"/>
              <a:chExt cx="685101" cy="1486772"/>
            </a:xfrm>
            <a:solidFill>
              <a:schemeClr val="accent2"/>
            </a:solidFill>
          </p:grpSpPr>
          <p:sp>
            <p:nvSpPr>
              <p:cNvPr id="383" name="Shape 3892"/>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84" name="Shape 3893"/>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369" name="Group 3897"/>
            <p:cNvGrpSpPr/>
            <p:nvPr/>
          </p:nvGrpSpPr>
          <p:grpSpPr>
            <a:xfrm>
              <a:off x="3027912" y="11362454"/>
              <a:ext cx="337922" cy="733531"/>
              <a:chOff x="0" y="0"/>
              <a:chExt cx="685101" cy="1486772"/>
            </a:xfrm>
            <a:solidFill>
              <a:schemeClr val="accent2"/>
            </a:solidFill>
          </p:grpSpPr>
          <p:sp>
            <p:nvSpPr>
              <p:cNvPr id="381" name="Shape 3895"/>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82" name="Shape 3896"/>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370" name="Group 3900"/>
            <p:cNvGrpSpPr/>
            <p:nvPr/>
          </p:nvGrpSpPr>
          <p:grpSpPr>
            <a:xfrm>
              <a:off x="3407352" y="11362454"/>
              <a:ext cx="337921" cy="733531"/>
              <a:chOff x="0" y="0"/>
              <a:chExt cx="685101" cy="1486772"/>
            </a:xfrm>
            <a:solidFill>
              <a:schemeClr val="accent2"/>
            </a:solidFill>
          </p:grpSpPr>
          <p:sp>
            <p:nvSpPr>
              <p:cNvPr id="379" name="Shape 3898"/>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80" name="Shape 3899"/>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371" name="Group 3903"/>
            <p:cNvGrpSpPr/>
            <p:nvPr/>
          </p:nvGrpSpPr>
          <p:grpSpPr>
            <a:xfrm>
              <a:off x="3788226" y="11362454"/>
              <a:ext cx="337922" cy="733531"/>
              <a:chOff x="0" y="0"/>
              <a:chExt cx="685101" cy="1486772"/>
            </a:xfrm>
            <a:solidFill>
              <a:schemeClr val="accent2"/>
            </a:solidFill>
          </p:grpSpPr>
          <p:sp>
            <p:nvSpPr>
              <p:cNvPr id="377" name="Shape 3901"/>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78" name="Shape 3902"/>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nvGrpSpPr>
            <p:cNvPr id="372" name="Group 3906"/>
            <p:cNvGrpSpPr/>
            <p:nvPr/>
          </p:nvGrpSpPr>
          <p:grpSpPr>
            <a:xfrm>
              <a:off x="4167666" y="11362454"/>
              <a:ext cx="337922" cy="733531"/>
              <a:chOff x="0" y="0"/>
              <a:chExt cx="685101" cy="1486772"/>
            </a:xfrm>
            <a:solidFill>
              <a:schemeClr val="accent2"/>
            </a:solidFill>
          </p:grpSpPr>
          <p:sp>
            <p:nvSpPr>
              <p:cNvPr id="375" name="Shape 3904"/>
              <p:cNvSpPr/>
              <p:nvPr/>
            </p:nvSpPr>
            <p:spPr>
              <a:xfrm>
                <a:off x="227191" y="0"/>
                <a:ext cx="220147"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sp>
            <p:nvSpPr>
              <p:cNvPr id="376" name="Shape 3905"/>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latin typeface="Open Sans"/>
                  <a:cs typeface="Open Sans"/>
                </a:endParaRPr>
              </a:p>
            </p:txBody>
          </p:sp>
        </p:grpSp>
      </p:grpSp>
      <p:grpSp>
        <p:nvGrpSpPr>
          <p:cNvPr id="222" name="Group 221"/>
          <p:cNvGrpSpPr/>
          <p:nvPr/>
        </p:nvGrpSpPr>
        <p:grpSpPr>
          <a:xfrm>
            <a:off x="2267188" y="6933455"/>
            <a:ext cx="3204209" cy="2495388"/>
            <a:chOff x="6576101" y="3549380"/>
            <a:chExt cx="1601896" cy="1247694"/>
          </a:xfrm>
        </p:grpSpPr>
        <p:sp>
          <p:nvSpPr>
            <p:cNvPr id="223" name="Freeform 5"/>
            <p:cNvSpPr>
              <a:spLocks/>
            </p:cNvSpPr>
            <p:nvPr/>
          </p:nvSpPr>
          <p:spPr bwMode="auto">
            <a:xfrm>
              <a:off x="7375640" y="3551259"/>
              <a:ext cx="802357" cy="1245815"/>
            </a:xfrm>
            <a:custGeom>
              <a:avLst/>
              <a:gdLst>
                <a:gd name="T0" fmla="*/ 0 w 361"/>
                <a:gd name="T1" fmla="*/ 0 h 559"/>
                <a:gd name="T2" fmla="*/ 0 w 361"/>
                <a:gd name="T3" fmla="*/ 559 h 559"/>
                <a:gd name="T4" fmla="*/ 361 w 361"/>
                <a:gd name="T5" fmla="*/ 559 h 559"/>
                <a:gd name="T6" fmla="*/ 0 w 361"/>
                <a:gd name="T7" fmla="*/ 0 h 559"/>
              </a:gdLst>
              <a:ahLst/>
              <a:cxnLst>
                <a:cxn ang="0">
                  <a:pos x="T0" y="T1"/>
                </a:cxn>
                <a:cxn ang="0">
                  <a:pos x="T2" y="T3"/>
                </a:cxn>
                <a:cxn ang="0">
                  <a:pos x="T4" y="T5"/>
                </a:cxn>
                <a:cxn ang="0">
                  <a:pos x="T6" y="T7"/>
                </a:cxn>
              </a:cxnLst>
              <a:rect l="0" t="0" r="r" b="b"/>
              <a:pathLst>
                <a:path w="361" h="559">
                  <a:moveTo>
                    <a:pt x="0" y="0"/>
                  </a:moveTo>
                  <a:cubicBezTo>
                    <a:pt x="0" y="559"/>
                    <a:pt x="0" y="559"/>
                    <a:pt x="0" y="559"/>
                  </a:cubicBezTo>
                  <a:cubicBezTo>
                    <a:pt x="361" y="559"/>
                    <a:pt x="361" y="559"/>
                    <a:pt x="361" y="559"/>
                  </a:cubicBezTo>
                  <a:cubicBezTo>
                    <a:pt x="241" y="373"/>
                    <a:pt x="285" y="1"/>
                    <a:pt x="0" y="0"/>
                  </a:cubicBezTo>
                  <a:close/>
                </a:path>
              </a:pathLst>
            </a:custGeom>
            <a:solidFill>
              <a:schemeClr val="accent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id-ID" dirty="0">
                <a:latin typeface="Open Sans"/>
                <a:cs typeface="Open Sans"/>
              </a:endParaRPr>
            </a:p>
          </p:txBody>
        </p:sp>
        <p:sp>
          <p:nvSpPr>
            <p:cNvPr id="224" name="Freeform 6"/>
            <p:cNvSpPr>
              <a:spLocks/>
            </p:cNvSpPr>
            <p:nvPr/>
          </p:nvSpPr>
          <p:spPr bwMode="auto">
            <a:xfrm>
              <a:off x="6576101" y="3549380"/>
              <a:ext cx="799539" cy="1247694"/>
            </a:xfrm>
            <a:custGeom>
              <a:avLst/>
              <a:gdLst>
                <a:gd name="T0" fmla="*/ 0 w 360"/>
                <a:gd name="T1" fmla="*/ 560 h 560"/>
                <a:gd name="T2" fmla="*/ 360 w 360"/>
                <a:gd name="T3" fmla="*/ 560 h 560"/>
                <a:gd name="T4" fmla="*/ 360 w 360"/>
                <a:gd name="T5" fmla="*/ 1 h 560"/>
                <a:gd name="T6" fmla="*/ 0 w 360"/>
                <a:gd name="T7" fmla="*/ 560 h 560"/>
              </a:gdLst>
              <a:ahLst/>
              <a:cxnLst>
                <a:cxn ang="0">
                  <a:pos x="T0" y="T1"/>
                </a:cxn>
                <a:cxn ang="0">
                  <a:pos x="T2" y="T3"/>
                </a:cxn>
                <a:cxn ang="0">
                  <a:pos x="T4" y="T5"/>
                </a:cxn>
                <a:cxn ang="0">
                  <a:pos x="T6" y="T7"/>
                </a:cxn>
              </a:cxnLst>
              <a:rect l="0" t="0" r="r" b="b"/>
              <a:pathLst>
                <a:path w="360" h="560">
                  <a:moveTo>
                    <a:pt x="0" y="560"/>
                  </a:moveTo>
                  <a:cubicBezTo>
                    <a:pt x="360" y="560"/>
                    <a:pt x="360" y="560"/>
                    <a:pt x="360" y="560"/>
                  </a:cubicBezTo>
                  <a:cubicBezTo>
                    <a:pt x="360" y="1"/>
                    <a:pt x="360" y="1"/>
                    <a:pt x="360" y="1"/>
                  </a:cubicBezTo>
                  <a:cubicBezTo>
                    <a:pt x="75" y="0"/>
                    <a:pt x="120" y="374"/>
                    <a:pt x="0" y="56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dirty="0">
                <a:latin typeface="Open Sans"/>
                <a:cs typeface="Open Sans"/>
              </a:endParaRPr>
            </a:p>
          </p:txBody>
        </p:sp>
      </p:grpSp>
      <p:grpSp>
        <p:nvGrpSpPr>
          <p:cNvPr id="225" name="Group 224"/>
          <p:cNvGrpSpPr/>
          <p:nvPr/>
        </p:nvGrpSpPr>
        <p:grpSpPr>
          <a:xfrm>
            <a:off x="4210385" y="7290476"/>
            <a:ext cx="3200453" cy="2138366"/>
            <a:chOff x="7547573" y="3727890"/>
            <a:chExt cx="1600018" cy="1069183"/>
          </a:xfrm>
        </p:grpSpPr>
        <p:sp>
          <p:nvSpPr>
            <p:cNvPr id="230" name="Freeform 7"/>
            <p:cNvSpPr>
              <a:spLocks/>
            </p:cNvSpPr>
            <p:nvPr/>
          </p:nvSpPr>
          <p:spPr bwMode="auto">
            <a:xfrm>
              <a:off x="7547573" y="3727890"/>
              <a:ext cx="799539" cy="1069183"/>
            </a:xfrm>
            <a:custGeom>
              <a:avLst/>
              <a:gdLst>
                <a:gd name="T0" fmla="*/ 0 w 360"/>
                <a:gd name="T1" fmla="*/ 480 h 480"/>
                <a:gd name="T2" fmla="*/ 360 w 360"/>
                <a:gd name="T3" fmla="*/ 480 h 480"/>
                <a:gd name="T4" fmla="*/ 360 w 360"/>
                <a:gd name="T5" fmla="*/ 1 h 480"/>
                <a:gd name="T6" fmla="*/ 0 w 360"/>
                <a:gd name="T7" fmla="*/ 480 h 480"/>
              </a:gdLst>
              <a:ahLst/>
              <a:cxnLst>
                <a:cxn ang="0">
                  <a:pos x="T0" y="T1"/>
                </a:cxn>
                <a:cxn ang="0">
                  <a:pos x="T2" y="T3"/>
                </a:cxn>
                <a:cxn ang="0">
                  <a:pos x="T4" y="T5"/>
                </a:cxn>
                <a:cxn ang="0">
                  <a:pos x="T6" y="T7"/>
                </a:cxn>
              </a:cxnLst>
              <a:rect l="0" t="0" r="r" b="b"/>
              <a:pathLst>
                <a:path w="360" h="480">
                  <a:moveTo>
                    <a:pt x="0" y="480"/>
                  </a:moveTo>
                  <a:cubicBezTo>
                    <a:pt x="360" y="480"/>
                    <a:pt x="360" y="480"/>
                    <a:pt x="360" y="480"/>
                  </a:cubicBezTo>
                  <a:cubicBezTo>
                    <a:pt x="360" y="1"/>
                    <a:pt x="360" y="1"/>
                    <a:pt x="360" y="1"/>
                  </a:cubicBezTo>
                  <a:cubicBezTo>
                    <a:pt x="75" y="0"/>
                    <a:pt x="120" y="321"/>
                    <a:pt x="0" y="480"/>
                  </a:cubicBezTo>
                  <a:close/>
                </a:path>
              </a:pathLst>
            </a:custGeom>
            <a:solidFill>
              <a:schemeClr val="accent2">
                <a:alpha val="70000"/>
              </a:schemeClr>
            </a:solidFill>
            <a:ln>
              <a:noFill/>
            </a:ln>
          </p:spPr>
          <p:txBody>
            <a:bodyPr vert="horz" wrap="square" lIns="91440" tIns="45720" rIns="91440" bIns="45720" numCol="1" anchor="t" anchorCtr="0" compatLnSpc="1">
              <a:prstTxWarp prst="textNoShape">
                <a:avLst/>
              </a:prstTxWarp>
            </a:bodyPr>
            <a:lstStyle/>
            <a:p>
              <a:endParaRPr lang="id-ID" dirty="0">
                <a:latin typeface="Open Sans"/>
                <a:cs typeface="Open Sans"/>
              </a:endParaRPr>
            </a:p>
          </p:txBody>
        </p:sp>
        <p:sp>
          <p:nvSpPr>
            <p:cNvPr id="231" name="Freeform 8"/>
            <p:cNvSpPr>
              <a:spLocks/>
            </p:cNvSpPr>
            <p:nvPr/>
          </p:nvSpPr>
          <p:spPr bwMode="auto">
            <a:xfrm>
              <a:off x="8347113" y="3729769"/>
              <a:ext cx="800478" cy="1067304"/>
            </a:xfrm>
            <a:custGeom>
              <a:avLst/>
              <a:gdLst>
                <a:gd name="T0" fmla="*/ 0 w 360"/>
                <a:gd name="T1" fmla="*/ 0 h 479"/>
                <a:gd name="T2" fmla="*/ 0 w 360"/>
                <a:gd name="T3" fmla="*/ 479 h 479"/>
                <a:gd name="T4" fmla="*/ 360 w 360"/>
                <a:gd name="T5" fmla="*/ 479 h 479"/>
                <a:gd name="T6" fmla="*/ 0 w 360"/>
                <a:gd name="T7" fmla="*/ 0 h 479"/>
              </a:gdLst>
              <a:ahLst/>
              <a:cxnLst>
                <a:cxn ang="0">
                  <a:pos x="T0" y="T1"/>
                </a:cxn>
                <a:cxn ang="0">
                  <a:pos x="T2" y="T3"/>
                </a:cxn>
                <a:cxn ang="0">
                  <a:pos x="T4" y="T5"/>
                </a:cxn>
                <a:cxn ang="0">
                  <a:pos x="T6" y="T7"/>
                </a:cxn>
              </a:cxnLst>
              <a:rect l="0" t="0" r="r" b="b"/>
              <a:pathLst>
                <a:path w="360" h="479">
                  <a:moveTo>
                    <a:pt x="0" y="0"/>
                  </a:moveTo>
                  <a:cubicBezTo>
                    <a:pt x="0" y="479"/>
                    <a:pt x="0" y="479"/>
                    <a:pt x="0" y="479"/>
                  </a:cubicBezTo>
                  <a:cubicBezTo>
                    <a:pt x="360" y="479"/>
                    <a:pt x="360" y="479"/>
                    <a:pt x="360" y="479"/>
                  </a:cubicBezTo>
                  <a:cubicBezTo>
                    <a:pt x="240" y="320"/>
                    <a:pt x="285" y="1"/>
                    <a:pt x="0" y="0"/>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dirty="0">
                <a:latin typeface="Open Sans"/>
                <a:cs typeface="Open Sans"/>
              </a:endParaRPr>
            </a:p>
          </p:txBody>
        </p:sp>
      </p:grpSp>
      <p:grpSp>
        <p:nvGrpSpPr>
          <p:cNvPr id="232" name="Group 231"/>
          <p:cNvGrpSpPr/>
          <p:nvPr/>
        </p:nvGrpSpPr>
        <p:grpSpPr>
          <a:xfrm>
            <a:off x="6672271" y="5916886"/>
            <a:ext cx="2948624" cy="3511958"/>
            <a:chOff x="8778356" y="3041095"/>
            <a:chExt cx="1474120" cy="1755979"/>
          </a:xfrm>
        </p:grpSpPr>
        <p:sp>
          <p:nvSpPr>
            <p:cNvPr id="233" name="Freeform 9"/>
            <p:cNvSpPr>
              <a:spLocks/>
            </p:cNvSpPr>
            <p:nvPr/>
          </p:nvSpPr>
          <p:spPr bwMode="auto">
            <a:xfrm>
              <a:off x="8778356" y="3041095"/>
              <a:ext cx="738469" cy="1755979"/>
            </a:xfrm>
            <a:custGeom>
              <a:avLst/>
              <a:gdLst>
                <a:gd name="T0" fmla="*/ 0 w 332"/>
                <a:gd name="T1" fmla="*/ 788 h 788"/>
                <a:gd name="T2" fmla="*/ 332 w 332"/>
                <a:gd name="T3" fmla="*/ 788 h 788"/>
                <a:gd name="T4" fmla="*/ 332 w 332"/>
                <a:gd name="T5" fmla="*/ 1 h 788"/>
                <a:gd name="T6" fmla="*/ 0 w 332"/>
                <a:gd name="T7" fmla="*/ 788 h 788"/>
              </a:gdLst>
              <a:ahLst/>
              <a:cxnLst>
                <a:cxn ang="0">
                  <a:pos x="T0" y="T1"/>
                </a:cxn>
                <a:cxn ang="0">
                  <a:pos x="T2" y="T3"/>
                </a:cxn>
                <a:cxn ang="0">
                  <a:pos x="T4" y="T5"/>
                </a:cxn>
                <a:cxn ang="0">
                  <a:pos x="T6" y="T7"/>
                </a:cxn>
              </a:cxnLst>
              <a:rect l="0" t="0" r="r" b="b"/>
              <a:pathLst>
                <a:path w="332" h="788">
                  <a:moveTo>
                    <a:pt x="0" y="788"/>
                  </a:moveTo>
                  <a:cubicBezTo>
                    <a:pt x="332" y="788"/>
                    <a:pt x="332" y="788"/>
                    <a:pt x="332" y="788"/>
                  </a:cubicBezTo>
                  <a:cubicBezTo>
                    <a:pt x="332" y="1"/>
                    <a:pt x="332" y="1"/>
                    <a:pt x="332" y="1"/>
                  </a:cubicBezTo>
                  <a:cubicBezTo>
                    <a:pt x="70" y="0"/>
                    <a:pt x="111" y="526"/>
                    <a:pt x="0" y="788"/>
                  </a:cubicBezTo>
                  <a:close/>
                </a:path>
              </a:pathLst>
            </a:custGeom>
            <a:solidFill>
              <a:schemeClr val="accent3">
                <a:alpha val="70000"/>
              </a:schemeClr>
            </a:solidFill>
            <a:ln>
              <a:noFill/>
            </a:ln>
          </p:spPr>
          <p:txBody>
            <a:bodyPr vert="horz" wrap="square" lIns="91440" tIns="45720" rIns="91440" bIns="45720" numCol="1" anchor="t" anchorCtr="0" compatLnSpc="1">
              <a:prstTxWarp prst="textNoShape">
                <a:avLst/>
              </a:prstTxWarp>
            </a:bodyPr>
            <a:lstStyle/>
            <a:p>
              <a:endParaRPr lang="id-ID" dirty="0">
                <a:latin typeface="Open Sans"/>
                <a:cs typeface="Open Sans"/>
              </a:endParaRPr>
            </a:p>
          </p:txBody>
        </p:sp>
        <p:sp>
          <p:nvSpPr>
            <p:cNvPr id="234" name="Freeform 10"/>
            <p:cNvSpPr>
              <a:spLocks/>
            </p:cNvSpPr>
            <p:nvPr/>
          </p:nvSpPr>
          <p:spPr bwMode="auto">
            <a:xfrm>
              <a:off x="9516825" y="3043913"/>
              <a:ext cx="735651" cy="1753160"/>
            </a:xfrm>
            <a:custGeom>
              <a:avLst/>
              <a:gdLst>
                <a:gd name="T0" fmla="*/ 0 w 331"/>
                <a:gd name="T1" fmla="*/ 0 h 787"/>
                <a:gd name="T2" fmla="*/ 0 w 331"/>
                <a:gd name="T3" fmla="*/ 787 h 787"/>
                <a:gd name="T4" fmla="*/ 331 w 331"/>
                <a:gd name="T5" fmla="*/ 787 h 787"/>
                <a:gd name="T6" fmla="*/ 0 w 331"/>
                <a:gd name="T7" fmla="*/ 0 h 787"/>
              </a:gdLst>
              <a:ahLst/>
              <a:cxnLst>
                <a:cxn ang="0">
                  <a:pos x="T0" y="T1"/>
                </a:cxn>
                <a:cxn ang="0">
                  <a:pos x="T2" y="T3"/>
                </a:cxn>
                <a:cxn ang="0">
                  <a:pos x="T4" y="T5"/>
                </a:cxn>
                <a:cxn ang="0">
                  <a:pos x="T6" y="T7"/>
                </a:cxn>
              </a:cxnLst>
              <a:rect l="0" t="0" r="r" b="b"/>
              <a:pathLst>
                <a:path w="331" h="787">
                  <a:moveTo>
                    <a:pt x="0" y="0"/>
                  </a:moveTo>
                  <a:cubicBezTo>
                    <a:pt x="0" y="787"/>
                    <a:pt x="0" y="787"/>
                    <a:pt x="0" y="787"/>
                  </a:cubicBezTo>
                  <a:cubicBezTo>
                    <a:pt x="331" y="787"/>
                    <a:pt x="331" y="787"/>
                    <a:pt x="331" y="787"/>
                  </a:cubicBezTo>
                  <a:cubicBezTo>
                    <a:pt x="221" y="525"/>
                    <a:pt x="262" y="1"/>
                    <a:pt x="0" y="0"/>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dirty="0">
                <a:latin typeface="Open Sans"/>
                <a:cs typeface="Open Sans"/>
              </a:endParaRPr>
            </a:p>
          </p:txBody>
        </p:sp>
      </p:grpSp>
      <p:grpSp>
        <p:nvGrpSpPr>
          <p:cNvPr id="235" name="Group 234"/>
          <p:cNvGrpSpPr/>
          <p:nvPr/>
        </p:nvGrpSpPr>
        <p:grpSpPr>
          <a:xfrm>
            <a:off x="8895486" y="6647838"/>
            <a:ext cx="2747540" cy="2781006"/>
            <a:chOff x="9889818" y="3406571"/>
            <a:chExt cx="1373591" cy="1390503"/>
          </a:xfrm>
        </p:grpSpPr>
        <p:sp>
          <p:nvSpPr>
            <p:cNvPr id="240" name="Freeform 11"/>
            <p:cNvSpPr>
              <a:spLocks/>
            </p:cNvSpPr>
            <p:nvPr/>
          </p:nvSpPr>
          <p:spPr bwMode="auto">
            <a:xfrm>
              <a:off x="9889818" y="3406571"/>
              <a:ext cx="686796" cy="1390502"/>
            </a:xfrm>
            <a:custGeom>
              <a:avLst/>
              <a:gdLst>
                <a:gd name="T0" fmla="*/ 0 w 309"/>
                <a:gd name="T1" fmla="*/ 624 h 624"/>
                <a:gd name="T2" fmla="*/ 309 w 309"/>
                <a:gd name="T3" fmla="*/ 624 h 624"/>
                <a:gd name="T4" fmla="*/ 309 w 309"/>
                <a:gd name="T5" fmla="*/ 1 h 624"/>
                <a:gd name="T6" fmla="*/ 0 w 309"/>
                <a:gd name="T7" fmla="*/ 624 h 624"/>
              </a:gdLst>
              <a:ahLst/>
              <a:cxnLst>
                <a:cxn ang="0">
                  <a:pos x="T0" y="T1"/>
                </a:cxn>
                <a:cxn ang="0">
                  <a:pos x="T2" y="T3"/>
                </a:cxn>
                <a:cxn ang="0">
                  <a:pos x="T4" y="T5"/>
                </a:cxn>
                <a:cxn ang="0">
                  <a:pos x="T6" y="T7"/>
                </a:cxn>
              </a:cxnLst>
              <a:rect l="0" t="0" r="r" b="b"/>
              <a:pathLst>
                <a:path w="309" h="624">
                  <a:moveTo>
                    <a:pt x="0" y="624"/>
                  </a:moveTo>
                  <a:cubicBezTo>
                    <a:pt x="309" y="624"/>
                    <a:pt x="309" y="624"/>
                    <a:pt x="309" y="624"/>
                  </a:cubicBezTo>
                  <a:cubicBezTo>
                    <a:pt x="309" y="1"/>
                    <a:pt x="309" y="1"/>
                    <a:pt x="309" y="1"/>
                  </a:cubicBezTo>
                  <a:cubicBezTo>
                    <a:pt x="64" y="0"/>
                    <a:pt x="103" y="417"/>
                    <a:pt x="0" y="624"/>
                  </a:cubicBezTo>
                  <a:close/>
                </a:path>
              </a:pathLst>
            </a:custGeom>
            <a:solidFill>
              <a:schemeClr val="accent4">
                <a:alpha val="70000"/>
              </a:schemeClr>
            </a:solidFill>
            <a:ln>
              <a:noFill/>
            </a:ln>
          </p:spPr>
          <p:txBody>
            <a:bodyPr vert="horz" wrap="square" lIns="91440" tIns="45720" rIns="91440" bIns="45720" numCol="1" anchor="t" anchorCtr="0" compatLnSpc="1">
              <a:prstTxWarp prst="textNoShape">
                <a:avLst/>
              </a:prstTxWarp>
            </a:bodyPr>
            <a:lstStyle/>
            <a:p>
              <a:endParaRPr lang="id-ID" dirty="0">
                <a:latin typeface="Open Sans"/>
                <a:cs typeface="Open Sans"/>
              </a:endParaRPr>
            </a:p>
          </p:txBody>
        </p:sp>
        <p:sp>
          <p:nvSpPr>
            <p:cNvPr id="241" name="Freeform 12"/>
            <p:cNvSpPr>
              <a:spLocks/>
            </p:cNvSpPr>
            <p:nvPr/>
          </p:nvSpPr>
          <p:spPr bwMode="auto">
            <a:xfrm>
              <a:off x="10576613" y="3409390"/>
              <a:ext cx="686796" cy="1387684"/>
            </a:xfrm>
            <a:custGeom>
              <a:avLst/>
              <a:gdLst>
                <a:gd name="T0" fmla="*/ 0 w 309"/>
                <a:gd name="T1" fmla="*/ 0 h 623"/>
                <a:gd name="T2" fmla="*/ 0 w 309"/>
                <a:gd name="T3" fmla="*/ 623 h 623"/>
                <a:gd name="T4" fmla="*/ 309 w 309"/>
                <a:gd name="T5" fmla="*/ 623 h 623"/>
                <a:gd name="T6" fmla="*/ 0 w 309"/>
                <a:gd name="T7" fmla="*/ 0 h 623"/>
              </a:gdLst>
              <a:ahLst/>
              <a:cxnLst>
                <a:cxn ang="0">
                  <a:pos x="T0" y="T1"/>
                </a:cxn>
                <a:cxn ang="0">
                  <a:pos x="T2" y="T3"/>
                </a:cxn>
                <a:cxn ang="0">
                  <a:pos x="T4" y="T5"/>
                </a:cxn>
                <a:cxn ang="0">
                  <a:pos x="T6" y="T7"/>
                </a:cxn>
              </a:cxnLst>
              <a:rect l="0" t="0" r="r" b="b"/>
              <a:pathLst>
                <a:path w="309" h="623">
                  <a:moveTo>
                    <a:pt x="0" y="0"/>
                  </a:moveTo>
                  <a:cubicBezTo>
                    <a:pt x="0" y="623"/>
                    <a:pt x="0" y="623"/>
                    <a:pt x="0" y="623"/>
                  </a:cubicBezTo>
                  <a:cubicBezTo>
                    <a:pt x="309" y="623"/>
                    <a:pt x="309" y="623"/>
                    <a:pt x="309" y="623"/>
                  </a:cubicBezTo>
                  <a:cubicBezTo>
                    <a:pt x="206" y="416"/>
                    <a:pt x="244" y="1"/>
                    <a:pt x="0" y="0"/>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dirty="0">
                <a:latin typeface="Open Sans"/>
                <a:cs typeface="Open Sans"/>
              </a:endParaRPr>
            </a:p>
          </p:txBody>
        </p:sp>
      </p:grpSp>
      <p:cxnSp>
        <p:nvCxnSpPr>
          <p:cNvPr id="242" name="Straight Connector 241"/>
          <p:cNvCxnSpPr>
            <a:stCxn id="224" idx="0"/>
            <a:endCxn id="241" idx="2"/>
          </p:cNvCxnSpPr>
          <p:nvPr/>
        </p:nvCxnSpPr>
        <p:spPr>
          <a:xfrm>
            <a:off x="2267188" y="9428843"/>
            <a:ext cx="9375837" cy="0"/>
          </a:xfrm>
          <a:prstGeom prst="line">
            <a:avLst/>
          </a:prstGeom>
          <a:ln w="53975">
            <a:solidFill>
              <a:schemeClr val="tx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288" name="Group 287"/>
          <p:cNvGrpSpPr/>
          <p:nvPr/>
        </p:nvGrpSpPr>
        <p:grpSpPr>
          <a:xfrm>
            <a:off x="3272460" y="4925416"/>
            <a:ext cx="1303676" cy="1303506"/>
            <a:chOff x="7078671" y="2545360"/>
            <a:chExt cx="651753" cy="651753"/>
          </a:xfrm>
        </p:grpSpPr>
        <p:sp>
          <p:nvSpPr>
            <p:cNvPr id="289" name="Oval 288"/>
            <p:cNvSpPr/>
            <p:nvPr/>
          </p:nvSpPr>
          <p:spPr>
            <a:xfrm>
              <a:off x="7078671" y="2545360"/>
              <a:ext cx="651753" cy="651753"/>
            </a:xfrm>
            <a:prstGeom prst="ellipse">
              <a:avLst/>
            </a:prstGeom>
            <a:noFill/>
            <a:ln w="1270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latin typeface="Open Sans"/>
                <a:cs typeface="Open Sans"/>
              </a:endParaRPr>
            </a:p>
          </p:txBody>
        </p:sp>
        <p:sp>
          <p:nvSpPr>
            <p:cNvPr id="330" name="TextBox 329"/>
            <p:cNvSpPr txBox="1"/>
            <p:nvPr/>
          </p:nvSpPr>
          <p:spPr>
            <a:xfrm>
              <a:off x="7204992" y="2731132"/>
              <a:ext cx="445386" cy="261610"/>
            </a:xfrm>
            <a:prstGeom prst="rect">
              <a:avLst/>
            </a:prstGeom>
            <a:noFill/>
          </p:spPr>
          <p:txBody>
            <a:bodyPr wrap="none" rtlCol="0">
              <a:spAutoFit/>
            </a:bodyPr>
            <a:lstStyle/>
            <a:p>
              <a:r>
                <a:rPr lang="id-ID" sz="2800" dirty="0" smtClean="0">
                  <a:latin typeface="Open Sans"/>
                  <a:cs typeface="Open Sans"/>
                </a:rPr>
                <a:t>63%</a:t>
              </a:r>
              <a:endParaRPr lang="id-ID" sz="2800" dirty="0">
                <a:latin typeface="Open Sans"/>
                <a:cs typeface="Open Sans"/>
              </a:endParaRPr>
            </a:p>
          </p:txBody>
        </p:sp>
      </p:grpSp>
      <p:grpSp>
        <p:nvGrpSpPr>
          <p:cNvPr id="373" name="Group 372"/>
          <p:cNvGrpSpPr/>
          <p:nvPr/>
        </p:nvGrpSpPr>
        <p:grpSpPr>
          <a:xfrm>
            <a:off x="5180698" y="5528144"/>
            <a:ext cx="1303676" cy="1303506"/>
            <a:chOff x="8032666" y="2846724"/>
            <a:chExt cx="651753" cy="651753"/>
          </a:xfrm>
        </p:grpSpPr>
        <p:sp>
          <p:nvSpPr>
            <p:cNvPr id="374" name="Oval 373"/>
            <p:cNvSpPr/>
            <p:nvPr/>
          </p:nvSpPr>
          <p:spPr>
            <a:xfrm>
              <a:off x="8032666" y="2846724"/>
              <a:ext cx="651753" cy="651753"/>
            </a:xfrm>
            <a:prstGeom prst="ellipse">
              <a:avLst/>
            </a:prstGeom>
            <a:noFill/>
            <a:ln w="127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latin typeface="Open Sans"/>
                <a:cs typeface="Open Sans"/>
              </a:endParaRPr>
            </a:p>
          </p:txBody>
        </p:sp>
        <p:sp>
          <p:nvSpPr>
            <p:cNvPr id="415" name="TextBox 414"/>
            <p:cNvSpPr txBox="1"/>
            <p:nvPr/>
          </p:nvSpPr>
          <p:spPr>
            <a:xfrm>
              <a:off x="8172632" y="3020328"/>
              <a:ext cx="445386" cy="261610"/>
            </a:xfrm>
            <a:prstGeom prst="rect">
              <a:avLst/>
            </a:prstGeom>
            <a:noFill/>
          </p:spPr>
          <p:txBody>
            <a:bodyPr wrap="none" rtlCol="0">
              <a:spAutoFit/>
            </a:bodyPr>
            <a:lstStyle/>
            <a:p>
              <a:r>
                <a:rPr lang="id-ID" sz="2800" dirty="0" smtClean="0">
                  <a:latin typeface="Open Sans"/>
                  <a:cs typeface="Open Sans"/>
                </a:rPr>
                <a:t>33%</a:t>
              </a:r>
              <a:endParaRPr lang="id-ID" sz="2800" dirty="0">
                <a:latin typeface="Open Sans"/>
                <a:cs typeface="Open Sans"/>
              </a:endParaRPr>
            </a:p>
          </p:txBody>
        </p:sp>
      </p:grpSp>
      <p:grpSp>
        <p:nvGrpSpPr>
          <p:cNvPr id="416" name="Group 415"/>
          <p:cNvGrpSpPr/>
          <p:nvPr/>
        </p:nvGrpSpPr>
        <p:grpSpPr>
          <a:xfrm>
            <a:off x="7497564" y="4157212"/>
            <a:ext cx="1303676" cy="1303506"/>
            <a:chOff x="9190948" y="2161258"/>
            <a:chExt cx="651753" cy="651753"/>
          </a:xfrm>
        </p:grpSpPr>
        <p:sp>
          <p:nvSpPr>
            <p:cNvPr id="417" name="Oval 416"/>
            <p:cNvSpPr/>
            <p:nvPr/>
          </p:nvSpPr>
          <p:spPr>
            <a:xfrm>
              <a:off x="9190948" y="2161258"/>
              <a:ext cx="651753" cy="651753"/>
            </a:xfrm>
            <a:prstGeom prst="ellipse">
              <a:avLst/>
            </a:prstGeom>
            <a:noFill/>
            <a:ln w="1270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latin typeface="Open Sans"/>
                <a:cs typeface="Open Sans"/>
              </a:endParaRPr>
            </a:p>
          </p:txBody>
        </p:sp>
        <p:sp>
          <p:nvSpPr>
            <p:cNvPr id="418" name="TextBox 417"/>
            <p:cNvSpPr txBox="1"/>
            <p:nvPr/>
          </p:nvSpPr>
          <p:spPr>
            <a:xfrm>
              <a:off x="9343618" y="2330696"/>
              <a:ext cx="445386" cy="261610"/>
            </a:xfrm>
            <a:prstGeom prst="rect">
              <a:avLst/>
            </a:prstGeom>
            <a:noFill/>
          </p:spPr>
          <p:txBody>
            <a:bodyPr wrap="none" rtlCol="0">
              <a:spAutoFit/>
            </a:bodyPr>
            <a:lstStyle/>
            <a:p>
              <a:r>
                <a:rPr lang="id-ID" sz="2800" dirty="0" smtClean="0">
                  <a:latin typeface="Open Sans"/>
                  <a:cs typeface="Open Sans"/>
                </a:rPr>
                <a:t>83%</a:t>
              </a:r>
              <a:endParaRPr lang="id-ID" sz="2800" dirty="0">
                <a:latin typeface="Open Sans"/>
                <a:cs typeface="Open Sans"/>
              </a:endParaRPr>
            </a:p>
          </p:txBody>
        </p:sp>
      </p:grpSp>
      <p:grpSp>
        <p:nvGrpSpPr>
          <p:cNvPr id="419" name="Group 418"/>
          <p:cNvGrpSpPr/>
          <p:nvPr/>
        </p:nvGrpSpPr>
        <p:grpSpPr>
          <a:xfrm>
            <a:off x="9640347" y="4905960"/>
            <a:ext cx="1303676" cy="1303506"/>
            <a:chOff x="10262200" y="2535632"/>
            <a:chExt cx="651753" cy="651753"/>
          </a:xfrm>
        </p:grpSpPr>
        <p:sp>
          <p:nvSpPr>
            <p:cNvPr id="420" name="Oval 419"/>
            <p:cNvSpPr/>
            <p:nvPr/>
          </p:nvSpPr>
          <p:spPr>
            <a:xfrm>
              <a:off x="10262200" y="2535632"/>
              <a:ext cx="651753" cy="651753"/>
            </a:xfrm>
            <a:prstGeom prst="ellipse">
              <a:avLst/>
            </a:prstGeom>
            <a:noFill/>
            <a:ln w="1270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latin typeface="Open Sans"/>
                <a:cs typeface="Open Sans"/>
              </a:endParaRPr>
            </a:p>
          </p:txBody>
        </p:sp>
        <p:sp>
          <p:nvSpPr>
            <p:cNvPr id="421" name="TextBox 420"/>
            <p:cNvSpPr txBox="1"/>
            <p:nvPr/>
          </p:nvSpPr>
          <p:spPr>
            <a:xfrm>
              <a:off x="10402170" y="2699382"/>
              <a:ext cx="445386" cy="261610"/>
            </a:xfrm>
            <a:prstGeom prst="rect">
              <a:avLst/>
            </a:prstGeom>
            <a:noFill/>
          </p:spPr>
          <p:txBody>
            <a:bodyPr wrap="none" rtlCol="0">
              <a:spAutoFit/>
            </a:bodyPr>
            <a:lstStyle/>
            <a:p>
              <a:r>
                <a:rPr lang="id-ID" sz="2800" dirty="0" smtClean="0">
                  <a:latin typeface="Open Sans"/>
                  <a:cs typeface="Open Sans"/>
                </a:rPr>
                <a:t>53%</a:t>
              </a:r>
              <a:endParaRPr lang="id-ID" sz="2800" dirty="0">
                <a:latin typeface="Open Sans"/>
                <a:cs typeface="Open Sans"/>
              </a:endParaRPr>
            </a:p>
          </p:txBody>
        </p:sp>
      </p:grpSp>
      <p:sp>
        <p:nvSpPr>
          <p:cNvPr id="422" name="TextBox 421"/>
          <p:cNvSpPr txBox="1"/>
          <p:nvPr/>
        </p:nvSpPr>
        <p:spPr>
          <a:xfrm>
            <a:off x="3256395" y="9536413"/>
            <a:ext cx="1307815" cy="677072"/>
          </a:xfrm>
          <a:prstGeom prst="rect">
            <a:avLst/>
          </a:prstGeom>
          <a:noFill/>
        </p:spPr>
        <p:txBody>
          <a:bodyPr wrap="none" lIns="182843" tIns="91422" rIns="182843" bIns="91422" rtlCol="0">
            <a:spAutoFit/>
          </a:bodyPr>
          <a:lstStyle/>
          <a:p>
            <a:r>
              <a:rPr lang="id-ID" sz="3200" dirty="0">
                <a:latin typeface="Open Sans"/>
                <a:cs typeface="Open Sans"/>
              </a:rPr>
              <a:t>2012</a:t>
            </a:r>
          </a:p>
        </p:txBody>
      </p:sp>
      <p:sp>
        <p:nvSpPr>
          <p:cNvPr id="423" name="TextBox 422"/>
          <p:cNvSpPr txBox="1"/>
          <p:nvPr/>
        </p:nvSpPr>
        <p:spPr>
          <a:xfrm>
            <a:off x="5218942" y="9536413"/>
            <a:ext cx="1307815" cy="677072"/>
          </a:xfrm>
          <a:prstGeom prst="rect">
            <a:avLst/>
          </a:prstGeom>
          <a:noFill/>
        </p:spPr>
        <p:txBody>
          <a:bodyPr wrap="none" lIns="182843" tIns="91422" rIns="182843" bIns="91422" rtlCol="0">
            <a:spAutoFit/>
          </a:bodyPr>
          <a:lstStyle/>
          <a:p>
            <a:r>
              <a:rPr lang="id-ID" sz="3200" dirty="0">
                <a:latin typeface="Open Sans"/>
                <a:cs typeface="Open Sans"/>
              </a:rPr>
              <a:t>2013</a:t>
            </a:r>
          </a:p>
        </p:txBody>
      </p:sp>
      <p:sp>
        <p:nvSpPr>
          <p:cNvPr id="424" name="TextBox 423"/>
          <p:cNvSpPr txBox="1"/>
          <p:nvPr/>
        </p:nvSpPr>
        <p:spPr>
          <a:xfrm>
            <a:off x="7511319" y="9536413"/>
            <a:ext cx="1307815" cy="677072"/>
          </a:xfrm>
          <a:prstGeom prst="rect">
            <a:avLst/>
          </a:prstGeom>
          <a:noFill/>
        </p:spPr>
        <p:txBody>
          <a:bodyPr wrap="none" lIns="182843" tIns="91422" rIns="182843" bIns="91422" rtlCol="0">
            <a:spAutoFit/>
          </a:bodyPr>
          <a:lstStyle/>
          <a:p>
            <a:r>
              <a:rPr lang="id-ID" sz="3200" dirty="0">
                <a:latin typeface="Open Sans"/>
                <a:cs typeface="Open Sans"/>
              </a:rPr>
              <a:t>2014</a:t>
            </a:r>
          </a:p>
        </p:txBody>
      </p:sp>
      <p:sp>
        <p:nvSpPr>
          <p:cNvPr id="425" name="TextBox 424"/>
          <p:cNvSpPr txBox="1"/>
          <p:nvPr/>
        </p:nvSpPr>
        <p:spPr>
          <a:xfrm>
            <a:off x="9685372" y="9536413"/>
            <a:ext cx="1307815" cy="677072"/>
          </a:xfrm>
          <a:prstGeom prst="rect">
            <a:avLst/>
          </a:prstGeom>
          <a:noFill/>
        </p:spPr>
        <p:txBody>
          <a:bodyPr wrap="none" lIns="182843" tIns="91422" rIns="182843" bIns="91422" rtlCol="0">
            <a:spAutoFit/>
          </a:bodyPr>
          <a:lstStyle/>
          <a:p>
            <a:r>
              <a:rPr lang="id-ID" sz="3200" dirty="0">
                <a:latin typeface="Open Sans"/>
                <a:cs typeface="Open Sans"/>
              </a:rPr>
              <a:t>2015</a:t>
            </a:r>
          </a:p>
        </p:txBody>
      </p:sp>
      <p:sp>
        <p:nvSpPr>
          <p:cNvPr id="426" name="TextBox 425"/>
          <p:cNvSpPr txBox="1"/>
          <p:nvPr/>
        </p:nvSpPr>
        <p:spPr>
          <a:xfrm>
            <a:off x="2110514" y="10295793"/>
            <a:ext cx="10037861" cy="1477328"/>
          </a:xfrm>
          <a:prstGeom prst="rect">
            <a:avLst/>
          </a:prstGeom>
          <a:noFill/>
        </p:spPr>
        <p:txBody>
          <a:bodyPr wrap="square" lIns="182843" tIns="91422" rIns="182843" bIns="91422" rtlCol="0">
            <a:spAutoFit/>
          </a:bodyPr>
          <a:lstStyle/>
          <a:p>
            <a:pPr algn="just"/>
            <a:r>
              <a:rPr lang="en-US" sz="2800" dirty="0">
                <a:latin typeface="Open Sans"/>
                <a:cs typeface="Open Sans"/>
              </a:rPr>
              <a:t>Direct data comes from vital statistics registries that track all births and deaths as well as certain changes in legal status such as marriage, divorce.</a:t>
            </a:r>
            <a:endParaRPr lang="id-ID" sz="2800" dirty="0">
              <a:solidFill>
                <a:schemeClr val="bg1">
                  <a:lumMod val="65000"/>
                </a:schemeClr>
              </a:solidFill>
              <a:latin typeface="Open Sans"/>
              <a:cs typeface="Open Sans"/>
            </a:endParaRPr>
          </a:p>
        </p:txBody>
      </p:sp>
      <p:sp>
        <p:nvSpPr>
          <p:cNvPr id="229" name="TextBox 228"/>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Four Years Demographic Report</a:t>
            </a:r>
            <a:endParaRPr lang="en-US" sz="6600" b="1" dirty="0">
              <a:solidFill>
                <a:schemeClr val="tx2"/>
              </a:solidFill>
              <a:latin typeface="Open Sans"/>
              <a:cs typeface="Open Sans"/>
            </a:endParaRPr>
          </a:p>
        </p:txBody>
      </p:sp>
      <p:sp>
        <p:nvSpPr>
          <p:cNvPr id="236" name="TextBox 235"/>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Tree>
    <p:extLst>
      <p:ext uri="{BB962C8B-B14F-4D97-AF65-F5344CB8AC3E}">
        <p14:creationId xmlns:p14="http://schemas.microsoft.com/office/powerpoint/2010/main" val="31608129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fill="hold"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7" name="Group 66"/>
          <p:cNvGrpSpPr/>
          <p:nvPr/>
        </p:nvGrpSpPr>
        <p:grpSpPr>
          <a:xfrm>
            <a:off x="3032046" y="3586957"/>
            <a:ext cx="5562334" cy="7482722"/>
            <a:chOff x="1387928" y="2375644"/>
            <a:chExt cx="3058885" cy="3741361"/>
          </a:xfrm>
        </p:grpSpPr>
        <p:sp>
          <p:nvSpPr>
            <p:cNvPr id="7" name="Rectangle 6"/>
            <p:cNvSpPr/>
            <p:nvPr/>
          </p:nvSpPr>
          <p:spPr>
            <a:xfrm>
              <a:off x="1387928" y="2453014"/>
              <a:ext cx="3058885" cy="3663991"/>
            </a:xfrm>
            <a:prstGeom prst="rect">
              <a:avLst/>
            </a:prstGeom>
            <a:solidFill>
              <a:schemeClr val="bg1">
                <a:lumMod val="95000"/>
              </a:schemeClr>
            </a:solidFill>
            <a:ln w="38100" cap="sq" cmpd="sng">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8" name="Rectangle 7"/>
            <p:cNvSpPr/>
            <p:nvPr/>
          </p:nvSpPr>
          <p:spPr>
            <a:xfrm>
              <a:off x="1387928" y="2781637"/>
              <a:ext cx="3058885" cy="1306828"/>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9" name="Rectangle 8"/>
            <p:cNvSpPr/>
            <p:nvPr/>
          </p:nvSpPr>
          <p:spPr>
            <a:xfrm>
              <a:off x="1387928" y="4088465"/>
              <a:ext cx="3058885" cy="348343"/>
            </a:xfrm>
            <a:prstGeom prst="rect">
              <a:avLst/>
            </a:prstGeom>
            <a:solidFill>
              <a:schemeClr val="bg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10" name="Rectangle 9"/>
            <p:cNvSpPr/>
            <p:nvPr/>
          </p:nvSpPr>
          <p:spPr>
            <a:xfrm>
              <a:off x="1387928" y="4436808"/>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11" name="Rectangle 10"/>
            <p:cNvSpPr/>
            <p:nvPr/>
          </p:nvSpPr>
          <p:spPr>
            <a:xfrm>
              <a:off x="1387928" y="4785150"/>
              <a:ext cx="3058885" cy="348343"/>
            </a:xfrm>
            <a:prstGeom prst="rect">
              <a:avLst/>
            </a:prstGeom>
            <a:solidFill>
              <a:schemeClr val="bg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12" name="Rectangle 11"/>
            <p:cNvSpPr/>
            <p:nvPr/>
          </p:nvSpPr>
          <p:spPr>
            <a:xfrm>
              <a:off x="1387928" y="5133493"/>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13" name="Rectangle 12"/>
            <p:cNvSpPr/>
            <p:nvPr/>
          </p:nvSpPr>
          <p:spPr>
            <a:xfrm>
              <a:off x="1387928" y="2453014"/>
              <a:ext cx="3058885" cy="348343"/>
            </a:xfrm>
            <a:prstGeom prst="rect">
              <a:avLst/>
            </a:prstGeom>
            <a:solidFill>
              <a:schemeClr val="tx1">
                <a:alpha val="2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14" name="Rectangle 13"/>
            <p:cNvSpPr/>
            <p:nvPr/>
          </p:nvSpPr>
          <p:spPr>
            <a:xfrm>
              <a:off x="1387928" y="2375644"/>
              <a:ext cx="3058885" cy="463646"/>
            </a:xfrm>
            <a:prstGeom prst="rect">
              <a:avLst/>
            </a:prstGeom>
            <a:solidFill>
              <a:schemeClr val="accent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15" name="TextBox 14"/>
            <p:cNvSpPr txBox="1"/>
            <p:nvPr/>
          </p:nvSpPr>
          <p:spPr>
            <a:xfrm>
              <a:off x="2184049" y="2453013"/>
              <a:ext cx="1466655" cy="269305"/>
            </a:xfrm>
            <a:prstGeom prst="rect">
              <a:avLst/>
            </a:prstGeom>
            <a:noFill/>
          </p:spPr>
          <p:txBody>
            <a:bodyPr wrap="none" rtlCol="0">
              <a:spAutoFit/>
            </a:bodyPr>
            <a:lstStyle/>
            <a:p>
              <a:pPr algn="ctr"/>
              <a:r>
                <a:rPr lang="id-ID" sz="2900" dirty="0">
                  <a:solidFill>
                    <a:schemeClr val="bg1"/>
                  </a:solidFill>
                  <a:latin typeface="Open Sans"/>
                  <a:cs typeface="Open Sans"/>
                </a:rPr>
                <a:t>Unsecured Plan</a:t>
              </a:r>
            </a:p>
          </p:txBody>
        </p:sp>
        <p:sp>
          <p:nvSpPr>
            <p:cNvPr id="16" name="TextBox 15"/>
            <p:cNvSpPr txBox="1"/>
            <p:nvPr/>
          </p:nvSpPr>
          <p:spPr>
            <a:xfrm>
              <a:off x="2253764" y="2736272"/>
              <a:ext cx="1497571" cy="1031052"/>
            </a:xfrm>
            <a:prstGeom prst="rect">
              <a:avLst/>
            </a:prstGeom>
            <a:noFill/>
          </p:spPr>
          <p:txBody>
            <a:bodyPr wrap="none" rtlCol="0">
              <a:spAutoFit/>
            </a:bodyPr>
            <a:lstStyle/>
            <a:p>
              <a:pPr algn="ctr"/>
              <a:r>
                <a:rPr lang="id-ID" sz="12800" b="1" dirty="0" smtClean="0">
                  <a:solidFill>
                    <a:schemeClr val="bg1"/>
                  </a:solidFill>
                  <a:latin typeface="Open Sans"/>
                  <a:cs typeface="Open Sans"/>
                </a:rPr>
                <a:t>199</a:t>
              </a:r>
              <a:endParaRPr lang="id-ID" sz="12800" b="1" dirty="0">
                <a:solidFill>
                  <a:schemeClr val="bg1"/>
                </a:solidFill>
                <a:latin typeface="Open Sans"/>
                <a:cs typeface="Open Sans"/>
              </a:endParaRPr>
            </a:p>
          </p:txBody>
        </p:sp>
        <p:sp>
          <p:nvSpPr>
            <p:cNvPr id="17" name="TextBox 16"/>
            <p:cNvSpPr txBox="1"/>
            <p:nvPr/>
          </p:nvSpPr>
          <p:spPr>
            <a:xfrm>
              <a:off x="1923174" y="3043552"/>
              <a:ext cx="348486" cy="584776"/>
            </a:xfrm>
            <a:prstGeom prst="rect">
              <a:avLst/>
            </a:prstGeom>
            <a:noFill/>
          </p:spPr>
          <p:txBody>
            <a:bodyPr wrap="none" rtlCol="0">
              <a:spAutoFit/>
            </a:bodyPr>
            <a:lstStyle/>
            <a:p>
              <a:pPr algn="ctr"/>
              <a:r>
                <a:rPr lang="id-ID" sz="7000" b="1" dirty="0">
                  <a:solidFill>
                    <a:schemeClr val="bg1"/>
                  </a:solidFill>
                  <a:latin typeface="Open Sans"/>
                  <a:cs typeface="Open Sans"/>
                </a:rPr>
                <a:t>$</a:t>
              </a:r>
            </a:p>
          </p:txBody>
        </p:sp>
        <p:sp>
          <p:nvSpPr>
            <p:cNvPr id="18" name="TextBox 17"/>
            <p:cNvSpPr txBox="1"/>
            <p:nvPr/>
          </p:nvSpPr>
          <p:spPr>
            <a:xfrm>
              <a:off x="2469746" y="3621597"/>
              <a:ext cx="895251" cy="292388"/>
            </a:xfrm>
            <a:prstGeom prst="rect">
              <a:avLst/>
            </a:prstGeom>
            <a:noFill/>
          </p:spPr>
          <p:txBody>
            <a:bodyPr wrap="none" rtlCol="0">
              <a:spAutoFit/>
            </a:bodyPr>
            <a:lstStyle/>
            <a:p>
              <a:pPr algn="ctr"/>
              <a:r>
                <a:rPr lang="id-ID" sz="3200" i="1" dirty="0">
                  <a:solidFill>
                    <a:schemeClr val="bg1"/>
                  </a:solidFill>
                  <a:latin typeface="Open Sans"/>
                  <a:cs typeface="Open Sans"/>
                </a:rPr>
                <a:t>per year</a:t>
              </a:r>
            </a:p>
          </p:txBody>
        </p:sp>
        <p:sp>
          <p:nvSpPr>
            <p:cNvPr id="19" name="TextBox 18"/>
            <p:cNvSpPr txBox="1"/>
            <p:nvPr/>
          </p:nvSpPr>
          <p:spPr>
            <a:xfrm>
              <a:off x="2412809" y="4088463"/>
              <a:ext cx="1009119" cy="253916"/>
            </a:xfrm>
            <a:prstGeom prst="rect">
              <a:avLst/>
            </a:prstGeom>
            <a:noFill/>
          </p:spPr>
          <p:txBody>
            <a:bodyPr wrap="none" rtlCol="0">
              <a:spAutoFit/>
            </a:bodyPr>
            <a:lstStyle/>
            <a:p>
              <a:pPr algn="ctr"/>
              <a:r>
                <a:rPr lang="id-ID" sz="2700" dirty="0" smtClean="0">
                  <a:solidFill>
                    <a:schemeClr val="bg1">
                      <a:lumMod val="50000"/>
                    </a:schemeClr>
                  </a:solidFill>
                  <a:latin typeface="Open Sans"/>
                  <a:cs typeface="Open Sans"/>
                </a:rPr>
                <a:t>3000 Users</a:t>
              </a:r>
              <a:endParaRPr lang="id-ID" sz="2700" dirty="0">
                <a:solidFill>
                  <a:schemeClr val="bg1">
                    <a:lumMod val="50000"/>
                  </a:schemeClr>
                </a:solidFill>
                <a:latin typeface="Open Sans"/>
                <a:cs typeface="Open Sans"/>
              </a:endParaRPr>
            </a:p>
          </p:txBody>
        </p:sp>
        <p:sp>
          <p:nvSpPr>
            <p:cNvPr id="20" name="TextBox 19"/>
            <p:cNvSpPr txBox="1"/>
            <p:nvPr/>
          </p:nvSpPr>
          <p:spPr>
            <a:xfrm>
              <a:off x="2076168" y="4446595"/>
              <a:ext cx="1682413" cy="253916"/>
            </a:xfrm>
            <a:prstGeom prst="rect">
              <a:avLst/>
            </a:prstGeom>
            <a:noFill/>
          </p:spPr>
          <p:txBody>
            <a:bodyPr wrap="none" rtlCol="0">
              <a:spAutoFit/>
            </a:bodyPr>
            <a:lstStyle/>
            <a:p>
              <a:pPr algn="ctr"/>
              <a:r>
                <a:rPr lang="id-ID" sz="2700" dirty="0" smtClean="0">
                  <a:solidFill>
                    <a:schemeClr val="bg1">
                      <a:lumMod val="65000"/>
                    </a:schemeClr>
                  </a:solidFill>
                  <a:latin typeface="Open Sans"/>
                  <a:cs typeface="Open Sans"/>
                </a:rPr>
                <a:t>200 Email Accounts</a:t>
              </a:r>
              <a:endParaRPr lang="id-ID" sz="2700" dirty="0">
                <a:solidFill>
                  <a:schemeClr val="bg1">
                    <a:lumMod val="65000"/>
                  </a:schemeClr>
                </a:solidFill>
                <a:latin typeface="Open Sans"/>
                <a:cs typeface="Open Sans"/>
              </a:endParaRPr>
            </a:p>
          </p:txBody>
        </p:sp>
        <p:sp>
          <p:nvSpPr>
            <p:cNvPr id="21" name="TextBox 20"/>
            <p:cNvSpPr txBox="1"/>
            <p:nvPr/>
          </p:nvSpPr>
          <p:spPr>
            <a:xfrm>
              <a:off x="2165318" y="4806582"/>
              <a:ext cx="1504119" cy="253916"/>
            </a:xfrm>
            <a:prstGeom prst="rect">
              <a:avLst/>
            </a:prstGeom>
            <a:noFill/>
          </p:spPr>
          <p:txBody>
            <a:bodyPr wrap="none" rtlCol="0">
              <a:spAutoFit/>
            </a:bodyPr>
            <a:lstStyle/>
            <a:p>
              <a:pPr algn="ctr"/>
              <a:r>
                <a:rPr lang="id-ID" sz="2700" dirty="0" smtClean="0">
                  <a:solidFill>
                    <a:schemeClr val="bg1">
                      <a:lumMod val="50000"/>
                    </a:schemeClr>
                  </a:solidFill>
                  <a:latin typeface="Open Sans"/>
                  <a:cs typeface="Open Sans"/>
                </a:rPr>
                <a:t>Basic Performace</a:t>
              </a:r>
              <a:endParaRPr lang="id-ID" sz="2700" dirty="0">
                <a:solidFill>
                  <a:schemeClr val="bg1">
                    <a:lumMod val="50000"/>
                  </a:schemeClr>
                </a:solidFill>
                <a:latin typeface="Open Sans"/>
                <a:cs typeface="Open Sans"/>
              </a:endParaRPr>
            </a:p>
          </p:txBody>
        </p:sp>
        <p:sp>
          <p:nvSpPr>
            <p:cNvPr id="22" name="TextBox 21"/>
            <p:cNvSpPr txBox="1"/>
            <p:nvPr/>
          </p:nvSpPr>
          <p:spPr>
            <a:xfrm>
              <a:off x="2526485" y="5153155"/>
              <a:ext cx="781770" cy="253916"/>
            </a:xfrm>
            <a:prstGeom prst="rect">
              <a:avLst/>
            </a:prstGeom>
            <a:noFill/>
          </p:spPr>
          <p:txBody>
            <a:bodyPr wrap="none" rtlCol="0">
              <a:spAutoFit/>
            </a:bodyPr>
            <a:lstStyle/>
            <a:p>
              <a:pPr algn="ctr"/>
              <a:r>
                <a:rPr lang="id-ID" sz="2700" dirty="0" smtClean="0">
                  <a:solidFill>
                    <a:schemeClr val="bg1">
                      <a:lumMod val="65000"/>
                    </a:schemeClr>
                  </a:solidFill>
                  <a:latin typeface="Open Sans"/>
                  <a:cs typeface="Open Sans"/>
                </a:rPr>
                <a:t>50 HTTP</a:t>
              </a:r>
              <a:endParaRPr lang="id-ID" sz="2700" dirty="0">
                <a:solidFill>
                  <a:schemeClr val="bg1">
                    <a:lumMod val="65000"/>
                  </a:schemeClr>
                </a:solidFill>
                <a:latin typeface="Open Sans"/>
                <a:cs typeface="Open Sans"/>
              </a:endParaRPr>
            </a:p>
          </p:txBody>
        </p:sp>
        <p:sp>
          <p:nvSpPr>
            <p:cNvPr id="23" name="Rectangle 22"/>
            <p:cNvSpPr/>
            <p:nvPr/>
          </p:nvSpPr>
          <p:spPr>
            <a:xfrm>
              <a:off x="2065233" y="5576871"/>
              <a:ext cx="1704281" cy="415712"/>
            </a:xfrm>
            <a:prstGeom prst="rect">
              <a:avLst/>
            </a:prstGeom>
            <a:solidFill>
              <a:schemeClr val="accent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25" name="TextBox 24"/>
            <p:cNvSpPr txBox="1"/>
            <p:nvPr/>
          </p:nvSpPr>
          <p:spPr>
            <a:xfrm>
              <a:off x="2605671" y="5623959"/>
              <a:ext cx="825740" cy="253916"/>
            </a:xfrm>
            <a:prstGeom prst="rect">
              <a:avLst/>
            </a:prstGeom>
            <a:noFill/>
          </p:spPr>
          <p:txBody>
            <a:bodyPr wrap="none" rtlCol="0">
              <a:spAutoFit/>
            </a:bodyPr>
            <a:lstStyle/>
            <a:p>
              <a:pPr algn="ctr"/>
              <a:r>
                <a:rPr lang="id-ID" sz="2700" dirty="0" smtClean="0">
                  <a:solidFill>
                    <a:schemeClr val="bg1"/>
                  </a:solidFill>
                  <a:latin typeface="Open Sans"/>
                  <a:cs typeface="Open Sans"/>
                </a:rPr>
                <a:t>Buy Now</a:t>
              </a:r>
              <a:endParaRPr lang="id-ID" sz="2700" dirty="0">
                <a:solidFill>
                  <a:schemeClr val="bg1"/>
                </a:solidFill>
                <a:latin typeface="Open Sans"/>
                <a:cs typeface="Open Sans"/>
              </a:endParaRPr>
            </a:p>
          </p:txBody>
        </p:sp>
        <p:sp>
          <p:nvSpPr>
            <p:cNvPr id="64" name="AutoShape 95"/>
            <p:cNvSpPr>
              <a:spLocks/>
            </p:cNvSpPr>
            <p:nvPr/>
          </p:nvSpPr>
          <p:spPr bwMode="auto">
            <a:xfrm>
              <a:off x="2156615" y="5644584"/>
              <a:ext cx="247705" cy="2467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292" y="0"/>
                  </a:moveTo>
                  <a:cubicBezTo>
                    <a:pt x="16156" y="0"/>
                    <a:pt x="16975" y="198"/>
                    <a:pt x="17745" y="593"/>
                  </a:cubicBezTo>
                  <a:cubicBezTo>
                    <a:pt x="18516" y="987"/>
                    <a:pt x="19185" y="1531"/>
                    <a:pt x="19756" y="2219"/>
                  </a:cubicBezTo>
                  <a:cubicBezTo>
                    <a:pt x="20325" y="2908"/>
                    <a:pt x="20776" y="3714"/>
                    <a:pt x="21107" y="4641"/>
                  </a:cubicBezTo>
                  <a:cubicBezTo>
                    <a:pt x="21434" y="5562"/>
                    <a:pt x="21599" y="6538"/>
                    <a:pt x="21599" y="7566"/>
                  </a:cubicBezTo>
                  <a:lnTo>
                    <a:pt x="21599" y="9662"/>
                  </a:lnTo>
                  <a:cubicBezTo>
                    <a:pt x="21599" y="9965"/>
                    <a:pt x="21516" y="10221"/>
                    <a:pt x="21340" y="10428"/>
                  </a:cubicBezTo>
                  <a:cubicBezTo>
                    <a:pt x="21168" y="10635"/>
                    <a:pt x="20956" y="10736"/>
                    <a:pt x="20704" y="10736"/>
                  </a:cubicBezTo>
                  <a:lnTo>
                    <a:pt x="19785" y="10736"/>
                  </a:lnTo>
                  <a:cubicBezTo>
                    <a:pt x="19531" y="10736"/>
                    <a:pt x="19322" y="10632"/>
                    <a:pt x="19152" y="10422"/>
                  </a:cubicBezTo>
                  <a:cubicBezTo>
                    <a:pt x="18984" y="10209"/>
                    <a:pt x="18900" y="9956"/>
                    <a:pt x="18900" y="9662"/>
                  </a:cubicBezTo>
                  <a:lnTo>
                    <a:pt x="18900" y="7566"/>
                  </a:lnTo>
                  <a:cubicBezTo>
                    <a:pt x="18900" y="6961"/>
                    <a:pt x="18806" y="6394"/>
                    <a:pt x="18614" y="5870"/>
                  </a:cubicBezTo>
                  <a:cubicBezTo>
                    <a:pt x="18422" y="5349"/>
                    <a:pt x="18163" y="4894"/>
                    <a:pt x="17844" y="4508"/>
                  </a:cubicBezTo>
                  <a:cubicBezTo>
                    <a:pt x="17522" y="4123"/>
                    <a:pt x="17140" y="3817"/>
                    <a:pt x="16706" y="3593"/>
                  </a:cubicBezTo>
                  <a:cubicBezTo>
                    <a:pt x="16269" y="3365"/>
                    <a:pt x="15796" y="3253"/>
                    <a:pt x="15292" y="3253"/>
                  </a:cubicBezTo>
                  <a:cubicBezTo>
                    <a:pt x="14788" y="3253"/>
                    <a:pt x="14320" y="3365"/>
                    <a:pt x="13891" y="3593"/>
                  </a:cubicBezTo>
                  <a:cubicBezTo>
                    <a:pt x="13461" y="3817"/>
                    <a:pt x="13082" y="4123"/>
                    <a:pt x="12753" y="4508"/>
                  </a:cubicBezTo>
                  <a:cubicBezTo>
                    <a:pt x="12422" y="4894"/>
                    <a:pt x="12165" y="5352"/>
                    <a:pt x="11978" y="5876"/>
                  </a:cubicBezTo>
                  <a:cubicBezTo>
                    <a:pt x="11788" y="6406"/>
                    <a:pt x="11695" y="6970"/>
                    <a:pt x="11695" y="7566"/>
                  </a:cubicBezTo>
                  <a:lnTo>
                    <a:pt x="11695" y="9717"/>
                  </a:lnTo>
                  <a:lnTo>
                    <a:pt x="13063" y="9717"/>
                  </a:lnTo>
                  <a:cubicBezTo>
                    <a:pt x="13423" y="9717"/>
                    <a:pt x="13735" y="9875"/>
                    <a:pt x="14001" y="10192"/>
                  </a:cubicBezTo>
                  <a:cubicBezTo>
                    <a:pt x="14263" y="10511"/>
                    <a:pt x="14395" y="10900"/>
                    <a:pt x="14395" y="11358"/>
                  </a:cubicBezTo>
                  <a:lnTo>
                    <a:pt x="14395" y="19987"/>
                  </a:lnTo>
                  <a:cubicBezTo>
                    <a:pt x="14395" y="20419"/>
                    <a:pt x="14263" y="20796"/>
                    <a:pt x="14001" y="21116"/>
                  </a:cubicBezTo>
                  <a:cubicBezTo>
                    <a:pt x="13735" y="21438"/>
                    <a:pt x="13423" y="21599"/>
                    <a:pt x="13063" y="21599"/>
                  </a:cubicBezTo>
                  <a:lnTo>
                    <a:pt x="1343" y="21599"/>
                  </a:lnTo>
                  <a:cubicBezTo>
                    <a:pt x="983" y="21599"/>
                    <a:pt x="669" y="21438"/>
                    <a:pt x="403" y="21116"/>
                  </a:cubicBezTo>
                  <a:cubicBezTo>
                    <a:pt x="134" y="20796"/>
                    <a:pt x="0" y="20419"/>
                    <a:pt x="0" y="19987"/>
                  </a:cubicBezTo>
                  <a:lnTo>
                    <a:pt x="0" y="11358"/>
                  </a:lnTo>
                  <a:cubicBezTo>
                    <a:pt x="0" y="10909"/>
                    <a:pt x="134" y="10523"/>
                    <a:pt x="403" y="10201"/>
                  </a:cubicBezTo>
                  <a:cubicBezTo>
                    <a:pt x="669" y="9878"/>
                    <a:pt x="984" y="9717"/>
                    <a:pt x="1343" y="9717"/>
                  </a:cubicBezTo>
                  <a:lnTo>
                    <a:pt x="8985" y="9717"/>
                  </a:lnTo>
                  <a:lnTo>
                    <a:pt x="8985" y="7566"/>
                  </a:lnTo>
                  <a:cubicBezTo>
                    <a:pt x="8985" y="6529"/>
                    <a:pt x="9148" y="5550"/>
                    <a:pt x="9477" y="4632"/>
                  </a:cubicBezTo>
                  <a:cubicBezTo>
                    <a:pt x="9808" y="3711"/>
                    <a:pt x="10260" y="2907"/>
                    <a:pt x="10833" y="2219"/>
                  </a:cubicBezTo>
                  <a:cubicBezTo>
                    <a:pt x="11409" y="1531"/>
                    <a:pt x="12079" y="987"/>
                    <a:pt x="12844" y="592"/>
                  </a:cubicBezTo>
                  <a:cubicBezTo>
                    <a:pt x="13615" y="198"/>
                    <a:pt x="14426" y="0"/>
                    <a:pt x="15292" y="0"/>
                  </a:cubicBezTo>
                  <a:moveTo>
                    <a:pt x="7972" y="15409"/>
                  </a:moveTo>
                  <a:cubicBezTo>
                    <a:pt x="8195" y="15245"/>
                    <a:pt x="8375" y="15021"/>
                    <a:pt x="8519" y="14741"/>
                  </a:cubicBezTo>
                  <a:cubicBezTo>
                    <a:pt x="8661" y="14462"/>
                    <a:pt x="8731" y="14160"/>
                    <a:pt x="8731" y="13840"/>
                  </a:cubicBezTo>
                  <a:cubicBezTo>
                    <a:pt x="8731" y="13333"/>
                    <a:pt x="8582" y="12896"/>
                    <a:pt x="8282" y="12530"/>
                  </a:cubicBezTo>
                  <a:cubicBezTo>
                    <a:pt x="7987" y="12162"/>
                    <a:pt x="7624" y="11980"/>
                    <a:pt x="7204" y="11980"/>
                  </a:cubicBezTo>
                  <a:cubicBezTo>
                    <a:pt x="6782" y="11980"/>
                    <a:pt x="6422" y="12162"/>
                    <a:pt x="6122" y="12530"/>
                  </a:cubicBezTo>
                  <a:cubicBezTo>
                    <a:pt x="5824" y="12896"/>
                    <a:pt x="5675" y="13333"/>
                    <a:pt x="5675" y="13840"/>
                  </a:cubicBezTo>
                  <a:cubicBezTo>
                    <a:pt x="5675" y="14160"/>
                    <a:pt x="5745" y="14462"/>
                    <a:pt x="5882" y="14741"/>
                  </a:cubicBezTo>
                  <a:cubicBezTo>
                    <a:pt x="6021" y="15021"/>
                    <a:pt x="6201" y="15234"/>
                    <a:pt x="6422" y="15380"/>
                  </a:cubicBezTo>
                  <a:lnTo>
                    <a:pt x="5675" y="19339"/>
                  </a:lnTo>
                  <a:lnTo>
                    <a:pt x="8731" y="19339"/>
                  </a:lnTo>
                  <a:lnTo>
                    <a:pt x="7972" y="15409"/>
                  </a:lnTo>
                  <a:close/>
                </a:path>
              </a:pathLst>
            </a:custGeom>
            <a:solidFill>
              <a:schemeClr val="bg1"/>
            </a:solidFill>
            <a:ln>
              <a:noFill/>
            </a:ln>
            <a:effectLst/>
            <a:extLst/>
          </p:spPr>
          <p:txBody>
            <a:bodyPr lIns="50799" tIns="50799" rIns="50799" bIns="50799" anchor="ctr"/>
            <a:lstStyle/>
            <a:p>
              <a:pPr defTabSz="914195">
                <a:defRPr/>
              </a:pPr>
              <a:endParaRPr lang="es-ES" sz="5800" dirty="0">
                <a:solidFill>
                  <a:schemeClr val="bg1">
                    <a:lumMod val="65000"/>
                  </a:schemeClr>
                </a:solidFill>
                <a:effectLst>
                  <a:outerShdw blurRad="38100" dist="38100" dir="2700000" algn="tl">
                    <a:srgbClr val="000000"/>
                  </a:outerShdw>
                </a:effectLst>
                <a:latin typeface="Open Sans"/>
                <a:cs typeface="Open Sans"/>
                <a:sym typeface="Gill Sans" charset="0"/>
              </a:endParaRPr>
            </a:p>
          </p:txBody>
        </p:sp>
        <p:sp>
          <p:nvSpPr>
            <p:cNvPr id="2" name="Rectangle 1"/>
            <p:cNvSpPr/>
            <p:nvPr/>
          </p:nvSpPr>
          <p:spPr>
            <a:xfrm>
              <a:off x="1387928" y="2433294"/>
              <a:ext cx="3058885" cy="3677872"/>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Open Sans"/>
                <a:cs typeface="Open Sans"/>
              </a:endParaRPr>
            </a:p>
          </p:txBody>
        </p:sp>
      </p:grpSp>
      <p:grpSp>
        <p:nvGrpSpPr>
          <p:cNvPr id="68" name="Group 67"/>
          <p:cNvGrpSpPr/>
          <p:nvPr/>
        </p:nvGrpSpPr>
        <p:grpSpPr>
          <a:xfrm>
            <a:off x="9457585" y="3332638"/>
            <a:ext cx="5591867" cy="8166204"/>
            <a:chOff x="4598803" y="2248485"/>
            <a:chExt cx="3075126" cy="4083102"/>
          </a:xfrm>
        </p:grpSpPr>
        <p:sp>
          <p:nvSpPr>
            <p:cNvPr id="26" name="Rectangle 25"/>
            <p:cNvSpPr/>
            <p:nvPr/>
          </p:nvSpPr>
          <p:spPr>
            <a:xfrm>
              <a:off x="4615044" y="2453014"/>
              <a:ext cx="3058885" cy="3878573"/>
            </a:xfrm>
            <a:prstGeom prst="rect">
              <a:avLst/>
            </a:prstGeom>
            <a:solidFill>
              <a:srgbClr val="F2F2F2"/>
            </a:solidFill>
            <a:ln w="12700" cap="sq">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27" name="Rectangle 26"/>
            <p:cNvSpPr/>
            <p:nvPr/>
          </p:nvSpPr>
          <p:spPr>
            <a:xfrm>
              <a:off x="4615044" y="2781637"/>
              <a:ext cx="3058885" cy="1306828"/>
            </a:xfrm>
            <a:prstGeom prst="rect">
              <a:avLst/>
            </a:prstGeom>
            <a:solidFill>
              <a:srgbClr val="44546A"/>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28" name="Rectangle 27"/>
            <p:cNvSpPr/>
            <p:nvPr/>
          </p:nvSpPr>
          <p:spPr>
            <a:xfrm>
              <a:off x="4615044" y="4088465"/>
              <a:ext cx="3058885" cy="348343"/>
            </a:xfrm>
            <a:prstGeom prst="rect">
              <a:avLst/>
            </a:prstGeom>
            <a:solidFill>
              <a:srgbClr val="F2F2F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29" name="Rectangle 28"/>
            <p:cNvSpPr/>
            <p:nvPr/>
          </p:nvSpPr>
          <p:spPr>
            <a:xfrm>
              <a:off x="4615044" y="4436808"/>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30" name="Rectangle 29"/>
            <p:cNvSpPr/>
            <p:nvPr/>
          </p:nvSpPr>
          <p:spPr>
            <a:xfrm>
              <a:off x="4615044" y="4785150"/>
              <a:ext cx="3058885" cy="348343"/>
            </a:xfrm>
            <a:prstGeom prst="rect">
              <a:avLst/>
            </a:prstGeom>
            <a:solidFill>
              <a:srgbClr val="F2F2F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31" name="Rectangle 30"/>
            <p:cNvSpPr/>
            <p:nvPr/>
          </p:nvSpPr>
          <p:spPr>
            <a:xfrm>
              <a:off x="4615044" y="5133493"/>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32" name="Rectangle 31"/>
            <p:cNvSpPr/>
            <p:nvPr/>
          </p:nvSpPr>
          <p:spPr>
            <a:xfrm>
              <a:off x="4615044" y="2453014"/>
              <a:ext cx="3058885" cy="348343"/>
            </a:xfrm>
            <a:prstGeom prst="rect">
              <a:avLst/>
            </a:prstGeom>
            <a:solidFill>
              <a:schemeClr val="tx1">
                <a:alpha val="2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33" name="Rectangle 32"/>
            <p:cNvSpPr/>
            <p:nvPr/>
          </p:nvSpPr>
          <p:spPr>
            <a:xfrm>
              <a:off x="4598803" y="2248485"/>
              <a:ext cx="3063914" cy="533153"/>
            </a:xfrm>
            <a:prstGeom prst="rect">
              <a:avLst/>
            </a:prstGeom>
            <a:solidFill>
              <a:srgbClr val="242C3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34" name="TextBox 33"/>
            <p:cNvSpPr txBox="1"/>
            <p:nvPr/>
          </p:nvSpPr>
          <p:spPr>
            <a:xfrm>
              <a:off x="5552372" y="2345778"/>
              <a:ext cx="1184236" cy="269305"/>
            </a:xfrm>
            <a:prstGeom prst="rect">
              <a:avLst/>
            </a:prstGeom>
            <a:noFill/>
          </p:spPr>
          <p:txBody>
            <a:bodyPr wrap="none" rtlCol="0">
              <a:spAutoFit/>
            </a:bodyPr>
            <a:lstStyle/>
            <a:p>
              <a:pPr algn="ctr"/>
              <a:r>
                <a:rPr lang="id-ID" sz="2900" dirty="0" smtClean="0">
                  <a:solidFill>
                    <a:schemeClr val="bg1"/>
                  </a:solidFill>
                  <a:latin typeface="Open Sans"/>
                  <a:cs typeface="Open Sans"/>
                </a:rPr>
                <a:t>Popular </a:t>
              </a:r>
              <a:r>
                <a:rPr lang="id-ID" sz="2900" dirty="0">
                  <a:solidFill>
                    <a:schemeClr val="bg1"/>
                  </a:solidFill>
                  <a:latin typeface="Open Sans"/>
                  <a:cs typeface="Open Sans"/>
                </a:rPr>
                <a:t>Plan</a:t>
              </a:r>
            </a:p>
          </p:txBody>
        </p:sp>
        <p:sp>
          <p:nvSpPr>
            <p:cNvPr id="35" name="TextBox 34"/>
            <p:cNvSpPr txBox="1"/>
            <p:nvPr/>
          </p:nvSpPr>
          <p:spPr>
            <a:xfrm>
              <a:off x="5514954" y="2736272"/>
              <a:ext cx="1497571" cy="1031052"/>
            </a:xfrm>
            <a:prstGeom prst="rect">
              <a:avLst/>
            </a:prstGeom>
            <a:noFill/>
          </p:spPr>
          <p:txBody>
            <a:bodyPr wrap="none" rtlCol="0">
              <a:spAutoFit/>
            </a:bodyPr>
            <a:lstStyle/>
            <a:p>
              <a:pPr algn="ctr"/>
              <a:r>
                <a:rPr lang="id-ID" sz="12800" b="1" dirty="0" smtClean="0">
                  <a:solidFill>
                    <a:schemeClr val="bg1"/>
                  </a:solidFill>
                  <a:latin typeface="Open Sans"/>
                  <a:cs typeface="Open Sans"/>
                </a:rPr>
                <a:t>599</a:t>
              </a:r>
              <a:endParaRPr lang="id-ID" sz="12800" b="1" dirty="0">
                <a:solidFill>
                  <a:schemeClr val="bg1"/>
                </a:solidFill>
                <a:latin typeface="Open Sans"/>
                <a:cs typeface="Open Sans"/>
              </a:endParaRPr>
            </a:p>
          </p:txBody>
        </p:sp>
        <p:sp>
          <p:nvSpPr>
            <p:cNvPr id="36" name="TextBox 35"/>
            <p:cNvSpPr txBox="1"/>
            <p:nvPr/>
          </p:nvSpPr>
          <p:spPr>
            <a:xfrm>
              <a:off x="5066568" y="3067950"/>
              <a:ext cx="485155" cy="584776"/>
            </a:xfrm>
            <a:prstGeom prst="rect">
              <a:avLst/>
            </a:prstGeom>
            <a:noFill/>
          </p:spPr>
          <p:txBody>
            <a:bodyPr wrap="square" rtlCol="0">
              <a:spAutoFit/>
            </a:bodyPr>
            <a:lstStyle/>
            <a:p>
              <a:pPr algn="ctr"/>
              <a:r>
                <a:rPr lang="id-ID" sz="7000" b="1" dirty="0">
                  <a:solidFill>
                    <a:schemeClr val="bg1"/>
                  </a:solidFill>
                  <a:latin typeface="Open Sans"/>
                  <a:cs typeface="Open Sans"/>
                </a:rPr>
                <a:t>$</a:t>
              </a:r>
            </a:p>
          </p:txBody>
        </p:sp>
        <p:sp>
          <p:nvSpPr>
            <p:cNvPr id="37" name="TextBox 36"/>
            <p:cNvSpPr txBox="1"/>
            <p:nvPr/>
          </p:nvSpPr>
          <p:spPr>
            <a:xfrm>
              <a:off x="5696862" y="3621597"/>
              <a:ext cx="895251" cy="292388"/>
            </a:xfrm>
            <a:prstGeom prst="rect">
              <a:avLst/>
            </a:prstGeom>
            <a:noFill/>
          </p:spPr>
          <p:txBody>
            <a:bodyPr wrap="none" rtlCol="0">
              <a:spAutoFit/>
            </a:bodyPr>
            <a:lstStyle/>
            <a:p>
              <a:pPr algn="ctr"/>
              <a:r>
                <a:rPr lang="id-ID" sz="3200" i="1" dirty="0">
                  <a:solidFill>
                    <a:schemeClr val="bg1"/>
                  </a:solidFill>
                  <a:latin typeface="Open Sans"/>
                  <a:cs typeface="Open Sans"/>
                </a:rPr>
                <a:t>per year</a:t>
              </a:r>
            </a:p>
          </p:txBody>
        </p:sp>
        <p:sp>
          <p:nvSpPr>
            <p:cNvPr id="38" name="TextBox 37"/>
            <p:cNvSpPr txBox="1"/>
            <p:nvPr/>
          </p:nvSpPr>
          <p:spPr>
            <a:xfrm>
              <a:off x="5639930" y="4088463"/>
              <a:ext cx="1009119" cy="253916"/>
            </a:xfrm>
            <a:prstGeom prst="rect">
              <a:avLst/>
            </a:prstGeom>
            <a:noFill/>
          </p:spPr>
          <p:txBody>
            <a:bodyPr wrap="none" rtlCol="0">
              <a:spAutoFit/>
            </a:bodyPr>
            <a:lstStyle/>
            <a:p>
              <a:pPr algn="ctr"/>
              <a:r>
                <a:rPr lang="id-ID" sz="2700" dirty="0" smtClean="0">
                  <a:solidFill>
                    <a:schemeClr val="bg1">
                      <a:lumMod val="50000"/>
                    </a:schemeClr>
                  </a:solidFill>
                  <a:latin typeface="Open Sans"/>
                  <a:cs typeface="Open Sans"/>
                </a:rPr>
                <a:t>3000 </a:t>
              </a:r>
              <a:r>
                <a:rPr lang="id-ID" sz="2700" dirty="0">
                  <a:solidFill>
                    <a:schemeClr val="bg1">
                      <a:lumMod val="50000"/>
                    </a:schemeClr>
                  </a:solidFill>
                  <a:latin typeface="Open Sans"/>
                  <a:cs typeface="Open Sans"/>
                </a:rPr>
                <a:t>Users</a:t>
              </a:r>
            </a:p>
          </p:txBody>
        </p:sp>
        <p:sp>
          <p:nvSpPr>
            <p:cNvPr id="39" name="TextBox 38"/>
            <p:cNvSpPr txBox="1"/>
            <p:nvPr/>
          </p:nvSpPr>
          <p:spPr>
            <a:xfrm>
              <a:off x="5303282" y="4446595"/>
              <a:ext cx="1682413" cy="253916"/>
            </a:xfrm>
            <a:prstGeom prst="rect">
              <a:avLst/>
            </a:prstGeom>
            <a:noFill/>
          </p:spPr>
          <p:txBody>
            <a:bodyPr wrap="none" rtlCol="0">
              <a:spAutoFit/>
            </a:bodyPr>
            <a:lstStyle/>
            <a:p>
              <a:pPr algn="ctr"/>
              <a:r>
                <a:rPr lang="id-ID" sz="2700" dirty="0">
                  <a:solidFill>
                    <a:schemeClr val="bg1">
                      <a:lumMod val="65000"/>
                    </a:schemeClr>
                  </a:solidFill>
                  <a:latin typeface="Open Sans"/>
                  <a:cs typeface="Open Sans"/>
                </a:rPr>
                <a:t>200 Email Accounts</a:t>
              </a:r>
            </a:p>
          </p:txBody>
        </p:sp>
        <p:sp>
          <p:nvSpPr>
            <p:cNvPr id="40" name="TextBox 39"/>
            <p:cNvSpPr txBox="1"/>
            <p:nvPr/>
          </p:nvSpPr>
          <p:spPr>
            <a:xfrm>
              <a:off x="5392430" y="4806582"/>
              <a:ext cx="1504119" cy="253916"/>
            </a:xfrm>
            <a:prstGeom prst="rect">
              <a:avLst/>
            </a:prstGeom>
            <a:noFill/>
          </p:spPr>
          <p:txBody>
            <a:bodyPr wrap="none" rtlCol="0">
              <a:spAutoFit/>
            </a:bodyPr>
            <a:lstStyle/>
            <a:p>
              <a:pPr algn="ctr"/>
              <a:r>
                <a:rPr lang="id-ID" sz="2700" dirty="0">
                  <a:solidFill>
                    <a:schemeClr val="bg1">
                      <a:lumMod val="50000"/>
                    </a:schemeClr>
                  </a:solidFill>
                  <a:latin typeface="Open Sans"/>
                  <a:cs typeface="Open Sans"/>
                </a:rPr>
                <a:t>Basic Performace</a:t>
              </a:r>
            </a:p>
          </p:txBody>
        </p:sp>
        <p:sp>
          <p:nvSpPr>
            <p:cNvPr id="41" name="TextBox 40"/>
            <p:cNvSpPr txBox="1"/>
            <p:nvPr/>
          </p:nvSpPr>
          <p:spPr>
            <a:xfrm>
              <a:off x="5753603" y="5153155"/>
              <a:ext cx="781770" cy="253916"/>
            </a:xfrm>
            <a:prstGeom prst="rect">
              <a:avLst/>
            </a:prstGeom>
            <a:noFill/>
          </p:spPr>
          <p:txBody>
            <a:bodyPr wrap="none" rtlCol="0">
              <a:spAutoFit/>
            </a:bodyPr>
            <a:lstStyle/>
            <a:p>
              <a:pPr algn="ctr"/>
              <a:r>
                <a:rPr lang="id-ID" sz="2700" dirty="0">
                  <a:solidFill>
                    <a:schemeClr val="bg1">
                      <a:lumMod val="65000"/>
                    </a:schemeClr>
                  </a:solidFill>
                  <a:latin typeface="Open Sans"/>
                  <a:cs typeface="Open Sans"/>
                </a:rPr>
                <a:t>50 HTTP</a:t>
              </a:r>
            </a:p>
          </p:txBody>
        </p:sp>
        <p:sp>
          <p:nvSpPr>
            <p:cNvPr id="42" name="Rectangle 41"/>
            <p:cNvSpPr/>
            <p:nvPr/>
          </p:nvSpPr>
          <p:spPr>
            <a:xfrm>
              <a:off x="5292349" y="5695454"/>
              <a:ext cx="1704281" cy="415712"/>
            </a:xfrm>
            <a:prstGeom prst="rect">
              <a:avLst/>
            </a:prstGeom>
            <a:solidFill>
              <a:srgbClr val="414F5E"/>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43" name="TextBox 42"/>
            <p:cNvSpPr txBox="1"/>
            <p:nvPr/>
          </p:nvSpPr>
          <p:spPr>
            <a:xfrm>
              <a:off x="5832791" y="5742542"/>
              <a:ext cx="825740" cy="253916"/>
            </a:xfrm>
            <a:prstGeom prst="rect">
              <a:avLst/>
            </a:prstGeom>
            <a:noFill/>
          </p:spPr>
          <p:txBody>
            <a:bodyPr wrap="none" rtlCol="0">
              <a:spAutoFit/>
            </a:bodyPr>
            <a:lstStyle/>
            <a:p>
              <a:pPr algn="ctr"/>
              <a:r>
                <a:rPr lang="id-ID" sz="2700" dirty="0">
                  <a:solidFill>
                    <a:schemeClr val="bg1"/>
                  </a:solidFill>
                  <a:latin typeface="Open Sans"/>
                  <a:cs typeface="Open Sans"/>
                </a:rPr>
                <a:t>Buy Now</a:t>
              </a:r>
            </a:p>
          </p:txBody>
        </p:sp>
        <p:sp>
          <p:nvSpPr>
            <p:cNvPr id="65" name="AutoShape 82"/>
            <p:cNvSpPr>
              <a:spLocks/>
            </p:cNvSpPr>
            <p:nvPr/>
          </p:nvSpPr>
          <p:spPr bwMode="auto">
            <a:xfrm>
              <a:off x="5374076" y="5810470"/>
              <a:ext cx="172639" cy="17263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767" y="5419"/>
                  </a:moveTo>
                  <a:cubicBezTo>
                    <a:pt x="4051" y="5419"/>
                    <a:pt x="4271" y="5505"/>
                    <a:pt x="4428" y="5687"/>
                  </a:cubicBezTo>
                  <a:cubicBezTo>
                    <a:pt x="4586" y="5865"/>
                    <a:pt x="4701" y="6078"/>
                    <a:pt x="4766" y="6326"/>
                  </a:cubicBezTo>
                  <a:cubicBezTo>
                    <a:pt x="4835" y="6574"/>
                    <a:pt x="4879" y="6836"/>
                    <a:pt x="4893" y="7106"/>
                  </a:cubicBezTo>
                  <a:cubicBezTo>
                    <a:pt x="4910" y="7377"/>
                    <a:pt x="4917" y="7596"/>
                    <a:pt x="4917" y="7760"/>
                  </a:cubicBezTo>
                  <a:lnTo>
                    <a:pt x="4917" y="9856"/>
                  </a:lnTo>
                  <a:cubicBezTo>
                    <a:pt x="4809" y="9928"/>
                    <a:pt x="4720" y="10015"/>
                    <a:pt x="4646" y="10110"/>
                  </a:cubicBezTo>
                  <a:cubicBezTo>
                    <a:pt x="4574" y="10208"/>
                    <a:pt x="4468" y="10257"/>
                    <a:pt x="4329" y="10257"/>
                  </a:cubicBezTo>
                  <a:lnTo>
                    <a:pt x="561" y="10257"/>
                  </a:lnTo>
                  <a:cubicBezTo>
                    <a:pt x="439" y="10257"/>
                    <a:pt x="338" y="10208"/>
                    <a:pt x="256" y="10110"/>
                  </a:cubicBezTo>
                  <a:cubicBezTo>
                    <a:pt x="177" y="10015"/>
                    <a:pt x="93" y="9928"/>
                    <a:pt x="0" y="9856"/>
                  </a:cubicBezTo>
                  <a:lnTo>
                    <a:pt x="0" y="7760"/>
                  </a:lnTo>
                  <a:cubicBezTo>
                    <a:pt x="0" y="7596"/>
                    <a:pt x="4" y="7377"/>
                    <a:pt x="12" y="7106"/>
                  </a:cubicBezTo>
                  <a:cubicBezTo>
                    <a:pt x="19" y="6836"/>
                    <a:pt x="57" y="6574"/>
                    <a:pt x="124" y="6326"/>
                  </a:cubicBezTo>
                  <a:cubicBezTo>
                    <a:pt x="196" y="6078"/>
                    <a:pt x="309" y="5865"/>
                    <a:pt x="465" y="5687"/>
                  </a:cubicBezTo>
                  <a:cubicBezTo>
                    <a:pt x="624" y="5508"/>
                    <a:pt x="842" y="5419"/>
                    <a:pt x="1123" y="5419"/>
                  </a:cubicBezTo>
                  <a:cubicBezTo>
                    <a:pt x="782" y="5151"/>
                    <a:pt x="508" y="4803"/>
                    <a:pt x="304" y="4377"/>
                  </a:cubicBezTo>
                  <a:cubicBezTo>
                    <a:pt x="103" y="3950"/>
                    <a:pt x="0" y="3469"/>
                    <a:pt x="0" y="2937"/>
                  </a:cubicBezTo>
                  <a:cubicBezTo>
                    <a:pt x="0" y="2539"/>
                    <a:pt x="64" y="2162"/>
                    <a:pt x="189" y="1805"/>
                  </a:cubicBezTo>
                  <a:cubicBezTo>
                    <a:pt x="316" y="1448"/>
                    <a:pt x="491" y="1134"/>
                    <a:pt x="717" y="861"/>
                  </a:cubicBezTo>
                  <a:cubicBezTo>
                    <a:pt x="943" y="590"/>
                    <a:pt x="1207" y="380"/>
                    <a:pt x="1504" y="227"/>
                  </a:cubicBezTo>
                  <a:cubicBezTo>
                    <a:pt x="1804" y="77"/>
                    <a:pt x="2119" y="0"/>
                    <a:pt x="2445" y="0"/>
                  </a:cubicBezTo>
                  <a:cubicBezTo>
                    <a:pt x="2793" y="0"/>
                    <a:pt x="3115" y="77"/>
                    <a:pt x="3412" y="227"/>
                  </a:cubicBezTo>
                  <a:cubicBezTo>
                    <a:pt x="3712" y="380"/>
                    <a:pt x="3969" y="590"/>
                    <a:pt x="4188" y="861"/>
                  </a:cubicBezTo>
                  <a:cubicBezTo>
                    <a:pt x="4406" y="1134"/>
                    <a:pt x="4584" y="1448"/>
                    <a:pt x="4716" y="1805"/>
                  </a:cubicBezTo>
                  <a:cubicBezTo>
                    <a:pt x="4850" y="2162"/>
                    <a:pt x="4917" y="2539"/>
                    <a:pt x="4917" y="2937"/>
                  </a:cubicBezTo>
                  <a:cubicBezTo>
                    <a:pt x="4917" y="3458"/>
                    <a:pt x="4814" y="3939"/>
                    <a:pt x="4603" y="4371"/>
                  </a:cubicBezTo>
                  <a:cubicBezTo>
                    <a:pt x="4392" y="4800"/>
                    <a:pt x="4115" y="5151"/>
                    <a:pt x="3767" y="5419"/>
                  </a:cubicBezTo>
                  <a:moveTo>
                    <a:pt x="18165" y="12062"/>
                  </a:moveTo>
                  <a:cubicBezTo>
                    <a:pt x="18672" y="12604"/>
                    <a:pt x="19070" y="13142"/>
                    <a:pt x="19356" y="13669"/>
                  </a:cubicBezTo>
                  <a:cubicBezTo>
                    <a:pt x="19641" y="14196"/>
                    <a:pt x="19788" y="14801"/>
                    <a:pt x="19788" y="15480"/>
                  </a:cubicBezTo>
                  <a:lnTo>
                    <a:pt x="19788" y="20816"/>
                  </a:lnTo>
                  <a:cubicBezTo>
                    <a:pt x="19694" y="20868"/>
                    <a:pt x="19620" y="20931"/>
                    <a:pt x="19557" y="20995"/>
                  </a:cubicBezTo>
                  <a:cubicBezTo>
                    <a:pt x="19497" y="21061"/>
                    <a:pt x="19425" y="21122"/>
                    <a:pt x="19344" y="21191"/>
                  </a:cubicBezTo>
                  <a:cubicBezTo>
                    <a:pt x="19262" y="21251"/>
                    <a:pt x="19173" y="21317"/>
                    <a:pt x="19075" y="21386"/>
                  </a:cubicBezTo>
                  <a:cubicBezTo>
                    <a:pt x="18976" y="21455"/>
                    <a:pt x="18835" y="21528"/>
                    <a:pt x="18662" y="21599"/>
                  </a:cubicBezTo>
                  <a:lnTo>
                    <a:pt x="2942" y="21599"/>
                  </a:lnTo>
                  <a:cubicBezTo>
                    <a:pt x="2675" y="21599"/>
                    <a:pt x="2467" y="21499"/>
                    <a:pt x="2318" y="21291"/>
                  </a:cubicBezTo>
                  <a:cubicBezTo>
                    <a:pt x="2167" y="21081"/>
                    <a:pt x="2003" y="20926"/>
                    <a:pt x="1819" y="20816"/>
                  </a:cubicBezTo>
                  <a:lnTo>
                    <a:pt x="1819" y="15480"/>
                  </a:lnTo>
                  <a:cubicBezTo>
                    <a:pt x="1819" y="14763"/>
                    <a:pt x="1989" y="14127"/>
                    <a:pt x="2335" y="13571"/>
                  </a:cubicBezTo>
                  <a:cubicBezTo>
                    <a:pt x="2678" y="13018"/>
                    <a:pt x="3052" y="12511"/>
                    <a:pt x="3460" y="12062"/>
                  </a:cubicBezTo>
                  <a:cubicBezTo>
                    <a:pt x="3535" y="11970"/>
                    <a:pt x="3633" y="11869"/>
                    <a:pt x="3753" y="11766"/>
                  </a:cubicBezTo>
                  <a:cubicBezTo>
                    <a:pt x="3873" y="11659"/>
                    <a:pt x="4000" y="11590"/>
                    <a:pt x="4137" y="11553"/>
                  </a:cubicBezTo>
                  <a:cubicBezTo>
                    <a:pt x="4276" y="11495"/>
                    <a:pt x="4432" y="11466"/>
                    <a:pt x="4610" y="11455"/>
                  </a:cubicBezTo>
                  <a:cubicBezTo>
                    <a:pt x="4785" y="11446"/>
                    <a:pt x="4956" y="11423"/>
                    <a:pt x="5126" y="11388"/>
                  </a:cubicBezTo>
                  <a:cubicBezTo>
                    <a:pt x="5594" y="11299"/>
                    <a:pt x="6091" y="11210"/>
                    <a:pt x="6621" y="11121"/>
                  </a:cubicBezTo>
                  <a:cubicBezTo>
                    <a:pt x="7149" y="11034"/>
                    <a:pt x="7665" y="10945"/>
                    <a:pt x="8172" y="10853"/>
                  </a:cubicBezTo>
                  <a:cubicBezTo>
                    <a:pt x="7483" y="10326"/>
                    <a:pt x="6928" y="9632"/>
                    <a:pt x="6513" y="8762"/>
                  </a:cubicBezTo>
                  <a:cubicBezTo>
                    <a:pt x="6093" y="7896"/>
                    <a:pt x="5884" y="6940"/>
                    <a:pt x="5884" y="5903"/>
                  </a:cubicBezTo>
                  <a:cubicBezTo>
                    <a:pt x="5884" y="5097"/>
                    <a:pt x="6016" y="4331"/>
                    <a:pt x="6275" y="3608"/>
                  </a:cubicBezTo>
                  <a:cubicBezTo>
                    <a:pt x="6535" y="2885"/>
                    <a:pt x="6887" y="2260"/>
                    <a:pt x="7331" y="1733"/>
                  </a:cubicBezTo>
                  <a:cubicBezTo>
                    <a:pt x="7778" y="1203"/>
                    <a:pt x="8299" y="786"/>
                    <a:pt x="8894" y="472"/>
                  </a:cubicBezTo>
                  <a:cubicBezTo>
                    <a:pt x="9494" y="158"/>
                    <a:pt x="10125" y="3"/>
                    <a:pt x="10802" y="3"/>
                  </a:cubicBezTo>
                  <a:cubicBezTo>
                    <a:pt x="11476" y="3"/>
                    <a:pt x="12112" y="158"/>
                    <a:pt x="12710" y="472"/>
                  </a:cubicBezTo>
                  <a:cubicBezTo>
                    <a:pt x="13307" y="786"/>
                    <a:pt x="13826" y="1203"/>
                    <a:pt x="14272" y="1733"/>
                  </a:cubicBezTo>
                  <a:cubicBezTo>
                    <a:pt x="14716" y="2260"/>
                    <a:pt x="15067" y="2885"/>
                    <a:pt x="15328" y="3608"/>
                  </a:cubicBezTo>
                  <a:cubicBezTo>
                    <a:pt x="15590" y="4331"/>
                    <a:pt x="15719" y="5097"/>
                    <a:pt x="15719" y="5903"/>
                  </a:cubicBezTo>
                  <a:cubicBezTo>
                    <a:pt x="15719" y="6939"/>
                    <a:pt x="15513" y="7890"/>
                    <a:pt x="15100" y="8757"/>
                  </a:cubicBezTo>
                  <a:cubicBezTo>
                    <a:pt x="14685" y="9620"/>
                    <a:pt x="14128" y="10320"/>
                    <a:pt x="13432" y="10853"/>
                  </a:cubicBezTo>
                  <a:cubicBezTo>
                    <a:pt x="13936" y="10945"/>
                    <a:pt x="14452" y="11031"/>
                    <a:pt x="14978" y="11115"/>
                  </a:cubicBezTo>
                  <a:cubicBezTo>
                    <a:pt x="15504" y="11198"/>
                    <a:pt x="16005" y="11288"/>
                    <a:pt x="16478" y="11388"/>
                  </a:cubicBezTo>
                  <a:cubicBezTo>
                    <a:pt x="16653" y="11426"/>
                    <a:pt x="16826" y="11449"/>
                    <a:pt x="16994" y="11455"/>
                  </a:cubicBezTo>
                  <a:cubicBezTo>
                    <a:pt x="17162" y="11466"/>
                    <a:pt x="17323" y="11495"/>
                    <a:pt x="17467" y="11553"/>
                  </a:cubicBezTo>
                  <a:cubicBezTo>
                    <a:pt x="17603" y="11590"/>
                    <a:pt x="17731" y="11659"/>
                    <a:pt x="17851" y="11766"/>
                  </a:cubicBezTo>
                  <a:cubicBezTo>
                    <a:pt x="17966" y="11869"/>
                    <a:pt x="18074" y="11970"/>
                    <a:pt x="18165" y="12062"/>
                  </a:cubicBezTo>
                  <a:moveTo>
                    <a:pt x="20474" y="5419"/>
                  </a:moveTo>
                  <a:cubicBezTo>
                    <a:pt x="20757" y="5419"/>
                    <a:pt x="20973" y="5505"/>
                    <a:pt x="21124" y="5687"/>
                  </a:cubicBezTo>
                  <a:cubicBezTo>
                    <a:pt x="21271" y="5865"/>
                    <a:pt x="21381" y="6078"/>
                    <a:pt x="21448" y="6326"/>
                  </a:cubicBezTo>
                  <a:cubicBezTo>
                    <a:pt x="21520" y="6574"/>
                    <a:pt x="21561" y="6836"/>
                    <a:pt x="21576" y="7106"/>
                  </a:cubicBezTo>
                  <a:cubicBezTo>
                    <a:pt x="21592" y="7377"/>
                    <a:pt x="21599" y="7596"/>
                    <a:pt x="21599" y="7760"/>
                  </a:cubicBezTo>
                  <a:lnTo>
                    <a:pt x="21599" y="9856"/>
                  </a:lnTo>
                  <a:cubicBezTo>
                    <a:pt x="21508" y="9928"/>
                    <a:pt x="21422" y="10015"/>
                    <a:pt x="21340" y="10110"/>
                  </a:cubicBezTo>
                  <a:cubicBezTo>
                    <a:pt x="21261" y="10208"/>
                    <a:pt x="21158" y="10257"/>
                    <a:pt x="21036" y="10257"/>
                  </a:cubicBezTo>
                  <a:lnTo>
                    <a:pt x="17268" y="10257"/>
                  </a:lnTo>
                  <a:cubicBezTo>
                    <a:pt x="17131" y="10257"/>
                    <a:pt x="17023" y="10208"/>
                    <a:pt x="16953" y="10110"/>
                  </a:cubicBezTo>
                  <a:cubicBezTo>
                    <a:pt x="16879" y="10015"/>
                    <a:pt x="16790" y="9928"/>
                    <a:pt x="16682" y="9856"/>
                  </a:cubicBezTo>
                  <a:lnTo>
                    <a:pt x="16682" y="7760"/>
                  </a:lnTo>
                  <a:cubicBezTo>
                    <a:pt x="16682" y="7596"/>
                    <a:pt x="16692" y="7377"/>
                    <a:pt x="16706" y="7106"/>
                  </a:cubicBezTo>
                  <a:cubicBezTo>
                    <a:pt x="16720" y="6836"/>
                    <a:pt x="16766" y="6574"/>
                    <a:pt x="16836" y="6326"/>
                  </a:cubicBezTo>
                  <a:cubicBezTo>
                    <a:pt x="16912" y="6078"/>
                    <a:pt x="17023" y="5865"/>
                    <a:pt x="17183" y="5687"/>
                  </a:cubicBezTo>
                  <a:cubicBezTo>
                    <a:pt x="17337" y="5508"/>
                    <a:pt x="17556" y="5419"/>
                    <a:pt x="17829" y="5419"/>
                  </a:cubicBezTo>
                  <a:cubicBezTo>
                    <a:pt x="17488" y="5151"/>
                    <a:pt x="17210" y="4803"/>
                    <a:pt x="16999" y="4377"/>
                  </a:cubicBezTo>
                  <a:cubicBezTo>
                    <a:pt x="16788" y="3950"/>
                    <a:pt x="16682" y="3469"/>
                    <a:pt x="16682" y="2937"/>
                  </a:cubicBezTo>
                  <a:cubicBezTo>
                    <a:pt x="16682" y="2539"/>
                    <a:pt x="16744" y="2162"/>
                    <a:pt x="16872" y="1805"/>
                  </a:cubicBezTo>
                  <a:cubicBezTo>
                    <a:pt x="16999" y="1448"/>
                    <a:pt x="17174" y="1134"/>
                    <a:pt x="17400" y="861"/>
                  </a:cubicBezTo>
                  <a:cubicBezTo>
                    <a:pt x="17625" y="590"/>
                    <a:pt x="17889" y="380"/>
                    <a:pt x="18187" y="227"/>
                  </a:cubicBezTo>
                  <a:cubicBezTo>
                    <a:pt x="18487" y="77"/>
                    <a:pt x="18808" y="0"/>
                    <a:pt x="19152" y="0"/>
                  </a:cubicBezTo>
                  <a:cubicBezTo>
                    <a:pt x="19480" y="0"/>
                    <a:pt x="19795" y="77"/>
                    <a:pt x="20095" y="227"/>
                  </a:cubicBezTo>
                  <a:cubicBezTo>
                    <a:pt x="20395" y="380"/>
                    <a:pt x="20656" y="590"/>
                    <a:pt x="20882" y="861"/>
                  </a:cubicBezTo>
                  <a:cubicBezTo>
                    <a:pt x="21108" y="1134"/>
                    <a:pt x="21285" y="1448"/>
                    <a:pt x="21412" y="1805"/>
                  </a:cubicBezTo>
                  <a:cubicBezTo>
                    <a:pt x="21537" y="2162"/>
                    <a:pt x="21599" y="2539"/>
                    <a:pt x="21599" y="2937"/>
                  </a:cubicBezTo>
                  <a:cubicBezTo>
                    <a:pt x="21599" y="3458"/>
                    <a:pt x="21499" y="3939"/>
                    <a:pt x="21295" y="4371"/>
                  </a:cubicBezTo>
                  <a:cubicBezTo>
                    <a:pt x="21093" y="4800"/>
                    <a:pt x="20820" y="5151"/>
                    <a:pt x="20474" y="5419"/>
                  </a:cubicBezTo>
                </a:path>
              </a:pathLst>
            </a:custGeom>
            <a:solidFill>
              <a:schemeClr val="bg1"/>
            </a:solidFill>
            <a:ln>
              <a:noFill/>
            </a:ln>
            <a:effectLst/>
            <a:extLst/>
          </p:spPr>
          <p:txBody>
            <a:bodyPr lIns="50799" tIns="50799" rIns="50799" bIns="50799" anchor="ctr"/>
            <a:lstStyle/>
            <a:p>
              <a:pPr defTabSz="914195">
                <a:defRPr/>
              </a:pPr>
              <a:endParaRPr lang="es-ES" sz="5800" dirty="0">
                <a:solidFill>
                  <a:srgbClr val="44CEB9"/>
                </a:solidFill>
                <a:effectLst>
                  <a:outerShdw blurRad="38100" dist="38100" dir="2700000" algn="tl">
                    <a:srgbClr val="000000"/>
                  </a:outerShdw>
                </a:effectLst>
                <a:latin typeface="Open Sans"/>
                <a:cs typeface="Open Sans"/>
                <a:sym typeface="Gill Sans" charset="0"/>
              </a:endParaRPr>
            </a:p>
          </p:txBody>
        </p:sp>
        <p:sp>
          <p:nvSpPr>
            <p:cNvPr id="3" name="Rectangle 2"/>
            <p:cNvSpPr/>
            <p:nvPr/>
          </p:nvSpPr>
          <p:spPr>
            <a:xfrm>
              <a:off x="4615044" y="2248485"/>
              <a:ext cx="3058885" cy="4083102"/>
            </a:xfrm>
            <a:prstGeom prst="rect">
              <a:avLst/>
            </a:prstGeom>
            <a:noFill/>
            <a:ln>
              <a:solidFill>
                <a:srgbClr val="414F5E"/>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Open Sans"/>
                <a:cs typeface="Open Sans"/>
              </a:endParaRPr>
            </a:p>
          </p:txBody>
        </p:sp>
      </p:grpSp>
      <p:grpSp>
        <p:nvGrpSpPr>
          <p:cNvPr id="69" name="Group 68"/>
          <p:cNvGrpSpPr/>
          <p:nvPr/>
        </p:nvGrpSpPr>
        <p:grpSpPr>
          <a:xfrm>
            <a:off x="16179482" y="3346708"/>
            <a:ext cx="5562334" cy="7482722"/>
            <a:chOff x="7842672" y="2375644"/>
            <a:chExt cx="3058885" cy="3741361"/>
          </a:xfrm>
        </p:grpSpPr>
        <p:sp>
          <p:nvSpPr>
            <p:cNvPr id="45" name="Rectangle 44"/>
            <p:cNvSpPr/>
            <p:nvPr/>
          </p:nvSpPr>
          <p:spPr>
            <a:xfrm>
              <a:off x="7842672" y="2453014"/>
              <a:ext cx="3058885" cy="3663991"/>
            </a:xfrm>
            <a:prstGeom prst="rect">
              <a:avLst/>
            </a:prstGeom>
            <a:solidFill>
              <a:srgbClr val="F2F2F2"/>
            </a:solidFill>
            <a:ln w="12700" cap="sq">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46" name="Rectangle 45"/>
            <p:cNvSpPr/>
            <p:nvPr/>
          </p:nvSpPr>
          <p:spPr>
            <a:xfrm>
              <a:off x="7842672" y="2781637"/>
              <a:ext cx="3058885" cy="1306828"/>
            </a:xfrm>
            <a:prstGeom prst="rect">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47" name="Rectangle 46"/>
            <p:cNvSpPr/>
            <p:nvPr/>
          </p:nvSpPr>
          <p:spPr>
            <a:xfrm>
              <a:off x="7842672" y="4088465"/>
              <a:ext cx="3058885" cy="348343"/>
            </a:xfrm>
            <a:prstGeom prst="rect">
              <a:avLst/>
            </a:prstGeom>
            <a:solidFill>
              <a:srgbClr val="F2F2F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48" name="Rectangle 47"/>
            <p:cNvSpPr/>
            <p:nvPr/>
          </p:nvSpPr>
          <p:spPr>
            <a:xfrm>
              <a:off x="7842672" y="4436808"/>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49" name="Rectangle 48"/>
            <p:cNvSpPr/>
            <p:nvPr/>
          </p:nvSpPr>
          <p:spPr>
            <a:xfrm>
              <a:off x="7842672" y="4785150"/>
              <a:ext cx="3058885" cy="348343"/>
            </a:xfrm>
            <a:prstGeom prst="rect">
              <a:avLst/>
            </a:prstGeom>
            <a:solidFill>
              <a:srgbClr val="F2F2F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50" name="Rectangle 49"/>
            <p:cNvSpPr/>
            <p:nvPr/>
          </p:nvSpPr>
          <p:spPr>
            <a:xfrm>
              <a:off x="7842672" y="5133493"/>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51" name="Rectangle 50"/>
            <p:cNvSpPr/>
            <p:nvPr/>
          </p:nvSpPr>
          <p:spPr>
            <a:xfrm>
              <a:off x="7842672" y="2453014"/>
              <a:ext cx="3058885" cy="348343"/>
            </a:xfrm>
            <a:prstGeom prst="rect">
              <a:avLst/>
            </a:prstGeom>
            <a:solidFill>
              <a:schemeClr val="tx1">
                <a:alpha val="2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52" name="Rectangle 51"/>
            <p:cNvSpPr/>
            <p:nvPr/>
          </p:nvSpPr>
          <p:spPr>
            <a:xfrm>
              <a:off x="7842672" y="2375644"/>
              <a:ext cx="3058885" cy="463646"/>
            </a:xfrm>
            <a:prstGeom prst="rect">
              <a:avLst/>
            </a:prstGeom>
            <a:solidFill>
              <a:schemeClr val="accent2">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53" name="TextBox 52"/>
            <p:cNvSpPr txBox="1"/>
            <p:nvPr/>
          </p:nvSpPr>
          <p:spPr>
            <a:xfrm>
              <a:off x="8732219" y="2453013"/>
              <a:ext cx="1279797" cy="269305"/>
            </a:xfrm>
            <a:prstGeom prst="rect">
              <a:avLst/>
            </a:prstGeom>
            <a:noFill/>
          </p:spPr>
          <p:txBody>
            <a:bodyPr wrap="none" rtlCol="0">
              <a:spAutoFit/>
            </a:bodyPr>
            <a:lstStyle/>
            <a:p>
              <a:pPr algn="ctr"/>
              <a:r>
                <a:rPr lang="id-ID" sz="2900" dirty="0">
                  <a:solidFill>
                    <a:schemeClr val="bg1"/>
                  </a:solidFill>
                  <a:latin typeface="Open Sans"/>
                  <a:cs typeface="Open Sans"/>
                </a:rPr>
                <a:t>The Best Plan</a:t>
              </a:r>
            </a:p>
          </p:txBody>
        </p:sp>
        <p:sp>
          <p:nvSpPr>
            <p:cNvPr id="54" name="TextBox 53"/>
            <p:cNvSpPr txBox="1"/>
            <p:nvPr/>
          </p:nvSpPr>
          <p:spPr>
            <a:xfrm>
              <a:off x="8725542" y="2736272"/>
              <a:ext cx="1497571" cy="1031052"/>
            </a:xfrm>
            <a:prstGeom prst="rect">
              <a:avLst/>
            </a:prstGeom>
            <a:noFill/>
          </p:spPr>
          <p:txBody>
            <a:bodyPr wrap="none" rtlCol="0">
              <a:spAutoFit/>
            </a:bodyPr>
            <a:lstStyle/>
            <a:p>
              <a:pPr algn="ctr"/>
              <a:r>
                <a:rPr lang="id-ID" sz="12800" b="1" dirty="0" smtClean="0">
                  <a:solidFill>
                    <a:schemeClr val="bg1"/>
                  </a:solidFill>
                  <a:latin typeface="Open Sans"/>
                  <a:cs typeface="Open Sans"/>
                </a:rPr>
                <a:t>989</a:t>
              </a:r>
              <a:endParaRPr lang="id-ID" sz="12800" b="1" dirty="0">
                <a:solidFill>
                  <a:schemeClr val="bg1"/>
                </a:solidFill>
                <a:latin typeface="Open Sans"/>
                <a:cs typeface="Open Sans"/>
              </a:endParaRPr>
            </a:p>
          </p:txBody>
        </p:sp>
        <p:sp>
          <p:nvSpPr>
            <p:cNvPr id="55" name="TextBox 54"/>
            <p:cNvSpPr txBox="1"/>
            <p:nvPr/>
          </p:nvSpPr>
          <p:spPr>
            <a:xfrm>
              <a:off x="8363929" y="3080650"/>
              <a:ext cx="348486" cy="584776"/>
            </a:xfrm>
            <a:prstGeom prst="rect">
              <a:avLst/>
            </a:prstGeom>
            <a:noFill/>
          </p:spPr>
          <p:txBody>
            <a:bodyPr wrap="none" rtlCol="0">
              <a:spAutoFit/>
            </a:bodyPr>
            <a:lstStyle/>
            <a:p>
              <a:pPr algn="ctr"/>
              <a:r>
                <a:rPr lang="id-ID" sz="7000" b="1" dirty="0">
                  <a:solidFill>
                    <a:schemeClr val="bg1"/>
                  </a:solidFill>
                  <a:latin typeface="Open Sans"/>
                  <a:cs typeface="Open Sans"/>
                </a:rPr>
                <a:t>$</a:t>
              </a:r>
            </a:p>
          </p:txBody>
        </p:sp>
        <p:sp>
          <p:nvSpPr>
            <p:cNvPr id="56" name="TextBox 55"/>
            <p:cNvSpPr txBox="1"/>
            <p:nvPr/>
          </p:nvSpPr>
          <p:spPr>
            <a:xfrm>
              <a:off x="8924490" y="3621597"/>
              <a:ext cx="895251" cy="292388"/>
            </a:xfrm>
            <a:prstGeom prst="rect">
              <a:avLst/>
            </a:prstGeom>
            <a:noFill/>
          </p:spPr>
          <p:txBody>
            <a:bodyPr wrap="none" rtlCol="0">
              <a:spAutoFit/>
            </a:bodyPr>
            <a:lstStyle/>
            <a:p>
              <a:pPr algn="ctr"/>
              <a:r>
                <a:rPr lang="id-ID" sz="3200" i="1" dirty="0">
                  <a:solidFill>
                    <a:schemeClr val="bg1"/>
                  </a:solidFill>
                  <a:latin typeface="Open Sans"/>
                  <a:cs typeface="Open Sans"/>
                </a:rPr>
                <a:t>per year</a:t>
              </a:r>
            </a:p>
          </p:txBody>
        </p:sp>
        <p:sp>
          <p:nvSpPr>
            <p:cNvPr id="57" name="TextBox 56"/>
            <p:cNvSpPr txBox="1"/>
            <p:nvPr/>
          </p:nvSpPr>
          <p:spPr>
            <a:xfrm>
              <a:off x="8867559" y="4088463"/>
              <a:ext cx="1009119" cy="253916"/>
            </a:xfrm>
            <a:prstGeom prst="rect">
              <a:avLst/>
            </a:prstGeom>
            <a:noFill/>
          </p:spPr>
          <p:txBody>
            <a:bodyPr wrap="none" rtlCol="0">
              <a:spAutoFit/>
            </a:bodyPr>
            <a:lstStyle/>
            <a:p>
              <a:pPr algn="ctr"/>
              <a:r>
                <a:rPr lang="id-ID" sz="2700" dirty="0">
                  <a:solidFill>
                    <a:schemeClr val="bg1">
                      <a:lumMod val="50000"/>
                    </a:schemeClr>
                  </a:solidFill>
                  <a:latin typeface="Open Sans"/>
                  <a:cs typeface="Open Sans"/>
                </a:rPr>
                <a:t>3000 Users</a:t>
              </a:r>
            </a:p>
          </p:txBody>
        </p:sp>
        <p:sp>
          <p:nvSpPr>
            <p:cNvPr id="58" name="TextBox 57"/>
            <p:cNvSpPr txBox="1"/>
            <p:nvPr/>
          </p:nvSpPr>
          <p:spPr>
            <a:xfrm>
              <a:off x="8530914" y="4446595"/>
              <a:ext cx="1682413" cy="253916"/>
            </a:xfrm>
            <a:prstGeom prst="rect">
              <a:avLst/>
            </a:prstGeom>
            <a:noFill/>
          </p:spPr>
          <p:txBody>
            <a:bodyPr wrap="none" rtlCol="0">
              <a:spAutoFit/>
            </a:bodyPr>
            <a:lstStyle/>
            <a:p>
              <a:pPr algn="ctr"/>
              <a:r>
                <a:rPr lang="id-ID" sz="2700" dirty="0">
                  <a:solidFill>
                    <a:schemeClr val="bg1">
                      <a:lumMod val="65000"/>
                    </a:schemeClr>
                  </a:solidFill>
                  <a:latin typeface="Open Sans"/>
                  <a:cs typeface="Open Sans"/>
                </a:rPr>
                <a:t>200 Email Accounts</a:t>
              </a:r>
            </a:p>
          </p:txBody>
        </p:sp>
        <p:sp>
          <p:nvSpPr>
            <p:cNvPr id="59" name="TextBox 58"/>
            <p:cNvSpPr txBox="1"/>
            <p:nvPr/>
          </p:nvSpPr>
          <p:spPr>
            <a:xfrm>
              <a:off x="8620058" y="4806582"/>
              <a:ext cx="1504119" cy="253916"/>
            </a:xfrm>
            <a:prstGeom prst="rect">
              <a:avLst/>
            </a:prstGeom>
            <a:noFill/>
          </p:spPr>
          <p:txBody>
            <a:bodyPr wrap="none" rtlCol="0">
              <a:spAutoFit/>
            </a:bodyPr>
            <a:lstStyle/>
            <a:p>
              <a:pPr algn="ctr"/>
              <a:r>
                <a:rPr lang="id-ID" sz="2700" dirty="0">
                  <a:solidFill>
                    <a:schemeClr val="bg1">
                      <a:lumMod val="50000"/>
                    </a:schemeClr>
                  </a:solidFill>
                  <a:latin typeface="Open Sans"/>
                  <a:cs typeface="Open Sans"/>
                </a:rPr>
                <a:t>Basic Performace</a:t>
              </a:r>
            </a:p>
          </p:txBody>
        </p:sp>
        <p:sp>
          <p:nvSpPr>
            <p:cNvPr id="60" name="TextBox 59"/>
            <p:cNvSpPr txBox="1"/>
            <p:nvPr/>
          </p:nvSpPr>
          <p:spPr>
            <a:xfrm>
              <a:off x="8981231" y="5153155"/>
              <a:ext cx="781770" cy="253916"/>
            </a:xfrm>
            <a:prstGeom prst="rect">
              <a:avLst/>
            </a:prstGeom>
            <a:noFill/>
          </p:spPr>
          <p:txBody>
            <a:bodyPr wrap="none" rtlCol="0">
              <a:spAutoFit/>
            </a:bodyPr>
            <a:lstStyle/>
            <a:p>
              <a:pPr algn="ctr"/>
              <a:r>
                <a:rPr lang="id-ID" sz="2700" dirty="0">
                  <a:solidFill>
                    <a:schemeClr val="bg1">
                      <a:lumMod val="65000"/>
                    </a:schemeClr>
                  </a:solidFill>
                  <a:latin typeface="Open Sans"/>
                  <a:cs typeface="Open Sans"/>
                </a:rPr>
                <a:t>50 HTTP</a:t>
              </a:r>
            </a:p>
          </p:txBody>
        </p:sp>
        <p:sp>
          <p:nvSpPr>
            <p:cNvPr id="61" name="Rectangle 60"/>
            <p:cNvSpPr/>
            <p:nvPr/>
          </p:nvSpPr>
          <p:spPr>
            <a:xfrm>
              <a:off x="8519977" y="5576871"/>
              <a:ext cx="1704281" cy="415712"/>
            </a:xfrm>
            <a:prstGeom prst="rect">
              <a:avLst/>
            </a:prstGeom>
            <a:solidFill>
              <a:schemeClr val="accent2"/>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Open Sans"/>
                <a:cs typeface="Open Sans"/>
              </a:endParaRPr>
            </a:p>
          </p:txBody>
        </p:sp>
        <p:sp>
          <p:nvSpPr>
            <p:cNvPr id="62" name="TextBox 61"/>
            <p:cNvSpPr txBox="1"/>
            <p:nvPr/>
          </p:nvSpPr>
          <p:spPr>
            <a:xfrm>
              <a:off x="9060418" y="5623959"/>
              <a:ext cx="825740" cy="253916"/>
            </a:xfrm>
            <a:prstGeom prst="rect">
              <a:avLst/>
            </a:prstGeom>
            <a:noFill/>
          </p:spPr>
          <p:txBody>
            <a:bodyPr wrap="none" rtlCol="0">
              <a:spAutoFit/>
            </a:bodyPr>
            <a:lstStyle/>
            <a:p>
              <a:pPr algn="ctr"/>
              <a:r>
                <a:rPr lang="id-ID" sz="2700" dirty="0">
                  <a:solidFill>
                    <a:schemeClr val="bg1"/>
                  </a:solidFill>
                  <a:latin typeface="Open Sans"/>
                  <a:cs typeface="Open Sans"/>
                </a:rPr>
                <a:t>Buy Now</a:t>
              </a:r>
            </a:p>
          </p:txBody>
        </p:sp>
        <p:sp>
          <p:nvSpPr>
            <p:cNvPr id="63" name="Freeform 13"/>
            <p:cNvSpPr>
              <a:spLocks noEditPoints="1"/>
            </p:cNvSpPr>
            <p:nvPr/>
          </p:nvSpPr>
          <p:spPr bwMode="auto">
            <a:xfrm>
              <a:off x="8612087" y="5703868"/>
              <a:ext cx="209248" cy="205055"/>
            </a:xfrm>
            <a:custGeom>
              <a:avLst/>
              <a:gdLst>
                <a:gd name="T0" fmla="*/ 179 w 208"/>
                <a:gd name="T1" fmla="*/ 79 h 204"/>
                <a:gd name="T2" fmla="*/ 174 w 208"/>
                <a:gd name="T3" fmla="*/ 66 h 204"/>
                <a:gd name="T4" fmla="*/ 185 w 208"/>
                <a:gd name="T5" fmla="*/ 38 h 204"/>
                <a:gd name="T6" fmla="*/ 169 w 208"/>
                <a:gd name="T7" fmla="*/ 22 h 204"/>
                <a:gd name="T8" fmla="*/ 140 w 208"/>
                <a:gd name="T9" fmla="*/ 33 h 204"/>
                <a:gd name="T10" fmla="*/ 128 w 208"/>
                <a:gd name="T11" fmla="*/ 28 h 204"/>
                <a:gd name="T12" fmla="*/ 115 w 208"/>
                <a:gd name="T13" fmla="*/ 0 h 204"/>
                <a:gd name="T14" fmla="*/ 92 w 208"/>
                <a:gd name="T15" fmla="*/ 0 h 204"/>
                <a:gd name="T16" fmla="*/ 80 w 208"/>
                <a:gd name="T17" fmla="*/ 28 h 204"/>
                <a:gd name="T18" fmla="*/ 67 w 208"/>
                <a:gd name="T19" fmla="*/ 33 h 204"/>
                <a:gd name="T20" fmla="*/ 38 w 208"/>
                <a:gd name="T21" fmla="*/ 22 h 204"/>
                <a:gd name="T22" fmla="*/ 22 w 208"/>
                <a:gd name="T23" fmla="*/ 38 h 204"/>
                <a:gd name="T24" fmla="*/ 34 w 208"/>
                <a:gd name="T25" fmla="*/ 66 h 204"/>
                <a:gd name="T26" fmla="*/ 28 w 208"/>
                <a:gd name="T27" fmla="*/ 79 h 204"/>
                <a:gd name="T28" fmla="*/ 0 w 208"/>
                <a:gd name="T29" fmla="*/ 91 h 204"/>
                <a:gd name="T30" fmla="*/ 0 w 208"/>
                <a:gd name="T31" fmla="*/ 114 h 204"/>
                <a:gd name="T32" fmla="*/ 28 w 208"/>
                <a:gd name="T33" fmla="*/ 125 h 204"/>
                <a:gd name="T34" fmla="*/ 34 w 208"/>
                <a:gd name="T35" fmla="*/ 138 h 204"/>
                <a:gd name="T36" fmla="*/ 22 w 208"/>
                <a:gd name="T37" fmla="*/ 167 h 204"/>
                <a:gd name="T38" fmla="*/ 39 w 208"/>
                <a:gd name="T39" fmla="*/ 182 h 204"/>
                <a:gd name="T40" fmla="*/ 67 w 208"/>
                <a:gd name="T41" fmla="*/ 171 h 204"/>
                <a:gd name="T42" fmla="*/ 80 w 208"/>
                <a:gd name="T43" fmla="*/ 176 h 204"/>
                <a:gd name="T44" fmla="*/ 93 w 208"/>
                <a:gd name="T45" fmla="*/ 204 h 204"/>
                <a:gd name="T46" fmla="*/ 116 w 208"/>
                <a:gd name="T47" fmla="*/ 204 h 204"/>
                <a:gd name="T48" fmla="*/ 128 w 208"/>
                <a:gd name="T49" fmla="*/ 176 h 204"/>
                <a:gd name="T50" fmla="*/ 141 w 208"/>
                <a:gd name="T51" fmla="*/ 171 h 204"/>
                <a:gd name="T52" fmla="*/ 170 w 208"/>
                <a:gd name="T53" fmla="*/ 182 h 204"/>
                <a:gd name="T54" fmla="*/ 186 w 208"/>
                <a:gd name="T55" fmla="*/ 166 h 204"/>
                <a:gd name="T56" fmla="*/ 174 w 208"/>
                <a:gd name="T57" fmla="*/ 138 h 204"/>
                <a:gd name="T58" fmla="*/ 179 w 208"/>
                <a:gd name="T59" fmla="*/ 125 h 204"/>
                <a:gd name="T60" fmla="*/ 208 w 208"/>
                <a:gd name="T61" fmla="*/ 113 h 204"/>
                <a:gd name="T62" fmla="*/ 208 w 208"/>
                <a:gd name="T63" fmla="*/ 90 h 204"/>
                <a:gd name="T64" fmla="*/ 179 w 208"/>
                <a:gd name="T65" fmla="*/ 79 h 204"/>
                <a:gd name="T66" fmla="*/ 137 w 208"/>
                <a:gd name="T67" fmla="*/ 102 h 204"/>
                <a:gd name="T68" fmla="*/ 104 w 208"/>
                <a:gd name="T69" fmla="*/ 135 h 204"/>
                <a:gd name="T70" fmla="*/ 70 w 208"/>
                <a:gd name="T71" fmla="*/ 102 h 204"/>
                <a:gd name="T72" fmla="*/ 104 w 208"/>
                <a:gd name="T73" fmla="*/ 69 h 204"/>
                <a:gd name="T74" fmla="*/ 137 w 208"/>
                <a:gd name="T75" fmla="*/ 10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8" h="204">
                  <a:moveTo>
                    <a:pt x="179" y="79"/>
                  </a:moveTo>
                  <a:cubicBezTo>
                    <a:pt x="174" y="66"/>
                    <a:pt x="174" y="66"/>
                    <a:pt x="174" y="66"/>
                  </a:cubicBezTo>
                  <a:cubicBezTo>
                    <a:pt x="174" y="66"/>
                    <a:pt x="186" y="39"/>
                    <a:pt x="185" y="38"/>
                  </a:cubicBezTo>
                  <a:cubicBezTo>
                    <a:pt x="169" y="22"/>
                    <a:pt x="169" y="22"/>
                    <a:pt x="169" y="22"/>
                  </a:cubicBezTo>
                  <a:cubicBezTo>
                    <a:pt x="168" y="21"/>
                    <a:pt x="140" y="33"/>
                    <a:pt x="140" y="33"/>
                  </a:cubicBezTo>
                  <a:cubicBezTo>
                    <a:pt x="128" y="28"/>
                    <a:pt x="128" y="28"/>
                    <a:pt x="128" y="28"/>
                  </a:cubicBezTo>
                  <a:cubicBezTo>
                    <a:pt x="128" y="28"/>
                    <a:pt x="116" y="0"/>
                    <a:pt x="115" y="0"/>
                  </a:cubicBezTo>
                  <a:cubicBezTo>
                    <a:pt x="92" y="0"/>
                    <a:pt x="92" y="0"/>
                    <a:pt x="92" y="0"/>
                  </a:cubicBezTo>
                  <a:cubicBezTo>
                    <a:pt x="90" y="0"/>
                    <a:pt x="80" y="28"/>
                    <a:pt x="80" y="28"/>
                  </a:cubicBezTo>
                  <a:cubicBezTo>
                    <a:pt x="67" y="33"/>
                    <a:pt x="67" y="33"/>
                    <a:pt x="67" y="33"/>
                  </a:cubicBezTo>
                  <a:cubicBezTo>
                    <a:pt x="67" y="33"/>
                    <a:pt x="39" y="21"/>
                    <a:pt x="38" y="22"/>
                  </a:cubicBezTo>
                  <a:cubicBezTo>
                    <a:pt x="22" y="38"/>
                    <a:pt x="22" y="38"/>
                    <a:pt x="22" y="38"/>
                  </a:cubicBezTo>
                  <a:cubicBezTo>
                    <a:pt x="21" y="39"/>
                    <a:pt x="34" y="66"/>
                    <a:pt x="34" y="66"/>
                  </a:cubicBezTo>
                  <a:cubicBezTo>
                    <a:pt x="28" y="79"/>
                    <a:pt x="28" y="79"/>
                    <a:pt x="28" y="79"/>
                  </a:cubicBezTo>
                  <a:cubicBezTo>
                    <a:pt x="28" y="79"/>
                    <a:pt x="0" y="90"/>
                    <a:pt x="0" y="91"/>
                  </a:cubicBezTo>
                  <a:cubicBezTo>
                    <a:pt x="0" y="114"/>
                    <a:pt x="0" y="114"/>
                    <a:pt x="0" y="114"/>
                  </a:cubicBezTo>
                  <a:cubicBezTo>
                    <a:pt x="0" y="115"/>
                    <a:pt x="28" y="125"/>
                    <a:pt x="28" y="125"/>
                  </a:cubicBezTo>
                  <a:cubicBezTo>
                    <a:pt x="34" y="138"/>
                    <a:pt x="34" y="138"/>
                    <a:pt x="34" y="138"/>
                  </a:cubicBezTo>
                  <a:cubicBezTo>
                    <a:pt x="34" y="138"/>
                    <a:pt x="21" y="166"/>
                    <a:pt x="22" y="167"/>
                  </a:cubicBezTo>
                  <a:cubicBezTo>
                    <a:pt x="39" y="182"/>
                    <a:pt x="39" y="182"/>
                    <a:pt x="39" y="182"/>
                  </a:cubicBezTo>
                  <a:cubicBezTo>
                    <a:pt x="40" y="183"/>
                    <a:pt x="67" y="171"/>
                    <a:pt x="67" y="171"/>
                  </a:cubicBezTo>
                  <a:cubicBezTo>
                    <a:pt x="80" y="176"/>
                    <a:pt x="80" y="176"/>
                    <a:pt x="80" y="176"/>
                  </a:cubicBezTo>
                  <a:cubicBezTo>
                    <a:pt x="80" y="176"/>
                    <a:pt x="91" y="204"/>
                    <a:pt x="93" y="204"/>
                  </a:cubicBezTo>
                  <a:cubicBezTo>
                    <a:pt x="116" y="204"/>
                    <a:pt x="116" y="204"/>
                    <a:pt x="116" y="204"/>
                  </a:cubicBezTo>
                  <a:cubicBezTo>
                    <a:pt x="117" y="204"/>
                    <a:pt x="128" y="176"/>
                    <a:pt x="128" y="176"/>
                  </a:cubicBezTo>
                  <a:cubicBezTo>
                    <a:pt x="141" y="171"/>
                    <a:pt x="141" y="171"/>
                    <a:pt x="141" y="171"/>
                  </a:cubicBezTo>
                  <a:cubicBezTo>
                    <a:pt x="141" y="171"/>
                    <a:pt x="169" y="183"/>
                    <a:pt x="170" y="182"/>
                  </a:cubicBezTo>
                  <a:cubicBezTo>
                    <a:pt x="186" y="166"/>
                    <a:pt x="186" y="166"/>
                    <a:pt x="186" y="166"/>
                  </a:cubicBezTo>
                  <a:cubicBezTo>
                    <a:pt x="187" y="165"/>
                    <a:pt x="174" y="138"/>
                    <a:pt x="174" y="138"/>
                  </a:cubicBezTo>
                  <a:cubicBezTo>
                    <a:pt x="179" y="125"/>
                    <a:pt x="179" y="125"/>
                    <a:pt x="179" y="125"/>
                  </a:cubicBezTo>
                  <a:cubicBezTo>
                    <a:pt x="179" y="125"/>
                    <a:pt x="208" y="114"/>
                    <a:pt x="208" y="113"/>
                  </a:cubicBezTo>
                  <a:cubicBezTo>
                    <a:pt x="208" y="90"/>
                    <a:pt x="208" y="90"/>
                    <a:pt x="208" y="90"/>
                  </a:cubicBezTo>
                  <a:cubicBezTo>
                    <a:pt x="208" y="89"/>
                    <a:pt x="179" y="79"/>
                    <a:pt x="179" y="79"/>
                  </a:cubicBezTo>
                  <a:moveTo>
                    <a:pt x="137" y="102"/>
                  </a:moveTo>
                  <a:cubicBezTo>
                    <a:pt x="137" y="120"/>
                    <a:pt x="122" y="135"/>
                    <a:pt x="104" y="135"/>
                  </a:cubicBezTo>
                  <a:cubicBezTo>
                    <a:pt x="85" y="135"/>
                    <a:pt x="70" y="120"/>
                    <a:pt x="70" y="102"/>
                  </a:cubicBezTo>
                  <a:cubicBezTo>
                    <a:pt x="70" y="84"/>
                    <a:pt x="85" y="69"/>
                    <a:pt x="104" y="69"/>
                  </a:cubicBezTo>
                  <a:cubicBezTo>
                    <a:pt x="122" y="69"/>
                    <a:pt x="137" y="84"/>
                    <a:pt x="137" y="102"/>
                  </a:cubicBezTo>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id-ID" sz="4800" dirty="0">
                <a:latin typeface="Open Sans"/>
                <a:cs typeface="Open Sans"/>
              </a:endParaRPr>
            </a:p>
          </p:txBody>
        </p:sp>
        <p:sp>
          <p:nvSpPr>
            <p:cNvPr id="66" name="Rectangle 65"/>
            <p:cNvSpPr/>
            <p:nvPr/>
          </p:nvSpPr>
          <p:spPr>
            <a:xfrm>
              <a:off x="7842672" y="2433294"/>
              <a:ext cx="3058885" cy="3677872"/>
            </a:xfrm>
            <a:prstGeom prst="rect">
              <a:avLst/>
            </a:prstGeom>
            <a:no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Open Sans"/>
                <a:cs typeface="Open Sans"/>
              </a:endParaRPr>
            </a:p>
          </p:txBody>
        </p:sp>
      </p:grpSp>
      <p:sp>
        <p:nvSpPr>
          <p:cNvPr id="80" name="TextBox 79"/>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Pricing Table Sample</a:t>
            </a:r>
            <a:endParaRPr lang="en-US" sz="6600" b="1" dirty="0">
              <a:solidFill>
                <a:schemeClr val="tx2"/>
              </a:solidFill>
              <a:latin typeface="Open Sans"/>
              <a:cs typeface="Open Sans"/>
            </a:endParaRPr>
          </a:p>
        </p:txBody>
      </p:sp>
      <p:sp>
        <p:nvSpPr>
          <p:cNvPr id="81" name="TextBox 80"/>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Tree>
    <p:extLst>
      <p:ext uri="{BB962C8B-B14F-4D97-AF65-F5344CB8AC3E}">
        <p14:creationId xmlns:p14="http://schemas.microsoft.com/office/powerpoint/2010/main" val="33604811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24387175" cy="13716000"/>
          </a:xfrm>
          <a:prstGeom prst="rect">
            <a:avLst/>
          </a:prstGeom>
          <a:solidFill>
            <a:srgbClr val="414F5E">
              <a:alpha val="88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TextBox 4"/>
          <p:cNvSpPr txBox="1"/>
          <p:nvPr/>
        </p:nvSpPr>
        <p:spPr>
          <a:xfrm>
            <a:off x="4925361" y="5511477"/>
            <a:ext cx="11616006" cy="2850011"/>
          </a:xfrm>
          <a:prstGeom prst="rect">
            <a:avLst/>
          </a:prstGeom>
          <a:noFill/>
        </p:spPr>
        <p:txBody>
          <a:bodyPr wrap="none" rtlCol="0">
            <a:spAutoFit/>
          </a:bodyPr>
          <a:lstStyle/>
          <a:p>
            <a:pPr>
              <a:lnSpc>
                <a:spcPct val="90000"/>
              </a:lnSpc>
            </a:pPr>
            <a:r>
              <a:rPr lang="en-US" sz="13800" b="1" dirty="0" smtClean="0">
                <a:solidFill>
                  <a:schemeClr val="bg1"/>
                </a:solidFill>
                <a:latin typeface="Arial"/>
                <a:cs typeface="Arial"/>
              </a:rPr>
              <a:t>Our Portfolio</a:t>
            </a:r>
          </a:p>
          <a:p>
            <a:pPr>
              <a:lnSpc>
                <a:spcPct val="90000"/>
              </a:lnSpc>
            </a:pPr>
            <a:r>
              <a:rPr lang="en-US" sz="6000" dirty="0" smtClean="0">
                <a:solidFill>
                  <a:schemeClr val="bg1"/>
                </a:solidFill>
                <a:latin typeface="Arial"/>
                <a:cs typeface="Arial"/>
              </a:rPr>
              <a:t>Take a look at our latest projects</a:t>
            </a:r>
            <a:endParaRPr lang="en-US" sz="13800" dirty="0">
              <a:solidFill>
                <a:schemeClr val="bg1"/>
              </a:solidFill>
              <a:latin typeface="Arial"/>
              <a:cs typeface="Arial"/>
            </a:endParaRPr>
          </a:p>
        </p:txBody>
      </p:sp>
      <p:sp>
        <p:nvSpPr>
          <p:cNvPr id="7" name="Freeform 120"/>
          <p:cNvSpPr>
            <a:spLocks noEditPoints="1"/>
          </p:cNvSpPr>
          <p:nvPr/>
        </p:nvSpPr>
        <p:spPr bwMode="auto">
          <a:xfrm>
            <a:off x="2456418" y="5932511"/>
            <a:ext cx="2083276" cy="1785662"/>
          </a:xfrm>
          <a:custGeom>
            <a:avLst/>
            <a:gdLst/>
            <a:ahLst/>
            <a:cxnLst>
              <a:cxn ang="0">
                <a:pos x="11" y="58"/>
              </a:cxn>
              <a:cxn ang="0">
                <a:pos x="9" y="58"/>
              </a:cxn>
              <a:cxn ang="0">
                <a:pos x="0" y="49"/>
              </a:cxn>
              <a:cxn ang="0">
                <a:pos x="0" y="18"/>
              </a:cxn>
              <a:cxn ang="0">
                <a:pos x="9" y="9"/>
              </a:cxn>
              <a:cxn ang="0">
                <a:pos x="11" y="9"/>
              </a:cxn>
              <a:cxn ang="0">
                <a:pos x="11" y="58"/>
              </a:cxn>
              <a:cxn ang="0">
                <a:pos x="54" y="58"/>
              </a:cxn>
              <a:cxn ang="0">
                <a:pos x="15" y="58"/>
              </a:cxn>
              <a:cxn ang="0">
                <a:pos x="15" y="9"/>
              </a:cxn>
              <a:cxn ang="0">
                <a:pos x="20" y="9"/>
              </a:cxn>
              <a:cxn ang="0">
                <a:pos x="20" y="3"/>
              </a:cxn>
              <a:cxn ang="0">
                <a:pos x="24" y="0"/>
              </a:cxn>
              <a:cxn ang="0">
                <a:pos x="45" y="0"/>
              </a:cxn>
              <a:cxn ang="0">
                <a:pos x="49" y="3"/>
              </a:cxn>
              <a:cxn ang="0">
                <a:pos x="49" y="9"/>
              </a:cxn>
              <a:cxn ang="0">
                <a:pos x="54" y="9"/>
              </a:cxn>
              <a:cxn ang="0">
                <a:pos x="54" y="58"/>
              </a:cxn>
              <a:cxn ang="0">
                <a:pos x="44" y="9"/>
              </a:cxn>
              <a:cxn ang="0">
                <a:pos x="44" y="4"/>
              </a:cxn>
              <a:cxn ang="0">
                <a:pos x="25" y="4"/>
              </a:cxn>
              <a:cxn ang="0">
                <a:pos x="25" y="9"/>
              </a:cxn>
              <a:cxn ang="0">
                <a:pos x="44" y="9"/>
              </a:cxn>
              <a:cxn ang="0">
                <a:pos x="68" y="49"/>
              </a:cxn>
              <a:cxn ang="0">
                <a:pos x="60" y="58"/>
              </a:cxn>
              <a:cxn ang="0">
                <a:pos x="58" y="58"/>
              </a:cxn>
              <a:cxn ang="0">
                <a:pos x="58" y="9"/>
              </a:cxn>
              <a:cxn ang="0">
                <a:pos x="60" y="9"/>
              </a:cxn>
              <a:cxn ang="0">
                <a:pos x="68" y="18"/>
              </a:cxn>
              <a:cxn ang="0">
                <a:pos x="68" y="49"/>
              </a:cxn>
            </a:cxnLst>
            <a:rect l="0" t="0" r="r" b="b"/>
            <a:pathLst>
              <a:path w="68" h="58">
                <a:moveTo>
                  <a:pt x="11" y="58"/>
                </a:moveTo>
                <a:cubicBezTo>
                  <a:pt x="9" y="58"/>
                  <a:pt x="9" y="58"/>
                  <a:pt x="9" y="58"/>
                </a:cubicBezTo>
                <a:cubicBezTo>
                  <a:pt x="4" y="58"/>
                  <a:pt x="0" y="54"/>
                  <a:pt x="0" y="49"/>
                </a:cubicBezTo>
                <a:cubicBezTo>
                  <a:pt x="0" y="18"/>
                  <a:pt x="0" y="18"/>
                  <a:pt x="0" y="18"/>
                </a:cubicBezTo>
                <a:cubicBezTo>
                  <a:pt x="0" y="13"/>
                  <a:pt x="4" y="9"/>
                  <a:pt x="9" y="9"/>
                </a:cubicBezTo>
                <a:cubicBezTo>
                  <a:pt x="11" y="9"/>
                  <a:pt x="11" y="9"/>
                  <a:pt x="11" y="9"/>
                </a:cubicBezTo>
                <a:lnTo>
                  <a:pt x="11" y="58"/>
                </a:lnTo>
                <a:close/>
                <a:moveTo>
                  <a:pt x="54" y="58"/>
                </a:moveTo>
                <a:cubicBezTo>
                  <a:pt x="15" y="58"/>
                  <a:pt x="15" y="58"/>
                  <a:pt x="15" y="58"/>
                </a:cubicBezTo>
                <a:cubicBezTo>
                  <a:pt x="15" y="9"/>
                  <a:pt x="15" y="9"/>
                  <a:pt x="15" y="9"/>
                </a:cubicBezTo>
                <a:cubicBezTo>
                  <a:pt x="20" y="9"/>
                  <a:pt x="20" y="9"/>
                  <a:pt x="20" y="9"/>
                </a:cubicBezTo>
                <a:cubicBezTo>
                  <a:pt x="20" y="3"/>
                  <a:pt x="20" y="3"/>
                  <a:pt x="20" y="3"/>
                </a:cubicBezTo>
                <a:cubicBezTo>
                  <a:pt x="20" y="1"/>
                  <a:pt x="22" y="0"/>
                  <a:pt x="24" y="0"/>
                </a:cubicBezTo>
                <a:cubicBezTo>
                  <a:pt x="45" y="0"/>
                  <a:pt x="45" y="0"/>
                  <a:pt x="45" y="0"/>
                </a:cubicBezTo>
                <a:cubicBezTo>
                  <a:pt x="47" y="0"/>
                  <a:pt x="49" y="1"/>
                  <a:pt x="49" y="3"/>
                </a:cubicBezTo>
                <a:cubicBezTo>
                  <a:pt x="49" y="9"/>
                  <a:pt x="49" y="9"/>
                  <a:pt x="49" y="9"/>
                </a:cubicBezTo>
                <a:cubicBezTo>
                  <a:pt x="54" y="9"/>
                  <a:pt x="54" y="9"/>
                  <a:pt x="54" y="9"/>
                </a:cubicBezTo>
                <a:lnTo>
                  <a:pt x="54" y="58"/>
                </a:lnTo>
                <a:close/>
                <a:moveTo>
                  <a:pt x="44" y="9"/>
                </a:moveTo>
                <a:cubicBezTo>
                  <a:pt x="44" y="4"/>
                  <a:pt x="44" y="4"/>
                  <a:pt x="44" y="4"/>
                </a:cubicBezTo>
                <a:cubicBezTo>
                  <a:pt x="25" y="4"/>
                  <a:pt x="25" y="4"/>
                  <a:pt x="25" y="4"/>
                </a:cubicBezTo>
                <a:cubicBezTo>
                  <a:pt x="25" y="9"/>
                  <a:pt x="25" y="9"/>
                  <a:pt x="25" y="9"/>
                </a:cubicBezTo>
                <a:lnTo>
                  <a:pt x="44" y="9"/>
                </a:lnTo>
                <a:close/>
                <a:moveTo>
                  <a:pt x="68" y="49"/>
                </a:moveTo>
                <a:cubicBezTo>
                  <a:pt x="68" y="54"/>
                  <a:pt x="65" y="58"/>
                  <a:pt x="60" y="58"/>
                </a:cubicBezTo>
                <a:cubicBezTo>
                  <a:pt x="58" y="58"/>
                  <a:pt x="58" y="58"/>
                  <a:pt x="58" y="58"/>
                </a:cubicBezTo>
                <a:cubicBezTo>
                  <a:pt x="58" y="9"/>
                  <a:pt x="58" y="9"/>
                  <a:pt x="58" y="9"/>
                </a:cubicBezTo>
                <a:cubicBezTo>
                  <a:pt x="60" y="9"/>
                  <a:pt x="60" y="9"/>
                  <a:pt x="60" y="9"/>
                </a:cubicBezTo>
                <a:cubicBezTo>
                  <a:pt x="65" y="9"/>
                  <a:pt x="68" y="13"/>
                  <a:pt x="68" y="18"/>
                </a:cubicBezTo>
                <a:lnTo>
                  <a:pt x="68" y="49"/>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 name="Picture Placeholder 2"/>
          <p:cNvSpPr>
            <a:spLocks noGrp="1"/>
          </p:cNvSpPr>
          <p:nvPr>
            <p:ph type="pic" sz="quarter" idx="10"/>
          </p:nvPr>
        </p:nvSpPr>
        <p:spPr/>
      </p:sp>
    </p:spTree>
    <p:extLst>
      <p:ext uri="{BB962C8B-B14F-4D97-AF65-F5344CB8AC3E}">
        <p14:creationId xmlns:p14="http://schemas.microsoft.com/office/powerpoint/2010/main" val="17007168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2"/>
          </p:nvPr>
        </p:nvSpPr>
        <p:spPr/>
      </p:sp>
      <p:sp>
        <p:nvSpPr>
          <p:cNvPr id="3" name="Picture Placeholder 2"/>
          <p:cNvSpPr>
            <a:spLocks noGrp="1"/>
          </p:cNvSpPr>
          <p:nvPr>
            <p:ph type="pic" sz="quarter" idx="13"/>
          </p:nvPr>
        </p:nvSpPr>
        <p:spPr/>
      </p:sp>
      <p:sp>
        <p:nvSpPr>
          <p:cNvPr id="4" name="Picture Placeholder 3"/>
          <p:cNvSpPr>
            <a:spLocks noGrp="1"/>
          </p:cNvSpPr>
          <p:nvPr>
            <p:ph type="pic" sz="quarter" idx="14"/>
          </p:nvPr>
        </p:nvSpPr>
        <p:spPr/>
      </p:sp>
      <p:sp>
        <p:nvSpPr>
          <p:cNvPr id="5" name="Picture Placeholder 4"/>
          <p:cNvSpPr>
            <a:spLocks noGrp="1"/>
          </p:cNvSpPr>
          <p:nvPr>
            <p:ph type="pic" sz="quarter" idx="11"/>
          </p:nvPr>
        </p:nvSpPr>
        <p:spPr/>
      </p:sp>
    </p:spTree>
    <p:extLst>
      <p:ext uri="{BB962C8B-B14F-4D97-AF65-F5344CB8AC3E}">
        <p14:creationId xmlns:p14="http://schemas.microsoft.com/office/powerpoint/2010/main" val="25709882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34"/>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Portfolio Sample One</a:t>
            </a:r>
            <a:endParaRPr lang="en-US" sz="6600" b="1" dirty="0">
              <a:solidFill>
                <a:schemeClr val="tx2"/>
              </a:solidFill>
              <a:latin typeface="Open Sans"/>
              <a:cs typeface="Open Sans"/>
            </a:endParaRPr>
          </a:p>
        </p:txBody>
      </p:sp>
      <p:sp>
        <p:nvSpPr>
          <p:cNvPr id="36" name="TextBox 35"/>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55" name="TextBox 54"/>
          <p:cNvSpPr txBox="1"/>
          <p:nvPr/>
        </p:nvSpPr>
        <p:spPr>
          <a:xfrm>
            <a:off x="14048324" y="3367119"/>
            <a:ext cx="7220750" cy="1329558"/>
          </a:xfrm>
          <a:prstGeom prst="rect">
            <a:avLst/>
          </a:prstGeom>
          <a:noFill/>
        </p:spPr>
        <p:txBody>
          <a:bodyPr wrap="square" lIns="219419" tIns="109710" rIns="219419" bIns="109710" rtlCol="0">
            <a:spAutoFit/>
          </a:bodyPr>
          <a:lstStyle/>
          <a:p>
            <a:r>
              <a:rPr lang="en-US" sz="2400" dirty="0">
                <a:latin typeface="Open Sans Light"/>
                <a:ea typeface="Open Sans Light" panose="020B0306030504020204" pitchFamily="34" charset="0"/>
                <a:cs typeface="Open Sans Light"/>
              </a:rPr>
              <a:t>Lorem Ipsum has two main statistical methodologies are used in data analysis which summarizes </a:t>
            </a:r>
            <a:r>
              <a:rPr lang="en-US" sz="2400" dirty="0" smtClean="0">
                <a:latin typeface="Open Sans Light"/>
                <a:ea typeface="Open Sans Light" panose="020B0306030504020204" pitchFamily="34" charset="0"/>
                <a:cs typeface="Open Sans Light"/>
              </a:rPr>
              <a:t>data.</a:t>
            </a:r>
            <a:endParaRPr lang="en-US" sz="2400" dirty="0">
              <a:latin typeface="Open Sans Light"/>
              <a:ea typeface="Open Sans Light" panose="020B0306030504020204" pitchFamily="34" charset="0"/>
              <a:cs typeface="Open Sans Light"/>
            </a:endParaRPr>
          </a:p>
        </p:txBody>
      </p:sp>
      <p:sp>
        <p:nvSpPr>
          <p:cNvPr id="56" name="Round Same Side Corner Rectangle 55"/>
          <p:cNvSpPr/>
          <p:nvPr/>
        </p:nvSpPr>
        <p:spPr>
          <a:xfrm rot="10800000" flipH="1">
            <a:off x="13846340" y="3359423"/>
            <a:ext cx="109697" cy="1325064"/>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endParaRPr lang="bg-BG" dirty="0">
              <a:latin typeface="Open Sans"/>
              <a:cs typeface="Open Sans"/>
            </a:endParaRPr>
          </a:p>
        </p:txBody>
      </p:sp>
      <p:sp>
        <p:nvSpPr>
          <p:cNvPr id="57" name="TextBox 56"/>
          <p:cNvSpPr txBox="1"/>
          <p:nvPr/>
        </p:nvSpPr>
        <p:spPr>
          <a:xfrm>
            <a:off x="12582560" y="2997201"/>
            <a:ext cx="1150315" cy="1800503"/>
          </a:xfrm>
          <a:prstGeom prst="rect">
            <a:avLst/>
          </a:prstGeom>
          <a:noFill/>
        </p:spPr>
        <p:txBody>
          <a:bodyPr wrap="none" lIns="182889" tIns="91445" rIns="182889" bIns="91445" rtlCol="0">
            <a:spAutoFit/>
          </a:bodyPr>
          <a:lstStyle/>
          <a:p>
            <a:r>
              <a:rPr lang="id-ID" sz="10500" b="1" dirty="0" smtClean="0">
                <a:latin typeface="Open Sans"/>
                <a:cs typeface="Open Sans"/>
              </a:rPr>
              <a:t>1</a:t>
            </a:r>
            <a:endParaRPr lang="id-ID" sz="10500" b="1" dirty="0">
              <a:latin typeface="Open Sans"/>
              <a:cs typeface="Open Sans"/>
            </a:endParaRPr>
          </a:p>
        </p:txBody>
      </p:sp>
      <p:sp>
        <p:nvSpPr>
          <p:cNvPr id="58" name="TextBox 57"/>
          <p:cNvSpPr txBox="1"/>
          <p:nvPr/>
        </p:nvSpPr>
        <p:spPr>
          <a:xfrm>
            <a:off x="14045359" y="5097009"/>
            <a:ext cx="7220750" cy="1329558"/>
          </a:xfrm>
          <a:prstGeom prst="rect">
            <a:avLst/>
          </a:prstGeom>
          <a:noFill/>
        </p:spPr>
        <p:txBody>
          <a:bodyPr wrap="square" lIns="219419" tIns="109710" rIns="219419" bIns="109710" rtlCol="0">
            <a:spAutoFit/>
          </a:bodyPr>
          <a:lstStyle/>
          <a:p>
            <a:r>
              <a:rPr lang="en-US" sz="2400" dirty="0">
                <a:latin typeface="Open Sans Light"/>
                <a:ea typeface="Open Sans Light" panose="020B0306030504020204" pitchFamily="34" charset="0"/>
                <a:cs typeface="Open Sans Light"/>
              </a:rPr>
              <a:t>Lorem Ipsum has two main statistical methodologies are used in data analysis which summarizes </a:t>
            </a:r>
            <a:r>
              <a:rPr lang="en-US" sz="2400" dirty="0" smtClean="0">
                <a:latin typeface="Open Sans Light"/>
                <a:ea typeface="Open Sans Light" panose="020B0306030504020204" pitchFamily="34" charset="0"/>
                <a:cs typeface="Open Sans Light"/>
              </a:rPr>
              <a:t>data.</a:t>
            </a:r>
            <a:endParaRPr lang="en-US" sz="2400" dirty="0">
              <a:latin typeface="Open Sans Light"/>
              <a:ea typeface="Open Sans Light" panose="020B0306030504020204" pitchFamily="34" charset="0"/>
              <a:cs typeface="Open Sans Light"/>
            </a:endParaRPr>
          </a:p>
        </p:txBody>
      </p:sp>
      <p:sp>
        <p:nvSpPr>
          <p:cNvPr id="59" name="Round Same Side Corner Rectangle 58"/>
          <p:cNvSpPr/>
          <p:nvPr/>
        </p:nvSpPr>
        <p:spPr>
          <a:xfrm rot="10800000" flipH="1">
            <a:off x="13843375" y="5089313"/>
            <a:ext cx="109697" cy="1325064"/>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endParaRPr lang="bg-BG" dirty="0">
              <a:latin typeface="Open Sans"/>
              <a:cs typeface="Open Sans"/>
            </a:endParaRPr>
          </a:p>
        </p:txBody>
      </p:sp>
      <p:sp>
        <p:nvSpPr>
          <p:cNvPr id="60" name="TextBox 59"/>
          <p:cNvSpPr txBox="1"/>
          <p:nvPr/>
        </p:nvSpPr>
        <p:spPr>
          <a:xfrm>
            <a:off x="14045359" y="6850924"/>
            <a:ext cx="7220750" cy="1329558"/>
          </a:xfrm>
          <a:prstGeom prst="rect">
            <a:avLst/>
          </a:prstGeom>
          <a:noFill/>
        </p:spPr>
        <p:txBody>
          <a:bodyPr wrap="square" lIns="219419" tIns="109710" rIns="219419" bIns="109710" rtlCol="0">
            <a:spAutoFit/>
          </a:bodyPr>
          <a:lstStyle/>
          <a:p>
            <a:r>
              <a:rPr lang="en-US" sz="2400" dirty="0">
                <a:latin typeface="Open Sans Light"/>
                <a:ea typeface="Open Sans Light" panose="020B0306030504020204" pitchFamily="34" charset="0"/>
                <a:cs typeface="Open Sans Light"/>
              </a:rPr>
              <a:t>Lorem Ipsum has two main statistical methodologies are used in data analysis which summarizes </a:t>
            </a:r>
            <a:r>
              <a:rPr lang="en-US" sz="2400" dirty="0" smtClean="0">
                <a:latin typeface="Open Sans Light"/>
                <a:ea typeface="Open Sans Light" panose="020B0306030504020204" pitchFamily="34" charset="0"/>
                <a:cs typeface="Open Sans Light"/>
              </a:rPr>
              <a:t>data.</a:t>
            </a:r>
            <a:endParaRPr lang="en-US" sz="2400" dirty="0">
              <a:latin typeface="Open Sans Light"/>
              <a:ea typeface="Open Sans Light" panose="020B0306030504020204" pitchFamily="34" charset="0"/>
              <a:cs typeface="Open Sans Light"/>
            </a:endParaRPr>
          </a:p>
        </p:txBody>
      </p:sp>
      <p:sp>
        <p:nvSpPr>
          <p:cNvPr id="61" name="Round Same Side Corner Rectangle 60"/>
          <p:cNvSpPr/>
          <p:nvPr/>
        </p:nvSpPr>
        <p:spPr>
          <a:xfrm rot="10800000" flipH="1">
            <a:off x="13843375" y="6843228"/>
            <a:ext cx="109697" cy="1325064"/>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endParaRPr lang="bg-BG" dirty="0">
              <a:latin typeface="Open Sans"/>
              <a:cs typeface="Open Sans"/>
            </a:endParaRPr>
          </a:p>
        </p:txBody>
      </p:sp>
      <p:sp>
        <p:nvSpPr>
          <p:cNvPr id="62" name="TextBox 61"/>
          <p:cNvSpPr txBox="1"/>
          <p:nvPr/>
        </p:nvSpPr>
        <p:spPr>
          <a:xfrm>
            <a:off x="14050465" y="8704118"/>
            <a:ext cx="7220750" cy="1329558"/>
          </a:xfrm>
          <a:prstGeom prst="rect">
            <a:avLst/>
          </a:prstGeom>
          <a:noFill/>
        </p:spPr>
        <p:txBody>
          <a:bodyPr wrap="square" lIns="219419" tIns="109710" rIns="219419" bIns="109710" rtlCol="0">
            <a:spAutoFit/>
          </a:bodyPr>
          <a:lstStyle/>
          <a:p>
            <a:r>
              <a:rPr lang="en-US" sz="2400" dirty="0">
                <a:latin typeface="Open Sans Light"/>
                <a:ea typeface="Open Sans Light" panose="020B0306030504020204" pitchFamily="34" charset="0"/>
                <a:cs typeface="Open Sans Light"/>
              </a:rPr>
              <a:t>Lorem Ipsum has two main statistical methodologies are used in data analysis which summarizes </a:t>
            </a:r>
            <a:r>
              <a:rPr lang="en-US" sz="2400" dirty="0" smtClean="0">
                <a:latin typeface="Open Sans Light"/>
                <a:ea typeface="Open Sans Light" panose="020B0306030504020204" pitchFamily="34" charset="0"/>
                <a:cs typeface="Open Sans Light"/>
              </a:rPr>
              <a:t>data.</a:t>
            </a:r>
            <a:endParaRPr lang="en-US" sz="2400" dirty="0">
              <a:latin typeface="Open Sans Light"/>
              <a:ea typeface="Open Sans Light" panose="020B0306030504020204" pitchFamily="34" charset="0"/>
              <a:cs typeface="Open Sans Light"/>
            </a:endParaRPr>
          </a:p>
        </p:txBody>
      </p:sp>
      <p:sp>
        <p:nvSpPr>
          <p:cNvPr id="63" name="Round Same Side Corner Rectangle 62"/>
          <p:cNvSpPr/>
          <p:nvPr/>
        </p:nvSpPr>
        <p:spPr>
          <a:xfrm rot="10800000" flipH="1">
            <a:off x="13848481" y="8696422"/>
            <a:ext cx="109697" cy="1325064"/>
          </a:xfrm>
          <a:prstGeom prst="round2SameRect">
            <a:avLst>
              <a:gd name="adj1" fmla="val 50000"/>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endParaRPr lang="bg-BG" dirty="0">
              <a:latin typeface="Open Sans"/>
              <a:cs typeface="Open Sans"/>
            </a:endParaRPr>
          </a:p>
        </p:txBody>
      </p:sp>
      <p:sp>
        <p:nvSpPr>
          <p:cNvPr id="64" name="TextBox 63"/>
          <p:cNvSpPr txBox="1"/>
          <p:nvPr/>
        </p:nvSpPr>
        <p:spPr>
          <a:xfrm>
            <a:off x="14047500" y="10500848"/>
            <a:ext cx="7220750" cy="1329558"/>
          </a:xfrm>
          <a:prstGeom prst="rect">
            <a:avLst/>
          </a:prstGeom>
          <a:noFill/>
        </p:spPr>
        <p:txBody>
          <a:bodyPr wrap="square" lIns="219419" tIns="109710" rIns="219419" bIns="109710" rtlCol="0">
            <a:spAutoFit/>
          </a:bodyPr>
          <a:lstStyle/>
          <a:p>
            <a:r>
              <a:rPr lang="en-US" sz="2400" dirty="0">
                <a:latin typeface="Open Sans Light"/>
                <a:ea typeface="Open Sans Light" panose="020B0306030504020204" pitchFamily="34" charset="0"/>
                <a:cs typeface="Open Sans Light"/>
              </a:rPr>
              <a:t>Lorem Ipsum has two main statistical methodologies are used in data analysis which summarizes </a:t>
            </a:r>
            <a:r>
              <a:rPr lang="en-US" sz="2400" dirty="0" smtClean="0">
                <a:latin typeface="Open Sans Light"/>
                <a:ea typeface="Open Sans Light" panose="020B0306030504020204" pitchFamily="34" charset="0"/>
                <a:cs typeface="Open Sans Light"/>
              </a:rPr>
              <a:t>data.</a:t>
            </a:r>
            <a:endParaRPr lang="en-US" sz="2400" dirty="0">
              <a:latin typeface="Open Sans Light"/>
              <a:ea typeface="Open Sans Light" panose="020B0306030504020204" pitchFamily="34" charset="0"/>
              <a:cs typeface="Open Sans Light"/>
            </a:endParaRPr>
          </a:p>
        </p:txBody>
      </p:sp>
      <p:sp>
        <p:nvSpPr>
          <p:cNvPr id="65" name="Round Same Side Corner Rectangle 64"/>
          <p:cNvSpPr/>
          <p:nvPr/>
        </p:nvSpPr>
        <p:spPr>
          <a:xfrm rot="10800000" flipH="1">
            <a:off x="13845516" y="10493152"/>
            <a:ext cx="109697" cy="1325064"/>
          </a:xfrm>
          <a:prstGeom prst="round2SameRect">
            <a:avLst>
              <a:gd name="adj1" fmla="val 50000"/>
              <a:gd name="adj2"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endParaRPr lang="bg-BG" dirty="0">
              <a:latin typeface="Open Sans"/>
              <a:cs typeface="Open Sans"/>
            </a:endParaRPr>
          </a:p>
        </p:txBody>
      </p:sp>
      <p:sp>
        <p:nvSpPr>
          <p:cNvPr id="66" name="TextBox 65"/>
          <p:cNvSpPr txBox="1"/>
          <p:nvPr/>
        </p:nvSpPr>
        <p:spPr>
          <a:xfrm>
            <a:off x="12560280" y="4756951"/>
            <a:ext cx="1150315" cy="1800503"/>
          </a:xfrm>
          <a:prstGeom prst="rect">
            <a:avLst/>
          </a:prstGeom>
          <a:noFill/>
        </p:spPr>
        <p:txBody>
          <a:bodyPr wrap="none" lIns="182889" tIns="91445" rIns="182889" bIns="91445" rtlCol="0">
            <a:spAutoFit/>
          </a:bodyPr>
          <a:lstStyle/>
          <a:p>
            <a:r>
              <a:rPr lang="id-ID" sz="10500" b="1" dirty="0" smtClean="0">
                <a:latin typeface="Open Sans"/>
                <a:cs typeface="Open Sans"/>
              </a:rPr>
              <a:t>2</a:t>
            </a:r>
            <a:endParaRPr lang="id-ID" sz="10500" b="1" dirty="0">
              <a:latin typeface="Open Sans"/>
              <a:cs typeface="Open Sans"/>
            </a:endParaRPr>
          </a:p>
        </p:txBody>
      </p:sp>
      <p:sp>
        <p:nvSpPr>
          <p:cNvPr id="67" name="TextBox 66"/>
          <p:cNvSpPr txBox="1"/>
          <p:nvPr/>
        </p:nvSpPr>
        <p:spPr>
          <a:xfrm>
            <a:off x="12553174" y="6468792"/>
            <a:ext cx="1150315" cy="1800503"/>
          </a:xfrm>
          <a:prstGeom prst="rect">
            <a:avLst/>
          </a:prstGeom>
          <a:noFill/>
        </p:spPr>
        <p:txBody>
          <a:bodyPr wrap="none" lIns="182889" tIns="91445" rIns="182889" bIns="91445" rtlCol="0">
            <a:spAutoFit/>
          </a:bodyPr>
          <a:lstStyle/>
          <a:p>
            <a:r>
              <a:rPr lang="id-ID" sz="10500" b="1" dirty="0" smtClean="0">
                <a:latin typeface="Open Sans"/>
                <a:cs typeface="Open Sans"/>
              </a:rPr>
              <a:t>3</a:t>
            </a:r>
            <a:endParaRPr lang="id-ID" sz="10500" b="1" dirty="0">
              <a:latin typeface="Open Sans"/>
              <a:cs typeface="Open Sans"/>
            </a:endParaRPr>
          </a:p>
        </p:txBody>
      </p:sp>
      <p:sp>
        <p:nvSpPr>
          <p:cNvPr id="68" name="TextBox 67"/>
          <p:cNvSpPr txBox="1"/>
          <p:nvPr/>
        </p:nvSpPr>
        <p:spPr>
          <a:xfrm>
            <a:off x="12575454" y="8362222"/>
            <a:ext cx="1150315" cy="1800503"/>
          </a:xfrm>
          <a:prstGeom prst="rect">
            <a:avLst/>
          </a:prstGeom>
          <a:noFill/>
        </p:spPr>
        <p:txBody>
          <a:bodyPr wrap="none" lIns="182889" tIns="91445" rIns="182889" bIns="91445" rtlCol="0">
            <a:spAutoFit/>
          </a:bodyPr>
          <a:lstStyle/>
          <a:p>
            <a:r>
              <a:rPr lang="id-ID" sz="10500" b="1" dirty="0" smtClean="0">
                <a:latin typeface="Open Sans"/>
                <a:cs typeface="Open Sans"/>
              </a:rPr>
              <a:t>4</a:t>
            </a:r>
            <a:endParaRPr lang="id-ID" sz="10500" b="1" dirty="0">
              <a:latin typeface="Open Sans"/>
              <a:cs typeface="Open Sans"/>
            </a:endParaRPr>
          </a:p>
        </p:txBody>
      </p:sp>
      <p:sp>
        <p:nvSpPr>
          <p:cNvPr id="69" name="TextBox 68"/>
          <p:cNvSpPr txBox="1"/>
          <p:nvPr/>
        </p:nvSpPr>
        <p:spPr>
          <a:xfrm>
            <a:off x="12575454" y="10137585"/>
            <a:ext cx="1150315" cy="1800503"/>
          </a:xfrm>
          <a:prstGeom prst="rect">
            <a:avLst/>
          </a:prstGeom>
          <a:noFill/>
        </p:spPr>
        <p:txBody>
          <a:bodyPr wrap="none" lIns="182889" tIns="91445" rIns="182889" bIns="91445" rtlCol="0">
            <a:spAutoFit/>
          </a:bodyPr>
          <a:lstStyle/>
          <a:p>
            <a:r>
              <a:rPr lang="id-ID" sz="10500" b="1" dirty="0" smtClean="0">
                <a:latin typeface="Open Sans"/>
                <a:cs typeface="Open Sans"/>
              </a:rPr>
              <a:t>5</a:t>
            </a:r>
            <a:endParaRPr lang="id-ID" sz="10500" b="1" dirty="0">
              <a:latin typeface="Open Sans"/>
              <a:cs typeface="Open Sans"/>
            </a:endParaRPr>
          </a:p>
        </p:txBody>
      </p:sp>
      <p:sp>
        <p:nvSpPr>
          <p:cNvPr id="18" name="Rectangle 17"/>
          <p:cNvSpPr/>
          <p:nvPr/>
        </p:nvSpPr>
        <p:spPr>
          <a:xfrm>
            <a:off x="4644806" y="5370469"/>
            <a:ext cx="2292605" cy="22902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7" name="Rectangle 36"/>
          <p:cNvSpPr/>
          <p:nvPr/>
        </p:nvSpPr>
        <p:spPr>
          <a:xfrm>
            <a:off x="6970477" y="10033676"/>
            <a:ext cx="2292605" cy="2253392"/>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Rectangle 37"/>
          <p:cNvSpPr/>
          <p:nvPr/>
        </p:nvSpPr>
        <p:spPr>
          <a:xfrm>
            <a:off x="9300673" y="3052397"/>
            <a:ext cx="2292605" cy="2253392"/>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Picture Placeholder 28"/>
          <p:cNvSpPr>
            <a:spLocks noGrp="1"/>
          </p:cNvSpPr>
          <p:nvPr>
            <p:ph type="pic" sz="quarter" idx="15"/>
          </p:nvPr>
        </p:nvSpPr>
        <p:spPr/>
      </p:sp>
      <p:sp>
        <p:nvSpPr>
          <p:cNvPr id="30" name="Picture Placeholder 29"/>
          <p:cNvSpPr>
            <a:spLocks noGrp="1"/>
          </p:cNvSpPr>
          <p:nvPr>
            <p:ph type="pic" sz="quarter" idx="26"/>
          </p:nvPr>
        </p:nvSpPr>
        <p:spPr/>
      </p:sp>
      <p:sp>
        <p:nvSpPr>
          <p:cNvPr id="31" name="Picture Placeholder 30"/>
          <p:cNvSpPr>
            <a:spLocks noGrp="1"/>
          </p:cNvSpPr>
          <p:nvPr>
            <p:ph type="pic" sz="quarter" idx="16"/>
          </p:nvPr>
        </p:nvSpPr>
        <p:spPr/>
      </p:sp>
      <p:sp>
        <p:nvSpPr>
          <p:cNvPr id="32" name="Picture Placeholder 31"/>
          <p:cNvSpPr>
            <a:spLocks noGrp="1"/>
          </p:cNvSpPr>
          <p:nvPr>
            <p:ph type="pic" sz="quarter" idx="30"/>
          </p:nvPr>
        </p:nvSpPr>
        <p:spPr/>
      </p:sp>
      <p:sp>
        <p:nvSpPr>
          <p:cNvPr id="33" name="Picture Placeholder 32"/>
          <p:cNvSpPr>
            <a:spLocks noGrp="1"/>
          </p:cNvSpPr>
          <p:nvPr>
            <p:ph type="pic" sz="quarter" idx="29"/>
          </p:nvPr>
        </p:nvSpPr>
        <p:spPr/>
      </p:sp>
      <p:sp>
        <p:nvSpPr>
          <p:cNvPr id="34" name="Picture Placeholder 33"/>
          <p:cNvSpPr>
            <a:spLocks noGrp="1"/>
          </p:cNvSpPr>
          <p:nvPr>
            <p:ph type="pic" sz="quarter" idx="18"/>
          </p:nvPr>
        </p:nvSpPr>
        <p:spPr/>
      </p:sp>
      <p:sp>
        <p:nvSpPr>
          <p:cNvPr id="39" name="Picture Placeholder 38"/>
          <p:cNvSpPr>
            <a:spLocks noGrp="1"/>
          </p:cNvSpPr>
          <p:nvPr>
            <p:ph type="pic" sz="quarter" idx="20"/>
          </p:nvPr>
        </p:nvSpPr>
        <p:spPr/>
      </p:sp>
      <p:sp>
        <p:nvSpPr>
          <p:cNvPr id="40" name="Picture Placeholder 39"/>
          <p:cNvSpPr>
            <a:spLocks noGrp="1"/>
          </p:cNvSpPr>
          <p:nvPr>
            <p:ph type="pic" sz="quarter" idx="21"/>
          </p:nvPr>
        </p:nvSpPr>
        <p:spPr/>
      </p:sp>
      <p:sp>
        <p:nvSpPr>
          <p:cNvPr id="41" name="Picture Placeholder 40"/>
          <p:cNvSpPr>
            <a:spLocks noGrp="1"/>
          </p:cNvSpPr>
          <p:nvPr>
            <p:ph type="pic" sz="quarter" idx="22"/>
          </p:nvPr>
        </p:nvSpPr>
        <p:spPr/>
      </p:sp>
      <p:sp>
        <p:nvSpPr>
          <p:cNvPr id="42" name="Picture Placeholder 41"/>
          <p:cNvSpPr>
            <a:spLocks noGrp="1"/>
          </p:cNvSpPr>
          <p:nvPr>
            <p:ph type="pic" sz="quarter" idx="32"/>
          </p:nvPr>
        </p:nvSpPr>
        <p:spPr/>
      </p:sp>
      <p:sp>
        <p:nvSpPr>
          <p:cNvPr id="43" name="Picture Placeholder 42"/>
          <p:cNvSpPr>
            <a:spLocks noGrp="1"/>
          </p:cNvSpPr>
          <p:nvPr>
            <p:ph type="pic" sz="quarter" idx="35"/>
          </p:nvPr>
        </p:nvSpPr>
        <p:spPr/>
      </p:sp>
      <p:sp>
        <p:nvSpPr>
          <p:cNvPr id="44" name="Picture Placeholder 43"/>
          <p:cNvSpPr>
            <a:spLocks noGrp="1"/>
          </p:cNvSpPr>
          <p:nvPr>
            <p:ph type="pic" sz="quarter" idx="24"/>
          </p:nvPr>
        </p:nvSpPr>
        <p:spPr/>
      </p:sp>
      <p:sp>
        <p:nvSpPr>
          <p:cNvPr id="45" name="Picture Placeholder 44"/>
          <p:cNvSpPr>
            <a:spLocks noGrp="1"/>
          </p:cNvSpPr>
          <p:nvPr>
            <p:ph type="pic" sz="quarter" idx="23"/>
          </p:nvPr>
        </p:nvSpPr>
        <p:spPr/>
      </p:sp>
    </p:spTree>
    <p:extLst>
      <p:ext uri="{BB962C8B-B14F-4D97-AF65-F5344CB8AC3E}">
        <p14:creationId xmlns:p14="http://schemas.microsoft.com/office/powerpoint/2010/main" val="35366972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SplitShire-3738.jpg"/>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7818" b="7818"/>
          <a:stretch>
            <a:fillRect/>
          </a:stretch>
        </p:blipFill>
        <p:spPr/>
      </p:pic>
      <p:sp>
        <p:nvSpPr>
          <p:cNvPr id="10" name="TextBox 9"/>
          <p:cNvSpPr txBox="1"/>
          <p:nvPr/>
        </p:nvSpPr>
        <p:spPr>
          <a:xfrm>
            <a:off x="2473030" y="2513063"/>
            <a:ext cx="2024913" cy="4508927"/>
          </a:xfrm>
          <a:prstGeom prst="rect">
            <a:avLst/>
          </a:prstGeom>
          <a:noFill/>
        </p:spPr>
        <p:txBody>
          <a:bodyPr wrap="none" rtlCol="0">
            <a:spAutoFit/>
          </a:bodyPr>
          <a:lstStyle/>
          <a:p>
            <a:r>
              <a:rPr lang="en-US" sz="28700" b="1" dirty="0" smtClean="0">
                <a:solidFill>
                  <a:schemeClr val="bg1"/>
                </a:solidFill>
                <a:latin typeface="Arial"/>
                <a:cs typeface="Arial"/>
              </a:rPr>
              <a:t>“</a:t>
            </a:r>
            <a:endParaRPr lang="en-US" sz="28700" b="1" dirty="0">
              <a:solidFill>
                <a:schemeClr val="bg1"/>
              </a:solidFill>
              <a:latin typeface="Arial"/>
              <a:cs typeface="Arial"/>
            </a:endParaRPr>
          </a:p>
        </p:txBody>
      </p:sp>
      <p:sp>
        <p:nvSpPr>
          <p:cNvPr id="12" name="TextBox 11"/>
          <p:cNvSpPr txBox="1"/>
          <p:nvPr/>
        </p:nvSpPr>
        <p:spPr>
          <a:xfrm>
            <a:off x="4432194" y="3369013"/>
            <a:ext cx="7761394" cy="6432530"/>
          </a:xfrm>
          <a:prstGeom prst="rect">
            <a:avLst/>
          </a:prstGeom>
          <a:noFill/>
        </p:spPr>
        <p:txBody>
          <a:bodyPr wrap="none" rtlCol="0">
            <a:spAutoFit/>
          </a:bodyPr>
          <a:lstStyle/>
          <a:p>
            <a:r>
              <a:rPr lang="en-US" sz="8800" b="1" dirty="0" smtClean="0">
                <a:solidFill>
                  <a:schemeClr val="bg1"/>
                </a:solidFill>
                <a:latin typeface="Arial"/>
                <a:cs typeface="Arial"/>
              </a:rPr>
              <a:t>If you stop</a:t>
            </a:r>
          </a:p>
          <a:p>
            <a:r>
              <a:rPr lang="en-US" sz="8800" b="1" dirty="0" smtClean="0">
                <a:solidFill>
                  <a:schemeClr val="bg1"/>
                </a:solidFill>
                <a:latin typeface="Arial"/>
                <a:cs typeface="Arial"/>
              </a:rPr>
              <a:t>Dreaming you</a:t>
            </a:r>
          </a:p>
          <a:p>
            <a:r>
              <a:rPr lang="en-US" sz="8800" b="1" dirty="0" smtClean="0">
                <a:solidFill>
                  <a:schemeClr val="bg1"/>
                </a:solidFill>
                <a:latin typeface="Arial"/>
                <a:cs typeface="Arial"/>
              </a:rPr>
              <a:t>Will stop</a:t>
            </a:r>
          </a:p>
          <a:p>
            <a:r>
              <a:rPr lang="en-US" sz="8800" b="1" dirty="0" smtClean="0">
                <a:solidFill>
                  <a:schemeClr val="bg1"/>
                </a:solidFill>
                <a:latin typeface="Arial"/>
                <a:cs typeface="Arial"/>
              </a:rPr>
              <a:t>Advancing.”</a:t>
            </a:r>
          </a:p>
          <a:p>
            <a:r>
              <a:rPr lang="en-US" sz="4400" dirty="0" smtClean="0">
                <a:solidFill>
                  <a:schemeClr val="bg1"/>
                </a:solidFill>
                <a:latin typeface="Arial"/>
                <a:cs typeface="Arial"/>
              </a:rPr>
              <a:t>— Louis Twelve</a:t>
            </a:r>
            <a:endParaRPr lang="en-US" sz="8800" dirty="0">
              <a:solidFill>
                <a:schemeClr val="bg1"/>
              </a:solidFill>
              <a:latin typeface="Arial"/>
              <a:cs typeface="Arial"/>
            </a:endParaRPr>
          </a:p>
        </p:txBody>
      </p:sp>
    </p:spTree>
    <p:extLst>
      <p:ext uri="{BB962C8B-B14F-4D97-AF65-F5344CB8AC3E}">
        <p14:creationId xmlns:p14="http://schemas.microsoft.com/office/powerpoint/2010/main" val="20908342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34"/>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Portfolio Sample Two</a:t>
            </a:r>
            <a:endParaRPr lang="en-US" sz="6600" b="1" dirty="0">
              <a:solidFill>
                <a:schemeClr val="tx2"/>
              </a:solidFill>
              <a:latin typeface="Open Sans"/>
              <a:cs typeface="Open Sans"/>
            </a:endParaRPr>
          </a:p>
        </p:txBody>
      </p:sp>
      <p:sp>
        <p:nvSpPr>
          <p:cNvPr id="36" name="TextBox 35"/>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38" name="TextBox 37"/>
          <p:cNvSpPr txBox="1"/>
          <p:nvPr/>
        </p:nvSpPr>
        <p:spPr>
          <a:xfrm>
            <a:off x="1722438" y="8195052"/>
            <a:ext cx="20943887" cy="4495997"/>
          </a:xfrm>
          <a:prstGeom prst="rect">
            <a:avLst/>
          </a:prstGeom>
          <a:noFill/>
        </p:spPr>
        <p:txBody>
          <a:bodyPr wrap="square" rtlCol="0">
            <a:noAutofit/>
          </a:bodyPr>
          <a:lstStyle/>
          <a:p>
            <a:pPr>
              <a:lnSpc>
                <a:spcPct val="110000"/>
              </a:lnSpc>
            </a:pPr>
            <a:r>
              <a:rPr lang="en-US" sz="3200" dirty="0" smtClean="0">
                <a:latin typeface="Open Sans Light"/>
                <a:cs typeface="Open Sans Light"/>
              </a:rPr>
              <a:t>Entrepreneur  It is defined as an individual who organizes or operates a business or businesses. Credit for coining the term entrepreneur generally goes to the French economist Jean-Baptiste Say, but in fact the Irish-French economist Richard </a:t>
            </a:r>
            <a:r>
              <a:rPr lang="en-US" sz="3200" dirty="0" err="1" smtClean="0">
                <a:latin typeface="Open Sans Light"/>
                <a:cs typeface="Open Sans Light"/>
              </a:rPr>
              <a:t>Cantillon</a:t>
            </a:r>
            <a:r>
              <a:rPr lang="en-US" sz="3200" dirty="0" smtClean="0">
                <a:latin typeface="Open Sans Light"/>
                <a:cs typeface="Open Sans Light"/>
              </a:rPr>
              <a:t> defined it first in his </a:t>
            </a:r>
            <a:r>
              <a:rPr lang="en-US" sz="3200" dirty="0" err="1" smtClean="0">
                <a:latin typeface="Open Sans Light"/>
                <a:cs typeface="Open Sans Light"/>
              </a:rPr>
              <a:t>Essai</a:t>
            </a:r>
            <a:r>
              <a:rPr lang="en-US" sz="3200" dirty="0" smtClean="0">
                <a:latin typeface="Open Sans Light"/>
                <a:cs typeface="Open Sans Light"/>
              </a:rPr>
              <a:t> </a:t>
            </a:r>
            <a:r>
              <a:rPr lang="en-US" sz="3200" dirty="0" err="1" smtClean="0">
                <a:latin typeface="Open Sans Light"/>
                <a:cs typeface="Open Sans Light"/>
              </a:rPr>
              <a:t>sur</a:t>
            </a:r>
            <a:r>
              <a:rPr lang="en-US" sz="3200" dirty="0" smtClean="0">
                <a:latin typeface="Open Sans Light"/>
                <a:cs typeface="Open Sans Light"/>
              </a:rPr>
              <a:t> la Nature du Commerce en </a:t>
            </a:r>
            <a:r>
              <a:rPr lang="en-US" sz="3200" dirty="0" err="1" smtClean="0">
                <a:latin typeface="Open Sans Light"/>
                <a:cs typeface="Open Sans Light"/>
              </a:rPr>
              <a:t>Général</a:t>
            </a:r>
            <a:r>
              <a:rPr lang="en-US" sz="3200" dirty="0" smtClean="0">
                <a:latin typeface="Open Sans Light"/>
                <a:cs typeface="Open Sans Light"/>
              </a:rPr>
              <a:t>, </a:t>
            </a:r>
          </a:p>
          <a:p>
            <a:pPr>
              <a:lnSpc>
                <a:spcPct val="110000"/>
              </a:lnSpc>
            </a:pPr>
            <a:endParaRPr lang="en-US" sz="3200" dirty="0">
              <a:latin typeface="Open Sans Light"/>
              <a:cs typeface="Open Sans Light"/>
            </a:endParaRPr>
          </a:p>
          <a:p>
            <a:pPr>
              <a:lnSpc>
                <a:spcPct val="110000"/>
              </a:lnSpc>
            </a:pPr>
            <a:r>
              <a:rPr lang="en-US" sz="3200" dirty="0" err="1" smtClean="0">
                <a:latin typeface="Open Sans Light"/>
                <a:cs typeface="Open Sans Light"/>
              </a:rPr>
              <a:t>Cantillon</a:t>
            </a:r>
            <a:r>
              <a:rPr lang="en-US" sz="3200" dirty="0" smtClean="0">
                <a:latin typeface="Open Sans Light"/>
                <a:cs typeface="Open Sans Light"/>
              </a:rPr>
              <a:t> defined the term as a person who pays a certain price for a product and resells it at an uncertain price: "making decisions about obtaining and using the resources while consequently admitting the risk of enterprise." The word first appeared in the French</a:t>
            </a:r>
            <a:endParaRPr lang="en-US" sz="3200" dirty="0">
              <a:latin typeface="Open Sans Light"/>
              <a:cs typeface="Open Sans Light"/>
            </a:endParaRPr>
          </a:p>
        </p:txBody>
      </p:sp>
      <p:sp>
        <p:nvSpPr>
          <p:cNvPr id="11" name="Picture Placeholder 10"/>
          <p:cNvSpPr>
            <a:spLocks noGrp="1"/>
          </p:cNvSpPr>
          <p:nvPr>
            <p:ph type="pic" sz="quarter" idx="15"/>
          </p:nvPr>
        </p:nvSpPr>
        <p:spPr/>
      </p:sp>
      <p:sp>
        <p:nvSpPr>
          <p:cNvPr id="12" name="Picture Placeholder 11"/>
          <p:cNvSpPr>
            <a:spLocks noGrp="1"/>
          </p:cNvSpPr>
          <p:nvPr>
            <p:ph type="pic" sz="quarter" idx="16"/>
          </p:nvPr>
        </p:nvSpPr>
        <p:spPr/>
      </p:sp>
      <p:sp>
        <p:nvSpPr>
          <p:cNvPr id="13" name="Picture Placeholder 12"/>
          <p:cNvSpPr>
            <a:spLocks noGrp="1"/>
          </p:cNvSpPr>
          <p:nvPr>
            <p:ph type="pic" sz="quarter" idx="26"/>
          </p:nvPr>
        </p:nvSpPr>
        <p:spPr/>
      </p:sp>
      <p:sp>
        <p:nvSpPr>
          <p:cNvPr id="14" name="Picture Placeholder 13"/>
          <p:cNvSpPr>
            <a:spLocks noGrp="1"/>
          </p:cNvSpPr>
          <p:nvPr>
            <p:ph type="pic" sz="quarter" idx="27"/>
          </p:nvPr>
        </p:nvSpPr>
        <p:spPr/>
      </p:sp>
      <p:sp>
        <p:nvSpPr>
          <p:cNvPr id="15" name="Picture Placeholder 14"/>
          <p:cNvSpPr>
            <a:spLocks noGrp="1"/>
          </p:cNvSpPr>
          <p:nvPr>
            <p:ph type="pic" sz="quarter" idx="28"/>
          </p:nvPr>
        </p:nvSpPr>
        <p:spPr/>
      </p:sp>
      <p:sp>
        <p:nvSpPr>
          <p:cNvPr id="16" name="Picture Placeholder 15"/>
          <p:cNvSpPr>
            <a:spLocks noGrp="1"/>
          </p:cNvSpPr>
          <p:nvPr>
            <p:ph type="pic" sz="quarter" idx="20"/>
          </p:nvPr>
        </p:nvSpPr>
        <p:spPr/>
      </p:sp>
      <p:sp>
        <p:nvSpPr>
          <p:cNvPr id="17" name="Picture Placeholder 16"/>
          <p:cNvSpPr>
            <a:spLocks noGrp="1"/>
          </p:cNvSpPr>
          <p:nvPr>
            <p:ph type="pic" sz="quarter" idx="21"/>
          </p:nvPr>
        </p:nvSpPr>
        <p:spPr/>
      </p:sp>
      <p:sp>
        <p:nvSpPr>
          <p:cNvPr id="18" name="Picture Placeholder 17"/>
          <p:cNvSpPr>
            <a:spLocks noGrp="1"/>
          </p:cNvSpPr>
          <p:nvPr>
            <p:ph type="pic" sz="quarter" idx="22"/>
          </p:nvPr>
        </p:nvSpPr>
        <p:spPr/>
      </p:sp>
      <p:sp>
        <p:nvSpPr>
          <p:cNvPr id="19" name="Picture Placeholder 18"/>
          <p:cNvSpPr>
            <a:spLocks noGrp="1"/>
          </p:cNvSpPr>
          <p:nvPr>
            <p:ph type="pic" sz="quarter" idx="25"/>
          </p:nvPr>
        </p:nvSpPr>
        <p:spPr/>
      </p:sp>
      <p:sp>
        <p:nvSpPr>
          <p:cNvPr id="20" name="Picture Placeholder 19"/>
          <p:cNvSpPr>
            <a:spLocks noGrp="1"/>
          </p:cNvSpPr>
          <p:nvPr>
            <p:ph type="pic" sz="quarter" idx="24"/>
          </p:nvPr>
        </p:nvSpPr>
        <p:spPr/>
      </p:sp>
      <p:sp>
        <p:nvSpPr>
          <p:cNvPr id="21" name="Picture Placeholder 20"/>
          <p:cNvSpPr>
            <a:spLocks noGrp="1"/>
          </p:cNvSpPr>
          <p:nvPr>
            <p:ph type="pic" sz="quarter" idx="23"/>
          </p:nvPr>
        </p:nvSpPr>
        <p:spPr/>
      </p:sp>
      <p:sp>
        <p:nvSpPr>
          <p:cNvPr id="22" name="Picture Placeholder 21"/>
          <p:cNvSpPr>
            <a:spLocks noGrp="1"/>
          </p:cNvSpPr>
          <p:nvPr>
            <p:ph type="pic" sz="quarter" idx="31"/>
          </p:nvPr>
        </p:nvSpPr>
        <p:spPr/>
      </p:sp>
      <p:sp>
        <p:nvSpPr>
          <p:cNvPr id="23" name="Picture Placeholder 22"/>
          <p:cNvSpPr>
            <a:spLocks noGrp="1"/>
          </p:cNvSpPr>
          <p:nvPr>
            <p:ph type="pic" sz="quarter" idx="30"/>
          </p:nvPr>
        </p:nvSpPr>
        <p:spPr/>
      </p:sp>
      <p:sp>
        <p:nvSpPr>
          <p:cNvPr id="24" name="Picture Placeholder 23"/>
          <p:cNvSpPr>
            <a:spLocks noGrp="1"/>
          </p:cNvSpPr>
          <p:nvPr>
            <p:ph type="pic" sz="quarter" idx="29"/>
          </p:nvPr>
        </p:nvSpPr>
        <p:spPr/>
      </p:sp>
      <p:sp>
        <p:nvSpPr>
          <p:cNvPr id="25" name="Picture Placeholder 24"/>
          <p:cNvSpPr>
            <a:spLocks noGrp="1"/>
          </p:cNvSpPr>
          <p:nvPr>
            <p:ph type="pic" sz="quarter" idx="19"/>
          </p:nvPr>
        </p:nvSpPr>
        <p:spPr/>
      </p:sp>
      <p:sp>
        <p:nvSpPr>
          <p:cNvPr id="26" name="Picture Placeholder 25"/>
          <p:cNvSpPr>
            <a:spLocks noGrp="1"/>
          </p:cNvSpPr>
          <p:nvPr>
            <p:ph type="pic" sz="quarter" idx="18"/>
          </p:nvPr>
        </p:nvSpPr>
        <p:spPr/>
      </p:sp>
    </p:spTree>
    <p:extLst>
      <p:ext uri="{BB962C8B-B14F-4D97-AF65-F5344CB8AC3E}">
        <p14:creationId xmlns:p14="http://schemas.microsoft.com/office/powerpoint/2010/main" val="27987467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34"/>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Portfolio Sample Three</a:t>
            </a:r>
            <a:endParaRPr lang="en-US" sz="6600" b="1" dirty="0">
              <a:solidFill>
                <a:schemeClr val="tx2"/>
              </a:solidFill>
              <a:latin typeface="Open Sans"/>
              <a:cs typeface="Open Sans"/>
            </a:endParaRPr>
          </a:p>
        </p:txBody>
      </p:sp>
      <p:sp>
        <p:nvSpPr>
          <p:cNvPr id="36" name="TextBox 35"/>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58" name="TextBox 57"/>
          <p:cNvSpPr txBox="1"/>
          <p:nvPr/>
        </p:nvSpPr>
        <p:spPr>
          <a:xfrm>
            <a:off x="2744788" y="7996511"/>
            <a:ext cx="6154737" cy="3502936"/>
          </a:xfrm>
          <a:prstGeom prst="rect">
            <a:avLst/>
          </a:prstGeom>
          <a:noFill/>
        </p:spPr>
        <p:txBody>
          <a:bodyPr wrap="square" rtlCol="0">
            <a:noAutofit/>
          </a:bodyPr>
          <a:lstStyle/>
          <a:p>
            <a:pPr algn="ctr">
              <a:lnSpc>
                <a:spcPct val="130000"/>
              </a:lnSpc>
            </a:pPr>
            <a:r>
              <a:rPr lang="en-US" sz="2800" b="1" dirty="0" smtClean="0">
                <a:latin typeface="Open Sans"/>
                <a:cs typeface="Open Sans"/>
              </a:rPr>
              <a:t>Project Title</a:t>
            </a:r>
          </a:p>
          <a:p>
            <a:pPr algn="ctr">
              <a:lnSpc>
                <a:spcPct val="130000"/>
              </a:lnSpc>
            </a:pPr>
            <a:r>
              <a:rPr lang="en-US" sz="2600" dirty="0" smtClean="0">
                <a:latin typeface="Open Sans Light"/>
                <a:cs typeface="Open Sans Light"/>
              </a:rPr>
              <a:t>Entrepreneur  It is defined as an individual who organizes or operates a business or businesses. Credit for coining entrepreneur generally goes to the French economist Jean-Baptiste</a:t>
            </a:r>
          </a:p>
        </p:txBody>
      </p:sp>
      <p:sp>
        <p:nvSpPr>
          <p:cNvPr id="59" name="TextBox 58"/>
          <p:cNvSpPr txBox="1"/>
          <p:nvPr/>
        </p:nvSpPr>
        <p:spPr>
          <a:xfrm>
            <a:off x="9126826" y="7996511"/>
            <a:ext cx="6154737" cy="3502936"/>
          </a:xfrm>
          <a:prstGeom prst="rect">
            <a:avLst/>
          </a:prstGeom>
          <a:noFill/>
        </p:spPr>
        <p:txBody>
          <a:bodyPr wrap="square" rtlCol="0">
            <a:noAutofit/>
          </a:bodyPr>
          <a:lstStyle/>
          <a:p>
            <a:pPr algn="ctr">
              <a:lnSpc>
                <a:spcPct val="130000"/>
              </a:lnSpc>
            </a:pPr>
            <a:r>
              <a:rPr lang="en-US" sz="2800" b="1" dirty="0" smtClean="0">
                <a:latin typeface="Open Sans"/>
                <a:cs typeface="Open Sans"/>
              </a:rPr>
              <a:t>Project Title</a:t>
            </a:r>
          </a:p>
          <a:p>
            <a:pPr algn="ctr">
              <a:lnSpc>
                <a:spcPct val="130000"/>
              </a:lnSpc>
            </a:pPr>
            <a:r>
              <a:rPr lang="en-US" sz="2600" dirty="0" smtClean="0">
                <a:latin typeface="Open Sans Light"/>
                <a:cs typeface="Open Sans Light"/>
              </a:rPr>
              <a:t>Entrepreneur  It is defined as an individual who organizes or operates a business or businesses. Credit for coining entrepreneur generally goes to the French economist Jean-Baptiste</a:t>
            </a:r>
          </a:p>
        </p:txBody>
      </p:sp>
      <p:sp>
        <p:nvSpPr>
          <p:cNvPr id="60" name="TextBox 59"/>
          <p:cNvSpPr txBox="1"/>
          <p:nvPr/>
        </p:nvSpPr>
        <p:spPr>
          <a:xfrm>
            <a:off x="15487322" y="7996511"/>
            <a:ext cx="6154737" cy="3502936"/>
          </a:xfrm>
          <a:prstGeom prst="rect">
            <a:avLst/>
          </a:prstGeom>
          <a:noFill/>
        </p:spPr>
        <p:txBody>
          <a:bodyPr wrap="square" rtlCol="0">
            <a:noAutofit/>
          </a:bodyPr>
          <a:lstStyle/>
          <a:p>
            <a:pPr algn="ctr">
              <a:lnSpc>
                <a:spcPct val="130000"/>
              </a:lnSpc>
            </a:pPr>
            <a:r>
              <a:rPr lang="en-US" sz="2800" b="1" dirty="0" smtClean="0">
                <a:latin typeface="Open Sans"/>
                <a:cs typeface="Open Sans"/>
              </a:rPr>
              <a:t>Project Title</a:t>
            </a:r>
          </a:p>
          <a:p>
            <a:pPr algn="ctr">
              <a:lnSpc>
                <a:spcPct val="130000"/>
              </a:lnSpc>
            </a:pPr>
            <a:r>
              <a:rPr lang="en-US" sz="2600" dirty="0" smtClean="0">
                <a:latin typeface="Open Sans Light"/>
                <a:cs typeface="Open Sans Light"/>
              </a:rPr>
              <a:t>Entrepreneur  It is defined as an individual who organizes or operates a business or businesses. Credit for coining entrepreneur generally goes to the French economist Jean-Baptiste</a:t>
            </a:r>
          </a:p>
        </p:txBody>
      </p:sp>
      <p:sp>
        <p:nvSpPr>
          <p:cNvPr id="2" name="Rectangle 1"/>
          <p:cNvSpPr/>
          <p:nvPr/>
        </p:nvSpPr>
        <p:spPr>
          <a:xfrm>
            <a:off x="2744788" y="7373782"/>
            <a:ext cx="6154737" cy="19216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p:cNvSpPr/>
          <p:nvPr/>
        </p:nvSpPr>
        <p:spPr>
          <a:xfrm>
            <a:off x="9126826" y="7373782"/>
            <a:ext cx="6154737" cy="19216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Rectangle 11"/>
          <p:cNvSpPr/>
          <p:nvPr/>
        </p:nvSpPr>
        <p:spPr>
          <a:xfrm>
            <a:off x="15487322" y="7373782"/>
            <a:ext cx="6154737" cy="192165"/>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Picture Placeholder 2"/>
          <p:cNvSpPr>
            <a:spLocks noGrp="1"/>
          </p:cNvSpPr>
          <p:nvPr>
            <p:ph type="pic" sz="quarter" idx="10"/>
          </p:nvPr>
        </p:nvSpPr>
        <p:spPr/>
      </p:sp>
      <p:sp>
        <p:nvSpPr>
          <p:cNvPr id="4" name="Picture Placeholder 3"/>
          <p:cNvSpPr>
            <a:spLocks noGrp="1"/>
          </p:cNvSpPr>
          <p:nvPr>
            <p:ph type="pic" sz="quarter" idx="11"/>
          </p:nvPr>
        </p:nvSpPr>
        <p:spPr/>
      </p:sp>
      <p:sp>
        <p:nvSpPr>
          <p:cNvPr id="5" name="Picture Placeholder 4"/>
          <p:cNvSpPr>
            <a:spLocks noGrp="1"/>
          </p:cNvSpPr>
          <p:nvPr>
            <p:ph type="pic" sz="quarter" idx="12"/>
          </p:nvPr>
        </p:nvSpPr>
        <p:spPr/>
      </p:sp>
    </p:spTree>
    <p:extLst>
      <p:ext uri="{BB962C8B-B14F-4D97-AF65-F5344CB8AC3E}">
        <p14:creationId xmlns:p14="http://schemas.microsoft.com/office/powerpoint/2010/main" val="35563578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1"/>
            <a:ext cx="24399930" cy="13716000"/>
          </a:xfrm>
          <a:prstGeom prst="rect">
            <a:avLst/>
          </a:prstGeom>
          <a:solidFill>
            <a:srgbClr val="242C34">
              <a:alpha val="8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9" name="TextBox 28"/>
          <p:cNvSpPr txBox="1"/>
          <p:nvPr/>
        </p:nvSpPr>
        <p:spPr>
          <a:xfrm>
            <a:off x="3208881" y="3136845"/>
            <a:ext cx="7220750" cy="1329558"/>
          </a:xfrm>
          <a:prstGeom prst="rect">
            <a:avLst/>
          </a:prstGeom>
          <a:noFill/>
        </p:spPr>
        <p:txBody>
          <a:bodyPr wrap="square" lIns="219419" tIns="109710" rIns="219419" bIns="109710" rtlCol="0">
            <a:spAutoFit/>
          </a:bodyPr>
          <a:lstStyle/>
          <a:p>
            <a:r>
              <a:rPr lang="en-US" sz="2400" dirty="0">
                <a:solidFill>
                  <a:srgbClr val="FFFFFF"/>
                </a:solidFill>
                <a:latin typeface="Open Sans Light"/>
                <a:ea typeface="Open Sans Light" panose="020B0306030504020204" pitchFamily="34" charset="0"/>
                <a:cs typeface="Open Sans Light"/>
              </a:rPr>
              <a:t>Lorem Ipsum has two main statistical methodologies are used in data analysis which summarizes </a:t>
            </a:r>
            <a:r>
              <a:rPr lang="en-US" sz="2400" dirty="0" smtClean="0">
                <a:solidFill>
                  <a:srgbClr val="FFFFFF"/>
                </a:solidFill>
                <a:latin typeface="Open Sans Light"/>
                <a:ea typeface="Open Sans Light" panose="020B0306030504020204" pitchFamily="34" charset="0"/>
                <a:cs typeface="Open Sans Light"/>
              </a:rPr>
              <a:t>data.</a:t>
            </a:r>
            <a:endParaRPr lang="en-US" sz="2400" dirty="0">
              <a:solidFill>
                <a:srgbClr val="FFFFFF"/>
              </a:solidFill>
              <a:latin typeface="Open Sans Light"/>
              <a:ea typeface="Open Sans Light" panose="020B0306030504020204" pitchFamily="34" charset="0"/>
              <a:cs typeface="Open Sans Light"/>
            </a:endParaRPr>
          </a:p>
        </p:txBody>
      </p:sp>
      <p:sp>
        <p:nvSpPr>
          <p:cNvPr id="30" name="Round Same Side Corner Rectangle 29"/>
          <p:cNvSpPr/>
          <p:nvPr/>
        </p:nvSpPr>
        <p:spPr>
          <a:xfrm rot="10800000" flipH="1">
            <a:off x="3006897" y="3129149"/>
            <a:ext cx="109697" cy="1325064"/>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endParaRPr lang="bg-BG" dirty="0">
              <a:solidFill>
                <a:srgbClr val="FFFFFF"/>
              </a:solidFill>
              <a:latin typeface="Open Sans"/>
              <a:cs typeface="Open Sans"/>
            </a:endParaRPr>
          </a:p>
        </p:txBody>
      </p:sp>
      <p:sp>
        <p:nvSpPr>
          <p:cNvPr id="32" name="TextBox 31"/>
          <p:cNvSpPr txBox="1"/>
          <p:nvPr/>
        </p:nvSpPr>
        <p:spPr>
          <a:xfrm>
            <a:off x="3205916" y="4866735"/>
            <a:ext cx="7220750" cy="1329558"/>
          </a:xfrm>
          <a:prstGeom prst="rect">
            <a:avLst/>
          </a:prstGeom>
          <a:noFill/>
        </p:spPr>
        <p:txBody>
          <a:bodyPr wrap="square" lIns="219419" tIns="109710" rIns="219419" bIns="109710" rtlCol="0">
            <a:spAutoFit/>
          </a:bodyPr>
          <a:lstStyle/>
          <a:p>
            <a:r>
              <a:rPr lang="en-US" sz="2400" dirty="0">
                <a:solidFill>
                  <a:srgbClr val="FFFFFF"/>
                </a:solidFill>
                <a:latin typeface="Open Sans Light"/>
                <a:ea typeface="Open Sans Light" panose="020B0306030504020204" pitchFamily="34" charset="0"/>
                <a:cs typeface="Open Sans Light"/>
              </a:rPr>
              <a:t>Lorem Ipsum has two main statistical methodologies are used in data analysis which summarizes </a:t>
            </a:r>
            <a:r>
              <a:rPr lang="en-US" sz="2400" dirty="0" smtClean="0">
                <a:solidFill>
                  <a:srgbClr val="FFFFFF"/>
                </a:solidFill>
                <a:latin typeface="Open Sans Light"/>
                <a:ea typeface="Open Sans Light" panose="020B0306030504020204" pitchFamily="34" charset="0"/>
                <a:cs typeface="Open Sans Light"/>
              </a:rPr>
              <a:t>data.</a:t>
            </a:r>
            <a:endParaRPr lang="en-US" sz="2400" dirty="0">
              <a:solidFill>
                <a:srgbClr val="FFFFFF"/>
              </a:solidFill>
              <a:latin typeface="Open Sans Light"/>
              <a:ea typeface="Open Sans Light" panose="020B0306030504020204" pitchFamily="34" charset="0"/>
              <a:cs typeface="Open Sans Light"/>
            </a:endParaRPr>
          </a:p>
        </p:txBody>
      </p:sp>
      <p:sp>
        <p:nvSpPr>
          <p:cNvPr id="33" name="Round Same Side Corner Rectangle 32"/>
          <p:cNvSpPr/>
          <p:nvPr/>
        </p:nvSpPr>
        <p:spPr>
          <a:xfrm rot="10800000" flipH="1">
            <a:off x="3003932" y="4859039"/>
            <a:ext cx="109697" cy="1325064"/>
          </a:xfrm>
          <a:prstGeom prst="round2SameRect">
            <a:avLst>
              <a:gd name="adj1" fmla="val 50000"/>
              <a:gd name="adj2"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endParaRPr lang="bg-BG" dirty="0">
              <a:solidFill>
                <a:srgbClr val="FFFFFF"/>
              </a:solidFill>
              <a:latin typeface="Open Sans"/>
              <a:cs typeface="Open Sans"/>
            </a:endParaRPr>
          </a:p>
        </p:txBody>
      </p:sp>
      <p:sp>
        <p:nvSpPr>
          <p:cNvPr id="34" name="TextBox 33"/>
          <p:cNvSpPr txBox="1"/>
          <p:nvPr/>
        </p:nvSpPr>
        <p:spPr>
          <a:xfrm>
            <a:off x="3205916" y="6620650"/>
            <a:ext cx="7220750" cy="1329558"/>
          </a:xfrm>
          <a:prstGeom prst="rect">
            <a:avLst/>
          </a:prstGeom>
          <a:noFill/>
        </p:spPr>
        <p:txBody>
          <a:bodyPr wrap="square" lIns="219419" tIns="109710" rIns="219419" bIns="109710" rtlCol="0">
            <a:spAutoFit/>
          </a:bodyPr>
          <a:lstStyle/>
          <a:p>
            <a:r>
              <a:rPr lang="en-US" sz="2400" dirty="0">
                <a:solidFill>
                  <a:srgbClr val="FFFFFF"/>
                </a:solidFill>
                <a:latin typeface="Open Sans Light"/>
                <a:ea typeface="Open Sans Light" panose="020B0306030504020204" pitchFamily="34" charset="0"/>
                <a:cs typeface="Open Sans Light"/>
              </a:rPr>
              <a:t>Lorem Ipsum has two main statistical methodologies are used in data analysis which summarizes </a:t>
            </a:r>
            <a:r>
              <a:rPr lang="en-US" sz="2400" dirty="0" smtClean="0">
                <a:solidFill>
                  <a:srgbClr val="FFFFFF"/>
                </a:solidFill>
                <a:latin typeface="Open Sans Light"/>
                <a:ea typeface="Open Sans Light" panose="020B0306030504020204" pitchFamily="34" charset="0"/>
                <a:cs typeface="Open Sans Light"/>
              </a:rPr>
              <a:t>data.</a:t>
            </a:r>
            <a:endParaRPr lang="en-US" sz="2400" dirty="0">
              <a:solidFill>
                <a:srgbClr val="FFFFFF"/>
              </a:solidFill>
              <a:latin typeface="Open Sans Light"/>
              <a:ea typeface="Open Sans Light" panose="020B0306030504020204" pitchFamily="34" charset="0"/>
              <a:cs typeface="Open Sans Light"/>
            </a:endParaRPr>
          </a:p>
        </p:txBody>
      </p:sp>
      <p:sp>
        <p:nvSpPr>
          <p:cNvPr id="35" name="Round Same Side Corner Rectangle 34"/>
          <p:cNvSpPr/>
          <p:nvPr/>
        </p:nvSpPr>
        <p:spPr>
          <a:xfrm rot="10800000" flipH="1">
            <a:off x="3003932" y="6612954"/>
            <a:ext cx="109697" cy="1325064"/>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endParaRPr lang="bg-BG" dirty="0">
              <a:solidFill>
                <a:srgbClr val="FFFFFF"/>
              </a:solidFill>
              <a:latin typeface="Open Sans"/>
              <a:cs typeface="Open Sans"/>
            </a:endParaRPr>
          </a:p>
        </p:txBody>
      </p:sp>
      <p:sp>
        <p:nvSpPr>
          <p:cNvPr id="36" name="TextBox 35"/>
          <p:cNvSpPr txBox="1"/>
          <p:nvPr/>
        </p:nvSpPr>
        <p:spPr>
          <a:xfrm>
            <a:off x="3211022" y="8473844"/>
            <a:ext cx="7220750" cy="1329558"/>
          </a:xfrm>
          <a:prstGeom prst="rect">
            <a:avLst/>
          </a:prstGeom>
          <a:noFill/>
        </p:spPr>
        <p:txBody>
          <a:bodyPr wrap="square" lIns="219419" tIns="109710" rIns="219419" bIns="109710" rtlCol="0">
            <a:spAutoFit/>
          </a:bodyPr>
          <a:lstStyle/>
          <a:p>
            <a:r>
              <a:rPr lang="en-US" sz="2400" dirty="0">
                <a:solidFill>
                  <a:srgbClr val="FFFFFF"/>
                </a:solidFill>
                <a:latin typeface="Open Sans Light"/>
                <a:ea typeface="Open Sans Light" panose="020B0306030504020204" pitchFamily="34" charset="0"/>
                <a:cs typeface="Open Sans Light"/>
              </a:rPr>
              <a:t>Lorem Ipsum has two main statistical methodologies are used in data analysis which summarizes </a:t>
            </a:r>
            <a:r>
              <a:rPr lang="en-US" sz="2400" dirty="0" smtClean="0">
                <a:solidFill>
                  <a:srgbClr val="FFFFFF"/>
                </a:solidFill>
                <a:latin typeface="Open Sans Light"/>
                <a:ea typeface="Open Sans Light" panose="020B0306030504020204" pitchFamily="34" charset="0"/>
                <a:cs typeface="Open Sans Light"/>
              </a:rPr>
              <a:t>data.</a:t>
            </a:r>
            <a:endParaRPr lang="en-US" sz="2400" dirty="0">
              <a:solidFill>
                <a:srgbClr val="FFFFFF"/>
              </a:solidFill>
              <a:latin typeface="Open Sans Light"/>
              <a:ea typeface="Open Sans Light" panose="020B0306030504020204" pitchFamily="34" charset="0"/>
              <a:cs typeface="Open Sans Light"/>
            </a:endParaRPr>
          </a:p>
        </p:txBody>
      </p:sp>
      <p:sp>
        <p:nvSpPr>
          <p:cNvPr id="37" name="Round Same Side Corner Rectangle 36"/>
          <p:cNvSpPr/>
          <p:nvPr/>
        </p:nvSpPr>
        <p:spPr>
          <a:xfrm rot="10800000" flipH="1">
            <a:off x="3009038" y="8466148"/>
            <a:ext cx="109697" cy="1325064"/>
          </a:xfrm>
          <a:prstGeom prst="round2SameRect">
            <a:avLst>
              <a:gd name="adj1" fmla="val 50000"/>
              <a:gd name="adj2"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endParaRPr lang="bg-BG" dirty="0">
              <a:solidFill>
                <a:srgbClr val="FFFFFF"/>
              </a:solidFill>
              <a:latin typeface="Open Sans"/>
              <a:cs typeface="Open Sans"/>
            </a:endParaRPr>
          </a:p>
        </p:txBody>
      </p:sp>
      <p:sp>
        <p:nvSpPr>
          <p:cNvPr id="38" name="TextBox 37"/>
          <p:cNvSpPr txBox="1"/>
          <p:nvPr/>
        </p:nvSpPr>
        <p:spPr>
          <a:xfrm>
            <a:off x="3208057" y="10270574"/>
            <a:ext cx="7220750" cy="1329558"/>
          </a:xfrm>
          <a:prstGeom prst="rect">
            <a:avLst/>
          </a:prstGeom>
          <a:noFill/>
        </p:spPr>
        <p:txBody>
          <a:bodyPr wrap="square" lIns="219419" tIns="109710" rIns="219419" bIns="109710" rtlCol="0">
            <a:spAutoFit/>
          </a:bodyPr>
          <a:lstStyle/>
          <a:p>
            <a:r>
              <a:rPr lang="en-US" sz="2400" dirty="0">
                <a:solidFill>
                  <a:srgbClr val="FFFFFF"/>
                </a:solidFill>
                <a:latin typeface="Open Sans Light"/>
                <a:ea typeface="Open Sans Light" panose="020B0306030504020204" pitchFamily="34" charset="0"/>
                <a:cs typeface="Open Sans Light"/>
              </a:rPr>
              <a:t>Lorem Ipsum has two main statistical methodologies are used in data analysis which summarizes </a:t>
            </a:r>
            <a:r>
              <a:rPr lang="en-US" sz="2400" dirty="0" smtClean="0">
                <a:solidFill>
                  <a:srgbClr val="FFFFFF"/>
                </a:solidFill>
                <a:latin typeface="Open Sans Light"/>
                <a:ea typeface="Open Sans Light" panose="020B0306030504020204" pitchFamily="34" charset="0"/>
                <a:cs typeface="Open Sans Light"/>
              </a:rPr>
              <a:t>data.</a:t>
            </a:r>
            <a:endParaRPr lang="en-US" sz="2400" dirty="0">
              <a:solidFill>
                <a:srgbClr val="FFFFFF"/>
              </a:solidFill>
              <a:latin typeface="Open Sans Light"/>
              <a:ea typeface="Open Sans Light" panose="020B0306030504020204" pitchFamily="34" charset="0"/>
              <a:cs typeface="Open Sans Light"/>
            </a:endParaRPr>
          </a:p>
        </p:txBody>
      </p:sp>
      <p:sp>
        <p:nvSpPr>
          <p:cNvPr id="39" name="Round Same Side Corner Rectangle 38"/>
          <p:cNvSpPr/>
          <p:nvPr/>
        </p:nvSpPr>
        <p:spPr>
          <a:xfrm rot="10800000" flipH="1">
            <a:off x="3006073" y="10262878"/>
            <a:ext cx="109697" cy="1325064"/>
          </a:xfrm>
          <a:prstGeom prst="round2SameRect">
            <a:avLst>
              <a:gd name="adj1" fmla="val 50000"/>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endParaRPr lang="bg-BG" dirty="0">
              <a:solidFill>
                <a:srgbClr val="FFFFFF"/>
              </a:solidFill>
              <a:latin typeface="Open Sans"/>
              <a:cs typeface="Open Sans"/>
            </a:endParaRPr>
          </a:p>
        </p:txBody>
      </p:sp>
      <p:grpSp>
        <p:nvGrpSpPr>
          <p:cNvPr id="45" name="Group 44"/>
          <p:cNvGrpSpPr/>
          <p:nvPr/>
        </p:nvGrpSpPr>
        <p:grpSpPr>
          <a:xfrm>
            <a:off x="15079841" y="3214476"/>
            <a:ext cx="6257491" cy="1450533"/>
            <a:chOff x="3779276" y="2838643"/>
            <a:chExt cx="6257491" cy="3109347"/>
          </a:xfrm>
        </p:grpSpPr>
        <p:sp>
          <p:nvSpPr>
            <p:cNvPr id="46" name="TextBox 45"/>
            <p:cNvSpPr txBox="1"/>
            <p:nvPr/>
          </p:nvSpPr>
          <p:spPr>
            <a:xfrm>
              <a:off x="3779276" y="4104936"/>
              <a:ext cx="6257491" cy="1843054"/>
            </a:xfrm>
            <a:prstGeom prst="rect">
              <a:avLst/>
            </a:prstGeom>
            <a:noFill/>
          </p:spPr>
          <p:txBody>
            <a:bodyPr wrap="square" rtlCol="0">
              <a:noAutofit/>
            </a:bodyPr>
            <a:lstStyle/>
            <a:p>
              <a:pPr>
                <a:lnSpc>
                  <a:spcPct val="130000"/>
                </a:lnSpc>
              </a:pPr>
              <a:r>
                <a:rPr lang="en-US" sz="2000" dirty="0" smtClean="0">
                  <a:solidFill>
                    <a:srgbClr val="FFFFFF"/>
                  </a:solidFill>
                  <a:latin typeface="Open Sans Light"/>
                  <a:cs typeface="Open Sans Light"/>
                </a:rPr>
                <a:t>Entrepreneur  It is defined as an individual who organizes or operates a business or businesses. </a:t>
              </a:r>
              <a:endParaRPr lang="en-US" sz="2000" dirty="0">
                <a:solidFill>
                  <a:srgbClr val="FFFFFF"/>
                </a:solidFill>
                <a:latin typeface="Open Sans Light"/>
                <a:cs typeface="Open Sans Light"/>
              </a:endParaRPr>
            </a:p>
          </p:txBody>
        </p:sp>
        <p:sp>
          <p:nvSpPr>
            <p:cNvPr id="47" name="TextBox 46"/>
            <p:cNvSpPr txBox="1"/>
            <p:nvPr/>
          </p:nvSpPr>
          <p:spPr>
            <a:xfrm>
              <a:off x="3779276" y="2838643"/>
              <a:ext cx="6257491" cy="1222759"/>
            </a:xfrm>
            <a:prstGeom prst="rect">
              <a:avLst/>
            </a:prstGeom>
            <a:noFill/>
          </p:spPr>
          <p:txBody>
            <a:bodyPr wrap="square" rtlCol="0">
              <a:noAutofit/>
            </a:bodyPr>
            <a:lstStyle/>
            <a:p>
              <a:pPr>
                <a:lnSpc>
                  <a:spcPct val="130000"/>
                </a:lnSpc>
              </a:pPr>
              <a:r>
                <a:rPr lang="en-US" sz="2400" b="1" dirty="0" smtClean="0">
                  <a:solidFill>
                    <a:srgbClr val="FFFFFF"/>
                  </a:solidFill>
                  <a:latin typeface="Open Sans"/>
                  <a:cs typeface="Open Sans"/>
                </a:rPr>
                <a:t>Analytics</a:t>
              </a:r>
              <a:endParaRPr lang="en-US" sz="2400" b="1" dirty="0">
                <a:solidFill>
                  <a:srgbClr val="FFFFFF"/>
                </a:solidFill>
                <a:latin typeface="Open Sans"/>
                <a:cs typeface="Open Sans"/>
              </a:endParaRPr>
            </a:p>
          </p:txBody>
        </p:sp>
      </p:grpSp>
      <p:sp>
        <p:nvSpPr>
          <p:cNvPr id="48" name="Freeform 31"/>
          <p:cNvSpPr>
            <a:spLocks noEditPoints="1"/>
          </p:cNvSpPr>
          <p:nvPr/>
        </p:nvSpPr>
        <p:spPr bwMode="auto">
          <a:xfrm>
            <a:off x="13747309" y="3620560"/>
            <a:ext cx="914690" cy="773172"/>
          </a:xfrm>
          <a:custGeom>
            <a:avLst/>
            <a:gdLst/>
            <a:ahLst/>
            <a:cxnLst>
              <a:cxn ang="0">
                <a:pos x="246" y="216"/>
              </a:cxn>
              <a:cxn ang="0">
                <a:pos x="10" y="216"/>
              </a:cxn>
              <a:cxn ang="0">
                <a:pos x="0" y="206"/>
              </a:cxn>
              <a:cxn ang="0">
                <a:pos x="0" y="202"/>
              </a:cxn>
              <a:cxn ang="0">
                <a:pos x="10" y="192"/>
              </a:cxn>
              <a:cxn ang="0">
                <a:pos x="246" y="192"/>
              </a:cxn>
              <a:cxn ang="0">
                <a:pos x="256" y="202"/>
              </a:cxn>
              <a:cxn ang="0">
                <a:pos x="256" y="206"/>
              </a:cxn>
              <a:cxn ang="0">
                <a:pos x="246" y="216"/>
              </a:cxn>
              <a:cxn ang="0">
                <a:pos x="208" y="180"/>
              </a:cxn>
              <a:cxn ang="0">
                <a:pos x="184" y="180"/>
              </a:cxn>
              <a:cxn ang="0">
                <a:pos x="172" y="168"/>
              </a:cxn>
              <a:cxn ang="0">
                <a:pos x="172" y="12"/>
              </a:cxn>
              <a:cxn ang="0">
                <a:pos x="184" y="0"/>
              </a:cxn>
              <a:cxn ang="0">
                <a:pos x="208" y="0"/>
              </a:cxn>
              <a:cxn ang="0">
                <a:pos x="220" y="12"/>
              </a:cxn>
              <a:cxn ang="0">
                <a:pos x="220" y="168"/>
              </a:cxn>
              <a:cxn ang="0">
                <a:pos x="208" y="180"/>
              </a:cxn>
              <a:cxn ang="0">
                <a:pos x="140" y="180"/>
              </a:cxn>
              <a:cxn ang="0">
                <a:pos x="116" y="180"/>
              </a:cxn>
              <a:cxn ang="0">
                <a:pos x="104" y="168"/>
              </a:cxn>
              <a:cxn ang="0">
                <a:pos x="104" y="68"/>
              </a:cxn>
              <a:cxn ang="0">
                <a:pos x="116" y="56"/>
              </a:cxn>
              <a:cxn ang="0">
                <a:pos x="140" y="56"/>
              </a:cxn>
              <a:cxn ang="0">
                <a:pos x="152" y="68"/>
              </a:cxn>
              <a:cxn ang="0">
                <a:pos x="152" y="168"/>
              </a:cxn>
              <a:cxn ang="0">
                <a:pos x="140" y="180"/>
              </a:cxn>
              <a:cxn ang="0">
                <a:pos x="72" y="180"/>
              </a:cxn>
              <a:cxn ang="0">
                <a:pos x="48" y="180"/>
              </a:cxn>
              <a:cxn ang="0">
                <a:pos x="36" y="168"/>
              </a:cxn>
              <a:cxn ang="0">
                <a:pos x="36" y="124"/>
              </a:cxn>
              <a:cxn ang="0">
                <a:pos x="48" y="112"/>
              </a:cxn>
              <a:cxn ang="0">
                <a:pos x="72" y="112"/>
              </a:cxn>
              <a:cxn ang="0">
                <a:pos x="84" y="124"/>
              </a:cxn>
              <a:cxn ang="0">
                <a:pos x="84" y="168"/>
              </a:cxn>
              <a:cxn ang="0">
                <a:pos x="72" y="180"/>
              </a:cxn>
            </a:cxnLst>
            <a:rect l="0" t="0" r="r" b="b"/>
            <a:pathLst>
              <a:path w="256" h="216">
                <a:moveTo>
                  <a:pt x="246" y="216"/>
                </a:moveTo>
                <a:cubicBezTo>
                  <a:pt x="10" y="216"/>
                  <a:pt x="10" y="216"/>
                  <a:pt x="10" y="216"/>
                </a:cubicBezTo>
                <a:cubicBezTo>
                  <a:pt x="4" y="216"/>
                  <a:pt x="0" y="212"/>
                  <a:pt x="0" y="206"/>
                </a:cubicBezTo>
                <a:cubicBezTo>
                  <a:pt x="0" y="202"/>
                  <a:pt x="0" y="202"/>
                  <a:pt x="0" y="202"/>
                </a:cubicBezTo>
                <a:cubicBezTo>
                  <a:pt x="0" y="196"/>
                  <a:pt x="4" y="192"/>
                  <a:pt x="10" y="192"/>
                </a:cubicBezTo>
                <a:cubicBezTo>
                  <a:pt x="246" y="192"/>
                  <a:pt x="246" y="192"/>
                  <a:pt x="246" y="192"/>
                </a:cubicBezTo>
                <a:cubicBezTo>
                  <a:pt x="252" y="192"/>
                  <a:pt x="256" y="196"/>
                  <a:pt x="256" y="202"/>
                </a:cubicBezTo>
                <a:cubicBezTo>
                  <a:pt x="256" y="206"/>
                  <a:pt x="256" y="206"/>
                  <a:pt x="256" y="206"/>
                </a:cubicBezTo>
                <a:cubicBezTo>
                  <a:pt x="256" y="212"/>
                  <a:pt x="252" y="216"/>
                  <a:pt x="246" y="216"/>
                </a:cubicBezTo>
                <a:moveTo>
                  <a:pt x="208" y="180"/>
                </a:moveTo>
                <a:cubicBezTo>
                  <a:pt x="184" y="180"/>
                  <a:pt x="184" y="180"/>
                  <a:pt x="184" y="180"/>
                </a:cubicBezTo>
                <a:cubicBezTo>
                  <a:pt x="177" y="180"/>
                  <a:pt x="172" y="175"/>
                  <a:pt x="172" y="168"/>
                </a:cubicBezTo>
                <a:cubicBezTo>
                  <a:pt x="172" y="12"/>
                  <a:pt x="172" y="12"/>
                  <a:pt x="172" y="12"/>
                </a:cubicBezTo>
                <a:cubicBezTo>
                  <a:pt x="172" y="5"/>
                  <a:pt x="177" y="0"/>
                  <a:pt x="184" y="0"/>
                </a:cubicBezTo>
                <a:cubicBezTo>
                  <a:pt x="208" y="0"/>
                  <a:pt x="208" y="0"/>
                  <a:pt x="208" y="0"/>
                </a:cubicBezTo>
                <a:cubicBezTo>
                  <a:pt x="215" y="0"/>
                  <a:pt x="220" y="5"/>
                  <a:pt x="220" y="12"/>
                </a:cubicBezTo>
                <a:cubicBezTo>
                  <a:pt x="220" y="168"/>
                  <a:pt x="220" y="168"/>
                  <a:pt x="220" y="168"/>
                </a:cubicBezTo>
                <a:cubicBezTo>
                  <a:pt x="220" y="175"/>
                  <a:pt x="215" y="180"/>
                  <a:pt x="208" y="180"/>
                </a:cubicBezTo>
                <a:moveTo>
                  <a:pt x="140" y="180"/>
                </a:moveTo>
                <a:cubicBezTo>
                  <a:pt x="116" y="180"/>
                  <a:pt x="116" y="180"/>
                  <a:pt x="116" y="180"/>
                </a:cubicBezTo>
                <a:cubicBezTo>
                  <a:pt x="109" y="180"/>
                  <a:pt x="104" y="175"/>
                  <a:pt x="104" y="168"/>
                </a:cubicBezTo>
                <a:cubicBezTo>
                  <a:pt x="104" y="68"/>
                  <a:pt x="104" y="68"/>
                  <a:pt x="104" y="68"/>
                </a:cubicBezTo>
                <a:cubicBezTo>
                  <a:pt x="104" y="61"/>
                  <a:pt x="109" y="56"/>
                  <a:pt x="116" y="56"/>
                </a:cubicBezTo>
                <a:cubicBezTo>
                  <a:pt x="140" y="56"/>
                  <a:pt x="140" y="56"/>
                  <a:pt x="140" y="56"/>
                </a:cubicBezTo>
                <a:cubicBezTo>
                  <a:pt x="147" y="56"/>
                  <a:pt x="152" y="61"/>
                  <a:pt x="152" y="68"/>
                </a:cubicBezTo>
                <a:cubicBezTo>
                  <a:pt x="152" y="168"/>
                  <a:pt x="152" y="168"/>
                  <a:pt x="152" y="168"/>
                </a:cubicBezTo>
                <a:cubicBezTo>
                  <a:pt x="152" y="175"/>
                  <a:pt x="147" y="180"/>
                  <a:pt x="140" y="180"/>
                </a:cubicBezTo>
                <a:moveTo>
                  <a:pt x="72" y="180"/>
                </a:moveTo>
                <a:cubicBezTo>
                  <a:pt x="48" y="180"/>
                  <a:pt x="48" y="180"/>
                  <a:pt x="48" y="180"/>
                </a:cubicBezTo>
                <a:cubicBezTo>
                  <a:pt x="41" y="180"/>
                  <a:pt x="36" y="175"/>
                  <a:pt x="36" y="168"/>
                </a:cubicBezTo>
                <a:cubicBezTo>
                  <a:pt x="36" y="124"/>
                  <a:pt x="36" y="124"/>
                  <a:pt x="36" y="124"/>
                </a:cubicBezTo>
                <a:cubicBezTo>
                  <a:pt x="36" y="117"/>
                  <a:pt x="41" y="112"/>
                  <a:pt x="48" y="112"/>
                </a:cubicBezTo>
                <a:cubicBezTo>
                  <a:pt x="72" y="112"/>
                  <a:pt x="72" y="112"/>
                  <a:pt x="72" y="112"/>
                </a:cubicBezTo>
                <a:cubicBezTo>
                  <a:pt x="79" y="112"/>
                  <a:pt x="84" y="117"/>
                  <a:pt x="84" y="124"/>
                </a:cubicBezTo>
                <a:cubicBezTo>
                  <a:pt x="84" y="168"/>
                  <a:pt x="84" y="168"/>
                  <a:pt x="84" y="168"/>
                </a:cubicBezTo>
                <a:cubicBezTo>
                  <a:pt x="84" y="175"/>
                  <a:pt x="79" y="180"/>
                  <a:pt x="72" y="180"/>
                </a:cubicBez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0" name="Group 49"/>
          <p:cNvGrpSpPr/>
          <p:nvPr/>
        </p:nvGrpSpPr>
        <p:grpSpPr>
          <a:xfrm>
            <a:off x="15079841" y="5439530"/>
            <a:ext cx="6257491" cy="1450533"/>
            <a:chOff x="3779276" y="2838643"/>
            <a:chExt cx="6257491" cy="3109347"/>
          </a:xfrm>
        </p:grpSpPr>
        <p:sp>
          <p:nvSpPr>
            <p:cNvPr id="51" name="TextBox 50"/>
            <p:cNvSpPr txBox="1"/>
            <p:nvPr/>
          </p:nvSpPr>
          <p:spPr>
            <a:xfrm>
              <a:off x="3779276" y="4104936"/>
              <a:ext cx="6257491" cy="1843054"/>
            </a:xfrm>
            <a:prstGeom prst="rect">
              <a:avLst/>
            </a:prstGeom>
            <a:noFill/>
          </p:spPr>
          <p:txBody>
            <a:bodyPr wrap="square" rtlCol="0">
              <a:noAutofit/>
            </a:bodyPr>
            <a:lstStyle/>
            <a:p>
              <a:pPr>
                <a:lnSpc>
                  <a:spcPct val="130000"/>
                </a:lnSpc>
              </a:pPr>
              <a:r>
                <a:rPr lang="en-US" sz="2000" dirty="0" smtClean="0">
                  <a:solidFill>
                    <a:srgbClr val="FFFFFF"/>
                  </a:solidFill>
                  <a:latin typeface="Open Sans Light"/>
                  <a:cs typeface="Open Sans Light"/>
                </a:rPr>
                <a:t>Entrepreneur  It is defined as an individual who organizes or operates a business or businesses. </a:t>
              </a:r>
              <a:endParaRPr lang="en-US" sz="2000" dirty="0">
                <a:solidFill>
                  <a:srgbClr val="FFFFFF"/>
                </a:solidFill>
                <a:latin typeface="Open Sans Light"/>
                <a:cs typeface="Open Sans Light"/>
              </a:endParaRPr>
            </a:p>
          </p:txBody>
        </p:sp>
        <p:sp>
          <p:nvSpPr>
            <p:cNvPr id="52" name="TextBox 51"/>
            <p:cNvSpPr txBox="1"/>
            <p:nvPr/>
          </p:nvSpPr>
          <p:spPr>
            <a:xfrm>
              <a:off x="3779276" y="2838643"/>
              <a:ext cx="6257491" cy="1222759"/>
            </a:xfrm>
            <a:prstGeom prst="rect">
              <a:avLst/>
            </a:prstGeom>
            <a:noFill/>
          </p:spPr>
          <p:txBody>
            <a:bodyPr wrap="square" rtlCol="0">
              <a:noAutofit/>
            </a:bodyPr>
            <a:lstStyle/>
            <a:p>
              <a:pPr>
                <a:lnSpc>
                  <a:spcPct val="130000"/>
                </a:lnSpc>
              </a:pPr>
              <a:r>
                <a:rPr lang="en-US" sz="2400" b="1" dirty="0" smtClean="0">
                  <a:solidFill>
                    <a:srgbClr val="FFFFFF"/>
                  </a:solidFill>
                  <a:latin typeface="Open Sans"/>
                  <a:cs typeface="Open Sans"/>
                </a:rPr>
                <a:t>Cloud Service</a:t>
              </a:r>
              <a:endParaRPr lang="en-US" sz="2400" b="1" dirty="0">
                <a:solidFill>
                  <a:srgbClr val="FFFFFF"/>
                </a:solidFill>
                <a:latin typeface="Open Sans"/>
                <a:cs typeface="Open Sans"/>
              </a:endParaRPr>
            </a:p>
          </p:txBody>
        </p:sp>
      </p:grpSp>
      <p:sp>
        <p:nvSpPr>
          <p:cNvPr id="53" name="Freeform 54"/>
          <p:cNvSpPr>
            <a:spLocks noEditPoints="1"/>
          </p:cNvSpPr>
          <p:nvPr/>
        </p:nvSpPr>
        <p:spPr bwMode="auto">
          <a:xfrm>
            <a:off x="13805257" y="5941222"/>
            <a:ext cx="840135" cy="566325"/>
          </a:xfrm>
          <a:custGeom>
            <a:avLst/>
            <a:gdLst/>
            <a:ahLst/>
            <a:cxnLst>
              <a:cxn ang="0">
                <a:pos x="55" y="50"/>
              </a:cxn>
              <a:cxn ang="0">
                <a:pos x="16" y="50"/>
              </a:cxn>
              <a:cxn ang="0">
                <a:pos x="0" y="34"/>
              </a:cxn>
              <a:cxn ang="0">
                <a:pos x="9" y="20"/>
              </a:cxn>
              <a:cxn ang="0">
                <a:pos x="9" y="18"/>
              </a:cxn>
              <a:cxn ang="0">
                <a:pos x="27" y="0"/>
              </a:cxn>
              <a:cxn ang="0">
                <a:pos x="44" y="11"/>
              </a:cxn>
              <a:cxn ang="0">
                <a:pos x="50" y="9"/>
              </a:cxn>
              <a:cxn ang="0">
                <a:pos x="59" y="18"/>
              </a:cxn>
              <a:cxn ang="0">
                <a:pos x="58" y="23"/>
              </a:cxn>
              <a:cxn ang="0">
                <a:pos x="68" y="36"/>
              </a:cxn>
              <a:cxn ang="0">
                <a:pos x="55" y="50"/>
              </a:cxn>
              <a:cxn ang="0">
                <a:pos x="45" y="25"/>
              </a:cxn>
              <a:cxn ang="0">
                <a:pos x="33" y="13"/>
              </a:cxn>
              <a:cxn ang="0">
                <a:pos x="32" y="12"/>
              </a:cxn>
              <a:cxn ang="0">
                <a:pos x="31" y="13"/>
              </a:cxn>
              <a:cxn ang="0">
                <a:pos x="18" y="25"/>
              </a:cxn>
              <a:cxn ang="0">
                <a:pos x="18" y="26"/>
              </a:cxn>
              <a:cxn ang="0">
                <a:pos x="19" y="27"/>
              </a:cxn>
              <a:cxn ang="0">
                <a:pos x="27" y="27"/>
              </a:cxn>
              <a:cxn ang="0">
                <a:pos x="27" y="40"/>
              </a:cxn>
              <a:cxn ang="0">
                <a:pos x="28" y="41"/>
              </a:cxn>
              <a:cxn ang="0">
                <a:pos x="35" y="41"/>
              </a:cxn>
              <a:cxn ang="0">
                <a:pos x="36" y="40"/>
              </a:cxn>
              <a:cxn ang="0">
                <a:pos x="36" y="27"/>
              </a:cxn>
              <a:cxn ang="0">
                <a:pos x="44" y="27"/>
              </a:cxn>
              <a:cxn ang="0">
                <a:pos x="45" y="26"/>
              </a:cxn>
              <a:cxn ang="0">
                <a:pos x="45" y="25"/>
              </a:cxn>
            </a:cxnLst>
            <a:rect l="0" t="0" r="r" b="b"/>
            <a:pathLst>
              <a:path w="68" h="50">
                <a:moveTo>
                  <a:pt x="55" y="50"/>
                </a:moveTo>
                <a:cubicBezTo>
                  <a:pt x="16" y="50"/>
                  <a:pt x="16" y="50"/>
                  <a:pt x="16" y="50"/>
                </a:cubicBezTo>
                <a:cubicBezTo>
                  <a:pt x="7" y="50"/>
                  <a:pt x="0" y="43"/>
                  <a:pt x="0" y="34"/>
                </a:cubicBezTo>
                <a:cubicBezTo>
                  <a:pt x="0" y="28"/>
                  <a:pt x="3" y="22"/>
                  <a:pt x="9" y="20"/>
                </a:cubicBezTo>
                <a:cubicBezTo>
                  <a:pt x="9" y="19"/>
                  <a:pt x="9" y="19"/>
                  <a:pt x="9" y="18"/>
                </a:cubicBezTo>
                <a:cubicBezTo>
                  <a:pt x="9" y="8"/>
                  <a:pt x="17" y="0"/>
                  <a:pt x="27" y="0"/>
                </a:cubicBezTo>
                <a:cubicBezTo>
                  <a:pt x="35" y="0"/>
                  <a:pt x="41" y="4"/>
                  <a:pt x="44" y="11"/>
                </a:cubicBezTo>
                <a:cubicBezTo>
                  <a:pt x="46" y="10"/>
                  <a:pt x="48" y="9"/>
                  <a:pt x="50" y="9"/>
                </a:cubicBezTo>
                <a:cubicBezTo>
                  <a:pt x="55" y="9"/>
                  <a:pt x="59" y="13"/>
                  <a:pt x="59" y="18"/>
                </a:cubicBezTo>
                <a:cubicBezTo>
                  <a:pt x="59" y="20"/>
                  <a:pt x="59" y="22"/>
                  <a:pt x="58" y="23"/>
                </a:cubicBezTo>
                <a:cubicBezTo>
                  <a:pt x="64" y="25"/>
                  <a:pt x="68" y="30"/>
                  <a:pt x="68" y="36"/>
                </a:cubicBezTo>
                <a:cubicBezTo>
                  <a:pt x="68" y="44"/>
                  <a:pt x="62" y="50"/>
                  <a:pt x="55" y="50"/>
                </a:cubicBezTo>
                <a:close/>
                <a:moveTo>
                  <a:pt x="45" y="25"/>
                </a:moveTo>
                <a:cubicBezTo>
                  <a:pt x="33" y="13"/>
                  <a:pt x="33" y="13"/>
                  <a:pt x="33" y="13"/>
                </a:cubicBezTo>
                <a:cubicBezTo>
                  <a:pt x="32" y="13"/>
                  <a:pt x="32" y="12"/>
                  <a:pt x="32" y="12"/>
                </a:cubicBezTo>
                <a:cubicBezTo>
                  <a:pt x="31" y="12"/>
                  <a:pt x="31" y="13"/>
                  <a:pt x="31" y="13"/>
                </a:cubicBezTo>
                <a:cubicBezTo>
                  <a:pt x="18" y="25"/>
                  <a:pt x="18" y="25"/>
                  <a:pt x="18" y="25"/>
                </a:cubicBezTo>
                <a:cubicBezTo>
                  <a:pt x="18" y="26"/>
                  <a:pt x="18" y="26"/>
                  <a:pt x="18" y="26"/>
                </a:cubicBezTo>
                <a:cubicBezTo>
                  <a:pt x="18" y="27"/>
                  <a:pt x="19" y="27"/>
                  <a:pt x="19" y="27"/>
                </a:cubicBezTo>
                <a:cubicBezTo>
                  <a:pt x="27" y="27"/>
                  <a:pt x="27" y="27"/>
                  <a:pt x="27" y="27"/>
                </a:cubicBezTo>
                <a:cubicBezTo>
                  <a:pt x="27" y="40"/>
                  <a:pt x="27" y="40"/>
                  <a:pt x="27" y="40"/>
                </a:cubicBezTo>
                <a:cubicBezTo>
                  <a:pt x="27" y="41"/>
                  <a:pt x="28" y="41"/>
                  <a:pt x="28" y="41"/>
                </a:cubicBezTo>
                <a:cubicBezTo>
                  <a:pt x="35" y="41"/>
                  <a:pt x="35" y="41"/>
                  <a:pt x="35" y="41"/>
                </a:cubicBezTo>
                <a:cubicBezTo>
                  <a:pt x="36" y="41"/>
                  <a:pt x="36" y="41"/>
                  <a:pt x="36" y="40"/>
                </a:cubicBezTo>
                <a:cubicBezTo>
                  <a:pt x="36" y="27"/>
                  <a:pt x="36" y="27"/>
                  <a:pt x="36" y="27"/>
                </a:cubicBezTo>
                <a:cubicBezTo>
                  <a:pt x="44" y="27"/>
                  <a:pt x="44" y="27"/>
                  <a:pt x="44" y="27"/>
                </a:cubicBezTo>
                <a:cubicBezTo>
                  <a:pt x="45" y="27"/>
                  <a:pt x="45" y="27"/>
                  <a:pt x="45" y="26"/>
                </a:cubicBezTo>
                <a:cubicBezTo>
                  <a:pt x="45" y="26"/>
                  <a:pt x="45" y="26"/>
                  <a:pt x="45"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5" name="Group 54"/>
          <p:cNvGrpSpPr/>
          <p:nvPr/>
        </p:nvGrpSpPr>
        <p:grpSpPr>
          <a:xfrm>
            <a:off x="15079841" y="7634076"/>
            <a:ext cx="6257491" cy="1450533"/>
            <a:chOff x="3779276" y="2838643"/>
            <a:chExt cx="6257491" cy="3109347"/>
          </a:xfrm>
        </p:grpSpPr>
        <p:sp>
          <p:nvSpPr>
            <p:cNvPr id="56" name="TextBox 55"/>
            <p:cNvSpPr txBox="1"/>
            <p:nvPr/>
          </p:nvSpPr>
          <p:spPr>
            <a:xfrm>
              <a:off x="3779276" y="4104936"/>
              <a:ext cx="6257491" cy="1843054"/>
            </a:xfrm>
            <a:prstGeom prst="rect">
              <a:avLst/>
            </a:prstGeom>
            <a:noFill/>
          </p:spPr>
          <p:txBody>
            <a:bodyPr wrap="square" rtlCol="0">
              <a:noAutofit/>
            </a:bodyPr>
            <a:lstStyle/>
            <a:p>
              <a:pPr>
                <a:lnSpc>
                  <a:spcPct val="130000"/>
                </a:lnSpc>
              </a:pPr>
              <a:r>
                <a:rPr lang="en-US" sz="2000" dirty="0" smtClean="0">
                  <a:solidFill>
                    <a:srgbClr val="FFFFFF"/>
                  </a:solidFill>
                  <a:latin typeface="Open Sans Light"/>
                  <a:cs typeface="Open Sans Light"/>
                </a:rPr>
                <a:t>Entrepreneur  It is defined as an individual who organizes or operates a business or businesses. </a:t>
              </a:r>
              <a:endParaRPr lang="en-US" sz="2000" dirty="0">
                <a:solidFill>
                  <a:srgbClr val="FFFFFF"/>
                </a:solidFill>
                <a:latin typeface="Open Sans Light"/>
                <a:cs typeface="Open Sans Light"/>
              </a:endParaRPr>
            </a:p>
          </p:txBody>
        </p:sp>
        <p:sp>
          <p:nvSpPr>
            <p:cNvPr id="57" name="TextBox 56"/>
            <p:cNvSpPr txBox="1"/>
            <p:nvPr/>
          </p:nvSpPr>
          <p:spPr>
            <a:xfrm>
              <a:off x="3779276" y="2838643"/>
              <a:ext cx="6257491" cy="1222759"/>
            </a:xfrm>
            <a:prstGeom prst="rect">
              <a:avLst/>
            </a:prstGeom>
            <a:noFill/>
          </p:spPr>
          <p:txBody>
            <a:bodyPr wrap="square" rtlCol="0">
              <a:noAutofit/>
            </a:bodyPr>
            <a:lstStyle/>
            <a:p>
              <a:pPr>
                <a:lnSpc>
                  <a:spcPct val="130000"/>
                </a:lnSpc>
              </a:pPr>
              <a:r>
                <a:rPr lang="en-US" sz="2400" b="1" dirty="0" smtClean="0">
                  <a:solidFill>
                    <a:srgbClr val="FFFFFF"/>
                  </a:solidFill>
                  <a:latin typeface="Open Sans"/>
                  <a:cs typeface="Open Sans"/>
                </a:rPr>
                <a:t>Film Studio</a:t>
              </a:r>
              <a:endParaRPr lang="en-US" sz="2400" b="1" dirty="0">
                <a:solidFill>
                  <a:srgbClr val="FFFFFF"/>
                </a:solidFill>
                <a:latin typeface="Open Sans"/>
                <a:cs typeface="Open Sans"/>
              </a:endParaRPr>
            </a:p>
          </p:txBody>
        </p:sp>
      </p:grpSp>
      <p:sp>
        <p:nvSpPr>
          <p:cNvPr id="58" name="Freeform 171"/>
          <p:cNvSpPr>
            <a:spLocks/>
          </p:cNvSpPr>
          <p:nvPr/>
        </p:nvSpPr>
        <p:spPr bwMode="auto">
          <a:xfrm>
            <a:off x="13819848" y="8210819"/>
            <a:ext cx="770085" cy="507303"/>
          </a:xfrm>
          <a:custGeom>
            <a:avLst/>
            <a:gdLst/>
            <a:ahLst/>
            <a:cxnLst>
              <a:cxn ang="0">
                <a:pos x="64" y="42"/>
              </a:cxn>
              <a:cxn ang="0">
                <a:pos x="62" y="44"/>
              </a:cxn>
              <a:cxn ang="0">
                <a:pos x="61" y="45"/>
              </a:cxn>
              <a:cxn ang="0">
                <a:pos x="60" y="44"/>
              </a:cxn>
              <a:cxn ang="0">
                <a:pos x="45" y="30"/>
              </a:cxn>
              <a:cxn ang="0">
                <a:pos x="45" y="36"/>
              </a:cxn>
              <a:cxn ang="0">
                <a:pos x="35" y="46"/>
              </a:cxn>
              <a:cxn ang="0">
                <a:pos x="10" y="46"/>
              </a:cxn>
              <a:cxn ang="0">
                <a:pos x="0" y="36"/>
              </a:cxn>
              <a:cxn ang="0">
                <a:pos x="0" y="10"/>
              </a:cxn>
              <a:cxn ang="0">
                <a:pos x="10" y="0"/>
              </a:cxn>
              <a:cxn ang="0">
                <a:pos x="35" y="0"/>
              </a:cxn>
              <a:cxn ang="0">
                <a:pos x="45" y="10"/>
              </a:cxn>
              <a:cxn ang="0">
                <a:pos x="45" y="16"/>
              </a:cxn>
              <a:cxn ang="0">
                <a:pos x="60" y="2"/>
              </a:cxn>
              <a:cxn ang="0">
                <a:pos x="61" y="1"/>
              </a:cxn>
              <a:cxn ang="0">
                <a:pos x="62" y="1"/>
              </a:cxn>
              <a:cxn ang="0">
                <a:pos x="64" y="4"/>
              </a:cxn>
              <a:cxn ang="0">
                <a:pos x="64" y="42"/>
              </a:cxn>
            </a:cxnLst>
            <a:rect l="0" t="0" r="r" b="b"/>
            <a:pathLst>
              <a:path w="64" h="46">
                <a:moveTo>
                  <a:pt x="64" y="42"/>
                </a:moveTo>
                <a:cubicBezTo>
                  <a:pt x="64" y="43"/>
                  <a:pt x="63" y="44"/>
                  <a:pt x="62" y="44"/>
                </a:cubicBezTo>
                <a:cubicBezTo>
                  <a:pt x="62" y="45"/>
                  <a:pt x="62" y="45"/>
                  <a:pt x="61" y="45"/>
                </a:cubicBezTo>
                <a:cubicBezTo>
                  <a:pt x="61" y="45"/>
                  <a:pt x="60" y="44"/>
                  <a:pt x="60" y="44"/>
                </a:cubicBezTo>
                <a:cubicBezTo>
                  <a:pt x="45" y="30"/>
                  <a:pt x="45" y="30"/>
                  <a:pt x="45" y="30"/>
                </a:cubicBezTo>
                <a:cubicBezTo>
                  <a:pt x="45" y="36"/>
                  <a:pt x="45" y="36"/>
                  <a:pt x="45" y="36"/>
                </a:cubicBezTo>
                <a:cubicBezTo>
                  <a:pt x="45" y="41"/>
                  <a:pt x="41" y="46"/>
                  <a:pt x="35" y="46"/>
                </a:cubicBezTo>
                <a:cubicBezTo>
                  <a:pt x="10" y="46"/>
                  <a:pt x="10" y="46"/>
                  <a:pt x="10" y="46"/>
                </a:cubicBezTo>
                <a:cubicBezTo>
                  <a:pt x="4" y="46"/>
                  <a:pt x="0" y="41"/>
                  <a:pt x="0" y="36"/>
                </a:cubicBezTo>
                <a:cubicBezTo>
                  <a:pt x="0" y="10"/>
                  <a:pt x="0" y="10"/>
                  <a:pt x="0" y="10"/>
                </a:cubicBezTo>
                <a:cubicBezTo>
                  <a:pt x="0" y="5"/>
                  <a:pt x="4" y="0"/>
                  <a:pt x="10" y="0"/>
                </a:cubicBezTo>
                <a:cubicBezTo>
                  <a:pt x="35" y="0"/>
                  <a:pt x="35" y="0"/>
                  <a:pt x="35" y="0"/>
                </a:cubicBezTo>
                <a:cubicBezTo>
                  <a:pt x="41" y="0"/>
                  <a:pt x="45" y="5"/>
                  <a:pt x="45" y="10"/>
                </a:cubicBezTo>
                <a:cubicBezTo>
                  <a:pt x="45" y="16"/>
                  <a:pt x="45" y="16"/>
                  <a:pt x="45" y="16"/>
                </a:cubicBezTo>
                <a:cubicBezTo>
                  <a:pt x="60" y="2"/>
                  <a:pt x="60" y="2"/>
                  <a:pt x="60" y="2"/>
                </a:cubicBezTo>
                <a:cubicBezTo>
                  <a:pt x="60" y="1"/>
                  <a:pt x="61" y="1"/>
                  <a:pt x="61" y="1"/>
                </a:cubicBezTo>
                <a:cubicBezTo>
                  <a:pt x="62" y="1"/>
                  <a:pt x="62" y="1"/>
                  <a:pt x="62" y="1"/>
                </a:cubicBezTo>
                <a:cubicBezTo>
                  <a:pt x="63" y="2"/>
                  <a:pt x="64" y="3"/>
                  <a:pt x="64" y="4"/>
                </a:cubicBezTo>
                <a:lnTo>
                  <a:pt x="64"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60" name="Group 59"/>
          <p:cNvGrpSpPr/>
          <p:nvPr/>
        </p:nvGrpSpPr>
        <p:grpSpPr>
          <a:xfrm>
            <a:off x="15079841" y="9598913"/>
            <a:ext cx="6257491" cy="1450533"/>
            <a:chOff x="3779276" y="2838643"/>
            <a:chExt cx="6257491" cy="3109347"/>
          </a:xfrm>
        </p:grpSpPr>
        <p:sp>
          <p:nvSpPr>
            <p:cNvPr id="61" name="TextBox 60"/>
            <p:cNvSpPr txBox="1"/>
            <p:nvPr/>
          </p:nvSpPr>
          <p:spPr>
            <a:xfrm>
              <a:off x="3779276" y="4104936"/>
              <a:ext cx="6257491" cy="1843054"/>
            </a:xfrm>
            <a:prstGeom prst="rect">
              <a:avLst/>
            </a:prstGeom>
            <a:noFill/>
          </p:spPr>
          <p:txBody>
            <a:bodyPr wrap="square" rtlCol="0">
              <a:noAutofit/>
            </a:bodyPr>
            <a:lstStyle/>
            <a:p>
              <a:pPr>
                <a:lnSpc>
                  <a:spcPct val="130000"/>
                </a:lnSpc>
              </a:pPr>
              <a:r>
                <a:rPr lang="en-US" sz="2000" dirty="0" smtClean="0">
                  <a:solidFill>
                    <a:srgbClr val="FFFFFF"/>
                  </a:solidFill>
                  <a:latin typeface="Open Sans Light"/>
                  <a:cs typeface="Open Sans Light"/>
                </a:rPr>
                <a:t>Entrepreneur  It is defined as an individual who organizes or operates a business or businesses. </a:t>
              </a:r>
              <a:endParaRPr lang="en-US" sz="2000" dirty="0">
                <a:solidFill>
                  <a:srgbClr val="FFFFFF"/>
                </a:solidFill>
                <a:latin typeface="Open Sans Light"/>
                <a:cs typeface="Open Sans Light"/>
              </a:endParaRPr>
            </a:p>
          </p:txBody>
        </p:sp>
        <p:sp>
          <p:nvSpPr>
            <p:cNvPr id="62" name="TextBox 61"/>
            <p:cNvSpPr txBox="1"/>
            <p:nvPr/>
          </p:nvSpPr>
          <p:spPr>
            <a:xfrm>
              <a:off x="3779276" y="2838643"/>
              <a:ext cx="6257491" cy="1222759"/>
            </a:xfrm>
            <a:prstGeom prst="rect">
              <a:avLst/>
            </a:prstGeom>
            <a:noFill/>
          </p:spPr>
          <p:txBody>
            <a:bodyPr wrap="square" rtlCol="0">
              <a:noAutofit/>
            </a:bodyPr>
            <a:lstStyle/>
            <a:p>
              <a:pPr>
                <a:lnSpc>
                  <a:spcPct val="130000"/>
                </a:lnSpc>
              </a:pPr>
              <a:r>
                <a:rPr lang="en-US" sz="2400" b="1" dirty="0" smtClean="0">
                  <a:solidFill>
                    <a:srgbClr val="FFFFFF"/>
                  </a:solidFill>
                  <a:latin typeface="Open Sans"/>
                  <a:cs typeface="Open Sans"/>
                </a:rPr>
                <a:t>Social Media</a:t>
              </a:r>
              <a:endParaRPr lang="en-US" sz="2400" b="1" dirty="0">
                <a:solidFill>
                  <a:srgbClr val="FFFFFF"/>
                </a:solidFill>
                <a:latin typeface="Open Sans"/>
                <a:cs typeface="Open Sans"/>
              </a:endParaRPr>
            </a:p>
          </p:txBody>
        </p:sp>
      </p:grpSp>
      <p:sp>
        <p:nvSpPr>
          <p:cNvPr id="71" name="Freeform 173"/>
          <p:cNvSpPr>
            <a:spLocks/>
          </p:cNvSpPr>
          <p:nvPr/>
        </p:nvSpPr>
        <p:spPr bwMode="auto">
          <a:xfrm>
            <a:off x="13745786" y="10081197"/>
            <a:ext cx="879475" cy="733678"/>
          </a:xfrm>
          <a:custGeom>
            <a:avLst/>
            <a:gdLst/>
            <a:ahLst/>
            <a:cxnLst>
              <a:cxn ang="0">
                <a:pos x="103" y="36"/>
              </a:cxn>
              <a:cxn ang="0">
                <a:pos x="115" y="28"/>
              </a:cxn>
              <a:cxn ang="0">
                <a:pos x="102" y="30"/>
              </a:cxn>
              <a:cxn ang="0">
                <a:pos x="101" y="27"/>
              </a:cxn>
              <a:cxn ang="0">
                <a:pos x="76" y="8"/>
              </a:cxn>
              <a:cxn ang="0">
                <a:pos x="79" y="7"/>
              </a:cxn>
              <a:cxn ang="0">
                <a:pos x="86" y="3"/>
              </a:cxn>
              <a:cxn ang="0">
                <a:pos x="75" y="5"/>
              </a:cxn>
              <a:cxn ang="0">
                <a:pos x="81" y="0"/>
              </a:cxn>
              <a:cxn ang="0">
                <a:pos x="72" y="5"/>
              </a:cxn>
              <a:cxn ang="0">
                <a:pos x="74" y="1"/>
              </a:cxn>
              <a:cxn ang="0">
                <a:pos x="56" y="29"/>
              </a:cxn>
              <a:cxn ang="0">
                <a:pos x="47" y="22"/>
              </a:cxn>
              <a:cxn ang="0">
                <a:pos x="17" y="9"/>
              </a:cxn>
              <a:cxn ang="0">
                <a:pos x="27" y="24"/>
              </a:cxn>
              <a:cxn ang="0">
                <a:pos x="20" y="25"/>
              </a:cxn>
              <a:cxn ang="0">
                <a:pos x="33" y="36"/>
              </a:cxn>
              <a:cxn ang="0">
                <a:pos x="25" y="39"/>
              </a:cxn>
              <a:cxn ang="0">
                <a:pos x="39" y="46"/>
              </a:cxn>
              <a:cxn ang="0">
                <a:pos x="43" y="56"/>
              </a:cxn>
              <a:cxn ang="0">
                <a:pos x="0" y="57"/>
              </a:cxn>
              <a:cxn ang="0">
                <a:pos x="102" y="43"/>
              </a:cxn>
              <a:cxn ang="0">
                <a:pos x="116" y="37"/>
              </a:cxn>
              <a:cxn ang="0">
                <a:pos x="103" y="36"/>
              </a:cxn>
            </a:cxnLst>
            <a:rect l="0" t="0" r="r" b="b"/>
            <a:pathLst>
              <a:path w="116" h="97">
                <a:moveTo>
                  <a:pt x="103" y="36"/>
                </a:moveTo>
                <a:cubicBezTo>
                  <a:pt x="109" y="35"/>
                  <a:pt x="114" y="33"/>
                  <a:pt x="115" y="28"/>
                </a:cubicBezTo>
                <a:cubicBezTo>
                  <a:pt x="113" y="30"/>
                  <a:pt x="106" y="32"/>
                  <a:pt x="102" y="30"/>
                </a:cubicBezTo>
                <a:cubicBezTo>
                  <a:pt x="102" y="29"/>
                  <a:pt x="101" y="28"/>
                  <a:pt x="101" y="27"/>
                </a:cubicBezTo>
                <a:cubicBezTo>
                  <a:pt x="98" y="16"/>
                  <a:pt x="88" y="7"/>
                  <a:pt x="76" y="8"/>
                </a:cubicBezTo>
                <a:cubicBezTo>
                  <a:pt x="77" y="8"/>
                  <a:pt x="78" y="7"/>
                  <a:pt x="79" y="7"/>
                </a:cubicBezTo>
                <a:cubicBezTo>
                  <a:pt x="80" y="7"/>
                  <a:pt x="88" y="5"/>
                  <a:pt x="86" y="3"/>
                </a:cubicBezTo>
                <a:cubicBezTo>
                  <a:pt x="85" y="1"/>
                  <a:pt x="77" y="5"/>
                  <a:pt x="75" y="5"/>
                </a:cubicBezTo>
                <a:cubicBezTo>
                  <a:pt x="77" y="4"/>
                  <a:pt x="81" y="3"/>
                  <a:pt x="81" y="0"/>
                </a:cubicBezTo>
                <a:cubicBezTo>
                  <a:pt x="78" y="1"/>
                  <a:pt x="75" y="2"/>
                  <a:pt x="72" y="5"/>
                </a:cubicBezTo>
                <a:cubicBezTo>
                  <a:pt x="73" y="4"/>
                  <a:pt x="74" y="3"/>
                  <a:pt x="74" y="1"/>
                </a:cubicBezTo>
                <a:cubicBezTo>
                  <a:pt x="65" y="7"/>
                  <a:pt x="60" y="18"/>
                  <a:pt x="56" y="29"/>
                </a:cubicBezTo>
                <a:cubicBezTo>
                  <a:pt x="52" y="26"/>
                  <a:pt x="50" y="24"/>
                  <a:pt x="47" y="22"/>
                </a:cubicBezTo>
                <a:cubicBezTo>
                  <a:pt x="40" y="18"/>
                  <a:pt x="31" y="14"/>
                  <a:pt x="17" y="9"/>
                </a:cubicBezTo>
                <a:cubicBezTo>
                  <a:pt x="17" y="14"/>
                  <a:pt x="19" y="20"/>
                  <a:pt x="27" y="24"/>
                </a:cubicBezTo>
                <a:cubicBezTo>
                  <a:pt x="25" y="24"/>
                  <a:pt x="22" y="24"/>
                  <a:pt x="20" y="25"/>
                </a:cubicBezTo>
                <a:cubicBezTo>
                  <a:pt x="21" y="30"/>
                  <a:pt x="24" y="34"/>
                  <a:pt x="33" y="36"/>
                </a:cubicBezTo>
                <a:cubicBezTo>
                  <a:pt x="29" y="36"/>
                  <a:pt x="27" y="37"/>
                  <a:pt x="25" y="39"/>
                </a:cubicBezTo>
                <a:cubicBezTo>
                  <a:pt x="27" y="43"/>
                  <a:pt x="31" y="47"/>
                  <a:pt x="39" y="46"/>
                </a:cubicBezTo>
                <a:cubicBezTo>
                  <a:pt x="30" y="50"/>
                  <a:pt x="36" y="57"/>
                  <a:pt x="43" y="56"/>
                </a:cubicBezTo>
                <a:cubicBezTo>
                  <a:pt x="31" y="69"/>
                  <a:pt x="11" y="68"/>
                  <a:pt x="0" y="57"/>
                </a:cubicBezTo>
                <a:cubicBezTo>
                  <a:pt x="29" y="97"/>
                  <a:pt x="93" y="81"/>
                  <a:pt x="102" y="43"/>
                </a:cubicBezTo>
                <a:cubicBezTo>
                  <a:pt x="109" y="43"/>
                  <a:pt x="113" y="40"/>
                  <a:pt x="116" y="37"/>
                </a:cubicBezTo>
                <a:cubicBezTo>
                  <a:pt x="112" y="38"/>
                  <a:pt x="106" y="37"/>
                  <a:pt x="103" y="3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TextBox 73"/>
          <p:cNvSpPr txBox="1"/>
          <p:nvPr/>
        </p:nvSpPr>
        <p:spPr>
          <a:xfrm>
            <a:off x="1722438" y="680909"/>
            <a:ext cx="20942300" cy="1129427"/>
          </a:xfrm>
          <a:prstGeom prst="rect">
            <a:avLst/>
          </a:prstGeom>
          <a:noFill/>
        </p:spPr>
        <p:txBody>
          <a:bodyPr wrap="square" rtlCol="0">
            <a:noAutofit/>
          </a:bodyPr>
          <a:lstStyle/>
          <a:p>
            <a:r>
              <a:rPr lang="en-US" sz="6600" b="1" dirty="0" smtClean="0">
                <a:solidFill>
                  <a:srgbClr val="FFFFFF"/>
                </a:solidFill>
                <a:latin typeface="Open Sans"/>
                <a:cs typeface="Open Sans"/>
              </a:rPr>
              <a:t>Some Keys for our Projects</a:t>
            </a:r>
            <a:endParaRPr lang="en-US" sz="6600" b="1" dirty="0">
              <a:solidFill>
                <a:srgbClr val="FFFFFF"/>
              </a:solidFill>
              <a:latin typeface="Open Sans"/>
              <a:cs typeface="Open Sans"/>
            </a:endParaRPr>
          </a:p>
        </p:txBody>
      </p:sp>
      <p:sp>
        <p:nvSpPr>
          <p:cNvPr id="75" name="TextBox 74"/>
          <p:cNvSpPr txBox="1"/>
          <p:nvPr/>
        </p:nvSpPr>
        <p:spPr>
          <a:xfrm>
            <a:off x="1722438" y="1685682"/>
            <a:ext cx="20942300" cy="848555"/>
          </a:xfrm>
          <a:prstGeom prst="rect">
            <a:avLst/>
          </a:prstGeom>
          <a:noFill/>
        </p:spPr>
        <p:txBody>
          <a:bodyPr wrap="square" rtlCol="0">
            <a:noAutofit/>
          </a:bodyPr>
          <a:lstStyle/>
          <a:p>
            <a:r>
              <a:rPr lang="en-US" sz="4000" dirty="0" smtClean="0">
                <a:solidFill>
                  <a:srgbClr val="FFFFFF"/>
                </a:solidFill>
                <a:latin typeface="Open Sans"/>
                <a:cs typeface="Open Sans"/>
              </a:rPr>
              <a:t>Write your great subtitle here</a:t>
            </a:r>
            <a:endParaRPr lang="en-US" sz="4000" dirty="0">
              <a:solidFill>
                <a:srgbClr val="FFFFFF"/>
              </a:solidFill>
              <a:latin typeface="Open Sans"/>
              <a:cs typeface="Open Sans"/>
            </a:endParaRPr>
          </a:p>
        </p:txBody>
      </p:sp>
      <p:sp>
        <p:nvSpPr>
          <p:cNvPr id="3" name="Picture Placeholder 2"/>
          <p:cNvSpPr>
            <a:spLocks noGrp="1"/>
          </p:cNvSpPr>
          <p:nvPr>
            <p:ph type="pic" sz="quarter" idx="10"/>
          </p:nvPr>
        </p:nvSpPr>
        <p:spPr/>
      </p:sp>
    </p:spTree>
    <p:extLst>
      <p:ext uri="{BB962C8B-B14F-4D97-AF65-F5344CB8AC3E}">
        <p14:creationId xmlns:p14="http://schemas.microsoft.com/office/powerpoint/2010/main" val="41213273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Individual Project Sample</a:t>
            </a:r>
            <a:endParaRPr lang="en-US" sz="6600" b="1" dirty="0">
              <a:solidFill>
                <a:schemeClr val="tx2"/>
              </a:solidFill>
              <a:latin typeface="Open Sans"/>
              <a:cs typeface="Open Sans"/>
            </a:endParaRPr>
          </a:p>
        </p:txBody>
      </p:sp>
      <p:sp>
        <p:nvSpPr>
          <p:cNvPr id="14" name="TextBox 13"/>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7" name="Rectangle 6"/>
          <p:cNvSpPr/>
          <p:nvPr/>
        </p:nvSpPr>
        <p:spPr>
          <a:xfrm>
            <a:off x="11391911" y="3190890"/>
            <a:ext cx="11274414"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extBox 14"/>
          <p:cNvSpPr txBox="1"/>
          <p:nvPr/>
        </p:nvSpPr>
        <p:spPr>
          <a:xfrm>
            <a:off x="1722438" y="10440337"/>
            <a:ext cx="20943887" cy="2307157"/>
          </a:xfrm>
          <a:prstGeom prst="rect">
            <a:avLst/>
          </a:prstGeom>
          <a:noFill/>
        </p:spPr>
        <p:txBody>
          <a:bodyPr wrap="square" rtlCol="0">
            <a:noAutofit/>
          </a:bodyPr>
          <a:lstStyle/>
          <a:p>
            <a:pPr>
              <a:lnSpc>
                <a:spcPct val="110000"/>
              </a:lnSpc>
            </a:pPr>
            <a:r>
              <a:rPr lang="en-US" sz="3200" dirty="0" smtClean="0">
                <a:latin typeface="Open Sans Light"/>
                <a:cs typeface="Open Sans Light"/>
              </a:rPr>
              <a:t>Entrepreneur  It is defined as an individual who organizes or operates a business or businesses. Credit for coining the term entrepreneur generally goes to the French economist Jean-Baptiste Say, but in fact the Irish-French economist Richard </a:t>
            </a:r>
            <a:r>
              <a:rPr lang="en-US" sz="3200" dirty="0" err="1" smtClean="0">
                <a:latin typeface="Open Sans Light"/>
                <a:cs typeface="Open Sans Light"/>
              </a:rPr>
              <a:t>Cantillon</a:t>
            </a:r>
            <a:r>
              <a:rPr lang="en-US" sz="3200" dirty="0" smtClean="0">
                <a:latin typeface="Open Sans Light"/>
                <a:cs typeface="Open Sans Light"/>
              </a:rPr>
              <a:t> defined it first in his </a:t>
            </a:r>
            <a:r>
              <a:rPr lang="en-US" sz="3200" dirty="0" err="1" smtClean="0">
                <a:latin typeface="Open Sans Light"/>
                <a:cs typeface="Open Sans Light"/>
              </a:rPr>
              <a:t>Essai</a:t>
            </a:r>
            <a:r>
              <a:rPr lang="en-US" sz="3200" dirty="0" smtClean="0">
                <a:latin typeface="Open Sans Light"/>
                <a:cs typeface="Open Sans Light"/>
              </a:rPr>
              <a:t> </a:t>
            </a:r>
            <a:r>
              <a:rPr lang="en-US" sz="3200" dirty="0" err="1" smtClean="0">
                <a:latin typeface="Open Sans Light"/>
                <a:cs typeface="Open Sans Light"/>
              </a:rPr>
              <a:t>sur</a:t>
            </a:r>
            <a:r>
              <a:rPr lang="en-US" sz="3200" dirty="0" smtClean="0">
                <a:latin typeface="Open Sans Light"/>
                <a:cs typeface="Open Sans Light"/>
              </a:rPr>
              <a:t> la Nature du Commerce en </a:t>
            </a:r>
            <a:r>
              <a:rPr lang="en-US" sz="3200" dirty="0" err="1" smtClean="0">
                <a:latin typeface="Open Sans Light"/>
                <a:cs typeface="Open Sans Light"/>
              </a:rPr>
              <a:t>Général</a:t>
            </a:r>
            <a:r>
              <a:rPr lang="en-US" sz="3200" dirty="0" smtClean="0">
                <a:latin typeface="Open Sans Light"/>
                <a:cs typeface="Open Sans Light"/>
              </a:rPr>
              <a:t>, </a:t>
            </a:r>
          </a:p>
        </p:txBody>
      </p:sp>
      <p:sp>
        <p:nvSpPr>
          <p:cNvPr id="16" name="TextBox 15"/>
          <p:cNvSpPr txBox="1"/>
          <p:nvPr/>
        </p:nvSpPr>
        <p:spPr>
          <a:xfrm>
            <a:off x="12563859" y="3928191"/>
            <a:ext cx="8745151" cy="960227"/>
          </a:xfrm>
          <a:prstGeom prst="rect">
            <a:avLst/>
          </a:prstGeom>
          <a:noFill/>
        </p:spPr>
        <p:txBody>
          <a:bodyPr wrap="square" lIns="219419" tIns="109710" rIns="219419" bIns="109710" rtlCol="0">
            <a:spAutoFit/>
          </a:bodyPr>
          <a:lstStyle/>
          <a:p>
            <a:r>
              <a:rPr lang="en-US" sz="2400" dirty="0">
                <a:solidFill>
                  <a:srgbClr val="FFFFFF"/>
                </a:solidFill>
                <a:latin typeface="Open Sans Light"/>
                <a:ea typeface="Open Sans Light" panose="020B0306030504020204" pitchFamily="34" charset="0"/>
                <a:cs typeface="Open Sans Light"/>
              </a:rPr>
              <a:t>Lorem Ipsum has two main statistical methodologies are used in data analysis which summarizes </a:t>
            </a:r>
            <a:r>
              <a:rPr lang="en-US" sz="2400" dirty="0" smtClean="0">
                <a:solidFill>
                  <a:srgbClr val="FFFFFF"/>
                </a:solidFill>
                <a:latin typeface="Open Sans Light"/>
                <a:ea typeface="Open Sans Light" panose="020B0306030504020204" pitchFamily="34" charset="0"/>
                <a:cs typeface="Open Sans Light"/>
              </a:rPr>
              <a:t>data.</a:t>
            </a:r>
            <a:endParaRPr lang="en-US" sz="2400" dirty="0">
              <a:solidFill>
                <a:srgbClr val="FFFFFF"/>
              </a:solidFill>
              <a:latin typeface="Open Sans Light"/>
              <a:ea typeface="Open Sans Light" panose="020B0306030504020204" pitchFamily="34" charset="0"/>
              <a:cs typeface="Open Sans Light"/>
            </a:endParaRPr>
          </a:p>
        </p:txBody>
      </p:sp>
      <p:sp>
        <p:nvSpPr>
          <p:cNvPr id="17" name="Round Same Side Corner Rectangle 16"/>
          <p:cNvSpPr/>
          <p:nvPr/>
        </p:nvSpPr>
        <p:spPr>
          <a:xfrm rot="10800000" flipH="1">
            <a:off x="12361876" y="3816106"/>
            <a:ext cx="109697" cy="1204604"/>
          </a:xfrm>
          <a:prstGeom prst="round2SameRect">
            <a:avLst>
              <a:gd name="adj1" fmla="val 50000"/>
              <a:gd name="adj2"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endParaRPr lang="bg-BG" dirty="0">
              <a:solidFill>
                <a:srgbClr val="FFFFFF"/>
              </a:solidFill>
              <a:latin typeface="Open Sans"/>
              <a:cs typeface="Open Sans"/>
            </a:endParaRPr>
          </a:p>
        </p:txBody>
      </p:sp>
      <p:sp>
        <p:nvSpPr>
          <p:cNvPr id="18" name="TextBox 17"/>
          <p:cNvSpPr txBox="1"/>
          <p:nvPr/>
        </p:nvSpPr>
        <p:spPr>
          <a:xfrm>
            <a:off x="12560894" y="5377926"/>
            <a:ext cx="8745151" cy="960227"/>
          </a:xfrm>
          <a:prstGeom prst="rect">
            <a:avLst/>
          </a:prstGeom>
          <a:noFill/>
        </p:spPr>
        <p:txBody>
          <a:bodyPr wrap="square" lIns="219419" tIns="109710" rIns="219419" bIns="109710" rtlCol="0">
            <a:spAutoFit/>
          </a:bodyPr>
          <a:lstStyle/>
          <a:p>
            <a:r>
              <a:rPr lang="en-US" sz="2400" dirty="0">
                <a:solidFill>
                  <a:srgbClr val="FFFFFF"/>
                </a:solidFill>
                <a:latin typeface="Open Sans Light"/>
                <a:ea typeface="Open Sans Light" panose="020B0306030504020204" pitchFamily="34" charset="0"/>
                <a:cs typeface="Open Sans Light"/>
              </a:rPr>
              <a:t>Lorem Ipsum has two main statistical methodologies are used in data analysis which summarizes </a:t>
            </a:r>
            <a:r>
              <a:rPr lang="en-US" sz="2400" dirty="0" smtClean="0">
                <a:solidFill>
                  <a:srgbClr val="FFFFFF"/>
                </a:solidFill>
                <a:latin typeface="Open Sans Light"/>
                <a:ea typeface="Open Sans Light" panose="020B0306030504020204" pitchFamily="34" charset="0"/>
                <a:cs typeface="Open Sans Light"/>
              </a:rPr>
              <a:t>data.</a:t>
            </a:r>
            <a:endParaRPr lang="en-US" sz="2400" dirty="0">
              <a:solidFill>
                <a:srgbClr val="FFFFFF"/>
              </a:solidFill>
              <a:latin typeface="Open Sans Light"/>
              <a:ea typeface="Open Sans Light" panose="020B0306030504020204" pitchFamily="34" charset="0"/>
              <a:cs typeface="Open Sans Light"/>
            </a:endParaRPr>
          </a:p>
        </p:txBody>
      </p:sp>
      <p:sp>
        <p:nvSpPr>
          <p:cNvPr id="19" name="Round Same Side Corner Rectangle 18"/>
          <p:cNvSpPr/>
          <p:nvPr/>
        </p:nvSpPr>
        <p:spPr>
          <a:xfrm rot="10800000" flipH="1">
            <a:off x="12358911" y="5265841"/>
            <a:ext cx="109697" cy="1204604"/>
          </a:xfrm>
          <a:prstGeom prst="round2SameRect">
            <a:avLst>
              <a:gd name="adj1" fmla="val 50000"/>
              <a:gd name="adj2"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endParaRPr lang="bg-BG" dirty="0">
              <a:solidFill>
                <a:srgbClr val="FFFFFF"/>
              </a:solidFill>
              <a:latin typeface="Open Sans"/>
              <a:cs typeface="Open Sans"/>
            </a:endParaRPr>
          </a:p>
        </p:txBody>
      </p:sp>
      <p:sp>
        <p:nvSpPr>
          <p:cNvPr id="20" name="TextBox 19"/>
          <p:cNvSpPr txBox="1"/>
          <p:nvPr/>
        </p:nvSpPr>
        <p:spPr>
          <a:xfrm>
            <a:off x="12560894" y="6851686"/>
            <a:ext cx="8745151" cy="960227"/>
          </a:xfrm>
          <a:prstGeom prst="rect">
            <a:avLst/>
          </a:prstGeom>
          <a:noFill/>
        </p:spPr>
        <p:txBody>
          <a:bodyPr wrap="square" lIns="219419" tIns="109710" rIns="219419" bIns="109710" rtlCol="0">
            <a:spAutoFit/>
          </a:bodyPr>
          <a:lstStyle/>
          <a:p>
            <a:r>
              <a:rPr lang="en-US" sz="2400" dirty="0">
                <a:solidFill>
                  <a:srgbClr val="FFFFFF"/>
                </a:solidFill>
                <a:latin typeface="Open Sans Light"/>
                <a:ea typeface="Open Sans Light" panose="020B0306030504020204" pitchFamily="34" charset="0"/>
                <a:cs typeface="Open Sans Light"/>
              </a:rPr>
              <a:t>Lorem Ipsum has two main statistical methodologies are used in data analysis which summarizes </a:t>
            </a:r>
            <a:r>
              <a:rPr lang="en-US" sz="2400" dirty="0" smtClean="0">
                <a:solidFill>
                  <a:srgbClr val="FFFFFF"/>
                </a:solidFill>
                <a:latin typeface="Open Sans Light"/>
                <a:ea typeface="Open Sans Light" panose="020B0306030504020204" pitchFamily="34" charset="0"/>
                <a:cs typeface="Open Sans Light"/>
              </a:rPr>
              <a:t>data.</a:t>
            </a:r>
            <a:endParaRPr lang="en-US" sz="2400" dirty="0">
              <a:solidFill>
                <a:srgbClr val="FFFFFF"/>
              </a:solidFill>
              <a:latin typeface="Open Sans Light"/>
              <a:ea typeface="Open Sans Light" panose="020B0306030504020204" pitchFamily="34" charset="0"/>
              <a:cs typeface="Open Sans Light"/>
            </a:endParaRPr>
          </a:p>
        </p:txBody>
      </p:sp>
      <p:sp>
        <p:nvSpPr>
          <p:cNvPr id="21" name="Round Same Side Corner Rectangle 20"/>
          <p:cNvSpPr/>
          <p:nvPr/>
        </p:nvSpPr>
        <p:spPr>
          <a:xfrm rot="10800000" flipH="1">
            <a:off x="12358911" y="6739601"/>
            <a:ext cx="109697" cy="1204604"/>
          </a:xfrm>
          <a:prstGeom prst="round2SameRect">
            <a:avLst>
              <a:gd name="adj1" fmla="val 50000"/>
              <a:gd name="adj2"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endParaRPr lang="bg-BG" dirty="0">
              <a:solidFill>
                <a:srgbClr val="FFFFFF"/>
              </a:solidFill>
              <a:latin typeface="Open Sans"/>
              <a:cs typeface="Open Sans"/>
            </a:endParaRPr>
          </a:p>
        </p:txBody>
      </p:sp>
      <p:sp>
        <p:nvSpPr>
          <p:cNvPr id="22" name="TextBox 21"/>
          <p:cNvSpPr txBox="1"/>
          <p:nvPr/>
        </p:nvSpPr>
        <p:spPr>
          <a:xfrm>
            <a:off x="12566000" y="8424725"/>
            <a:ext cx="8745151" cy="960227"/>
          </a:xfrm>
          <a:prstGeom prst="rect">
            <a:avLst/>
          </a:prstGeom>
          <a:noFill/>
        </p:spPr>
        <p:txBody>
          <a:bodyPr wrap="square" lIns="219419" tIns="109710" rIns="219419" bIns="109710" rtlCol="0">
            <a:spAutoFit/>
          </a:bodyPr>
          <a:lstStyle/>
          <a:p>
            <a:r>
              <a:rPr lang="en-US" sz="2400" dirty="0">
                <a:solidFill>
                  <a:srgbClr val="FFFFFF"/>
                </a:solidFill>
                <a:latin typeface="Open Sans Light"/>
                <a:ea typeface="Open Sans Light" panose="020B0306030504020204" pitchFamily="34" charset="0"/>
                <a:cs typeface="Open Sans Light"/>
              </a:rPr>
              <a:t>Lorem Ipsum has two main statistical methodologies are used in data analysis which summarizes </a:t>
            </a:r>
            <a:r>
              <a:rPr lang="en-US" sz="2400" dirty="0" smtClean="0">
                <a:solidFill>
                  <a:srgbClr val="FFFFFF"/>
                </a:solidFill>
                <a:latin typeface="Open Sans Light"/>
                <a:ea typeface="Open Sans Light" panose="020B0306030504020204" pitchFamily="34" charset="0"/>
                <a:cs typeface="Open Sans Light"/>
              </a:rPr>
              <a:t>data.</a:t>
            </a:r>
            <a:endParaRPr lang="en-US" sz="2400" dirty="0">
              <a:solidFill>
                <a:srgbClr val="FFFFFF"/>
              </a:solidFill>
              <a:latin typeface="Open Sans Light"/>
              <a:ea typeface="Open Sans Light" panose="020B0306030504020204" pitchFamily="34" charset="0"/>
              <a:cs typeface="Open Sans Light"/>
            </a:endParaRPr>
          </a:p>
        </p:txBody>
      </p:sp>
      <p:sp>
        <p:nvSpPr>
          <p:cNvPr id="23" name="Round Same Side Corner Rectangle 22"/>
          <p:cNvSpPr/>
          <p:nvPr/>
        </p:nvSpPr>
        <p:spPr>
          <a:xfrm rot="10800000" flipH="1">
            <a:off x="12364017" y="8312640"/>
            <a:ext cx="109697" cy="1204604"/>
          </a:xfrm>
          <a:prstGeom prst="round2SameRect">
            <a:avLst>
              <a:gd name="adj1" fmla="val 50000"/>
              <a:gd name="adj2"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endParaRPr lang="bg-BG" dirty="0">
              <a:solidFill>
                <a:srgbClr val="FFFFFF"/>
              </a:solidFill>
              <a:latin typeface="Open Sans"/>
              <a:cs typeface="Open Sans"/>
            </a:endParaRPr>
          </a:p>
        </p:txBody>
      </p:sp>
      <p:sp>
        <p:nvSpPr>
          <p:cNvPr id="2" name="Picture Placeholder 1"/>
          <p:cNvSpPr>
            <a:spLocks noGrp="1"/>
          </p:cNvSpPr>
          <p:nvPr>
            <p:ph type="pic" sz="quarter" idx="11"/>
          </p:nvPr>
        </p:nvSpPr>
        <p:spPr/>
      </p:sp>
    </p:spTree>
    <p:extLst>
      <p:ext uri="{BB962C8B-B14F-4D97-AF65-F5344CB8AC3E}">
        <p14:creationId xmlns:p14="http://schemas.microsoft.com/office/powerpoint/2010/main" val="40130163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Colorful_Building_5_14.jpg"/>
          <p:cNvPicPr>
            <a:picLocks noGrp="1" noChangeAspect="1"/>
          </p:cNvPicPr>
          <p:nvPr>
            <p:ph type="pic" sz="quarter" idx="10"/>
          </p:nvPr>
        </p:nvPicPr>
        <p:blipFill>
          <a:blip r:embed="rId3">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rcRect t="7779" b="7779"/>
          <a:stretch>
            <a:fillRect/>
          </a:stretch>
        </p:blipFill>
        <p:spPr>
          <a:prstGeom prst="rect">
            <a:avLst/>
          </a:prstGeom>
          <a:noFill/>
          <a:ln>
            <a:noFill/>
          </a:ln>
        </p:spPr>
      </p:pic>
      <p:sp>
        <p:nvSpPr>
          <p:cNvPr id="10" name="TextBox 9"/>
          <p:cNvSpPr txBox="1"/>
          <p:nvPr/>
        </p:nvSpPr>
        <p:spPr>
          <a:xfrm>
            <a:off x="12908141" y="581374"/>
            <a:ext cx="2024913" cy="4508927"/>
          </a:xfrm>
          <a:prstGeom prst="rect">
            <a:avLst/>
          </a:prstGeom>
          <a:noFill/>
        </p:spPr>
        <p:txBody>
          <a:bodyPr wrap="none" rtlCol="0">
            <a:spAutoFit/>
          </a:bodyPr>
          <a:lstStyle/>
          <a:p>
            <a:r>
              <a:rPr lang="en-US" sz="28700" b="1" dirty="0" smtClean="0">
                <a:solidFill>
                  <a:srgbClr val="414F5E"/>
                </a:solidFill>
                <a:latin typeface="Arial"/>
                <a:cs typeface="Arial"/>
              </a:rPr>
              <a:t>“</a:t>
            </a:r>
            <a:endParaRPr lang="en-US" sz="28700" b="1" dirty="0">
              <a:solidFill>
                <a:srgbClr val="414F5E"/>
              </a:solidFill>
              <a:latin typeface="Arial"/>
              <a:cs typeface="Arial"/>
            </a:endParaRPr>
          </a:p>
        </p:txBody>
      </p:sp>
      <p:sp>
        <p:nvSpPr>
          <p:cNvPr id="12" name="TextBox 11"/>
          <p:cNvSpPr txBox="1"/>
          <p:nvPr/>
        </p:nvSpPr>
        <p:spPr>
          <a:xfrm>
            <a:off x="14690107" y="1437324"/>
            <a:ext cx="7761394" cy="6432530"/>
          </a:xfrm>
          <a:prstGeom prst="rect">
            <a:avLst/>
          </a:prstGeom>
          <a:noFill/>
        </p:spPr>
        <p:txBody>
          <a:bodyPr wrap="none" rtlCol="0">
            <a:spAutoFit/>
          </a:bodyPr>
          <a:lstStyle/>
          <a:p>
            <a:r>
              <a:rPr lang="en-US" sz="8800" b="1" dirty="0" smtClean="0">
                <a:solidFill>
                  <a:srgbClr val="414F5E"/>
                </a:solidFill>
                <a:latin typeface="Arial"/>
                <a:cs typeface="Arial"/>
              </a:rPr>
              <a:t>If you stop</a:t>
            </a:r>
          </a:p>
          <a:p>
            <a:r>
              <a:rPr lang="en-US" sz="8800" b="1" dirty="0" smtClean="0">
                <a:solidFill>
                  <a:srgbClr val="414F5E"/>
                </a:solidFill>
                <a:latin typeface="Arial"/>
                <a:cs typeface="Arial"/>
              </a:rPr>
              <a:t>Dreaming you</a:t>
            </a:r>
          </a:p>
          <a:p>
            <a:r>
              <a:rPr lang="en-US" sz="8800" b="1" dirty="0" smtClean="0">
                <a:solidFill>
                  <a:srgbClr val="414F5E"/>
                </a:solidFill>
                <a:latin typeface="Arial"/>
                <a:cs typeface="Arial"/>
              </a:rPr>
              <a:t>Will stop</a:t>
            </a:r>
          </a:p>
          <a:p>
            <a:r>
              <a:rPr lang="en-US" sz="8800" b="1" dirty="0" smtClean="0">
                <a:solidFill>
                  <a:srgbClr val="414F5E"/>
                </a:solidFill>
                <a:latin typeface="Arial"/>
                <a:cs typeface="Arial"/>
              </a:rPr>
              <a:t>Advancing.”</a:t>
            </a:r>
          </a:p>
          <a:p>
            <a:r>
              <a:rPr lang="en-US" sz="4400" dirty="0" smtClean="0">
                <a:solidFill>
                  <a:srgbClr val="414F5E"/>
                </a:solidFill>
                <a:latin typeface="Arial"/>
                <a:cs typeface="Arial"/>
              </a:rPr>
              <a:t>— Louis Twelve</a:t>
            </a:r>
            <a:endParaRPr lang="en-US" sz="8800" dirty="0">
              <a:solidFill>
                <a:srgbClr val="414F5E"/>
              </a:solidFill>
              <a:latin typeface="Arial"/>
              <a:cs typeface="Arial"/>
            </a:endParaRPr>
          </a:p>
        </p:txBody>
      </p:sp>
    </p:spTree>
    <p:extLst>
      <p:ext uri="{BB962C8B-B14F-4D97-AF65-F5344CB8AC3E}">
        <p14:creationId xmlns:p14="http://schemas.microsoft.com/office/powerpoint/2010/main" val="27773326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24387175" cy="13716000"/>
          </a:xfrm>
          <a:prstGeom prst="rect">
            <a:avLst/>
          </a:prstGeom>
          <a:solidFill>
            <a:srgbClr val="44546A">
              <a:alpha val="86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TextBox 4"/>
          <p:cNvSpPr txBox="1"/>
          <p:nvPr/>
        </p:nvSpPr>
        <p:spPr>
          <a:xfrm>
            <a:off x="4925361" y="5545799"/>
            <a:ext cx="15539577" cy="2669962"/>
          </a:xfrm>
          <a:prstGeom prst="rect">
            <a:avLst/>
          </a:prstGeom>
          <a:noFill/>
        </p:spPr>
        <p:txBody>
          <a:bodyPr wrap="none" rtlCol="0">
            <a:spAutoFit/>
          </a:bodyPr>
          <a:lstStyle/>
          <a:p>
            <a:pPr>
              <a:lnSpc>
                <a:spcPct val="90000"/>
              </a:lnSpc>
            </a:pPr>
            <a:r>
              <a:rPr lang="en-US" sz="12500" b="1" dirty="0" smtClean="0">
                <a:solidFill>
                  <a:schemeClr val="bg1"/>
                </a:solidFill>
                <a:latin typeface="Arial"/>
                <a:cs typeface="Arial"/>
              </a:rPr>
              <a:t>App &amp; Web Projects</a:t>
            </a:r>
          </a:p>
          <a:p>
            <a:pPr>
              <a:lnSpc>
                <a:spcPct val="90000"/>
              </a:lnSpc>
            </a:pPr>
            <a:r>
              <a:rPr lang="en-US" sz="6000" dirty="0" smtClean="0">
                <a:solidFill>
                  <a:schemeClr val="bg1"/>
                </a:solidFill>
                <a:latin typeface="Arial"/>
                <a:cs typeface="Arial"/>
              </a:rPr>
              <a:t>Take a look at our latest projects</a:t>
            </a:r>
            <a:endParaRPr lang="en-US" sz="13800" dirty="0">
              <a:solidFill>
                <a:schemeClr val="bg1"/>
              </a:solidFill>
              <a:latin typeface="Arial"/>
              <a:cs typeface="Arial"/>
            </a:endParaRPr>
          </a:p>
        </p:txBody>
      </p:sp>
      <p:sp>
        <p:nvSpPr>
          <p:cNvPr id="10" name="Freeform 86"/>
          <p:cNvSpPr>
            <a:spLocks noEditPoints="1"/>
          </p:cNvSpPr>
          <p:nvPr/>
        </p:nvSpPr>
        <p:spPr bwMode="auto">
          <a:xfrm>
            <a:off x="3180625" y="5843125"/>
            <a:ext cx="1247166" cy="2098394"/>
          </a:xfrm>
          <a:custGeom>
            <a:avLst/>
            <a:gdLst/>
            <a:ahLst/>
            <a:cxnLst>
              <a:cxn ang="0">
                <a:pos x="29" y="44"/>
              </a:cxn>
              <a:cxn ang="0">
                <a:pos x="24" y="49"/>
              </a:cxn>
              <a:cxn ang="0">
                <a:pos x="5" y="49"/>
              </a:cxn>
              <a:cxn ang="0">
                <a:pos x="0" y="44"/>
              </a:cxn>
              <a:cxn ang="0">
                <a:pos x="0" y="5"/>
              </a:cxn>
              <a:cxn ang="0">
                <a:pos x="5" y="0"/>
              </a:cxn>
              <a:cxn ang="0">
                <a:pos x="24" y="0"/>
              </a:cxn>
              <a:cxn ang="0">
                <a:pos x="29" y="5"/>
              </a:cxn>
              <a:cxn ang="0">
                <a:pos x="29" y="44"/>
              </a:cxn>
              <a:cxn ang="0">
                <a:pos x="25" y="11"/>
              </a:cxn>
              <a:cxn ang="0">
                <a:pos x="24" y="10"/>
              </a:cxn>
              <a:cxn ang="0">
                <a:pos x="5" y="10"/>
              </a:cxn>
              <a:cxn ang="0">
                <a:pos x="3" y="11"/>
              </a:cxn>
              <a:cxn ang="0">
                <a:pos x="3" y="38"/>
              </a:cxn>
              <a:cxn ang="0">
                <a:pos x="5" y="39"/>
              </a:cxn>
              <a:cxn ang="0">
                <a:pos x="24" y="39"/>
              </a:cxn>
              <a:cxn ang="0">
                <a:pos x="25" y="38"/>
              </a:cxn>
              <a:cxn ang="0">
                <a:pos x="25" y="11"/>
              </a:cxn>
              <a:cxn ang="0">
                <a:pos x="17" y="5"/>
              </a:cxn>
              <a:cxn ang="0">
                <a:pos x="11" y="5"/>
              </a:cxn>
              <a:cxn ang="0">
                <a:pos x="11" y="6"/>
              </a:cxn>
              <a:cxn ang="0">
                <a:pos x="11" y="6"/>
              </a:cxn>
              <a:cxn ang="0">
                <a:pos x="17" y="6"/>
              </a:cxn>
              <a:cxn ang="0">
                <a:pos x="18" y="6"/>
              </a:cxn>
              <a:cxn ang="0">
                <a:pos x="17" y="5"/>
              </a:cxn>
              <a:cxn ang="0">
                <a:pos x="14" y="41"/>
              </a:cxn>
              <a:cxn ang="0">
                <a:pos x="11" y="44"/>
              </a:cxn>
              <a:cxn ang="0">
                <a:pos x="14" y="47"/>
              </a:cxn>
              <a:cxn ang="0">
                <a:pos x="17" y="44"/>
              </a:cxn>
              <a:cxn ang="0">
                <a:pos x="14" y="41"/>
              </a:cxn>
            </a:cxnLst>
            <a:rect l="0" t="0" r="r" b="b"/>
            <a:pathLst>
              <a:path w="29" h="49">
                <a:moveTo>
                  <a:pt x="29" y="44"/>
                </a:moveTo>
                <a:cubicBezTo>
                  <a:pt x="29" y="47"/>
                  <a:pt x="27" y="49"/>
                  <a:pt x="24" y="49"/>
                </a:cubicBezTo>
                <a:cubicBezTo>
                  <a:pt x="5" y="49"/>
                  <a:pt x="5" y="49"/>
                  <a:pt x="5" y="49"/>
                </a:cubicBezTo>
                <a:cubicBezTo>
                  <a:pt x="2" y="49"/>
                  <a:pt x="0" y="47"/>
                  <a:pt x="0" y="44"/>
                </a:cubicBezTo>
                <a:cubicBezTo>
                  <a:pt x="0" y="5"/>
                  <a:pt x="0" y="5"/>
                  <a:pt x="0" y="5"/>
                </a:cubicBezTo>
                <a:cubicBezTo>
                  <a:pt x="0" y="3"/>
                  <a:pt x="2" y="0"/>
                  <a:pt x="5" y="0"/>
                </a:cubicBezTo>
                <a:cubicBezTo>
                  <a:pt x="24" y="0"/>
                  <a:pt x="24" y="0"/>
                  <a:pt x="24" y="0"/>
                </a:cubicBezTo>
                <a:cubicBezTo>
                  <a:pt x="27" y="0"/>
                  <a:pt x="29" y="3"/>
                  <a:pt x="29" y="5"/>
                </a:cubicBezTo>
                <a:lnTo>
                  <a:pt x="29" y="44"/>
                </a:lnTo>
                <a:close/>
                <a:moveTo>
                  <a:pt x="25" y="11"/>
                </a:moveTo>
                <a:cubicBezTo>
                  <a:pt x="25" y="11"/>
                  <a:pt x="25" y="10"/>
                  <a:pt x="24" y="10"/>
                </a:cubicBezTo>
                <a:cubicBezTo>
                  <a:pt x="5" y="10"/>
                  <a:pt x="5" y="10"/>
                  <a:pt x="5" y="10"/>
                </a:cubicBezTo>
                <a:cubicBezTo>
                  <a:pt x="4" y="10"/>
                  <a:pt x="3" y="11"/>
                  <a:pt x="3" y="11"/>
                </a:cubicBezTo>
                <a:cubicBezTo>
                  <a:pt x="3" y="38"/>
                  <a:pt x="3" y="38"/>
                  <a:pt x="3" y="38"/>
                </a:cubicBezTo>
                <a:cubicBezTo>
                  <a:pt x="3" y="39"/>
                  <a:pt x="4" y="39"/>
                  <a:pt x="5" y="39"/>
                </a:cubicBezTo>
                <a:cubicBezTo>
                  <a:pt x="24" y="39"/>
                  <a:pt x="24" y="39"/>
                  <a:pt x="24" y="39"/>
                </a:cubicBezTo>
                <a:cubicBezTo>
                  <a:pt x="25" y="39"/>
                  <a:pt x="25" y="39"/>
                  <a:pt x="25" y="38"/>
                </a:cubicBezTo>
                <a:lnTo>
                  <a:pt x="25" y="11"/>
                </a:lnTo>
                <a:close/>
                <a:moveTo>
                  <a:pt x="17" y="5"/>
                </a:moveTo>
                <a:cubicBezTo>
                  <a:pt x="11" y="5"/>
                  <a:pt x="11" y="5"/>
                  <a:pt x="11" y="5"/>
                </a:cubicBezTo>
                <a:cubicBezTo>
                  <a:pt x="11" y="5"/>
                  <a:pt x="11" y="6"/>
                  <a:pt x="11" y="6"/>
                </a:cubicBezTo>
                <a:cubicBezTo>
                  <a:pt x="11" y="6"/>
                  <a:pt x="11" y="6"/>
                  <a:pt x="11" y="6"/>
                </a:cubicBezTo>
                <a:cubicBezTo>
                  <a:pt x="17" y="6"/>
                  <a:pt x="17" y="6"/>
                  <a:pt x="17" y="6"/>
                </a:cubicBezTo>
                <a:cubicBezTo>
                  <a:pt x="18" y="6"/>
                  <a:pt x="18" y="6"/>
                  <a:pt x="18" y="6"/>
                </a:cubicBezTo>
                <a:cubicBezTo>
                  <a:pt x="18" y="6"/>
                  <a:pt x="18" y="5"/>
                  <a:pt x="17" y="5"/>
                </a:cubicBezTo>
                <a:close/>
                <a:moveTo>
                  <a:pt x="14" y="41"/>
                </a:moveTo>
                <a:cubicBezTo>
                  <a:pt x="13" y="41"/>
                  <a:pt x="11" y="42"/>
                  <a:pt x="11" y="44"/>
                </a:cubicBezTo>
                <a:cubicBezTo>
                  <a:pt x="11" y="46"/>
                  <a:pt x="13" y="47"/>
                  <a:pt x="14" y="47"/>
                </a:cubicBezTo>
                <a:cubicBezTo>
                  <a:pt x="16" y="47"/>
                  <a:pt x="17" y="46"/>
                  <a:pt x="17" y="44"/>
                </a:cubicBezTo>
                <a:cubicBezTo>
                  <a:pt x="17" y="42"/>
                  <a:pt x="16" y="41"/>
                  <a:pt x="14" y="4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 name="Picture Placeholder 2"/>
          <p:cNvSpPr>
            <a:spLocks noGrp="1"/>
          </p:cNvSpPr>
          <p:nvPr>
            <p:ph type="pic" sz="quarter" idx="10"/>
          </p:nvPr>
        </p:nvSpPr>
        <p:spPr/>
      </p:sp>
    </p:spTree>
    <p:extLst>
      <p:ext uri="{BB962C8B-B14F-4D97-AF65-F5344CB8AC3E}">
        <p14:creationId xmlns:p14="http://schemas.microsoft.com/office/powerpoint/2010/main" val="126141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bstract-crystal-purple.jpg"/>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1344" b="11344"/>
          <a:stretch>
            <a:fillRect/>
          </a:stretch>
        </p:blipFill>
        <p:spPr/>
      </p:pic>
      <p:sp>
        <p:nvSpPr>
          <p:cNvPr id="54" name="Rectangle 53"/>
          <p:cNvSpPr/>
          <p:nvPr/>
        </p:nvSpPr>
        <p:spPr>
          <a:xfrm>
            <a:off x="-23090" y="-69283"/>
            <a:ext cx="24427007" cy="10623438"/>
          </a:xfrm>
          <a:prstGeom prst="rect">
            <a:avLst/>
          </a:prstGeom>
          <a:solidFill>
            <a:srgbClr val="242C34">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lIns="243755" tIns="121878" rIns="243755" bIns="121878" rtlCol="0" anchor="ctr"/>
          <a:lstStyle/>
          <a:p>
            <a:pPr algn="ctr"/>
            <a:endParaRPr lang="en-US" dirty="0">
              <a:solidFill>
                <a:schemeClr val="accent1">
                  <a:lumMod val="50000"/>
                </a:schemeClr>
              </a:solidFill>
              <a:latin typeface="Calibri Light"/>
            </a:endParaRPr>
          </a:p>
        </p:txBody>
      </p:sp>
      <p:sp>
        <p:nvSpPr>
          <p:cNvPr id="52" name="TextBox 51"/>
          <p:cNvSpPr txBox="1"/>
          <p:nvPr/>
        </p:nvSpPr>
        <p:spPr>
          <a:xfrm>
            <a:off x="1722438" y="680909"/>
            <a:ext cx="20942300" cy="1129427"/>
          </a:xfrm>
          <a:prstGeom prst="rect">
            <a:avLst/>
          </a:prstGeom>
          <a:noFill/>
        </p:spPr>
        <p:txBody>
          <a:bodyPr wrap="square" rtlCol="0">
            <a:noAutofit/>
          </a:bodyPr>
          <a:lstStyle/>
          <a:p>
            <a:pPr algn="ctr"/>
            <a:r>
              <a:rPr lang="en-US" sz="5400" b="1" dirty="0" smtClean="0">
                <a:solidFill>
                  <a:schemeClr val="bg1"/>
                </a:solidFill>
                <a:latin typeface="Open Sans"/>
                <a:cs typeface="Open Sans"/>
              </a:rPr>
              <a:t>App / iPhone 6 Mock up</a:t>
            </a:r>
            <a:endParaRPr lang="en-US" sz="5400" b="1" dirty="0">
              <a:solidFill>
                <a:schemeClr val="bg1"/>
              </a:solidFill>
              <a:latin typeface="Open Sans"/>
              <a:cs typeface="Open Sans"/>
            </a:endParaRPr>
          </a:p>
        </p:txBody>
      </p:sp>
      <p:sp>
        <p:nvSpPr>
          <p:cNvPr id="53" name="TextBox 52"/>
          <p:cNvSpPr txBox="1"/>
          <p:nvPr/>
        </p:nvSpPr>
        <p:spPr>
          <a:xfrm>
            <a:off x="1750660" y="1544572"/>
            <a:ext cx="20942300" cy="848555"/>
          </a:xfrm>
          <a:prstGeom prst="rect">
            <a:avLst/>
          </a:prstGeom>
          <a:noFill/>
        </p:spPr>
        <p:txBody>
          <a:bodyPr wrap="square" rtlCol="0">
            <a:noAutofit/>
          </a:bodyPr>
          <a:lstStyle/>
          <a:p>
            <a:pPr algn="ctr"/>
            <a:r>
              <a:rPr lang="en-US" sz="3200" dirty="0" smtClean="0">
                <a:solidFill>
                  <a:schemeClr val="bg1"/>
                </a:solidFill>
                <a:latin typeface="Open Sans"/>
                <a:cs typeface="Open Sans"/>
              </a:rPr>
              <a:t>Write your great subtitle here</a:t>
            </a:r>
            <a:endParaRPr lang="en-US" sz="3200" dirty="0">
              <a:solidFill>
                <a:schemeClr val="bg1"/>
              </a:solidFill>
              <a:latin typeface="Open Sans"/>
              <a:cs typeface="Open Sans"/>
            </a:endParaRPr>
          </a:p>
        </p:txBody>
      </p:sp>
      <p:pic>
        <p:nvPicPr>
          <p:cNvPr id="47" name="Picture 46" descr="iPhone6_mockup_front_white.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47973" y="1715498"/>
            <a:ext cx="7483520" cy="11705600"/>
          </a:xfrm>
          <a:prstGeom prst="rect">
            <a:avLst/>
          </a:prstGeom>
        </p:spPr>
      </p:pic>
      <p:sp>
        <p:nvSpPr>
          <p:cNvPr id="41" name="Oval 40"/>
          <p:cNvSpPr/>
          <p:nvPr/>
        </p:nvSpPr>
        <p:spPr>
          <a:xfrm>
            <a:off x="7340435" y="3962400"/>
            <a:ext cx="1522926" cy="1522728"/>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4" name="Oval 43"/>
          <p:cNvSpPr/>
          <p:nvPr/>
        </p:nvSpPr>
        <p:spPr>
          <a:xfrm>
            <a:off x="7367583" y="7086600"/>
            <a:ext cx="1522926" cy="1522728"/>
          </a:xfrm>
          <a:prstGeom prst="ellipse">
            <a:avLst/>
          </a:prstGeom>
          <a:solidFill>
            <a:schemeClr val="accent2"/>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61" name="Group 60"/>
          <p:cNvGrpSpPr/>
          <p:nvPr/>
        </p:nvGrpSpPr>
        <p:grpSpPr>
          <a:xfrm>
            <a:off x="17572611" y="3962400"/>
            <a:ext cx="5136925" cy="2569680"/>
            <a:chOff x="1106692" y="1302589"/>
            <a:chExt cx="1926096" cy="963630"/>
          </a:xfrm>
        </p:grpSpPr>
        <p:sp>
          <p:nvSpPr>
            <p:cNvPr id="62" name="Title 20"/>
            <p:cNvSpPr txBox="1">
              <a:spLocks/>
            </p:cNvSpPr>
            <p:nvPr/>
          </p:nvSpPr>
          <p:spPr>
            <a:xfrm>
              <a:off x="1106692" y="1302589"/>
              <a:ext cx="1926096" cy="230832"/>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4000" b="1" dirty="0" smtClean="0">
                  <a:solidFill>
                    <a:srgbClr val="FFFFFF"/>
                  </a:solidFill>
                  <a:latin typeface="Open Sans"/>
                  <a:cs typeface="Open Sans"/>
                </a:rPr>
                <a:t>Feature Three</a:t>
              </a:r>
              <a:endParaRPr lang="en-US" sz="4000" b="1" dirty="0">
                <a:solidFill>
                  <a:srgbClr val="FFFFFF"/>
                </a:solidFill>
                <a:latin typeface="Open Sans"/>
                <a:cs typeface="Open Sans"/>
              </a:endParaRPr>
            </a:p>
          </p:txBody>
        </p:sp>
        <p:sp>
          <p:nvSpPr>
            <p:cNvPr id="63" name="Title 20"/>
            <p:cNvSpPr txBox="1">
              <a:spLocks/>
            </p:cNvSpPr>
            <p:nvPr/>
          </p:nvSpPr>
          <p:spPr>
            <a:xfrm>
              <a:off x="1107585" y="1518322"/>
              <a:ext cx="1799098" cy="747897"/>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400" dirty="0">
                  <a:solidFill>
                    <a:srgbClr val="FFFFFF"/>
                  </a:solidFill>
                  <a:latin typeface="Open Sans"/>
                  <a:cs typeface="Open Sans"/>
                </a:rPr>
                <a:t>Lorem ipsum dolor sit amet, consectetur adipiscing elit. Aliquam tincidunt ante nec sem congue</a:t>
              </a:r>
              <a:endParaRPr lang="en-US" sz="2400" dirty="0">
                <a:solidFill>
                  <a:srgbClr val="FFFFFF"/>
                </a:solidFill>
                <a:latin typeface="Open Sans"/>
                <a:cs typeface="Open Sans"/>
              </a:endParaRPr>
            </a:p>
          </p:txBody>
        </p:sp>
      </p:grpSp>
      <p:sp>
        <p:nvSpPr>
          <p:cNvPr id="65" name="Oval 64"/>
          <p:cNvSpPr/>
          <p:nvPr/>
        </p:nvSpPr>
        <p:spPr>
          <a:xfrm>
            <a:off x="15571791" y="3978315"/>
            <a:ext cx="1522926" cy="1522728"/>
          </a:xfrm>
          <a:prstGeom prst="ellipse">
            <a:avLst/>
          </a:prstGeom>
          <a:solidFill>
            <a:schemeClr val="accent3"/>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68" name="Oval 67"/>
          <p:cNvSpPr/>
          <p:nvPr/>
        </p:nvSpPr>
        <p:spPr>
          <a:xfrm>
            <a:off x="15571791" y="7010400"/>
            <a:ext cx="1522926" cy="1522728"/>
          </a:xfrm>
          <a:prstGeom prst="ellipse">
            <a:avLst/>
          </a:prstGeom>
          <a:solidFill>
            <a:schemeClr val="accent4"/>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grpSp>
        <p:nvGrpSpPr>
          <p:cNvPr id="70" name="Group 69"/>
          <p:cNvGrpSpPr/>
          <p:nvPr/>
        </p:nvGrpSpPr>
        <p:grpSpPr>
          <a:xfrm>
            <a:off x="17581616" y="6934691"/>
            <a:ext cx="5136925" cy="2569680"/>
            <a:chOff x="1106692" y="1302589"/>
            <a:chExt cx="1926096" cy="963630"/>
          </a:xfrm>
        </p:grpSpPr>
        <p:sp>
          <p:nvSpPr>
            <p:cNvPr id="71" name="Title 20"/>
            <p:cNvSpPr txBox="1">
              <a:spLocks/>
            </p:cNvSpPr>
            <p:nvPr/>
          </p:nvSpPr>
          <p:spPr>
            <a:xfrm>
              <a:off x="1106692" y="1302589"/>
              <a:ext cx="1926096" cy="230832"/>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4000" b="1" dirty="0" smtClean="0">
                  <a:solidFill>
                    <a:srgbClr val="FFFFFF"/>
                  </a:solidFill>
                  <a:latin typeface="Open Sans"/>
                  <a:cs typeface="Open Sans"/>
                </a:rPr>
                <a:t>Feature Four</a:t>
              </a:r>
              <a:endParaRPr lang="en-US" sz="4000" b="1" dirty="0">
                <a:solidFill>
                  <a:srgbClr val="FFFFFF"/>
                </a:solidFill>
                <a:latin typeface="Open Sans"/>
                <a:cs typeface="Open Sans"/>
              </a:endParaRPr>
            </a:p>
          </p:txBody>
        </p:sp>
        <p:sp>
          <p:nvSpPr>
            <p:cNvPr id="72" name="Title 20"/>
            <p:cNvSpPr txBox="1">
              <a:spLocks/>
            </p:cNvSpPr>
            <p:nvPr/>
          </p:nvSpPr>
          <p:spPr>
            <a:xfrm>
              <a:off x="1107585" y="1518322"/>
              <a:ext cx="1799098" cy="747897"/>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400" dirty="0">
                  <a:solidFill>
                    <a:srgbClr val="FFFFFF"/>
                  </a:solidFill>
                  <a:latin typeface="Open Sans"/>
                  <a:cs typeface="Open Sans"/>
                </a:rPr>
                <a:t>Lorem ipsum dolor sit amet, consectetur adipiscing elit. Aliquam tincidunt ante nec </a:t>
              </a:r>
              <a:r>
                <a:rPr lang="pt-BR" sz="2400" dirty="0" smtClean="0">
                  <a:solidFill>
                    <a:srgbClr val="FFFFFF"/>
                  </a:solidFill>
                  <a:latin typeface="Open Sans"/>
                  <a:cs typeface="Open Sans"/>
                </a:rPr>
                <a:t>sem congue</a:t>
              </a:r>
              <a:endParaRPr lang="en-US" sz="2400" dirty="0">
                <a:solidFill>
                  <a:srgbClr val="FFFFFF"/>
                </a:solidFill>
                <a:latin typeface="Open Sans"/>
                <a:cs typeface="Open Sans"/>
              </a:endParaRPr>
            </a:p>
          </p:txBody>
        </p:sp>
      </p:grpSp>
      <p:grpSp>
        <p:nvGrpSpPr>
          <p:cNvPr id="73" name="Group 72"/>
          <p:cNvGrpSpPr/>
          <p:nvPr/>
        </p:nvGrpSpPr>
        <p:grpSpPr>
          <a:xfrm>
            <a:off x="2018651" y="3733800"/>
            <a:ext cx="5136926" cy="2569680"/>
            <a:chOff x="980587" y="1302589"/>
            <a:chExt cx="1926096" cy="963630"/>
          </a:xfrm>
        </p:grpSpPr>
        <p:sp>
          <p:nvSpPr>
            <p:cNvPr id="74" name="Title 20"/>
            <p:cNvSpPr txBox="1">
              <a:spLocks/>
            </p:cNvSpPr>
            <p:nvPr/>
          </p:nvSpPr>
          <p:spPr>
            <a:xfrm>
              <a:off x="980587" y="1302589"/>
              <a:ext cx="1926096" cy="230832"/>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r>
                <a:rPr lang="en-US" sz="4000" b="1" dirty="0" smtClean="0">
                  <a:solidFill>
                    <a:schemeClr val="bg1"/>
                  </a:solidFill>
                  <a:latin typeface="Open Sans"/>
                  <a:cs typeface="Open Sans"/>
                </a:rPr>
                <a:t>Feature One</a:t>
              </a:r>
              <a:endParaRPr lang="en-US" sz="4000" b="1" dirty="0">
                <a:solidFill>
                  <a:schemeClr val="bg1"/>
                </a:solidFill>
                <a:latin typeface="Open Sans"/>
                <a:cs typeface="Open Sans"/>
              </a:endParaRPr>
            </a:p>
          </p:txBody>
        </p:sp>
        <p:sp>
          <p:nvSpPr>
            <p:cNvPr id="75" name="Title 20"/>
            <p:cNvSpPr txBox="1">
              <a:spLocks/>
            </p:cNvSpPr>
            <p:nvPr/>
          </p:nvSpPr>
          <p:spPr>
            <a:xfrm>
              <a:off x="1107585" y="1518322"/>
              <a:ext cx="1799098" cy="747897"/>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lnSpc>
                  <a:spcPct val="130000"/>
                </a:lnSpc>
              </a:pPr>
              <a:r>
                <a:rPr lang="pt-BR" sz="2400" dirty="0">
                  <a:solidFill>
                    <a:schemeClr val="bg1"/>
                  </a:solidFill>
                  <a:latin typeface="Open Sans"/>
                  <a:cs typeface="Open Sans"/>
                </a:rPr>
                <a:t>Lorem ipsum dolor sit amet, consectetur adipiscing elit. Aliquam tincidunt ante nec sem congue</a:t>
              </a:r>
              <a:endParaRPr lang="en-US" sz="2400" dirty="0">
                <a:solidFill>
                  <a:schemeClr val="bg1"/>
                </a:solidFill>
                <a:latin typeface="Open Sans"/>
                <a:cs typeface="Open Sans"/>
              </a:endParaRPr>
            </a:p>
          </p:txBody>
        </p:sp>
      </p:grpSp>
      <p:grpSp>
        <p:nvGrpSpPr>
          <p:cNvPr id="76" name="Group 75"/>
          <p:cNvGrpSpPr/>
          <p:nvPr/>
        </p:nvGrpSpPr>
        <p:grpSpPr>
          <a:xfrm>
            <a:off x="2018651" y="6852046"/>
            <a:ext cx="5136926" cy="2596754"/>
            <a:chOff x="980587" y="1324247"/>
            <a:chExt cx="1926096" cy="973783"/>
          </a:xfrm>
        </p:grpSpPr>
        <p:sp>
          <p:nvSpPr>
            <p:cNvPr id="77" name="Title 20"/>
            <p:cNvSpPr txBox="1">
              <a:spLocks/>
            </p:cNvSpPr>
            <p:nvPr/>
          </p:nvSpPr>
          <p:spPr>
            <a:xfrm>
              <a:off x="980587" y="1324247"/>
              <a:ext cx="1926096" cy="230832"/>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r>
                <a:rPr lang="en-US" sz="4000" b="1" dirty="0" smtClean="0">
                  <a:solidFill>
                    <a:schemeClr val="bg2"/>
                  </a:solidFill>
                  <a:latin typeface="Open Sans"/>
                  <a:cs typeface="Open Sans"/>
                </a:rPr>
                <a:t>Feature Two</a:t>
              </a:r>
              <a:endParaRPr lang="en-US" sz="4000" b="1" dirty="0">
                <a:solidFill>
                  <a:schemeClr val="bg2"/>
                </a:solidFill>
                <a:latin typeface="Open Sans"/>
                <a:cs typeface="Open Sans"/>
              </a:endParaRPr>
            </a:p>
          </p:txBody>
        </p:sp>
        <p:sp>
          <p:nvSpPr>
            <p:cNvPr id="78" name="Title 20"/>
            <p:cNvSpPr txBox="1">
              <a:spLocks/>
            </p:cNvSpPr>
            <p:nvPr/>
          </p:nvSpPr>
          <p:spPr>
            <a:xfrm>
              <a:off x="1107585" y="1550133"/>
              <a:ext cx="1799098" cy="747897"/>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lnSpc>
                  <a:spcPct val="130000"/>
                </a:lnSpc>
              </a:pPr>
              <a:r>
                <a:rPr lang="pt-BR" sz="2400" dirty="0">
                  <a:solidFill>
                    <a:schemeClr val="bg1"/>
                  </a:solidFill>
                  <a:latin typeface="Open Sans"/>
                  <a:cs typeface="Open Sans"/>
                </a:rPr>
                <a:t>Lorem ipsum dolor sit amet, consectetur adipiscing elit. Aliquam tincidunt ante nec sem congue</a:t>
              </a:r>
              <a:endParaRPr lang="en-US" sz="2400" dirty="0">
                <a:solidFill>
                  <a:schemeClr val="bg1"/>
                </a:solidFill>
                <a:latin typeface="Open Sans"/>
                <a:cs typeface="Open Sans"/>
              </a:endParaRPr>
            </a:p>
          </p:txBody>
        </p:sp>
      </p:grpSp>
      <p:sp>
        <p:nvSpPr>
          <p:cNvPr id="79" name="Freeform 129"/>
          <p:cNvSpPr>
            <a:spLocks noEditPoints="1"/>
          </p:cNvSpPr>
          <p:nvPr/>
        </p:nvSpPr>
        <p:spPr bwMode="auto">
          <a:xfrm>
            <a:off x="7705983" y="4404699"/>
            <a:ext cx="796782" cy="645014"/>
          </a:xfrm>
          <a:custGeom>
            <a:avLst/>
            <a:gdLst/>
            <a:ahLst/>
            <a:cxnLst>
              <a:cxn ang="0">
                <a:pos x="68" y="49"/>
              </a:cxn>
              <a:cxn ang="0">
                <a:pos x="63" y="55"/>
              </a:cxn>
              <a:cxn ang="0">
                <a:pos x="5" y="55"/>
              </a:cxn>
              <a:cxn ang="0">
                <a:pos x="0" y="49"/>
              </a:cxn>
              <a:cxn ang="0">
                <a:pos x="0" y="6"/>
              </a:cxn>
              <a:cxn ang="0">
                <a:pos x="5" y="0"/>
              </a:cxn>
              <a:cxn ang="0">
                <a:pos x="63" y="0"/>
              </a:cxn>
              <a:cxn ang="0">
                <a:pos x="68" y="6"/>
              </a:cxn>
              <a:cxn ang="0">
                <a:pos x="68" y="49"/>
              </a:cxn>
              <a:cxn ang="0">
                <a:pos x="5" y="5"/>
              </a:cxn>
              <a:cxn ang="0">
                <a:pos x="4" y="6"/>
              </a:cxn>
              <a:cxn ang="0">
                <a:pos x="4" y="49"/>
              </a:cxn>
              <a:cxn ang="0">
                <a:pos x="5" y="51"/>
              </a:cxn>
              <a:cxn ang="0">
                <a:pos x="63" y="51"/>
              </a:cxn>
              <a:cxn ang="0">
                <a:pos x="64" y="49"/>
              </a:cxn>
              <a:cxn ang="0">
                <a:pos x="64" y="6"/>
              </a:cxn>
              <a:cxn ang="0">
                <a:pos x="63" y="5"/>
              </a:cxn>
              <a:cxn ang="0">
                <a:pos x="5" y="5"/>
              </a:cxn>
              <a:cxn ang="0">
                <a:pos x="16" y="23"/>
              </a:cxn>
              <a:cxn ang="0">
                <a:pos x="9" y="16"/>
              </a:cxn>
              <a:cxn ang="0">
                <a:pos x="16" y="9"/>
              </a:cxn>
              <a:cxn ang="0">
                <a:pos x="23" y="16"/>
              </a:cxn>
              <a:cxn ang="0">
                <a:pos x="16" y="23"/>
              </a:cxn>
              <a:cxn ang="0">
                <a:pos x="59" y="46"/>
              </a:cxn>
              <a:cxn ang="0">
                <a:pos x="9" y="46"/>
              </a:cxn>
              <a:cxn ang="0">
                <a:pos x="9" y="39"/>
              </a:cxn>
              <a:cxn ang="0">
                <a:pos x="20" y="28"/>
              </a:cxn>
              <a:cxn ang="0">
                <a:pos x="26" y="33"/>
              </a:cxn>
              <a:cxn ang="0">
                <a:pos x="44" y="15"/>
              </a:cxn>
              <a:cxn ang="0">
                <a:pos x="59" y="30"/>
              </a:cxn>
              <a:cxn ang="0">
                <a:pos x="59" y="46"/>
              </a:cxn>
            </a:cxnLst>
            <a:rect l="0" t="0" r="r" b="b"/>
            <a:pathLst>
              <a:path w="68" h="55">
                <a:moveTo>
                  <a:pt x="68" y="49"/>
                </a:moveTo>
                <a:cubicBezTo>
                  <a:pt x="68" y="53"/>
                  <a:pt x="66" y="55"/>
                  <a:pt x="63" y="55"/>
                </a:cubicBezTo>
                <a:cubicBezTo>
                  <a:pt x="5" y="55"/>
                  <a:pt x="5" y="55"/>
                  <a:pt x="5" y="55"/>
                </a:cubicBezTo>
                <a:cubicBezTo>
                  <a:pt x="2" y="55"/>
                  <a:pt x="0" y="53"/>
                  <a:pt x="0" y="49"/>
                </a:cubicBezTo>
                <a:cubicBezTo>
                  <a:pt x="0" y="6"/>
                  <a:pt x="0" y="6"/>
                  <a:pt x="0" y="6"/>
                </a:cubicBezTo>
                <a:cubicBezTo>
                  <a:pt x="0" y="3"/>
                  <a:pt x="2" y="0"/>
                  <a:pt x="5" y="0"/>
                </a:cubicBezTo>
                <a:cubicBezTo>
                  <a:pt x="63" y="0"/>
                  <a:pt x="63" y="0"/>
                  <a:pt x="63" y="0"/>
                </a:cubicBezTo>
                <a:cubicBezTo>
                  <a:pt x="66" y="0"/>
                  <a:pt x="68" y="3"/>
                  <a:pt x="68" y="6"/>
                </a:cubicBezTo>
                <a:lnTo>
                  <a:pt x="68" y="49"/>
                </a:lnTo>
                <a:close/>
                <a:moveTo>
                  <a:pt x="5" y="5"/>
                </a:moveTo>
                <a:cubicBezTo>
                  <a:pt x="5" y="5"/>
                  <a:pt x="4" y="5"/>
                  <a:pt x="4" y="6"/>
                </a:cubicBezTo>
                <a:cubicBezTo>
                  <a:pt x="4" y="49"/>
                  <a:pt x="4" y="49"/>
                  <a:pt x="4" y="49"/>
                </a:cubicBezTo>
                <a:cubicBezTo>
                  <a:pt x="4" y="50"/>
                  <a:pt x="5" y="51"/>
                  <a:pt x="5" y="51"/>
                </a:cubicBezTo>
                <a:cubicBezTo>
                  <a:pt x="63" y="51"/>
                  <a:pt x="63" y="51"/>
                  <a:pt x="63" y="51"/>
                </a:cubicBezTo>
                <a:cubicBezTo>
                  <a:pt x="63" y="51"/>
                  <a:pt x="64" y="50"/>
                  <a:pt x="64" y="49"/>
                </a:cubicBezTo>
                <a:cubicBezTo>
                  <a:pt x="64" y="6"/>
                  <a:pt x="64" y="6"/>
                  <a:pt x="64" y="6"/>
                </a:cubicBezTo>
                <a:cubicBezTo>
                  <a:pt x="64" y="5"/>
                  <a:pt x="63" y="5"/>
                  <a:pt x="63" y="5"/>
                </a:cubicBezTo>
                <a:lnTo>
                  <a:pt x="5" y="5"/>
                </a:lnTo>
                <a:close/>
                <a:moveTo>
                  <a:pt x="16" y="23"/>
                </a:moveTo>
                <a:cubicBezTo>
                  <a:pt x="12" y="23"/>
                  <a:pt x="9" y="20"/>
                  <a:pt x="9" y="16"/>
                </a:cubicBezTo>
                <a:cubicBezTo>
                  <a:pt x="9" y="13"/>
                  <a:pt x="12" y="9"/>
                  <a:pt x="16" y="9"/>
                </a:cubicBezTo>
                <a:cubicBezTo>
                  <a:pt x="20" y="9"/>
                  <a:pt x="23" y="13"/>
                  <a:pt x="23" y="16"/>
                </a:cubicBezTo>
                <a:cubicBezTo>
                  <a:pt x="23" y="20"/>
                  <a:pt x="20" y="23"/>
                  <a:pt x="16" y="23"/>
                </a:cubicBezTo>
                <a:close/>
                <a:moveTo>
                  <a:pt x="59" y="46"/>
                </a:moveTo>
                <a:cubicBezTo>
                  <a:pt x="9" y="46"/>
                  <a:pt x="9" y="46"/>
                  <a:pt x="9" y="46"/>
                </a:cubicBezTo>
                <a:cubicBezTo>
                  <a:pt x="9" y="39"/>
                  <a:pt x="9" y="39"/>
                  <a:pt x="9" y="39"/>
                </a:cubicBezTo>
                <a:cubicBezTo>
                  <a:pt x="20" y="28"/>
                  <a:pt x="20" y="28"/>
                  <a:pt x="20" y="28"/>
                </a:cubicBezTo>
                <a:cubicBezTo>
                  <a:pt x="26" y="33"/>
                  <a:pt x="26" y="33"/>
                  <a:pt x="26" y="33"/>
                </a:cubicBezTo>
                <a:cubicBezTo>
                  <a:pt x="44" y="15"/>
                  <a:pt x="44" y="15"/>
                  <a:pt x="44" y="15"/>
                </a:cubicBezTo>
                <a:cubicBezTo>
                  <a:pt x="59" y="30"/>
                  <a:pt x="59" y="30"/>
                  <a:pt x="59" y="30"/>
                </a:cubicBezTo>
                <a:lnTo>
                  <a:pt x="59" y="4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57"/>
          <p:cNvSpPr>
            <a:spLocks noEditPoints="1"/>
          </p:cNvSpPr>
          <p:nvPr/>
        </p:nvSpPr>
        <p:spPr bwMode="auto">
          <a:xfrm>
            <a:off x="7734205" y="7426187"/>
            <a:ext cx="804927" cy="804927"/>
          </a:xfrm>
          <a:custGeom>
            <a:avLst/>
            <a:gdLst/>
            <a:ahLst/>
            <a:cxnLst>
              <a:cxn ang="0">
                <a:pos x="55" y="31"/>
              </a:cxn>
              <a:cxn ang="0">
                <a:pos x="54" y="33"/>
              </a:cxn>
              <a:cxn ang="0">
                <a:pos x="47" y="34"/>
              </a:cxn>
              <a:cxn ang="0">
                <a:pos x="46" y="37"/>
              </a:cxn>
              <a:cxn ang="0">
                <a:pos x="49" y="42"/>
              </a:cxn>
              <a:cxn ang="0">
                <a:pos x="50" y="43"/>
              </a:cxn>
              <a:cxn ang="0">
                <a:pos x="49" y="44"/>
              </a:cxn>
              <a:cxn ang="0">
                <a:pos x="43" y="50"/>
              </a:cxn>
              <a:cxn ang="0">
                <a:pos x="42" y="50"/>
              </a:cxn>
              <a:cxn ang="0">
                <a:pos x="37" y="46"/>
              </a:cxn>
              <a:cxn ang="0">
                <a:pos x="33" y="47"/>
              </a:cxn>
              <a:cxn ang="0">
                <a:pos x="32" y="54"/>
              </a:cxn>
              <a:cxn ang="0">
                <a:pos x="31" y="55"/>
              </a:cxn>
              <a:cxn ang="0">
                <a:pos x="23" y="55"/>
              </a:cxn>
              <a:cxn ang="0">
                <a:pos x="22" y="54"/>
              </a:cxn>
              <a:cxn ang="0">
                <a:pos x="21" y="47"/>
              </a:cxn>
              <a:cxn ang="0">
                <a:pos x="18" y="46"/>
              </a:cxn>
              <a:cxn ang="0">
                <a:pos x="13" y="50"/>
              </a:cxn>
              <a:cxn ang="0">
                <a:pos x="12" y="50"/>
              </a:cxn>
              <a:cxn ang="0">
                <a:pos x="11" y="50"/>
              </a:cxn>
              <a:cxn ang="0">
                <a:pos x="5" y="44"/>
              </a:cxn>
              <a:cxn ang="0">
                <a:pos x="5" y="43"/>
              </a:cxn>
              <a:cxn ang="0">
                <a:pos x="5" y="42"/>
              </a:cxn>
              <a:cxn ang="0">
                <a:pos x="9" y="37"/>
              </a:cxn>
              <a:cxn ang="0">
                <a:pos x="7" y="33"/>
              </a:cxn>
              <a:cxn ang="0">
                <a:pos x="1" y="33"/>
              </a:cxn>
              <a:cxn ang="0">
                <a:pos x="0" y="31"/>
              </a:cxn>
              <a:cxn ang="0">
                <a:pos x="0" y="23"/>
              </a:cxn>
              <a:cxn ang="0">
                <a:pos x="1" y="22"/>
              </a:cxn>
              <a:cxn ang="0">
                <a:pos x="7" y="21"/>
              </a:cxn>
              <a:cxn ang="0">
                <a:pos x="9" y="18"/>
              </a:cxn>
              <a:cxn ang="0">
                <a:pos x="5" y="13"/>
              </a:cxn>
              <a:cxn ang="0">
                <a:pos x="5" y="12"/>
              </a:cxn>
              <a:cxn ang="0">
                <a:pos x="5" y="11"/>
              </a:cxn>
              <a:cxn ang="0">
                <a:pos x="12" y="5"/>
              </a:cxn>
              <a:cxn ang="0">
                <a:pos x="13" y="5"/>
              </a:cxn>
              <a:cxn ang="0">
                <a:pos x="18" y="9"/>
              </a:cxn>
              <a:cxn ang="0">
                <a:pos x="21" y="8"/>
              </a:cxn>
              <a:cxn ang="0">
                <a:pos x="22" y="1"/>
              </a:cxn>
              <a:cxn ang="0">
                <a:pos x="23" y="0"/>
              </a:cxn>
              <a:cxn ang="0">
                <a:pos x="31" y="0"/>
              </a:cxn>
              <a:cxn ang="0">
                <a:pos x="32" y="1"/>
              </a:cxn>
              <a:cxn ang="0">
                <a:pos x="33" y="8"/>
              </a:cxn>
              <a:cxn ang="0">
                <a:pos x="37" y="9"/>
              </a:cxn>
              <a:cxn ang="0">
                <a:pos x="42" y="5"/>
              </a:cxn>
              <a:cxn ang="0">
                <a:pos x="43" y="5"/>
              </a:cxn>
              <a:cxn ang="0">
                <a:pos x="43" y="5"/>
              </a:cxn>
              <a:cxn ang="0">
                <a:pos x="49" y="11"/>
              </a:cxn>
              <a:cxn ang="0">
                <a:pos x="50" y="12"/>
              </a:cxn>
              <a:cxn ang="0">
                <a:pos x="49" y="13"/>
              </a:cxn>
              <a:cxn ang="0">
                <a:pos x="46" y="18"/>
              </a:cxn>
              <a:cxn ang="0">
                <a:pos x="47" y="21"/>
              </a:cxn>
              <a:cxn ang="0">
                <a:pos x="54" y="22"/>
              </a:cxn>
              <a:cxn ang="0">
                <a:pos x="55" y="23"/>
              </a:cxn>
              <a:cxn ang="0">
                <a:pos x="55" y="31"/>
              </a:cxn>
              <a:cxn ang="0">
                <a:pos x="27" y="18"/>
              </a:cxn>
              <a:cxn ang="0">
                <a:pos x="18" y="27"/>
              </a:cxn>
              <a:cxn ang="0">
                <a:pos x="27" y="36"/>
              </a:cxn>
              <a:cxn ang="0">
                <a:pos x="36" y="27"/>
              </a:cxn>
              <a:cxn ang="0">
                <a:pos x="27" y="18"/>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161"/>
          <p:cNvSpPr>
            <a:spLocks noEditPoints="1"/>
          </p:cNvSpPr>
          <p:nvPr/>
        </p:nvSpPr>
        <p:spPr bwMode="auto">
          <a:xfrm>
            <a:off x="15946233" y="4349352"/>
            <a:ext cx="817522" cy="708866"/>
          </a:xfrm>
          <a:custGeom>
            <a:avLst/>
            <a:gdLst/>
            <a:ahLst/>
            <a:cxnLst>
              <a:cxn ang="0">
                <a:pos x="73" y="19"/>
              </a:cxn>
              <a:cxn ang="0">
                <a:pos x="73" y="53"/>
              </a:cxn>
              <a:cxn ang="0">
                <a:pos x="64" y="63"/>
              </a:cxn>
              <a:cxn ang="0">
                <a:pos x="10" y="63"/>
              </a:cxn>
              <a:cxn ang="0">
                <a:pos x="0" y="53"/>
              </a:cxn>
              <a:cxn ang="0">
                <a:pos x="0" y="19"/>
              </a:cxn>
              <a:cxn ang="0">
                <a:pos x="10" y="9"/>
              </a:cxn>
              <a:cxn ang="0">
                <a:pos x="19" y="9"/>
              </a:cxn>
              <a:cxn ang="0">
                <a:pos x="21" y="4"/>
              </a:cxn>
              <a:cxn ang="0">
                <a:pos x="27" y="0"/>
              </a:cxn>
              <a:cxn ang="0">
                <a:pos x="47" y="0"/>
              </a:cxn>
              <a:cxn ang="0">
                <a:pos x="53" y="4"/>
              </a:cxn>
              <a:cxn ang="0">
                <a:pos x="55" y="9"/>
              </a:cxn>
              <a:cxn ang="0">
                <a:pos x="64" y="9"/>
              </a:cxn>
              <a:cxn ang="0">
                <a:pos x="73" y="19"/>
              </a:cxn>
              <a:cxn ang="0">
                <a:pos x="54" y="36"/>
              </a:cxn>
              <a:cxn ang="0">
                <a:pos x="37" y="19"/>
              </a:cxn>
              <a:cxn ang="0">
                <a:pos x="20" y="36"/>
              </a:cxn>
              <a:cxn ang="0">
                <a:pos x="37" y="53"/>
              </a:cxn>
              <a:cxn ang="0">
                <a:pos x="54" y="36"/>
              </a:cxn>
              <a:cxn ang="0">
                <a:pos x="48" y="36"/>
              </a:cxn>
              <a:cxn ang="0">
                <a:pos x="37" y="47"/>
              </a:cxn>
              <a:cxn ang="0">
                <a:pos x="26" y="36"/>
              </a:cxn>
              <a:cxn ang="0">
                <a:pos x="37" y="25"/>
              </a:cxn>
              <a:cxn ang="0">
                <a:pos x="48" y="36"/>
              </a:cxn>
            </a:cxnLst>
            <a:rect l="0" t="0" r="r" b="b"/>
            <a:pathLst>
              <a:path w="73" h="63">
                <a:moveTo>
                  <a:pt x="73" y="19"/>
                </a:moveTo>
                <a:cubicBezTo>
                  <a:pt x="73" y="53"/>
                  <a:pt x="73" y="53"/>
                  <a:pt x="73" y="53"/>
                </a:cubicBezTo>
                <a:cubicBezTo>
                  <a:pt x="73" y="58"/>
                  <a:pt x="69" y="63"/>
                  <a:pt x="64" y="63"/>
                </a:cubicBezTo>
                <a:cubicBezTo>
                  <a:pt x="10" y="63"/>
                  <a:pt x="10" y="63"/>
                  <a:pt x="10" y="63"/>
                </a:cubicBezTo>
                <a:cubicBezTo>
                  <a:pt x="5" y="63"/>
                  <a:pt x="0" y="58"/>
                  <a:pt x="0" y="53"/>
                </a:cubicBezTo>
                <a:cubicBezTo>
                  <a:pt x="0" y="19"/>
                  <a:pt x="0" y="19"/>
                  <a:pt x="0" y="19"/>
                </a:cubicBezTo>
                <a:cubicBezTo>
                  <a:pt x="0" y="14"/>
                  <a:pt x="5" y="9"/>
                  <a:pt x="10" y="9"/>
                </a:cubicBezTo>
                <a:cubicBezTo>
                  <a:pt x="19" y="9"/>
                  <a:pt x="19" y="9"/>
                  <a:pt x="19" y="9"/>
                </a:cubicBezTo>
                <a:cubicBezTo>
                  <a:pt x="21" y="4"/>
                  <a:pt x="21" y="4"/>
                  <a:pt x="21" y="4"/>
                </a:cubicBezTo>
                <a:cubicBezTo>
                  <a:pt x="22" y="2"/>
                  <a:pt x="25" y="0"/>
                  <a:pt x="27" y="0"/>
                </a:cubicBezTo>
                <a:cubicBezTo>
                  <a:pt x="47" y="0"/>
                  <a:pt x="47" y="0"/>
                  <a:pt x="47" y="0"/>
                </a:cubicBezTo>
                <a:cubicBezTo>
                  <a:pt x="49" y="0"/>
                  <a:pt x="52" y="2"/>
                  <a:pt x="53" y="4"/>
                </a:cubicBezTo>
                <a:cubicBezTo>
                  <a:pt x="55" y="9"/>
                  <a:pt x="55" y="9"/>
                  <a:pt x="55" y="9"/>
                </a:cubicBezTo>
                <a:cubicBezTo>
                  <a:pt x="64" y="9"/>
                  <a:pt x="64" y="9"/>
                  <a:pt x="64" y="9"/>
                </a:cubicBezTo>
                <a:cubicBezTo>
                  <a:pt x="69" y="9"/>
                  <a:pt x="73" y="14"/>
                  <a:pt x="73" y="19"/>
                </a:cubicBezTo>
                <a:close/>
                <a:moveTo>
                  <a:pt x="54" y="36"/>
                </a:moveTo>
                <a:cubicBezTo>
                  <a:pt x="54" y="27"/>
                  <a:pt x="46" y="19"/>
                  <a:pt x="37" y="19"/>
                </a:cubicBezTo>
                <a:cubicBezTo>
                  <a:pt x="28" y="19"/>
                  <a:pt x="20" y="27"/>
                  <a:pt x="20" y="36"/>
                </a:cubicBezTo>
                <a:cubicBezTo>
                  <a:pt x="20" y="46"/>
                  <a:pt x="28" y="53"/>
                  <a:pt x="37" y="53"/>
                </a:cubicBezTo>
                <a:cubicBezTo>
                  <a:pt x="46" y="53"/>
                  <a:pt x="54" y="46"/>
                  <a:pt x="54" y="36"/>
                </a:cubicBezTo>
                <a:close/>
                <a:moveTo>
                  <a:pt x="48" y="36"/>
                </a:moveTo>
                <a:cubicBezTo>
                  <a:pt x="48" y="42"/>
                  <a:pt x="43" y="47"/>
                  <a:pt x="37" y="47"/>
                </a:cubicBezTo>
                <a:cubicBezTo>
                  <a:pt x="31" y="47"/>
                  <a:pt x="26" y="42"/>
                  <a:pt x="26" y="36"/>
                </a:cubicBezTo>
                <a:cubicBezTo>
                  <a:pt x="26" y="30"/>
                  <a:pt x="31" y="25"/>
                  <a:pt x="37" y="25"/>
                </a:cubicBezTo>
                <a:cubicBezTo>
                  <a:pt x="43" y="25"/>
                  <a:pt x="48" y="30"/>
                  <a:pt x="48" y="3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141"/>
          <p:cNvSpPr>
            <a:spLocks noEditPoints="1"/>
          </p:cNvSpPr>
          <p:nvPr/>
        </p:nvSpPr>
        <p:spPr bwMode="auto">
          <a:xfrm>
            <a:off x="15974455" y="7481757"/>
            <a:ext cx="700103" cy="504835"/>
          </a:xfrm>
          <a:custGeom>
            <a:avLst/>
            <a:gdLst/>
            <a:ahLst/>
            <a:cxnLst>
              <a:cxn ang="0">
                <a:pos x="67" y="41"/>
              </a:cxn>
              <a:cxn ang="0">
                <a:pos x="59" y="48"/>
              </a:cxn>
              <a:cxn ang="0">
                <a:pos x="34" y="49"/>
              </a:cxn>
              <a:cxn ang="0">
                <a:pos x="8" y="48"/>
              </a:cxn>
              <a:cxn ang="0">
                <a:pos x="1" y="41"/>
              </a:cxn>
              <a:cxn ang="0">
                <a:pos x="0" y="25"/>
              </a:cxn>
              <a:cxn ang="0">
                <a:pos x="1" y="8"/>
              </a:cxn>
              <a:cxn ang="0">
                <a:pos x="8" y="1"/>
              </a:cxn>
              <a:cxn ang="0">
                <a:pos x="34" y="0"/>
              </a:cxn>
              <a:cxn ang="0">
                <a:pos x="59" y="1"/>
              </a:cxn>
              <a:cxn ang="0">
                <a:pos x="67" y="8"/>
              </a:cxn>
              <a:cxn ang="0">
                <a:pos x="68" y="25"/>
              </a:cxn>
              <a:cxn ang="0">
                <a:pos x="67" y="41"/>
              </a:cxn>
              <a:cxn ang="0">
                <a:pos x="47" y="23"/>
              </a:cxn>
              <a:cxn ang="0">
                <a:pos x="28" y="11"/>
              </a:cxn>
              <a:cxn ang="0">
                <a:pos x="25" y="10"/>
              </a:cxn>
              <a:cxn ang="0">
                <a:pos x="24" y="13"/>
              </a:cxn>
              <a:cxn ang="0">
                <a:pos x="24" y="37"/>
              </a:cxn>
              <a:cxn ang="0">
                <a:pos x="25" y="39"/>
              </a:cxn>
              <a:cxn ang="0">
                <a:pos x="26" y="39"/>
              </a:cxn>
              <a:cxn ang="0">
                <a:pos x="28" y="39"/>
              </a:cxn>
              <a:cxn ang="0">
                <a:pos x="47" y="27"/>
              </a:cxn>
              <a:cxn ang="0">
                <a:pos x="48" y="25"/>
              </a:cxn>
              <a:cxn ang="0">
                <a:pos x="47" y="23"/>
              </a:cxn>
            </a:cxnLst>
            <a:rect l="0" t="0" r="r" b="b"/>
            <a:pathLst>
              <a:path w="68" h="49">
                <a:moveTo>
                  <a:pt x="67" y="41"/>
                </a:moveTo>
                <a:cubicBezTo>
                  <a:pt x="66" y="45"/>
                  <a:pt x="63" y="48"/>
                  <a:pt x="59" y="48"/>
                </a:cubicBezTo>
                <a:cubicBezTo>
                  <a:pt x="51" y="49"/>
                  <a:pt x="42" y="49"/>
                  <a:pt x="34" y="49"/>
                </a:cubicBezTo>
                <a:cubicBezTo>
                  <a:pt x="25" y="49"/>
                  <a:pt x="17" y="49"/>
                  <a:pt x="8" y="48"/>
                </a:cubicBezTo>
                <a:cubicBezTo>
                  <a:pt x="5" y="48"/>
                  <a:pt x="2" y="45"/>
                  <a:pt x="1" y="41"/>
                </a:cubicBezTo>
                <a:cubicBezTo>
                  <a:pt x="0" y="36"/>
                  <a:pt x="0" y="30"/>
                  <a:pt x="0" y="25"/>
                </a:cubicBezTo>
                <a:cubicBezTo>
                  <a:pt x="0" y="19"/>
                  <a:pt x="0" y="14"/>
                  <a:pt x="1" y="8"/>
                </a:cubicBezTo>
                <a:cubicBezTo>
                  <a:pt x="2" y="5"/>
                  <a:pt x="5" y="2"/>
                  <a:pt x="8" y="1"/>
                </a:cubicBezTo>
                <a:cubicBezTo>
                  <a:pt x="17" y="0"/>
                  <a:pt x="25" y="0"/>
                  <a:pt x="34" y="0"/>
                </a:cubicBezTo>
                <a:cubicBezTo>
                  <a:pt x="42" y="0"/>
                  <a:pt x="51" y="0"/>
                  <a:pt x="59" y="1"/>
                </a:cubicBezTo>
                <a:cubicBezTo>
                  <a:pt x="63" y="2"/>
                  <a:pt x="66" y="5"/>
                  <a:pt x="67" y="8"/>
                </a:cubicBezTo>
                <a:cubicBezTo>
                  <a:pt x="68" y="14"/>
                  <a:pt x="68" y="19"/>
                  <a:pt x="68" y="25"/>
                </a:cubicBezTo>
                <a:cubicBezTo>
                  <a:pt x="68" y="30"/>
                  <a:pt x="68" y="36"/>
                  <a:pt x="67" y="41"/>
                </a:cubicBezTo>
                <a:close/>
                <a:moveTo>
                  <a:pt x="47" y="23"/>
                </a:moveTo>
                <a:cubicBezTo>
                  <a:pt x="28" y="11"/>
                  <a:pt x="28" y="11"/>
                  <a:pt x="28" y="11"/>
                </a:cubicBezTo>
                <a:cubicBezTo>
                  <a:pt x="27" y="10"/>
                  <a:pt x="26" y="10"/>
                  <a:pt x="25" y="10"/>
                </a:cubicBezTo>
                <a:cubicBezTo>
                  <a:pt x="25" y="11"/>
                  <a:pt x="24" y="12"/>
                  <a:pt x="24" y="13"/>
                </a:cubicBezTo>
                <a:cubicBezTo>
                  <a:pt x="24" y="37"/>
                  <a:pt x="24" y="37"/>
                  <a:pt x="24" y="37"/>
                </a:cubicBezTo>
                <a:cubicBezTo>
                  <a:pt x="24" y="38"/>
                  <a:pt x="25" y="39"/>
                  <a:pt x="25" y="39"/>
                </a:cubicBezTo>
                <a:cubicBezTo>
                  <a:pt x="26" y="39"/>
                  <a:pt x="26" y="39"/>
                  <a:pt x="26" y="39"/>
                </a:cubicBezTo>
                <a:cubicBezTo>
                  <a:pt x="27" y="39"/>
                  <a:pt x="27" y="39"/>
                  <a:pt x="28" y="39"/>
                </a:cubicBezTo>
                <a:cubicBezTo>
                  <a:pt x="47" y="27"/>
                  <a:pt x="47" y="27"/>
                  <a:pt x="47" y="27"/>
                </a:cubicBezTo>
                <a:cubicBezTo>
                  <a:pt x="48" y="26"/>
                  <a:pt x="48" y="26"/>
                  <a:pt x="48" y="25"/>
                </a:cubicBezTo>
                <a:cubicBezTo>
                  <a:pt x="48" y="24"/>
                  <a:pt x="48" y="23"/>
                  <a:pt x="47" y="23"/>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Picture Placeholder 1"/>
          <p:cNvSpPr>
            <a:spLocks noGrp="1"/>
          </p:cNvSpPr>
          <p:nvPr>
            <p:ph type="pic" sz="quarter" idx="14"/>
          </p:nvPr>
        </p:nvSpPr>
        <p:spPr/>
      </p:sp>
    </p:spTree>
    <p:extLst>
      <p:ext uri="{BB962C8B-B14F-4D97-AF65-F5344CB8AC3E}">
        <p14:creationId xmlns:p14="http://schemas.microsoft.com/office/powerpoint/2010/main" val="30977047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nature-spikelets-depth-of-field.jpg"/>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t="25924" b="25924"/>
          <a:stretch>
            <a:fillRect/>
          </a:stretch>
        </p:blipFill>
        <p:spPr/>
      </p:pic>
      <p:sp>
        <p:nvSpPr>
          <p:cNvPr id="25" name="Rectangle 24"/>
          <p:cNvSpPr/>
          <p:nvPr/>
        </p:nvSpPr>
        <p:spPr>
          <a:xfrm>
            <a:off x="-23090" y="-69283"/>
            <a:ext cx="24427008" cy="6616840"/>
          </a:xfrm>
          <a:prstGeom prst="rect">
            <a:avLst/>
          </a:prstGeom>
          <a:solidFill>
            <a:srgbClr val="242C34">
              <a:alpha val="75000"/>
            </a:srgbClr>
          </a:solidFill>
          <a:ln>
            <a:noFill/>
          </a:ln>
          <a:effectLst/>
        </p:spPr>
        <p:style>
          <a:lnRef idx="1">
            <a:schemeClr val="accent1"/>
          </a:lnRef>
          <a:fillRef idx="3">
            <a:schemeClr val="accent1"/>
          </a:fillRef>
          <a:effectRef idx="2">
            <a:schemeClr val="accent1"/>
          </a:effectRef>
          <a:fontRef idx="minor">
            <a:schemeClr val="lt1"/>
          </a:fontRef>
        </p:style>
        <p:txBody>
          <a:bodyPr lIns="243755" tIns="121878" rIns="243755" bIns="121878" rtlCol="0" anchor="ctr"/>
          <a:lstStyle/>
          <a:p>
            <a:pPr algn="ctr"/>
            <a:endParaRPr lang="en-US" dirty="0">
              <a:solidFill>
                <a:schemeClr val="accent1">
                  <a:lumMod val="50000"/>
                </a:schemeClr>
              </a:solidFill>
              <a:latin typeface="Calibri Light"/>
            </a:endParaRPr>
          </a:p>
        </p:txBody>
      </p:sp>
      <p:grpSp>
        <p:nvGrpSpPr>
          <p:cNvPr id="26" name="Group 25"/>
          <p:cNvGrpSpPr/>
          <p:nvPr/>
        </p:nvGrpSpPr>
        <p:grpSpPr>
          <a:xfrm>
            <a:off x="4984360" y="3738624"/>
            <a:ext cx="14407052" cy="8055502"/>
            <a:chOff x="1763688" y="1124744"/>
            <a:chExt cx="5652564" cy="3166095"/>
          </a:xfrm>
        </p:grpSpPr>
        <p:sp>
          <p:nvSpPr>
            <p:cNvPr id="27" name="Rectangle 26"/>
            <p:cNvSpPr/>
            <p:nvPr/>
          </p:nvSpPr>
          <p:spPr>
            <a:xfrm>
              <a:off x="2699792" y="1397918"/>
              <a:ext cx="3744416" cy="2304256"/>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3" descr="F:\Trabajos\Envato\Graphic River\Duckson\Elements\laptop.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63688" y="1124744"/>
              <a:ext cx="5652564" cy="3166095"/>
            </a:xfrm>
            <a:prstGeom prst="rect">
              <a:avLst/>
            </a:prstGeom>
            <a:noFill/>
            <a:extLst>
              <a:ext uri="{909E8E84-426E-40dd-AFC4-6F175D3DCCD1}">
                <a14:hiddenFill xmlns:a14="http://schemas.microsoft.com/office/drawing/2010/main">
                  <a:solidFill>
                    <a:srgbClr val="FFFFFF"/>
                  </a:solidFill>
                </a14:hiddenFill>
              </a:ext>
            </a:extLst>
          </p:spPr>
        </p:pic>
      </p:grpSp>
      <p:sp>
        <p:nvSpPr>
          <p:cNvPr id="28" name="TextBox 27"/>
          <p:cNvSpPr txBox="1"/>
          <p:nvPr/>
        </p:nvSpPr>
        <p:spPr>
          <a:xfrm>
            <a:off x="1722438" y="1132461"/>
            <a:ext cx="20942300" cy="1129427"/>
          </a:xfrm>
          <a:prstGeom prst="rect">
            <a:avLst/>
          </a:prstGeom>
          <a:noFill/>
        </p:spPr>
        <p:txBody>
          <a:bodyPr wrap="square" rtlCol="0">
            <a:noAutofit/>
          </a:bodyPr>
          <a:lstStyle/>
          <a:p>
            <a:pPr algn="ctr"/>
            <a:r>
              <a:rPr lang="en-US" sz="6600" b="1" dirty="0" err="1" smtClean="0">
                <a:solidFill>
                  <a:schemeClr val="bg1"/>
                </a:solidFill>
                <a:latin typeface="Open Sans"/>
                <a:cs typeface="Open Sans"/>
              </a:rPr>
              <a:t>Macbook</a:t>
            </a:r>
            <a:r>
              <a:rPr lang="en-US" sz="6600" b="1" dirty="0" smtClean="0">
                <a:solidFill>
                  <a:schemeClr val="bg1"/>
                </a:solidFill>
                <a:latin typeface="Open Sans"/>
                <a:cs typeface="Open Sans"/>
              </a:rPr>
              <a:t> Air Mock up</a:t>
            </a:r>
            <a:endParaRPr lang="en-US" sz="6600" b="1" dirty="0">
              <a:solidFill>
                <a:schemeClr val="bg1"/>
              </a:solidFill>
              <a:latin typeface="Open Sans"/>
              <a:cs typeface="Open Sans"/>
            </a:endParaRPr>
          </a:p>
        </p:txBody>
      </p:sp>
      <p:sp>
        <p:nvSpPr>
          <p:cNvPr id="29" name="TextBox 28"/>
          <p:cNvSpPr txBox="1"/>
          <p:nvPr/>
        </p:nvSpPr>
        <p:spPr>
          <a:xfrm>
            <a:off x="1722438" y="2163694"/>
            <a:ext cx="20942300" cy="848555"/>
          </a:xfrm>
          <a:prstGeom prst="rect">
            <a:avLst/>
          </a:prstGeom>
          <a:noFill/>
        </p:spPr>
        <p:txBody>
          <a:bodyPr wrap="square" rtlCol="0">
            <a:noAutofit/>
          </a:bodyPr>
          <a:lstStyle/>
          <a:p>
            <a:pPr algn="ctr"/>
            <a:r>
              <a:rPr lang="en-US" sz="4000" dirty="0" smtClean="0">
                <a:solidFill>
                  <a:schemeClr val="bg1"/>
                </a:solidFill>
                <a:latin typeface="Open Sans"/>
                <a:cs typeface="Open Sans"/>
              </a:rPr>
              <a:t>Write your great subtitle here</a:t>
            </a:r>
            <a:endParaRPr lang="en-US" sz="4000" dirty="0">
              <a:solidFill>
                <a:schemeClr val="bg1"/>
              </a:solidFill>
              <a:latin typeface="Open Sans"/>
              <a:cs typeface="Open Sans"/>
            </a:endParaRPr>
          </a:p>
        </p:txBody>
      </p:sp>
      <p:grpSp>
        <p:nvGrpSpPr>
          <p:cNvPr id="45" name="Group 44"/>
          <p:cNvGrpSpPr/>
          <p:nvPr/>
        </p:nvGrpSpPr>
        <p:grpSpPr>
          <a:xfrm>
            <a:off x="1270886" y="3538330"/>
            <a:ext cx="4220881" cy="1259947"/>
            <a:chOff x="1106692" y="1325671"/>
            <a:chExt cx="1926096" cy="472479"/>
          </a:xfrm>
        </p:grpSpPr>
        <p:sp>
          <p:nvSpPr>
            <p:cNvPr id="46" name="Title 20"/>
            <p:cNvSpPr txBox="1">
              <a:spLocks/>
            </p:cNvSpPr>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r>
                <a:rPr lang="en-US" sz="3200" dirty="0" smtClean="0">
                  <a:solidFill>
                    <a:srgbClr val="FFFFFF"/>
                  </a:solidFill>
                  <a:latin typeface="Open Sans"/>
                  <a:cs typeface="Open Sans"/>
                </a:rPr>
                <a:t>Feature One</a:t>
              </a:r>
              <a:endParaRPr lang="en-US" sz="3200" dirty="0">
                <a:solidFill>
                  <a:srgbClr val="FFFFFF"/>
                </a:solidFill>
                <a:latin typeface="Open Sans"/>
                <a:cs typeface="Open Sans"/>
              </a:endParaRPr>
            </a:p>
          </p:txBody>
        </p:sp>
        <p:sp>
          <p:nvSpPr>
            <p:cNvPr id="47" name="Title 20"/>
            <p:cNvSpPr txBox="1">
              <a:spLocks/>
            </p:cNvSpPr>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lnSpc>
                  <a:spcPct val="130000"/>
                </a:lnSpc>
              </a:pPr>
              <a:r>
                <a:rPr lang="pt-BR" sz="1800" dirty="0">
                  <a:solidFill>
                    <a:srgbClr val="FFFFFF"/>
                  </a:solidFill>
                  <a:latin typeface="Open Sans"/>
                  <a:cs typeface="Open Sans"/>
                </a:rPr>
                <a:t>Lorem ipsum dolor sit amet, consectetur adipiscing elit. </a:t>
              </a:r>
              <a:endParaRPr lang="en-US" sz="1800" dirty="0">
                <a:solidFill>
                  <a:srgbClr val="FFFFFF"/>
                </a:solidFill>
                <a:latin typeface="Open Sans"/>
                <a:cs typeface="Open Sans"/>
              </a:endParaRPr>
            </a:p>
          </p:txBody>
        </p:sp>
      </p:grpSp>
      <p:sp>
        <p:nvSpPr>
          <p:cNvPr id="49" name="Oval 48"/>
          <p:cNvSpPr/>
          <p:nvPr/>
        </p:nvSpPr>
        <p:spPr>
          <a:xfrm>
            <a:off x="5685394" y="3709420"/>
            <a:ext cx="945616" cy="945495"/>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50" name="Freeform 161"/>
          <p:cNvSpPr>
            <a:spLocks noEditPoints="1"/>
          </p:cNvSpPr>
          <p:nvPr/>
        </p:nvSpPr>
        <p:spPr bwMode="auto">
          <a:xfrm>
            <a:off x="5917893" y="3939805"/>
            <a:ext cx="507616" cy="440150"/>
          </a:xfrm>
          <a:custGeom>
            <a:avLst/>
            <a:gdLst/>
            <a:ahLst/>
            <a:cxnLst>
              <a:cxn ang="0">
                <a:pos x="73" y="19"/>
              </a:cxn>
              <a:cxn ang="0">
                <a:pos x="73" y="53"/>
              </a:cxn>
              <a:cxn ang="0">
                <a:pos x="64" y="63"/>
              </a:cxn>
              <a:cxn ang="0">
                <a:pos x="10" y="63"/>
              </a:cxn>
              <a:cxn ang="0">
                <a:pos x="0" y="53"/>
              </a:cxn>
              <a:cxn ang="0">
                <a:pos x="0" y="19"/>
              </a:cxn>
              <a:cxn ang="0">
                <a:pos x="10" y="9"/>
              </a:cxn>
              <a:cxn ang="0">
                <a:pos x="19" y="9"/>
              </a:cxn>
              <a:cxn ang="0">
                <a:pos x="21" y="4"/>
              </a:cxn>
              <a:cxn ang="0">
                <a:pos x="27" y="0"/>
              </a:cxn>
              <a:cxn ang="0">
                <a:pos x="47" y="0"/>
              </a:cxn>
              <a:cxn ang="0">
                <a:pos x="53" y="4"/>
              </a:cxn>
              <a:cxn ang="0">
                <a:pos x="55" y="9"/>
              </a:cxn>
              <a:cxn ang="0">
                <a:pos x="64" y="9"/>
              </a:cxn>
              <a:cxn ang="0">
                <a:pos x="73" y="19"/>
              </a:cxn>
              <a:cxn ang="0">
                <a:pos x="54" y="36"/>
              </a:cxn>
              <a:cxn ang="0">
                <a:pos x="37" y="19"/>
              </a:cxn>
              <a:cxn ang="0">
                <a:pos x="20" y="36"/>
              </a:cxn>
              <a:cxn ang="0">
                <a:pos x="37" y="53"/>
              </a:cxn>
              <a:cxn ang="0">
                <a:pos x="54" y="36"/>
              </a:cxn>
              <a:cxn ang="0">
                <a:pos x="48" y="36"/>
              </a:cxn>
              <a:cxn ang="0">
                <a:pos x="37" y="47"/>
              </a:cxn>
              <a:cxn ang="0">
                <a:pos x="26" y="36"/>
              </a:cxn>
              <a:cxn ang="0">
                <a:pos x="37" y="25"/>
              </a:cxn>
              <a:cxn ang="0">
                <a:pos x="48" y="36"/>
              </a:cxn>
            </a:cxnLst>
            <a:rect l="0" t="0" r="r" b="b"/>
            <a:pathLst>
              <a:path w="73" h="63">
                <a:moveTo>
                  <a:pt x="73" y="19"/>
                </a:moveTo>
                <a:cubicBezTo>
                  <a:pt x="73" y="53"/>
                  <a:pt x="73" y="53"/>
                  <a:pt x="73" y="53"/>
                </a:cubicBezTo>
                <a:cubicBezTo>
                  <a:pt x="73" y="58"/>
                  <a:pt x="69" y="63"/>
                  <a:pt x="64" y="63"/>
                </a:cubicBezTo>
                <a:cubicBezTo>
                  <a:pt x="10" y="63"/>
                  <a:pt x="10" y="63"/>
                  <a:pt x="10" y="63"/>
                </a:cubicBezTo>
                <a:cubicBezTo>
                  <a:pt x="5" y="63"/>
                  <a:pt x="0" y="58"/>
                  <a:pt x="0" y="53"/>
                </a:cubicBezTo>
                <a:cubicBezTo>
                  <a:pt x="0" y="19"/>
                  <a:pt x="0" y="19"/>
                  <a:pt x="0" y="19"/>
                </a:cubicBezTo>
                <a:cubicBezTo>
                  <a:pt x="0" y="14"/>
                  <a:pt x="5" y="9"/>
                  <a:pt x="10" y="9"/>
                </a:cubicBezTo>
                <a:cubicBezTo>
                  <a:pt x="19" y="9"/>
                  <a:pt x="19" y="9"/>
                  <a:pt x="19" y="9"/>
                </a:cubicBezTo>
                <a:cubicBezTo>
                  <a:pt x="21" y="4"/>
                  <a:pt x="21" y="4"/>
                  <a:pt x="21" y="4"/>
                </a:cubicBezTo>
                <a:cubicBezTo>
                  <a:pt x="22" y="2"/>
                  <a:pt x="25" y="0"/>
                  <a:pt x="27" y="0"/>
                </a:cubicBezTo>
                <a:cubicBezTo>
                  <a:pt x="47" y="0"/>
                  <a:pt x="47" y="0"/>
                  <a:pt x="47" y="0"/>
                </a:cubicBezTo>
                <a:cubicBezTo>
                  <a:pt x="49" y="0"/>
                  <a:pt x="52" y="2"/>
                  <a:pt x="53" y="4"/>
                </a:cubicBezTo>
                <a:cubicBezTo>
                  <a:pt x="55" y="9"/>
                  <a:pt x="55" y="9"/>
                  <a:pt x="55" y="9"/>
                </a:cubicBezTo>
                <a:cubicBezTo>
                  <a:pt x="64" y="9"/>
                  <a:pt x="64" y="9"/>
                  <a:pt x="64" y="9"/>
                </a:cubicBezTo>
                <a:cubicBezTo>
                  <a:pt x="69" y="9"/>
                  <a:pt x="73" y="14"/>
                  <a:pt x="73" y="19"/>
                </a:cubicBezTo>
                <a:close/>
                <a:moveTo>
                  <a:pt x="54" y="36"/>
                </a:moveTo>
                <a:cubicBezTo>
                  <a:pt x="54" y="27"/>
                  <a:pt x="46" y="19"/>
                  <a:pt x="37" y="19"/>
                </a:cubicBezTo>
                <a:cubicBezTo>
                  <a:pt x="28" y="19"/>
                  <a:pt x="20" y="27"/>
                  <a:pt x="20" y="36"/>
                </a:cubicBezTo>
                <a:cubicBezTo>
                  <a:pt x="20" y="46"/>
                  <a:pt x="28" y="53"/>
                  <a:pt x="37" y="53"/>
                </a:cubicBezTo>
                <a:cubicBezTo>
                  <a:pt x="46" y="53"/>
                  <a:pt x="54" y="46"/>
                  <a:pt x="54" y="36"/>
                </a:cubicBezTo>
                <a:close/>
                <a:moveTo>
                  <a:pt x="48" y="36"/>
                </a:moveTo>
                <a:cubicBezTo>
                  <a:pt x="48" y="42"/>
                  <a:pt x="43" y="47"/>
                  <a:pt x="37" y="47"/>
                </a:cubicBezTo>
                <a:cubicBezTo>
                  <a:pt x="31" y="47"/>
                  <a:pt x="26" y="42"/>
                  <a:pt x="26" y="36"/>
                </a:cubicBezTo>
                <a:cubicBezTo>
                  <a:pt x="26" y="30"/>
                  <a:pt x="31" y="25"/>
                  <a:pt x="37" y="25"/>
                </a:cubicBezTo>
                <a:cubicBezTo>
                  <a:pt x="43" y="25"/>
                  <a:pt x="48" y="30"/>
                  <a:pt x="48" y="3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1" name="Group 50"/>
          <p:cNvGrpSpPr/>
          <p:nvPr/>
        </p:nvGrpSpPr>
        <p:grpSpPr>
          <a:xfrm>
            <a:off x="1270886" y="4956989"/>
            <a:ext cx="4220881" cy="1259947"/>
            <a:chOff x="1106692" y="1325671"/>
            <a:chExt cx="1926096" cy="472479"/>
          </a:xfrm>
        </p:grpSpPr>
        <p:sp>
          <p:nvSpPr>
            <p:cNvPr id="52" name="Title 20"/>
            <p:cNvSpPr txBox="1">
              <a:spLocks/>
            </p:cNvSpPr>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r>
                <a:rPr lang="en-US" sz="3200" dirty="0" smtClean="0">
                  <a:solidFill>
                    <a:srgbClr val="FFFFFF"/>
                  </a:solidFill>
                  <a:latin typeface="Open Sans"/>
                  <a:cs typeface="Open Sans"/>
                </a:rPr>
                <a:t>Feature Two</a:t>
              </a:r>
              <a:endParaRPr lang="en-US" sz="3200" dirty="0">
                <a:solidFill>
                  <a:srgbClr val="FFFFFF"/>
                </a:solidFill>
                <a:latin typeface="Open Sans"/>
                <a:cs typeface="Open Sans"/>
              </a:endParaRPr>
            </a:p>
          </p:txBody>
        </p:sp>
        <p:sp>
          <p:nvSpPr>
            <p:cNvPr id="53" name="Title 20"/>
            <p:cNvSpPr txBox="1">
              <a:spLocks/>
            </p:cNvSpPr>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lnSpc>
                  <a:spcPct val="130000"/>
                </a:lnSpc>
              </a:pPr>
              <a:r>
                <a:rPr lang="pt-BR" sz="1800" dirty="0">
                  <a:solidFill>
                    <a:srgbClr val="FFFFFF"/>
                  </a:solidFill>
                  <a:latin typeface="Open Sans"/>
                  <a:cs typeface="Open Sans"/>
                </a:rPr>
                <a:t>Lorem ipsum dolor sit amet, consectetur adipiscing elit. </a:t>
              </a:r>
              <a:endParaRPr lang="en-US" sz="1800" dirty="0">
                <a:solidFill>
                  <a:srgbClr val="FFFFFF"/>
                </a:solidFill>
                <a:latin typeface="Open Sans"/>
                <a:cs typeface="Open Sans"/>
              </a:endParaRPr>
            </a:p>
          </p:txBody>
        </p:sp>
      </p:grpSp>
      <p:sp>
        <p:nvSpPr>
          <p:cNvPr id="55" name="Oval 54"/>
          <p:cNvSpPr/>
          <p:nvPr/>
        </p:nvSpPr>
        <p:spPr>
          <a:xfrm>
            <a:off x="5685394" y="5128079"/>
            <a:ext cx="945616" cy="945495"/>
          </a:xfrm>
          <a:prstGeom prst="ellipse">
            <a:avLst/>
          </a:prstGeom>
          <a:solidFill>
            <a:schemeClr val="accent2"/>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grpSp>
        <p:nvGrpSpPr>
          <p:cNvPr id="67" name="Group 66"/>
          <p:cNvGrpSpPr/>
          <p:nvPr/>
        </p:nvGrpSpPr>
        <p:grpSpPr>
          <a:xfrm>
            <a:off x="1270886" y="6819205"/>
            <a:ext cx="4220881" cy="1259947"/>
            <a:chOff x="1106692" y="1325671"/>
            <a:chExt cx="1926096" cy="472479"/>
          </a:xfrm>
        </p:grpSpPr>
        <p:sp>
          <p:nvSpPr>
            <p:cNvPr id="68" name="Title 20"/>
            <p:cNvSpPr txBox="1">
              <a:spLocks/>
            </p:cNvSpPr>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r>
                <a:rPr lang="en-US" sz="3200" dirty="0" smtClean="0">
                  <a:solidFill>
                    <a:schemeClr val="tx1"/>
                  </a:solidFill>
                  <a:latin typeface="Open Sans"/>
                  <a:cs typeface="Open Sans"/>
                </a:rPr>
                <a:t>Feature Three</a:t>
              </a:r>
              <a:endParaRPr lang="en-US" sz="3200" dirty="0">
                <a:solidFill>
                  <a:schemeClr val="tx1"/>
                </a:solidFill>
                <a:latin typeface="Open Sans"/>
                <a:cs typeface="Open Sans"/>
              </a:endParaRPr>
            </a:p>
          </p:txBody>
        </p:sp>
        <p:sp>
          <p:nvSpPr>
            <p:cNvPr id="69" name="Title 20"/>
            <p:cNvSpPr txBox="1">
              <a:spLocks/>
            </p:cNvSpPr>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lnSpc>
                  <a:spcPct val="130000"/>
                </a:lnSpc>
              </a:pPr>
              <a:r>
                <a:rPr lang="pt-BR" sz="1800" dirty="0">
                  <a:solidFill>
                    <a:schemeClr val="tx1"/>
                  </a:solidFill>
                  <a:latin typeface="Open Sans"/>
                  <a:cs typeface="Open Sans"/>
                </a:rPr>
                <a:t>Lorem ipsum dolor sit amet, consectetur adipiscing elit. </a:t>
              </a:r>
              <a:endParaRPr lang="en-US" sz="1800" dirty="0">
                <a:solidFill>
                  <a:schemeClr val="tx1"/>
                </a:solidFill>
                <a:latin typeface="Open Sans"/>
                <a:cs typeface="Open Sans"/>
              </a:endParaRPr>
            </a:p>
          </p:txBody>
        </p:sp>
      </p:grpSp>
      <p:sp>
        <p:nvSpPr>
          <p:cNvPr id="70" name="Oval 69"/>
          <p:cNvSpPr/>
          <p:nvPr/>
        </p:nvSpPr>
        <p:spPr>
          <a:xfrm>
            <a:off x="5685394" y="6990295"/>
            <a:ext cx="945616" cy="945495"/>
          </a:xfrm>
          <a:prstGeom prst="ellipse">
            <a:avLst/>
          </a:prstGeom>
          <a:solidFill>
            <a:schemeClr val="accent3"/>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grpSp>
        <p:nvGrpSpPr>
          <p:cNvPr id="72" name="Group 71"/>
          <p:cNvGrpSpPr/>
          <p:nvPr/>
        </p:nvGrpSpPr>
        <p:grpSpPr>
          <a:xfrm>
            <a:off x="1270886" y="8237864"/>
            <a:ext cx="4220881" cy="1259947"/>
            <a:chOff x="1106692" y="1325671"/>
            <a:chExt cx="1926096" cy="472479"/>
          </a:xfrm>
        </p:grpSpPr>
        <p:sp>
          <p:nvSpPr>
            <p:cNvPr id="73" name="Title 20"/>
            <p:cNvSpPr txBox="1">
              <a:spLocks/>
            </p:cNvSpPr>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r>
                <a:rPr lang="en-US" sz="3200" dirty="0" smtClean="0">
                  <a:solidFill>
                    <a:schemeClr val="tx1"/>
                  </a:solidFill>
                  <a:latin typeface="Open Sans"/>
                  <a:cs typeface="Open Sans"/>
                </a:rPr>
                <a:t>Feature Four</a:t>
              </a:r>
              <a:endParaRPr lang="en-US" sz="3200" dirty="0">
                <a:solidFill>
                  <a:schemeClr val="tx1"/>
                </a:solidFill>
                <a:latin typeface="Open Sans"/>
                <a:cs typeface="Open Sans"/>
              </a:endParaRPr>
            </a:p>
          </p:txBody>
        </p:sp>
        <p:sp>
          <p:nvSpPr>
            <p:cNvPr id="74" name="Title 20"/>
            <p:cNvSpPr txBox="1">
              <a:spLocks/>
            </p:cNvSpPr>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lnSpc>
                  <a:spcPct val="130000"/>
                </a:lnSpc>
              </a:pPr>
              <a:r>
                <a:rPr lang="pt-BR" sz="1800" dirty="0">
                  <a:solidFill>
                    <a:schemeClr val="tx1"/>
                  </a:solidFill>
                  <a:latin typeface="Open Sans"/>
                  <a:cs typeface="Open Sans"/>
                </a:rPr>
                <a:t>Lorem ipsum dolor sit amet, consectetur adipiscing elit. </a:t>
              </a:r>
              <a:endParaRPr lang="en-US" sz="1800" dirty="0">
                <a:solidFill>
                  <a:schemeClr val="tx1"/>
                </a:solidFill>
                <a:latin typeface="Open Sans"/>
                <a:cs typeface="Open Sans"/>
              </a:endParaRPr>
            </a:p>
          </p:txBody>
        </p:sp>
      </p:grpSp>
      <p:sp>
        <p:nvSpPr>
          <p:cNvPr id="82" name="Oval 81"/>
          <p:cNvSpPr/>
          <p:nvPr/>
        </p:nvSpPr>
        <p:spPr>
          <a:xfrm>
            <a:off x="5685394" y="8408954"/>
            <a:ext cx="945616" cy="945495"/>
          </a:xfrm>
          <a:prstGeom prst="ellipse">
            <a:avLst/>
          </a:prstGeom>
          <a:solidFill>
            <a:schemeClr val="accent4"/>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grpSp>
        <p:nvGrpSpPr>
          <p:cNvPr id="84" name="Group 83"/>
          <p:cNvGrpSpPr/>
          <p:nvPr/>
        </p:nvGrpSpPr>
        <p:grpSpPr>
          <a:xfrm>
            <a:off x="19027051" y="3538330"/>
            <a:ext cx="4220881" cy="1259947"/>
            <a:chOff x="1106692" y="1325671"/>
            <a:chExt cx="1926096" cy="472479"/>
          </a:xfrm>
        </p:grpSpPr>
        <p:sp>
          <p:nvSpPr>
            <p:cNvPr id="85" name="Title 20"/>
            <p:cNvSpPr txBox="1">
              <a:spLocks/>
            </p:cNvSpPr>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dirty="0" smtClean="0">
                  <a:solidFill>
                    <a:srgbClr val="FFFFFF"/>
                  </a:solidFill>
                  <a:latin typeface="Open Sans"/>
                  <a:cs typeface="Open Sans"/>
                </a:rPr>
                <a:t>Feature Five</a:t>
              </a:r>
              <a:endParaRPr lang="en-US" sz="3200" dirty="0">
                <a:solidFill>
                  <a:srgbClr val="FFFFFF"/>
                </a:solidFill>
                <a:latin typeface="Open Sans"/>
                <a:cs typeface="Open Sans"/>
              </a:endParaRPr>
            </a:p>
          </p:txBody>
        </p:sp>
        <p:sp>
          <p:nvSpPr>
            <p:cNvPr id="86" name="Title 20"/>
            <p:cNvSpPr txBox="1">
              <a:spLocks/>
            </p:cNvSpPr>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1800" dirty="0">
                  <a:solidFill>
                    <a:srgbClr val="FFFFFF"/>
                  </a:solidFill>
                  <a:latin typeface="Open Sans"/>
                  <a:cs typeface="Open Sans"/>
                </a:rPr>
                <a:t>Lorem ipsum dolor sit amet, consectetur adipiscing elit. </a:t>
              </a:r>
              <a:endParaRPr lang="en-US" sz="1800" dirty="0">
                <a:solidFill>
                  <a:srgbClr val="FFFFFF"/>
                </a:solidFill>
                <a:latin typeface="Open Sans"/>
                <a:cs typeface="Open Sans"/>
              </a:endParaRPr>
            </a:p>
          </p:txBody>
        </p:sp>
      </p:grpSp>
      <p:sp>
        <p:nvSpPr>
          <p:cNvPr id="87" name="Oval 86"/>
          <p:cNvSpPr/>
          <p:nvPr/>
        </p:nvSpPr>
        <p:spPr>
          <a:xfrm>
            <a:off x="17825381" y="3709420"/>
            <a:ext cx="945616" cy="945495"/>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grpSp>
        <p:nvGrpSpPr>
          <p:cNvPr id="89" name="Group 88"/>
          <p:cNvGrpSpPr/>
          <p:nvPr/>
        </p:nvGrpSpPr>
        <p:grpSpPr>
          <a:xfrm>
            <a:off x="19027051" y="4956989"/>
            <a:ext cx="4220881" cy="1259947"/>
            <a:chOff x="1106692" y="1325671"/>
            <a:chExt cx="1926096" cy="472479"/>
          </a:xfrm>
        </p:grpSpPr>
        <p:sp>
          <p:nvSpPr>
            <p:cNvPr id="93" name="Title 20"/>
            <p:cNvSpPr txBox="1">
              <a:spLocks/>
            </p:cNvSpPr>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dirty="0" smtClean="0">
                  <a:solidFill>
                    <a:srgbClr val="FFFFFF"/>
                  </a:solidFill>
                  <a:latin typeface="Open Sans"/>
                  <a:cs typeface="Open Sans"/>
                </a:rPr>
                <a:t>Feature Six</a:t>
              </a:r>
              <a:endParaRPr lang="en-US" sz="3200" dirty="0">
                <a:solidFill>
                  <a:srgbClr val="FFFFFF"/>
                </a:solidFill>
                <a:latin typeface="Open Sans"/>
                <a:cs typeface="Open Sans"/>
              </a:endParaRPr>
            </a:p>
          </p:txBody>
        </p:sp>
        <p:sp>
          <p:nvSpPr>
            <p:cNvPr id="96" name="Title 20"/>
            <p:cNvSpPr txBox="1">
              <a:spLocks/>
            </p:cNvSpPr>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1800" dirty="0">
                  <a:solidFill>
                    <a:srgbClr val="FFFFFF"/>
                  </a:solidFill>
                  <a:latin typeface="Open Sans"/>
                  <a:cs typeface="Open Sans"/>
                </a:rPr>
                <a:t>Lorem ipsum dolor sit amet, consectetur adipiscing elit. </a:t>
              </a:r>
              <a:endParaRPr lang="en-US" sz="1800" dirty="0">
                <a:solidFill>
                  <a:srgbClr val="FFFFFF"/>
                </a:solidFill>
                <a:latin typeface="Open Sans"/>
                <a:cs typeface="Open Sans"/>
              </a:endParaRPr>
            </a:p>
          </p:txBody>
        </p:sp>
      </p:grpSp>
      <p:sp>
        <p:nvSpPr>
          <p:cNvPr id="97" name="Oval 96"/>
          <p:cNvSpPr/>
          <p:nvPr/>
        </p:nvSpPr>
        <p:spPr>
          <a:xfrm>
            <a:off x="17825381" y="5128079"/>
            <a:ext cx="945616" cy="945495"/>
          </a:xfrm>
          <a:prstGeom prst="ellipse">
            <a:avLst/>
          </a:prstGeom>
          <a:solidFill>
            <a:schemeClr val="accent2"/>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grpSp>
        <p:nvGrpSpPr>
          <p:cNvPr id="98" name="Group 97"/>
          <p:cNvGrpSpPr/>
          <p:nvPr/>
        </p:nvGrpSpPr>
        <p:grpSpPr>
          <a:xfrm>
            <a:off x="19027051" y="6819205"/>
            <a:ext cx="4220881" cy="1259947"/>
            <a:chOff x="1106692" y="1325671"/>
            <a:chExt cx="1926096" cy="472479"/>
          </a:xfrm>
        </p:grpSpPr>
        <p:sp>
          <p:nvSpPr>
            <p:cNvPr id="99" name="Title 20"/>
            <p:cNvSpPr txBox="1">
              <a:spLocks/>
            </p:cNvSpPr>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dirty="0" smtClean="0">
                  <a:solidFill>
                    <a:schemeClr val="tx1"/>
                  </a:solidFill>
                  <a:latin typeface="Open Sans"/>
                  <a:cs typeface="Open Sans"/>
                </a:rPr>
                <a:t>Feature Seven</a:t>
              </a:r>
              <a:endParaRPr lang="en-US" sz="3200" dirty="0">
                <a:solidFill>
                  <a:schemeClr val="tx1"/>
                </a:solidFill>
                <a:latin typeface="Open Sans"/>
                <a:cs typeface="Open Sans"/>
              </a:endParaRPr>
            </a:p>
          </p:txBody>
        </p:sp>
        <p:sp>
          <p:nvSpPr>
            <p:cNvPr id="100" name="Title 20"/>
            <p:cNvSpPr txBox="1">
              <a:spLocks/>
            </p:cNvSpPr>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1800" dirty="0">
                  <a:solidFill>
                    <a:schemeClr val="tx1"/>
                  </a:solidFill>
                  <a:latin typeface="Open Sans"/>
                  <a:cs typeface="Open Sans"/>
                </a:rPr>
                <a:t>Lorem ipsum dolor sit amet, consectetur adipiscing elit. </a:t>
              </a:r>
              <a:endParaRPr lang="en-US" sz="1800" dirty="0">
                <a:solidFill>
                  <a:schemeClr val="tx1"/>
                </a:solidFill>
                <a:latin typeface="Open Sans"/>
                <a:cs typeface="Open Sans"/>
              </a:endParaRPr>
            </a:p>
          </p:txBody>
        </p:sp>
      </p:grpSp>
      <p:sp>
        <p:nvSpPr>
          <p:cNvPr id="101" name="Oval 100"/>
          <p:cNvSpPr/>
          <p:nvPr/>
        </p:nvSpPr>
        <p:spPr>
          <a:xfrm>
            <a:off x="17825381" y="6990295"/>
            <a:ext cx="945616" cy="945495"/>
          </a:xfrm>
          <a:prstGeom prst="ellipse">
            <a:avLst/>
          </a:prstGeom>
          <a:solidFill>
            <a:schemeClr val="accent3"/>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grpSp>
        <p:nvGrpSpPr>
          <p:cNvPr id="102" name="Group 101"/>
          <p:cNvGrpSpPr/>
          <p:nvPr/>
        </p:nvGrpSpPr>
        <p:grpSpPr>
          <a:xfrm>
            <a:off x="19027051" y="8237864"/>
            <a:ext cx="4220881" cy="1259947"/>
            <a:chOff x="1106692" y="1325671"/>
            <a:chExt cx="1926096" cy="472479"/>
          </a:xfrm>
        </p:grpSpPr>
        <p:sp>
          <p:nvSpPr>
            <p:cNvPr id="103" name="Title 20"/>
            <p:cNvSpPr txBox="1">
              <a:spLocks/>
            </p:cNvSpPr>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dirty="0" smtClean="0">
                  <a:solidFill>
                    <a:schemeClr val="tx1"/>
                  </a:solidFill>
                  <a:latin typeface="Open Sans"/>
                  <a:cs typeface="Open Sans"/>
                </a:rPr>
                <a:t>Feature Eight</a:t>
              </a:r>
              <a:endParaRPr lang="en-US" sz="3200" dirty="0">
                <a:solidFill>
                  <a:schemeClr val="tx1"/>
                </a:solidFill>
                <a:latin typeface="Open Sans"/>
                <a:cs typeface="Open Sans"/>
              </a:endParaRPr>
            </a:p>
          </p:txBody>
        </p:sp>
        <p:sp>
          <p:nvSpPr>
            <p:cNvPr id="104" name="Title 20"/>
            <p:cNvSpPr txBox="1">
              <a:spLocks/>
            </p:cNvSpPr>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1800" dirty="0">
                  <a:solidFill>
                    <a:schemeClr val="tx1"/>
                  </a:solidFill>
                  <a:latin typeface="Open Sans"/>
                  <a:cs typeface="Open Sans"/>
                </a:rPr>
                <a:t>Lorem ipsum dolor sit amet, consectetur adipiscing elit. </a:t>
              </a:r>
              <a:endParaRPr lang="en-US" sz="1800" dirty="0">
                <a:solidFill>
                  <a:schemeClr val="tx1"/>
                </a:solidFill>
                <a:latin typeface="Open Sans"/>
                <a:cs typeface="Open Sans"/>
              </a:endParaRPr>
            </a:p>
          </p:txBody>
        </p:sp>
      </p:grpSp>
      <p:sp>
        <p:nvSpPr>
          <p:cNvPr id="105" name="Oval 104"/>
          <p:cNvSpPr/>
          <p:nvPr/>
        </p:nvSpPr>
        <p:spPr>
          <a:xfrm>
            <a:off x="17825381" y="8408954"/>
            <a:ext cx="945616" cy="945495"/>
          </a:xfrm>
          <a:prstGeom prst="ellipse">
            <a:avLst/>
          </a:prstGeom>
          <a:solidFill>
            <a:schemeClr val="accent4"/>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43" name="Freeform 61"/>
          <p:cNvSpPr>
            <a:spLocks noEditPoints="1"/>
          </p:cNvSpPr>
          <p:nvPr/>
        </p:nvSpPr>
        <p:spPr bwMode="auto">
          <a:xfrm>
            <a:off x="5875326" y="5461507"/>
            <a:ext cx="537667" cy="285848"/>
          </a:xfrm>
          <a:custGeom>
            <a:avLst/>
            <a:gdLst/>
            <a:ahLst/>
            <a:cxnLst>
              <a:cxn ang="0">
                <a:pos x="53" y="39"/>
              </a:cxn>
              <a:cxn ang="0">
                <a:pos x="40" y="34"/>
              </a:cxn>
              <a:cxn ang="0">
                <a:pos x="32" y="34"/>
              </a:cxn>
              <a:cxn ang="0">
                <a:pos x="19" y="39"/>
              </a:cxn>
              <a:cxn ang="0">
                <a:pos x="0" y="20"/>
              </a:cxn>
              <a:cxn ang="0">
                <a:pos x="19" y="0"/>
              </a:cxn>
              <a:cxn ang="0">
                <a:pos x="53" y="0"/>
              </a:cxn>
              <a:cxn ang="0">
                <a:pos x="73" y="20"/>
              </a:cxn>
              <a:cxn ang="0">
                <a:pos x="53" y="39"/>
              </a:cxn>
              <a:cxn ang="0">
                <a:pos x="31" y="17"/>
              </a:cxn>
              <a:cxn ang="0">
                <a:pos x="30" y="16"/>
              </a:cxn>
              <a:cxn ang="0">
                <a:pos x="23" y="16"/>
              </a:cxn>
              <a:cxn ang="0">
                <a:pos x="23" y="9"/>
              </a:cxn>
              <a:cxn ang="0">
                <a:pos x="22" y="7"/>
              </a:cxn>
              <a:cxn ang="0">
                <a:pos x="17" y="7"/>
              </a:cxn>
              <a:cxn ang="0">
                <a:pos x="16" y="9"/>
              </a:cxn>
              <a:cxn ang="0">
                <a:pos x="16" y="16"/>
              </a:cxn>
              <a:cxn ang="0">
                <a:pos x="8" y="16"/>
              </a:cxn>
              <a:cxn ang="0">
                <a:pos x="7" y="17"/>
              </a:cxn>
              <a:cxn ang="0">
                <a:pos x="7" y="22"/>
              </a:cxn>
              <a:cxn ang="0">
                <a:pos x="8" y="23"/>
              </a:cxn>
              <a:cxn ang="0">
                <a:pos x="16" y="23"/>
              </a:cxn>
              <a:cxn ang="0">
                <a:pos x="16" y="30"/>
              </a:cxn>
              <a:cxn ang="0">
                <a:pos x="17" y="32"/>
              </a:cxn>
              <a:cxn ang="0">
                <a:pos x="22" y="32"/>
              </a:cxn>
              <a:cxn ang="0">
                <a:pos x="23" y="30"/>
              </a:cxn>
              <a:cxn ang="0">
                <a:pos x="23" y="23"/>
              </a:cxn>
              <a:cxn ang="0">
                <a:pos x="30" y="23"/>
              </a:cxn>
              <a:cxn ang="0">
                <a:pos x="31" y="22"/>
              </a:cxn>
              <a:cxn ang="0">
                <a:pos x="31" y="17"/>
              </a:cxn>
              <a:cxn ang="0">
                <a:pos x="48" y="20"/>
              </a:cxn>
              <a:cxn ang="0">
                <a:pos x="43" y="24"/>
              </a:cxn>
              <a:cxn ang="0">
                <a:pos x="48" y="29"/>
              </a:cxn>
              <a:cxn ang="0">
                <a:pos x="53" y="24"/>
              </a:cxn>
              <a:cxn ang="0">
                <a:pos x="48" y="20"/>
              </a:cxn>
              <a:cxn ang="0">
                <a:pos x="58" y="10"/>
              </a:cxn>
              <a:cxn ang="0">
                <a:pos x="53" y="15"/>
              </a:cxn>
              <a:cxn ang="0">
                <a:pos x="58" y="20"/>
              </a:cxn>
              <a:cxn ang="0">
                <a:pos x="63" y="15"/>
              </a:cxn>
              <a:cxn ang="0">
                <a:pos x="58" y="10"/>
              </a:cxn>
            </a:cxnLst>
            <a:rect l="0" t="0" r="r" b="b"/>
            <a:pathLst>
              <a:path w="73" h="39">
                <a:moveTo>
                  <a:pt x="53" y="39"/>
                </a:moveTo>
                <a:cubicBezTo>
                  <a:pt x="48" y="39"/>
                  <a:pt x="44" y="37"/>
                  <a:pt x="40" y="34"/>
                </a:cubicBezTo>
                <a:cubicBezTo>
                  <a:pt x="32" y="34"/>
                  <a:pt x="32" y="34"/>
                  <a:pt x="32" y="34"/>
                </a:cubicBezTo>
                <a:cubicBezTo>
                  <a:pt x="29" y="37"/>
                  <a:pt x="24" y="39"/>
                  <a:pt x="19" y="39"/>
                </a:cubicBezTo>
                <a:cubicBezTo>
                  <a:pt x="8" y="39"/>
                  <a:pt x="0" y="30"/>
                  <a:pt x="0" y="20"/>
                </a:cubicBezTo>
                <a:cubicBezTo>
                  <a:pt x="0" y="9"/>
                  <a:pt x="8" y="0"/>
                  <a:pt x="19" y="0"/>
                </a:cubicBezTo>
                <a:cubicBezTo>
                  <a:pt x="53" y="0"/>
                  <a:pt x="53" y="0"/>
                  <a:pt x="53" y="0"/>
                </a:cubicBezTo>
                <a:cubicBezTo>
                  <a:pt x="64" y="0"/>
                  <a:pt x="73" y="9"/>
                  <a:pt x="73" y="20"/>
                </a:cubicBezTo>
                <a:cubicBezTo>
                  <a:pt x="73" y="30"/>
                  <a:pt x="64" y="39"/>
                  <a:pt x="53" y="39"/>
                </a:cubicBezTo>
                <a:close/>
                <a:moveTo>
                  <a:pt x="31" y="17"/>
                </a:moveTo>
                <a:cubicBezTo>
                  <a:pt x="31" y="16"/>
                  <a:pt x="31" y="16"/>
                  <a:pt x="30" y="16"/>
                </a:cubicBezTo>
                <a:cubicBezTo>
                  <a:pt x="23" y="16"/>
                  <a:pt x="23" y="16"/>
                  <a:pt x="23" y="16"/>
                </a:cubicBezTo>
                <a:cubicBezTo>
                  <a:pt x="23" y="9"/>
                  <a:pt x="23" y="9"/>
                  <a:pt x="23" y="9"/>
                </a:cubicBezTo>
                <a:cubicBezTo>
                  <a:pt x="23" y="8"/>
                  <a:pt x="22" y="7"/>
                  <a:pt x="22" y="7"/>
                </a:cubicBezTo>
                <a:cubicBezTo>
                  <a:pt x="17" y="7"/>
                  <a:pt x="17" y="7"/>
                  <a:pt x="17" y="7"/>
                </a:cubicBezTo>
                <a:cubicBezTo>
                  <a:pt x="16" y="7"/>
                  <a:pt x="16" y="8"/>
                  <a:pt x="16" y="9"/>
                </a:cubicBezTo>
                <a:cubicBezTo>
                  <a:pt x="16" y="16"/>
                  <a:pt x="16" y="16"/>
                  <a:pt x="16" y="16"/>
                </a:cubicBezTo>
                <a:cubicBezTo>
                  <a:pt x="8" y="16"/>
                  <a:pt x="8" y="16"/>
                  <a:pt x="8" y="16"/>
                </a:cubicBezTo>
                <a:cubicBezTo>
                  <a:pt x="8" y="16"/>
                  <a:pt x="7" y="16"/>
                  <a:pt x="7" y="17"/>
                </a:cubicBezTo>
                <a:cubicBezTo>
                  <a:pt x="7" y="22"/>
                  <a:pt x="7" y="22"/>
                  <a:pt x="7" y="22"/>
                </a:cubicBezTo>
                <a:cubicBezTo>
                  <a:pt x="7" y="23"/>
                  <a:pt x="8" y="23"/>
                  <a:pt x="8" y="23"/>
                </a:cubicBezTo>
                <a:cubicBezTo>
                  <a:pt x="16" y="23"/>
                  <a:pt x="16" y="23"/>
                  <a:pt x="16" y="23"/>
                </a:cubicBezTo>
                <a:cubicBezTo>
                  <a:pt x="16" y="30"/>
                  <a:pt x="16" y="30"/>
                  <a:pt x="16" y="30"/>
                </a:cubicBezTo>
                <a:cubicBezTo>
                  <a:pt x="16" y="31"/>
                  <a:pt x="16" y="32"/>
                  <a:pt x="17" y="32"/>
                </a:cubicBezTo>
                <a:cubicBezTo>
                  <a:pt x="22" y="32"/>
                  <a:pt x="22" y="32"/>
                  <a:pt x="22" y="32"/>
                </a:cubicBezTo>
                <a:cubicBezTo>
                  <a:pt x="22" y="32"/>
                  <a:pt x="23" y="31"/>
                  <a:pt x="23" y="30"/>
                </a:cubicBezTo>
                <a:cubicBezTo>
                  <a:pt x="23" y="23"/>
                  <a:pt x="23" y="23"/>
                  <a:pt x="23" y="23"/>
                </a:cubicBezTo>
                <a:cubicBezTo>
                  <a:pt x="30" y="23"/>
                  <a:pt x="30" y="23"/>
                  <a:pt x="30" y="23"/>
                </a:cubicBezTo>
                <a:cubicBezTo>
                  <a:pt x="31" y="23"/>
                  <a:pt x="31" y="23"/>
                  <a:pt x="31" y="22"/>
                </a:cubicBezTo>
                <a:lnTo>
                  <a:pt x="31" y="17"/>
                </a:lnTo>
                <a:close/>
                <a:moveTo>
                  <a:pt x="48" y="20"/>
                </a:moveTo>
                <a:cubicBezTo>
                  <a:pt x="46" y="20"/>
                  <a:pt x="43" y="22"/>
                  <a:pt x="43" y="24"/>
                </a:cubicBezTo>
                <a:cubicBezTo>
                  <a:pt x="43" y="27"/>
                  <a:pt x="46" y="29"/>
                  <a:pt x="48" y="29"/>
                </a:cubicBezTo>
                <a:cubicBezTo>
                  <a:pt x="51" y="29"/>
                  <a:pt x="53" y="27"/>
                  <a:pt x="53" y="24"/>
                </a:cubicBezTo>
                <a:cubicBezTo>
                  <a:pt x="53" y="22"/>
                  <a:pt x="51" y="20"/>
                  <a:pt x="48" y="20"/>
                </a:cubicBezTo>
                <a:close/>
                <a:moveTo>
                  <a:pt x="58" y="10"/>
                </a:moveTo>
                <a:cubicBezTo>
                  <a:pt x="55" y="10"/>
                  <a:pt x="53" y="12"/>
                  <a:pt x="53" y="15"/>
                </a:cubicBezTo>
                <a:cubicBezTo>
                  <a:pt x="53" y="17"/>
                  <a:pt x="55" y="20"/>
                  <a:pt x="58" y="20"/>
                </a:cubicBezTo>
                <a:cubicBezTo>
                  <a:pt x="61" y="20"/>
                  <a:pt x="63" y="17"/>
                  <a:pt x="63" y="15"/>
                </a:cubicBezTo>
                <a:cubicBezTo>
                  <a:pt x="63" y="12"/>
                  <a:pt x="61" y="10"/>
                  <a:pt x="58" y="1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80"/>
          <p:cNvSpPr>
            <a:spLocks/>
          </p:cNvSpPr>
          <p:nvPr/>
        </p:nvSpPr>
        <p:spPr bwMode="auto">
          <a:xfrm>
            <a:off x="5911928" y="7198826"/>
            <a:ext cx="473520" cy="481757"/>
          </a:xfrm>
          <a:custGeom>
            <a:avLst/>
            <a:gdLst/>
            <a:ahLst/>
            <a:cxnLst>
              <a:cxn ang="0">
                <a:pos x="29" y="53"/>
              </a:cxn>
              <a:cxn ang="0">
                <a:pos x="26" y="54"/>
              </a:cxn>
              <a:cxn ang="0">
                <a:pos x="26" y="54"/>
              </a:cxn>
              <a:cxn ang="0">
                <a:pos x="24" y="51"/>
              </a:cxn>
              <a:cxn ang="0">
                <a:pos x="24" y="30"/>
              </a:cxn>
              <a:cxn ang="0">
                <a:pos x="2" y="30"/>
              </a:cxn>
              <a:cxn ang="0">
                <a:pos x="0" y="28"/>
              </a:cxn>
              <a:cxn ang="0">
                <a:pos x="1" y="25"/>
              </a:cxn>
              <a:cxn ang="0">
                <a:pos x="50" y="1"/>
              </a:cxn>
              <a:cxn ang="0">
                <a:pos x="51" y="0"/>
              </a:cxn>
              <a:cxn ang="0">
                <a:pos x="52" y="1"/>
              </a:cxn>
              <a:cxn ang="0">
                <a:pos x="53" y="4"/>
              </a:cxn>
              <a:cxn ang="0">
                <a:pos x="29" y="53"/>
              </a:cxn>
            </a:cxnLst>
            <a:rect l="0" t="0" r="r" b="b"/>
            <a:pathLst>
              <a:path w="53" h="54">
                <a:moveTo>
                  <a:pt x="29" y="53"/>
                </a:moveTo>
                <a:cubicBezTo>
                  <a:pt x="28" y="53"/>
                  <a:pt x="27" y="54"/>
                  <a:pt x="26" y="54"/>
                </a:cubicBezTo>
                <a:cubicBezTo>
                  <a:pt x="26" y="54"/>
                  <a:pt x="26" y="54"/>
                  <a:pt x="26" y="54"/>
                </a:cubicBezTo>
                <a:cubicBezTo>
                  <a:pt x="25" y="54"/>
                  <a:pt x="24" y="53"/>
                  <a:pt x="24" y="51"/>
                </a:cubicBezTo>
                <a:cubicBezTo>
                  <a:pt x="24" y="30"/>
                  <a:pt x="24" y="30"/>
                  <a:pt x="24" y="30"/>
                </a:cubicBezTo>
                <a:cubicBezTo>
                  <a:pt x="2" y="30"/>
                  <a:pt x="2" y="30"/>
                  <a:pt x="2" y="30"/>
                </a:cubicBezTo>
                <a:cubicBezTo>
                  <a:pt x="1" y="30"/>
                  <a:pt x="0" y="29"/>
                  <a:pt x="0" y="28"/>
                </a:cubicBezTo>
                <a:cubicBezTo>
                  <a:pt x="0" y="27"/>
                  <a:pt x="0" y="25"/>
                  <a:pt x="1" y="25"/>
                </a:cubicBezTo>
                <a:cubicBezTo>
                  <a:pt x="50" y="1"/>
                  <a:pt x="50" y="1"/>
                  <a:pt x="50" y="1"/>
                </a:cubicBezTo>
                <a:cubicBezTo>
                  <a:pt x="50" y="0"/>
                  <a:pt x="50" y="0"/>
                  <a:pt x="51" y="0"/>
                </a:cubicBezTo>
                <a:cubicBezTo>
                  <a:pt x="51" y="0"/>
                  <a:pt x="52" y="1"/>
                  <a:pt x="52" y="1"/>
                </a:cubicBezTo>
                <a:cubicBezTo>
                  <a:pt x="53" y="2"/>
                  <a:pt x="53" y="3"/>
                  <a:pt x="53" y="4"/>
                </a:cubicBezTo>
                <a:lnTo>
                  <a:pt x="29" y="5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116"/>
          <p:cNvSpPr>
            <a:spLocks/>
          </p:cNvSpPr>
          <p:nvPr/>
        </p:nvSpPr>
        <p:spPr bwMode="auto">
          <a:xfrm>
            <a:off x="5914905" y="8597630"/>
            <a:ext cx="516569" cy="486622"/>
          </a:xfrm>
          <a:custGeom>
            <a:avLst/>
            <a:gdLst/>
            <a:ahLst/>
            <a:cxnLst>
              <a:cxn ang="0">
                <a:pos x="63" y="25"/>
              </a:cxn>
              <a:cxn ang="0">
                <a:pos x="49" y="39"/>
              </a:cxn>
              <a:cxn ang="0">
                <a:pos x="52" y="57"/>
              </a:cxn>
              <a:cxn ang="0">
                <a:pos x="52" y="58"/>
              </a:cxn>
              <a:cxn ang="0">
                <a:pos x="51" y="60"/>
              </a:cxn>
              <a:cxn ang="0">
                <a:pos x="49" y="60"/>
              </a:cxn>
              <a:cxn ang="0">
                <a:pos x="32" y="51"/>
              </a:cxn>
              <a:cxn ang="0">
                <a:pos x="15" y="60"/>
              </a:cxn>
              <a:cxn ang="0">
                <a:pos x="13" y="60"/>
              </a:cxn>
              <a:cxn ang="0">
                <a:pos x="12" y="58"/>
              </a:cxn>
              <a:cxn ang="0">
                <a:pos x="12" y="57"/>
              </a:cxn>
              <a:cxn ang="0">
                <a:pos x="15" y="39"/>
              </a:cxn>
              <a:cxn ang="0">
                <a:pos x="1" y="25"/>
              </a:cxn>
              <a:cxn ang="0">
                <a:pos x="0" y="23"/>
              </a:cxn>
              <a:cxn ang="0">
                <a:pos x="3" y="22"/>
              </a:cxn>
              <a:cxn ang="0">
                <a:pos x="22" y="19"/>
              </a:cxn>
              <a:cxn ang="0">
                <a:pos x="30" y="1"/>
              </a:cxn>
              <a:cxn ang="0">
                <a:pos x="32" y="0"/>
              </a:cxn>
              <a:cxn ang="0">
                <a:pos x="34" y="1"/>
              </a:cxn>
              <a:cxn ang="0">
                <a:pos x="42" y="19"/>
              </a:cxn>
              <a:cxn ang="0">
                <a:pos x="61" y="22"/>
              </a:cxn>
              <a:cxn ang="0">
                <a:pos x="64" y="23"/>
              </a:cxn>
              <a:cxn ang="0">
                <a:pos x="63" y="25"/>
              </a:cxn>
            </a:cxnLst>
            <a:rect l="0" t="0" r="r" b="b"/>
            <a:pathLst>
              <a:path w="64" h="60">
                <a:moveTo>
                  <a:pt x="63" y="25"/>
                </a:moveTo>
                <a:cubicBezTo>
                  <a:pt x="49" y="39"/>
                  <a:pt x="49" y="39"/>
                  <a:pt x="49" y="39"/>
                </a:cubicBezTo>
                <a:cubicBezTo>
                  <a:pt x="52" y="57"/>
                  <a:pt x="52" y="57"/>
                  <a:pt x="52" y="57"/>
                </a:cubicBezTo>
                <a:cubicBezTo>
                  <a:pt x="52" y="58"/>
                  <a:pt x="52" y="58"/>
                  <a:pt x="52" y="58"/>
                </a:cubicBezTo>
                <a:cubicBezTo>
                  <a:pt x="52" y="59"/>
                  <a:pt x="52" y="60"/>
                  <a:pt x="51" y="60"/>
                </a:cubicBezTo>
                <a:cubicBezTo>
                  <a:pt x="50" y="60"/>
                  <a:pt x="50" y="60"/>
                  <a:pt x="49" y="60"/>
                </a:cubicBezTo>
                <a:cubicBezTo>
                  <a:pt x="32" y="51"/>
                  <a:pt x="32" y="51"/>
                  <a:pt x="32" y="51"/>
                </a:cubicBezTo>
                <a:cubicBezTo>
                  <a:pt x="15" y="60"/>
                  <a:pt x="15" y="60"/>
                  <a:pt x="15" y="60"/>
                </a:cubicBezTo>
                <a:cubicBezTo>
                  <a:pt x="14" y="60"/>
                  <a:pt x="14" y="60"/>
                  <a:pt x="13" y="60"/>
                </a:cubicBezTo>
                <a:cubicBezTo>
                  <a:pt x="12" y="60"/>
                  <a:pt x="12" y="59"/>
                  <a:pt x="12" y="58"/>
                </a:cubicBezTo>
                <a:cubicBezTo>
                  <a:pt x="12" y="58"/>
                  <a:pt x="12" y="58"/>
                  <a:pt x="12" y="57"/>
                </a:cubicBezTo>
                <a:cubicBezTo>
                  <a:pt x="15" y="39"/>
                  <a:pt x="15" y="39"/>
                  <a:pt x="15" y="39"/>
                </a:cubicBezTo>
                <a:cubicBezTo>
                  <a:pt x="1" y="25"/>
                  <a:pt x="1" y="25"/>
                  <a:pt x="1" y="25"/>
                </a:cubicBezTo>
                <a:cubicBezTo>
                  <a:pt x="1" y="25"/>
                  <a:pt x="0" y="24"/>
                  <a:pt x="0" y="23"/>
                </a:cubicBezTo>
                <a:cubicBezTo>
                  <a:pt x="0" y="22"/>
                  <a:pt x="2" y="22"/>
                  <a:pt x="3" y="22"/>
                </a:cubicBezTo>
                <a:cubicBezTo>
                  <a:pt x="22" y="19"/>
                  <a:pt x="22" y="19"/>
                  <a:pt x="22" y="19"/>
                </a:cubicBezTo>
                <a:cubicBezTo>
                  <a:pt x="30" y="1"/>
                  <a:pt x="30" y="1"/>
                  <a:pt x="30" y="1"/>
                </a:cubicBezTo>
                <a:cubicBezTo>
                  <a:pt x="31" y="1"/>
                  <a:pt x="31" y="0"/>
                  <a:pt x="32" y="0"/>
                </a:cubicBezTo>
                <a:cubicBezTo>
                  <a:pt x="33" y="0"/>
                  <a:pt x="34" y="1"/>
                  <a:pt x="34" y="1"/>
                </a:cubicBezTo>
                <a:cubicBezTo>
                  <a:pt x="42" y="19"/>
                  <a:pt x="42" y="19"/>
                  <a:pt x="42" y="19"/>
                </a:cubicBezTo>
                <a:cubicBezTo>
                  <a:pt x="61" y="22"/>
                  <a:pt x="61" y="22"/>
                  <a:pt x="61" y="22"/>
                </a:cubicBezTo>
                <a:cubicBezTo>
                  <a:pt x="62" y="22"/>
                  <a:pt x="64" y="22"/>
                  <a:pt x="64" y="23"/>
                </a:cubicBezTo>
                <a:cubicBezTo>
                  <a:pt x="64" y="24"/>
                  <a:pt x="63" y="25"/>
                  <a:pt x="63"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211"/>
          <p:cNvSpPr>
            <a:spLocks noEditPoints="1"/>
          </p:cNvSpPr>
          <p:nvPr/>
        </p:nvSpPr>
        <p:spPr bwMode="auto">
          <a:xfrm>
            <a:off x="18079873" y="3946930"/>
            <a:ext cx="428772" cy="425370"/>
          </a:xfrm>
          <a:custGeom>
            <a:avLst/>
            <a:gdLst/>
            <a:ahLst/>
            <a:cxnLst>
              <a:cxn ang="0">
                <a:pos x="58" y="50"/>
              </a:cxn>
              <a:cxn ang="0">
                <a:pos x="51" y="58"/>
              </a:cxn>
              <a:cxn ang="0">
                <a:pos x="7" y="58"/>
              </a:cxn>
              <a:cxn ang="0">
                <a:pos x="0" y="50"/>
              </a:cxn>
              <a:cxn ang="0">
                <a:pos x="0" y="7"/>
              </a:cxn>
              <a:cxn ang="0">
                <a:pos x="7" y="0"/>
              </a:cxn>
              <a:cxn ang="0">
                <a:pos x="51" y="0"/>
              </a:cxn>
              <a:cxn ang="0">
                <a:pos x="58" y="7"/>
              </a:cxn>
              <a:cxn ang="0">
                <a:pos x="58" y="50"/>
              </a:cxn>
              <a:cxn ang="0">
                <a:pos x="51" y="24"/>
              </a:cxn>
              <a:cxn ang="0">
                <a:pos x="46" y="24"/>
              </a:cxn>
              <a:cxn ang="0">
                <a:pos x="47" y="29"/>
              </a:cxn>
              <a:cxn ang="0">
                <a:pos x="29" y="47"/>
              </a:cxn>
              <a:cxn ang="0">
                <a:pos x="11" y="29"/>
              </a:cxn>
              <a:cxn ang="0">
                <a:pos x="12" y="24"/>
              </a:cxn>
              <a:cxn ang="0">
                <a:pos x="6" y="24"/>
              </a:cxn>
              <a:cxn ang="0">
                <a:pos x="6" y="49"/>
              </a:cxn>
              <a:cxn ang="0">
                <a:pos x="9" y="51"/>
              </a:cxn>
              <a:cxn ang="0">
                <a:pos x="49" y="51"/>
              </a:cxn>
              <a:cxn ang="0">
                <a:pos x="51" y="49"/>
              </a:cxn>
              <a:cxn ang="0">
                <a:pos x="51" y="24"/>
              </a:cxn>
              <a:cxn ang="0">
                <a:pos x="29" y="17"/>
              </a:cxn>
              <a:cxn ang="0">
                <a:pos x="17" y="29"/>
              </a:cxn>
              <a:cxn ang="0">
                <a:pos x="29" y="40"/>
              </a:cxn>
              <a:cxn ang="0">
                <a:pos x="41" y="29"/>
              </a:cxn>
              <a:cxn ang="0">
                <a:pos x="29" y="17"/>
              </a:cxn>
              <a:cxn ang="0">
                <a:pos x="51" y="9"/>
              </a:cxn>
              <a:cxn ang="0">
                <a:pos x="49" y="6"/>
              </a:cxn>
              <a:cxn ang="0">
                <a:pos x="42" y="6"/>
              </a:cxn>
              <a:cxn ang="0">
                <a:pos x="40" y="9"/>
              </a:cxn>
              <a:cxn ang="0">
                <a:pos x="40" y="15"/>
              </a:cxn>
              <a:cxn ang="0">
                <a:pos x="42" y="18"/>
              </a:cxn>
              <a:cxn ang="0">
                <a:pos x="49" y="18"/>
              </a:cxn>
              <a:cxn ang="0">
                <a:pos x="51" y="15"/>
              </a:cxn>
              <a:cxn ang="0">
                <a:pos x="51" y="9"/>
              </a:cxn>
            </a:cxnLst>
            <a:rect l="0" t="0" r="r" b="b"/>
            <a:pathLst>
              <a:path w="58" h="58">
                <a:moveTo>
                  <a:pt x="58" y="50"/>
                </a:moveTo>
                <a:cubicBezTo>
                  <a:pt x="58" y="54"/>
                  <a:pt x="55" y="58"/>
                  <a:pt x="51" y="58"/>
                </a:cubicBezTo>
                <a:cubicBezTo>
                  <a:pt x="7" y="58"/>
                  <a:pt x="7" y="58"/>
                  <a:pt x="7" y="58"/>
                </a:cubicBezTo>
                <a:cubicBezTo>
                  <a:pt x="3" y="58"/>
                  <a:pt x="0" y="54"/>
                  <a:pt x="0" y="50"/>
                </a:cubicBezTo>
                <a:cubicBezTo>
                  <a:pt x="0" y="7"/>
                  <a:pt x="0" y="7"/>
                  <a:pt x="0" y="7"/>
                </a:cubicBezTo>
                <a:cubicBezTo>
                  <a:pt x="0" y="3"/>
                  <a:pt x="3" y="0"/>
                  <a:pt x="7" y="0"/>
                </a:cubicBezTo>
                <a:cubicBezTo>
                  <a:pt x="51" y="0"/>
                  <a:pt x="51" y="0"/>
                  <a:pt x="51" y="0"/>
                </a:cubicBezTo>
                <a:cubicBezTo>
                  <a:pt x="55" y="0"/>
                  <a:pt x="58" y="3"/>
                  <a:pt x="58" y="7"/>
                </a:cubicBezTo>
                <a:lnTo>
                  <a:pt x="58" y="50"/>
                </a:lnTo>
                <a:close/>
                <a:moveTo>
                  <a:pt x="51" y="24"/>
                </a:moveTo>
                <a:cubicBezTo>
                  <a:pt x="46" y="24"/>
                  <a:pt x="46" y="24"/>
                  <a:pt x="46" y="24"/>
                </a:cubicBezTo>
                <a:cubicBezTo>
                  <a:pt x="47" y="26"/>
                  <a:pt x="47" y="27"/>
                  <a:pt x="47" y="29"/>
                </a:cubicBezTo>
                <a:cubicBezTo>
                  <a:pt x="47" y="39"/>
                  <a:pt x="39" y="47"/>
                  <a:pt x="29" y="47"/>
                </a:cubicBezTo>
                <a:cubicBezTo>
                  <a:pt x="19" y="47"/>
                  <a:pt x="11" y="39"/>
                  <a:pt x="11" y="29"/>
                </a:cubicBezTo>
                <a:cubicBezTo>
                  <a:pt x="11" y="27"/>
                  <a:pt x="11" y="26"/>
                  <a:pt x="12" y="24"/>
                </a:cubicBezTo>
                <a:cubicBezTo>
                  <a:pt x="6" y="24"/>
                  <a:pt x="6" y="24"/>
                  <a:pt x="6" y="24"/>
                </a:cubicBezTo>
                <a:cubicBezTo>
                  <a:pt x="6" y="49"/>
                  <a:pt x="6" y="49"/>
                  <a:pt x="6" y="49"/>
                </a:cubicBezTo>
                <a:cubicBezTo>
                  <a:pt x="6" y="50"/>
                  <a:pt x="7" y="51"/>
                  <a:pt x="9" y="51"/>
                </a:cubicBezTo>
                <a:cubicBezTo>
                  <a:pt x="49" y="51"/>
                  <a:pt x="49" y="51"/>
                  <a:pt x="49" y="51"/>
                </a:cubicBezTo>
                <a:cubicBezTo>
                  <a:pt x="50" y="51"/>
                  <a:pt x="51" y="50"/>
                  <a:pt x="51" y="49"/>
                </a:cubicBezTo>
                <a:lnTo>
                  <a:pt x="51" y="24"/>
                </a:lnTo>
                <a:close/>
                <a:moveTo>
                  <a:pt x="29" y="17"/>
                </a:moveTo>
                <a:cubicBezTo>
                  <a:pt x="23" y="17"/>
                  <a:pt x="17" y="22"/>
                  <a:pt x="17" y="29"/>
                </a:cubicBezTo>
                <a:cubicBezTo>
                  <a:pt x="17" y="35"/>
                  <a:pt x="23" y="40"/>
                  <a:pt x="29" y="40"/>
                </a:cubicBezTo>
                <a:cubicBezTo>
                  <a:pt x="35" y="40"/>
                  <a:pt x="41" y="35"/>
                  <a:pt x="41" y="29"/>
                </a:cubicBezTo>
                <a:cubicBezTo>
                  <a:pt x="41" y="22"/>
                  <a:pt x="35" y="17"/>
                  <a:pt x="29" y="17"/>
                </a:cubicBezTo>
                <a:close/>
                <a:moveTo>
                  <a:pt x="51" y="9"/>
                </a:moveTo>
                <a:cubicBezTo>
                  <a:pt x="51" y="7"/>
                  <a:pt x="50" y="6"/>
                  <a:pt x="49" y="6"/>
                </a:cubicBezTo>
                <a:cubicBezTo>
                  <a:pt x="42" y="6"/>
                  <a:pt x="42" y="6"/>
                  <a:pt x="42" y="6"/>
                </a:cubicBezTo>
                <a:cubicBezTo>
                  <a:pt x="41" y="6"/>
                  <a:pt x="40" y="7"/>
                  <a:pt x="40" y="9"/>
                </a:cubicBezTo>
                <a:cubicBezTo>
                  <a:pt x="40" y="15"/>
                  <a:pt x="40" y="15"/>
                  <a:pt x="40" y="15"/>
                </a:cubicBezTo>
                <a:cubicBezTo>
                  <a:pt x="40" y="16"/>
                  <a:pt x="41" y="18"/>
                  <a:pt x="42" y="18"/>
                </a:cubicBezTo>
                <a:cubicBezTo>
                  <a:pt x="49" y="18"/>
                  <a:pt x="49" y="18"/>
                  <a:pt x="49" y="18"/>
                </a:cubicBezTo>
                <a:cubicBezTo>
                  <a:pt x="50" y="18"/>
                  <a:pt x="51" y="16"/>
                  <a:pt x="51" y="15"/>
                </a:cubicBezTo>
                <a:lnTo>
                  <a:pt x="51" y="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4"/>
          <p:cNvSpPr>
            <a:spLocks noEditPoints="1"/>
          </p:cNvSpPr>
          <p:nvPr/>
        </p:nvSpPr>
        <p:spPr bwMode="auto">
          <a:xfrm>
            <a:off x="18044863" y="5391794"/>
            <a:ext cx="522818" cy="402167"/>
          </a:xfrm>
          <a:custGeom>
            <a:avLst/>
            <a:gdLst/>
            <a:ahLst/>
            <a:cxnLst>
              <a:cxn ang="0">
                <a:pos x="78" y="47"/>
              </a:cxn>
              <a:cxn ang="0">
                <a:pos x="76" y="48"/>
              </a:cxn>
              <a:cxn ang="0">
                <a:pos x="73" y="48"/>
              </a:cxn>
              <a:cxn ang="0">
                <a:pos x="73" y="53"/>
              </a:cxn>
              <a:cxn ang="0">
                <a:pos x="65" y="60"/>
              </a:cxn>
              <a:cxn ang="0">
                <a:pos x="58" y="53"/>
              </a:cxn>
              <a:cxn ang="0">
                <a:pos x="58" y="48"/>
              </a:cxn>
              <a:cxn ang="0">
                <a:pos x="19" y="48"/>
              </a:cxn>
              <a:cxn ang="0">
                <a:pos x="19" y="53"/>
              </a:cxn>
              <a:cxn ang="0">
                <a:pos x="12" y="60"/>
              </a:cxn>
              <a:cxn ang="0">
                <a:pos x="5" y="53"/>
              </a:cxn>
              <a:cxn ang="0">
                <a:pos x="5" y="48"/>
              </a:cxn>
              <a:cxn ang="0">
                <a:pos x="1" y="48"/>
              </a:cxn>
              <a:cxn ang="0">
                <a:pos x="0" y="47"/>
              </a:cxn>
              <a:cxn ang="0">
                <a:pos x="0" y="32"/>
              </a:cxn>
              <a:cxn ang="0">
                <a:pos x="8" y="24"/>
              </a:cxn>
              <a:cxn ang="0">
                <a:pos x="9" y="24"/>
              </a:cxn>
              <a:cxn ang="0">
                <a:pos x="13" y="8"/>
              </a:cxn>
              <a:cxn ang="0">
                <a:pos x="24" y="0"/>
              </a:cxn>
              <a:cxn ang="0">
                <a:pos x="53" y="0"/>
              </a:cxn>
              <a:cxn ang="0">
                <a:pos x="64" y="8"/>
              </a:cxn>
              <a:cxn ang="0">
                <a:pos x="68" y="24"/>
              </a:cxn>
              <a:cxn ang="0">
                <a:pos x="69" y="24"/>
              </a:cxn>
              <a:cxn ang="0">
                <a:pos x="78" y="32"/>
              </a:cxn>
              <a:cxn ang="0">
                <a:pos x="78" y="47"/>
              </a:cxn>
              <a:cxn ang="0">
                <a:pos x="12" y="30"/>
              </a:cxn>
              <a:cxn ang="0">
                <a:pos x="6" y="36"/>
              </a:cxn>
              <a:cxn ang="0">
                <a:pos x="12" y="42"/>
              </a:cxn>
              <a:cxn ang="0">
                <a:pos x="18" y="36"/>
              </a:cxn>
              <a:cxn ang="0">
                <a:pos x="12" y="30"/>
              </a:cxn>
              <a:cxn ang="0">
                <a:pos x="58" y="24"/>
              </a:cxn>
              <a:cxn ang="0">
                <a:pos x="55" y="10"/>
              </a:cxn>
              <a:cxn ang="0">
                <a:pos x="53" y="9"/>
              </a:cxn>
              <a:cxn ang="0">
                <a:pos x="24" y="9"/>
              </a:cxn>
              <a:cxn ang="0">
                <a:pos x="23" y="10"/>
              </a:cxn>
              <a:cxn ang="0">
                <a:pos x="19" y="24"/>
              </a:cxn>
              <a:cxn ang="0">
                <a:pos x="58" y="24"/>
              </a:cxn>
              <a:cxn ang="0">
                <a:pos x="65" y="30"/>
              </a:cxn>
              <a:cxn ang="0">
                <a:pos x="59" y="36"/>
              </a:cxn>
              <a:cxn ang="0">
                <a:pos x="65" y="42"/>
              </a:cxn>
              <a:cxn ang="0">
                <a:pos x="71" y="36"/>
              </a:cxn>
              <a:cxn ang="0">
                <a:pos x="65" y="30"/>
              </a:cxn>
            </a:cxnLst>
            <a:rect l="0" t="0" r="r" b="b"/>
            <a:pathLst>
              <a:path w="78" h="60">
                <a:moveTo>
                  <a:pt x="78" y="47"/>
                </a:moveTo>
                <a:cubicBezTo>
                  <a:pt x="78" y="48"/>
                  <a:pt x="77" y="48"/>
                  <a:pt x="76" y="48"/>
                </a:cubicBezTo>
                <a:cubicBezTo>
                  <a:pt x="73" y="48"/>
                  <a:pt x="73" y="48"/>
                  <a:pt x="73" y="48"/>
                </a:cubicBezTo>
                <a:cubicBezTo>
                  <a:pt x="73" y="53"/>
                  <a:pt x="73" y="53"/>
                  <a:pt x="73" y="53"/>
                </a:cubicBezTo>
                <a:cubicBezTo>
                  <a:pt x="73" y="57"/>
                  <a:pt x="69" y="60"/>
                  <a:pt x="65" y="60"/>
                </a:cubicBezTo>
                <a:cubicBezTo>
                  <a:pt x="61" y="60"/>
                  <a:pt x="58" y="57"/>
                  <a:pt x="58" y="53"/>
                </a:cubicBezTo>
                <a:cubicBezTo>
                  <a:pt x="58" y="48"/>
                  <a:pt x="58" y="48"/>
                  <a:pt x="58" y="48"/>
                </a:cubicBezTo>
                <a:cubicBezTo>
                  <a:pt x="19" y="48"/>
                  <a:pt x="19" y="48"/>
                  <a:pt x="19" y="48"/>
                </a:cubicBezTo>
                <a:cubicBezTo>
                  <a:pt x="19" y="53"/>
                  <a:pt x="19" y="53"/>
                  <a:pt x="19" y="53"/>
                </a:cubicBezTo>
                <a:cubicBezTo>
                  <a:pt x="19" y="57"/>
                  <a:pt x="16" y="60"/>
                  <a:pt x="12" y="60"/>
                </a:cubicBezTo>
                <a:cubicBezTo>
                  <a:pt x="8" y="60"/>
                  <a:pt x="5" y="57"/>
                  <a:pt x="5" y="53"/>
                </a:cubicBezTo>
                <a:cubicBezTo>
                  <a:pt x="5" y="48"/>
                  <a:pt x="5" y="48"/>
                  <a:pt x="5" y="48"/>
                </a:cubicBezTo>
                <a:cubicBezTo>
                  <a:pt x="1" y="48"/>
                  <a:pt x="1" y="48"/>
                  <a:pt x="1" y="48"/>
                </a:cubicBezTo>
                <a:cubicBezTo>
                  <a:pt x="0" y="48"/>
                  <a:pt x="0" y="48"/>
                  <a:pt x="0" y="47"/>
                </a:cubicBezTo>
                <a:cubicBezTo>
                  <a:pt x="0" y="32"/>
                  <a:pt x="0" y="32"/>
                  <a:pt x="0" y="32"/>
                </a:cubicBezTo>
                <a:cubicBezTo>
                  <a:pt x="0" y="28"/>
                  <a:pt x="4" y="24"/>
                  <a:pt x="8" y="24"/>
                </a:cubicBezTo>
                <a:cubicBezTo>
                  <a:pt x="9" y="24"/>
                  <a:pt x="9" y="24"/>
                  <a:pt x="9" y="24"/>
                </a:cubicBezTo>
                <a:cubicBezTo>
                  <a:pt x="13" y="8"/>
                  <a:pt x="13" y="8"/>
                  <a:pt x="13" y="8"/>
                </a:cubicBezTo>
                <a:cubicBezTo>
                  <a:pt x="14" y="3"/>
                  <a:pt x="19" y="0"/>
                  <a:pt x="24" y="0"/>
                </a:cubicBezTo>
                <a:cubicBezTo>
                  <a:pt x="53" y="0"/>
                  <a:pt x="53" y="0"/>
                  <a:pt x="53" y="0"/>
                </a:cubicBezTo>
                <a:cubicBezTo>
                  <a:pt x="58" y="0"/>
                  <a:pt x="63" y="3"/>
                  <a:pt x="64" y="8"/>
                </a:cubicBezTo>
                <a:cubicBezTo>
                  <a:pt x="68" y="24"/>
                  <a:pt x="68" y="24"/>
                  <a:pt x="68" y="24"/>
                </a:cubicBezTo>
                <a:cubicBezTo>
                  <a:pt x="69" y="24"/>
                  <a:pt x="69" y="24"/>
                  <a:pt x="69" y="24"/>
                </a:cubicBezTo>
                <a:cubicBezTo>
                  <a:pt x="74" y="24"/>
                  <a:pt x="78" y="28"/>
                  <a:pt x="78" y="32"/>
                </a:cubicBezTo>
                <a:lnTo>
                  <a:pt x="78" y="47"/>
                </a:lnTo>
                <a:close/>
                <a:moveTo>
                  <a:pt x="12" y="30"/>
                </a:moveTo>
                <a:cubicBezTo>
                  <a:pt x="9" y="30"/>
                  <a:pt x="6" y="33"/>
                  <a:pt x="6" y="36"/>
                </a:cubicBezTo>
                <a:cubicBezTo>
                  <a:pt x="6" y="39"/>
                  <a:pt x="9" y="42"/>
                  <a:pt x="12" y="42"/>
                </a:cubicBezTo>
                <a:cubicBezTo>
                  <a:pt x="15" y="42"/>
                  <a:pt x="18" y="39"/>
                  <a:pt x="18" y="36"/>
                </a:cubicBezTo>
                <a:cubicBezTo>
                  <a:pt x="18" y="33"/>
                  <a:pt x="15" y="30"/>
                  <a:pt x="12" y="30"/>
                </a:cubicBezTo>
                <a:close/>
                <a:moveTo>
                  <a:pt x="58" y="24"/>
                </a:moveTo>
                <a:cubicBezTo>
                  <a:pt x="55" y="10"/>
                  <a:pt x="55" y="10"/>
                  <a:pt x="55" y="10"/>
                </a:cubicBezTo>
                <a:cubicBezTo>
                  <a:pt x="54" y="10"/>
                  <a:pt x="54" y="9"/>
                  <a:pt x="53" y="9"/>
                </a:cubicBezTo>
                <a:cubicBezTo>
                  <a:pt x="24" y="9"/>
                  <a:pt x="24" y="9"/>
                  <a:pt x="24" y="9"/>
                </a:cubicBezTo>
                <a:cubicBezTo>
                  <a:pt x="24" y="9"/>
                  <a:pt x="23" y="10"/>
                  <a:pt x="23" y="10"/>
                </a:cubicBezTo>
                <a:cubicBezTo>
                  <a:pt x="19" y="24"/>
                  <a:pt x="19" y="24"/>
                  <a:pt x="19" y="24"/>
                </a:cubicBezTo>
                <a:lnTo>
                  <a:pt x="58" y="24"/>
                </a:lnTo>
                <a:close/>
                <a:moveTo>
                  <a:pt x="65" y="30"/>
                </a:moveTo>
                <a:cubicBezTo>
                  <a:pt x="62" y="30"/>
                  <a:pt x="59" y="33"/>
                  <a:pt x="59" y="36"/>
                </a:cubicBezTo>
                <a:cubicBezTo>
                  <a:pt x="59" y="39"/>
                  <a:pt x="62" y="42"/>
                  <a:pt x="65" y="42"/>
                </a:cubicBezTo>
                <a:cubicBezTo>
                  <a:pt x="69" y="42"/>
                  <a:pt x="71" y="39"/>
                  <a:pt x="71" y="36"/>
                </a:cubicBezTo>
                <a:cubicBezTo>
                  <a:pt x="71" y="33"/>
                  <a:pt x="69" y="30"/>
                  <a:pt x="65" y="3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77"/>
          <p:cNvSpPr>
            <a:spLocks noEditPoints="1"/>
          </p:cNvSpPr>
          <p:nvPr/>
        </p:nvSpPr>
        <p:spPr bwMode="auto">
          <a:xfrm>
            <a:off x="18018406" y="7176997"/>
            <a:ext cx="550259" cy="550259"/>
          </a:xfrm>
          <a:custGeom>
            <a:avLst/>
            <a:gdLst/>
            <a:ahLst/>
            <a:cxnLst>
              <a:cxn ang="0">
                <a:pos x="68" y="34"/>
              </a:cxn>
              <a:cxn ang="0">
                <a:pos x="34" y="68"/>
              </a:cxn>
              <a:cxn ang="0">
                <a:pos x="0" y="34"/>
              </a:cxn>
              <a:cxn ang="0">
                <a:pos x="34" y="0"/>
              </a:cxn>
              <a:cxn ang="0">
                <a:pos x="68" y="34"/>
              </a:cxn>
              <a:cxn ang="0">
                <a:pos x="15" y="40"/>
              </a:cxn>
              <a:cxn ang="0">
                <a:pos x="14" y="34"/>
              </a:cxn>
              <a:cxn ang="0">
                <a:pos x="15" y="27"/>
              </a:cxn>
              <a:cxn ang="0">
                <a:pos x="8" y="20"/>
              </a:cxn>
              <a:cxn ang="0">
                <a:pos x="5" y="34"/>
              </a:cxn>
              <a:cxn ang="0">
                <a:pos x="8" y="47"/>
              </a:cxn>
              <a:cxn ang="0">
                <a:pos x="15" y="40"/>
              </a:cxn>
              <a:cxn ang="0">
                <a:pos x="48" y="34"/>
              </a:cxn>
              <a:cxn ang="0">
                <a:pos x="34" y="19"/>
              </a:cxn>
              <a:cxn ang="0">
                <a:pos x="19" y="34"/>
              </a:cxn>
              <a:cxn ang="0">
                <a:pos x="34" y="48"/>
              </a:cxn>
              <a:cxn ang="0">
                <a:pos x="48" y="34"/>
              </a:cxn>
              <a:cxn ang="0">
                <a:pos x="20" y="8"/>
              </a:cxn>
              <a:cxn ang="0">
                <a:pos x="27" y="15"/>
              </a:cxn>
              <a:cxn ang="0">
                <a:pos x="34" y="14"/>
              </a:cxn>
              <a:cxn ang="0">
                <a:pos x="40" y="15"/>
              </a:cxn>
              <a:cxn ang="0">
                <a:pos x="47" y="8"/>
              </a:cxn>
              <a:cxn ang="0">
                <a:pos x="34" y="5"/>
              </a:cxn>
              <a:cxn ang="0">
                <a:pos x="20" y="8"/>
              </a:cxn>
              <a:cxn ang="0">
                <a:pos x="47" y="59"/>
              </a:cxn>
              <a:cxn ang="0">
                <a:pos x="40" y="52"/>
              </a:cxn>
              <a:cxn ang="0">
                <a:pos x="34" y="53"/>
              </a:cxn>
              <a:cxn ang="0">
                <a:pos x="27" y="52"/>
              </a:cxn>
              <a:cxn ang="0">
                <a:pos x="20" y="59"/>
              </a:cxn>
              <a:cxn ang="0">
                <a:pos x="34" y="63"/>
              </a:cxn>
              <a:cxn ang="0">
                <a:pos x="47" y="59"/>
              </a:cxn>
              <a:cxn ang="0">
                <a:pos x="60" y="47"/>
              </a:cxn>
              <a:cxn ang="0">
                <a:pos x="63" y="34"/>
              </a:cxn>
              <a:cxn ang="0">
                <a:pos x="60" y="20"/>
              </a:cxn>
              <a:cxn ang="0">
                <a:pos x="52" y="27"/>
              </a:cxn>
              <a:cxn ang="0">
                <a:pos x="53" y="34"/>
              </a:cxn>
              <a:cxn ang="0">
                <a:pos x="52" y="40"/>
              </a:cxn>
              <a:cxn ang="0">
                <a:pos x="60" y="47"/>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15" y="40"/>
                </a:moveTo>
                <a:cubicBezTo>
                  <a:pt x="15" y="38"/>
                  <a:pt x="14" y="36"/>
                  <a:pt x="14" y="34"/>
                </a:cubicBezTo>
                <a:cubicBezTo>
                  <a:pt x="14" y="31"/>
                  <a:pt x="15" y="29"/>
                  <a:pt x="15" y="27"/>
                </a:cubicBezTo>
                <a:cubicBezTo>
                  <a:pt x="8" y="20"/>
                  <a:pt x="8" y="20"/>
                  <a:pt x="8" y="20"/>
                </a:cubicBezTo>
                <a:cubicBezTo>
                  <a:pt x="6" y="24"/>
                  <a:pt x="5" y="29"/>
                  <a:pt x="5" y="34"/>
                </a:cubicBezTo>
                <a:cubicBezTo>
                  <a:pt x="5" y="39"/>
                  <a:pt x="6" y="43"/>
                  <a:pt x="8" y="47"/>
                </a:cubicBezTo>
                <a:lnTo>
                  <a:pt x="15" y="40"/>
                </a:lnTo>
                <a:close/>
                <a:moveTo>
                  <a:pt x="48" y="34"/>
                </a:moveTo>
                <a:cubicBezTo>
                  <a:pt x="48" y="26"/>
                  <a:pt x="42" y="19"/>
                  <a:pt x="34" y="19"/>
                </a:cubicBezTo>
                <a:cubicBezTo>
                  <a:pt x="26" y="19"/>
                  <a:pt x="19" y="26"/>
                  <a:pt x="19" y="34"/>
                </a:cubicBezTo>
                <a:cubicBezTo>
                  <a:pt x="19" y="42"/>
                  <a:pt x="26" y="48"/>
                  <a:pt x="34" y="48"/>
                </a:cubicBezTo>
                <a:cubicBezTo>
                  <a:pt x="42" y="48"/>
                  <a:pt x="48" y="42"/>
                  <a:pt x="48" y="34"/>
                </a:cubicBezTo>
                <a:close/>
                <a:moveTo>
                  <a:pt x="20" y="8"/>
                </a:moveTo>
                <a:cubicBezTo>
                  <a:pt x="27" y="15"/>
                  <a:pt x="27" y="15"/>
                  <a:pt x="27" y="15"/>
                </a:cubicBezTo>
                <a:cubicBezTo>
                  <a:pt x="29" y="15"/>
                  <a:pt x="32" y="14"/>
                  <a:pt x="34" y="14"/>
                </a:cubicBezTo>
                <a:cubicBezTo>
                  <a:pt x="36" y="14"/>
                  <a:pt x="38" y="15"/>
                  <a:pt x="40" y="15"/>
                </a:cubicBezTo>
                <a:cubicBezTo>
                  <a:pt x="47" y="8"/>
                  <a:pt x="47" y="8"/>
                  <a:pt x="47" y="8"/>
                </a:cubicBezTo>
                <a:cubicBezTo>
                  <a:pt x="43" y="6"/>
                  <a:pt x="39" y="5"/>
                  <a:pt x="34" y="5"/>
                </a:cubicBezTo>
                <a:cubicBezTo>
                  <a:pt x="29" y="5"/>
                  <a:pt x="24" y="6"/>
                  <a:pt x="20" y="8"/>
                </a:cubicBezTo>
                <a:close/>
                <a:moveTo>
                  <a:pt x="47" y="59"/>
                </a:moveTo>
                <a:cubicBezTo>
                  <a:pt x="40" y="52"/>
                  <a:pt x="40" y="52"/>
                  <a:pt x="40" y="52"/>
                </a:cubicBezTo>
                <a:cubicBezTo>
                  <a:pt x="38" y="53"/>
                  <a:pt x="36" y="53"/>
                  <a:pt x="34" y="53"/>
                </a:cubicBezTo>
                <a:cubicBezTo>
                  <a:pt x="32" y="53"/>
                  <a:pt x="29" y="53"/>
                  <a:pt x="27" y="52"/>
                </a:cubicBezTo>
                <a:cubicBezTo>
                  <a:pt x="20" y="59"/>
                  <a:pt x="20" y="59"/>
                  <a:pt x="20" y="59"/>
                </a:cubicBezTo>
                <a:cubicBezTo>
                  <a:pt x="24" y="62"/>
                  <a:pt x="29" y="63"/>
                  <a:pt x="34" y="63"/>
                </a:cubicBezTo>
                <a:cubicBezTo>
                  <a:pt x="39" y="63"/>
                  <a:pt x="43" y="62"/>
                  <a:pt x="47" y="59"/>
                </a:cubicBezTo>
                <a:close/>
                <a:moveTo>
                  <a:pt x="60" y="47"/>
                </a:moveTo>
                <a:cubicBezTo>
                  <a:pt x="62" y="43"/>
                  <a:pt x="63" y="39"/>
                  <a:pt x="63" y="34"/>
                </a:cubicBezTo>
                <a:cubicBezTo>
                  <a:pt x="63" y="29"/>
                  <a:pt x="62" y="24"/>
                  <a:pt x="60" y="20"/>
                </a:cubicBezTo>
                <a:cubicBezTo>
                  <a:pt x="52" y="27"/>
                  <a:pt x="52" y="27"/>
                  <a:pt x="52" y="27"/>
                </a:cubicBezTo>
                <a:cubicBezTo>
                  <a:pt x="53" y="29"/>
                  <a:pt x="53" y="32"/>
                  <a:pt x="53" y="34"/>
                </a:cubicBezTo>
                <a:cubicBezTo>
                  <a:pt x="53" y="36"/>
                  <a:pt x="53" y="38"/>
                  <a:pt x="52" y="40"/>
                </a:cubicBezTo>
                <a:lnTo>
                  <a:pt x="60" y="4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230"/>
          <p:cNvSpPr>
            <a:spLocks noEditPoints="1"/>
          </p:cNvSpPr>
          <p:nvPr/>
        </p:nvSpPr>
        <p:spPr bwMode="auto">
          <a:xfrm>
            <a:off x="18060919" y="8601049"/>
            <a:ext cx="471649" cy="471649"/>
          </a:xfrm>
          <a:custGeom>
            <a:avLst/>
            <a:gdLst/>
            <a:ahLst/>
            <a:cxnLst>
              <a:cxn ang="0">
                <a:pos x="48" y="26"/>
              </a:cxn>
              <a:cxn ang="0">
                <a:pos x="16" y="58"/>
              </a:cxn>
              <a:cxn ang="0">
                <a:pos x="0" y="58"/>
              </a:cxn>
              <a:cxn ang="0">
                <a:pos x="0" y="42"/>
              </a:cxn>
              <a:cxn ang="0">
                <a:pos x="32" y="10"/>
              </a:cxn>
              <a:cxn ang="0">
                <a:pos x="48" y="26"/>
              </a:cxn>
              <a:cxn ang="0">
                <a:pos x="18" y="50"/>
              </a:cxn>
              <a:cxn ang="0">
                <a:pos x="9" y="41"/>
              </a:cxn>
              <a:cxn ang="0">
                <a:pos x="5" y="44"/>
              </a:cxn>
              <a:cxn ang="0">
                <a:pos x="5" y="48"/>
              </a:cxn>
              <a:cxn ang="0">
                <a:pos x="10" y="48"/>
              </a:cxn>
              <a:cxn ang="0">
                <a:pos x="10" y="53"/>
              </a:cxn>
              <a:cxn ang="0">
                <a:pos x="14" y="53"/>
              </a:cxn>
              <a:cxn ang="0">
                <a:pos x="18" y="50"/>
              </a:cxn>
              <a:cxn ang="0">
                <a:pos x="33" y="17"/>
              </a:cxn>
              <a:cxn ang="0">
                <a:pos x="33" y="17"/>
              </a:cxn>
              <a:cxn ang="0">
                <a:pos x="12" y="38"/>
              </a:cxn>
              <a:cxn ang="0">
                <a:pos x="12" y="38"/>
              </a:cxn>
              <a:cxn ang="0">
                <a:pos x="13" y="39"/>
              </a:cxn>
              <a:cxn ang="0">
                <a:pos x="13" y="39"/>
              </a:cxn>
              <a:cxn ang="0">
                <a:pos x="34" y="18"/>
              </a:cxn>
              <a:cxn ang="0">
                <a:pos x="34" y="18"/>
              </a:cxn>
              <a:cxn ang="0">
                <a:pos x="33" y="17"/>
              </a:cxn>
              <a:cxn ang="0">
                <a:pos x="57" y="18"/>
              </a:cxn>
              <a:cxn ang="0">
                <a:pos x="50" y="24"/>
              </a:cxn>
              <a:cxn ang="0">
                <a:pos x="34" y="8"/>
              </a:cxn>
              <a:cxn ang="0">
                <a:pos x="41" y="2"/>
              </a:cxn>
              <a:cxn ang="0">
                <a:pos x="44" y="0"/>
              </a:cxn>
              <a:cxn ang="0">
                <a:pos x="48" y="2"/>
              </a:cxn>
              <a:cxn ang="0">
                <a:pos x="57" y="11"/>
              </a:cxn>
              <a:cxn ang="0">
                <a:pos x="58" y="14"/>
              </a:cxn>
              <a:cxn ang="0">
                <a:pos x="57" y="18"/>
              </a:cxn>
            </a:cxnLst>
            <a:rect l="0" t="0" r="r" b="b"/>
            <a:pathLst>
              <a:path w="58" h="58">
                <a:moveTo>
                  <a:pt x="48" y="26"/>
                </a:moveTo>
                <a:cubicBezTo>
                  <a:pt x="16" y="58"/>
                  <a:pt x="16" y="58"/>
                  <a:pt x="16" y="58"/>
                </a:cubicBezTo>
                <a:cubicBezTo>
                  <a:pt x="0" y="58"/>
                  <a:pt x="0" y="58"/>
                  <a:pt x="0" y="58"/>
                </a:cubicBezTo>
                <a:cubicBezTo>
                  <a:pt x="0" y="42"/>
                  <a:pt x="0" y="42"/>
                  <a:pt x="0" y="42"/>
                </a:cubicBezTo>
                <a:cubicBezTo>
                  <a:pt x="32" y="10"/>
                  <a:pt x="32" y="10"/>
                  <a:pt x="32" y="10"/>
                </a:cubicBezTo>
                <a:lnTo>
                  <a:pt x="48" y="26"/>
                </a:lnTo>
                <a:close/>
                <a:moveTo>
                  <a:pt x="18" y="50"/>
                </a:moveTo>
                <a:cubicBezTo>
                  <a:pt x="9" y="41"/>
                  <a:pt x="9" y="41"/>
                  <a:pt x="9" y="41"/>
                </a:cubicBezTo>
                <a:cubicBezTo>
                  <a:pt x="5" y="44"/>
                  <a:pt x="5" y="44"/>
                  <a:pt x="5" y="44"/>
                </a:cubicBezTo>
                <a:cubicBezTo>
                  <a:pt x="5" y="48"/>
                  <a:pt x="5" y="48"/>
                  <a:pt x="5" y="48"/>
                </a:cubicBezTo>
                <a:cubicBezTo>
                  <a:pt x="10" y="48"/>
                  <a:pt x="10" y="48"/>
                  <a:pt x="10" y="48"/>
                </a:cubicBezTo>
                <a:cubicBezTo>
                  <a:pt x="10" y="53"/>
                  <a:pt x="10" y="53"/>
                  <a:pt x="10" y="53"/>
                </a:cubicBezTo>
                <a:cubicBezTo>
                  <a:pt x="14" y="53"/>
                  <a:pt x="14" y="53"/>
                  <a:pt x="14" y="53"/>
                </a:cubicBezTo>
                <a:lnTo>
                  <a:pt x="18" y="50"/>
                </a:lnTo>
                <a:close/>
                <a:moveTo>
                  <a:pt x="33" y="17"/>
                </a:moveTo>
                <a:cubicBezTo>
                  <a:pt x="33" y="17"/>
                  <a:pt x="33" y="17"/>
                  <a:pt x="33" y="17"/>
                </a:cubicBezTo>
                <a:cubicBezTo>
                  <a:pt x="12" y="38"/>
                  <a:pt x="12" y="38"/>
                  <a:pt x="12" y="38"/>
                </a:cubicBezTo>
                <a:cubicBezTo>
                  <a:pt x="12" y="38"/>
                  <a:pt x="12" y="38"/>
                  <a:pt x="12" y="38"/>
                </a:cubicBezTo>
                <a:cubicBezTo>
                  <a:pt x="12" y="39"/>
                  <a:pt x="12" y="39"/>
                  <a:pt x="13" y="39"/>
                </a:cubicBezTo>
                <a:cubicBezTo>
                  <a:pt x="13" y="39"/>
                  <a:pt x="13" y="39"/>
                  <a:pt x="13" y="39"/>
                </a:cubicBezTo>
                <a:cubicBezTo>
                  <a:pt x="34" y="18"/>
                  <a:pt x="34" y="18"/>
                  <a:pt x="34" y="18"/>
                </a:cubicBezTo>
                <a:cubicBezTo>
                  <a:pt x="34" y="18"/>
                  <a:pt x="34" y="18"/>
                  <a:pt x="34" y="18"/>
                </a:cubicBezTo>
                <a:cubicBezTo>
                  <a:pt x="34" y="17"/>
                  <a:pt x="34" y="17"/>
                  <a:pt x="33" y="17"/>
                </a:cubicBezTo>
                <a:close/>
                <a:moveTo>
                  <a:pt x="57" y="18"/>
                </a:moveTo>
                <a:cubicBezTo>
                  <a:pt x="50" y="24"/>
                  <a:pt x="50" y="24"/>
                  <a:pt x="50" y="24"/>
                </a:cubicBezTo>
                <a:cubicBezTo>
                  <a:pt x="34" y="8"/>
                  <a:pt x="34" y="8"/>
                  <a:pt x="34" y="8"/>
                </a:cubicBezTo>
                <a:cubicBezTo>
                  <a:pt x="41" y="2"/>
                  <a:pt x="41" y="2"/>
                  <a:pt x="41" y="2"/>
                </a:cubicBezTo>
                <a:cubicBezTo>
                  <a:pt x="42" y="1"/>
                  <a:pt x="43" y="0"/>
                  <a:pt x="44" y="0"/>
                </a:cubicBezTo>
                <a:cubicBezTo>
                  <a:pt x="45" y="0"/>
                  <a:pt x="47" y="1"/>
                  <a:pt x="48" y="2"/>
                </a:cubicBezTo>
                <a:cubicBezTo>
                  <a:pt x="57" y="11"/>
                  <a:pt x="57" y="11"/>
                  <a:pt x="57" y="11"/>
                </a:cubicBezTo>
                <a:cubicBezTo>
                  <a:pt x="57" y="12"/>
                  <a:pt x="58" y="13"/>
                  <a:pt x="58" y="14"/>
                </a:cubicBezTo>
                <a:cubicBezTo>
                  <a:pt x="58" y="15"/>
                  <a:pt x="57" y="17"/>
                  <a:pt x="57" y="18"/>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Picture Placeholder 1"/>
          <p:cNvSpPr>
            <a:spLocks noGrp="1"/>
          </p:cNvSpPr>
          <p:nvPr>
            <p:ph type="pic" sz="quarter" idx="13"/>
          </p:nvPr>
        </p:nvSpPr>
        <p:spPr/>
      </p:sp>
    </p:spTree>
    <p:extLst>
      <p:ext uri="{BB962C8B-B14F-4D97-AF65-F5344CB8AC3E}">
        <p14:creationId xmlns:p14="http://schemas.microsoft.com/office/powerpoint/2010/main" val="14231428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 name="Picture 45"/>
          <p:cNvPicPr>
            <a:picLocks noChangeAspect="1"/>
          </p:cNvPicPr>
          <p:nvPr/>
        </p:nvPicPr>
        <p:blipFill>
          <a:blip r:embed="rId2"/>
          <a:stretch>
            <a:fillRect/>
          </a:stretch>
        </p:blipFill>
        <p:spPr>
          <a:xfrm>
            <a:off x="7714812" y="2986760"/>
            <a:ext cx="3317823" cy="7061431"/>
          </a:xfrm>
          <a:prstGeom prst="rect">
            <a:avLst/>
          </a:prstGeom>
        </p:spPr>
      </p:pic>
      <p:grpSp>
        <p:nvGrpSpPr>
          <p:cNvPr id="3" name="Group 2"/>
          <p:cNvGrpSpPr/>
          <p:nvPr/>
        </p:nvGrpSpPr>
        <p:grpSpPr>
          <a:xfrm>
            <a:off x="1997624" y="4238754"/>
            <a:ext cx="5040236" cy="2640024"/>
            <a:chOff x="1996843" y="5164854"/>
            <a:chExt cx="5038267" cy="2640024"/>
          </a:xfrm>
        </p:grpSpPr>
        <p:grpSp>
          <p:nvGrpSpPr>
            <p:cNvPr id="49" name="Group 48"/>
            <p:cNvGrpSpPr/>
            <p:nvPr/>
          </p:nvGrpSpPr>
          <p:grpSpPr>
            <a:xfrm>
              <a:off x="1996843" y="5164854"/>
              <a:ext cx="5038267" cy="2129285"/>
              <a:chOff x="714174" y="1970277"/>
              <a:chExt cx="2638626" cy="1370297"/>
            </a:xfrm>
          </p:grpSpPr>
          <p:cxnSp>
            <p:nvCxnSpPr>
              <p:cNvPr id="56" name="Straight Connector 55"/>
              <p:cNvCxnSpPr/>
              <p:nvPr/>
            </p:nvCxnSpPr>
            <p:spPr>
              <a:xfrm>
                <a:off x="714174" y="3340574"/>
                <a:ext cx="2638626" cy="0"/>
              </a:xfrm>
              <a:prstGeom prst="line">
                <a:avLst/>
              </a:prstGeom>
              <a:ln w="76200">
                <a:solidFill>
                  <a:schemeClr val="tx1">
                    <a:lumMod val="40000"/>
                    <a:lumOff val="6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4" name="Rounded Rectangle 73"/>
              <p:cNvSpPr/>
              <p:nvPr/>
            </p:nvSpPr>
            <p:spPr>
              <a:xfrm>
                <a:off x="951571" y="1980562"/>
                <a:ext cx="198959" cy="1267796"/>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a:cs typeface="Open Sans"/>
                </a:endParaRPr>
              </a:p>
            </p:txBody>
          </p:sp>
          <p:sp>
            <p:nvSpPr>
              <p:cNvPr id="72" name="Rounded Rectangle 71"/>
              <p:cNvSpPr/>
              <p:nvPr/>
            </p:nvSpPr>
            <p:spPr>
              <a:xfrm>
                <a:off x="1336791" y="2333957"/>
                <a:ext cx="202844" cy="876301"/>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a:cs typeface="Open Sans"/>
                </a:endParaRPr>
              </a:p>
            </p:txBody>
          </p:sp>
          <p:sp>
            <p:nvSpPr>
              <p:cNvPr id="70" name="Rounded Rectangle 69"/>
              <p:cNvSpPr/>
              <p:nvPr/>
            </p:nvSpPr>
            <p:spPr>
              <a:xfrm>
                <a:off x="1722011" y="1980563"/>
                <a:ext cx="210599" cy="1247012"/>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a:cs typeface="Open Sans"/>
                </a:endParaRPr>
              </a:p>
            </p:txBody>
          </p:sp>
          <p:sp>
            <p:nvSpPr>
              <p:cNvPr id="68" name="Rounded Rectangle 67"/>
              <p:cNvSpPr/>
              <p:nvPr/>
            </p:nvSpPr>
            <p:spPr>
              <a:xfrm>
                <a:off x="2107231" y="2202008"/>
                <a:ext cx="212902" cy="1032494"/>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a:cs typeface="Open Sans"/>
                </a:endParaRPr>
              </a:p>
            </p:txBody>
          </p:sp>
          <p:sp>
            <p:nvSpPr>
              <p:cNvPr id="66" name="Rounded Rectangle 65"/>
              <p:cNvSpPr/>
              <p:nvPr/>
            </p:nvSpPr>
            <p:spPr>
              <a:xfrm>
                <a:off x="2492451" y="2087594"/>
                <a:ext cx="192716" cy="1136518"/>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a:cs typeface="Open Sans"/>
                </a:endParaRPr>
              </a:p>
            </p:txBody>
          </p:sp>
          <p:sp>
            <p:nvSpPr>
              <p:cNvPr id="64" name="Rounded Rectangle 63"/>
              <p:cNvSpPr/>
              <p:nvPr/>
            </p:nvSpPr>
            <p:spPr>
              <a:xfrm>
                <a:off x="2877671" y="1970277"/>
                <a:ext cx="202844" cy="1246909"/>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a:cs typeface="Open Sans"/>
                </a:endParaRPr>
              </a:p>
            </p:txBody>
          </p:sp>
        </p:grpSp>
        <p:grpSp>
          <p:nvGrpSpPr>
            <p:cNvPr id="41" name="Group 40"/>
            <p:cNvGrpSpPr/>
            <p:nvPr/>
          </p:nvGrpSpPr>
          <p:grpSpPr>
            <a:xfrm>
              <a:off x="2470960" y="7435546"/>
              <a:ext cx="4095002" cy="369332"/>
              <a:chOff x="2452765" y="7502131"/>
              <a:chExt cx="4095002" cy="369332"/>
            </a:xfrm>
          </p:grpSpPr>
          <p:sp>
            <p:nvSpPr>
              <p:cNvPr id="50" name="Rectangle 1436"/>
              <p:cNvSpPr>
                <a:spLocks noChangeArrowheads="1"/>
              </p:cNvSpPr>
              <p:nvPr/>
            </p:nvSpPr>
            <p:spPr bwMode="auto">
              <a:xfrm>
                <a:off x="2452765" y="7502131"/>
                <a:ext cx="35907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id-ID" sz="2400" dirty="0" smtClean="0">
                    <a:latin typeface="Open Sans"/>
                    <a:cs typeface="Open Sans"/>
                  </a:rPr>
                  <a:t>34</a:t>
                </a:r>
                <a:endParaRPr kumimoji="0" lang="en-US" sz="4400" i="0" u="none" strike="noStrike" cap="none" normalizeH="0" baseline="0" dirty="0" smtClean="0">
                  <a:ln>
                    <a:noFill/>
                  </a:ln>
                  <a:effectLst/>
                  <a:latin typeface="Open Sans"/>
                  <a:cs typeface="Open Sans"/>
                </a:endParaRPr>
              </a:p>
            </p:txBody>
          </p:sp>
          <p:sp>
            <p:nvSpPr>
              <p:cNvPr id="51" name="Rectangle 1436"/>
              <p:cNvSpPr>
                <a:spLocks noChangeArrowheads="1"/>
              </p:cNvSpPr>
              <p:nvPr/>
            </p:nvSpPr>
            <p:spPr bwMode="auto">
              <a:xfrm>
                <a:off x="3207171" y="7502131"/>
                <a:ext cx="35907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Open Sans"/>
                    <a:cs typeface="Open Sans"/>
                  </a:rPr>
                  <a:t>54</a:t>
                </a:r>
                <a:endParaRPr kumimoji="0" lang="en-US" sz="4400" i="0" u="none" strike="noStrike" cap="none" normalizeH="0" baseline="0" dirty="0" smtClean="0">
                  <a:ln>
                    <a:noFill/>
                  </a:ln>
                  <a:effectLst/>
                  <a:latin typeface="Open Sans"/>
                  <a:cs typeface="Open Sans"/>
                </a:endParaRPr>
              </a:p>
            </p:txBody>
          </p:sp>
          <p:sp>
            <p:nvSpPr>
              <p:cNvPr id="52" name="Rectangle 1436"/>
              <p:cNvSpPr>
                <a:spLocks noChangeArrowheads="1"/>
              </p:cNvSpPr>
              <p:nvPr/>
            </p:nvSpPr>
            <p:spPr bwMode="auto">
              <a:xfrm>
                <a:off x="3948151" y="7502131"/>
                <a:ext cx="3570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Open Sans"/>
                    <a:cs typeface="Open Sans"/>
                  </a:rPr>
                  <a:t>32</a:t>
                </a:r>
                <a:endParaRPr kumimoji="0" lang="en-US" sz="4400" i="0" u="none" strike="noStrike" cap="none" normalizeH="0" baseline="0" dirty="0" smtClean="0">
                  <a:ln>
                    <a:noFill/>
                  </a:ln>
                  <a:effectLst/>
                  <a:latin typeface="Open Sans"/>
                  <a:cs typeface="Open Sans"/>
                </a:endParaRPr>
              </a:p>
            </p:txBody>
          </p:sp>
          <p:sp>
            <p:nvSpPr>
              <p:cNvPr id="53" name="Rectangle 1436"/>
              <p:cNvSpPr>
                <a:spLocks noChangeArrowheads="1"/>
              </p:cNvSpPr>
              <p:nvPr/>
            </p:nvSpPr>
            <p:spPr bwMode="auto">
              <a:xfrm>
                <a:off x="4688099" y="7502131"/>
                <a:ext cx="3570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Open Sans"/>
                    <a:cs typeface="Open Sans"/>
                  </a:rPr>
                  <a:t>43</a:t>
                </a:r>
                <a:endParaRPr kumimoji="0" lang="en-US" sz="4400" i="0" u="none" strike="noStrike" cap="none" normalizeH="0" baseline="0" dirty="0" smtClean="0">
                  <a:ln>
                    <a:noFill/>
                  </a:ln>
                  <a:effectLst/>
                  <a:latin typeface="Open Sans"/>
                  <a:cs typeface="Open Sans"/>
                </a:endParaRPr>
              </a:p>
            </p:txBody>
          </p:sp>
          <p:sp>
            <p:nvSpPr>
              <p:cNvPr id="54" name="Rectangle 1436"/>
              <p:cNvSpPr>
                <a:spLocks noChangeArrowheads="1"/>
              </p:cNvSpPr>
              <p:nvPr/>
            </p:nvSpPr>
            <p:spPr bwMode="auto">
              <a:xfrm>
                <a:off x="5428045" y="7502131"/>
                <a:ext cx="3570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Open Sans"/>
                    <a:cs typeface="Open Sans"/>
                  </a:rPr>
                  <a:t>26</a:t>
                </a:r>
                <a:endParaRPr kumimoji="0" lang="en-US" sz="4400" i="0" u="none" strike="noStrike" cap="none" normalizeH="0" baseline="0" dirty="0" smtClean="0">
                  <a:ln>
                    <a:noFill/>
                  </a:ln>
                  <a:effectLst/>
                  <a:latin typeface="Open Sans"/>
                  <a:cs typeface="Open Sans"/>
                </a:endParaRPr>
              </a:p>
            </p:txBody>
          </p:sp>
          <p:sp>
            <p:nvSpPr>
              <p:cNvPr id="55" name="Rectangle 1436"/>
              <p:cNvSpPr>
                <a:spLocks noChangeArrowheads="1"/>
              </p:cNvSpPr>
              <p:nvPr/>
            </p:nvSpPr>
            <p:spPr bwMode="auto">
              <a:xfrm>
                <a:off x="6188694" y="7502131"/>
                <a:ext cx="35907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Open Sans"/>
                    <a:cs typeface="Open Sans"/>
                  </a:rPr>
                  <a:t>70</a:t>
                </a:r>
                <a:endParaRPr kumimoji="0" lang="en-US" sz="4400" i="0" u="none" strike="noStrike" cap="none" normalizeH="0" baseline="0" dirty="0" smtClean="0">
                  <a:ln>
                    <a:noFill/>
                  </a:ln>
                  <a:effectLst/>
                  <a:latin typeface="Open Sans"/>
                  <a:cs typeface="Open Sans"/>
                </a:endParaRPr>
              </a:p>
            </p:txBody>
          </p:sp>
        </p:grpSp>
      </p:grpSp>
      <p:pic>
        <p:nvPicPr>
          <p:cNvPr id="75" name="Picture 74"/>
          <p:cNvPicPr>
            <a:picLocks noChangeAspect="1"/>
          </p:cNvPicPr>
          <p:nvPr/>
        </p:nvPicPr>
        <p:blipFill>
          <a:blip r:embed="rId2"/>
          <a:stretch>
            <a:fillRect/>
          </a:stretch>
        </p:blipFill>
        <p:spPr>
          <a:xfrm>
            <a:off x="13344681" y="3071999"/>
            <a:ext cx="3317823" cy="7061431"/>
          </a:xfrm>
          <a:prstGeom prst="rect">
            <a:avLst/>
          </a:prstGeom>
        </p:spPr>
      </p:pic>
      <p:sp>
        <p:nvSpPr>
          <p:cNvPr id="91" name="TextBox 90"/>
          <p:cNvSpPr txBox="1"/>
          <p:nvPr/>
        </p:nvSpPr>
        <p:spPr>
          <a:xfrm>
            <a:off x="2310280" y="7876737"/>
            <a:ext cx="4451751" cy="1677382"/>
          </a:xfrm>
          <a:prstGeom prst="rect">
            <a:avLst/>
          </a:prstGeom>
          <a:noFill/>
        </p:spPr>
        <p:txBody>
          <a:bodyPr wrap="square" rtlCol="0">
            <a:spAutoFit/>
          </a:bodyPr>
          <a:lstStyle/>
          <a:p>
            <a:pPr algn="ctr">
              <a:lnSpc>
                <a:spcPct val="130000"/>
              </a:lnSpc>
            </a:pPr>
            <a:r>
              <a:rPr lang="pt-BR" sz="2000" dirty="0">
                <a:latin typeface="Open Sans"/>
                <a:cs typeface="Open Sans"/>
              </a:rPr>
              <a:t>Lorem ipsum dolor sit </a:t>
            </a:r>
            <a:r>
              <a:rPr lang="pt-BR" sz="2000" dirty="0" smtClean="0">
                <a:latin typeface="Open Sans"/>
                <a:cs typeface="Open Sans"/>
              </a:rPr>
              <a:t>amet ignota  dem consectetur </a:t>
            </a:r>
            <a:r>
              <a:rPr lang="pt-BR" sz="2000" dirty="0">
                <a:latin typeface="Open Sans"/>
                <a:cs typeface="Open Sans"/>
              </a:rPr>
              <a:t>adipiscing </a:t>
            </a:r>
            <a:r>
              <a:rPr lang="pt-BR" sz="2000" dirty="0" smtClean="0">
                <a:latin typeface="Open Sans"/>
                <a:cs typeface="Open Sans"/>
              </a:rPr>
              <a:t>elitara creativity tincidunt </a:t>
            </a:r>
            <a:r>
              <a:rPr lang="pt-BR" sz="2000" dirty="0">
                <a:latin typeface="Open Sans"/>
                <a:cs typeface="Open Sans"/>
              </a:rPr>
              <a:t>ante nec sem </a:t>
            </a:r>
            <a:r>
              <a:rPr lang="pt-BR" sz="2000" dirty="0" smtClean="0">
                <a:latin typeface="Open Sans"/>
                <a:cs typeface="Open Sans"/>
              </a:rPr>
              <a:t>conguerala idea.</a:t>
            </a:r>
            <a:endParaRPr lang="en-US" sz="2000" dirty="0">
              <a:latin typeface="Open Sans"/>
              <a:cs typeface="Open Sans"/>
            </a:endParaRPr>
          </a:p>
        </p:txBody>
      </p:sp>
      <p:sp>
        <p:nvSpPr>
          <p:cNvPr id="92" name="TextBox 91"/>
          <p:cNvSpPr txBox="1"/>
          <p:nvPr/>
        </p:nvSpPr>
        <p:spPr>
          <a:xfrm>
            <a:off x="2310281" y="7149289"/>
            <a:ext cx="4465273" cy="584757"/>
          </a:xfrm>
          <a:prstGeom prst="rect">
            <a:avLst/>
          </a:prstGeom>
          <a:noFill/>
        </p:spPr>
        <p:txBody>
          <a:bodyPr wrap="square" lIns="91422" tIns="45711" rIns="91422" bIns="45711" rtlCol="0">
            <a:spAutoFit/>
          </a:bodyPr>
          <a:lstStyle/>
          <a:p>
            <a:pPr algn="ctr"/>
            <a:r>
              <a:rPr lang="en-US" sz="3200" dirty="0" smtClean="0">
                <a:latin typeface="Open Sans"/>
                <a:cs typeface="Open Sans"/>
              </a:rPr>
              <a:t>Our Great App</a:t>
            </a:r>
            <a:endParaRPr lang="id-ID" sz="3200" dirty="0" smtClean="0">
              <a:latin typeface="Open Sans"/>
              <a:cs typeface="Open Sans"/>
            </a:endParaRPr>
          </a:p>
        </p:txBody>
      </p:sp>
      <p:grpSp>
        <p:nvGrpSpPr>
          <p:cNvPr id="4" name="Group 3"/>
          <p:cNvGrpSpPr/>
          <p:nvPr/>
        </p:nvGrpSpPr>
        <p:grpSpPr>
          <a:xfrm>
            <a:off x="17354877" y="4028686"/>
            <a:ext cx="5040236" cy="2850092"/>
            <a:chOff x="17348098" y="4954786"/>
            <a:chExt cx="5038267" cy="2850092"/>
          </a:xfrm>
        </p:grpSpPr>
        <p:grpSp>
          <p:nvGrpSpPr>
            <p:cNvPr id="77" name="Group 76"/>
            <p:cNvGrpSpPr/>
            <p:nvPr/>
          </p:nvGrpSpPr>
          <p:grpSpPr>
            <a:xfrm>
              <a:off x="17348098" y="4954786"/>
              <a:ext cx="5038267" cy="2355335"/>
              <a:chOff x="714174" y="1824803"/>
              <a:chExt cx="2638626" cy="1515771"/>
            </a:xfrm>
          </p:grpSpPr>
          <p:cxnSp>
            <p:nvCxnSpPr>
              <p:cNvPr id="84" name="Straight Connector 83"/>
              <p:cNvCxnSpPr/>
              <p:nvPr/>
            </p:nvCxnSpPr>
            <p:spPr>
              <a:xfrm>
                <a:off x="714174" y="3340574"/>
                <a:ext cx="2638626" cy="0"/>
              </a:xfrm>
              <a:prstGeom prst="line">
                <a:avLst/>
              </a:prstGeom>
              <a:ln w="76200">
                <a:solidFill>
                  <a:schemeClr val="tx1">
                    <a:lumMod val="40000"/>
                    <a:lumOff val="6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5" name="Rounded Rectangle 84"/>
              <p:cNvSpPr/>
              <p:nvPr/>
            </p:nvSpPr>
            <p:spPr>
              <a:xfrm>
                <a:off x="951571" y="2191723"/>
                <a:ext cx="202844" cy="105663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a:cs typeface="Open Sans"/>
                </a:endParaRPr>
              </a:p>
            </p:txBody>
          </p:sp>
          <p:sp>
            <p:nvSpPr>
              <p:cNvPr id="86" name="Rounded Rectangle 85"/>
              <p:cNvSpPr/>
              <p:nvPr/>
            </p:nvSpPr>
            <p:spPr>
              <a:xfrm>
                <a:off x="1336791" y="1824803"/>
                <a:ext cx="202844" cy="1385455"/>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a:cs typeface="Open Sans"/>
                </a:endParaRPr>
              </a:p>
            </p:txBody>
          </p:sp>
          <p:sp>
            <p:nvSpPr>
              <p:cNvPr id="87" name="Rounded Rectangle 86"/>
              <p:cNvSpPr/>
              <p:nvPr/>
            </p:nvSpPr>
            <p:spPr>
              <a:xfrm>
                <a:off x="1722011" y="2188483"/>
                <a:ext cx="202844" cy="1039091"/>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a:cs typeface="Open Sans"/>
                </a:endParaRPr>
              </a:p>
            </p:txBody>
          </p:sp>
          <p:sp>
            <p:nvSpPr>
              <p:cNvPr id="88" name="Rounded Rectangle 87"/>
              <p:cNvSpPr/>
              <p:nvPr/>
            </p:nvSpPr>
            <p:spPr>
              <a:xfrm>
                <a:off x="2107231" y="2333957"/>
                <a:ext cx="202844" cy="900545"/>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a:cs typeface="Open Sans"/>
                </a:endParaRPr>
              </a:p>
            </p:txBody>
          </p:sp>
          <p:sp>
            <p:nvSpPr>
              <p:cNvPr id="89" name="Rounded Rectangle 88"/>
              <p:cNvSpPr/>
              <p:nvPr/>
            </p:nvSpPr>
            <p:spPr>
              <a:xfrm>
                <a:off x="2492451" y="1849427"/>
                <a:ext cx="192716" cy="1374685"/>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a:cs typeface="Open Sans"/>
                </a:endParaRPr>
              </a:p>
            </p:txBody>
          </p:sp>
          <p:sp>
            <p:nvSpPr>
              <p:cNvPr id="90" name="Rounded Rectangle 89"/>
              <p:cNvSpPr/>
              <p:nvPr/>
            </p:nvSpPr>
            <p:spPr>
              <a:xfrm>
                <a:off x="2877671" y="1970277"/>
                <a:ext cx="202844" cy="1246909"/>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a:cs typeface="Open Sans"/>
                </a:endParaRPr>
              </a:p>
            </p:txBody>
          </p:sp>
        </p:grpSp>
        <p:grpSp>
          <p:nvGrpSpPr>
            <p:cNvPr id="113" name="Group 112"/>
            <p:cNvGrpSpPr/>
            <p:nvPr/>
          </p:nvGrpSpPr>
          <p:grpSpPr>
            <a:xfrm>
              <a:off x="17803532" y="7435546"/>
              <a:ext cx="4095002" cy="369332"/>
              <a:chOff x="2452765" y="7502131"/>
              <a:chExt cx="4095002" cy="369332"/>
            </a:xfrm>
          </p:grpSpPr>
          <p:sp>
            <p:nvSpPr>
              <p:cNvPr id="114" name="Rectangle 1436"/>
              <p:cNvSpPr>
                <a:spLocks noChangeArrowheads="1"/>
              </p:cNvSpPr>
              <p:nvPr/>
            </p:nvSpPr>
            <p:spPr bwMode="auto">
              <a:xfrm>
                <a:off x="2452765" y="7502131"/>
                <a:ext cx="35907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id-ID" sz="2400" dirty="0" smtClean="0">
                    <a:latin typeface="Open Sans"/>
                    <a:cs typeface="Open Sans"/>
                  </a:rPr>
                  <a:t>34</a:t>
                </a:r>
                <a:endParaRPr kumimoji="0" lang="en-US" sz="4400" i="0" u="none" strike="noStrike" cap="none" normalizeH="0" baseline="0" dirty="0" smtClean="0">
                  <a:ln>
                    <a:noFill/>
                  </a:ln>
                  <a:effectLst/>
                  <a:latin typeface="Open Sans"/>
                  <a:cs typeface="Open Sans"/>
                </a:endParaRPr>
              </a:p>
            </p:txBody>
          </p:sp>
          <p:sp>
            <p:nvSpPr>
              <p:cNvPr id="115" name="Rectangle 1436"/>
              <p:cNvSpPr>
                <a:spLocks noChangeArrowheads="1"/>
              </p:cNvSpPr>
              <p:nvPr/>
            </p:nvSpPr>
            <p:spPr bwMode="auto">
              <a:xfrm>
                <a:off x="3207171" y="7502131"/>
                <a:ext cx="35907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Open Sans"/>
                    <a:cs typeface="Open Sans"/>
                  </a:rPr>
                  <a:t>54</a:t>
                </a:r>
                <a:endParaRPr kumimoji="0" lang="en-US" sz="4400" i="0" u="none" strike="noStrike" cap="none" normalizeH="0" baseline="0" dirty="0" smtClean="0">
                  <a:ln>
                    <a:noFill/>
                  </a:ln>
                  <a:effectLst/>
                  <a:latin typeface="Open Sans"/>
                  <a:cs typeface="Open Sans"/>
                </a:endParaRPr>
              </a:p>
            </p:txBody>
          </p:sp>
          <p:sp>
            <p:nvSpPr>
              <p:cNvPr id="116" name="Rectangle 1436"/>
              <p:cNvSpPr>
                <a:spLocks noChangeArrowheads="1"/>
              </p:cNvSpPr>
              <p:nvPr/>
            </p:nvSpPr>
            <p:spPr bwMode="auto">
              <a:xfrm>
                <a:off x="3948151" y="7502131"/>
                <a:ext cx="3570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Open Sans"/>
                    <a:cs typeface="Open Sans"/>
                  </a:rPr>
                  <a:t>32</a:t>
                </a:r>
                <a:endParaRPr kumimoji="0" lang="en-US" sz="4400" i="0" u="none" strike="noStrike" cap="none" normalizeH="0" baseline="0" dirty="0" smtClean="0">
                  <a:ln>
                    <a:noFill/>
                  </a:ln>
                  <a:effectLst/>
                  <a:latin typeface="Open Sans"/>
                  <a:cs typeface="Open Sans"/>
                </a:endParaRPr>
              </a:p>
            </p:txBody>
          </p:sp>
          <p:sp>
            <p:nvSpPr>
              <p:cNvPr id="117" name="Rectangle 1436"/>
              <p:cNvSpPr>
                <a:spLocks noChangeArrowheads="1"/>
              </p:cNvSpPr>
              <p:nvPr/>
            </p:nvSpPr>
            <p:spPr bwMode="auto">
              <a:xfrm>
                <a:off x="4688099" y="7502131"/>
                <a:ext cx="3570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Open Sans"/>
                    <a:cs typeface="Open Sans"/>
                  </a:rPr>
                  <a:t>43</a:t>
                </a:r>
                <a:endParaRPr kumimoji="0" lang="en-US" sz="4400" i="0" u="none" strike="noStrike" cap="none" normalizeH="0" baseline="0" dirty="0" smtClean="0">
                  <a:ln>
                    <a:noFill/>
                  </a:ln>
                  <a:effectLst/>
                  <a:latin typeface="Open Sans"/>
                  <a:cs typeface="Open Sans"/>
                </a:endParaRPr>
              </a:p>
            </p:txBody>
          </p:sp>
          <p:sp>
            <p:nvSpPr>
              <p:cNvPr id="118" name="Rectangle 1436"/>
              <p:cNvSpPr>
                <a:spLocks noChangeArrowheads="1"/>
              </p:cNvSpPr>
              <p:nvPr/>
            </p:nvSpPr>
            <p:spPr bwMode="auto">
              <a:xfrm>
                <a:off x="5428045" y="7502131"/>
                <a:ext cx="3570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Open Sans"/>
                    <a:cs typeface="Open Sans"/>
                  </a:rPr>
                  <a:t>26</a:t>
                </a:r>
                <a:endParaRPr kumimoji="0" lang="en-US" sz="4400" i="0" u="none" strike="noStrike" cap="none" normalizeH="0" baseline="0" dirty="0" smtClean="0">
                  <a:ln>
                    <a:noFill/>
                  </a:ln>
                  <a:effectLst/>
                  <a:latin typeface="Open Sans"/>
                  <a:cs typeface="Open Sans"/>
                </a:endParaRPr>
              </a:p>
            </p:txBody>
          </p:sp>
          <p:sp>
            <p:nvSpPr>
              <p:cNvPr id="119" name="Rectangle 1436"/>
              <p:cNvSpPr>
                <a:spLocks noChangeArrowheads="1"/>
              </p:cNvSpPr>
              <p:nvPr/>
            </p:nvSpPr>
            <p:spPr bwMode="auto">
              <a:xfrm>
                <a:off x="6188694" y="7502131"/>
                <a:ext cx="35907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Open Sans"/>
                    <a:cs typeface="Open Sans"/>
                  </a:rPr>
                  <a:t>70</a:t>
                </a:r>
                <a:endParaRPr kumimoji="0" lang="en-US" sz="4400" i="0" u="none" strike="noStrike" cap="none" normalizeH="0" baseline="0" dirty="0" smtClean="0">
                  <a:ln>
                    <a:noFill/>
                  </a:ln>
                  <a:effectLst/>
                  <a:latin typeface="Open Sans"/>
                  <a:cs typeface="Open Sans"/>
                </a:endParaRPr>
              </a:p>
            </p:txBody>
          </p:sp>
        </p:grpSp>
      </p:grpSp>
      <p:sp>
        <p:nvSpPr>
          <p:cNvPr id="61" name="TextBox 60"/>
          <p:cNvSpPr txBox="1"/>
          <p:nvPr/>
        </p:nvSpPr>
        <p:spPr>
          <a:xfrm>
            <a:off x="17652781" y="7899017"/>
            <a:ext cx="4451751" cy="1677382"/>
          </a:xfrm>
          <a:prstGeom prst="rect">
            <a:avLst/>
          </a:prstGeom>
          <a:noFill/>
        </p:spPr>
        <p:txBody>
          <a:bodyPr wrap="square" rtlCol="0">
            <a:spAutoFit/>
          </a:bodyPr>
          <a:lstStyle/>
          <a:p>
            <a:pPr algn="ctr">
              <a:lnSpc>
                <a:spcPct val="130000"/>
              </a:lnSpc>
            </a:pPr>
            <a:r>
              <a:rPr lang="pt-BR" sz="2000" dirty="0">
                <a:latin typeface="Open Sans"/>
                <a:cs typeface="Open Sans"/>
              </a:rPr>
              <a:t>Lorem ipsum dolor sit </a:t>
            </a:r>
            <a:r>
              <a:rPr lang="pt-BR" sz="2000" dirty="0" smtClean="0">
                <a:latin typeface="Open Sans"/>
                <a:cs typeface="Open Sans"/>
              </a:rPr>
              <a:t>amet ignota  dem consectetur </a:t>
            </a:r>
            <a:r>
              <a:rPr lang="pt-BR" sz="2000" dirty="0">
                <a:latin typeface="Open Sans"/>
                <a:cs typeface="Open Sans"/>
              </a:rPr>
              <a:t>adipiscing </a:t>
            </a:r>
            <a:r>
              <a:rPr lang="pt-BR" sz="2000" dirty="0" smtClean="0">
                <a:latin typeface="Open Sans"/>
                <a:cs typeface="Open Sans"/>
              </a:rPr>
              <a:t>elitara creativity tincidunt </a:t>
            </a:r>
            <a:r>
              <a:rPr lang="pt-BR" sz="2000" dirty="0">
                <a:latin typeface="Open Sans"/>
                <a:cs typeface="Open Sans"/>
              </a:rPr>
              <a:t>ante nec sem </a:t>
            </a:r>
            <a:r>
              <a:rPr lang="pt-BR" sz="2000" dirty="0" smtClean="0">
                <a:latin typeface="Open Sans"/>
                <a:cs typeface="Open Sans"/>
              </a:rPr>
              <a:t>conguerala idea.</a:t>
            </a:r>
            <a:endParaRPr lang="en-US" sz="2000" dirty="0">
              <a:latin typeface="Open Sans"/>
              <a:cs typeface="Open Sans"/>
            </a:endParaRPr>
          </a:p>
        </p:txBody>
      </p:sp>
      <p:sp>
        <p:nvSpPr>
          <p:cNvPr id="62" name="TextBox 61"/>
          <p:cNvSpPr txBox="1"/>
          <p:nvPr/>
        </p:nvSpPr>
        <p:spPr>
          <a:xfrm>
            <a:off x="17652781" y="7171569"/>
            <a:ext cx="4465273" cy="584757"/>
          </a:xfrm>
          <a:prstGeom prst="rect">
            <a:avLst/>
          </a:prstGeom>
          <a:noFill/>
        </p:spPr>
        <p:txBody>
          <a:bodyPr wrap="square" lIns="91422" tIns="45711" rIns="91422" bIns="45711" rtlCol="0">
            <a:spAutoFit/>
          </a:bodyPr>
          <a:lstStyle/>
          <a:p>
            <a:pPr algn="ctr"/>
            <a:r>
              <a:rPr lang="en-US" sz="3200" dirty="0" smtClean="0">
                <a:latin typeface="Open Sans"/>
                <a:cs typeface="Open Sans"/>
              </a:rPr>
              <a:t>Competitor’s App</a:t>
            </a:r>
            <a:endParaRPr lang="id-ID" sz="3200" dirty="0" smtClean="0">
              <a:latin typeface="Open Sans"/>
              <a:cs typeface="Open Sans"/>
            </a:endParaRPr>
          </a:p>
        </p:txBody>
      </p:sp>
      <p:sp>
        <p:nvSpPr>
          <p:cNvPr id="63" name="TextBox 62"/>
          <p:cNvSpPr txBox="1"/>
          <p:nvPr/>
        </p:nvSpPr>
        <p:spPr>
          <a:xfrm>
            <a:off x="11160638" y="5524937"/>
            <a:ext cx="2083083" cy="1323421"/>
          </a:xfrm>
          <a:prstGeom prst="rect">
            <a:avLst/>
          </a:prstGeom>
          <a:noFill/>
        </p:spPr>
        <p:txBody>
          <a:bodyPr wrap="square" lIns="91422" tIns="45711" rIns="91422" bIns="45711" rtlCol="0">
            <a:spAutoFit/>
          </a:bodyPr>
          <a:lstStyle/>
          <a:p>
            <a:pPr algn="ctr"/>
            <a:r>
              <a:rPr lang="en-US" sz="8000" b="1" dirty="0" smtClean="0">
                <a:solidFill>
                  <a:schemeClr val="tx2"/>
                </a:solidFill>
                <a:latin typeface="Open Sans"/>
                <a:cs typeface="Open Sans"/>
              </a:rPr>
              <a:t>VS</a:t>
            </a:r>
            <a:endParaRPr lang="id-ID" sz="8000" b="1" dirty="0" smtClean="0">
              <a:solidFill>
                <a:schemeClr val="tx2"/>
              </a:solidFill>
              <a:latin typeface="Open Sans"/>
              <a:cs typeface="Open Sans"/>
            </a:endParaRPr>
          </a:p>
        </p:txBody>
      </p:sp>
      <p:sp>
        <p:nvSpPr>
          <p:cNvPr id="65" name="TextBox 64"/>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App Projects iPhone 5 Mock up</a:t>
            </a:r>
            <a:endParaRPr lang="en-US" sz="6600" b="1" dirty="0">
              <a:solidFill>
                <a:schemeClr val="tx2"/>
              </a:solidFill>
              <a:latin typeface="Open Sans"/>
              <a:cs typeface="Open Sans"/>
            </a:endParaRPr>
          </a:p>
        </p:txBody>
      </p:sp>
      <p:sp>
        <p:nvSpPr>
          <p:cNvPr id="67" name="TextBox 66"/>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grpSp>
        <p:nvGrpSpPr>
          <p:cNvPr id="7" name="Group 6"/>
          <p:cNvGrpSpPr/>
          <p:nvPr/>
        </p:nvGrpSpPr>
        <p:grpSpPr>
          <a:xfrm>
            <a:off x="4220114" y="11220594"/>
            <a:ext cx="15982377" cy="635001"/>
            <a:chOff x="5542964" y="11220594"/>
            <a:chExt cx="15982377" cy="635001"/>
          </a:xfrm>
        </p:grpSpPr>
        <p:grpSp>
          <p:nvGrpSpPr>
            <p:cNvPr id="94" name="Group 93"/>
            <p:cNvGrpSpPr>
              <a:grpSpLocks/>
            </p:cNvGrpSpPr>
            <p:nvPr/>
          </p:nvGrpSpPr>
          <p:grpSpPr bwMode="auto">
            <a:xfrm>
              <a:off x="5542964" y="11220594"/>
              <a:ext cx="2487862" cy="635001"/>
              <a:chOff x="6876115" y="2016414"/>
              <a:chExt cx="1652005" cy="238569"/>
            </a:xfrm>
          </p:grpSpPr>
          <p:sp>
            <p:nvSpPr>
              <p:cNvPr id="104" name="Rectangle 103"/>
              <p:cNvSpPr/>
              <p:nvPr/>
            </p:nvSpPr>
            <p:spPr>
              <a:xfrm>
                <a:off x="6876115" y="2076140"/>
                <a:ext cx="241781" cy="731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3600" dirty="0">
                  <a:latin typeface="Open Sans"/>
                  <a:cs typeface="Open Sans"/>
                </a:endParaRPr>
              </a:p>
            </p:txBody>
          </p:sp>
          <p:sp>
            <p:nvSpPr>
              <p:cNvPr id="105" name="Subtitle 2"/>
              <p:cNvSpPr txBox="1">
                <a:spLocks/>
              </p:cNvSpPr>
              <p:nvPr/>
            </p:nvSpPr>
            <p:spPr>
              <a:xfrm>
                <a:off x="7176675" y="2016414"/>
                <a:ext cx="1351445"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400" dirty="0" smtClean="0">
                    <a:latin typeface="Open Sans"/>
                    <a:ea typeface="Arial"/>
                    <a:cs typeface="Open Sans"/>
                  </a:rPr>
                  <a:t>Feature One</a:t>
                </a:r>
                <a:endParaRPr lang="en-US" sz="2400" dirty="0">
                  <a:latin typeface="Open Sans"/>
                  <a:ea typeface="Arial"/>
                  <a:cs typeface="Open Sans"/>
                </a:endParaRPr>
              </a:p>
            </p:txBody>
          </p:sp>
        </p:grpSp>
        <p:grpSp>
          <p:nvGrpSpPr>
            <p:cNvPr id="69" name="Group 68"/>
            <p:cNvGrpSpPr>
              <a:grpSpLocks/>
            </p:cNvGrpSpPr>
            <p:nvPr/>
          </p:nvGrpSpPr>
          <p:grpSpPr bwMode="auto">
            <a:xfrm>
              <a:off x="8248934" y="11220594"/>
              <a:ext cx="2487862" cy="635001"/>
              <a:chOff x="6876115" y="2016414"/>
              <a:chExt cx="1652005" cy="238569"/>
            </a:xfrm>
          </p:grpSpPr>
          <p:sp>
            <p:nvSpPr>
              <p:cNvPr id="71" name="Rectangle 70"/>
              <p:cNvSpPr/>
              <p:nvPr/>
            </p:nvSpPr>
            <p:spPr>
              <a:xfrm>
                <a:off x="6876115" y="2076140"/>
                <a:ext cx="241781" cy="731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3600" dirty="0">
                  <a:latin typeface="Open Sans"/>
                  <a:cs typeface="Open Sans"/>
                </a:endParaRPr>
              </a:p>
            </p:txBody>
          </p:sp>
          <p:sp>
            <p:nvSpPr>
              <p:cNvPr id="73" name="Subtitle 2"/>
              <p:cNvSpPr txBox="1">
                <a:spLocks/>
              </p:cNvSpPr>
              <p:nvPr/>
            </p:nvSpPr>
            <p:spPr>
              <a:xfrm>
                <a:off x="7176675" y="2016414"/>
                <a:ext cx="1351445"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400" dirty="0" smtClean="0">
                    <a:latin typeface="Open Sans"/>
                    <a:ea typeface="Arial"/>
                    <a:cs typeface="Open Sans"/>
                  </a:rPr>
                  <a:t>Feature Two</a:t>
                </a:r>
                <a:endParaRPr lang="en-US" sz="2400" dirty="0">
                  <a:latin typeface="Open Sans"/>
                  <a:ea typeface="Arial"/>
                  <a:cs typeface="Open Sans"/>
                </a:endParaRPr>
              </a:p>
            </p:txBody>
          </p:sp>
        </p:grpSp>
        <p:grpSp>
          <p:nvGrpSpPr>
            <p:cNvPr id="76" name="Group 75"/>
            <p:cNvGrpSpPr>
              <a:grpSpLocks/>
            </p:cNvGrpSpPr>
            <p:nvPr/>
          </p:nvGrpSpPr>
          <p:grpSpPr bwMode="auto">
            <a:xfrm>
              <a:off x="10966749" y="11220594"/>
              <a:ext cx="2589622" cy="635001"/>
              <a:chOff x="6876115" y="2016414"/>
              <a:chExt cx="1719576" cy="238569"/>
            </a:xfrm>
          </p:grpSpPr>
          <p:sp>
            <p:nvSpPr>
              <p:cNvPr id="78" name="Rectangle 77"/>
              <p:cNvSpPr/>
              <p:nvPr/>
            </p:nvSpPr>
            <p:spPr>
              <a:xfrm>
                <a:off x="6876115" y="2076140"/>
                <a:ext cx="241781" cy="731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3600" dirty="0">
                  <a:latin typeface="Open Sans"/>
                  <a:cs typeface="Open Sans"/>
                </a:endParaRPr>
              </a:p>
            </p:txBody>
          </p:sp>
          <p:sp>
            <p:nvSpPr>
              <p:cNvPr id="79" name="Subtitle 2"/>
              <p:cNvSpPr txBox="1">
                <a:spLocks/>
              </p:cNvSpPr>
              <p:nvPr/>
            </p:nvSpPr>
            <p:spPr>
              <a:xfrm>
                <a:off x="7109102" y="2016414"/>
                <a:ext cx="1486589"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400" dirty="0" smtClean="0">
                    <a:latin typeface="Open Sans"/>
                    <a:ea typeface="Arial"/>
                    <a:cs typeface="Open Sans"/>
                  </a:rPr>
                  <a:t>Feature Three</a:t>
                </a:r>
                <a:endParaRPr lang="en-US" sz="2400" dirty="0">
                  <a:latin typeface="Open Sans"/>
                  <a:ea typeface="Arial"/>
                  <a:cs typeface="Open Sans"/>
                </a:endParaRPr>
              </a:p>
            </p:txBody>
          </p:sp>
        </p:grpSp>
        <p:grpSp>
          <p:nvGrpSpPr>
            <p:cNvPr id="80" name="Group 79"/>
            <p:cNvGrpSpPr>
              <a:grpSpLocks/>
            </p:cNvGrpSpPr>
            <p:nvPr/>
          </p:nvGrpSpPr>
          <p:grpSpPr bwMode="auto">
            <a:xfrm>
              <a:off x="13672717" y="11220594"/>
              <a:ext cx="2487862" cy="635001"/>
              <a:chOff x="6876115" y="2016414"/>
              <a:chExt cx="1652005" cy="238569"/>
            </a:xfrm>
          </p:grpSpPr>
          <p:sp>
            <p:nvSpPr>
              <p:cNvPr id="81" name="Rectangle 80"/>
              <p:cNvSpPr/>
              <p:nvPr/>
            </p:nvSpPr>
            <p:spPr>
              <a:xfrm>
                <a:off x="6876115" y="2076140"/>
                <a:ext cx="241781" cy="7316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3600" dirty="0">
                  <a:latin typeface="Open Sans"/>
                  <a:cs typeface="Open Sans"/>
                </a:endParaRPr>
              </a:p>
            </p:txBody>
          </p:sp>
          <p:sp>
            <p:nvSpPr>
              <p:cNvPr id="82" name="Subtitle 2"/>
              <p:cNvSpPr txBox="1">
                <a:spLocks/>
              </p:cNvSpPr>
              <p:nvPr/>
            </p:nvSpPr>
            <p:spPr>
              <a:xfrm>
                <a:off x="7176675" y="2016414"/>
                <a:ext cx="1351445"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400" dirty="0" smtClean="0">
                    <a:latin typeface="Open Sans"/>
                    <a:ea typeface="Arial"/>
                    <a:cs typeface="Open Sans"/>
                  </a:rPr>
                  <a:t>Feature Four</a:t>
                </a:r>
                <a:endParaRPr lang="en-US" sz="2400" dirty="0">
                  <a:latin typeface="Open Sans"/>
                  <a:ea typeface="Arial"/>
                  <a:cs typeface="Open Sans"/>
                </a:endParaRPr>
              </a:p>
            </p:txBody>
          </p:sp>
        </p:grpSp>
        <p:grpSp>
          <p:nvGrpSpPr>
            <p:cNvPr id="83" name="Group 82"/>
            <p:cNvGrpSpPr>
              <a:grpSpLocks/>
            </p:cNvGrpSpPr>
            <p:nvPr/>
          </p:nvGrpSpPr>
          <p:grpSpPr bwMode="auto">
            <a:xfrm>
              <a:off x="16393252" y="11220594"/>
              <a:ext cx="2487862" cy="635001"/>
              <a:chOff x="6876115" y="2016414"/>
              <a:chExt cx="1652005" cy="238569"/>
            </a:xfrm>
          </p:grpSpPr>
          <p:sp>
            <p:nvSpPr>
              <p:cNvPr id="93" name="Rectangle 92"/>
              <p:cNvSpPr/>
              <p:nvPr/>
            </p:nvSpPr>
            <p:spPr>
              <a:xfrm>
                <a:off x="6876115" y="2076140"/>
                <a:ext cx="241781" cy="731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3600" dirty="0">
                  <a:latin typeface="Open Sans"/>
                  <a:cs typeface="Open Sans"/>
                </a:endParaRPr>
              </a:p>
            </p:txBody>
          </p:sp>
          <p:sp>
            <p:nvSpPr>
              <p:cNvPr id="112" name="Subtitle 2"/>
              <p:cNvSpPr txBox="1">
                <a:spLocks/>
              </p:cNvSpPr>
              <p:nvPr/>
            </p:nvSpPr>
            <p:spPr>
              <a:xfrm>
                <a:off x="7176675" y="2016414"/>
                <a:ext cx="1351445"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400" dirty="0" smtClean="0">
                    <a:latin typeface="Open Sans"/>
                    <a:ea typeface="Arial"/>
                    <a:cs typeface="Open Sans"/>
                  </a:rPr>
                  <a:t>Feature Four</a:t>
                </a:r>
                <a:endParaRPr lang="en-US" sz="2400" dirty="0">
                  <a:latin typeface="Open Sans"/>
                  <a:ea typeface="Arial"/>
                  <a:cs typeface="Open Sans"/>
                </a:endParaRPr>
              </a:p>
            </p:txBody>
          </p:sp>
        </p:grpSp>
        <p:grpSp>
          <p:nvGrpSpPr>
            <p:cNvPr id="120" name="Group 119"/>
            <p:cNvGrpSpPr>
              <a:grpSpLocks/>
            </p:cNvGrpSpPr>
            <p:nvPr/>
          </p:nvGrpSpPr>
          <p:grpSpPr bwMode="auto">
            <a:xfrm>
              <a:off x="19037479" y="11220594"/>
              <a:ext cx="2487862" cy="635001"/>
              <a:chOff x="6876115" y="2016414"/>
              <a:chExt cx="1652005" cy="238569"/>
            </a:xfrm>
          </p:grpSpPr>
          <p:sp>
            <p:nvSpPr>
              <p:cNvPr id="121" name="Rectangle 120"/>
              <p:cNvSpPr/>
              <p:nvPr/>
            </p:nvSpPr>
            <p:spPr>
              <a:xfrm>
                <a:off x="6876115" y="2076140"/>
                <a:ext cx="241781" cy="7316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3600" dirty="0">
                  <a:latin typeface="Open Sans"/>
                  <a:cs typeface="Open Sans"/>
                </a:endParaRPr>
              </a:p>
            </p:txBody>
          </p:sp>
          <p:sp>
            <p:nvSpPr>
              <p:cNvPr id="122" name="Subtitle 2"/>
              <p:cNvSpPr txBox="1">
                <a:spLocks/>
              </p:cNvSpPr>
              <p:nvPr/>
            </p:nvSpPr>
            <p:spPr>
              <a:xfrm>
                <a:off x="7176675" y="2016414"/>
                <a:ext cx="1351445"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400" dirty="0" smtClean="0">
                    <a:latin typeface="Open Sans"/>
                    <a:ea typeface="Arial"/>
                    <a:cs typeface="Open Sans"/>
                  </a:rPr>
                  <a:t>Feature Five</a:t>
                </a:r>
                <a:endParaRPr lang="en-US" sz="2400" dirty="0">
                  <a:latin typeface="Open Sans"/>
                  <a:ea typeface="Arial"/>
                  <a:cs typeface="Open Sans"/>
                </a:endParaRPr>
              </a:p>
            </p:txBody>
          </p:sp>
        </p:grpSp>
      </p:grpSp>
      <p:sp>
        <p:nvSpPr>
          <p:cNvPr id="2" name="Picture Placeholder 1"/>
          <p:cNvSpPr>
            <a:spLocks noGrp="1"/>
          </p:cNvSpPr>
          <p:nvPr>
            <p:ph type="pic" sz="quarter" idx="10"/>
          </p:nvPr>
        </p:nvSpPr>
        <p:spPr/>
      </p:sp>
      <p:sp>
        <p:nvSpPr>
          <p:cNvPr id="5" name="Picture Placeholder 4"/>
          <p:cNvSpPr>
            <a:spLocks noGrp="1"/>
          </p:cNvSpPr>
          <p:nvPr>
            <p:ph type="pic" sz="quarter" idx="11"/>
          </p:nvPr>
        </p:nvSpPr>
        <p:spPr/>
      </p:sp>
    </p:spTree>
    <p:extLst>
      <p:ext uri="{BB962C8B-B14F-4D97-AF65-F5344CB8AC3E}">
        <p14:creationId xmlns:p14="http://schemas.microsoft.com/office/powerpoint/2010/main" val="38118121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Group 1104"/>
          <p:cNvGrpSpPr>
            <a:grpSpLocks noChangeAspect="1"/>
          </p:cNvGrpSpPr>
          <p:nvPr/>
        </p:nvGrpSpPr>
        <p:grpSpPr>
          <a:xfrm>
            <a:off x="3305947" y="3054134"/>
            <a:ext cx="5988120" cy="8870892"/>
            <a:chOff x="0" y="0"/>
            <a:chExt cx="6591305" cy="9765731"/>
          </a:xfrm>
        </p:grpSpPr>
        <p:grpSp>
          <p:nvGrpSpPr>
            <p:cNvPr id="38" name="Group 1102"/>
            <p:cNvGrpSpPr/>
            <p:nvPr/>
          </p:nvGrpSpPr>
          <p:grpSpPr>
            <a:xfrm>
              <a:off x="0" y="0"/>
              <a:ext cx="6591305" cy="9765731"/>
              <a:chOff x="0" y="0"/>
              <a:chExt cx="6591304" cy="9765730"/>
            </a:xfrm>
          </p:grpSpPr>
          <p:pic>
            <p:nvPicPr>
              <p:cNvPr id="40" name="Mini-iPad-B&amp;W-Mockup.png"/>
              <p:cNvPicPr/>
              <p:nvPr/>
            </p:nvPicPr>
            <p:blipFill>
              <a:blip r:embed="rId2">
                <a:extLst/>
              </a:blip>
              <a:stretch>
                <a:fillRect/>
              </a:stretch>
            </p:blipFill>
            <p:spPr>
              <a:xfrm>
                <a:off x="0" y="0"/>
                <a:ext cx="6591304" cy="9765730"/>
              </a:xfrm>
              <a:prstGeom prst="rect">
                <a:avLst/>
              </a:prstGeom>
              <a:ln w="12700" cap="flat">
                <a:noFill/>
                <a:miter lim="400000"/>
              </a:ln>
              <a:effectLst/>
            </p:spPr>
          </p:pic>
          <p:sp>
            <p:nvSpPr>
              <p:cNvPr id="41" name="Shape 1101"/>
              <p:cNvSpPr/>
              <p:nvPr/>
            </p:nvSpPr>
            <p:spPr>
              <a:xfrm>
                <a:off x="363079" y="954047"/>
                <a:ext cx="5879097" cy="7806214"/>
              </a:xfrm>
              <a:prstGeom prst="rect">
                <a:avLst/>
              </a:prstGeom>
              <a:solidFill>
                <a:srgbClr val="606060"/>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grpSp>
        <p:pic>
          <p:nvPicPr>
            <p:cNvPr id="39" name="placeholder.png"/>
            <p:cNvPicPr/>
            <p:nvPr/>
          </p:nvPicPr>
          <p:blipFill>
            <a:blip r:embed="rId3">
              <a:extLst/>
            </a:blip>
            <a:srcRect l="29020" r="29020"/>
            <a:stretch>
              <a:fillRect/>
            </a:stretch>
          </p:blipFill>
          <p:spPr>
            <a:xfrm>
              <a:off x="337669" y="969500"/>
              <a:ext cx="5911543" cy="7924801"/>
            </a:xfrm>
            <a:prstGeom prst="rect">
              <a:avLst/>
            </a:prstGeom>
            <a:ln w="12700" cap="flat">
              <a:noFill/>
              <a:miter lim="400000"/>
            </a:ln>
            <a:effectLst/>
          </p:spPr>
        </p:pic>
      </p:grpSp>
      <p:sp>
        <p:nvSpPr>
          <p:cNvPr id="42" name="TextBox 41"/>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App Project / </a:t>
            </a:r>
            <a:r>
              <a:rPr lang="en-US" sz="6600" b="1" dirty="0" err="1" smtClean="0">
                <a:solidFill>
                  <a:schemeClr val="tx2"/>
                </a:solidFill>
                <a:latin typeface="Open Sans"/>
                <a:cs typeface="Open Sans"/>
              </a:rPr>
              <a:t>iPad</a:t>
            </a:r>
            <a:r>
              <a:rPr lang="en-US" sz="6600" b="1" dirty="0" smtClean="0">
                <a:solidFill>
                  <a:schemeClr val="tx2"/>
                </a:solidFill>
                <a:latin typeface="Open Sans"/>
                <a:cs typeface="Open Sans"/>
              </a:rPr>
              <a:t> Air Mock up</a:t>
            </a:r>
            <a:endParaRPr lang="en-US" sz="6600" b="1" dirty="0">
              <a:solidFill>
                <a:schemeClr val="tx2"/>
              </a:solidFill>
              <a:latin typeface="Open Sans"/>
              <a:cs typeface="Open Sans"/>
            </a:endParaRPr>
          </a:p>
        </p:txBody>
      </p:sp>
      <p:sp>
        <p:nvSpPr>
          <p:cNvPr id="43" name="TextBox 42"/>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72" name="TextBox 71"/>
          <p:cNvSpPr txBox="1"/>
          <p:nvPr/>
        </p:nvSpPr>
        <p:spPr>
          <a:xfrm>
            <a:off x="9802330" y="3012963"/>
            <a:ext cx="11822277" cy="6582590"/>
          </a:xfrm>
          <a:prstGeom prst="rect">
            <a:avLst/>
          </a:prstGeom>
          <a:noFill/>
        </p:spPr>
        <p:txBody>
          <a:bodyPr wrap="square" rtlCol="0">
            <a:noAutofit/>
          </a:bodyPr>
          <a:lstStyle/>
          <a:p>
            <a:pPr>
              <a:lnSpc>
                <a:spcPct val="110000"/>
              </a:lnSpc>
            </a:pPr>
            <a:r>
              <a:rPr lang="en-US" sz="3200" dirty="0" smtClean="0">
                <a:latin typeface="Open Sans Light"/>
                <a:cs typeface="Open Sans Light"/>
              </a:rPr>
              <a:t>Entrepreneur  It is defined as an individual who organizes or operates a business or businesses. Credit for coining the term entrepreneur generally goes to the French economist Jean-Baptiste Say, but in fact the Irish-French economist Richard </a:t>
            </a:r>
            <a:r>
              <a:rPr lang="en-US" sz="3200" dirty="0" err="1" smtClean="0">
                <a:latin typeface="Open Sans Light"/>
                <a:cs typeface="Open Sans Light"/>
              </a:rPr>
              <a:t>Cantillon</a:t>
            </a:r>
            <a:r>
              <a:rPr lang="en-US" sz="3200" dirty="0" smtClean="0">
                <a:latin typeface="Open Sans Light"/>
                <a:cs typeface="Open Sans Light"/>
              </a:rPr>
              <a:t> defined it first in his </a:t>
            </a:r>
            <a:r>
              <a:rPr lang="en-US" sz="3200" dirty="0" err="1" smtClean="0">
                <a:latin typeface="Open Sans Light"/>
                <a:cs typeface="Open Sans Light"/>
              </a:rPr>
              <a:t>Essai</a:t>
            </a:r>
            <a:r>
              <a:rPr lang="en-US" sz="3200" dirty="0" smtClean="0">
                <a:latin typeface="Open Sans Light"/>
                <a:cs typeface="Open Sans Light"/>
              </a:rPr>
              <a:t> </a:t>
            </a:r>
            <a:r>
              <a:rPr lang="en-US" sz="3200" dirty="0" err="1" smtClean="0">
                <a:latin typeface="Open Sans Light"/>
                <a:cs typeface="Open Sans Light"/>
              </a:rPr>
              <a:t>sur</a:t>
            </a:r>
            <a:r>
              <a:rPr lang="en-US" sz="3200" dirty="0" smtClean="0">
                <a:latin typeface="Open Sans Light"/>
                <a:cs typeface="Open Sans Light"/>
              </a:rPr>
              <a:t> la Nature du Commerce en </a:t>
            </a:r>
            <a:r>
              <a:rPr lang="en-US" sz="3200" dirty="0" err="1" smtClean="0">
                <a:latin typeface="Open Sans Light"/>
                <a:cs typeface="Open Sans Light"/>
              </a:rPr>
              <a:t>Général</a:t>
            </a:r>
            <a:r>
              <a:rPr lang="en-US" sz="3200" dirty="0" smtClean="0">
                <a:latin typeface="Open Sans Light"/>
                <a:cs typeface="Open Sans Light"/>
              </a:rPr>
              <a:t>, </a:t>
            </a:r>
          </a:p>
          <a:p>
            <a:pPr>
              <a:lnSpc>
                <a:spcPct val="110000"/>
              </a:lnSpc>
            </a:pPr>
            <a:endParaRPr lang="en-US" sz="3200" dirty="0">
              <a:latin typeface="Open Sans Light"/>
              <a:cs typeface="Open Sans Light"/>
            </a:endParaRPr>
          </a:p>
          <a:p>
            <a:pPr>
              <a:lnSpc>
                <a:spcPct val="110000"/>
              </a:lnSpc>
            </a:pPr>
            <a:r>
              <a:rPr lang="en-US" sz="3200" dirty="0" err="1" smtClean="0">
                <a:latin typeface="Open Sans Light"/>
                <a:cs typeface="Open Sans Light"/>
              </a:rPr>
              <a:t>Cantillon</a:t>
            </a:r>
            <a:r>
              <a:rPr lang="en-US" sz="3200" dirty="0" smtClean="0">
                <a:latin typeface="Open Sans Light"/>
                <a:cs typeface="Open Sans Light"/>
              </a:rPr>
              <a:t> defined the term as a person who pays a certain price for a product and resells it at an uncertain price: "making decisions about obtaining and using the resources while consequently admitting the risk of enterprise." The word first appeared in the French</a:t>
            </a:r>
            <a:endParaRPr lang="en-US" sz="3200" dirty="0">
              <a:latin typeface="Open Sans Light"/>
              <a:cs typeface="Open Sans Light"/>
            </a:endParaRPr>
          </a:p>
        </p:txBody>
      </p:sp>
      <p:grpSp>
        <p:nvGrpSpPr>
          <p:cNvPr id="2" name="Group 1"/>
          <p:cNvGrpSpPr/>
          <p:nvPr/>
        </p:nvGrpSpPr>
        <p:grpSpPr>
          <a:xfrm>
            <a:off x="9802330" y="10033818"/>
            <a:ext cx="1099204" cy="1099203"/>
            <a:chOff x="1722438" y="3169906"/>
            <a:chExt cx="1463040" cy="1463040"/>
          </a:xfrm>
        </p:grpSpPr>
        <p:sp>
          <p:nvSpPr>
            <p:cNvPr id="29" name="Rectangle 28"/>
            <p:cNvSpPr/>
            <p:nvPr/>
          </p:nvSpPr>
          <p:spPr>
            <a:xfrm>
              <a:off x="1722438" y="3169906"/>
              <a:ext cx="1463040" cy="14630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0" name="Freeform 31"/>
            <p:cNvSpPr>
              <a:spLocks noEditPoints="1"/>
            </p:cNvSpPr>
            <p:nvPr/>
          </p:nvSpPr>
          <p:spPr bwMode="auto">
            <a:xfrm>
              <a:off x="2011298" y="3503208"/>
              <a:ext cx="914690" cy="773172"/>
            </a:xfrm>
            <a:custGeom>
              <a:avLst/>
              <a:gdLst/>
              <a:ahLst/>
              <a:cxnLst>
                <a:cxn ang="0">
                  <a:pos x="246" y="216"/>
                </a:cxn>
                <a:cxn ang="0">
                  <a:pos x="10" y="216"/>
                </a:cxn>
                <a:cxn ang="0">
                  <a:pos x="0" y="206"/>
                </a:cxn>
                <a:cxn ang="0">
                  <a:pos x="0" y="202"/>
                </a:cxn>
                <a:cxn ang="0">
                  <a:pos x="10" y="192"/>
                </a:cxn>
                <a:cxn ang="0">
                  <a:pos x="246" y="192"/>
                </a:cxn>
                <a:cxn ang="0">
                  <a:pos x="256" y="202"/>
                </a:cxn>
                <a:cxn ang="0">
                  <a:pos x="256" y="206"/>
                </a:cxn>
                <a:cxn ang="0">
                  <a:pos x="246" y="216"/>
                </a:cxn>
                <a:cxn ang="0">
                  <a:pos x="208" y="180"/>
                </a:cxn>
                <a:cxn ang="0">
                  <a:pos x="184" y="180"/>
                </a:cxn>
                <a:cxn ang="0">
                  <a:pos x="172" y="168"/>
                </a:cxn>
                <a:cxn ang="0">
                  <a:pos x="172" y="12"/>
                </a:cxn>
                <a:cxn ang="0">
                  <a:pos x="184" y="0"/>
                </a:cxn>
                <a:cxn ang="0">
                  <a:pos x="208" y="0"/>
                </a:cxn>
                <a:cxn ang="0">
                  <a:pos x="220" y="12"/>
                </a:cxn>
                <a:cxn ang="0">
                  <a:pos x="220" y="168"/>
                </a:cxn>
                <a:cxn ang="0">
                  <a:pos x="208" y="180"/>
                </a:cxn>
                <a:cxn ang="0">
                  <a:pos x="140" y="180"/>
                </a:cxn>
                <a:cxn ang="0">
                  <a:pos x="116" y="180"/>
                </a:cxn>
                <a:cxn ang="0">
                  <a:pos x="104" y="168"/>
                </a:cxn>
                <a:cxn ang="0">
                  <a:pos x="104" y="68"/>
                </a:cxn>
                <a:cxn ang="0">
                  <a:pos x="116" y="56"/>
                </a:cxn>
                <a:cxn ang="0">
                  <a:pos x="140" y="56"/>
                </a:cxn>
                <a:cxn ang="0">
                  <a:pos x="152" y="68"/>
                </a:cxn>
                <a:cxn ang="0">
                  <a:pos x="152" y="168"/>
                </a:cxn>
                <a:cxn ang="0">
                  <a:pos x="140" y="180"/>
                </a:cxn>
                <a:cxn ang="0">
                  <a:pos x="72" y="180"/>
                </a:cxn>
                <a:cxn ang="0">
                  <a:pos x="48" y="180"/>
                </a:cxn>
                <a:cxn ang="0">
                  <a:pos x="36" y="168"/>
                </a:cxn>
                <a:cxn ang="0">
                  <a:pos x="36" y="124"/>
                </a:cxn>
                <a:cxn ang="0">
                  <a:pos x="48" y="112"/>
                </a:cxn>
                <a:cxn ang="0">
                  <a:pos x="72" y="112"/>
                </a:cxn>
                <a:cxn ang="0">
                  <a:pos x="84" y="124"/>
                </a:cxn>
                <a:cxn ang="0">
                  <a:pos x="84" y="168"/>
                </a:cxn>
                <a:cxn ang="0">
                  <a:pos x="72" y="180"/>
                </a:cxn>
              </a:cxnLst>
              <a:rect l="0" t="0" r="r" b="b"/>
              <a:pathLst>
                <a:path w="256" h="216">
                  <a:moveTo>
                    <a:pt x="246" y="216"/>
                  </a:moveTo>
                  <a:cubicBezTo>
                    <a:pt x="10" y="216"/>
                    <a:pt x="10" y="216"/>
                    <a:pt x="10" y="216"/>
                  </a:cubicBezTo>
                  <a:cubicBezTo>
                    <a:pt x="4" y="216"/>
                    <a:pt x="0" y="212"/>
                    <a:pt x="0" y="206"/>
                  </a:cubicBezTo>
                  <a:cubicBezTo>
                    <a:pt x="0" y="202"/>
                    <a:pt x="0" y="202"/>
                    <a:pt x="0" y="202"/>
                  </a:cubicBezTo>
                  <a:cubicBezTo>
                    <a:pt x="0" y="196"/>
                    <a:pt x="4" y="192"/>
                    <a:pt x="10" y="192"/>
                  </a:cubicBezTo>
                  <a:cubicBezTo>
                    <a:pt x="246" y="192"/>
                    <a:pt x="246" y="192"/>
                    <a:pt x="246" y="192"/>
                  </a:cubicBezTo>
                  <a:cubicBezTo>
                    <a:pt x="252" y="192"/>
                    <a:pt x="256" y="196"/>
                    <a:pt x="256" y="202"/>
                  </a:cubicBezTo>
                  <a:cubicBezTo>
                    <a:pt x="256" y="206"/>
                    <a:pt x="256" y="206"/>
                    <a:pt x="256" y="206"/>
                  </a:cubicBezTo>
                  <a:cubicBezTo>
                    <a:pt x="256" y="212"/>
                    <a:pt x="252" y="216"/>
                    <a:pt x="246" y="216"/>
                  </a:cubicBezTo>
                  <a:moveTo>
                    <a:pt x="208" y="180"/>
                  </a:moveTo>
                  <a:cubicBezTo>
                    <a:pt x="184" y="180"/>
                    <a:pt x="184" y="180"/>
                    <a:pt x="184" y="180"/>
                  </a:cubicBezTo>
                  <a:cubicBezTo>
                    <a:pt x="177" y="180"/>
                    <a:pt x="172" y="175"/>
                    <a:pt x="172" y="168"/>
                  </a:cubicBezTo>
                  <a:cubicBezTo>
                    <a:pt x="172" y="12"/>
                    <a:pt x="172" y="12"/>
                    <a:pt x="172" y="12"/>
                  </a:cubicBezTo>
                  <a:cubicBezTo>
                    <a:pt x="172" y="5"/>
                    <a:pt x="177" y="0"/>
                    <a:pt x="184" y="0"/>
                  </a:cubicBezTo>
                  <a:cubicBezTo>
                    <a:pt x="208" y="0"/>
                    <a:pt x="208" y="0"/>
                    <a:pt x="208" y="0"/>
                  </a:cubicBezTo>
                  <a:cubicBezTo>
                    <a:pt x="215" y="0"/>
                    <a:pt x="220" y="5"/>
                    <a:pt x="220" y="12"/>
                  </a:cubicBezTo>
                  <a:cubicBezTo>
                    <a:pt x="220" y="168"/>
                    <a:pt x="220" y="168"/>
                    <a:pt x="220" y="168"/>
                  </a:cubicBezTo>
                  <a:cubicBezTo>
                    <a:pt x="220" y="175"/>
                    <a:pt x="215" y="180"/>
                    <a:pt x="208" y="180"/>
                  </a:cubicBezTo>
                  <a:moveTo>
                    <a:pt x="140" y="180"/>
                  </a:moveTo>
                  <a:cubicBezTo>
                    <a:pt x="116" y="180"/>
                    <a:pt x="116" y="180"/>
                    <a:pt x="116" y="180"/>
                  </a:cubicBezTo>
                  <a:cubicBezTo>
                    <a:pt x="109" y="180"/>
                    <a:pt x="104" y="175"/>
                    <a:pt x="104" y="168"/>
                  </a:cubicBezTo>
                  <a:cubicBezTo>
                    <a:pt x="104" y="68"/>
                    <a:pt x="104" y="68"/>
                    <a:pt x="104" y="68"/>
                  </a:cubicBezTo>
                  <a:cubicBezTo>
                    <a:pt x="104" y="61"/>
                    <a:pt x="109" y="56"/>
                    <a:pt x="116" y="56"/>
                  </a:cubicBezTo>
                  <a:cubicBezTo>
                    <a:pt x="140" y="56"/>
                    <a:pt x="140" y="56"/>
                    <a:pt x="140" y="56"/>
                  </a:cubicBezTo>
                  <a:cubicBezTo>
                    <a:pt x="147" y="56"/>
                    <a:pt x="152" y="61"/>
                    <a:pt x="152" y="68"/>
                  </a:cubicBezTo>
                  <a:cubicBezTo>
                    <a:pt x="152" y="168"/>
                    <a:pt x="152" y="168"/>
                    <a:pt x="152" y="168"/>
                  </a:cubicBezTo>
                  <a:cubicBezTo>
                    <a:pt x="152" y="175"/>
                    <a:pt x="147" y="180"/>
                    <a:pt x="140" y="180"/>
                  </a:cubicBezTo>
                  <a:moveTo>
                    <a:pt x="72" y="180"/>
                  </a:moveTo>
                  <a:cubicBezTo>
                    <a:pt x="48" y="180"/>
                    <a:pt x="48" y="180"/>
                    <a:pt x="48" y="180"/>
                  </a:cubicBezTo>
                  <a:cubicBezTo>
                    <a:pt x="41" y="180"/>
                    <a:pt x="36" y="175"/>
                    <a:pt x="36" y="168"/>
                  </a:cubicBezTo>
                  <a:cubicBezTo>
                    <a:pt x="36" y="124"/>
                    <a:pt x="36" y="124"/>
                    <a:pt x="36" y="124"/>
                  </a:cubicBezTo>
                  <a:cubicBezTo>
                    <a:pt x="36" y="117"/>
                    <a:pt x="41" y="112"/>
                    <a:pt x="48" y="112"/>
                  </a:cubicBezTo>
                  <a:cubicBezTo>
                    <a:pt x="72" y="112"/>
                    <a:pt x="72" y="112"/>
                    <a:pt x="72" y="112"/>
                  </a:cubicBezTo>
                  <a:cubicBezTo>
                    <a:pt x="79" y="112"/>
                    <a:pt x="84" y="117"/>
                    <a:pt x="84" y="124"/>
                  </a:cubicBezTo>
                  <a:cubicBezTo>
                    <a:pt x="84" y="168"/>
                    <a:pt x="84" y="168"/>
                    <a:pt x="84" y="168"/>
                  </a:cubicBezTo>
                  <a:cubicBezTo>
                    <a:pt x="84" y="175"/>
                    <a:pt x="79" y="180"/>
                    <a:pt x="72" y="180"/>
                  </a:cubicBez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 name="Group 2"/>
          <p:cNvGrpSpPr/>
          <p:nvPr/>
        </p:nvGrpSpPr>
        <p:grpSpPr>
          <a:xfrm>
            <a:off x="11133206" y="10033818"/>
            <a:ext cx="1099204" cy="1099203"/>
            <a:chOff x="1722438" y="5394960"/>
            <a:chExt cx="1463040" cy="1463040"/>
          </a:xfrm>
        </p:grpSpPr>
        <p:sp>
          <p:nvSpPr>
            <p:cNvPr id="31" name="Rectangle 30"/>
            <p:cNvSpPr/>
            <p:nvPr/>
          </p:nvSpPr>
          <p:spPr>
            <a:xfrm>
              <a:off x="1722438" y="5394960"/>
              <a:ext cx="1463040" cy="14630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Freeform 54"/>
            <p:cNvSpPr>
              <a:spLocks noEditPoints="1"/>
            </p:cNvSpPr>
            <p:nvPr/>
          </p:nvSpPr>
          <p:spPr bwMode="auto">
            <a:xfrm>
              <a:off x="2069246" y="5823870"/>
              <a:ext cx="840135" cy="566325"/>
            </a:xfrm>
            <a:custGeom>
              <a:avLst/>
              <a:gdLst/>
              <a:ahLst/>
              <a:cxnLst>
                <a:cxn ang="0">
                  <a:pos x="55" y="50"/>
                </a:cxn>
                <a:cxn ang="0">
                  <a:pos x="16" y="50"/>
                </a:cxn>
                <a:cxn ang="0">
                  <a:pos x="0" y="34"/>
                </a:cxn>
                <a:cxn ang="0">
                  <a:pos x="9" y="20"/>
                </a:cxn>
                <a:cxn ang="0">
                  <a:pos x="9" y="18"/>
                </a:cxn>
                <a:cxn ang="0">
                  <a:pos x="27" y="0"/>
                </a:cxn>
                <a:cxn ang="0">
                  <a:pos x="44" y="11"/>
                </a:cxn>
                <a:cxn ang="0">
                  <a:pos x="50" y="9"/>
                </a:cxn>
                <a:cxn ang="0">
                  <a:pos x="59" y="18"/>
                </a:cxn>
                <a:cxn ang="0">
                  <a:pos x="58" y="23"/>
                </a:cxn>
                <a:cxn ang="0">
                  <a:pos x="68" y="36"/>
                </a:cxn>
                <a:cxn ang="0">
                  <a:pos x="55" y="50"/>
                </a:cxn>
                <a:cxn ang="0">
                  <a:pos x="45" y="25"/>
                </a:cxn>
                <a:cxn ang="0">
                  <a:pos x="33" y="13"/>
                </a:cxn>
                <a:cxn ang="0">
                  <a:pos x="32" y="12"/>
                </a:cxn>
                <a:cxn ang="0">
                  <a:pos x="31" y="13"/>
                </a:cxn>
                <a:cxn ang="0">
                  <a:pos x="18" y="25"/>
                </a:cxn>
                <a:cxn ang="0">
                  <a:pos x="18" y="26"/>
                </a:cxn>
                <a:cxn ang="0">
                  <a:pos x="19" y="27"/>
                </a:cxn>
                <a:cxn ang="0">
                  <a:pos x="27" y="27"/>
                </a:cxn>
                <a:cxn ang="0">
                  <a:pos x="27" y="40"/>
                </a:cxn>
                <a:cxn ang="0">
                  <a:pos x="28" y="41"/>
                </a:cxn>
                <a:cxn ang="0">
                  <a:pos x="35" y="41"/>
                </a:cxn>
                <a:cxn ang="0">
                  <a:pos x="36" y="40"/>
                </a:cxn>
                <a:cxn ang="0">
                  <a:pos x="36" y="27"/>
                </a:cxn>
                <a:cxn ang="0">
                  <a:pos x="44" y="27"/>
                </a:cxn>
                <a:cxn ang="0">
                  <a:pos x="45" y="26"/>
                </a:cxn>
                <a:cxn ang="0">
                  <a:pos x="45" y="25"/>
                </a:cxn>
              </a:cxnLst>
              <a:rect l="0" t="0" r="r" b="b"/>
              <a:pathLst>
                <a:path w="68" h="50">
                  <a:moveTo>
                    <a:pt x="55" y="50"/>
                  </a:moveTo>
                  <a:cubicBezTo>
                    <a:pt x="16" y="50"/>
                    <a:pt x="16" y="50"/>
                    <a:pt x="16" y="50"/>
                  </a:cubicBezTo>
                  <a:cubicBezTo>
                    <a:pt x="7" y="50"/>
                    <a:pt x="0" y="43"/>
                    <a:pt x="0" y="34"/>
                  </a:cubicBezTo>
                  <a:cubicBezTo>
                    <a:pt x="0" y="28"/>
                    <a:pt x="3" y="22"/>
                    <a:pt x="9" y="20"/>
                  </a:cubicBezTo>
                  <a:cubicBezTo>
                    <a:pt x="9" y="19"/>
                    <a:pt x="9" y="19"/>
                    <a:pt x="9" y="18"/>
                  </a:cubicBezTo>
                  <a:cubicBezTo>
                    <a:pt x="9" y="8"/>
                    <a:pt x="17" y="0"/>
                    <a:pt x="27" y="0"/>
                  </a:cubicBezTo>
                  <a:cubicBezTo>
                    <a:pt x="35" y="0"/>
                    <a:pt x="41" y="4"/>
                    <a:pt x="44" y="11"/>
                  </a:cubicBezTo>
                  <a:cubicBezTo>
                    <a:pt x="46" y="10"/>
                    <a:pt x="48" y="9"/>
                    <a:pt x="50" y="9"/>
                  </a:cubicBezTo>
                  <a:cubicBezTo>
                    <a:pt x="55" y="9"/>
                    <a:pt x="59" y="13"/>
                    <a:pt x="59" y="18"/>
                  </a:cubicBezTo>
                  <a:cubicBezTo>
                    <a:pt x="59" y="20"/>
                    <a:pt x="59" y="22"/>
                    <a:pt x="58" y="23"/>
                  </a:cubicBezTo>
                  <a:cubicBezTo>
                    <a:pt x="64" y="25"/>
                    <a:pt x="68" y="30"/>
                    <a:pt x="68" y="36"/>
                  </a:cubicBezTo>
                  <a:cubicBezTo>
                    <a:pt x="68" y="44"/>
                    <a:pt x="62" y="50"/>
                    <a:pt x="55" y="50"/>
                  </a:cubicBezTo>
                  <a:close/>
                  <a:moveTo>
                    <a:pt x="45" y="25"/>
                  </a:moveTo>
                  <a:cubicBezTo>
                    <a:pt x="33" y="13"/>
                    <a:pt x="33" y="13"/>
                    <a:pt x="33" y="13"/>
                  </a:cubicBezTo>
                  <a:cubicBezTo>
                    <a:pt x="32" y="13"/>
                    <a:pt x="32" y="12"/>
                    <a:pt x="32" y="12"/>
                  </a:cubicBezTo>
                  <a:cubicBezTo>
                    <a:pt x="31" y="12"/>
                    <a:pt x="31" y="13"/>
                    <a:pt x="31" y="13"/>
                  </a:cubicBezTo>
                  <a:cubicBezTo>
                    <a:pt x="18" y="25"/>
                    <a:pt x="18" y="25"/>
                    <a:pt x="18" y="25"/>
                  </a:cubicBezTo>
                  <a:cubicBezTo>
                    <a:pt x="18" y="26"/>
                    <a:pt x="18" y="26"/>
                    <a:pt x="18" y="26"/>
                  </a:cubicBezTo>
                  <a:cubicBezTo>
                    <a:pt x="18" y="27"/>
                    <a:pt x="19" y="27"/>
                    <a:pt x="19" y="27"/>
                  </a:cubicBezTo>
                  <a:cubicBezTo>
                    <a:pt x="27" y="27"/>
                    <a:pt x="27" y="27"/>
                    <a:pt x="27" y="27"/>
                  </a:cubicBezTo>
                  <a:cubicBezTo>
                    <a:pt x="27" y="40"/>
                    <a:pt x="27" y="40"/>
                    <a:pt x="27" y="40"/>
                  </a:cubicBezTo>
                  <a:cubicBezTo>
                    <a:pt x="27" y="41"/>
                    <a:pt x="28" y="41"/>
                    <a:pt x="28" y="41"/>
                  </a:cubicBezTo>
                  <a:cubicBezTo>
                    <a:pt x="35" y="41"/>
                    <a:pt x="35" y="41"/>
                    <a:pt x="35" y="41"/>
                  </a:cubicBezTo>
                  <a:cubicBezTo>
                    <a:pt x="36" y="41"/>
                    <a:pt x="36" y="41"/>
                    <a:pt x="36" y="40"/>
                  </a:cubicBezTo>
                  <a:cubicBezTo>
                    <a:pt x="36" y="27"/>
                    <a:pt x="36" y="27"/>
                    <a:pt x="36" y="27"/>
                  </a:cubicBezTo>
                  <a:cubicBezTo>
                    <a:pt x="44" y="27"/>
                    <a:pt x="44" y="27"/>
                    <a:pt x="44" y="27"/>
                  </a:cubicBezTo>
                  <a:cubicBezTo>
                    <a:pt x="45" y="27"/>
                    <a:pt x="45" y="27"/>
                    <a:pt x="45" y="26"/>
                  </a:cubicBezTo>
                  <a:cubicBezTo>
                    <a:pt x="45" y="26"/>
                    <a:pt x="45" y="26"/>
                    <a:pt x="45"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 name="Group 3"/>
          <p:cNvGrpSpPr/>
          <p:nvPr/>
        </p:nvGrpSpPr>
        <p:grpSpPr>
          <a:xfrm>
            <a:off x="12451822" y="10031509"/>
            <a:ext cx="1099204" cy="1099203"/>
            <a:chOff x="1722438" y="7589506"/>
            <a:chExt cx="1463040" cy="1463040"/>
          </a:xfrm>
        </p:grpSpPr>
        <p:sp>
          <p:nvSpPr>
            <p:cNvPr id="33" name="Rectangle 32"/>
            <p:cNvSpPr/>
            <p:nvPr/>
          </p:nvSpPr>
          <p:spPr>
            <a:xfrm>
              <a:off x="1722438" y="7589506"/>
              <a:ext cx="1463040" cy="146304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5" name="Freeform 171"/>
            <p:cNvSpPr>
              <a:spLocks/>
            </p:cNvSpPr>
            <p:nvPr/>
          </p:nvSpPr>
          <p:spPr bwMode="auto">
            <a:xfrm>
              <a:off x="2083837" y="8093467"/>
              <a:ext cx="770085" cy="507303"/>
            </a:xfrm>
            <a:custGeom>
              <a:avLst/>
              <a:gdLst/>
              <a:ahLst/>
              <a:cxnLst>
                <a:cxn ang="0">
                  <a:pos x="64" y="42"/>
                </a:cxn>
                <a:cxn ang="0">
                  <a:pos x="62" y="44"/>
                </a:cxn>
                <a:cxn ang="0">
                  <a:pos x="61" y="45"/>
                </a:cxn>
                <a:cxn ang="0">
                  <a:pos x="60" y="44"/>
                </a:cxn>
                <a:cxn ang="0">
                  <a:pos x="45" y="30"/>
                </a:cxn>
                <a:cxn ang="0">
                  <a:pos x="45" y="36"/>
                </a:cxn>
                <a:cxn ang="0">
                  <a:pos x="35" y="46"/>
                </a:cxn>
                <a:cxn ang="0">
                  <a:pos x="10" y="46"/>
                </a:cxn>
                <a:cxn ang="0">
                  <a:pos x="0" y="36"/>
                </a:cxn>
                <a:cxn ang="0">
                  <a:pos x="0" y="10"/>
                </a:cxn>
                <a:cxn ang="0">
                  <a:pos x="10" y="0"/>
                </a:cxn>
                <a:cxn ang="0">
                  <a:pos x="35" y="0"/>
                </a:cxn>
                <a:cxn ang="0">
                  <a:pos x="45" y="10"/>
                </a:cxn>
                <a:cxn ang="0">
                  <a:pos x="45" y="16"/>
                </a:cxn>
                <a:cxn ang="0">
                  <a:pos x="60" y="2"/>
                </a:cxn>
                <a:cxn ang="0">
                  <a:pos x="61" y="1"/>
                </a:cxn>
                <a:cxn ang="0">
                  <a:pos x="62" y="1"/>
                </a:cxn>
                <a:cxn ang="0">
                  <a:pos x="64" y="4"/>
                </a:cxn>
                <a:cxn ang="0">
                  <a:pos x="64" y="42"/>
                </a:cxn>
              </a:cxnLst>
              <a:rect l="0" t="0" r="r" b="b"/>
              <a:pathLst>
                <a:path w="64" h="46">
                  <a:moveTo>
                    <a:pt x="64" y="42"/>
                  </a:moveTo>
                  <a:cubicBezTo>
                    <a:pt x="64" y="43"/>
                    <a:pt x="63" y="44"/>
                    <a:pt x="62" y="44"/>
                  </a:cubicBezTo>
                  <a:cubicBezTo>
                    <a:pt x="62" y="45"/>
                    <a:pt x="62" y="45"/>
                    <a:pt x="61" y="45"/>
                  </a:cubicBezTo>
                  <a:cubicBezTo>
                    <a:pt x="61" y="45"/>
                    <a:pt x="60" y="44"/>
                    <a:pt x="60" y="44"/>
                  </a:cubicBezTo>
                  <a:cubicBezTo>
                    <a:pt x="45" y="30"/>
                    <a:pt x="45" y="30"/>
                    <a:pt x="45" y="30"/>
                  </a:cubicBezTo>
                  <a:cubicBezTo>
                    <a:pt x="45" y="36"/>
                    <a:pt x="45" y="36"/>
                    <a:pt x="45" y="36"/>
                  </a:cubicBezTo>
                  <a:cubicBezTo>
                    <a:pt x="45" y="41"/>
                    <a:pt x="41" y="46"/>
                    <a:pt x="35" y="46"/>
                  </a:cubicBezTo>
                  <a:cubicBezTo>
                    <a:pt x="10" y="46"/>
                    <a:pt x="10" y="46"/>
                    <a:pt x="10" y="46"/>
                  </a:cubicBezTo>
                  <a:cubicBezTo>
                    <a:pt x="4" y="46"/>
                    <a:pt x="0" y="41"/>
                    <a:pt x="0" y="36"/>
                  </a:cubicBezTo>
                  <a:cubicBezTo>
                    <a:pt x="0" y="10"/>
                    <a:pt x="0" y="10"/>
                    <a:pt x="0" y="10"/>
                  </a:cubicBezTo>
                  <a:cubicBezTo>
                    <a:pt x="0" y="5"/>
                    <a:pt x="4" y="0"/>
                    <a:pt x="10" y="0"/>
                  </a:cubicBezTo>
                  <a:cubicBezTo>
                    <a:pt x="35" y="0"/>
                    <a:pt x="35" y="0"/>
                    <a:pt x="35" y="0"/>
                  </a:cubicBezTo>
                  <a:cubicBezTo>
                    <a:pt x="41" y="0"/>
                    <a:pt x="45" y="5"/>
                    <a:pt x="45" y="10"/>
                  </a:cubicBezTo>
                  <a:cubicBezTo>
                    <a:pt x="45" y="16"/>
                    <a:pt x="45" y="16"/>
                    <a:pt x="45" y="16"/>
                  </a:cubicBezTo>
                  <a:cubicBezTo>
                    <a:pt x="60" y="2"/>
                    <a:pt x="60" y="2"/>
                    <a:pt x="60" y="2"/>
                  </a:cubicBezTo>
                  <a:cubicBezTo>
                    <a:pt x="60" y="1"/>
                    <a:pt x="61" y="1"/>
                    <a:pt x="61" y="1"/>
                  </a:cubicBezTo>
                  <a:cubicBezTo>
                    <a:pt x="62" y="1"/>
                    <a:pt x="62" y="1"/>
                    <a:pt x="62" y="1"/>
                  </a:cubicBezTo>
                  <a:cubicBezTo>
                    <a:pt x="63" y="2"/>
                    <a:pt x="64" y="3"/>
                    <a:pt x="64" y="4"/>
                  </a:cubicBezTo>
                  <a:lnTo>
                    <a:pt x="64" y="4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 name="Group 4"/>
          <p:cNvGrpSpPr/>
          <p:nvPr/>
        </p:nvGrpSpPr>
        <p:grpSpPr>
          <a:xfrm>
            <a:off x="13767971" y="10022026"/>
            <a:ext cx="1099204" cy="1099203"/>
            <a:chOff x="1722438" y="9814560"/>
            <a:chExt cx="1463040" cy="1463040"/>
          </a:xfrm>
        </p:grpSpPr>
        <p:sp>
          <p:nvSpPr>
            <p:cNvPr id="34" name="Rectangle 33"/>
            <p:cNvSpPr/>
            <p:nvPr/>
          </p:nvSpPr>
          <p:spPr>
            <a:xfrm>
              <a:off x="1722438" y="9814560"/>
              <a:ext cx="1463040" cy="146304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Freeform 37"/>
            <p:cNvSpPr>
              <a:spLocks noEditPoints="1"/>
            </p:cNvSpPr>
            <p:nvPr/>
          </p:nvSpPr>
          <p:spPr bwMode="auto">
            <a:xfrm>
              <a:off x="2073820" y="10210565"/>
              <a:ext cx="797921" cy="631623"/>
            </a:xfrm>
            <a:custGeom>
              <a:avLst/>
              <a:gdLst/>
              <a:ahLst/>
              <a:cxnLst>
                <a:cxn ang="0">
                  <a:pos x="68" y="18"/>
                </a:cxn>
                <a:cxn ang="0">
                  <a:pos x="68" y="50"/>
                </a:cxn>
                <a:cxn ang="0">
                  <a:pos x="59" y="59"/>
                </a:cxn>
                <a:cxn ang="0">
                  <a:pos x="9" y="59"/>
                </a:cxn>
                <a:cxn ang="0">
                  <a:pos x="0" y="50"/>
                </a:cxn>
                <a:cxn ang="0">
                  <a:pos x="0" y="18"/>
                </a:cxn>
                <a:cxn ang="0">
                  <a:pos x="9" y="9"/>
                </a:cxn>
                <a:cxn ang="0">
                  <a:pos x="17" y="9"/>
                </a:cxn>
                <a:cxn ang="0">
                  <a:pos x="19" y="4"/>
                </a:cxn>
                <a:cxn ang="0">
                  <a:pos x="25" y="0"/>
                </a:cxn>
                <a:cxn ang="0">
                  <a:pos x="43" y="0"/>
                </a:cxn>
                <a:cxn ang="0">
                  <a:pos x="49" y="4"/>
                </a:cxn>
                <a:cxn ang="0">
                  <a:pos x="51" y="9"/>
                </a:cxn>
                <a:cxn ang="0">
                  <a:pos x="59" y="9"/>
                </a:cxn>
                <a:cxn ang="0">
                  <a:pos x="68" y="18"/>
                </a:cxn>
                <a:cxn ang="0">
                  <a:pos x="50" y="34"/>
                </a:cxn>
                <a:cxn ang="0">
                  <a:pos x="34" y="18"/>
                </a:cxn>
                <a:cxn ang="0">
                  <a:pos x="18" y="34"/>
                </a:cxn>
                <a:cxn ang="0">
                  <a:pos x="34" y="50"/>
                </a:cxn>
                <a:cxn ang="0">
                  <a:pos x="50" y="34"/>
                </a:cxn>
                <a:cxn ang="0">
                  <a:pos x="44" y="34"/>
                </a:cxn>
                <a:cxn ang="0">
                  <a:pos x="34" y="44"/>
                </a:cxn>
                <a:cxn ang="0">
                  <a:pos x="24" y="34"/>
                </a:cxn>
                <a:cxn ang="0">
                  <a:pos x="34" y="24"/>
                </a:cxn>
                <a:cxn ang="0">
                  <a:pos x="44" y="34"/>
                </a:cxn>
              </a:cxnLst>
              <a:rect l="0" t="0" r="r" b="b"/>
              <a:pathLst>
                <a:path w="68" h="59">
                  <a:moveTo>
                    <a:pt x="68" y="18"/>
                  </a:moveTo>
                  <a:cubicBezTo>
                    <a:pt x="68" y="50"/>
                    <a:pt x="68" y="50"/>
                    <a:pt x="68" y="50"/>
                  </a:cubicBezTo>
                  <a:cubicBezTo>
                    <a:pt x="68" y="55"/>
                    <a:pt x="64" y="59"/>
                    <a:pt x="59" y="59"/>
                  </a:cubicBezTo>
                  <a:cubicBezTo>
                    <a:pt x="9" y="59"/>
                    <a:pt x="9" y="59"/>
                    <a:pt x="9" y="59"/>
                  </a:cubicBezTo>
                  <a:cubicBezTo>
                    <a:pt x="4" y="59"/>
                    <a:pt x="0" y="55"/>
                    <a:pt x="0" y="50"/>
                  </a:cubicBezTo>
                  <a:cubicBezTo>
                    <a:pt x="0" y="18"/>
                    <a:pt x="0" y="18"/>
                    <a:pt x="0" y="18"/>
                  </a:cubicBezTo>
                  <a:cubicBezTo>
                    <a:pt x="0" y="13"/>
                    <a:pt x="4" y="9"/>
                    <a:pt x="9" y="9"/>
                  </a:cubicBezTo>
                  <a:cubicBezTo>
                    <a:pt x="17" y="9"/>
                    <a:pt x="17" y="9"/>
                    <a:pt x="17" y="9"/>
                  </a:cubicBezTo>
                  <a:cubicBezTo>
                    <a:pt x="19" y="4"/>
                    <a:pt x="19" y="4"/>
                    <a:pt x="19" y="4"/>
                  </a:cubicBezTo>
                  <a:cubicBezTo>
                    <a:pt x="20" y="2"/>
                    <a:pt x="22" y="0"/>
                    <a:pt x="25" y="0"/>
                  </a:cubicBezTo>
                  <a:cubicBezTo>
                    <a:pt x="43" y="0"/>
                    <a:pt x="43" y="0"/>
                    <a:pt x="43" y="0"/>
                  </a:cubicBezTo>
                  <a:cubicBezTo>
                    <a:pt x="46" y="0"/>
                    <a:pt x="48" y="2"/>
                    <a:pt x="49" y="4"/>
                  </a:cubicBezTo>
                  <a:cubicBezTo>
                    <a:pt x="51" y="9"/>
                    <a:pt x="51" y="9"/>
                    <a:pt x="51" y="9"/>
                  </a:cubicBezTo>
                  <a:cubicBezTo>
                    <a:pt x="59" y="9"/>
                    <a:pt x="59" y="9"/>
                    <a:pt x="59" y="9"/>
                  </a:cubicBezTo>
                  <a:cubicBezTo>
                    <a:pt x="64" y="9"/>
                    <a:pt x="68" y="13"/>
                    <a:pt x="68" y="18"/>
                  </a:cubicBezTo>
                  <a:close/>
                  <a:moveTo>
                    <a:pt x="50" y="34"/>
                  </a:moveTo>
                  <a:cubicBezTo>
                    <a:pt x="50" y="25"/>
                    <a:pt x="43" y="18"/>
                    <a:pt x="34" y="18"/>
                  </a:cubicBezTo>
                  <a:cubicBezTo>
                    <a:pt x="25" y="18"/>
                    <a:pt x="18" y="25"/>
                    <a:pt x="18" y="34"/>
                  </a:cubicBezTo>
                  <a:cubicBezTo>
                    <a:pt x="18" y="43"/>
                    <a:pt x="25" y="50"/>
                    <a:pt x="34" y="50"/>
                  </a:cubicBezTo>
                  <a:cubicBezTo>
                    <a:pt x="43" y="50"/>
                    <a:pt x="50" y="43"/>
                    <a:pt x="50" y="34"/>
                  </a:cubicBezTo>
                  <a:close/>
                  <a:moveTo>
                    <a:pt x="44" y="34"/>
                  </a:moveTo>
                  <a:cubicBezTo>
                    <a:pt x="44" y="40"/>
                    <a:pt x="40" y="44"/>
                    <a:pt x="34" y="44"/>
                  </a:cubicBezTo>
                  <a:cubicBezTo>
                    <a:pt x="28" y="44"/>
                    <a:pt x="24" y="40"/>
                    <a:pt x="24" y="34"/>
                  </a:cubicBezTo>
                  <a:cubicBezTo>
                    <a:pt x="24" y="28"/>
                    <a:pt x="28" y="24"/>
                    <a:pt x="34" y="24"/>
                  </a:cubicBezTo>
                  <a:cubicBezTo>
                    <a:pt x="40" y="24"/>
                    <a:pt x="44" y="28"/>
                    <a:pt x="44" y="34"/>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 name="Group 7"/>
          <p:cNvGrpSpPr/>
          <p:nvPr/>
        </p:nvGrpSpPr>
        <p:grpSpPr>
          <a:xfrm>
            <a:off x="15058018" y="10022025"/>
            <a:ext cx="1099204" cy="1099204"/>
            <a:chOff x="990918" y="3441863"/>
            <a:chExt cx="1463040" cy="1463040"/>
          </a:xfrm>
        </p:grpSpPr>
        <p:sp>
          <p:nvSpPr>
            <p:cNvPr id="44" name="Rectangle 43"/>
            <p:cNvSpPr/>
            <p:nvPr/>
          </p:nvSpPr>
          <p:spPr>
            <a:xfrm>
              <a:off x="990918" y="3441863"/>
              <a:ext cx="1463040" cy="146304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173"/>
            <p:cNvSpPr>
              <a:spLocks/>
            </p:cNvSpPr>
            <p:nvPr/>
          </p:nvSpPr>
          <p:spPr bwMode="auto">
            <a:xfrm>
              <a:off x="1278255" y="3851365"/>
              <a:ext cx="879475" cy="733678"/>
            </a:xfrm>
            <a:custGeom>
              <a:avLst/>
              <a:gdLst/>
              <a:ahLst/>
              <a:cxnLst>
                <a:cxn ang="0">
                  <a:pos x="103" y="36"/>
                </a:cxn>
                <a:cxn ang="0">
                  <a:pos x="115" y="28"/>
                </a:cxn>
                <a:cxn ang="0">
                  <a:pos x="102" y="30"/>
                </a:cxn>
                <a:cxn ang="0">
                  <a:pos x="101" y="27"/>
                </a:cxn>
                <a:cxn ang="0">
                  <a:pos x="76" y="8"/>
                </a:cxn>
                <a:cxn ang="0">
                  <a:pos x="79" y="7"/>
                </a:cxn>
                <a:cxn ang="0">
                  <a:pos x="86" y="3"/>
                </a:cxn>
                <a:cxn ang="0">
                  <a:pos x="75" y="5"/>
                </a:cxn>
                <a:cxn ang="0">
                  <a:pos x="81" y="0"/>
                </a:cxn>
                <a:cxn ang="0">
                  <a:pos x="72" y="5"/>
                </a:cxn>
                <a:cxn ang="0">
                  <a:pos x="74" y="1"/>
                </a:cxn>
                <a:cxn ang="0">
                  <a:pos x="56" y="29"/>
                </a:cxn>
                <a:cxn ang="0">
                  <a:pos x="47" y="22"/>
                </a:cxn>
                <a:cxn ang="0">
                  <a:pos x="17" y="9"/>
                </a:cxn>
                <a:cxn ang="0">
                  <a:pos x="27" y="24"/>
                </a:cxn>
                <a:cxn ang="0">
                  <a:pos x="20" y="25"/>
                </a:cxn>
                <a:cxn ang="0">
                  <a:pos x="33" y="36"/>
                </a:cxn>
                <a:cxn ang="0">
                  <a:pos x="25" y="39"/>
                </a:cxn>
                <a:cxn ang="0">
                  <a:pos x="39" y="46"/>
                </a:cxn>
                <a:cxn ang="0">
                  <a:pos x="43" y="56"/>
                </a:cxn>
                <a:cxn ang="0">
                  <a:pos x="0" y="57"/>
                </a:cxn>
                <a:cxn ang="0">
                  <a:pos x="102" y="43"/>
                </a:cxn>
                <a:cxn ang="0">
                  <a:pos x="116" y="37"/>
                </a:cxn>
                <a:cxn ang="0">
                  <a:pos x="103" y="36"/>
                </a:cxn>
              </a:cxnLst>
              <a:rect l="0" t="0" r="r" b="b"/>
              <a:pathLst>
                <a:path w="116" h="97">
                  <a:moveTo>
                    <a:pt x="103" y="36"/>
                  </a:moveTo>
                  <a:cubicBezTo>
                    <a:pt x="109" y="35"/>
                    <a:pt x="114" y="33"/>
                    <a:pt x="115" y="28"/>
                  </a:cubicBezTo>
                  <a:cubicBezTo>
                    <a:pt x="113" y="30"/>
                    <a:pt x="106" y="32"/>
                    <a:pt x="102" y="30"/>
                  </a:cubicBezTo>
                  <a:cubicBezTo>
                    <a:pt x="102" y="29"/>
                    <a:pt x="101" y="28"/>
                    <a:pt x="101" y="27"/>
                  </a:cubicBezTo>
                  <a:cubicBezTo>
                    <a:pt x="98" y="16"/>
                    <a:pt x="88" y="7"/>
                    <a:pt x="76" y="8"/>
                  </a:cubicBezTo>
                  <a:cubicBezTo>
                    <a:pt x="77" y="8"/>
                    <a:pt x="78" y="7"/>
                    <a:pt x="79" y="7"/>
                  </a:cubicBezTo>
                  <a:cubicBezTo>
                    <a:pt x="80" y="7"/>
                    <a:pt x="88" y="5"/>
                    <a:pt x="86" y="3"/>
                  </a:cubicBezTo>
                  <a:cubicBezTo>
                    <a:pt x="85" y="1"/>
                    <a:pt x="77" y="5"/>
                    <a:pt x="75" y="5"/>
                  </a:cubicBezTo>
                  <a:cubicBezTo>
                    <a:pt x="77" y="4"/>
                    <a:pt x="81" y="3"/>
                    <a:pt x="81" y="0"/>
                  </a:cubicBezTo>
                  <a:cubicBezTo>
                    <a:pt x="78" y="1"/>
                    <a:pt x="75" y="2"/>
                    <a:pt x="72" y="5"/>
                  </a:cubicBezTo>
                  <a:cubicBezTo>
                    <a:pt x="73" y="4"/>
                    <a:pt x="74" y="3"/>
                    <a:pt x="74" y="1"/>
                  </a:cubicBezTo>
                  <a:cubicBezTo>
                    <a:pt x="65" y="7"/>
                    <a:pt x="60" y="18"/>
                    <a:pt x="56" y="29"/>
                  </a:cubicBezTo>
                  <a:cubicBezTo>
                    <a:pt x="52" y="26"/>
                    <a:pt x="50" y="24"/>
                    <a:pt x="47" y="22"/>
                  </a:cubicBezTo>
                  <a:cubicBezTo>
                    <a:pt x="40" y="18"/>
                    <a:pt x="31" y="14"/>
                    <a:pt x="17" y="9"/>
                  </a:cubicBezTo>
                  <a:cubicBezTo>
                    <a:pt x="17" y="14"/>
                    <a:pt x="19" y="20"/>
                    <a:pt x="27" y="24"/>
                  </a:cubicBezTo>
                  <a:cubicBezTo>
                    <a:pt x="25" y="24"/>
                    <a:pt x="22" y="24"/>
                    <a:pt x="20" y="25"/>
                  </a:cubicBezTo>
                  <a:cubicBezTo>
                    <a:pt x="21" y="30"/>
                    <a:pt x="24" y="34"/>
                    <a:pt x="33" y="36"/>
                  </a:cubicBezTo>
                  <a:cubicBezTo>
                    <a:pt x="29" y="36"/>
                    <a:pt x="27" y="37"/>
                    <a:pt x="25" y="39"/>
                  </a:cubicBezTo>
                  <a:cubicBezTo>
                    <a:pt x="27" y="43"/>
                    <a:pt x="31" y="47"/>
                    <a:pt x="39" y="46"/>
                  </a:cubicBezTo>
                  <a:cubicBezTo>
                    <a:pt x="30" y="50"/>
                    <a:pt x="36" y="57"/>
                    <a:pt x="43" y="56"/>
                  </a:cubicBezTo>
                  <a:cubicBezTo>
                    <a:pt x="31" y="69"/>
                    <a:pt x="11" y="68"/>
                    <a:pt x="0" y="57"/>
                  </a:cubicBezTo>
                  <a:cubicBezTo>
                    <a:pt x="29" y="97"/>
                    <a:pt x="93" y="81"/>
                    <a:pt x="102" y="43"/>
                  </a:cubicBezTo>
                  <a:cubicBezTo>
                    <a:pt x="109" y="43"/>
                    <a:pt x="113" y="40"/>
                    <a:pt x="116" y="37"/>
                  </a:cubicBezTo>
                  <a:cubicBezTo>
                    <a:pt x="112" y="38"/>
                    <a:pt x="106" y="37"/>
                    <a:pt x="103" y="3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 name="Group 8"/>
          <p:cNvGrpSpPr/>
          <p:nvPr/>
        </p:nvGrpSpPr>
        <p:grpSpPr>
          <a:xfrm>
            <a:off x="16316424" y="10033818"/>
            <a:ext cx="1099204" cy="1099204"/>
            <a:chOff x="990918" y="5666917"/>
            <a:chExt cx="1463040" cy="1463040"/>
          </a:xfrm>
        </p:grpSpPr>
        <p:sp>
          <p:nvSpPr>
            <p:cNvPr id="45" name="Rectangle 44"/>
            <p:cNvSpPr/>
            <p:nvPr/>
          </p:nvSpPr>
          <p:spPr>
            <a:xfrm>
              <a:off x="990918" y="5666917"/>
              <a:ext cx="1463040" cy="1463040"/>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7" name="Freeform 20"/>
            <p:cNvSpPr>
              <a:spLocks/>
            </p:cNvSpPr>
            <p:nvPr/>
          </p:nvSpPr>
          <p:spPr bwMode="auto">
            <a:xfrm>
              <a:off x="1376953" y="6019627"/>
              <a:ext cx="729977" cy="734510"/>
            </a:xfrm>
            <a:custGeom>
              <a:avLst/>
              <a:gdLst/>
              <a:ahLst/>
              <a:cxnLst>
                <a:cxn ang="0">
                  <a:pos x="161" y="141"/>
                </a:cxn>
                <a:cxn ang="0">
                  <a:pos x="97" y="76"/>
                </a:cxn>
                <a:cxn ang="0">
                  <a:pos x="149" y="50"/>
                </a:cxn>
                <a:cxn ang="0">
                  <a:pos x="0" y="0"/>
                </a:cxn>
                <a:cxn ang="0">
                  <a:pos x="50" y="150"/>
                </a:cxn>
                <a:cxn ang="0">
                  <a:pos x="76" y="99"/>
                </a:cxn>
                <a:cxn ang="0">
                  <a:pos x="139" y="162"/>
                </a:cxn>
                <a:cxn ang="0">
                  <a:pos x="161" y="141"/>
                </a:cxn>
              </a:cxnLst>
              <a:rect l="0" t="0" r="r" b="b"/>
              <a:pathLst>
                <a:path w="161" h="162">
                  <a:moveTo>
                    <a:pt x="161" y="141"/>
                  </a:moveTo>
                  <a:lnTo>
                    <a:pt x="97" y="76"/>
                  </a:lnTo>
                  <a:lnTo>
                    <a:pt x="149" y="50"/>
                  </a:lnTo>
                  <a:lnTo>
                    <a:pt x="0" y="0"/>
                  </a:lnTo>
                  <a:lnTo>
                    <a:pt x="50" y="150"/>
                  </a:lnTo>
                  <a:lnTo>
                    <a:pt x="76" y="99"/>
                  </a:lnTo>
                  <a:lnTo>
                    <a:pt x="139" y="162"/>
                  </a:lnTo>
                  <a:lnTo>
                    <a:pt x="161" y="14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 name="Picture Placeholder 5"/>
          <p:cNvSpPr>
            <a:spLocks noGrp="1"/>
          </p:cNvSpPr>
          <p:nvPr>
            <p:ph type="pic" sz="quarter" idx="11"/>
          </p:nvPr>
        </p:nvSpPr>
        <p:spPr/>
      </p:sp>
    </p:spTree>
    <p:extLst>
      <p:ext uri="{BB962C8B-B14F-4D97-AF65-F5344CB8AC3E}">
        <p14:creationId xmlns:p14="http://schemas.microsoft.com/office/powerpoint/2010/main" val="16355034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722438" y="2791499"/>
            <a:ext cx="10471151" cy="9484001"/>
          </a:xfrm>
          <a:prstGeom prst="rect">
            <a:avLst/>
          </a:prstGeom>
          <a:noFill/>
        </p:spPr>
        <p:txBody>
          <a:bodyPr wrap="square" rtlCol="0">
            <a:noAutofit/>
          </a:bodyPr>
          <a:lstStyle/>
          <a:p>
            <a:pPr>
              <a:lnSpc>
                <a:spcPct val="130000"/>
              </a:lnSpc>
            </a:pPr>
            <a:r>
              <a:rPr lang="en-US" sz="3200" dirty="0" smtClean="0">
                <a:latin typeface="Open Sans Light"/>
                <a:cs typeface="Open Sans Light"/>
              </a:rPr>
              <a:t>Entrepreneur  It is defined as an individual who organizes or operates a business or businesses. Credit for coining the term entrepreneur generally goes to the French economist Jean-Baptiste Say, but in fact the Irish-French economist Richard </a:t>
            </a:r>
            <a:r>
              <a:rPr lang="en-US" sz="3200" dirty="0" err="1" smtClean="0">
                <a:latin typeface="Open Sans Light"/>
                <a:cs typeface="Open Sans Light"/>
              </a:rPr>
              <a:t>Cantillon</a:t>
            </a:r>
            <a:r>
              <a:rPr lang="en-US" sz="3200" dirty="0" smtClean="0">
                <a:latin typeface="Open Sans Light"/>
                <a:cs typeface="Open Sans Light"/>
              </a:rPr>
              <a:t> defined it first in his </a:t>
            </a:r>
            <a:r>
              <a:rPr lang="en-US" sz="3200" dirty="0" err="1" smtClean="0">
                <a:latin typeface="Open Sans Light"/>
                <a:cs typeface="Open Sans Light"/>
              </a:rPr>
              <a:t>Essai</a:t>
            </a:r>
            <a:r>
              <a:rPr lang="en-US" sz="3200" dirty="0" smtClean="0">
                <a:latin typeface="Open Sans Light"/>
                <a:cs typeface="Open Sans Light"/>
              </a:rPr>
              <a:t> </a:t>
            </a:r>
            <a:r>
              <a:rPr lang="en-US" sz="3200" dirty="0" err="1" smtClean="0">
                <a:latin typeface="Open Sans Light"/>
                <a:cs typeface="Open Sans Light"/>
              </a:rPr>
              <a:t>sur</a:t>
            </a:r>
            <a:r>
              <a:rPr lang="en-US" sz="3200" dirty="0" smtClean="0">
                <a:latin typeface="Open Sans Light"/>
                <a:cs typeface="Open Sans Light"/>
              </a:rPr>
              <a:t> la Nature du Commerce en </a:t>
            </a:r>
            <a:r>
              <a:rPr lang="en-US" sz="3200" dirty="0" err="1" smtClean="0">
                <a:latin typeface="Open Sans Light"/>
                <a:cs typeface="Open Sans Light"/>
              </a:rPr>
              <a:t>Général</a:t>
            </a:r>
            <a:r>
              <a:rPr lang="en-US" sz="3200" dirty="0" smtClean="0">
                <a:latin typeface="Open Sans Light"/>
                <a:cs typeface="Open Sans Light"/>
              </a:rPr>
              <a:t>, </a:t>
            </a:r>
          </a:p>
          <a:p>
            <a:pPr>
              <a:lnSpc>
                <a:spcPct val="130000"/>
              </a:lnSpc>
            </a:pPr>
            <a:endParaRPr lang="en-US" sz="3200" dirty="0">
              <a:latin typeface="Open Sans Light"/>
              <a:cs typeface="Open Sans Light"/>
            </a:endParaRPr>
          </a:p>
          <a:p>
            <a:pPr>
              <a:lnSpc>
                <a:spcPct val="130000"/>
              </a:lnSpc>
            </a:pPr>
            <a:r>
              <a:rPr lang="en-US" sz="3200" dirty="0" err="1" smtClean="0">
                <a:latin typeface="Open Sans Light"/>
                <a:cs typeface="Open Sans Light"/>
              </a:rPr>
              <a:t>Cantillon</a:t>
            </a:r>
            <a:r>
              <a:rPr lang="en-US" sz="3200" dirty="0" smtClean="0">
                <a:latin typeface="Open Sans Light"/>
                <a:cs typeface="Open Sans Light"/>
              </a:rPr>
              <a:t> defined the term as a person who pays a certain price for a product and resells it at an uncertain price: "making decisions about obtaining and using the resources while consequently admitting the risk of enterprise." The word first appeared in the French</a:t>
            </a:r>
            <a:endParaRPr lang="en-US" sz="3200" dirty="0">
              <a:latin typeface="Open Sans Light"/>
              <a:cs typeface="Open Sans Light"/>
            </a:endParaRPr>
          </a:p>
        </p:txBody>
      </p:sp>
      <p:sp>
        <p:nvSpPr>
          <p:cNvPr id="8" name="TextBox 7"/>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About Us</a:t>
            </a:r>
            <a:endParaRPr lang="en-US" sz="6600" b="1" dirty="0">
              <a:solidFill>
                <a:schemeClr val="tx2"/>
              </a:solidFill>
              <a:latin typeface="Open Sans"/>
              <a:cs typeface="Open Sans"/>
            </a:endParaRPr>
          </a:p>
        </p:txBody>
      </p:sp>
      <p:sp>
        <p:nvSpPr>
          <p:cNvPr id="9" name="TextBox 8"/>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2" name="Picture Placeholder 1"/>
          <p:cNvSpPr>
            <a:spLocks noGrp="1"/>
          </p:cNvSpPr>
          <p:nvPr>
            <p:ph type="pic" sz="quarter" idx="10"/>
          </p:nvPr>
        </p:nvSpPr>
        <p:spPr/>
      </p:sp>
    </p:spTree>
    <p:extLst>
      <p:ext uri="{BB962C8B-B14F-4D97-AF65-F5344CB8AC3E}">
        <p14:creationId xmlns:p14="http://schemas.microsoft.com/office/powerpoint/2010/main" val="10376469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1711994" y="2712863"/>
            <a:ext cx="11579634" cy="800220"/>
          </a:xfrm>
          <a:prstGeom prst="rect">
            <a:avLst/>
          </a:prstGeom>
          <a:noFill/>
        </p:spPr>
        <p:txBody>
          <a:bodyPr wrap="square" lIns="182843" tIns="91422" rIns="182843" bIns="91422" rtlCol="0">
            <a:spAutoFit/>
          </a:bodyPr>
          <a:lstStyle/>
          <a:p>
            <a:r>
              <a:rPr lang="id-ID" sz="4000" dirty="0">
                <a:latin typeface="Open Sans"/>
                <a:cs typeface="Open Sans"/>
              </a:rPr>
              <a:t>About </a:t>
            </a:r>
            <a:r>
              <a:rPr lang="id-ID" sz="4000" dirty="0" smtClean="0">
                <a:latin typeface="Open Sans"/>
                <a:cs typeface="Open Sans"/>
              </a:rPr>
              <a:t>Project</a:t>
            </a:r>
            <a:endParaRPr lang="id-ID" sz="4000" dirty="0">
              <a:latin typeface="Open Sans"/>
              <a:cs typeface="Open Sans"/>
            </a:endParaRPr>
          </a:p>
        </p:txBody>
      </p:sp>
      <p:sp>
        <p:nvSpPr>
          <p:cNvPr id="16" name="TextBox 15"/>
          <p:cNvSpPr txBox="1"/>
          <p:nvPr/>
        </p:nvSpPr>
        <p:spPr>
          <a:xfrm>
            <a:off x="1718346" y="3484383"/>
            <a:ext cx="20964777" cy="1397269"/>
          </a:xfrm>
          <a:prstGeom prst="rect">
            <a:avLst/>
          </a:prstGeom>
          <a:noFill/>
        </p:spPr>
        <p:txBody>
          <a:bodyPr wrap="square" lIns="182843" tIns="91422" rIns="182843" bIns="91422" rtlCol="0">
            <a:spAutoFit/>
          </a:bodyPr>
          <a:lstStyle/>
          <a:p>
            <a:pPr>
              <a:lnSpc>
                <a:spcPct val="110000"/>
              </a:lnSpc>
            </a:pPr>
            <a:r>
              <a:rPr lang="en-US" sz="2400" dirty="0">
                <a:latin typeface="Open Sans"/>
                <a:cs typeface="Open Sans"/>
              </a:rPr>
              <a:t>Creativity is the key to success in the future, and primary education </a:t>
            </a:r>
            <a:r>
              <a:rPr lang="en-US" sz="2400" dirty="0" smtClean="0">
                <a:latin typeface="Open Sans"/>
                <a:cs typeface="Open Sans"/>
              </a:rPr>
              <a:t>where </a:t>
            </a:r>
            <a:r>
              <a:rPr lang="en-US" sz="2400" dirty="0">
                <a:latin typeface="Open Sans"/>
                <a:cs typeface="Open Sans"/>
              </a:rPr>
              <a:t>teachers can bring creativity in children at that level keep </a:t>
            </a:r>
            <a:r>
              <a:rPr lang="en-US" sz="2400" dirty="0" smtClean="0">
                <a:latin typeface="Open Sans"/>
                <a:cs typeface="Open Sans"/>
              </a:rPr>
              <a:t>growing. </a:t>
            </a:r>
            <a:r>
              <a:rPr lang="pt-BR" sz="2400" dirty="0" smtClean="0">
                <a:latin typeface="Open Sans"/>
                <a:cs typeface="Open Sans"/>
              </a:rPr>
              <a:t>Lorem </a:t>
            </a:r>
            <a:r>
              <a:rPr lang="pt-BR" sz="2400" dirty="0">
                <a:latin typeface="Open Sans"/>
                <a:cs typeface="Open Sans"/>
              </a:rPr>
              <a:t>ipsum dolor sit amet, consectetur adipiscing elit. Aliquam tincidunt ante nec sem congue convallis. Pellentesque vel mauris quis nisl ornare rutrum in id risus. Proin vehicula ut sem et tempus. Interdum et malesuada fames ac ante ipsum primis in faucibus</a:t>
            </a:r>
            <a:r>
              <a:rPr lang="pt-BR" sz="2400" dirty="0" smtClean="0">
                <a:latin typeface="Open Sans"/>
                <a:cs typeface="Open Sans"/>
              </a:rPr>
              <a:t>.</a:t>
            </a:r>
            <a:endParaRPr lang="en-US" sz="2400" dirty="0">
              <a:latin typeface="Open Sans"/>
              <a:cs typeface="Open Sans"/>
            </a:endParaRPr>
          </a:p>
        </p:txBody>
      </p:sp>
      <p:grpSp>
        <p:nvGrpSpPr>
          <p:cNvPr id="52" name="Group 1104"/>
          <p:cNvGrpSpPr>
            <a:grpSpLocks noChangeAspect="1"/>
          </p:cNvGrpSpPr>
          <p:nvPr/>
        </p:nvGrpSpPr>
        <p:grpSpPr>
          <a:xfrm rot="5400000">
            <a:off x="8717219" y="3589654"/>
            <a:ext cx="6949561" cy="10303232"/>
            <a:chOff x="0" y="0"/>
            <a:chExt cx="6591305" cy="9765731"/>
          </a:xfrm>
        </p:grpSpPr>
        <p:grpSp>
          <p:nvGrpSpPr>
            <p:cNvPr id="53" name="Group 1102"/>
            <p:cNvGrpSpPr/>
            <p:nvPr/>
          </p:nvGrpSpPr>
          <p:grpSpPr>
            <a:xfrm>
              <a:off x="0" y="0"/>
              <a:ext cx="6591305" cy="9765731"/>
              <a:chOff x="0" y="0"/>
              <a:chExt cx="6591304" cy="9765730"/>
            </a:xfrm>
          </p:grpSpPr>
          <p:pic>
            <p:nvPicPr>
              <p:cNvPr id="55" name="Mini-iPad-B&amp;W-Mockup.png"/>
              <p:cNvPicPr/>
              <p:nvPr/>
            </p:nvPicPr>
            <p:blipFill>
              <a:blip r:embed="rId2">
                <a:extLst/>
              </a:blip>
              <a:stretch>
                <a:fillRect/>
              </a:stretch>
            </p:blipFill>
            <p:spPr>
              <a:xfrm>
                <a:off x="0" y="0"/>
                <a:ext cx="6591304" cy="9765730"/>
              </a:xfrm>
              <a:prstGeom prst="rect">
                <a:avLst/>
              </a:prstGeom>
              <a:ln w="12700" cap="flat">
                <a:noFill/>
                <a:miter lim="400000"/>
              </a:ln>
              <a:effectLst/>
            </p:spPr>
          </p:pic>
          <p:sp>
            <p:nvSpPr>
              <p:cNvPr id="56" name="Shape 1101"/>
              <p:cNvSpPr/>
              <p:nvPr/>
            </p:nvSpPr>
            <p:spPr>
              <a:xfrm>
                <a:off x="363079" y="954047"/>
                <a:ext cx="5879097" cy="7806214"/>
              </a:xfrm>
              <a:prstGeom prst="rect">
                <a:avLst/>
              </a:prstGeom>
              <a:solidFill>
                <a:srgbClr val="606060"/>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grpSp>
        <p:pic>
          <p:nvPicPr>
            <p:cNvPr id="54" name="placeholder.png"/>
            <p:cNvPicPr/>
            <p:nvPr/>
          </p:nvPicPr>
          <p:blipFill>
            <a:blip r:embed="rId3">
              <a:extLst/>
            </a:blip>
            <a:srcRect l="29020" r="29020"/>
            <a:stretch>
              <a:fillRect/>
            </a:stretch>
          </p:blipFill>
          <p:spPr>
            <a:xfrm>
              <a:off x="337669" y="969500"/>
              <a:ext cx="5911543" cy="7924801"/>
            </a:xfrm>
            <a:prstGeom prst="rect">
              <a:avLst/>
            </a:prstGeom>
            <a:ln w="12700" cap="flat">
              <a:noFill/>
              <a:miter lim="400000"/>
            </a:ln>
            <a:effectLst/>
          </p:spPr>
        </p:pic>
      </p:grpSp>
      <p:sp>
        <p:nvSpPr>
          <p:cNvPr id="45" name="TextBox 44"/>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App Project / </a:t>
            </a:r>
            <a:r>
              <a:rPr lang="en-US" sz="6600" b="1" dirty="0" err="1" smtClean="0">
                <a:solidFill>
                  <a:schemeClr val="tx2"/>
                </a:solidFill>
                <a:latin typeface="Open Sans"/>
                <a:cs typeface="Open Sans"/>
              </a:rPr>
              <a:t>iPad</a:t>
            </a:r>
            <a:r>
              <a:rPr lang="en-US" sz="6600" b="1" dirty="0" smtClean="0">
                <a:solidFill>
                  <a:schemeClr val="tx2"/>
                </a:solidFill>
                <a:latin typeface="Open Sans"/>
                <a:cs typeface="Open Sans"/>
              </a:rPr>
              <a:t> Air Mock up Two</a:t>
            </a:r>
            <a:endParaRPr lang="en-US" sz="6600" b="1" dirty="0">
              <a:solidFill>
                <a:schemeClr val="tx2"/>
              </a:solidFill>
              <a:latin typeface="Open Sans"/>
              <a:cs typeface="Open Sans"/>
            </a:endParaRPr>
          </a:p>
        </p:txBody>
      </p:sp>
      <p:sp>
        <p:nvSpPr>
          <p:cNvPr id="81" name="TextBox 80"/>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grpSp>
        <p:nvGrpSpPr>
          <p:cNvPr id="82" name="Group 81"/>
          <p:cNvGrpSpPr/>
          <p:nvPr/>
        </p:nvGrpSpPr>
        <p:grpSpPr>
          <a:xfrm>
            <a:off x="19025464" y="5912706"/>
            <a:ext cx="4220881" cy="1259947"/>
            <a:chOff x="1106692" y="1325671"/>
            <a:chExt cx="1926096" cy="472479"/>
          </a:xfrm>
        </p:grpSpPr>
        <p:sp>
          <p:nvSpPr>
            <p:cNvPr id="83" name="Title 20"/>
            <p:cNvSpPr txBox="1">
              <a:spLocks/>
            </p:cNvSpPr>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dirty="0" smtClean="0">
                  <a:solidFill>
                    <a:schemeClr val="tx1"/>
                  </a:solidFill>
                  <a:latin typeface="Open Sans"/>
                  <a:cs typeface="Open Sans"/>
                </a:rPr>
                <a:t>Feature Five</a:t>
              </a:r>
              <a:endParaRPr lang="en-US" sz="3200" dirty="0">
                <a:solidFill>
                  <a:schemeClr val="tx1"/>
                </a:solidFill>
                <a:latin typeface="Open Sans"/>
                <a:cs typeface="Open Sans"/>
              </a:endParaRPr>
            </a:p>
          </p:txBody>
        </p:sp>
        <p:sp>
          <p:nvSpPr>
            <p:cNvPr id="84" name="Title 20"/>
            <p:cNvSpPr txBox="1">
              <a:spLocks/>
            </p:cNvSpPr>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1800" dirty="0">
                  <a:solidFill>
                    <a:schemeClr val="tx1"/>
                  </a:solidFill>
                  <a:latin typeface="Open Sans"/>
                  <a:cs typeface="Open Sans"/>
                </a:rPr>
                <a:t>Lorem ipsum dolor sit amet, consectetur adipiscing elit. </a:t>
              </a:r>
              <a:endParaRPr lang="en-US" sz="1800" dirty="0">
                <a:solidFill>
                  <a:schemeClr val="tx1"/>
                </a:solidFill>
                <a:latin typeface="Open Sans"/>
                <a:cs typeface="Open Sans"/>
              </a:endParaRPr>
            </a:p>
          </p:txBody>
        </p:sp>
      </p:grpSp>
      <p:sp>
        <p:nvSpPr>
          <p:cNvPr id="85" name="Oval 84"/>
          <p:cNvSpPr/>
          <p:nvPr/>
        </p:nvSpPr>
        <p:spPr>
          <a:xfrm>
            <a:off x="17823794" y="6083796"/>
            <a:ext cx="945616" cy="945495"/>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grpSp>
        <p:nvGrpSpPr>
          <p:cNvPr id="86" name="Group 85"/>
          <p:cNvGrpSpPr/>
          <p:nvPr/>
        </p:nvGrpSpPr>
        <p:grpSpPr>
          <a:xfrm>
            <a:off x="19025464" y="7331365"/>
            <a:ext cx="4220881" cy="1259947"/>
            <a:chOff x="1106692" y="1325671"/>
            <a:chExt cx="1926096" cy="472479"/>
          </a:xfrm>
        </p:grpSpPr>
        <p:sp>
          <p:nvSpPr>
            <p:cNvPr id="87" name="Title 20"/>
            <p:cNvSpPr txBox="1">
              <a:spLocks/>
            </p:cNvSpPr>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dirty="0" smtClean="0">
                  <a:solidFill>
                    <a:schemeClr val="tx1"/>
                  </a:solidFill>
                  <a:latin typeface="Open Sans"/>
                  <a:cs typeface="Open Sans"/>
                </a:rPr>
                <a:t>Feature Six</a:t>
              </a:r>
              <a:endParaRPr lang="en-US" sz="3200" dirty="0">
                <a:solidFill>
                  <a:schemeClr val="tx1"/>
                </a:solidFill>
                <a:latin typeface="Open Sans"/>
                <a:cs typeface="Open Sans"/>
              </a:endParaRPr>
            </a:p>
          </p:txBody>
        </p:sp>
        <p:sp>
          <p:nvSpPr>
            <p:cNvPr id="88" name="Title 20"/>
            <p:cNvSpPr txBox="1">
              <a:spLocks/>
            </p:cNvSpPr>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1800" dirty="0">
                  <a:solidFill>
                    <a:schemeClr val="tx1"/>
                  </a:solidFill>
                  <a:latin typeface="Open Sans"/>
                  <a:cs typeface="Open Sans"/>
                </a:rPr>
                <a:t>Lorem ipsum dolor sit amet, consectetur adipiscing elit. </a:t>
              </a:r>
              <a:endParaRPr lang="en-US" sz="1800" dirty="0">
                <a:solidFill>
                  <a:schemeClr val="tx1"/>
                </a:solidFill>
                <a:latin typeface="Open Sans"/>
                <a:cs typeface="Open Sans"/>
              </a:endParaRPr>
            </a:p>
          </p:txBody>
        </p:sp>
      </p:grpSp>
      <p:sp>
        <p:nvSpPr>
          <p:cNvPr id="89" name="Oval 88"/>
          <p:cNvSpPr/>
          <p:nvPr/>
        </p:nvSpPr>
        <p:spPr>
          <a:xfrm>
            <a:off x="17823794" y="7502455"/>
            <a:ext cx="945616" cy="945495"/>
          </a:xfrm>
          <a:prstGeom prst="ellipse">
            <a:avLst/>
          </a:prstGeom>
          <a:solidFill>
            <a:schemeClr val="accent2"/>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grpSp>
        <p:nvGrpSpPr>
          <p:cNvPr id="90" name="Group 89"/>
          <p:cNvGrpSpPr/>
          <p:nvPr/>
        </p:nvGrpSpPr>
        <p:grpSpPr>
          <a:xfrm>
            <a:off x="19025464" y="8876061"/>
            <a:ext cx="4220881" cy="1259947"/>
            <a:chOff x="1106692" y="1325671"/>
            <a:chExt cx="1926096" cy="472479"/>
          </a:xfrm>
        </p:grpSpPr>
        <p:sp>
          <p:nvSpPr>
            <p:cNvPr id="91" name="Title 20"/>
            <p:cNvSpPr txBox="1">
              <a:spLocks/>
            </p:cNvSpPr>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dirty="0" smtClean="0">
                  <a:solidFill>
                    <a:schemeClr val="tx1"/>
                  </a:solidFill>
                  <a:latin typeface="Open Sans"/>
                  <a:cs typeface="Open Sans"/>
                </a:rPr>
                <a:t>Feature Seven</a:t>
              </a:r>
              <a:endParaRPr lang="en-US" sz="3200" dirty="0">
                <a:solidFill>
                  <a:schemeClr val="tx1"/>
                </a:solidFill>
                <a:latin typeface="Open Sans"/>
                <a:cs typeface="Open Sans"/>
              </a:endParaRPr>
            </a:p>
          </p:txBody>
        </p:sp>
        <p:sp>
          <p:nvSpPr>
            <p:cNvPr id="92" name="Title 20"/>
            <p:cNvSpPr txBox="1">
              <a:spLocks/>
            </p:cNvSpPr>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1800" dirty="0">
                  <a:solidFill>
                    <a:schemeClr val="tx1"/>
                  </a:solidFill>
                  <a:latin typeface="Open Sans"/>
                  <a:cs typeface="Open Sans"/>
                </a:rPr>
                <a:t>Lorem ipsum dolor sit amet, consectetur adipiscing elit. </a:t>
              </a:r>
              <a:endParaRPr lang="en-US" sz="1800" dirty="0">
                <a:solidFill>
                  <a:schemeClr val="tx1"/>
                </a:solidFill>
                <a:latin typeface="Open Sans"/>
                <a:cs typeface="Open Sans"/>
              </a:endParaRPr>
            </a:p>
          </p:txBody>
        </p:sp>
      </p:grpSp>
      <p:sp>
        <p:nvSpPr>
          <p:cNvPr id="93" name="Oval 92"/>
          <p:cNvSpPr/>
          <p:nvPr/>
        </p:nvSpPr>
        <p:spPr>
          <a:xfrm>
            <a:off x="17823794" y="9047151"/>
            <a:ext cx="945616" cy="945495"/>
          </a:xfrm>
          <a:prstGeom prst="ellipse">
            <a:avLst/>
          </a:prstGeom>
          <a:solidFill>
            <a:schemeClr val="accent3"/>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grpSp>
        <p:nvGrpSpPr>
          <p:cNvPr id="94" name="Group 93"/>
          <p:cNvGrpSpPr/>
          <p:nvPr/>
        </p:nvGrpSpPr>
        <p:grpSpPr>
          <a:xfrm>
            <a:off x="19025464" y="10294720"/>
            <a:ext cx="4220881" cy="1259947"/>
            <a:chOff x="1106692" y="1325671"/>
            <a:chExt cx="1926096" cy="472479"/>
          </a:xfrm>
        </p:grpSpPr>
        <p:sp>
          <p:nvSpPr>
            <p:cNvPr id="95" name="Title 20"/>
            <p:cNvSpPr txBox="1">
              <a:spLocks/>
            </p:cNvSpPr>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dirty="0" smtClean="0">
                  <a:solidFill>
                    <a:schemeClr val="tx1"/>
                  </a:solidFill>
                  <a:latin typeface="Open Sans"/>
                  <a:cs typeface="Open Sans"/>
                </a:rPr>
                <a:t>Feature Eight</a:t>
              </a:r>
              <a:endParaRPr lang="en-US" sz="3200" dirty="0">
                <a:solidFill>
                  <a:schemeClr val="tx1"/>
                </a:solidFill>
                <a:latin typeface="Open Sans"/>
                <a:cs typeface="Open Sans"/>
              </a:endParaRPr>
            </a:p>
          </p:txBody>
        </p:sp>
        <p:sp>
          <p:nvSpPr>
            <p:cNvPr id="96" name="Title 20"/>
            <p:cNvSpPr txBox="1">
              <a:spLocks/>
            </p:cNvSpPr>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1800" dirty="0">
                  <a:solidFill>
                    <a:schemeClr val="tx1"/>
                  </a:solidFill>
                  <a:latin typeface="Open Sans"/>
                  <a:cs typeface="Open Sans"/>
                </a:rPr>
                <a:t>Lorem ipsum dolor sit amet, consectetur adipiscing elit. </a:t>
              </a:r>
              <a:endParaRPr lang="en-US" sz="1800" dirty="0">
                <a:solidFill>
                  <a:schemeClr val="tx1"/>
                </a:solidFill>
                <a:latin typeface="Open Sans"/>
                <a:cs typeface="Open Sans"/>
              </a:endParaRPr>
            </a:p>
          </p:txBody>
        </p:sp>
      </p:grpSp>
      <p:sp>
        <p:nvSpPr>
          <p:cNvPr id="97" name="Oval 96"/>
          <p:cNvSpPr/>
          <p:nvPr/>
        </p:nvSpPr>
        <p:spPr>
          <a:xfrm>
            <a:off x="17823794" y="10465810"/>
            <a:ext cx="945616" cy="945495"/>
          </a:xfrm>
          <a:prstGeom prst="ellipse">
            <a:avLst/>
          </a:prstGeom>
          <a:solidFill>
            <a:schemeClr val="accent4"/>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98" name="Freeform 211"/>
          <p:cNvSpPr>
            <a:spLocks noEditPoints="1"/>
          </p:cNvSpPr>
          <p:nvPr/>
        </p:nvSpPr>
        <p:spPr bwMode="auto">
          <a:xfrm>
            <a:off x="18078286" y="6321306"/>
            <a:ext cx="428772" cy="425370"/>
          </a:xfrm>
          <a:custGeom>
            <a:avLst/>
            <a:gdLst/>
            <a:ahLst/>
            <a:cxnLst>
              <a:cxn ang="0">
                <a:pos x="58" y="50"/>
              </a:cxn>
              <a:cxn ang="0">
                <a:pos x="51" y="58"/>
              </a:cxn>
              <a:cxn ang="0">
                <a:pos x="7" y="58"/>
              </a:cxn>
              <a:cxn ang="0">
                <a:pos x="0" y="50"/>
              </a:cxn>
              <a:cxn ang="0">
                <a:pos x="0" y="7"/>
              </a:cxn>
              <a:cxn ang="0">
                <a:pos x="7" y="0"/>
              </a:cxn>
              <a:cxn ang="0">
                <a:pos x="51" y="0"/>
              </a:cxn>
              <a:cxn ang="0">
                <a:pos x="58" y="7"/>
              </a:cxn>
              <a:cxn ang="0">
                <a:pos x="58" y="50"/>
              </a:cxn>
              <a:cxn ang="0">
                <a:pos x="51" y="24"/>
              </a:cxn>
              <a:cxn ang="0">
                <a:pos x="46" y="24"/>
              </a:cxn>
              <a:cxn ang="0">
                <a:pos x="47" y="29"/>
              </a:cxn>
              <a:cxn ang="0">
                <a:pos x="29" y="47"/>
              </a:cxn>
              <a:cxn ang="0">
                <a:pos x="11" y="29"/>
              </a:cxn>
              <a:cxn ang="0">
                <a:pos x="12" y="24"/>
              </a:cxn>
              <a:cxn ang="0">
                <a:pos x="6" y="24"/>
              </a:cxn>
              <a:cxn ang="0">
                <a:pos x="6" y="49"/>
              </a:cxn>
              <a:cxn ang="0">
                <a:pos x="9" y="51"/>
              </a:cxn>
              <a:cxn ang="0">
                <a:pos x="49" y="51"/>
              </a:cxn>
              <a:cxn ang="0">
                <a:pos x="51" y="49"/>
              </a:cxn>
              <a:cxn ang="0">
                <a:pos x="51" y="24"/>
              </a:cxn>
              <a:cxn ang="0">
                <a:pos x="29" y="17"/>
              </a:cxn>
              <a:cxn ang="0">
                <a:pos x="17" y="29"/>
              </a:cxn>
              <a:cxn ang="0">
                <a:pos x="29" y="40"/>
              </a:cxn>
              <a:cxn ang="0">
                <a:pos x="41" y="29"/>
              </a:cxn>
              <a:cxn ang="0">
                <a:pos x="29" y="17"/>
              </a:cxn>
              <a:cxn ang="0">
                <a:pos x="51" y="9"/>
              </a:cxn>
              <a:cxn ang="0">
                <a:pos x="49" y="6"/>
              </a:cxn>
              <a:cxn ang="0">
                <a:pos x="42" y="6"/>
              </a:cxn>
              <a:cxn ang="0">
                <a:pos x="40" y="9"/>
              </a:cxn>
              <a:cxn ang="0">
                <a:pos x="40" y="15"/>
              </a:cxn>
              <a:cxn ang="0">
                <a:pos x="42" y="18"/>
              </a:cxn>
              <a:cxn ang="0">
                <a:pos x="49" y="18"/>
              </a:cxn>
              <a:cxn ang="0">
                <a:pos x="51" y="15"/>
              </a:cxn>
              <a:cxn ang="0">
                <a:pos x="51" y="9"/>
              </a:cxn>
            </a:cxnLst>
            <a:rect l="0" t="0" r="r" b="b"/>
            <a:pathLst>
              <a:path w="58" h="58">
                <a:moveTo>
                  <a:pt x="58" y="50"/>
                </a:moveTo>
                <a:cubicBezTo>
                  <a:pt x="58" y="54"/>
                  <a:pt x="55" y="58"/>
                  <a:pt x="51" y="58"/>
                </a:cubicBezTo>
                <a:cubicBezTo>
                  <a:pt x="7" y="58"/>
                  <a:pt x="7" y="58"/>
                  <a:pt x="7" y="58"/>
                </a:cubicBezTo>
                <a:cubicBezTo>
                  <a:pt x="3" y="58"/>
                  <a:pt x="0" y="54"/>
                  <a:pt x="0" y="50"/>
                </a:cubicBezTo>
                <a:cubicBezTo>
                  <a:pt x="0" y="7"/>
                  <a:pt x="0" y="7"/>
                  <a:pt x="0" y="7"/>
                </a:cubicBezTo>
                <a:cubicBezTo>
                  <a:pt x="0" y="3"/>
                  <a:pt x="3" y="0"/>
                  <a:pt x="7" y="0"/>
                </a:cubicBezTo>
                <a:cubicBezTo>
                  <a:pt x="51" y="0"/>
                  <a:pt x="51" y="0"/>
                  <a:pt x="51" y="0"/>
                </a:cubicBezTo>
                <a:cubicBezTo>
                  <a:pt x="55" y="0"/>
                  <a:pt x="58" y="3"/>
                  <a:pt x="58" y="7"/>
                </a:cubicBezTo>
                <a:lnTo>
                  <a:pt x="58" y="50"/>
                </a:lnTo>
                <a:close/>
                <a:moveTo>
                  <a:pt x="51" y="24"/>
                </a:moveTo>
                <a:cubicBezTo>
                  <a:pt x="46" y="24"/>
                  <a:pt x="46" y="24"/>
                  <a:pt x="46" y="24"/>
                </a:cubicBezTo>
                <a:cubicBezTo>
                  <a:pt x="47" y="26"/>
                  <a:pt x="47" y="27"/>
                  <a:pt x="47" y="29"/>
                </a:cubicBezTo>
                <a:cubicBezTo>
                  <a:pt x="47" y="39"/>
                  <a:pt x="39" y="47"/>
                  <a:pt x="29" y="47"/>
                </a:cubicBezTo>
                <a:cubicBezTo>
                  <a:pt x="19" y="47"/>
                  <a:pt x="11" y="39"/>
                  <a:pt x="11" y="29"/>
                </a:cubicBezTo>
                <a:cubicBezTo>
                  <a:pt x="11" y="27"/>
                  <a:pt x="11" y="26"/>
                  <a:pt x="12" y="24"/>
                </a:cubicBezTo>
                <a:cubicBezTo>
                  <a:pt x="6" y="24"/>
                  <a:pt x="6" y="24"/>
                  <a:pt x="6" y="24"/>
                </a:cubicBezTo>
                <a:cubicBezTo>
                  <a:pt x="6" y="49"/>
                  <a:pt x="6" y="49"/>
                  <a:pt x="6" y="49"/>
                </a:cubicBezTo>
                <a:cubicBezTo>
                  <a:pt x="6" y="50"/>
                  <a:pt x="7" y="51"/>
                  <a:pt x="9" y="51"/>
                </a:cubicBezTo>
                <a:cubicBezTo>
                  <a:pt x="49" y="51"/>
                  <a:pt x="49" y="51"/>
                  <a:pt x="49" y="51"/>
                </a:cubicBezTo>
                <a:cubicBezTo>
                  <a:pt x="50" y="51"/>
                  <a:pt x="51" y="50"/>
                  <a:pt x="51" y="49"/>
                </a:cubicBezTo>
                <a:lnTo>
                  <a:pt x="51" y="24"/>
                </a:lnTo>
                <a:close/>
                <a:moveTo>
                  <a:pt x="29" y="17"/>
                </a:moveTo>
                <a:cubicBezTo>
                  <a:pt x="23" y="17"/>
                  <a:pt x="17" y="22"/>
                  <a:pt x="17" y="29"/>
                </a:cubicBezTo>
                <a:cubicBezTo>
                  <a:pt x="17" y="35"/>
                  <a:pt x="23" y="40"/>
                  <a:pt x="29" y="40"/>
                </a:cubicBezTo>
                <a:cubicBezTo>
                  <a:pt x="35" y="40"/>
                  <a:pt x="41" y="35"/>
                  <a:pt x="41" y="29"/>
                </a:cubicBezTo>
                <a:cubicBezTo>
                  <a:pt x="41" y="22"/>
                  <a:pt x="35" y="17"/>
                  <a:pt x="29" y="17"/>
                </a:cubicBezTo>
                <a:close/>
                <a:moveTo>
                  <a:pt x="51" y="9"/>
                </a:moveTo>
                <a:cubicBezTo>
                  <a:pt x="51" y="7"/>
                  <a:pt x="50" y="6"/>
                  <a:pt x="49" y="6"/>
                </a:cubicBezTo>
                <a:cubicBezTo>
                  <a:pt x="42" y="6"/>
                  <a:pt x="42" y="6"/>
                  <a:pt x="42" y="6"/>
                </a:cubicBezTo>
                <a:cubicBezTo>
                  <a:pt x="41" y="6"/>
                  <a:pt x="40" y="7"/>
                  <a:pt x="40" y="9"/>
                </a:cubicBezTo>
                <a:cubicBezTo>
                  <a:pt x="40" y="15"/>
                  <a:pt x="40" y="15"/>
                  <a:pt x="40" y="15"/>
                </a:cubicBezTo>
                <a:cubicBezTo>
                  <a:pt x="40" y="16"/>
                  <a:pt x="41" y="18"/>
                  <a:pt x="42" y="18"/>
                </a:cubicBezTo>
                <a:cubicBezTo>
                  <a:pt x="49" y="18"/>
                  <a:pt x="49" y="18"/>
                  <a:pt x="49" y="18"/>
                </a:cubicBezTo>
                <a:cubicBezTo>
                  <a:pt x="50" y="18"/>
                  <a:pt x="51" y="16"/>
                  <a:pt x="51" y="15"/>
                </a:cubicBezTo>
                <a:lnTo>
                  <a:pt x="51" y="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14"/>
          <p:cNvSpPr>
            <a:spLocks noEditPoints="1"/>
          </p:cNvSpPr>
          <p:nvPr/>
        </p:nvSpPr>
        <p:spPr bwMode="auto">
          <a:xfrm>
            <a:off x="18043276" y="7766170"/>
            <a:ext cx="522818" cy="402167"/>
          </a:xfrm>
          <a:custGeom>
            <a:avLst/>
            <a:gdLst/>
            <a:ahLst/>
            <a:cxnLst>
              <a:cxn ang="0">
                <a:pos x="78" y="47"/>
              </a:cxn>
              <a:cxn ang="0">
                <a:pos x="76" y="48"/>
              </a:cxn>
              <a:cxn ang="0">
                <a:pos x="73" y="48"/>
              </a:cxn>
              <a:cxn ang="0">
                <a:pos x="73" y="53"/>
              </a:cxn>
              <a:cxn ang="0">
                <a:pos x="65" y="60"/>
              </a:cxn>
              <a:cxn ang="0">
                <a:pos x="58" y="53"/>
              </a:cxn>
              <a:cxn ang="0">
                <a:pos x="58" y="48"/>
              </a:cxn>
              <a:cxn ang="0">
                <a:pos x="19" y="48"/>
              </a:cxn>
              <a:cxn ang="0">
                <a:pos x="19" y="53"/>
              </a:cxn>
              <a:cxn ang="0">
                <a:pos x="12" y="60"/>
              </a:cxn>
              <a:cxn ang="0">
                <a:pos x="5" y="53"/>
              </a:cxn>
              <a:cxn ang="0">
                <a:pos x="5" y="48"/>
              </a:cxn>
              <a:cxn ang="0">
                <a:pos x="1" y="48"/>
              </a:cxn>
              <a:cxn ang="0">
                <a:pos x="0" y="47"/>
              </a:cxn>
              <a:cxn ang="0">
                <a:pos x="0" y="32"/>
              </a:cxn>
              <a:cxn ang="0">
                <a:pos x="8" y="24"/>
              </a:cxn>
              <a:cxn ang="0">
                <a:pos x="9" y="24"/>
              </a:cxn>
              <a:cxn ang="0">
                <a:pos x="13" y="8"/>
              </a:cxn>
              <a:cxn ang="0">
                <a:pos x="24" y="0"/>
              </a:cxn>
              <a:cxn ang="0">
                <a:pos x="53" y="0"/>
              </a:cxn>
              <a:cxn ang="0">
                <a:pos x="64" y="8"/>
              </a:cxn>
              <a:cxn ang="0">
                <a:pos x="68" y="24"/>
              </a:cxn>
              <a:cxn ang="0">
                <a:pos x="69" y="24"/>
              </a:cxn>
              <a:cxn ang="0">
                <a:pos x="78" y="32"/>
              </a:cxn>
              <a:cxn ang="0">
                <a:pos x="78" y="47"/>
              </a:cxn>
              <a:cxn ang="0">
                <a:pos x="12" y="30"/>
              </a:cxn>
              <a:cxn ang="0">
                <a:pos x="6" y="36"/>
              </a:cxn>
              <a:cxn ang="0">
                <a:pos x="12" y="42"/>
              </a:cxn>
              <a:cxn ang="0">
                <a:pos x="18" y="36"/>
              </a:cxn>
              <a:cxn ang="0">
                <a:pos x="12" y="30"/>
              </a:cxn>
              <a:cxn ang="0">
                <a:pos x="58" y="24"/>
              </a:cxn>
              <a:cxn ang="0">
                <a:pos x="55" y="10"/>
              </a:cxn>
              <a:cxn ang="0">
                <a:pos x="53" y="9"/>
              </a:cxn>
              <a:cxn ang="0">
                <a:pos x="24" y="9"/>
              </a:cxn>
              <a:cxn ang="0">
                <a:pos x="23" y="10"/>
              </a:cxn>
              <a:cxn ang="0">
                <a:pos x="19" y="24"/>
              </a:cxn>
              <a:cxn ang="0">
                <a:pos x="58" y="24"/>
              </a:cxn>
              <a:cxn ang="0">
                <a:pos x="65" y="30"/>
              </a:cxn>
              <a:cxn ang="0">
                <a:pos x="59" y="36"/>
              </a:cxn>
              <a:cxn ang="0">
                <a:pos x="65" y="42"/>
              </a:cxn>
              <a:cxn ang="0">
                <a:pos x="71" y="36"/>
              </a:cxn>
              <a:cxn ang="0">
                <a:pos x="65" y="30"/>
              </a:cxn>
            </a:cxnLst>
            <a:rect l="0" t="0" r="r" b="b"/>
            <a:pathLst>
              <a:path w="78" h="60">
                <a:moveTo>
                  <a:pt x="78" y="47"/>
                </a:moveTo>
                <a:cubicBezTo>
                  <a:pt x="78" y="48"/>
                  <a:pt x="77" y="48"/>
                  <a:pt x="76" y="48"/>
                </a:cubicBezTo>
                <a:cubicBezTo>
                  <a:pt x="73" y="48"/>
                  <a:pt x="73" y="48"/>
                  <a:pt x="73" y="48"/>
                </a:cubicBezTo>
                <a:cubicBezTo>
                  <a:pt x="73" y="53"/>
                  <a:pt x="73" y="53"/>
                  <a:pt x="73" y="53"/>
                </a:cubicBezTo>
                <a:cubicBezTo>
                  <a:pt x="73" y="57"/>
                  <a:pt x="69" y="60"/>
                  <a:pt x="65" y="60"/>
                </a:cubicBezTo>
                <a:cubicBezTo>
                  <a:pt x="61" y="60"/>
                  <a:pt x="58" y="57"/>
                  <a:pt x="58" y="53"/>
                </a:cubicBezTo>
                <a:cubicBezTo>
                  <a:pt x="58" y="48"/>
                  <a:pt x="58" y="48"/>
                  <a:pt x="58" y="48"/>
                </a:cubicBezTo>
                <a:cubicBezTo>
                  <a:pt x="19" y="48"/>
                  <a:pt x="19" y="48"/>
                  <a:pt x="19" y="48"/>
                </a:cubicBezTo>
                <a:cubicBezTo>
                  <a:pt x="19" y="53"/>
                  <a:pt x="19" y="53"/>
                  <a:pt x="19" y="53"/>
                </a:cubicBezTo>
                <a:cubicBezTo>
                  <a:pt x="19" y="57"/>
                  <a:pt x="16" y="60"/>
                  <a:pt x="12" y="60"/>
                </a:cubicBezTo>
                <a:cubicBezTo>
                  <a:pt x="8" y="60"/>
                  <a:pt x="5" y="57"/>
                  <a:pt x="5" y="53"/>
                </a:cubicBezTo>
                <a:cubicBezTo>
                  <a:pt x="5" y="48"/>
                  <a:pt x="5" y="48"/>
                  <a:pt x="5" y="48"/>
                </a:cubicBezTo>
                <a:cubicBezTo>
                  <a:pt x="1" y="48"/>
                  <a:pt x="1" y="48"/>
                  <a:pt x="1" y="48"/>
                </a:cubicBezTo>
                <a:cubicBezTo>
                  <a:pt x="0" y="48"/>
                  <a:pt x="0" y="48"/>
                  <a:pt x="0" y="47"/>
                </a:cubicBezTo>
                <a:cubicBezTo>
                  <a:pt x="0" y="32"/>
                  <a:pt x="0" y="32"/>
                  <a:pt x="0" y="32"/>
                </a:cubicBezTo>
                <a:cubicBezTo>
                  <a:pt x="0" y="28"/>
                  <a:pt x="4" y="24"/>
                  <a:pt x="8" y="24"/>
                </a:cubicBezTo>
                <a:cubicBezTo>
                  <a:pt x="9" y="24"/>
                  <a:pt x="9" y="24"/>
                  <a:pt x="9" y="24"/>
                </a:cubicBezTo>
                <a:cubicBezTo>
                  <a:pt x="13" y="8"/>
                  <a:pt x="13" y="8"/>
                  <a:pt x="13" y="8"/>
                </a:cubicBezTo>
                <a:cubicBezTo>
                  <a:pt x="14" y="3"/>
                  <a:pt x="19" y="0"/>
                  <a:pt x="24" y="0"/>
                </a:cubicBezTo>
                <a:cubicBezTo>
                  <a:pt x="53" y="0"/>
                  <a:pt x="53" y="0"/>
                  <a:pt x="53" y="0"/>
                </a:cubicBezTo>
                <a:cubicBezTo>
                  <a:pt x="58" y="0"/>
                  <a:pt x="63" y="3"/>
                  <a:pt x="64" y="8"/>
                </a:cubicBezTo>
                <a:cubicBezTo>
                  <a:pt x="68" y="24"/>
                  <a:pt x="68" y="24"/>
                  <a:pt x="68" y="24"/>
                </a:cubicBezTo>
                <a:cubicBezTo>
                  <a:pt x="69" y="24"/>
                  <a:pt x="69" y="24"/>
                  <a:pt x="69" y="24"/>
                </a:cubicBezTo>
                <a:cubicBezTo>
                  <a:pt x="74" y="24"/>
                  <a:pt x="78" y="28"/>
                  <a:pt x="78" y="32"/>
                </a:cubicBezTo>
                <a:lnTo>
                  <a:pt x="78" y="47"/>
                </a:lnTo>
                <a:close/>
                <a:moveTo>
                  <a:pt x="12" y="30"/>
                </a:moveTo>
                <a:cubicBezTo>
                  <a:pt x="9" y="30"/>
                  <a:pt x="6" y="33"/>
                  <a:pt x="6" y="36"/>
                </a:cubicBezTo>
                <a:cubicBezTo>
                  <a:pt x="6" y="39"/>
                  <a:pt x="9" y="42"/>
                  <a:pt x="12" y="42"/>
                </a:cubicBezTo>
                <a:cubicBezTo>
                  <a:pt x="15" y="42"/>
                  <a:pt x="18" y="39"/>
                  <a:pt x="18" y="36"/>
                </a:cubicBezTo>
                <a:cubicBezTo>
                  <a:pt x="18" y="33"/>
                  <a:pt x="15" y="30"/>
                  <a:pt x="12" y="30"/>
                </a:cubicBezTo>
                <a:close/>
                <a:moveTo>
                  <a:pt x="58" y="24"/>
                </a:moveTo>
                <a:cubicBezTo>
                  <a:pt x="55" y="10"/>
                  <a:pt x="55" y="10"/>
                  <a:pt x="55" y="10"/>
                </a:cubicBezTo>
                <a:cubicBezTo>
                  <a:pt x="54" y="10"/>
                  <a:pt x="54" y="9"/>
                  <a:pt x="53" y="9"/>
                </a:cubicBezTo>
                <a:cubicBezTo>
                  <a:pt x="24" y="9"/>
                  <a:pt x="24" y="9"/>
                  <a:pt x="24" y="9"/>
                </a:cubicBezTo>
                <a:cubicBezTo>
                  <a:pt x="24" y="9"/>
                  <a:pt x="23" y="10"/>
                  <a:pt x="23" y="10"/>
                </a:cubicBezTo>
                <a:cubicBezTo>
                  <a:pt x="19" y="24"/>
                  <a:pt x="19" y="24"/>
                  <a:pt x="19" y="24"/>
                </a:cubicBezTo>
                <a:lnTo>
                  <a:pt x="58" y="24"/>
                </a:lnTo>
                <a:close/>
                <a:moveTo>
                  <a:pt x="65" y="30"/>
                </a:moveTo>
                <a:cubicBezTo>
                  <a:pt x="62" y="30"/>
                  <a:pt x="59" y="33"/>
                  <a:pt x="59" y="36"/>
                </a:cubicBezTo>
                <a:cubicBezTo>
                  <a:pt x="59" y="39"/>
                  <a:pt x="62" y="42"/>
                  <a:pt x="65" y="42"/>
                </a:cubicBezTo>
                <a:cubicBezTo>
                  <a:pt x="69" y="42"/>
                  <a:pt x="71" y="39"/>
                  <a:pt x="71" y="36"/>
                </a:cubicBezTo>
                <a:cubicBezTo>
                  <a:pt x="71" y="33"/>
                  <a:pt x="69" y="30"/>
                  <a:pt x="65" y="3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77"/>
          <p:cNvSpPr>
            <a:spLocks noEditPoints="1"/>
          </p:cNvSpPr>
          <p:nvPr/>
        </p:nvSpPr>
        <p:spPr bwMode="auto">
          <a:xfrm>
            <a:off x="18016819" y="9233853"/>
            <a:ext cx="550259" cy="550259"/>
          </a:xfrm>
          <a:custGeom>
            <a:avLst/>
            <a:gdLst/>
            <a:ahLst/>
            <a:cxnLst>
              <a:cxn ang="0">
                <a:pos x="68" y="34"/>
              </a:cxn>
              <a:cxn ang="0">
                <a:pos x="34" y="68"/>
              </a:cxn>
              <a:cxn ang="0">
                <a:pos x="0" y="34"/>
              </a:cxn>
              <a:cxn ang="0">
                <a:pos x="34" y="0"/>
              </a:cxn>
              <a:cxn ang="0">
                <a:pos x="68" y="34"/>
              </a:cxn>
              <a:cxn ang="0">
                <a:pos x="15" y="40"/>
              </a:cxn>
              <a:cxn ang="0">
                <a:pos x="14" y="34"/>
              </a:cxn>
              <a:cxn ang="0">
                <a:pos x="15" y="27"/>
              </a:cxn>
              <a:cxn ang="0">
                <a:pos x="8" y="20"/>
              </a:cxn>
              <a:cxn ang="0">
                <a:pos x="5" y="34"/>
              </a:cxn>
              <a:cxn ang="0">
                <a:pos x="8" y="47"/>
              </a:cxn>
              <a:cxn ang="0">
                <a:pos x="15" y="40"/>
              </a:cxn>
              <a:cxn ang="0">
                <a:pos x="48" y="34"/>
              </a:cxn>
              <a:cxn ang="0">
                <a:pos x="34" y="19"/>
              </a:cxn>
              <a:cxn ang="0">
                <a:pos x="19" y="34"/>
              </a:cxn>
              <a:cxn ang="0">
                <a:pos x="34" y="48"/>
              </a:cxn>
              <a:cxn ang="0">
                <a:pos x="48" y="34"/>
              </a:cxn>
              <a:cxn ang="0">
                <a:pos x="20" y="8"/>
              </a:cxn>
              <a:cxn ang="0">
                <a:pos x="27" y="15"/>
              </a:cxn>
              <a:cxn ang="0">
                <a:pos x="34" y="14"/>
              </a:cxn>
              <a:cxn ang="0">
                <a:pos x="40" y="15"/>
              </a:cxn>
              <a:cxn ang="0">
                <a:pos x="47" y="8"/>
              </a:cxn>
              <a:cxn ang="0">
                <a:pos x="34" y="5"/>
              </a:cxn>
              <a:cxn ang="0">
                <a:pos x="20" y="8"/>
              </a:cxn>
              <a:cxn ang="0">
                <a:pos x="47" y="59"/>
              </a:cxn>
              <a:cxn ang="0">
                <a:pos x="40" y="52"/>
              </a:cxn>
              <a:cxn ang="0">
                <a:pos x="34" y="53"/>
              </a:cxn>
              <a:cxn ang="0">
                <a:pos x="27" y="52"/>
              </a:cxn>
              <a:cxn ang="0">
                <a:pos x="20" y="59"/>
              </a:cxn>
              <a:cxn ang="0">
                <a:pos x="34" y="63"/>
              </a:cxn>
              <a:cxn ang="0">
                <a:pos x="47" y="59"/>
              </a:cxn>
              <a:cxn ang="0">
                <a:pos x="60" y="47"/>
              </a:cxn>
              <a:cxn ang="0">
                <a:pos x="63" y="34"/>
              </a:cxn>
              <a:cxn ang="0">
                <a:pos x="60" y="20"/>
              </a:cxn>
              <a:cxn ang="0">
                <a:pos x="52" y="27"/>
              </a:cxn>
              <a:cxn ang="0">
                <a:pos x="53" y="34"/>
              </a:cxn>
              <a:cxn ang="0">
                <a:pos x="52" y="40"/>
              </a:cxn>
              <a:cxn ang="0">
                <a:pos x="60" y="47"/>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15" y="40"/>
                </a:moveTo>
                <a:cubicBezTo>
                  <a:pt x="15" y="38"/>
                  <a:pt x="14" y="36"/>
                  <a:pt x="14" y="34"/>
                </a:cubicBezTo>
                <a:cubicBezTo>
                  <a:pt x="14" y="31"/>
                  <a:pt x="15" y="29"/>
                  <a:pt x="15" y="27"/>
                </a:cubicBezTo>
                <a:cubicBezTo>
                  <a:pt x="8" y="20"/>
                  <a:pt x="8" y="20"/>
                  <a:pt x="8" y="20"/>
                </a:cubicBezTo>
                <a:cubicBezTo>
                  <a:pt x="6" y="24"/>
                  <a:pt x="5" y="29"/>
                  <a:pt x="5" y="34"/>
                </a:cubicBezTo>
                <a:cubicBezTo>
                  <a:pt x="5" y="39"/>
                  <a:pt x="6" y="43"/>
                  <a:pt x="8" y="47"/>
                </a:cubicBezTo>
                <a:lnTo>
                  <a:pt x="15" y="40"/>
                </a:lnTo>
                <a:close/>
                <a:moveTo>
                  <a:pt x="48" y="34"/>
                </a:moveTo>
                <a:cubicBezTo>
                  <a:pt x="48" y="26"/>
                  <a:pt x="42" y="19"/>
                  <a:pt x="34" y="19"/>
                </a:cubicBezTo>
                <a:cubicBezTo>
                  <a:pt x="26" y="19"/>
                  <a:pt x="19" y="26"/>
                  <a:pt x="19" y="34"/>
                </a:cubicBezTo>
                <a:cubicBezTo>
                  <a:pt x="19" y="42"/>
                  <a:pt x="26" y="48"/>
                  <a:pt x="34" y="48"/>
                </a:cubicBezTo>
                <a:cubicBezTo>
                  <a:pt x="42" y="48"/>
                  <a:pt x="48" y="42"/>
                  <a:pt x="48" y="34"/>
                </a:cubicBezTo>
                <a:close/>
                <a:moveTo>
                  <a:pt x="20" y="8"/>
                </a:moveTo>
                <a:cubicBezTo>
                  <a:pt x="27" y="15"/>
                  <a:pt x="27" y="15"/>
                  <a:pt x="27" y="15"/>
                </a:cubicBezTo>
                <a:cubicBezTo>
                  <a:pt x="29" y="15"/>
                  <a:pt x="32" y="14"/>
                  <a:pt x="34" y="14"/>
                </a:cubicBezTo>
                <a:cubicBezTo>
                  <a:pt x="36" y="14"/>
                  <a:pt x="38" y="15"/>
                  <a:pt x="40" y="15"/>
                </a:cubicBezTo>
                <a:cubicBezTo>
                  <a:pt x="47" y="8"/>
                  <a:pt x="47" y="8"/>
                  <a:pt x="47" y="8"/>
                </a:cubicBezTo>
                <a:cubicBezTo>
                  <a:pt x="43" y="6"/>
                  <a:pt x="39" y="5"/>
                  <a:pt x="34" y="5"/>
                </a:cubicBezTo>
                <a:cubicBezTo>
                  <a:pt x="29" y="5"/>
                  <a:pt x="24" y="6"/>
                  <a:pt x="20" y="8"/>
                </a:cubicBezTo>
                <a:close/>
                <a:moveTo>
                  <a:pt x="47" y="59"/>
                </a:moveTo>
                <a:cubicBezTo>
                  <a:pt x="40" y="52"/>
                  <a:pt x="40" y="52"/>
                  <a:pt x="40" y="52"/>
                </a:cubicBezTo>
                <a:cubicBezTo>
                  <a:pt x="38" y="53"/>
                  <a:pt x="36" y="53"/>
                  <a:pt x="34" y="53"/>
                </a:cubicBezTo>
                <a:cubicBezTo>
                  <a:pt x="32" y="53"/>
                  <a:pt x="29" y="53"/>
                  <a:pt x="27" y="52"/>
                </a:cubicBezTo>
                <a:cubicBezTo>
                  <a:pt x="20" y="59"/>
                  <a:pt x="20" y="59"/>
                  <a:pt x="20" y="59"/>
                </a:cubicBezTo>
                <a:cubicBezTo>
                  <a:pt x="24" y="62"/>
                  <a:pt x="29" y="63"/>
                  <a:pt x="34" y="63"/>
                </a:cubicBezTo>
                <a:cubicBezTo>
                  <a:pt x="39" y="63"/>
                  <a:pt x="43" y="62"/>
                  <a:pt x="47" y="59"/>
                </a:cubicBezTo>
                <a:close/>
                <a:moveTo>
                  <a:pt x="60" y="47"/>
                </a:moveTo>
                <a:cubicBezTo>
                  <a:pt x="62" y="43"/>
                  <a:pt x="63" y="39"/>
                  <a:pt x="63" y="34"/>
                </a:cubicBezTo>
                <a:cubicBezTo>
                  <a:pt x="63" y="29"/>
                  <a:pt x="62" y="24"/>
                  <a:pt x="60" y="20"/>
                </a:cubicBezTo>
                <a:cubicBezTo>
                  <a:pt x="52" y="27"/>
                  <a:pt x="52" y="27"/>
                  <a:pt x="52" y="27"/>
                </a:cubicBezTo>
                <a:cubicBezTo>
                  <a:pt x="53" y="29"/>
                  <a:pt x="53" y="32"/>
                  <a:pt x="53" y="34"/>
                </a:cubicBezTo>
                <a:cubicBezTo>
                  <a:pt x="53" y="36"/>
                  <a:pt x="53" y="38"/>
                  <a:pt x="52" y="40"/>
                </a:cubicBezTo>
                <a:lnTo>
                  <a:pt x="60" y="47"/>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230"/>
          <p:cNvSpPr>
            <a:spLocks noEditPoints="1"/>
          </p:cNvSpPr>
          <p:nvPr/>
        </p:nvSpPr>
        <p:spPr bwMode="auto">
          <a:xfrm>
            <a:off x="18059332" y="10657905"/>
            <a:ext cx="471649" cy="471649"/>
          </a:xfrm>
          <a:custGeom>
            <a:avLst/>
            <a:gdLst/>
            <a:ahLst/>
            <a:cxnLst>
              <a:cxn ang="0">
                <a:pos x="48" y="26"/>
              </a:cxn>
              <a:cxn ang="0">
                <a:pos x="16" y="58"/>
              </a:cxn>
              <a:cxn ang="0">
                <a:pos x="0" y="58"/>
              </a:cxn>
              <a:cxn ang="0">
                <a:pos x="0" y="42"/>
              </a:cxn>
              <a:cxn ang="0">
                <a:pos x="32" y="10"/>
              </a:cxn>
              <a:cxn ang="0">
                <a:pos x="48" y="26"/>
              </a:cxn>
              <a:cxn ang="0">
                <a:pos x="18" y="50"/>
              </a:cxn>
              <a:cxn ang="0">
                <a:pos x="9" y="41"/>
              </a:cxn>
              <a:cxn ang="0">
                <a:pos x="5" y="44"/>
              </a:cxn>
              <a:cxn ang="0">
                <a:pos x="5" y="48"/>
              </a:cxn>
              <a:cxn ang="0">
                <a:pos x="10" y="48"/>
              </a:cxn>
              <a:cxn ang="0">
                <a:pos x="10" y="53"/>
              </a:cxn>
              <a:cxn ang="0">
                <a:pos x="14" y="53"/>
              </a:cxn>
              <a:cxn ang="0">
                <a:pos x="18" y="50"/>
              </a:cxn>
              <a:cxn ang="0">
                <a:pos x="33" y="17"/>
              </a:cxn>
              <a:cxn ang="0">
                <a:pos x="33" y="17"/>
              </a:cxn>
              <a:cxn ang="0">
                <a:pos x="12" y="38"/>
              </a:cxn>
              <a:cxn ang="0">
                <a:pos x="12" y="38"/>
              </a:cxn>
              <a:cxn ang="0">
                <a:pos x="13" y="39"/>
              </a:cxn>
              <a:cxn ang="0">
                <a:pos x="13" y="39"/>
              </a:cxn>
              <a:cxn ang="0">
                <a:pos x="34" y="18"/>
              </a:cxn>
              <a:cxn ang="0">
                <a:pos x="34" y="18"/>
              </a:cxn>
              <a:cxn ang="0">
                <a:pos x="33" y="17"/>
              </a:cxn>
              <a:cxn ang="0">
                <a:pos x="57" y="18"/>
              </a:cxn>
              <a:cxn ang="0">
                <a:pos x="50" y="24"/>
              </a:cxn>
              <a:cxn ang="0">
                <a:pos x="34" y="8"/>
              </a:cxn>
              <a:cxn ang="0">
                <a:pos x="41" y="2"/>
              </a:cxn>
              <a:cxn ang="0">
                <a:pos x="44" y="0"/>
              </a:cxn>
              <a:cxn ang="0">
                <a:pos x="48" y="2"/>
              </a:cxn>
              <a:cxn ang="0">
                <a:pos x="57" y="11"/>
              </a:cxn>
              <a:cxn ang="0">
                <a:pos x="58" y="14"/>
              </a:cxn>
              <a:cxn ang="0">
                <a:pos x="57" y="18"/>
              </a:cxn>
            </a:cxnLst>
            <a:rect l="0" t="0" r="r" b="b"/>
            <a:pathLst>
              <a:path w="58" h="58">
                <a:moveTo>
                  <a:pt x="48" y="26"/>
                </a:moveTo>
                <a:cubicBezTo>
                  <a:pt x="16" y="58"/>
                  <a:pt x="16" y="58"/>
                  <a:pt x="16" y="58"/>
                </a:cubicBezTo>
                <a:cubicBezTo>
                  <a:pt x="0" y="58"/>
                  <a:pt x="0" y="58"/>
                  <a:pt x="0" y="58"/>
                </a:cubicBezTo>
                <a:cubicBezTo>
                  <a:pt x="0" y="42"/>
                  <a:pt x="0" y="42"/>
                  <a:pt x="0" y="42"/>
                </a:cubicBezTo>
                <a:cubicBezTo>
                  <a:pt x="32" y="10"/>
                  <a:pt x="32" y="10"/>
                  <a:pt x="32" y="10"/>
                </a:cubicBezTo>
                <a:lnTo>
                  <a:pt x="48" y="26"/>
                </a:lnTo>
                <a:close/>
                <a:moveTo>
                  <a:pt x="18" y="50"/>
                </a:moveTo>
                <a:cubicBezTo>
                  <a:pt x="9" y="41"/>
                  <a:pt x="9" y="41"/>
                  <a:pt x="9" y="41"/>
                </a:cubicBezTo>
                <a:cubicBezTo>
                  <a:pt x="5" y="44"/>
                  <a:pt x="5" y="44"/>
                  <a:pt x="5" y="44"/>
                </a:cubicBezTo>
                <a:cubicBezTo>
                  <a:pt x="5" y="48"/>
                  <a:pt x="5" y="48"/>
                  <a:pt x="5" y="48"/>
                </a:cubicBezTo>
                <a:cubicBezTo>
                  <a:pt x="10" y="48"/>
                  <a:pt x="10" y="48"/>
                  <a:pt x="10" y="48"/>
                </a:cubicBezTo>
                <a:cubicBezTo>
                  <a:pt x="10" y="53"/>
                  <a:pt x="10" y="53"/>
                  <a:pt x="10" y="53"/>
                </a:cubicBezTo>
                <a:cubicBezTo>
                  <a:pt x="14" y="53"/>
                  <a:pt x="14" y="53"/>
                  <a:pt x="14" y="53"/>
                </a:cubicBezTo>
                <a:lnTo>
                  <a:pt x="18" y="50"/>
                </a:lnTo>
                <a:close/>
                <a:moveTo>
                  <a:pt x="33" y="17"/>
                </a:moveTo>
                <a:cubicBezTo>
                  <a:pt x="33" y="17"/>
                  <a:pt x="33" y="17"/>
                  <a:pt x="33" y="17"/>
                </a:cubicBezTo>
                <a:cubicBezTo>
                  <a:pt x="12" y="38"/>
                  <a:pt x="12" y="38"/>
                  <a:pt x="12" y="38"/>
                </a:cubicBezTo>
                <a:cubicBezTo>
                  <a:pt x="12" y="38"/>
                  <a:pt x="12" y="38"/>
                  <a:pt x="12" y="38"/>
                </a:cubicBezTo>
                <a:cubicBezTo>
                  <a:pt x="12" y="39"/>
                  <a:pt x="12" y="39"/>
                  <a:pt x="13" y="39"/>
                </a:cubicBezTo>
                <a:cubicBezTo>
                  <a:pt x="13" y="39"/>
                  <a:pt x="13" y="39"/>
                  <a:pt x="13" y="39"/>
                </a:cubicBezTo>
                <a:cubicBezTo>
                  <a:pt x="34" y="18"/>
                  <a:pt x="34" y="18"/>
                  <a:pt x="34" y="18"/>
                </a:cubicBezTo>
                <a:cubicBezTo>
                  <a:pt x="34" y="18"/>
                  <a:pt x="34" y="18"/>
                  <a:pt x="34" y="18"/>
                </a:cubicBezTo>
                <a:cubicBezTo>
                  <a:pt x="34" y="17"/>
                  <a:pt x="34" y="17"/>
                  <a:pt x="33" y="17"/>
                </a:cubicBezTo>
                <a:close/>
                <a:moveTo>
                  <a:pt x="57" y="18"/>
                </a:moveTo>
                <a:cubicBezTo>
                  <a:pt x="50" y="24"/>
                  <a:pt x="50" y="24"/>
                  <a:pt x="50" y="24"/>
                </a:cubicBezTo>
                <a:cubicBezTo>
                  <a:pt x="34" y="8"/>
                  <a:pt x="34" y="8"/>
                  <a:pt x="34" y="8"/>
                </a:cubicBezTo>
                <a:cubicBezTo>
                  <a:pt x="41" y="2"/>
                  <a:pt x="41" y="2"/>
                  <a:pt x="41" y="2"/>
                </a:cubicBezTo>
                <a:cubicBezTo>
                  <a:pt x="42" y="1"/>
                  <a:pt x="43" y="0"/>
                  <a:pt x="44" y="0"/>
                </a:cubicBezTo>
                <a:cubicBezTo>
                  <a:pt x="45" y="0"/>
                  <a:pt x="47" y="1"/>
                  <a:pt x="48" y="2"/>
                </a:cubicBezTo>
                <a:cubicBezTo>
                  <a:pt x="57" y="11"/>
                  <a:pt x="57" y="11"/>
                  <a:pt x="57" y="11"/>
                </a:cubicBezTo>
                <a:cubicBezTo>
                  <a:pt x="57" y="12"/>
                  <a:pt x="58" y="13"/>
                  <a:pt x="58" y="14"/>
                </a:cubicBezTo>
                <a:cubicBezTo>
                  <a:pt x="58" y="15"/>
                  <a:pt x="57" y="17"/>
                  <a:pt x="57" y="18"/>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02" name="Group 101"/>
          <p:cNvGrpSpPr/>
          <p:nvPr/>
        </p:nvGrpSpPr>
        <p:grpSpPr>
          <a:xfrm>
            <a:off x="1276851" y="5462246"/>
            <a:ext cx="4220881" cy="1259947"/>
            <a:chOff x="1106692" y="1325671"/>
            <a:chExt cx="1926096" cy="472479"/>
          </a:xfrm>
        </p:grpSpPr>
        <p:sp>
          <p:nvSpPr>
            <p:cNvPr id="103" name="Title 20"/>
            <p:cNvSpPr txBox="1">
              <a:spLocks/>
            </p:cNvSpPr>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r>
                <a:rPr lang="en-US" sz="3200" dirty="0" smtClean="0">
                  <a:solidFill>
                    <a:schemeClr val="tx1"/>
                  </a:solidFill>
                  <a:latin typeface="Open Sans"/>
                  <a:cs typeface="Open Sans"/>
                </a:rPr>
                <a:t>Feature One</a:t>
              </a:r>
              <a:endParaRPr lang="en-US" sz="3200" dirty="0">
                <a:solidFill>
                  <a:schemeClr val="tx1"/>
                </a:solidFill>
                <a:latin typeface="Open Sans"/>
                <a:cs typeface="Open Sans"/>
              </a:endParaRPr>
            </a:p>
          </p:txBody>
        </p:sp>
        <p:sp>
          <p:nvSpPr>
            <p:cNvPr id="104" name="Title 20"/>
            <p:cNvSpPr txBox="1">
              <a:spLocks/>
            </p:cNvSpPr>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lnSpc>
                  <a:spcPct val="130000"/>
                </a:lnSpc>
              </a:pPr>
              <a:r>
                <a:rPr lang="pt-BR" sz="1800" dirty="0">
                  <a:solidFill>
                    <a:schemeClr val="tx1"/>
                  </a:solidFill>
                  <a:latin typeface="Open Sans"/>
                  <a:cs typeface="Open Sans"/>
                </a:rPr>
                <a:t>Lorem ipsum dolor sit amet, consectetur adipiscing elit. </a:t>
              </a:r>
              <a:endParaRPr lang="en-US" sz="1800" dirty="0">
                <a:solidFill>
                  <a:schemeClr val="tx1"/>
                </a:solidFill>
                <a:latin typeface="Open Sans"/>
                <a:cs typeface="Open Sans"/>
              </a:endParaRPr>
            </a:p>
          </p:txBody>
        </p:sp>
      </p:grpSp>
      <p:sp>
        <p:nvSpPr>
          <p:cNvPr id="105" name="Oval 104"/>
          <p:cNvSpPr/>
          <p:nvPr/>
        </p:nvSpPr>
        <p:spPr>
          <a:xfrm>
            <a:off x="5691359" y="5633336"/>
            <a:ext cx="945616" cy="945495"/>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106" name="Freeform 161"/>
          <p:cNvSpPr>
            <a:spLocks noEditPoints="1"/>
          </p:cNvSpPr>
          <p:nvPr/>
        </p:nvSpPr>
        <p:spPr bwMode="auto">
          <a:xfrm>
            <a:off x="5923858" y="5863721"/>
            <a:ext cx="507616" cy="440150"/>
          </a:xfrm>
          <a:custGeom>
            <a:avLst/>
            <a:gdLst/>
            <a:ahLst/>
            <a:cxnLst>
              <a:cxn ang="0">
                <a:pos x="73" y="19"/>
              </a:cxn>
              <a:cxn ang="0">
                <a:pos x="73" y="53"/>
              </a:cxn>
              <a:cxn ang="0">
                <a:pos x="64" y="63"/>
              </a:cxn>
              <a:cxn ang="0">
                <a:pos x="10" y="63"/>
              </a:cxn>
              <a:cxn ang="0">
                <a:pos x="0" y="53"/>
              </a:cxn>
              <a:cxn ang="0">
                <a:pos x="0" y="19"/>
              </a:cxn>
              <a:cxn ang="0">
                <a:pos x="10" y="9"/>
              </a:cxn>
              <a:cxn ang="0">
                <a:pos x="19" y="9"/>
              </a:cxn>
              <a:cxn ang="0">
                <a:pos x="21" y="4"/>
              </a:cxn>
              <a:cxn ang="0">
                <a:pos x="27" y="0"/>
              </a:cxn>
              <a:cxn ang="0">
                <a:pos x="47" y="0"/>
              </a:cxn>
              <a:cxn ang="0">
                <a:pos x="53" y="4"/>
              </a:cxn>
              <a:cxn ang="0">
                <a:pos x="55" y="9"/>
              </a:cxn>
              <a:cxn ang="0">
                <a:pos x="64" y="9"/>
              </a:cxn>
              <a:cxn ang="0">
                <a:pos x="73" y="19"/>
              </a:cxn>
              <a:cxn ang="0">
                <a:pos x="54" y="36"/>
              </a:cxn>
              <a:cxn ang="0">
                <a:pos x="37" y="19"/>
              </a:cxn>
              <a:cxn ang="0">
                <a:pos x="20" y="36"/>
              </a:cxn>
              <a:cxn ang="0">
                <a:pos x="37" y="53"/>
              </a:cxn>
              <a:cxn ang="0">
                <a:pos x="54" y="36"/>
              </a:cxn>
              <a:cxn ang="0">
                <a:pos x="48" y="36"/>
              </a:cxn>
              <a:cxn ang="0">
                <a:pos x="37" y="47"/>
              </a:cxn>
              <a:cxn ang="0">
                <a:pos x="26" y="36"/>
              </a:cxn>
              <a:cxn ang="0">
                <a:pos x="37" y="25"/>
              </a:cxn>
              <a:cxn ang="0">
                <a:pos x="48" y="36"/>
              </a:cxn>
            </a:cxnLst>
            <a:rect l="0" t="0" r="r" b="b"/>
            <a:pathLst>
              <a:path w="73" h="63">
                <a:moveTo>
                  <a:pt x="73" y="19"/>
                </a:moveTo>
                <a:cubicBezTo>
                  <a:pt x="73" y="53"/>
                  <a:pt x="73" y="53"/>
                  <a:pt x="73" y="53"/>
                </a:cubicBezTo>
                <a:cubicBezTo>
                  <a:pt x="73" y="58"/>
                  <a:pt x="69" y="63"/>
                  <a:pt x="64" y="63"/>
                </a:cubicBezTo>
                <a:cubicBezTo>
                  <a:pt x="10" y="63"/>
                  <a:pt x="10" y="63"/>
                  <a:pt x="10" y="63"/>
                </a:cubicBezTo>
                <a:cubicBezTo>
                  <a:pt x="5" y="63"/>
                  <a:pt x="0" y="58"/>
                  <a:pt x="0" y="53"/>
                </a:cubicBezTo>
                <a:cubicBezTo>
                  <a:pt x="0" y="19"/>
                  <a:pt x="0" y="19"/>
                  <a:pt x="0" y="19"/>
                </a:cubicBezTo>
                <a:cubicBezTo>
                  <a:pt x="0" y="14"/>
                  <a:pt x="5" y="9"/>
                  <a:pt x="10" y="9"/>
                </a:cubicBezTo>
                <a:cubicBezTo>
                  <a:pt x="19" y="9"/>
                  <a:pt x="19" y="9"/>
                  <a:pt x="19" y="9"/>
                </a:cubicBezTo>
                <a:cubicBezTo>
                  <a:pt x="21" y="4"/>
                  <a:pt x="21" y="4"/>
                  <a:pt x="21" y="4"/>
                </a:cubicBezTo>
                <a:cubicBezTo>
                  <a:pt x="22" y="2"/>
                  <a:pt x="25" y="0"/>
                  <a:pt x="27" y="0"/>
                </a:cubicBezTo>
                <a:cubicBezTo>
                  <a:pt x="47" y="0"/>
                  <a:pt x="47" y="0"/>
                  <a:pt x="47" y="0"/>
                </a:cubicBezTo>
                <a:cubicBezTo>
                  <a:pt x="49" y="0"/>
                  <a:pt x="52" y="2"/>
                  <a:pt x="53" y="4"/>
                </a:cubicBezTo>
                <a:cubicBezTo>
                  <a:pt x="55" y="9"/>
                  <a:pt x="55" y="9"/>
                  <a:pt x="55" y="9"/>
                </a:cubicBezTo>
                <a:cubicBezTo>
                  <a:pt x="64" y="9"/>
                  <a:pt x="64" y="9"/>
                  <a:pt x="64" y="9"/>
                </a:cubicBezTo>
                <a:cubicBezTo>
                  <a:pt x="69" y="9"/>
                  <a:pt x="73" y="14"/>
                  <a:pt x="73" y="19"/>
                </a:cubicBezTo>
                <a:close/>
                <a:moveTo>
                  <a:pt x="54" y="36"/>
                </a:moveTo>
                <a:cubicBezTo>
                  <a:pt x="54" y="27"/>
                  <a:pt x="46" y="19"/>
                  <a:pt x="37" y="19"/>
                </a:cubicBezTo>
                <a:cubicBezTo>
                  <a:pt x="28" y="19"/>
                  <a:pt x="20" y="27"/>
                  <a:pt x="20" y="36"/>
                </a:cubicBezTo>
                <a:cubicBezTo>
                  <a:pt x="20" y="46"/>
                  <a:pt x="28" y="53"/>
                  <a:pt x="37" y="53"/>
                </a:cubicBezTo>
                <a:cubicBezTo>
                  <a:pt x="46" y="53"/>
                  <a:pt x="54" y="46"/>
                  <a:pt x="54" y="36"/>
                </a:cubicBezTo>
                <a:close/>
                <a:moveTo>
                  <a:pt x="48" y="36"/>
                </a:moveTo>
                <a:cubicBezTo>
                  <a:pt x="48" y="42"/>
                  <a:pt x="43" y="47"/>
                  <a:pt x="37" y="47"/>
                </a:cubicBezTo>
                <a:cubicBezTo>
                  <a:pt x="31" y="47"/>
                  <a:pt x="26" y="42"/>
                  <a:pt x="26" y="36"/>
                </a:cubicBezTo>
                <a:cubicBezTo>
                  <a:pt x="26" y="30"/>
                  <a:pt x="31" y="25"/>
                  <a:pt x="37" y="25"/>
                </a:cubicBezTo>
                <a:cubicBezTo>
                  <a:pt x="43" y="25"/>
                  <a:pt x="48" y="30"/>
                  <a:pt x="48" y="36"/>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07" name="Group 106"/>
          <p:cNvGrpSpPr/>
          <p:nvPr/>
        </p:nvGrpSpPr>
        <p:grpSpPr>
          <a:xfrm>
            <a:off x="1276851" y="6880905"/>
            <a:ext cx="4220881" cy="1259947"/>
            <a:chOff x="1106692" y="1325671"/>
            <a:chExt cx="1926096" cy="472479"/>
          </a:xfrm>
        </p:grpSpPr>
        <p:sp>
          <p:nvSpPr>
            <p:cNvPr id="108" name="Title 20"/>
            <p:cNvSpPr txBox="1">
              <a:spLocks/>
            </p:cNvSpPr>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r>
                <a:rPr lang="en-US" sz="3200" dirty="0" smtClean="0">
                  <a:solidFill>
                    <a:schemeClr val="tx1"/>
                  </a:solidFill>
                  <a:latin typeface="Open Sans"/>
                  <a:cs typeface="Open Sans"/>
                </a:rPr>
                <a:t>Feature Two</a:t>
              </a:r>
              <a:endParaRPr lang="en-US" sz="3200" dirty="0">
                <a:solidFill>
                  <a:schemeClr val="tx1"/>
                </a:solidFill>
                <a:latin typeface="Open Sans"/>
                <a:cs typeface="Open Sans"/>
              </a:endParaRPr>
            </a:p>
          </p:txBody>
        </p:sp>
        <p:sp>
          <p:nvSpPr>
            <p:cNvPr id="109" name="Title 20"/>
            <p:cNvSpPr txBox="1">
              <a:spLocks/>
            </p:cNvSpPr>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lnSpc>
                  <a:spcPct val="130000"/>
                </a:lnSpc>
              </a:pPr>
              <a:r>
                <a:rPr lang="pt-BR" sz="1800" dirty="0">
                  <a:solidFill>
                    <a:schemeClr val="tx1"/>
                  </a:solidFill>
                  <a:latin typeface="Open Sans"/>
                  <a:cs typeface="Open Sans"/>
                </a:rPr>
                <a:t>Lorem ipsum dolor sit amet, consectetur adipiscing elit. </a:t>
              </a:r>
              <a:endParaRPr lang="en-US" sz="1800" dirty="0">
                <a:solidFill>
                  <a:schemeClr val="tx1"/>
                </a:solidFill>
                <a:latin typeface="Open Sans"/>
                <a:cs typeface="Open Sans"/>
              </a:endParaRPr>
            </a:p>
          </p:txBody>
        </p:sp>
      </p:grpSp>
      <p:sp>
        <p:nvSpPr>
          <p:cNvPr id="110" name="Oval 109"/>
          <p:cNvSpPr/>
          <p:nvPr/>
        </p:nvSpPr>
        <p:spPr>
          <a:xfrm>
            <a:off x="5691359" y="7051995"/>
            <a:ext cx="945616" cy="945495"/>
          </a:xfrm>
          <a:prstGeom prst="ellipse">
            <a:avLst/>
          </a:prstGeom>
          <a:solidFill>
            <a:schemeClr val="accent2"/>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grpSp>
        <p:nvGrpSpPr>
          <p:cNvPr id="111" name="Group 110"/>
          <p:cNvGrpSpPr/>
          <p:nvPr/>
        </p:nvGrpSpPr>
        <p:grpSpPr>
          <a:xfrm>
            <a:off x="1276851" y="8425601"/>
            <a:ext cx="4220881" cy="1259947"/>
            <a:chOff x="1106692" y="1325671"/>
            <a:chExt cx="1926096" cy="472479"/>
          </a:xfrm>
        </p:grpSpPr>
        <p:sp>
          <p:nvSpPr>
            <p:cNvPr id="112" name="Title 20"/>
            <p:cNvSpPr txBox="1">
              <a:spLocks/>
            </p:cNvSpPr>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r>
                <a:rPr lang="en-US" sz="3200" dirty="0" smtClean="0">
                  <a:solidFill>
                    <a:schemeClr val="tx1"/>
                  </a:solidFill>
                  <a:latin typeface="Open Sans"/>
                  <a:cs typeface="Open Sans"/>
                </a:rPr>
                <a:t>Feature Three</a:t>
              </a:r>
              <a:endParaRPr lang="en-US" sz="3200" dirty="0">
                <a:solidFill>
                  <a:schemeClr val="tx1"/>
                </a:solidFill>
                <a:latin typeface="Open Sans"/>
                <a:cs typeface="Open Sans"/>
              </a:endParaRPr>
            </a:p>
          </p:txBody>
        </p:sp>
        <p:sp>
          <p:nvSpPr>
            <p:cNvPr id="113" name="Title 20"/>
            <p:cNvSpPr txBox="1">
              <a:spLocks/>
            </p:cNvSpPr>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lnSpc>
                  <a:spcPct val="130000"/>
                </a:lnSpc>
              </a:pPr>
              <a:r>
                <a:rPr lang="pt-BR" sz="1800" dirty="0">
                  <a:solidFill>
                    <a:schemeClr val="tx1"/>
                  </a:solidFill>
                  <a:latin typeface="Open Sans"/>
                  <a:cs typeface="Open Sans"/>
                </a:rPr>
                <a:t>Lorem ipsum dolor sit amet, consectetur adipiscing elit. </a:t>
              </a:r>
              <a:endParaRPr lang="en-US" sz="1800" dirty="0">
                <a:solidFill>
                  <a:schemeClr val="tx1"/>
                </a:solidFill>
                <a:latin typeface="Open Sans"/>
                <a:cs typeface="Open Sans"/>
              </a:endParaRPr>
            </a:p>
          </p:txBody>
        </p:sp>
      </p:grpSp>
      <p:sp>
        <p:nvSpPr>
          <p:cNvPr id="114" name="Oval 113"/>
          <p:cNvSpPr/>
          <p:nvPr/>
        </p:nvSpPr>
        <p:spPr>
          <a:xfrm>
            <a:off x="5691359" y="8596691"/>
            <a:ext cx="945616" cy="945495"/>
          </a:xfrm>
          <a:prstGeom prst="ellipse">
            <a:avLst/>
          </a:prstGeom>
          <a:solidFill>
            <a:schemeClr val="accent3"/>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grpSp>
        <p:nvGrpSpPr>
          <p:cNvPr id="115" name="Group 114"/>
          <p:cNvGrpSpPr/>
          <p:nvPr/>
        </p:nvGrpSpPr>
        <p:grpSpPr>
          <a:xfrm>
            <a:off x="1276851" y="9844260"/>
            <a:ext cx="4220881" cy="1259947"/>
            <a:chOff x="1106692" y="1325671"/>
            <a:chExt cx="1926096" cy="472479"/>
          </a:xfrm>
        </p:grpSpPr>
        <p:sp>
          <p:nvSpPr>
            <p:cNvPr id="116" name="Title 20"/>
            <p:cNvSpPr txBox="1">
              <a:spLocks/>
            </p:cNvSpPr>
            <p:nvPr/>
          </p:nvSpPr>
          <p:spPr>
            <a:xfrm>
              <a:off x="1106692" y="1325671"/>
              <a:ext cx="1926096" cy="18466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r>
                <a:rPr lang="en-US" sz="3200" dirty="0" smtClean="0">
                  <a:solidFill>
                    <a:schemeClr val="tx1"/>
                  </a:solidFill>
                  <a:latin typeface="Open Sans"/>
                  <a:cs typeface="Open Sans"/>
                </a:rPr>
                <a:t>Feature Four</a:t>
              </a:r>
              <a:endParaRPr lang="en-US" sz="3200" dirty="0">
                <a:solidFill>
                  <a:schemeClr val="tx1"/>
                </a:solidFill>
                <a:latin typeface="Open Sans"/>
                <a:cs typeface="Open Sans"/>
              </a:endParaRPr>
            </a:p>
          </p:txBody>
        </p:sp>
        <p:sp>
          <p:nvSpPr>
            <p:cNvPr id="117" name="Title 20"/>
            <p:cNvSpPr txBox="1">
              <a:spLocks/>
            </p:cNvSpPr>
            <p:nvPr/>
          </p:nvSpPr>
          <p:spPr>
            <a:xfrm>
              <a:off x="1107585" y="1498645"/>
              <a:ext cx="1924479" cy="299505"/>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lnSpc>
                  <a:spcPct val="130000"/>
                </a:lnSpc>
              </a:pPr>
              <a:r>
                <a:rPr lang="pt-BR" sz="1800" dirty="0">
                  <a:solidFill>
                    <a:schemeClr val="tx1"/>
                  </a:solidFill>
                  <a:latin typeface="Open Sans"/>
                  <a:cs typeface="Open Sans"/>
                </a:rPr>
                <a:t>Lorem ipsum dolor sit amet, consectetur adipiscing elit. </a:t>
              </a:r>
              <a:endParaRPr lang="en-US" sz="1800" dirty="0">
                <a:solidFill>
                  <a:schemeClr val="tx1"/>
                </a:solidFill>
                <a:latin typeface="Open Sans"/>
                <a:cs typeface="Open Sans"/>
              </a:endParaRPr>
            </a:p>
          </p:txBody>
        </p:sp>
      </p:grpSp>
      <p:sp>
        <p:nvSpPr>
          <p:cNvPr id="118" name="Oval 117"/>
          <p:cNvSpPr/>
          <p:nvPr/>
        </p:nvSpPr>
        <p:spPr>
          <a:xfrm>
            <a:off x="5691359" y="10015350"/>
            <a:ext cx="945616" cy="945495"/>
          </a:xfrm>
          <a:prstGeom prst="ellipse">
            <a:avLst/>
          </a:prstGeom>
          <a:solidFill>
            <a:schemeClr val="accent4"/>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119" name="Freeform 61"/>
          <p:cNvSpPr>
            <a:spLocks noEditPoints="1"/>
          </p:cNvSpPr>
          <p:nvPr/>
        </p:nvSpPr>
        <p:spPr bwMode="auto">
          <a:xfrm>
            <a:off x="5881291" y="7385423"/>
            <a:ext cx="537667" cy="285848"/>
          </a:xfrm>
          <a:custGeom>
            <a:avLst/>
            <a:gdLst/>
            <a:ahLst/>
            <a:cxnLst>
              <a:cxn ang="0">
                <a:pos x="53" y="39"/>
              </a:cxn>
              <a:cxn ang="0">
                <a:pos x="40" y="34"/>
              </a:cxn>
              <a:cxn ang="0">
                <a:pos x="32" y="34"/>
              </a:cxn>
              <a:cxn ang="0">
                <a:pos x="19" y="39"/>
              </a:cxn>
              <a:cxn ang="0">
                <a:pos x="0" y="20"/>
              </a:cxn>
              <a:cxn ang="0">
                <a:pos x="19" y="0"/>
              </a:cxn>
              <a:cxn ang="0">
                <a:pos x="53" y="0"/>
              </a:cxn>
              <a:cxn ang="0">
                <a:pos x="73" y="20"/>
              </a:cxn>
              <a:cxn ang="0">
                <a:pos x="53" y="39"/>
              </a:cxn>
              <a:cxn ang="0">
                <a:pos x="31" y="17"/>
              </a:cxn>
              <a:cxn ang="0">
                <a:pos x="30" y="16"/>
              </a:cxn>
              <a:cxn ang="0">
                <a:pos x="23" y="16"/>
              </a:cxn>
              <a:cxn ang="0">
                <a:pos x="23" y="9"/>
              </a:cxn>
              <a:cxn ang="0">
                <a:pos x="22" y="7"/>
              </a:cxn>
              <a:cxn ang="0">
                <a:pos x="17" y="7"/>
              </a:cxn>
              <a:cxn ang="0">
                <a:pos x="16" y="9"/>
              </a:cxn>
              <a:cxn ang="0">
                <a:pos x="16" y="16"/>
              </a:cxn>
              <a:cxn ang="0">
                <a:pos x="8" y="16"/>
              </a:cxn>
              <a:cxn ang="0">
                <a:pos x="7" y="17"/>
              </a:cxn>
              <a:cxn ang="0">
                <a:pos x="7" y="22"/>
              </a:cxn>
              <a:cxn ang="0">
                <a:pos x="8" y="23"/>
              </a:cxn>
              <a:cxn ang="0">
                <a:pos x="16" y="23"/>
              </a:cxn>
              <a:cxn ang="0">
                <a:pos x="16" y="30"/>
              </a:cxn>
              <a:cxn ang="0">
                <a:pos x="17" y="32"/>
              </a:cxn>
              <a:cxn ang="0">
                <a:pos x="22" y="32"/>
              </a:cxn>
              <a:cxn ang="0">
                <a:pos x="23" y="30"/>
              </a:cxn>
              <a:cxn ang="0">
                <a:pos x="23" y="23"/>
              </a:cxn>
              <a:cxn ang="0">
                <a:pos x="30" y="23"/>
              </a:cxn>
              <a:cxn ang="0">
                <a:pos x="31" y="22"/>
              </a:cxn>
              <a:cxn ang="0">
                <a:pos x="31" y="17"/>
              </a:cxn>
              <a:cxn ang="0">
                <a:pos x="48" y="20"/>
              </a:cxn>
              <a:cxn ang="0">
                <a:pos x="43" y="24"/>
              </a:cxn>
              <a:cxn ang="0">
                <a:pos x="48" y="29"/>
              </a:cxn>
              <a:cxn ang="0">
                <a:pos x="53" y="24"/>
              </a:cxn>
              <a:cxn ang="0">
                <a:pos x="48" y="20"/>
              </a:cxn>
              <a:cxn ang="0">
                <a:pos x="58" y="10"/>
              </a:cxn>
              <a:cxn ang="0">
                <a:pos x="53" y="15"/>
              </a:cxn>
              <a:cxn ang="0">
                <a:pos x="58" y="20"/>
              </a:cxn>
              <a:cxn ang="0">
                <a:pos x="63" y="15"/>
              </a:cxn>
              <a:cxn ang="0">
                <a:pos x="58" y="10"/>
              </a:cxn>
            </a:cxnLst>
            <a:rect l="0" t="0" r="r" b="b"/>
            <a:pathLst>
              <a:path w="73" h="39">
                <a:moveTo>
                  <a:pt x="53" y="39"/>
                </a:moveTo>
                <a:cubicBezTo>
                  <a:pt x="48" y="39"/>
                  <a:pt x="44" y="37"/>
                  <a:pt x="40" y="34"/>
                </a:cubicBezTo>
                <a:cubicBezTo>
                  <a:pt x="32" y="34"/>
                  <a:pt x="32" y="34"/>
                  <a:pt x="32" y="34"/>
                </a:cubicBezTo>
                <a:cubicBezTo>
                  <a:pt x="29" y="37"/>
                  <a:pt x="24" y="39"/>
                  <a:pt x="19" y="39"/>
                </a:cubicBezTo>
                <a:cubicBezTo>
                  <a:pt x="8" y="39"/>
                  <a:pt x="0" y="30"/>
                  <a:pt x="0" y="20"/>
                </a:cubicBezTo>
                <a:cubicBezTo>
                  <a:pt x="0" y="9"/>
                  <a:pt x="8" y="0"/>
                  <a:pt x="19" y="0"/>
                </a:cubicBezTo>
                <a:cubicBezTo>
                  <a:pt x="53" y="0"/>
                  <a:pt x="53" y="0"/>
                  <a:pt x="53" y="0"/>
                </a:cubicBezTo>
                <a:cubicBezTo>
                  <a:pt x="64" y="0"/>
                  <a:pt x="73" y="9"/>
                  <a:pt x="73" y="20"/>
                </a:cubicBezTo>
                <a:cubicBezTo>
                  <a:pt x="73" y="30"/>
                  <a:pt x="64" y="39"/>
                  <a:pt x="53" y="39"/>
                </a:cubicBezTo>
                <a:close/>
                <a:moveTo>
                  <a:pt x="31" y="17"/>
                </a:moveTo>
                <a:cubicBezTo>
                  <a:pt x="31" y="16"/>
                  <a:pt x="31" y="16"/>
                  <a:pt x="30" y="16"/>
                </a:cubicBezTo>
                <a:cubicBezTo>
                  <a:pt x="23" y="16"/>
                  <a:pt x="23" y="16"/>
                  <a:pt x="23" y="16"/>
                </a:cubicBezTo>
                <a:cubicBezTo>
                  <a:pt x="23" y="9"/>
                  <a:pt x="23" y="9"/>
                  <a:pt x="23" y="9"/>
                </a:cubicBezTo>
                <a:cubicBezTo>
                  <a:pt x="23" y="8"/>
                  <a:pt x="22" y="7"/>
                  <a:pt x="22" y="7"/>
                </a:cubicBezTo>
                <a:cubicBezTo>
                  <a:pt x="17" y="7"/>
                  <a:pt x="17" y="7"/>
                  <a:pt x="17" y="7"/>
                </a:cubicBezTo>
                <a:cubicBezTo>
                  <a:pt x="16" y="7"/>
                  <a:pt x="16" y="8"/>
                  <a:pt x="16" y="9"/>
                </a:cubicBezTo>
                <a:cubicBezTo>
                  <a:pt x="16" y="16"/>
                  <a:pt x="16" y="16"/>
                  <a:pt x="16" y="16"/>
                </a:cubicBezTo>
                <a:cubicBezTo>
                  <a:pt x="8" y="16"/>
                  <a:pt x="8" y="16"/>
                  <a:pt x="8" y="16"/>
                </a:cubicBezTo>
                <a:cubicBezTo>
                  <a:pt x="8" y="16"/>
                  <a:pt x="7" y="16"/>
                  <a:pt x="7" y="17"/>
                </a:cubicBezTo>
                <a:cubicBezTo>
                  <a:pt x="7" y="22"/>
                  <a:pt x="7" y="22"/>
                  <a:pt x="7" y="22"/>
                </a:cubicBezTo>
                <a:cubicBezTo>
                  <a:pt x="7" y="23"/>
                  <a:pt x="8" y="23"/>
                  <a:pt x="8" y="23"/>
                </a:cubicBezTo>
                <a:cubicBezTo>
                  <a:pt x="16" y="23"/>
                  <a:pt x="16" y="23"/>
                  <a:pt x="16" y="23"/>
                </a:cubicBezTo>
                <a:cubicBezTo>
                  <a:pt x="16" y="30"/>
                  <a:pt x="16" y="30"/>
                  <a:pt x="16" y="30"/>
                </a:cubicBezTo>
                <a:cubicBezTo>
                  <a:pt x="16" y="31"/>
                  <a:pt x="16" y="32"/>
                  <a:pt x="17" y="32"/>
                </a:cubicBezTo>
                <a:cubicBezTo>
                  <a:pt x="22" y="32"/>
                  <a:pt x="22" y="32"/>
                  <a:pt x="22" y="32"/>
                </a:cubicBezTo>
                <a:cubicBezTo>
                  <a:pt x="22" y="32"/>
                  <a:pt x="23" y="31"/>
                  <a:pt x="23" y="30"/>
                </a:cubicBezTo>
                <a:cubicBezTo>
                  <a:pt x="23" y="23"/>
                  <a:pt x="23" y="23"/>
                  <a:pt x="23" y="23"/>
                </a:cubicBezTo>
                <a:cubicBezTo>
                  <a:pt x="30" y="23"/>
                  <a:pt x="30" y="23"/>
                  <a:pt x="30" y="23"/>
                </a:cubicBezTo>
                <a:cubicBezTo>
                  <a:pt x="31" y="23"/>
                  <a:pt x="31" y="23"/>
                  <a:pt x="31" y="22"/>
                </a:cubicBezTo>
                <a:lnTo>
                  <a:pt x="31" y="17"/>
                </a:lnTo>
                <a:close/>
                <a:moveTo>
                  <a:pt x="48" y="20"/>
                </a:moveTo>
                <a:cubicBezTo>
                  <a:pt x="46" y="20"/>
                  <a:pt x="43" y="22"/>
                  <a:pt x="43" y="24"/>
                </a:cubicBezTo>
                <a:cubicBezTo>
                  <a:pt x="43" y="27"/>
                  <a:pt x="46" y="29"/>
                  <a:pt x="48" y="29"/>
                </a:cubicBezTo>
                <a:cubicBezTo>
                  <a:pt x="51" y="29"/>
                  <a:pt x="53" y="27"/>
                  <a:pt x="53" y="24"/>
                </a:cubicBezTo>
                <a:cubicBezTo>
                  <a:pt x="53" y="22"/>
                  <a:pt x="51" y="20"/>
                  <a:pt x="48" y="20"/>
                </a:cubicBezTo>
                <a:close/>
                <a:moveTo>
                  <a:pt x="58" y="10"/>
                </a:moveTo>
                <a:cubicBezTo>
                  <a:pt x="55" y="10"/>
                  <a:pt x="53" y="12"/>
                  <a:pt x="53" y="15"/>
                </a:cubicBezTo>
                <a:cubicBezTo>
                  <a:pt x="53" y="17"/>
                  <a:pt x="55" y="20"/>
                  <a:pt x="58" y="20"/>
                </a:cubicBezTo>
                <a:cubicBezTo>
                  <a:pt x="61" y="20"/>
                  <a:pt x="63" y="17"/>
                  <a:pt x="63" y="15"/>
                </a:cubicBezTo>
                <a:cubicBezTo>
                  <a:pt x="63" y="12"/>
                  <a:pt x="61" y="10"/>
                  <a:pt x="58" y="1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80"/>
          <p:cNvSpPr>
            <a:spLocks/>
          </p:cNvSpPr>
          <p:nvPr/>
        </p:nvSpPr>
        <p:spPr bwMode="auto">
          <a:xfrm>
            <a:off x="5917893" y="8805222"/>
            <a:ext cx="473520" cy="481757"/>
          </a:xfrm>
          <a:custGeom>
            <a:avLst/>
            <a:gdLst/>
            <a:ahLst/>
            <a:cxnLst>
              <a:cxn ang="0">
                <a:pos x="29" y="53"/>
              </a:cxn>
              <a:cxn ang="0">
                <a:pos x="26" y="54"/>
              </a:cxn>
              <a:cxn ang="0">
                <a:pos x="26" y="54"/>
              </a:cxn>
              <a:cxn ang="0">
                <a:pos x="24" y="51"/>
              </a:cxn>
              <a:cxn ang="0">
                <a:pos x="24" y="30"/>
              </a:cxn>
              <a:cxn ang="0">
                <a:pos x="2" y="30"/>
              </a:cxn>
              <a:cxn ang="0">
                <a:pos x="0" y="28"/>
              </a:cxn>
              <a:cxn ang="0">
                <a:pos x="1" y="25"/>
              </a:cxn>
              <a:cxn ang="0">
                <a:pos x="50" y="1"/>
              </a:cxn>
              <a:cxn ang="0">
                <a:pos x="51" y="0"/>
              </a:cxn>
              <a:cxn ang="0">
                <a:pos x="52" y="1"/>
              </a:cxn>
              <a:cxn ang="0">
                <a:pos x="53" y="4"/>
              </a:cxn>
              <a:cxn ang="0">
                <a:pos x="29" y="53"/>
              </a:cxn>
            </a:cxnLst>
            <a:rect l="0" t="0" r="r" b="b"/>
            <a:pathLst>
              <a:path w="53" h="54">
                <a:moveTo>
                  <a:pt x="29" y="53"/>
                </a:moveTo>
                <a:cubicBezTo>
                  <a:pt x="28" y="53"/>
                  <a:pt x="27" y="54"/>
                  <a:pt x="26" y="54"/>
                </a:cubicBezTo>
                <a:cubicBezTo>
                  <a:pt x="26" y="54"/>
                  <a:pt x="26" y="54"/>
                  <a:pt x="26" y="54"/>
                </a:cubicBezTo>
                <a:cubicBezTo>
                  <a:pt x="25" y="54"/>
                  <a:pt x="24" y="53"/>
                  <a:pt x="24" y="51"/>
                </a:cubicBezTo>
                <a:cubicBezTo>
                  <a:pt x="24" y="30"/>
                  <a:pt x="24" y="30"/>
                  <a:pt x="24" y="30"/>
                </a:cubicBezTo>
                <a:cubicBezTo>
                  <a:pt x="2" y="30"/>
                  <a:pt x="2" y="30"/>
                  <a:pt x="2" y="30"/>
                </a:cubicBezTo>
                <a:cubicBezTo>
                  <a:pt x="1" y="30"/>
                  <a:pt x="0" y="29"/>
                  <a:pt x="0" y="28"/>
                </a:cubicBezTo>
                <a:cubicBezTo>
                  <a:pt x="0" y="27"/>
                  <a:pt x="0" y="25"/>
                  <a:pt x="1" y="25"/>
                </a:cubicBezTo>
                <a:cubicBezTo>
                  <a:pt x="50" y="1"/>
                  <a:pt x="50" y="1"/>
                  <a:pt x="50" y="1"/>
                </a:cubicBezTo>
                <a:cubicBezTo>
                  <a:pt x="50" y="0"/>
                  <a:pt x="50" y="0"/>
                  <a:pt x="51" y="0"/>
                </a:cubicBezTo>
                <a:cubicBezTo>
                  <a:pt x="51" y="0"/>
                  <a:pt x="52" y="1"/>
                  <a:pt x="52" y="1"/>
                </a:cubicBezTo>
                <a:cubicBezTo>
                  <a:pt x="53" y="2"/>
                  <a:pt x="53" y="3"/>
                  <a:pt x="53" y="4"/>
                </a:cubicBezTo>
                <a:lnTo>
                  <a:pt x="29" y="5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116"/>
          <p:cNvSpPr>
            <a:spLocks/>
          </p:cNvSpPr>
          <p:nvPr/>
        </p:nvSpPr>
        <p:spPr bwMode="auto">
          <a:xfrm>
            <a:off x="5920870" y="10204026"/>
            <a:ext cx="516569" cy="486622"/>
          </a:xfrm>
          <a:custGeom>
            <a:avLst/>
            <a:gdLst/>
            <a:ahLst/>
            <a:cxnLst>
              <a:cxn ang="0">
                <a:pos x="63" y="25"/>
              </a:cxn>
              <a:cxn ang="0">
                <a:pos x="49" y="39"/>
              </a:cxn>
              <a:cxn ang="0">
                <a:pos x="52" y="57"/>
              </a:cxn>
              <a:cxn ang="0">
                <a:pos x="52" y="58"/>
              </a:cxn>
              <a:cxn ang="0">
                <a:pos x="51" y="60"/>
              </a:cxn>
              <a:cxn ang="0">
                <a:pos x="49" y="60"/>
              </a:cxn>
              <a:cxn ang="0">
                <a:pos x="32" y="51"/>
              </a:cxn>
              <a:cxn ang="0">
                <a:pos x="15" y="60"/>
              </a:cxn>
              <a:cxn ang="0">
                <a:pos x="13" y="60"/>
              </a:cxn>
              <a:cxn ang="0">
                <a:pos x="12" y="58"/>
              </a:cxn>
              <a:cxn ang="0">
                <a:pos x="12" y="57"/>
              </a:cxn>
              <a:cxn ang="0">
                <a:pos x="15" y="39"/>
              </a:cxn>
              <a:cxn ang="0">
                <a:pos x="1" y="25"/>
              </a:cxn>
              <a:cxn ang="0">
                <a:pos x="0" y="23"/>
              </a:cxn>
              <a:cxn ang="0">
                <a:pos x="3" y="22"/>
              </a:cxn>
              <a:cxn ang="0">
                <a:pos x="22" y="19"/>
              </a:cxn>
              <a:cxn ang="0">
                <a:pos x="30" y="1"/>
              </a:cxn>
              <a:cxn ang="0">
                <a:pos x="32" y="0"/>
              </a:cxn>
              <a:cxn ang="0">
                <a:pos x="34" y="1"/>
              </a:cxn>
              <a:cxn ang="0">
                <a:pos x="42" y="19"/>
              </a:cxn>
              <a:cxn ang="0">
                <a:pos x="61" y="22"/>
              </a:cxn>
              <a:cxn ang="0">
                <a:pos x="64" y="23"/>
              </a:cxn>
              <a:cxn ang="0">
                <a:pos x="63" y="25"/>
              </a:cxn>
            </a:cxnLst>
            <a:rect l="0" t="0" r="r" b="b"/>
            <a:pathLst>
              <a:path w="64" h="60">
                <a:moveTo>
                  <a:pt x="63" y="25"/>
                </a:moveTo>
                <a:cubicBezTo>
                  <a:pt x="49" y="39"/>
                  <a:pt x="49" y="39"/>
                  <a:pt x="49" y="39"/>
                </a:cubicBezTo>
                <a:cubicBezTo>
                  <a:pt x="52" y="57"/>
                  <a:pt x="52" y="57"/>
                  <a:pt x="52" y="57"/>
                </a:cubicBezTo>
                <a:cubicBezTo>
                  <a:pt x="52" y="58"/>
                  <a:pt x="52" y="58"/>
                  <a:pt x="52" y="58"/>
                </a:cubicBezTo>
                <a:cubicBezTo>
                  <a:pt x="52" y="59"/>
                  <a:pt x="52" y="60"/>
                  <a:pt x="51" y="60"/>
                </a:cubicBezTo>
                <a:cubicBezTo>
                  <a:pt x="50" y="60"/>
                  <a:pt x="50" y="60"/>
                  <a:pt x="49" y="60"/>
                </a:cubicBezTo>
                <a:cubicBezTo>
                  <a:pt x="32" y="51"/>
                  <a:pt x="32" y="51"/>
                  <a:pt x="32" y="51"/>
                </a:cubicBezTo>
                <a:cubicBezTo>
                  <a:pt x="15" y="60"/>
                  <a:pt x="15" y="60"/>
                  <a:pt x="15" y="60"/>
                </a:cubicBezTo>
                <a:cubicBezTo>
                  <a:pt x="14" y="60"/>
                  <a:pt x="14" y="60"/>
                  <a:pt x="13" y="60"/>
                </a:cubicBezTo>
                <a:cubicBezTo>
                  <a:pt x="12" y="60"/>
                  <a:pt x="12" y="59"/>
                  <a:pt x="12" y="58"/>
                </a:cubicBezTo>
                <a:cubicBezTo>
                  <a:pt x="12" y="58"/>
                  <a:pt x="12" y="58"/>
                  <a:pt x="12" y="57"/>
                </a:cubicBezTo>
                <a:cubicBezTo>
                  <a:pt x="15" y="39"/>
                  <a:pt x="15" y="39"/>
                  <a:pt x="15" y="39"/>
                </a:cubicBezTo>
                <a:cubicBezTo>
                  <a:pt x="1" y="25"/>
                  <a:pt x="1" y="25"/>
                  <a:pt x="1" y="25"/>
                </a:cubicBezTo>
                <a:cubicBezTo>
                  <a:pt x="1" y="25"/>
                  <a:pt x="0" y="24"/>
                  <a:pt x="0" y="23"/>
                </a:cubicBezTo>
                <a:cubicBezTo>
                  <a:pt x="0" y="22"/>
                  <a:pt x="2" y="22"/>
                  <a:pt x="3" y="22"/>
                </a:cubicBezTo>
                <a:cubicBezTo>
                  <a:pt x="22" y="19"/>
                  <a:pt x="22" y="19"/>
                  <a:pt x="22" y="19"/>
                </a:cubicBezTo>
                <a:cubicBezTo>
                  <a:pt x="30" y="1"/>
                  <a:pt x="30" y="1"/>
                  <a:pt x="30" y="1"/>
                </a:cubicBezTo>
                <a:cubicBezTo>
                  <a:pt x="31" y="1"/>
                  <a:pt x="31" y="0"/>
                  <a:pt x="32" y="0"/>
                </a:cubicBezTo>
                <a:cubicBezTo>
                  <a:pt x="33" y="0"/>
                  <a:pt x="34" y="1"/>
                  <a:pt x="34" y="1"/>
                </a:cubicBezTo>
                <a:cubicBezTo>
                  <a:pt x="42" y="19"/>
                  <a:pt x="42" y="19"/>
                  <a:pt x="42" y="19"/>
                </a:cubicBezTo>
                <a:cubicBezTo>
                  <a:pt x="61" y="22"/>
                  <a:pt x="61" y="22"/>
                  <a:pt x="61" y="22"/>
                </a:cubicBezTo>
                <a:cubicBezTo>
                  <a:pt x="62" y="22"/>
                  <a:pt x="64" y="22"/>
                  <a:pt x="64" y="23"/>
                </a:cubicBezTo>
                <a:cubicBezTo>
                  <a:pt x="64" y="24"/>
                  <a:pt x="63" y="25"/>
                  <a:pt x="63" y="25"/>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Picture Placeholder 1"/>
          <p:cNvSpPr>
            <a:spLocks noGrp="1"/>
          </p:cNvSpPr>
          <p:nvPr>
            <p:ph type="pic" sz="quarter" idx="11"/>
          </p:nvPr>
        </p:nvSpPr>
        <p:spPr/>
      </p:sp>
    </p:spTree>
    <p:extLst>
      <p:ext uri="{BB962C8B-B14F-4D97-AF65-F5344CB8AC3E}">
        <p14:creationId xmlns:p14="http://schemas.microsoft.com/office/powerpoint/2010/main" val="6991930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p:cNvGrpSpPr>
            <a:grpSpLocks noChangeAspect="1"/>
          </p:cNvGrpSpPr>
          <p:nvPr/>
        </p:nvGrpSpPr>
        <p:grpSpPr>
          <a:xfrm>
            <a:off x="727714" y="3679221"/>
            <a:ext cx="9042131" cy="7034540"/>
            <a:chOff x="2101597" y="594889"/>
            <a:chExt cx="4994398" cy="3886016"/>
          </a:xfrm>
        </p:grpSpPr>
        <p:pic>
          <p:nvPicPr>
            <p:cNvPr id="21" name="Picture 20"/>
            <p:cNvPicPr>
              <a:picLocks noChangeAspect="1"/>
            </p:cNvPicPr>
            <p:nvPr/>
          </p:nvPicPr>
          <p:blipFill>
            <a:blip r:embed="rId2"/>
            <a:stretch>
              <a:fillRect/>
            </a:stretch>
          </p:blipFill>
          <p:spPr>
            <a:xfrm>
              <a:off x="2101597" y="594889"/>
              <a:ext cx="4994398" cy="3886016"/>
            </a:xfrm>
            <a:prstGeom prst="rect">
              <a:avLst/>
            </a:prstGeom>
          </p:spPr>
        </p:pic>
        <p:sp>
          <p:nvSpPr>
            <p:cNvPr id="24" name="Rectangle 23"/>
            <p:cNvSpPr/>
            <p:nvPr/>
          </p:nvSpPr>
          <p:spPr>
            <a:xfrm>
              <a:off x="2908092" y="1313332"/>
              <a:ext cx="3310128" cy="2049481"/>
            </a:xfrm>
            <a:prstGeom prst="rect">
              <a:avLst/>
            </a:prstGeom>
            <a:solidFill>
              <a:srgbClr val="558ED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atin typeface="Open Sans"/>
                <a:cs typeface="Open Sans"/>
              </a:endParaRPr>
            </a:p>
          </p:txBody>
        </p:sp>
      </p:grpSp>
      <p:grpSp>
        <p:nvGrpSpPr>
          <p:cNvPr id="2" name="Group 1"/>
          <p:cNvGrpSpPr/>
          <p:nvPr/>
        </p:nvGrpSpPr>
        <p:grpSpPr>
          <a:xfrm>
            <a:off x="17577290" y="5679931"/>
            <a:ext cx="5040236" cy="2827811"/>
            <a:chOff x="17570424" y="5679930"/>
            <a:chExt cx="5038267" cy="2827811"/>
          </a:xfrm>
        </p:grpSpPr>
        <p:grpSp>
          <p:nvGrpSpPr>
            <p:cNvPr id="10" name="Group 9"/>
            <p:cNvGrpSpPr/>
            <p:nvPr/>
          </p:nvGrpSpPr>
          <p:grpSpPr>
            <a:xfrm>
              <a:off x="17570424" y="5679930"/>
              <a:ext cx="5038267" cy="2317072"/>
              <a:chOff x="714174" y="1849427"/>
              <a:chExt cx="2638626" cy="1491147"/>
            </a:xfrm>
          </p:grpSpPr>
          <p:cxnSp>
            <p:nvCxnSpPr>
              <p:cNvPr id="12" name="Straight Connector 11"/>
              <p:cNvCxnSpPr/>
              <p:nvPr/>
            </p:nvCxnSpPr>
            <p:spPr>
              <a:xfrm>
                <a:off x="714174" y="3340574"/>
                <a:ext cx="2638626" cy="0"/>
              </a:xfrm>
              <a:prstGeom prst="line">
                <a:avLst/>
              </a:prstGeom>
              <a:ln w="76200">
                <a:solidFill>
                  <a:schemeClr val="tx1">
                    <a:lumMod val="40000"/>
                    <a:lumOff val="6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3" name="Rounded Rectangle 12"/>
              <p:cNvSpPr/>
              <p:nvPr/>
            </p:nvSpPr>
            <p:spPr>
              <a:xfrm>
                <a:off x="951571" y="1849427"/>
                <a:ext cx="198959" cy="139893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a:cs typeface="Open Sans"/>
                </a:endParaRPr>
              </a:p>
            </p:txBody>
          </p:sp>
          <p:sp>
            <p:nvSpPr>
              <p:cNvPr id="14" name="Rounded Rectangle 13"/>
              <p:cNvSpPr/>
              <p:nvPr/>
            </p:nvSpPr>
            <p:spPr>
              <a:xfrm>
                <a:off x="1336791" y="2323497"/>
                <a:ext cx="208834" cy="886761"/>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a:cs typeface="Open Sans"/>
                </a:endParaRPr>
              </a:p>
            </p:txBody>
          </p:sp>
          <p:sp>
            <p:nvSpPr>
              <p:cNvPr id="15" name="Rounded Rectangle 14"/>
              <p:cNvSpPr/>
              <p:nvPr/>
            </p:nvSpPr>
            <p:spPr>
              <a:xfrm>
                <a:off x="1722011" y="2323497"/>
                <a:ext cx="202844" cy="904077"/>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a:cs typeface="Open Sans"/>
                </a:endParaRPr>
              </a:p>
            </p:txBody>
          </p:sp>
          <p:sp>
            <p:nvSpPr>
              <p:cNvPr id="16" name="Rounded Rectangle 15"/>
              <p:cNvSpPr/>
              <p:nvPr/>
            </p:nvSpPr>
            <p:spPr>
              <a:xfrm>
                <a:off x="2107231" y="1970278"/>
                <a:ext cx="212902" cy="1264224"/>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a:cs typeface="Open Sans"/>
                </a:endParaRPr>
              </a:p>
            </p:txBody>
          </p:sp>
          <p:sp>
            <p:nvSpPr>
              <p:cNvPr id="17" name="Rounded Rectangle 16"/>
              <p:cNvSpPr/>
              <p:nvPr/>
            </p:nvSpPr>
            <p:spPr>
              <a:xfrm>
                <a:off x="2492451" y="1849427"/>
                <a:ext cx="192716" cy="1374685"/>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a:cs typeface="Open Sans"/>
                </a:endParaRPr>
              </a:p>
            </p:txBody>
          </p:sp>
          <p:sp>
            <p:nvSpPr>
              <p:cNvPr id="18" name="Rounded Rectangle 17"/>
              <p:cNvSpPr/>
              <p:nvPr/>
            </p:nvSpPr>
            <p:spPr>
              <a:xfrm>
                <a:off x="2877671" y="1970277"/>
                <a:ext cx="202844" cy="1246909"/>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a:cs typeface="Open Sans"/>
                </a:endParaRPr>
              </a:p>
            </p:txBody>
          </p:sp>
        </p:grpSp>
        <p:grpSp>
          <p:nvGrpSpPr>
            <p:cNvPr id="19" name="Group 18"/>
            <p:cNvGrpSpPr/>
            <p:nvPr/>
          </p:nvGrpSpPr>
          <p:grpSpPr>
            <a:xfrm>
              <a:off x="18044541" y="8138409"/>
              <a:ext cx="4095002" cy="369332"/>
              <a:chOff x="2452765" y="7502131"/>
              <a:chExt cx="4095002" cy="369332"/>
            </a:xfrm>
          </p:grpSpPr>
          <p:sp>
            <p:nvSpPr>
              <p:cNvPr id="22" name="Rectangle 1436"/>
              <p:cNvSpPr>
                <a:spLocks noChangeArrowheads="1"/>
              </p:cNvSpPr>
              <p:nvPr/>
            </p:nvSpPr>
            <p:spPr bwMode="auto">
              <a:xfrm>
                <a:off x="2452765" y="7502131"/>
                <a:ext cx="35907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id-ID" sz="2400" dirty="0" smtClean="0">
                    <a:latin typeface="Open Sans"/>
                    <a:cs typeface="Open Sans"/>
                  </a:rPr>
                  <a:t>34</a:t>
                </a:r>
                <a:endParaRPr kumimoji="0" lang="en-US" sz="4400" i="0" u="none" strike="noStrike" cap="none" normalizeH="0" baseline="0" dirty="0" smtClean="0">
                  <a:ln>
                    <a:noFill/>
                  </a:ln>
                  <a:effectLst/>
                  <a:latin typeface="Open Sans"/>
                  <a:cs typeface="Open Sans"/>
                </a:endParaRPr>
              </a:p>
            </p:txBody>
          </p:sp>
          <p:sp>
            <p:nvSpPr>
              <p:cNvPr id="23" name="Rectangle 1436"/>
              <p:cNvSpPr>
                <a:spLocks noChangeArrowheads="1"/>
              </p:cNvSpPr>
              <p:nvPr/>
            </p:nvSpPr>
            <p:spPr bwMode="auto">
              <a:xfrm>
                <a:off x="3207171" y="7502131"/>
                <a:ext cx="35907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Open Sans"/>
                    <a:cs typeface="Open Sans"/>
                  </a:rPr>
                  <a:t>54</a:t>
                </a:r>
                <a:endParaRPr kumimoji="0" lang="en-US" sz="4400" i="0" u="none" strike="noStrike" cap="none" normalizeH="0" baseline="0" dirty="0" smtClean="0">
                  <a:ln>
                    <a:noFill/>
                  </a:ln>
                  <a:effectLst/>
                  <a:latin typeface="Open Sans"/>
                  <a:cs typeface="Open Sans"/>
                </a:endParaRPr>
              </a:p>
            </p:txBody>
          </p:sp>
          <p:sp>
            <p:nvSpPr>
              <p:cNvPr id="25" name="Rectangle 1436"/>
              <p:cNvSpPr>
                <a:spLocks noChangeArrowheads="1"/>
              </p:cNvSpPr>
              <p:nvPr/>
            </p:nvSpPr>
            <p:spPr bwMode="auto">
              <a:xfrm>
                <a:off x="3948151" y="7502131"/>
                <a:ext cx="3570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Open Sans"/>
                    <a:cs typeface="Open Sans"/>
                  </a:rPr>
                  <a:t>32</a:t>
                </a:r>
                <a:endParaRPr kumimoji="0" lang="en-US" sz="4400" i="0" u="none" strike="noStrike" cap="none" normalizeH="0" baseline="0" dirty="0" smtClean="0">
                  <a:ln>
                    <a:noFill/>
                  </a:ln>
                  <a:effectLst/>
                  <a:latin typeface="Open Sans"/>
                  <a:cs typeface="Open Sans"/>
                </a:endParaRPr>
              </a:p>
            </p:txBody>
          </p:sp>
          <p:sp>
            <p:nvSpPr>
              <p:cNvPr id="26" name="Rectangle 1436"/>
              <p:cNvSpPr>
                <a:spLocks noChangeArrowheads="1"/>
              </p:cNvSpPr>
              <p:nvPr/>
            </p:nvSpPr>
            <p:spPr bwMode="auto">
              <a:xfrm>
                <a:off x="4688099" y="7502131"/>
                <a:ext cx="3570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Open Sans"/>
                    <a:cs typeface="Open Sans"/>
                  </a:rPr>
                  <a:t>43</a:t>
                </a:r>
                <a:endParaRPr kumimoji="0" lang="en-US" sz="4400" i="0" u="none" strike="noStrike" cap="none" normalizeH="0" baseline="0" dirty="0" smtClean="0">
                  <a:ln>
                    <a:noFill/>
                  </a:ln>
                  <a:effectLst/>
                  <a:latin typeface="Open Sans"/>
                  <a:cs typeface="Open Sans"/>
                </a:endParaRPr>
              </a:p>
            </p:txBody>
          </p:sp>
          <p:sp>
            <p:nvSpPr>
              <p:cNvPr id="31" name="Rectangle 1436"/>
              <p:cNvSpPr>
                <a:spLocks noChangeArrowheads="1"/>
              </p:cNvSpPr>
              <p:nvPr/>
            </p:nvSpPr>
            <p:spPr bwMode="auto">
              <a:xfrm>
                <a:off x="5428045" y="7502131"/>
                <a:ext cx="3570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Open Sans"/>
                    <a:cs typeface="Open Sans"/>
                  </a:rPr>
                  <a:t>26</a:t>
                </a:r>
                <a:endParaRPr kumimoji="0" lang="en-US" sz="4400" i="0" u="none" strike="noStrike" cap="none" normalizeH="0" baseline="0" dirty="0" smtClean="0">
                  <a:ln>
                    <a:noFill/>
                  </a:ln>
                  <a:effectLst/>
                  <a:latin typeface="Open Sans"/>
                  <a:cs typeface="Open Sans"/>
                </a:endParaRPr>
              </a:p>
            </p:txBody>
          </p:sp>
          <p:sp>
            <p:nvSpPr>
              <p:cNvPr id="32" name="Rectangle 1436"/>
              <p:cNvSpPr>
                <a:spLocks noChangeArrowheads="1"/>
              </p:cNvSpPr>
              <p:nvPr/>
            </p:nvSpPr>
            <p:spPr bwMode="auto">
              <a:xfrm>
                <a:off x="6188694" y="7502131"/>
                <a:ext cx="35907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Open Sans"/>
                    <a:cs typeface="Open Sans"/>
                  </a:rPr>
                  <a:t>70</a:t>
                </a:r>
                <a:endParaRPr kumimoji="0" lang="en-US" sz="4400" i="0" u="none" strike="noStrike" cap="none" normalizeH="0" baseline="0" dirty="0" smtClean="0">
                  <a:ln>
                    <a:noFill/>
                  </a:ln>
                  <a:effectLst/>
                  <a:latin typeface="Open Sans"/>
                  <a:cs typeface="Open Sans"/>
                </a:endParaRPr>
              </a:p>
            </p:txBody>
          </p:sp>
        </p:grpSp>
      </p:grpSp>
      <p:cxnSp>
        <p:nvCxnSpPr>
          <p:cNvPr id="33" name="Straight Connector 32"/>
          <p:cNvCxnSpPr/>
          <p:nvPr/>
        </p:nvCxnSpPr>
        <p:spPr>
          <a:xfrm>
            <a:off x="9940120" y="3423317"/>
            <a:ext cx="0" cy="6878580"/>
          </a:xfrm>
          <a:prstGeom prst="line">
            <a:avLst/>
          </a:prstGeom>
          <a:ln w="9525" cmpd="sng">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16798998" y="3423317"/>
            <a:ext cx="0" cy="6878580"/>
          </a:xfrm>
          <a:prstGeom prst="line">
            <a:avLst/>
          </a:prstGeom>
          <a:ln w="9525" cmpd="sng">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35" name="Title 13"/>
          <p:cNvSpPr txBox="1">
            <a:spLocks/>
          </p:cNvSpPr>
          <p:nvPr/>
        </p:nvSpPr>
        <p:spPr bwMode="auto">
          <a:xfrm>
            <a:off x="10182428" y="3917842"/>
            <a:ext cx="6723409"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43797" tIns="121899" rIns="243797" bIns="121899" anchor="ctr">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sz="5300" dirty="0">
                <a:latin typeface="Open Sans"/>
                <a:cs typeface="Open Sans"/>
              </a:rPr>
              <a:t>About </a:t>
            </a:r>
            <a:r>
              <a:rPr lang="en-US" sz="5300" dirty="0" smtClean="0">
                <a:latin typeface="Open Sans"/>
                <a:cs typeface="Open Sans"/>
              </a:rPr>
              <a:t>Our Project</a:t>
            </a:r>
            <a:endParaRPr lang="en-US" sz="5300" dirty="0">
              <a:latin typeface="Open Sans"/>
              <a:cs typeface="Open Sans"/>
            </a:endParaRPr>
          </a:p>
        </p:txBody>
      </p:sp>
      <p:sp>
        <p:nvSpPr>
          <p:cNvPr id="36" name="TextBox 30"/>
          <p:cNvSpPr txBox="1">
            <a:spLocks noChangeArrowheads="1"/>
          </p:cNvSpPr>
          <p:nvPr/>
        </p:nvSpPr>
        <p:spPr bwMode="auto">
          <a:xfrm>
            <a:off x="10321708" y="4938926"/>
            <a:ext cx="5944240" cy="5262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latin typeface="Open Sans"/>
                <a:ea typeface="Open Sans Light" panose="020B0306030504020204" pitchFamily="34" charset="0"/>
                <a:cs typeface="Open Sans"/>
              </a:rPr>
              <a:t>Lorem Ipsum has two main </a:t>
            </a:r>
            <a:r>
              <a:rPr lang="en-US" sz="2400" dirty="0" smtClean="0">
                <a:latin typeface="Open Sans"/>
                <a:ea typeface="Open Sans Light" panose="020B0306030504020204" pitchFamily="34" charset="0"/>
                <a:cs typeface="Open Sans"/>
              </a:rPr>
              <a:t>data </a:t>
            </a:r>
            <a:r>
              <a:rPr lang="en-US" sz="2400" dirty="0">
                <a:latin typeface="Open Sans"/>
                <a:ea typeface="Open Sans Light" panose="020B0306030504020204" pitchFamily="34" charset="0"/>
                <a:cs typeface="Open Sans"/>
              </a:rPr>
              <a:t>statistical this </a:t>
            </a:r>
            <a:r>
              <a:rPr lang="en-US" sz="2400" dirty="0" smtClean="0">
                <a:latin typeface="Open Sans"/>
                <a:ea typeface="Open Sans Light" panose="020B0306030504020204" pitchFamily="34" charset="0"/>
                <a:cs typeface="Open Sans"/>
              </a:rPr>
              <a:t>methodologies.</a:t>
            </a:r>
          </a:p>
          <a:p>
            <a:endParaRPr lang="en-US" sz="2400" dirty="0" smtClean="0">
              <a:latin typeface="Open Sans"/>
              <a:ea typeface="Open Sans Light" panose="020B0306030504020204" pitchFamily="34" charset="0"/>
              <a:cs typeface="Open Sans"/>
            </a:endParaRPr>
          </a:p>
          <a:p>
            <a:r>
              <a:rPr lang="en-US" sz="2400" b="1" dirty="0" smtClean="0">
                <a:latin typeface="Open Sans"/>
                <a:ea typeface="Open Sans Light" panose="020B0306030504020204" pitchFamily="34" charset="0"/>
                <a:cs typeface="Open Sans"/>
              </a:rPr>
              <a:t>Data </a:t>
            </a:r>
            <a:r>
              <a:rPr lang="en-US" sz="2400" b="1" dirty="0">
                <a:latin typeface="Open Sans"/>
                <a:ea typeface="Open Sans Light" panose="020B0306030504020204" pitchFamily="34" charset="0"/>
                <a:cs typeface="Open Sans"/>
              </a:rPr>
              <a:t>analysis </a:t>
            </a:r>
            <a:r>
              <a:rPr lang="en-US" sz="2400" dirty="0">
                <a:latin typeface="Open Sans"/>
                <a:ea typeface="Open Sans Light" panose="020B0306030504020204" pitchFamily="34" charset="0"/>
                <a:cs typeface="Open Sans"/>
              </a:rPr>
              <a:t>which </a:t>
            </a:r>
            <a:r>
              <a:rPr lang="en-US" sz="2400" dirty="0" smtClean="0">
                <a:latin typeface="Open Sans"/>
                <a:ea typeface="Open Sans Light" panose="020B0306030504020204" pitchFamily="34" charset="0"/>
                <a:cs typeface="Open Sans"/>
              </a:rPr>
              <a:t>summarizes </a:t>
            </a:r>
            <a:r>
              <a:rPr lang="en-US" sz="2400" dirty="0">
                <a:latin typeface="Open Sans"/>
                <a:ea typeface="Open Sans Light" panose="020B0306030504020204" pitchFamily="34" charset="0"/>
                <a:cs typeface="Open Sans"/>
              </a:rPr>
              <a:t>data</a:t>
            </a:r>
            <a:r>
              <a:rPr lang="en-US" sz="2400" dirty="0" smtClean="0">
                <a:latin typeface="Open Sans"/>
                <a:ea typeface="Open Sans Light" panose="020B0306030504020204" pitchFamily="34" charset="0"/>
                <a:cs typeface="Open Sans"/>
              </a:rPr>
              <a:t>. </a:t>
            </a:r>
            <a:r>
              <a:rPr lang="pt-BR" sz="2400" dirty="0">
                <a:latin typeface="Open Sans"/>
                <a:cs typeface="Open Sans"/>
              </a:rPr>
              <a:t>sed an </a:t>
            </a:r>
            <a:r>
              <a:rPr lang="pt-BR" sz="2400" dirty="0" smtClean="0">
                <a:latin typeface="Open Sans"/>
                <a:cs typeface="Open Sans"/>
              </a:rPr>
              <a:t>graecie </a:t>
            </a:r>
            <a:r>
              <a:rPr lang="pt-BR" sz="2400" dirty="0">
                <a:latin typeface="Open Sans"/>
                <a:cs typeface="Open Sans"/>
              </a:rPr>
              <a:t>prompta invenire, in gubergreno Eu vel detraxit laboramus. </a:t>
            </a:r>
            <a:endParaRPr lang="pt-BR" sz="2400" dirty="0" smtClean="0">
              <a:latin typeface="Open Sans"/>
              <a:cs typeface="Open Sans"/>
            </a:endParaRPr>
          </a:p>
          <a:p>
            <a:endParaRPr lang="pt-BR" sz="2400" dirty="0">
              <a:latin typeface="Open Sans"/>
              <a:cs typeface="Open Sans"/>
            </a:endParaRPr>
          </a:p>
          <a:p>
            <a:r>
              <a:rPr lang="pt-BR" sz="2400" dirty="0" smtClean="0">
                <a:latin typeface="Open Sans"/>
                <a:cs typeface="Open Sans"/>
              </a:rPr>
              <a:t>Cu </a:t>
            </a:r>
            <a:r>
              <a:rPr lang="pt-BR" sz="2400" dirty="0">
                <a:latin typeface="Open Sans"/>
                <a:cs typeface="Open Sans"/>
              </a:rPr>
              <a:t>nam unum liber audiam, sed an graeci prompta invenire, in gubergren percipitur scribentur nam. </a:t>
            </a:r>
            <a:endParaRPr lang="pt-BR" sz="2400" dirty="0" smtClean="0">
              <a:latin typeface="Open Sans"/>
              <a:cs typeface="Open Sans"/>
            </a:endParaRPr>
          </a:p>
          <a:p>
            <a:endParaRPr lang="pt-BR" sz="2400" dirty="0">
              <a:latin typeface="Open Sans"/>
              <a:cs typeface="Open Sans"/>
            </a:endParaRPr>
          </a:p>
          <a:p>
            <a:r>
              <a:rPr lang="pt-BR" sz="2400" dirty="0" smtClean="0">
                <a:latin typeface="Open Sans"/>
                <a:cs typeface="Open Sans"/>
              </a:rPr>
              <a:t>Sale </a:t>
            </a:r>
            <a:r>
              <a:rPr lang="pt-BR" sz="2400" dirty="0">
                <a:latin typeface="Open Sans"/>
                <a:cs typeface="Open Sans"/>
              </a:rPr>
              <a:t>omnis indoctum has ei, ne sed ludus tamquam urbanitas. Vis id illud iusto, id omnium percipitur duo. </a:t>
            </a:r>
            <a:endParaRPr lang="en-US" sz="2400" dirty="0">
              <a:latin typeface="Open Sans"/>
              <a:ea typeface="Open Sans Light" panose="020B0306030504020204" pitchFamily="34" charset="0"/>
              <a:cs typeface="Open Sans"/>
            </a:endParaRPr>
          </a:p>
        </p:txBody>
      </p:sp>
      <p:grpSp>
        <p:nvGrpSpPr>
          <p:cNvPr id="66" name="Group 65"/>
          <p:cNvGrpSpPr/>
          <p:nvPr/>
        </p:nvGrpSpPr>
        <p:grpSpPr>
          <a:xfrm>
            <a:off x="4220114" y="11220594"/>
            <a:ext cx="15982377" cy="635001"/>
            <a:chOff x="5542964" y="11220594"/>
            <a:chExt cx="15982377" cy="635001"/>
          </a:xfrm>
        </p:grpSpPr>
        <p:grpSp>
          <p:nvGrpSpPr>
            <p:cNvPr id="67" name="Group 66"/>
            <p:cNvGrpSpPr>
              <a:grpSpLocks/>
            </p:cNvGrpSpPr>
            <p:nvPr/>
          </p:nvGrpSpPr>
          <p:grpSpPr bwMode="auto">
            <a:xfrm>
              <a:off x="5542964" y="11220594"/>
              <a:ext cx="2487862" cy="635001"/>
              <a:chOff x="6876115" y="2016414"/>
              <a:chExt cx="1652005" cy="238569"/>
            </a:xfrm>
          </p:grpSpPr>
          <p:sp>
            <p:nvSpPr>
              <p:cNvPr id="83" name="Rectangle 82"/>
              <p:cNvSpPr/>
              <p:nvPr/>
            </p:nvSpPr>
            <p:spPr>
              <a:xfrm>
                <a:off x="6876115" y="2076140"/>
                <a:ext cx="241781" cy="731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3600" dirty="0">
                  <a:latin typeface="Open Sans"/>
                  <a:cs typeface="Open Sans"/>
                </a:endParaRPr>
              </a:p>
            </p:txBody>
          </p:sp>
          <p:sp>
            <p:nvSpPr>
              <p:cNvPr id="84" name="Subtitle 2"/>
              <p:cNvSpPr txBox="1">
                <a:spLocks/>
              </p:cNvSpPr>
              <p:nvPr/>
            </p:nvSpPr>
            <p:spPr>
              <a:xfrm>
                <a:off x="7176675" y="2016414"/>
                <a:ext cx="1351445"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400" dirty="0" smtClean="0">
                    <a:latin typeface="Open Sans"/>
                    <a:ea typeface="Arial"/>
                    <a:cs typeface="Open Sans"/>
                  </a:rPr>
                  <a:t>Feature One</a:t>
                </a:r>
                <a:endParaRPr lang="en-US" sz="2400" dirty="0">
                  <a:latin typeface="Open Sans"/>
                  <a:ea typeface="Arial"/>
                  <a:cs typeface="Open Sans"/>
                </a:endParaRPr>
              </a:p>
            </p:txBody>
          </p:sp>
        </p:grpSp>
        <p:grpSp>
          <p:nvGrpSpPr>
            <p:cNvPr id="68" name="Group 67"/>
            <p:cNvGrpSpPr>
              <a:grpSpLocks/>
            </p:cNvGrpSpPr>
            <p:nvPr/>
          </p:nvGrpSpPr>
          <p:grpSpPr bwMode="auto">
            <a:xfrm>
              <a:off x="8248934" y="11220594"/>
              <a:ext cx="2487862" cy="635001"/>
              <a:chOff x="6876115" y="2016414"/>
              <a:chExt cx="1652005" cy="238569"/>
            </a:xfrm>
          </p:grpSpPr>
          <p:sp>
            <p:nvSpPr>
              <p:cNvPr id="81" name="Rectangle 80"/>
              <p:cNvSpPr/>
              <p:nvPr/>
            </p:nvSpPr>
            <p:spPr>
              <a:xfrm>
                <a:off x="6876115" y="2076140"/>
                <a:ext cx="241781" cy="731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3600" dirty="0">
                  <a:latin typeface="Open Sans"/>
                  <a:cs typeface="Open Sans"/>
                </a:endParaRPr>
              </a:p>
            </p:txBody>
          </p:sp>
          <p:sp>
            <p:nvSpPr>
              <p:cNvPr id="82" name="Subtitle 2"/>
              <p:cNvSpPr txBox="1">
                <a:spLocks/>
              </p:cNvSpPr>
              <p:nvPr/>
            </p:nvSpPr>
            <p:spPr>
              <a:xfrm>
                <a:off x="7176675" y="2016414"/>
                <a:ext cx="1351445"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400" dirty="0" smtClean="0">
                    <a:latin typeface="Open Sans"/>
                    <a:ea typeface="Arial"/>
                    <a:cs typeface="Open Sans"/>
                  </a:rPr>
                  <a:t>Feature Two</a:t>
                </a:r>
                <a:endParaRPr lang="en-US" sz="2400" dirty="0">
                  <a:latin typeface="Open Sans"/>
                  <a:ea typeface="Arial"/>
                  <a:cs typeface="Open Sans"/>
                </a:endParaRPr>
              </a:p>
            </p:txBody>
          </p:sp>
        </p:grpSp>
        <p:grpSp>
          <p:nvGrpSpPr>
            <p:cNvPr id="69" name="Group 68"/>
            <p:cNvGrpSpPr>
              <a:grpSpLocks/>
            </p:cNvGrpSpPr>
            <p:nvPr/>
          </p:nvGrpSpPr>
          <p:grpSpPr bwMode="auto">
            <a:xfrm>
              <a:off x="10966749" y="11220594"/>
              <a:ext cx="2589622" cy="635001"/>
              <a:chOff x="6876115" y="2016414"/>
              <a:chExt cx="1719576" cy="238569"/>
            </a:xfrm>
          </p:grpSpPr>
          <p:sp>
            <p:nvSpPr>
              <p:cNvPr id="79" name="Rectangle 78"/>
              <p:cNvSpPr/>
              <p:nvPr/>
            </p:nvSpPr>
            <p:spPr>
              <a:xfrm>
                <a:off x="6876115" y="2076140"/>
                <a:ext cx="241781" cy="731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3600" dirty="0">
                  <a:latin typeface="Open Sans"/>
                  <a:cs typeface="Open Sans"/>
                </a:endParaRPr>
              </a:p>
            </p:txBody>
          </p:sp>
          <p:sp>
            <p:nvSpPr>
              <p:cNvPr id="80" name="Subtitle 2"/>
              <p:cNvSpPr txBox="1">
                <a:spLocks/>
              </p:cNvSpPr>
              <p:nvPr/>
            </p:nvSpPr>
            <p:spPr>
              <a:xfrm>
                <a:off x="7109102" y="2016414"/>
                <a:ext cx="1486589"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400" dirty="0" smtClean="0">
                    <a:latin typeface="Open Sans"/>
                    <a:ea typeface="Arial"/>
                    <a:cs typeface="Open Sans"/>
                  </a:rPr>
                  <a:t>Feature Three</a:t>
                </a:r>
                <a:endParaRPr lang="en-US" sz="2400" dirty="0">
                  <a:latin typeface="Open Sans"/>
                  <a:ea typeface="Arial"/>
                  <a:cs typeface="Open Sans"/>
                </a:endParaRPr>
              </a:p>
            </p:txBody>
          </p:sp>
        </p:grpSp>
        <p:grpSp>
          <p:nvGrpSpPr>
            <p:cNvPr id="70" name="Group 69"/>
            <p:cNvGrpSpPr>
              <a:grpSpLocks/>
            </p:cNvGrpSpPr>
            <p:nvPr/>
          </p:nvGrpSpPr>
          <p:grpSpPr bwMode="auto">
            <a:xfrm>
              <a:off x="13672717" y="11220594"/>
              <a:ext cx="2487862" cy="635001"/>
              <a:chOff x="6876115" y="2016414"/>
              <a:chExt cx="1652005" cy="238569"/>
            </a:xfrm>
          </p:grpSpPr>
          <p:sp>
            <p:nvSpPr>
              <p:cNvPr id="77" name="Rectangle 76"/>
              <p:cNvSpPr/>
              <p:nvPr/>
            </p:nvSpPr>
            <p:spPr>
              <a:xfrm>
                <a:off x="6876115" y="2076140"/>
                <a:ext cx="241781" cy="7316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3600" dirty="0">
                  <a:latin typeface="Open Sans"/>
                  <a:cs typeface="Open Sans"/>
                </a:endParaRPr>
              </a:p>
            </p:txBody>
          </p:sp>
          <p:sp>
            <p:nvSpPr>
              <p:cNvPr id="78" name="Subtitle 2"/>
              <p:cNvSpPr txBox="1">
                <a:spLocks/>
              </p:cNvSpPr>
              <p:nvPr/>
            </p:nvSpPr>
            <p:spPr>
              <a:xfrm>
                <a:off x="7176675" y="2016414"/>
                <a:ext cx="1351445"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400" dirty="0" smtClean="0">
                    <a:latin typeface="Open Sans"/>
                    <a:ea typeface="Arial"/>
                    <a:cs typeface="Open Sans"/>
                  </a:rPr>
                  <a:t>Feature Four</a:t>
                </a:r>
                <a:endParaRPr lang="en-US" sz="2400" dirty="0">
                  <a:latin typeface="Open Sans"/>
                  <a:ea typeface="Arial"/>
                  <a:cs typeface="Open Sans"/>
                </a:endParaRPr>
              </a:p>
            </p:txBody>
          </p:sp>
        </p:grpSp>
        <p:grpSp>
          <p:nvGrpSpPr>
            <p:cNvPr id="71" name="Group 70"/>
            <p:cNvGrpSpPr>
              <a:grpSpLocks/>
            </p:cNvGrpSpPr>
            <p:nvPr/>
          </p:nvGrpSpPr>
          <p:grpSpPr bwMode="auto">
            <a:xfrm>
              <a:off x="16393252" y="11220594"/>
              <a:ext cx="2487862" cy="635001"/>
              <a:chOff x="6876115" y="2016414"/>
              <a:chExt cx="1652005" cy="238569"/>
            </a:xfrm>
          </p:grpSpPr>
          <p:sp>
            <p:nvSpPr>
              <p:cNvPr id="75" name="Rectangle 74"/>
              <p:cNvSpPr/>
              <p:nvPr/>
            </p:nvSpPr>
            <p:spPr>
              <a:xfrm>
                <a:off x="6876115" y="2076140"/>
                <a:ext cx="241781" cy="731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3600" dirty="0">
                  <a:latin typeface="Open Sans"/>
                  <a:cs typeface="Open Sans"/>
                </a:endParaRPr>
              </a:p>
            </p:txBody>
          </p:sp>
          <p:sp>
            <p:nvSpPr>
              <p:cNvPr id="76" name="Subtitle 2"/>
              <p:cNvSpPr txBox="1">
                <a:spLocks/>
              </p:cNvSpPr>
              <p:nvPr/>
            </p:nvSpPr>
            <p:spPr>
              <a:xfrm>
                <a:off x="7176675" y="2016414"/>
                <a:ext cx="1351445"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400" dirty="0" smtClean="0">
                    <a:latin typeface="Open Sans"/>
                    <a:ea typeface="Arial"/>
                    <a:cs typeface="Open Sans"/>
                  </a:rPr>
                  <a:t>Feature Four</a:t>
                </a:r>
                <a:endParaRPr lang="en-US" sz="2400" dirty="0">
                  <a:latin typeface="Open Sans"/>
                  <a:ea typeface="Arial"/>
                  <a:cs typeface="Open Sans"/>
                </a:endParaRPr>
              </a:p>
            </p:txBody>
          </p:sp>
        </p:grpSp>
        <p:grpSp>
          <p:nvGrpSpPr>
            <p:cNvPr id="72" name="Group 71"/>
            <p:cNvGrpSpPr>
              <a:grpSpLocks/>
            </p:cNvGrpSpPr>
            <p:nvPr/>
          </p:nvGrpSpPr>
          <p:grpSpPr bwMode="auto">
            <a:xfrm>
              <a:off x="19037479" y="11220594"/>
              <a:ext cx="2487862" cy="635001"/>
              <a:chOff x="6876115" y="2016414"/>
              <a:chExt cx="1652005" cy="238569"/>
            </a:xfrm>
          </p:grpSpPr>
          <p:sp>
            <p:nvSpPr>
              <p:cNvPr id="73" name="Rectangle 72"/>
              <p:cNvSpPr/>
              <p:nvPr/>
            </p:nvSpPr>
            <p:spPr>
              <a:xfrm>
                <a:off x="6876115" y="2076140"/>
                <a:ext cx="241781" cy="7316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3600" dirty="0">
                  <a:latin typeface="Open Sans"/>
                  <a:cs typeface="Open Sans"/>
                </a:endParaRPr>
              </a:p>
            </p:txBody>
          </p:sp>
          <p:sp>
            <p:nvSpPr>
              <p:cNvPr id="74" name="Subtitle 2"/>
              <p:cNvSpPr txBox="1">
                <a:spLocks/>
              </p:cNvSpPr>
              <p:nvPr/>
            </p:nvSpPr>
            <p:spPr>
              <a:xfrm>
                <a:off x="7176675" y="2016414"/>
                <a:ext cx="1351445"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400" dirty="0" smtClean="0">
                    <a:latin typeface="Open Sans"/>
                    <a:ea typeface="Arial"/>
                    <a:cs typeface="Open Sans"/>
                  </a:rPr>
                  <a:t>Feature Five</a:t>
                </a:r>
                <a:endParaRPr lang="en-US" sz="2400" dirty="0">
                  <a:latin typeface="Open Sans"/>
                  <a:ea typeface="Arial"/>
                  <a:cs typeface="Open Sans"/>
                </a:endParaRPr>
              </a:p>
            </p:txBody>
          </p:sp>
        </p:grpSp>
      </p:grpSp>
      <p:sp>
        <p:nvSpPr>
          <p:cNvPr id="85" name="TextBox 84"/>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App Project / </a:t>
            </a:r>
            <a:r>
              <a:rPr lang="en-US" sz="6600" b="1" dirty="0" err="1" smtClean="0">
                <a:solidFill>
                  <a:schemeClr val="tx2"/>
                </a:solidFill>
                <a:latin typeface="Open Sans"/>
                <a:cs typeface="Open Sans"/>
              </a:rPr>
              <a:t>Macbook</a:t>
            </a:r>
            <a:r>
              <a:rPr lang="en-US" sz="6600" b="1" dirty="0" smtClean="0">
                <a:solidFill>
                  <a:schemeClr val="tx2"/>
                </a:solidFill>
                <a:latin typeface="Open Sans"/>
                <a:cs typeface="Open Sans"/>
              </a:rPr>
              <a:t> Pro Mock up Two</a:t>
            </a:r>
            <a:endParaRPr lang="en-US" sz="6600" b="1" dirty="0">
              <a:solidFill>
                <a:schemeClr val="tx2"/>
              </a:solidFill>
              <a:latin typeface="Open Sans"/>
              <a:cs typeface="Open Sans"/>
            </a:endParaRPr>
          </a:p>
        </p:txBody>
      </p:sp>
      <p:sp>
        <p:nvSpPr>
          <p:cNvPr id="86" name="TextBox 85"/>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3" name="Picture Placeholder 2"/>
          <p:cNvSpPr>
            <a:spLocks noGrp="1"/>
          </p:cNvSpPr>
          <p:nvPr>
            <p:ph type="pic" sz="quarter" idx="11"/>
          </p:nvPr>
        </p:nvSpPr>
        <p:spPr/>
      </p:sp>
    </p:spTree>
    <p:extLst>
      <p:ext uri="{BB962C8B-B14F-4D97-AF65-F5344CB8AC3E}">
        <p14:creationId xmlns:p14="http://schemas.microsoft.com/office/powerpoint/2010/main" val="19103424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FQSK882ALP.jpg"/>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7826" b="7826"/>
          <a:stretch>
            <a:fillRect/>
          </a:stretch>
        </p:blipFill>
        <p:spPr/>
      </p:pic>
      <p:sp>
        <p:nvSpPr>
          <p:cNvPr id="33" name="Rectangle 32"/>
          <p:cNvSpPr/>
          <p:nvPr/>
        </p:nvSpPr>
        <p:spPr>
          <a:xfrm>
            <a:off x="-39832" y="0"/>
            <a:ext cx="24427007" cy="13716000"/>
          </a:xfrm>
          <a:prstGeom prst="rect">
            <a:avLst/>
          </a:prstGeom>
          <a:solidFill>
            <a:srgbClr val="242C34">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lIns="243755" tIns="121878" rIns="243755" bIns="121878" rtlCol="0" anchor="ctr"/>
          <a:lstStyle/>
          <a:p>
            <a:pPr algn="ctr"/>
            <a:endParaRPr lang="en-US" dirty="0">
              <a:solidFill>
                <a:schemeClr val="accent1">
                  <a:lumMod val="50000"/>
                </a:schemeClr>
              </a:solidFill>
              <a:latin typeface="Calibri Light"/>
            </a:endParaRPr>
          </a:p>
        </p:txBody>
      </p:sp>
      <p:pic>
        <p:nvPicPr>
          <p:cNvPr id="29" name="Picture 28" descr="Smart-Mobile-Mockup-Template.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0" y="3644901"/>
            <a:ext cx="11469595" cy="100710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 name="TextBox 36"/>
          <p:cNvSpPr txBox="1"/>
          <p:nvPr/>
        </p:nvSpPr>
        <p:spPr>
          <a:xfrm>
            <a:off x="1722438" y="946733"/>
            <a:ext cx="20942300" cy="1129427"/>
          </a:xfrm>
          <a:prstGeom prst="rect">
            <a:avLst/>
          </a:prstGeom>
          <a:noFill/>
        </p:spPr>
        <p:txBody>
          <a:bodyPr wrap="square" rtlCol="0">
            <a:noAutofit/>
          </a:bodyPr>
          <a:lstStyle/>
          <a:p>
            <a:pPr algn="ctr"/>
            <a:r>
              <a:rPr lang="en-US" sz="7200" b="1" dirty="0" smtClean="0">
                <a:solidFill>
                  <a:schemeClr val="bg1"/>
                </a:solidFill>
                <a:latin typeface="Open Sans"/>
                <a:cs typeface="Open Sans"/>
              </a:rPr>
              <a:t>App Project / Tablet Mock up</a:t>
            </a:r>
            <a:endParaRPr lang="en-US" sz="7200" b="1" dirty="0">
              <a:solidFill>
                <a:schemeClr val="bg1"/>
              </a:solidFill>
              <a:latin typeface="Open Sans"/>
              <a:cs typeface="Open Sans"/>
            </a:endParaRPr>
          </a:p>
        </p:txBody>
      </p:sp>
      <p:sp>
        <p:nvSpPr>
          <p:cNvPr id="40" name="TextBox 39"/>
          <p:cNvSpPr txBox="1"/>
          <p:nvPr/>
        </p:nvSpPr>
        <p:spPr>
          <a:xfrm>
            <a:off x="1750660" y="2105756"/>
            <a:ext cx="20942300" cy="848555"/>
          </a:xfrm>
          <a:prstGeom prst="rect">
            <a:avLst/>
          </a:prstGeom>
          <a:noFill/>
        </p:spPr>
        <p:txBody>
          <a:bodyPr wrap="square" rtlCol="0">
            <a:noAutofit/>
          </a:bodyPr>
          <a:lstStyle/>
          <a:p>
            <a:pPr algn="ctr"/>
            <a:r>
              <a:rPr lang="en-US" sz="3200" dirty="0" smtClean="0">
                <a:solidFill>
                  <a:schemeClr val="bg1"/>
                </a:solidFill>
                <a:latin typeface="Open Sans"/>
                <a:cs typeface="Open Sans"/>
              </a:rPr>
              <a:t>Write your great subtitle here</a:t>
            </a:r>
            <a:endParaRPr lang="en-US" sz="3200" dirty="0">
              <a:solidFill>
                <a:schemeClr val="bg1"/>
              </a:solidFill>
              <a:latin typeface="Open Sans"/>
              <a:cs typeface="Open Sans"/>
            </a:endParaRPr>
          </a:p>
        </p:txBody>
      </p:sp>
      <p:cxnSp>
        <p:nvCxnSpPr>
          <p:cNvPr id="66" name="Straight Connector 65"/>
          <p:cNvCxnSpPr/>
          <p:nvPr/>
        </p:nvCxnSpPr>
        <p:spPr>
          <a:xfrm>
            <a:off x="12772981" y="3781135"/>
            <a:ext cx="0" cy="7566438"/>
          </a:xfrm>
          <a:prstGeom prst="line">
            <a:avLst/>
          </a:prstGeom>
          <a:ln w="38100" cmpd="sng">
            <a:solidFill>
              <a:schemeClr val="bg1"/>
            </a:solidFill>
            <a:prstDash val="dashDot"/>
          </a:ln>
        </p:spPr>
        <p:style>
          <a:lnRef idx="1">
            <a:schemeClr val="accent1"/>
          </a:lnRef>
          <a:fillRef idx="0">
            <a:schemeClr val="accent1"/>
          </a:fillRef>
          <a:effectRef idx="0">
            <a:schemeClr val="accent1"/>
          </a:effectRef>
          <a:fontRef idx="minor">
            <a:schemeClr val="tx1"/>
          </a:fontRef>
        </p:style>
      </p:cxnSp>
      <p:sp>
        <p:nvSpPr>
          <p:cNvPr id="68" name="Title 13"/>
          <p:cNvSpPr txBox="1">
            <a:spLocks/>
          </p:cNvSpPr>
          <p:nvPr/>
        </p:nvSpPr>
        <p:spPr bwMode="auto">
          <a:xfrm>
            <a:off x="13605949" y="3881189"/>
            <a:ext cx="6723409"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43797" tIns="121899" rIns="243797" bIns="121899" anchor="ctr">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sz="5300" dirty="0">
                <a:solidFill>
                  <a:schemeClr val="bg1"/>
                </a:solidFill>
                <a:latin typeface="Open Sans"/>
                <a:cs typeface="Open Sans"/>
              </a:rPr>
              <a:t>About </a:t>
            </a:r>
            <a:r>
              <a:rPr lang="en-US" sz="5300" dirty="0" smtClean="0">
                <a:solidFill>
                  <a:schemeClr val="bg1"/>
                </a:solidFill>
                <a:latin typeface="Open Sans"/>
                <a:cs typeface="Open Sans"/>
              </a:rPr>
              <a:t>Our Project</a:t>
            </a:r>
            <a:endParaRPr lang="en-US" sz="5300" dirty="0">
              <a:solidFill>
                <a:schemeClr val="bg1"/>
              </a:solidFill>
              <a:latin typeface="Open Sans"/>
              <a:cs typeface="Open Sans"/>
            </a:endParaRPr>
          </a:p>
        </p:txBody>
      </p:sp>
      <p:sp>
        <p:nvSpPr>
          <p:cNvPr id="69" name="TextBox 30"/>
          <p:cNvSpPr txBox="1">
            <a:spLocks noChangeArrowheads="1"/>
          </p:cNvSpPr>
          <p:nvPr/>
        </p:nvSpPr>
        <p:spPr bwMode="auto">
          <a:xfrm>
            <a:off x="13741277" y="4925677"/>
            <a:ext cx="7192530" cy="6130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800" dirty="0">
                <a:solidFill>
                  <a:schemeClr val="bg1"/>
                </a:solidFill>
                <a:latin typeface="Open Sans Light"/>
                <a:ea typeface="Open Sans Light" panose="020B0306030504020204" pitchFamily="34" charset="0"/>
                <a:cs typeface="Open Sans Light"/>
              </a:rPr>
              <a:t>Lorem Ipsum has two main </a:t>
            </a:r>
            <a:r>
              <a:rPr lang="en-US" sz="2800" dirty="0" smtClean="0">
                <a:solidFill>
                  <a:schemeClr val="bg1"/>
                </a:solidFill>
                <a:latin typeface="Open Sans Light"/>
                <a:ea typeface="Open Sans Light" panose="020B0306030504020204" pitchFamily="34" charset="0"/>
                <a:cs typeface="Open Sans Light"/>
              </a:rPr>
              <a:t>data </a:t>
            </a:r>
            <a:r>
              <a:rPr lang="en-US" sz="2800" dirty="0">
                <a:solidFill>
                  <a:schemeClr val="bg1"/>
                </a:solidFill>
                <a:latin typeface="Open Sans Light"/>
                <a:ea typeface="Open Sans Light" panose="020B0306030504020204" pitchFamily="34" charset="0"/>
                <a:cs typeface="Open Sans Light"/>
              </a:rPr>
              <a:t>statistical this </a:t>
            </a:r>
            <a:r>
              <a:rPr lang="en-US" sz="2800" dirty="0" smtClean="0">
                <a:solidFill>
                  <a:schemeClr val="bg1"/>
                </a:solidFill>
                <a:latin typeface="Open Sans Light"/>
                <a:ea typeface="Open Sans Light" panose="020B0306030504020204" pitchFamily="34" charset="0"/>
                <a:cs typeface="Open Sans Light"/>
              </a:rPr>
              <a:t>methodologies.</a:t>
            </a:r>
          </a:p>
          <a:p>
            <a:endParaRPr lang="en-US" sz="2800" dirty="0" smtClean="0">
              <a:solidFill>
                <a:schemeClr val="bg1"/>
              </a:solidFill>
              <a:latin typeface="Open Sans Light"/>
              <a:ea typeface="Open Sans Light" panose="020B0306030504020204" pitchFamily="34" charset="0"/>
              <a:cs typeface="Open Sans Light"/>
            </a:endParaRPr>
          </a:p>
          <a:p>
            <a:r>
              <a:rPr lang="en-US" sz="2800" b="1" dirty="0" smtClean="0">
                <a:solidFill>
                  <a:schemeClr val="bg1"/>
                </a:solidFill>
                <a:latin typeface="Open Sans Light"/>
                <a:ea typeface="Open Sans Light" panose="020B0306030504020204" pitchFamily="34" charset="0"/>
                <a:cs typeface="Open Sans Light"/>
              </a:rPr>
              <a:t>Data </a:t>
            </a:r>
            <a:r>
              <a:rPr lang="en-US" sz="2800" b="1" dirty="0">
                <a:solidFill>
                  <a:schemeClr val="bg1"/>
                </a:solidFill>
                <a:latin typeface="Open Sans Light"/>
                <a:ea typeface="Open Sans Light" panose="020B0306030504020204" pitchFamily="34" charset="0"/>
                <a:cs typeface="Open Sans Light"/>
              </a:rPr>
              <a:t>analysis </a:t>
            </a:r>
            <a:r>
              <a:rPr lang="en-US" sz="2800" dirty="0">
                <a:solidFill>
                  <a:schemeClr val="bg1"/>
                </a:solidFill>
                <a:latin typeface="Open Sans Light"/>
                <a:ea typeface="Open Sans Light" panose="020B0306030504020204" pitchFamily="34" charset="0"/>
                <a:cs typeface="Open Sans Light"/>
              </a:rPr>
              <a:t>which </a:t>
            </a:r>
            <a:r>
              <a:rPr lang="en-US" sz="2800" dirty="0" smtClean="0">
                <a:solidFill>
                  <a:schemeClr val="bg1"/>
                </a:solidFill>
                <a:latin typeface="Open Sans Light"/>
                <a:ea typeface="Open Sans Light" panose="020B0306030504020204" pitchFamily="34" charset="0"/>
                <a:cs typeface="Open Sans Light"/>
              </a:rPr>
              <a:t>summarizes </a:t>
            </a:r>
            <a:r>
              <a:rPr lang="en-US" sz="2800" dirty="0">
                <a:solidFill>
                  <a:schemeClr val="bg1"/>
                </a:solidFill>
                <a:latin typeface="Open Sans Light"/>
                <a:ea typeface="Open Sans Light" panose="020B0306030504020204" pitchFamily="34" charset="0"/>
                <a:cs typeface="Open Sans Light"/>
              </a:rPr>
              <a:t>data</a:t>
            </a:r>
            <a:r>
              <a:rPr lang="en-US" sz="2800" dirty="0" smtClean="0">
                <a:solidFill>
                  <a:schemeClr val="bg1"/>
                </a:solidFill>
                <a:latin typeface="Open Sans Light"/>
                <a:ea typeface="Open Sans Light" panose="020B0306030504020204" pitchFamily="34" charset="0"/>
                <a:cs typeface="Open Sans Light"/>
              </a:rPr>
              <a:t>. </a:t>
            </a:r>
            <a:r>
              <a:rPr lang="pt-BR" sz="2800" dirty="0">
                <a:solidFill>
                  <a:schemeClr val="bg1"/>
                </a:solidFill>
                <a:latin typeface="Open Sans Light"/>
                <a:cs typeface="Open Sans Light"/>
              </a:rPr>
              <a:t>sed an </a:t>
            </a:r>
            <a:r>
              <a:rPr lang="pt-BR" sz="2800" dirty="0" smtClean="0">
                <a:solidFill>
                  <a:schemeClr val="bg1"/>
                </a:solidFill>
                <a:latin typeface="Open Sans Light"/>
                <a:cs typeface="Open Sans Light"/>
              </a:rPr>
              <a:t>graecie </a:t>
            </a:r>
            <a:r>
              <a:rPr lang="pt-BR" sz="2800" dirty="0">
                <a:solidFill>
                  <a:schemeClr val="bg1"/>
                </a:solidFill>
                <a:latin typeface="Open Sans Light"/>
                <a:cs typeface="Open Sans Light"/>
              </a:rPr>
              <a:t>prompta invenire, in gubergreno Eu vel detraxit laboramus. </a:t>
            </a:r>
            <a:endParaRPr lang="pt-BR" sz="2800" dirty="0" smtClean="0">
              <a:solidFill>
                <a:schemeClr val="bg1"/>
              </a:solidFill>
              <a:latin typeface="Open Sans Light"/>
              <a:cs typeface="Open Sans Light"/>
            </a:endParaRPr>
          </a:p>
          <a:p>
            <a:endParaRPr lang="pt-BR" sz="2800" dirty="0">
              <a:solidFill>
                <a:schemeClr val="bg1"/>
              </a:solidFill>
              <a:latin typeface="Open Sans Light"/>
              <a:cs typeface="Open Sans Light"/>
            </a:endParaRPr>
          </a:p>
          <a:p>
            <a:r>
              <a:rPr lang="pt-BR" sz="2800" dirty="0" smtClean="0">
                <a:solidFill>
                  <a:schemeClr val="bg1"/>
                </a:solidFill>
                <a:latin typeface="Open Sans Light"/>
                <a:cs typeface="Open Sans Light"/>
              </a:rPr>
              <a:t>Cu </a:t>
            </a:r>
            <a:r>
              <a:rPr lang="pt-BR" sz="2800" dirty="0">
                <a:solidFill>
                  <a:schemeClr val="bg1"/>
                </a:solidFill>
                <a:latin typeface="Open Sans Light"/>
                <a:cs typeface="Open Sans Light"/>
              </a:rPr>
              <a:t>nam unum liber audiam, sed an graeci prompta invenire, in gubergren percipitur scribentur nam. </a:t>
            </a:r>
            <a:endParaRPr lang="pt-BR" sz="2800" dirty="0" smtClean="0">
              <a:solidFill>
                <a:schemeClr val="bg1"/>
              </a:solidFill>
              <a:latin typeface="Open Sans Light"/>
              <a:cs typeface="Open Sans Light"/>
            </a:endParaRPr>
          </a:p>
          <a:p>
            <a:endParaRPr lang="pt-BR" sz="2800" dirty="0">
              <a:solidFill>
                <a:schemeClr val="bg1"/>
              </a:solidFill>
              <a:latin typeface="Open Sans Light"/>
              <a:cs typeface="Open Sans Light"/>
            </a:endParaRPr>
          </a:p>
          <a:p>
            <a:r>
              <a:rPr lang="pt-BR" sz="2800" dirty="0" smtClean="0">
                <a:solidFill>
                  <a:schemeClr val="bg1"/>
                </a:solidFill>
                <a:latin typeface="Open Sans Light"/>
                <a:cs typeface="Open Sans Light"/>
              </a:rPr>
              <a:t>Sale </a:t>
            </a:r>
            <a:r>
              <a:rPr lang="pt-BR" sz="2800" dirty="0">
                <a:solidFill>
                  <a:schemeClr val="bg1"/>
                </a:solidFill>
                <a:latin typeface="Open Sans Light"/>
                <a:cs typeface="Open Sans Light"/>
              </a:rPr>
              <a:t>omnis indoctum has ei, ne sed ludus tamquam urbanitas. Vis id illud iusto, id omnium percipitur duo. </a:t>
            </a:r>
            <a:endParaRPr lang="en-US" sz="2800" dirty="0">
              <a:solidFill>
                <a:schemeClr val="bg1"/>
              </a:solidFill>
              <a:latin typeface="Open Sans Light"/>
              <a:ea typeface="Open Sans Light" panose="020B0306030504020204" pitchFamily="34" charset="0"/>
              <a:cs typeface="Open Sans Light"/>
            </a:endParaRPr>
          </a:p>
        </p:txBody>
      </p:sp>
      <p:sp>
        <p:nvSpPr>
          <p:cNvPr id="2" name="Picture Placeholder 1"/>
          <p:cNvSpPr>
            <a:spLocks noGrp="1"/>
          </p:cNvSpPr>
          <p:nvPr>
            <p:ph type="pic" sz="quarter" idx="15"/>
          </p:nvPr>
        </p:nvSpPr>
        <p:spPr/>
      </p:sp>
    </p:spTree>
    <p:extLst>
      <p:ext uri="{BB962C8B-B14F-4D97-AF65-F5344CB8AC3E}">
        <p14:creationId xmlns:p14="http://schemas.microsoft.com/office/powerpoint/2010/main" val="19287487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9" name="Group 148"/>
          <p:cNvGrpSpPr>
            <a:grpSpLocks noChangeAspect="1"/>
          </p:cNvGrpSpPr>
          <p:nvPr/>
        </p:nvGrpSpPr>
        <p:grpSpPr>
          <a:xfrm>
            <a:off x="8133060" y="3788026"/>
            <a:ext cx="7293596" cy="5873468"/>
            <a:chOff x="4300539" y="1984376"/>
            <a:chExt cx="3589338" cy="2890838"/>
          </a:xfrm>
        </p:grpSpPr>
        <p:sp>
          <p:nvSpPr>
            <p:cNvPr id="186" name="Freeform 5"/>
            <p:cNvSpPr>
              <a:spLocks/>
            </p:cNvSpPr>
            <p:nvPr/>
          </p:nvSpPr>
          <p:spPr bwMode="auto">
            <a:xfrm>
              <a:off x="4300539" y="1984376"/>
              <a:ext cx="3589338" cy="2170113"/>
            </a:xfrm>
            <a:custGeom>
              <a:avLst/>
              <a:gdLst>
                <a:gd name="T0" fmla="*/ 2537 w 2537"/>
                <a:gd name="T1" fmla="*/ 1533 h 1533"/>
                <a:gd name="T2" fmla="*/ 2537 w 2537"/>
                <a:gd name="T3" fmla="*/ 71 h 1533"/>
                <a:gd name="T4" fmla="*/ 2467 w 2537"/>
                <a:gd name="T5" fmla="*/ 0 h 1533"/>
                <a:gd name="T6" fmla="*/ 71 w 2537"/>
                <a:gd name="T7" fmla="*/ 0 h 1533"/>
                <a:gd name="T8" fmla="*/ 0 w 2537"/>
                <a:gd name="T9" fmla="*/ 71 h 1533"/>
                <a:gd name="T10" fmla="*/ 0 w 2537"/>
                <a:gd name="T11" fmla="*/ 1533 h 1533"/>
                <a:gd name="T12" fmla="*/ 2537 w 2537"/>
                <a:gd name="T13" fmla="*/ 1533 h 1533"/>
              </a:gdLst>
              <a:ahLst/>
              <a:cxnLst>
                <a:cxn ang="0">
                  <a:pos x="T0" y="T1"/>
                </a:cxn>
                <a:cxn ang="0">
                  <a:pos x="T2" y="T3"/>
                </a:cxn>
                <a:cxn ang="0">
                  <a:pos x="T4" y="T5"/>
                </a:cxn>
                <a:cxn ang="0">
                  <a:pos x="T6" y="T7"/>
                </a:cxn>
                <a:cxn ang="0">
                  <a:pos x="T8" y="T9"/>
                </a:cxn>
                <a:cxn ang="0">
                  <a:pos x="T10" y="T11"/>
                </a:cxn>
                <a:cxn ang="0">
                  <a:pos x="T12" y="T13"/>
                </a:cxn>
              </a:cxnLst>
              <a:rect l="0" t="0" r="r" b="b"/>
              <a:pathLst>
                <a:path w="2537" h="1533">
                  <a:moveTo>
                    <a:pt x="2537" y="1533"/>
                  </a:moveTo>
                  <a:cubicBezTo>
                    <a:pt x="2537" y="71"/>
                    <a:pt x="2537" y="71"/>
                    <a:pt x="2537" y="71"/>
                  </a:cubicBezTo>
                  <a:cubicBezTo>
                    <a:pt x="2537" y="32"/>
                    <a:pt x="2506" y="0"/>
                    <a:pt x="2467" y="0"/>
                  </a:cubicBezTo>
                  <a:cubicBezTo>
                    <a:pt x="71" y="0"/>
                    <a:pt x="71" y="0"/>
                    <a:pt x="71" y="0"/>
                  </a:cubicBezTo>
                  <a:cubicBezTo>
                    <a:pt x="32" y="0"/>
                    <a:pt x="0" y="32"/>
                    <a:pt x="0" y="71"/>
                  </a:cubicBezTo>
                  <a:cubicBezTo>
                    <a:pt x="0" y="1533"/>
                    <a:pt x="0" y="1533"/>
                    <a:pt x="0" y="1533"/>
                  </a:cubicBezTo>
                  <a:lnTo>
                    <a:pt x="2537" y="1533"/>
                  </a:lnTo>
                  <a:close/>
                </a:path>
              </a:pathLst>
            </a:custGeom>
            <a:solidFill>
              <a:srgbClr val="181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87" name="Freeform 6"/>
            <p:cNvSpPr>
              <a:spLocks noEditPoints="1"/>
            </p:cNvSpPr>
            <p:nvPr/>
          </p:nvSpPr>
          <p:spPr bwMode="auto">
            <a:xfrm>
              <a:off x="4440239" y="2132014"/>
              <a:ext cx="3309938" cy="1873250"/>
            </a:xfrm>
            <a:custGeom>
              <a:avLst/>
              <a:gdLst>
                <a:gd name="T0" fmla="*/ 2075 w 2085"/>
                <a:gd name="T1" fmla="*/ 10 h 1180"/>
                <a:gd name="T2" fmla="*/ 2075 w 2085"/>
                <a:gd name="T3" fmla="*/ 1170 h 1180"/>
                <a:gd name="T4" fmla="*/ 10 w 2085"/>
                <a:gd name="T5" fmla="*/ 1170 h 1180"/>
                <a:gd name="T6" fmla="*/ 10 w 2085"/>
                <a:gd name="T7" fmla="*/ 10 h 1180"/>
                <a:gd name="T8" fmla="*/ 2075 w 2085"/>
                <a:gd name="T9" fmla="*/ 10 h 1180"/>
                <a:gd name="T10" fmla="*/ 2085 w 2085"/>
                <a:gd name="T11" fmla="*/ 0 h 1180"/>
                <a:gd name="T12" fmla="*/ 2075 w 2085"/>
                <a:gd name="T13" fmla="*/ 0 h 1180"/>
                <a:gd name="T14" fmla="*/ 10 w 2085"/>
                <a:gd name="T15" fmla="*/ 0 h 1180"/>
                <a:gd name="T16" fmla="*/ 0 w 2085"/>
                <a:gd name="T17" fmla="*/ 0 h 1180"/>
                <a:gd name="T18" fmla="*/ 0 w 2085"/>
                <a:gd name="T19" fmla="*/ 10 h 1180"/>
                <a:gd name="T20" fmla="*/ 0 w 2085"/>
                <a:gd name="T21" fmla="*/ 1170 h 1180"/>
                <a:gd name="T22" fmla="*/ 0 w 2085"/>
                <a:gd name="T23" fmla="*/ 1180 h 1180"/>
                <a:gd name="T24" fmla="*/ 10 w 2085"/>
                <a:gd name="T25" fmla="*/ 1180 h 1180"/>
                <a:gd name="T26" fmla="*/ 2075 w 2085"/>
                <a:gd name="T27" fmla="*/ 1180 h 1180"/>
                <a:gd name="T28" fmla="*/ 2085 w 2085"/>
                <a:gd name="T29" fmla="*/ 1180 h 1180"/>
                <a:gd name="T30" fmla="*/ 2085 w 2085"/>
                <a:gd name="T31" fmla="*/ 1170 h 1180"/>
                <a:gd name="T32" fmla="*/ 2085 w 2085"/>
                <a:gd name="T33" fmla="*/ 10 h 1180"/>
                <a:gd name="T34" fmla="*/ 2085 w 2085"/>
                <a:gd name="T35" fmla="*/ 0 h 1180"/>
                <a:gd name="T36" fmla="*/ 2085 w 2085"/>
                <a:gd name="T37" fmla="*/ 0 h 1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85" h="1180">
                  <a:moveTo>
                    <a:pt x="2075" y="10"/>
                  </a:moveTo>
                  <a:lnTo>
                    <a:pt x="2075" y="1170"/>
                  </a:lnTo>
                  <a:lnTo>
                    <a:pt x="10" y="1170"/>
                  </a:lnTo>
                  <a:lnTo>
                    <a:pt x="10" y="10"/>
                  </a:lnTo>
                  <a:lnTo>
                    <a:pt x="2075" y="10"/>
                  </a:lnTo>
                  <a:close/>
                  <a:moveTo>
                    <a:pt x="2085" y="0"/>
                  </a:moveTo>
                  <a:lnTo>
                    <a:pt x="2075" y="0"/>
                  </a:lnTo>
                  <a:lnTo>
                    <a:pt x="10" y="0"/>
                  </a:lnTo>
                  <a:lnTo>
                    <a:pt x="0" y="0"/>
                  </a:lnTo>
                  <a:lnTo>
                    <a:pt x="0" y="10"/>
                  </a:lnTo>
                  <a:lnTo>
                    <a:pt x="0" y="1170"/>
                  </a:lnTo>
                  <a:lnTo>
                    <a:pt x="0" y="1180"/>
                  </a:lnTo>
                  <a:lnTo>
                    <a:pt x="10" y="1180"/>
                  </a:lnTo>
                  <a:lnTo>
                    <a:pt x="2075" y="1180"/>
                  </a:lnTo>
                  <a:lnTo>
                    <a:pt x="2085" y="1180"/>
                  </a:lnTo>
                  <a:lnTo>
                    <a:pt x="2085" y="1170"/>
                  </a:lnTo>
                  <a:lnTo>
                    <a:pt x="2085" y="10"/>
                  </a:lnTo>
                  <a:lnTo>
                    <a:pt x="2085" y="0"/>
                  </a:lnTo>
                  <a:lnTo>
                    <a:pt x="2085" y="0"/>
                  </a:lnTo>
                  <a:close/>
                </a:path>
              </a:pathLst>
            </a:custGeom>
            <a:solidFill>
              <a:srgbClr val="0C0D1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88" name="Freeform 7"/>
            <p:cNvSpPr>
              <a:spLocks noEditPoints="1"/>
            </p:cNvSpPr>
            <p:nvPr/>
          </p:nvSpPr>
          <p:spPr bwMode="auto">
            <a:xfrm>
              <a:off x="4440239" y="2132014"/>
              <a:ext cx="3309938" cy="1873250"/>
            </a:xfrm>
            <a:custGeom>
              <a:avLst/>
              <a:gdLst>
                <a:gd name="T0" fmla="*/ 2075 w 2085"/>
                <a:gd name="T1" fmla="*/ 10 h 1180"/>
                <a:gd name="T2" fmla="*/ 2075 w 2085"/>
                <a:gd name="T3" fmla="*/ 1170 h 1180"/>
                <a:gd name="T4" fmla="*/ 10 w 2085"/>
                <a:gd name="T5" fmla="*/ 1170 h 1180"/>
                <a:gd name="T6" fmla="*/ 10 w 2085"/>
                <a:gd name="T7" fmla="*/ 10 h 1180"/>
                <a:gd name="T8" fmla="*/ 2075 w 2085"/>
                <a:gd name="T9" fmla="*/ 10 h 1180"/>
                <a:gd name="T10" fmla="*/ 2085 w 2085"/>
                <a:gd name="T11" fmla="*/ 0 h 1180"/>
                <a:gd name="T12" fmla="*/ 2075 w 2085"/>
                <a:gd name="T13" fmla="*/ 0 h 1180"/>
                <a:gd name="T14" fmla="*/ 10 w 2085"/>
                <a:gd name="T15" fmla="*/ 0 h 1180"/>
                <a:gd name="T16" fmla="*/ 0 w 2085"/>
                <a:gd name="T17" fmla="*/ 0 h 1180"/>
                <a:gd name="T18" fmla="*/ 0 w 2085"/>
                <a:gd name="T19" fmla="*/ 10 h 1180"/>
                <a:gd name="T20" fmla="*/ 0 w 2085"/>
                <a:gd name="T21" fmla="*/ 1170 h 1180"/>
                <a:gd name="T22" fmla="*/ 0 w 2085"/>
                <a:gd name="T23" fmla="*/ 1180 h 1180"/>
                <a:gd name="T24" fmla="*/ 10 w 2085"/>
                <a:gd name="T25" fmla="*/ 1180 h 1180"/>
                <a:gd name="T26" fmla="*/ 2075 w 2085"/>
                <a:gd name="T27" fmla="*/ 1180 h 1180"/>
                <a:gd name="T28" fmla="*/ 2085 w 2085"/>
                <a:gd name="T29" fmla="*/ 1180 h 1180"/>
                <a:gd name="T30" fmla="*/ 2085 w 2085"/>
                <a:gd name="T31" fmla="*/ 1170 h 1180"/>
                <a:gd name="T32" fmla="*/ 2085 w 2085"/>
                <a:gd name="T33" fmla="*/ 10 h 1180"/>
                <a:gd name="T34" fmla="*/ 2085 w 2085"/>
                <a:gd name="T35" fmla="*/ 0 h 1180"/>
                <a:gd name="T36" fmla="*/ 2085 w 2085"/>
                <a:gd name="T37" fmla="*/ 0 h 1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85" h="1180">
                  <a:moveTo>
                    <a:pt x="2075" y="10"/>
                  </a:moveTo>
                  <a:lnTo>
                    <a:pt x="2075" y="1170"/>
                  </a:lnTo>
                  <a:lnTo>
                    <a:pt x="10" y="1170"/>
                  </a:lnTo>
                  <a:lnTo>
                    <a:pt x="10" y="10"/>
                  </a:lnTo>
                  <a:lnTo>
                    <a:pt x="2075" y="10"/>
                  </a:lnTo>
                  <a:moveTo>
                    <a:pt x="2085" y="0"/>
                  </a:moveTo>
                  <a:lnTo>
                    <a:pt x="2075" y="0"/>
                  </a:lnTo>
                  <a:lnTo>
                    <a:pt x="10" y="0"/>
                  </a:lnTo>
                  <a:lnTo>
                    <a:pt x="0" y="0"/>
                  </a:lnTo>
                  <a:lnTo>
                    <a:pt x="0" y="10"/>
                  </a:lnTo>
                  <a:lnTo>
                    <a:pt x="0" y="1170"/>
                  </a:lnTo>
                  <a:lnTo>
                    <a:pt x="0" y="1180"/>
                  </a:lnTo>
                  <a:lnTo>
                    <a:pt x="10" y="1180"/>
                  </a:lnTo>
                  <a:lnTo>
                    <a:pt x="2075" y="1180"/>
                  </a:lnTo>
                  <a:lnTo>
                    <a:pt x="2085" y="1180"/>
                  </a:lnTo>
                  <a:lnTo>
                    <a:pt x="2085" y="1170"/>
                  </a:lnTo>
                  <a:lnTo>
                    <a:pt x="2085" y="10"/>
                  </a:lnTo>
                  <a:lnTo>
                    <a:pt x="2085" y="0"/>
                  </a:lnTo>
                  <a:lnTo>
                    <a:pt x="208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89" name="Rectangle 8"/>
            <p:cNvSpPr>
              <a:spLocks noChangeArrowheads="1"/>
            </p:cNvSpPr>
            <p:nvPr/>
          </p:nvSpPr>
          <p:spPr bwMode="auto">
            <a:xfrm>
              <a:off x="4456114" y="2147889"/>
              <a:ext cx="3278188" cy="1841500"/>
            </a:xfrm>
            <a:prstGeom prst="rect">
              <a:avLst/>
            </a:prstGeom>
            <a:solidFill>
              <a:srgbClr val="7E7E7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0" name="Freeform 9"/>
            <p:cNvSpPr>
              <a:spLocks/>
            </p:cNvSpPr>
            <p:nvPr/>
          </p:nvSpPr>
          <p:spPr bwMode="auto">
            <a:xfrm>
              <a:off x="5484814" y="4826001"/>
              <a:ext cx="1208088" cy="49213"/>
            </a:xfrm>
            <a:custGeom>
              <a:avLst/>
              <a:gdLst>
                <a:gd name="T0" fmla="*/ 852 w 854"/>
                <a:gd name="T1" fmla="*/ 24 h 35"/>
                <a:gd name="T2" fmla="*/ 478 w 854"/>
                <a:gd name="T3" fmla="*/ 5 h 35"/>
                <a:gd name="T4" fmla="*/ 478 w 854"/>
                <a:gd name="T5" fmla="*/ 0 h 35"/>
                <a:gd name="T6" fmla="*/ 427 w 854"/>
                <a:gd name="T7" fmla="*/ 3 h 35"/>
                <a:gd name="T8" fmla="*/ 375 w 854"/>
                <a:gd name="T9" fmla="*/ 0 h 35"/>
                <a:gd name="T10" fmla="*/ 375 w 854"/>
                <a:gd name="T11" fmla="*/ 5 h 35"/>
                <a:gd name="T12" fmla="*/ 1 w 854"/>
                <a:gd name="T13" fmla="*/ 24 h 35"/>
                <a:gd name="T14" fmla="*/ 24 w 854"/>
                <a:gd name="T15" fmla="*/ 35 h 35"/>
                <a:gd name="T16" fmla="*/ 375 w 854"/>
                <a:gd name="T17" fmla="*/ 35 h 35"/>
                <a:gd name="T18" fmla="*/ 478 w 854"/>
                <a:gd name="T19" fmla="*/ 35 h 35"/>
                <a:gd name="T20" fmla="*/ 829 w 854"/>
                <a:gd name="T21" fmla="*/ 35 h 35"/>
                <a:gd name="T22" fmla="*/ 852 w 854"/>
                <a:gd name="T23" fmla="*/ 2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54" h="35">
                  <a:moveTo>
                    <a:pt x="852" y="24"/>
                  </a:moveTo>
                  <a:cubicBezTo>
                    <a:pt x="478" y="5"/>
                    <a:pt x="478" y="5"/>
                    <a:pt x="478" y="5"/>
                  </a:cubicBezTo>
                  <a:cubicBezTo>
                    <a:pt x="478" y="0"/>
                    <a:pt x="478" y="0"/>
                    <a:pt x="478" y="0"/>
                  </a:cubicBezTo>
                  <a:cubicBezTo>
                    <a:pt x="427" y="3"/>
                    <a:pt x="427" y="3"/>
                    <a:pt x="427" y="3"/>
                  </a:cubicBezTo>
                  <a:cubicBezTo>
                    <a:pt x="375" y="0"/>
                    <a:pt x="375" y="0"/>
                    <a:pt x="375" y="0"/>
                  </a:cubicBezTo>
                  <a:cubicBezTo>
                    <a:pt x="375" y="5"/>
                    <a:pt x="375" y="5"/>
                    <a:pt x="375" y="5"/>
                  </a:cubicBezTo>
                  <a:cubicBezTo>
                    <a:pt x="1" y="24"/>
                    <a:pt x="1" y="24"/>
                    <a:pt x="1" y="24"/>
                  </a:cubicBezTo>
                  <a:cubicBezTo>
                    <a:pt x="1" y="24"/>
                    <a:pt x="0" y="35"/>
                    <a:pt x="24" y="35"/>
                  </a:cubicBezTo>
                  <a:cubicBezTo>
                    <a:pt x="41" y="35"/>
                    <a:pt x="247" y="35"/>
                    <a:pt x="375" y="35"/>
                  </a:cubicBezTo>
                  <a:cubicBezTo>
                    <a:pt x="435" y="35"/>
                    <a:pt x="478" y="35"/>
                    <a:pt x="478" y="35"/>
                  </a:cubicBezTo>
                  <a:cubicBezTo>
                    <a:pt x="606" y="35"/>
                    <a:pt x="812" y="35"/>
                    <a:pt x="829" y="35"/>
                  </a:cubicBezTo>
                  <a:cubicBezTo>
                    <a:pt x="854" y="35"/>
                    <a:pt x="852" y="24"/>
                    <a:pt x="852" y="24"/>
                  </a:cubicBezTo>
                  <a:close/>
                </a:path>
              </a:pathLst>
            </a:custGeom>
            <a:solidFill>
              <a:srgbClr val="181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1" name="Freeform 10"/>
            <p:cNvSpPr>
              <a:spLocks/>
            </p:cNvSpPr>
            <p:nvPr/>
          </p:nvSpPr>
          <p:spPr bwMode="auto">
            <a:xfrm>
              <a:off x="5478464" y="4446589"/>
              <a:ext cx="1219200" cy="417513"/>
            </a:xfrm>
            <a:custGeom>
              <a:avLst/>
              <a:gdLst>
                <a:gd name="T0" fmla="*/ 790 w 861"/>
                <a:gd name="T1" fmla="*/ 274 h 295"/>
                <a:gd name="T2" fmla="*/ 738 w 861"/>
                <a:gd name="T3" fmla="*/ 224 h 295"/>
                <a:gd name="T4" fmla="*/ 714 w 861"/>
                <a:gd name="T5" fmla="*/ 0 h 295"/>
                <a:gd name="T6" fmla="*/ 431 w 861"/>
                <a:gd name="T7" fmla="*/ 4 h 295"/>
                <a:gd name="T8" fmla="*/ 147 w 861"/>
                <a:gd name="T9" fmla="*/ 0 h 295"/>
                <a:gd name="T10" fmla="*/ 124 w 861"/>
                <a:gd name="T11" fmla="*/ 224 h 295"/>
                <a:gd name="T12" fmla="*/ 72 w 861"/>
                <a:gd name="T13" fmla="*/ 274 h 295"/>
                <a:gd name="T14" fmla="*/ 0 w 861"/>
                <a:gd name="T15" fmla="*/ 291 h 295"/>
                <a:gd name="T16" fmla="*/ 0 w 861"/>
                <a:gd name="T17" fmla="*/ 295 h 295"/>
                <a:gd name="T18" fmla="*/ 379 w 861"/>
                <a:gd name="T19" fmla="*/ 295 h 295"/>
                <a:gd name="T20" fmla="*/ 482 w 861"/>
                <a:gd name="T21" fmla="*/ 295 h 295"/>
                <a:gd name="T22" fmla="*/ 861 w 861"/>
                <a:gd name="T23" fmla="*/ 295 h 295"/>
                <a:gd name="T24" fmla="*/ 861 w 861"/>
                <a:gd name="T25" fmla="*/ 291 h 295"/>
                <a:gd name="T26" fmla="*/ 790 w 861"/>
                <a:gd name="T27" fmla="*/ 274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1" h="295">
                  <a:moveTo>
                    <a:pt x="790" y="274"/>
                  </a:moveTo>
                  <a:cubicBezTo>
                    <a:pt x="760" y="268"/>
                    <a:pt x="744" y="271"/>
                    <a:pt x="738" y="224"/>
                  </a:cubicBezTo>
                  <a:cubicBezTo>
                    <a:pt x="731" y="177"/>
                    <a:pt x="714" y="0"/>
                    <a:pt x="714" y="0"/>
                  </a:cubicBezTo>
                  <a:cubicBezTo>
                    <a:pt x="431" y="4"/>
                    <a:pt x="431" y="4"/>
                    <a:pt x="431" y="4"/>
                  </a:cubicBezTo>
                  <a:cubicBezTo>
                    <a:pt x="147" y="0"/>
                    <a:pt x="147" y="0"/>
                    <a:pt x="147" y="0"/>
                  </a:cubicBezTo>
                  <a:cubicBezTo>
                    <a:pt x="147" y="0"/>
                    <a:pt x="130" y="177"/>
                    <a:pt x="124" y="224"/>
                  </a:cubicBezTo>
                  <a:cubicBezTo>
                    <a:pt x="117" y="271"/>
                    <a:pt x="102" y="268"/>
                    <a:pt x="72" y="274"/>
                  </a:cubicBezTo>
                  <a:cubicBezTo>
                    <a:pt x="42" y="280"/>
                    <a:pt x="0" y="287"/>
                    <a:pt x="0" y="291"/>
                  </a:cubicBezTo>
                  <a:cubicBezTo>
                    <a:pt x="0" y="295"/>
                    <a:pt x="0" y="295"/>
                    <a:pt x="0" y="295"/>
                  </a:cubicBezTo>
                  <a:cubicBezTo>
                    <a:pt x="379" y="295"/>
                    <a:pt x="379" y="295"/>
                    <a:pt x="379" y="295"/>
                  </a:cubicBezTo>
                  <a:cubicBezTo>
                    <a:pt x="482" y="295"/>
                    <a:pt x="482" y="295"/>
                    <a:pt x="482" y="295"/>
                  </a:cubicBezTo>
                  <a:cubicBezTo>
                    <a:pt x="861" y="295"/>
                    <a:pt x="861" y="295"/>
                    <a:pt x="861" y="295"/>
                  </a:cubicBezTo>
                  <a:cubicBezTo>
                    <a:pt x="861" y="295"/>
                    <a:pt x="861" y="295"/>
                    <a:pt x="861" y="291"/>
                  </a:cubicBezTo>
                  <a:cubicBezTo>
                    <a:pt x="861" y="287"/>
                    <a:pt x="820" y="280"/>
                    <a:pt x="790" y="274"/>
                  </a:cubicBezTo>
                  <a:close/>
                </a:path>
              </a:pathLst>
            </a:custGeom>
            <a:solidFill>
              <a:srgbClr val="D2D3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2" name="Oval 11"/>
            <p:cNvSpPr>
              <a:spLocks noChangeArrowheads="1"/>
            </p:cNvSpPr>
            <p:nvPr/>
          </p:nvSpPr>
          <p:spPr bwMode="auto">
            <a:xfrm>
              <a:off x="6070602" y="2044701"/>
              <a:ext cx="49213" cy="49213"/>
            </a:xfrm>
            <a:prstGeom prst="ellipse">
              <a:avLst/>
            </a:prstGeom>
            <a:solidFill>
              <a:srgbClr val="2C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3" name="Oval 12"/>
            <p:cNvSpPr>
              <a:spLocks noChangeArrowheads="1"/>
            </p:cNvSpPr>
            <p:nvPr/>
          </p:nvSpPr>
          <p:spPr bwMode="auto">
            <a:xfrm>
              <a:off x="6070602" y="2041526"/>
              <a:ext cx="49213" cy="49213"/>
            </a:xfrm>
            <a:prstGeom prst="ellipse">
              <a:avLst/>
            </a:prstGeom>
            <a:solidFill>
              <a:srgbClr val="0A0A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4" name="Oval 13"/>
            <p:cNvSpPr>
              <a:spLocks noChangeArrowheads="1"/>
            </p:cNvSpPr>
            <p:nvPr/>
          </p:nvSpPr>
          <p:spPr bwMode="auto">
            <a:xfrm>
              <a:off x="6078539" y="2049464"/>
              <a:ext cx="33338" cy="31750"/>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5" name="Oval 14"/>
            <p:cNvSpPr>
              <a:spLocks noChangeArrowheads="1"/>
            </p:cNvSpPr>
            <p:nvPr/>
          </p:nvSpPr>
          <p:spPr bwMode="auto">
            <a:xfrm>
              <a:off x="6088064" y="2055814"/>
              <a:ext cx="15875" cy="19050"/>
            </a:xfrm>
            <a:prstGeom prst="ellipse">
              <a:avLst/>
            </a:prstGeom>
            <a:solidFill>
              <a:srgbClr val="2C99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6" name="Oval 15"/>
            <p:cNvSpPr>
              <a:spLocks noChangeArrowheads="1"/>
            </p:cNvSpPr>
            <p:nvPr/>
          </p:nvSpPr>
          <p:spPr bwMode="auto">
            <a:xfrm>
              <a:off x="6092827" y="2063751"/>
              <a:ext cx="4763" cy="47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7" name="Freeform 16"/>
            <p:cNvSpPr>
              <a:spLocks/>
            </p:cNvSpPr>
            <p:nvPr/>
          </p:nvSpPr>
          <p:spPr bwMode="auto">
            <a:xfrm>
              <a:off x="5478464" y="4446589"/>
              <a:ext cx="985838" cy="417513"/>
            </a:xfrm>
            <a:custGeom>
              <a:avLst/>
              <a:gdLst>
                <a:gd name="T0" fmla="*/ 696 w 696"/>
                <a:gd name="T1" fmla="*/ 10 h 295"/>
                <a:gd name="T2" fmla="*/ 573 w 696"/>
                <a:gd name="T3" fmla="*/ 2 h 295"/>
                <a:gd name="T4" fmla="*/ 431 w 696"/>
                <a:gd name="T5" fmla="*/ 4 h 295"/>
                <a:gd name="T6" fmla="*/ 147 w 696"/>
                <a:gd name="T7" fmla="*/ 0 h 295"/>
                <a:gd name="T8" fmla="*/ 124 w 696"/>
                <a:gd name="T9" fmla="*/ 224 h 295"/>
                <a:gd name="T10" fmla="*/ 72 w 696"/>
                <a:gd name="T11" fmla="*/ 274 h 295"/>
                <a:gd name="T12" fmla="*/ 0 w 696"/>
                <a:gd name="T13" fmla="*/ 291 h 295"/>
                <a:gd name="T14" fmla="*/ 0 w 696"/>
                <a:gd name="T15" fmla="*/ 295 h 295"/>
                <a:gd name="T16" fmla="*/ 379 w 696"/>
                <a:gd name="T17" fmla="*/ 295 h 295"/>
                <a:gd name="T18" fmla="*/ 432 w 696"/>
                <a:gd name="T19" fmla="*/ 295 h 295"/>
                <a:gd name="T20" fmla="*/ 696 w 696"/>
                <a:gd name="T21" fmla="*/ 1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6" h="295">
                  <a:moveTo>
                    <a:pt x="696" y="10"/>
                  </a:moveTo>
                  <a:cubicBezTo>
                    <a:pt x="573" y="2"/>
                    <a:pt x="573" y="2"/>
                    <a:pt x="573" y="2"/>
                  </a:cubicBezTo>
                  <a:cubicBezTo>
                    <a:pt x="431" y="4"/>
                    <a:pt x="431" y="4"/>
                    <a:pt x="431" y="4"/>
                  </a:cubicBezTo>
                  <a:cubicBezTo>
                    <a:pt x="147" y="0"/>
                    <a:pt x="147" y="0"/>
                    <a:pt x="147" y="0"/>
                  </a:cubicBezTo>
                  <a:cubicBezTo>
                    <a:pt x="147" y="0"/>
                    <a:pt x="130" y="177"/>
                    <a:pt x="124" y="224"/>
                  </a:cubicBezTo>
                  <a:cubicBezTo>
                    <a:pt x="117" y="271"/>
                    <a:pt x="102" y="268"/>
                    <a:pt x="72" y="274"/>
                  </a:cubicBezTo>
                  <a:cubicBezTo>
                    <a:pt x="42" y="280"/>
                    <a:pt x="0" y="287"/>
                    <a:pt x="0" y="291"/>
                  </a:cubicBezTo>
                  <a:cubicBezTo>
                    <a:pt x="0" y="295"/>
                    <a:pt x="0" y="295"/>
                    <a:pt x="0" y="295"/>
                  </a:cubicBezTo>
                  <a:cubicBezTo>
                    <a:pt x="379" y="295"/>
                    <a:pt x="379" y="295"/>
                    <a:pt x="379" y="295"/>
                  </a:cubicBezTo>
                  <a:cubicBezTo>
                    <a:pt x="432" y="295"/>
                    <a:pt x="432" y="295"/>
                    <a:pt x="432" y="295"/>
                  </a:cubicBezTo>
                  <a:lnTo>
                    <a:pt x="696" y="10"/>
                  </a:lnTo>
                  <a:close/>
                </a:path>
              </a:pathLst>
            </a:custGeom>
            <a:solidFill>
              <a:srgbClr val="A8A9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8" name="Freeform 17"/>
            <p:cNvSpPr>
              <a:spLocks/>
            </p:cNvSpPr>
            <p:nvPr/>
          </p:nvSpPr>
          <p:spPr bwMode="auto">
            <a:xfrm>
              <a:off x="4300539" y="4154489"/>
              <a:ext cx="3589338" cy="341313"/>
            </a:xfrm>
            <a:custGeom>
              <a:avLst/>
              <a:gdLst>
                <a:gd name="T0" fmla="*/ 0 w 2537"/>
                <a:gd name="T1" fmla="*/ 0 h 241"/>
                <a:gd name="T2" fmla="*/ 0 w 2537"/>
                <a:gd name="T3" fmla="*/ 170 h 241"/>
                <a:gd name="T4" fmla="*/ 71 w 2537"/>
                <a:gd name="T5" fmla="*/ 241 h 241"/>
                <a:gd name="T6" fmla="*/ 2467 w 2537"/>
                <a:gd name="T7" fmla="*/ 241 h 241"/>
                <a:gd name="T8" fmla="*/ 2537 w 2537"/>
                <a:gd name="T9" fmla="*/ 170 h 241"/>
                <a:gd name="T10" fmla="*/ 2537 w 2537"/>
                <a:gd name="T11" fmla="*/ 0 h 241"/>
                <a:gd name="T12" fmla="*/ 0 w 2537"/>
                <a:gd name="T13" fmla="*/ 0 h 241"/>
              </a:gdLst>
              <a:ahLst/>
              <a:cxnLst>
                <a:cxn ang="0">
                  <a:pos x="T0" y="T1"/>
                </a:cxn>
                <a:cxn ang="0">
                  <a:pos x="T2" y="T3"/>
                </a:cxn>
                <a:cxn ang="0">
                  <a:pos x="T4" y="T5"/>
                </a:cxn>
                <a:cxn ang="0">
                  <a:pos x="T6" y="T7"/>
                </a:cxn>
                <a:cxn ang="0">
                  <a:pos x="T8" y="T9"/>
                </a:cxn>
                <a:cxn ang="0">
                  <a:pos x="T10" y="T11"/>
                </a:cxn>
                <a:cxn ang="0">
                  <a:pos x="T12" y="T13"/>
                </a:cxn>
              </a:cxnLst>
              <a:rect l="0" t="0" r="r" b="b"/>
              <a:pathLst>
                <a:path w="2537" h="241">
                  <a:moveTo>
                    <a:pt x="0" y="0"/>
                  </a:moveTo>
                  <a:cubicBezTo>
                    <a:pt x="0" y="170"/>
                    <a:pt x="0" y="170"/>
                    <a:pt x="0" y="170"/>
                  </a:cubicBezTo>
                  <a:cubicBezTo>
                    <a:pt x="0" y="209"/>
                    <a:pt x="32" y="241"/>
                    <a:pt x="71" y="241"/>
                  </a:cubicBezTo>
                  <a:cubicBezTo>
                    <a:pt x="2467" y="241"/>
                    <a:pt x="2467" y="241"/>
                    <a:pt x="2467" y="241"/>
                  </a:cubicBezTo>
                  <a:cubicBezTo>
                    <a:pt x="2506" y="241"/>
                    <a:pt x="2537" y="209"/>
                    <a:pt x="2537" y="170"/>
                  </a:cubicBezTo>
                  <a:cubicBezTo>
                    <a:pt x="2537" y="0"/>
                    <a:pt x="2537" y="0"/>
                    <a:pt x="2537" y="0"/>
                  </a:cubicBezTo>
                  <a:lnTo>
                    <a:pt x="0" y="0"/>
                  </a:lnTo>
                  <a:close/>
                </a:path>
              </a:pathLst>
            </a:custGeom>
            <a:solidFill>
              <a:srgbClr val="D2D3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214" name="Group 213"/>
          <p:cNvGrpSpPr>
            <a:grpSpLocks noChangeAspect="1"/>
          </p:cNvGrpSpPr>
          <p:nvPr/>
        </p:nvGrpSpPr>
        <p:grpSpPr>
          <a:xfrm>
            <a:off x="6539598" y="6245525"/>
            <a:ext cx="2475749" cy="3515522"/>
            <a:chOff x="8099434" y="2121218"/>
            <a:chExt cx="1322388" cy="1878013"/>
          </a:xfrm>
        </p:grpSpPr>
        <p:sp>
          <p:nvSpPr>
            <p:cNvPr id="215" name="Freeform 33"/>
            <p:cNvSpPr>
              <a:spLocks/>
            </p:cNvSpPr>
            <p:nvPr/>
          </p:nvSpPr>
          <p:spPr bwMode="auto">
            <a:xfrm>
              <a:off x="8099434" y="2121218"/>
              <a:ext cx="1322388" cy="1878013"/>
            </a:xfrm>
            <a:custGeom>
              <a:avLst/>
              <a:gdLst>
                <a:gd name="T0" fmla="*/ 834 w 834"/>
                <a:gd name="T1" fmla="*/ 1133 h 1183"/>
                <a:gd name="T2" fmla="*/ 785 w 834"/>
                <a:gd name="T3" fmla="*/ 1183 h 1183"/>
                <a:gd name="T4" fmla="*/ 50 w 834"/>
                <a:gd name="T5" fmla="*/ 1183 h 1183"/>
                <a:gd name="T6" fmla="*/ 0 w 834"/>
                <a:gd name="T7" fmla="*/ 1133 h 1183"/>
                <a:gd name="T8" fmla="*/ 0 w 834"/>
                <a:gd name="T9" fmla="*/ 49 h 1183"/>
                <a:gd name="T10" fmla="*/ 50 w 834"/>
                <a:gd name="T11" fmla="*/ 0 h 1183"/>
                <a:gd name="T12" fmla="*/ 785 w 834"/>
                <a:gd name="T13" fmla="*/ 0 h 1183"/>
                <a:gd name="T14" fmla="*/ 834 w 834"/>
                <a:gd name="T15" fmla="*/ 49 h 1183"/>
                <a:gd name="T16" fmla="*/ 834 w 834"/>
                <a:gd name="T17" fmla="*/ 1133 h 1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4" h="1183">
                  <a:moveTo>
                    <a:pt x="834" y="1133"/>
                  </a:moveTo>
                  <a:cubicBezTo>
                    <a:pt x="834" y="1160"/>
                    <a:pt x="812" y="1183"/>
                    <a:pt x="785" y="1183"/>
                  </a:cubicBezTo>
                  <a:cubicBezTo>
                    <a:pt x="50" y="1183"/>
                    <a:pt x="50" y="1183"/>
                    <a:pt x="50" y="1183"/>
                  </a:cubicBezTo>
                  <a:cubicBezTo>
                    <a:pt x="22" y="1183"/>
                    <a:pt x="0" y="1160"/>
                    <a:pt x="0" y="1133"/>
                  </a:cubicBezTo>
                  <a:cubicBezTo>
                    <a:pt x="0" y="49"/>
                    <a:pt x="0" y="49"/>
                    <a:pt x="0" y="49"/>
                  </a:cubicBezTo>
                  <a:cubicBezTo>
                    <a:pt x="0" y="22"/>
                    <a:pt x="22" y="0"/>
                    <a:pt x="50" y="0"/>
                  </a:cubicBezTo>
                  <a:cubicBezTo>
                    <a:pt x="785" y="0"/>
                    <a:pt x="785" y="0"/>
                    <a:pt x="785" y="0"/>
                  </a:cubicBezTo>
                  <a:cubicBezTo>
                    <a:pt x="812" y="0"/>
                    <a:pt x="834" y="22"/>
                    <a:pt x="834" y="49"/>
                  </a:cubicBezTo>
                  <a:cubicBezTo>
                    <a:pt x="834" y="1133"/>
                    <a:pt x="834" y="1133"/>
                    <a:pt x="834" y="1133"/>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16" name="Freeform 34"/>
            <p:cNvSpPr>
              <a:spLocks/>
            </p:cNvSpPr>
            <p:nvPr/>
          </p:nvSpPr>
          <p:spPr bwMode="auto">
            <a:xfrm>
              <a:off x="8107372" y="2127568"/>
              <a:ext cx="1308100" cy="1863725"/>
            </a:xfrm>
            <a:custGeom>
              <a:avLst/>
              <a:gdLst>
                <a:gd name="T0" fmla="*/ 45 w 825"/>
                <a:gd name="T1" fmla="*/ 1174 h 1174"/>
                <a:gd name="T2" fmla="*/ 0 w 825"/>
                <a:gd name="T3" fmla="*/ 1129 h 1174"/>
                <a:gd name="T4" fmla="*/ 0 w 825"/>
                <a:gd name="T5" fmla="*/ 45 h 1174"/>
                <a:gd name="T6" fmla="*/ 45 w 825"/>
                <a:gd name="T7" fmla="*/ 0 h 1174"/>
                <a:gd name="T8" fmla="*/ 780 w 825"/>
                <a:gd name="T9" fmla="*/ 0 h 1174"/>
                <a:gd name="T10" fmla="*/ 825 w 825"/>
                <a:gd name="T11" fmla="*/ 45 h 1174"/>
                <a:gd name="T12" fmla="*/ 825 w 825"/>
                <a:gd name="T13" fmla="*/ 1129 h 1174"/>
                <a:gd name="T14" fmla="*/ 780 w 825"/>
                <a:gd name="T15" fmla="*/ 1174 h 1174"/>
                <a:gd name="T16" fmla="*/ 45 w 825"/>
                <a:gd name="T17" fmla="*/ 1174 h 1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5" h="1174">
                  <a:moveTo>
                    <a:pt x="45" y="1174"/>
                  </a:moveTo>
                  <a:cubicBezTo>
                    <a:pt x="20" y="1174"/>
                    <a:pt x="0" y="1154"/>
                    <a:pt x="0" y="1129"/>
                  </a:cubicBezTo>
                  <a:cubicBezTo>
                    <a:pt x="0" y="45"/>
                    <a:pt x="0" y="45"/>
                    <a:pt x="0" y="45"/>
                  </a:cubicBezTo>
                  <a:cubicBezTo>
                    <a:pt x="0" y="21"/>
                    <a:pt x="20" y="0"/>
                    <a:pt x="45" y="0"/>
                  </a:cubicBezTo>
                  <a:cubicBezTo>
                    <a:pt x="780" y="0"/>
                    <a:pt x="780" y="0"/>
                    <a:pt x="780" y="0"/>
                  </a:cubicBezTo>
                  <a:cubicBezTo>
                    <a:pt x="805" y="0"/>
                    <a:pt x="825" y="21"/>
                    <a:pt x="825" y="45"/>
                  </a:cubicBezTo>
                  <a:cubicBezTo>
                    <a:pt x="825" y="1129"/>
                    <a:pt x="825" y="1129"/>
                    <a:pt x="825" y="1129"/>
                  </a:cubicBezTo>
                  <a:cubicBezTo>
                    <a:pt x="825" y="1154"/>
                    <a:pt x="805" y="1174"/>
                    <a:pt x="780" y="1174"/>
                  </a:cubicBezTo>
                  <a:cubicBezTo>
                    <a:pt x="45" y="1174"/>
                    <a:pt x="45" y="1174"/>
                    <a:pt x="45" y="1174"/>
                  </a:cubicBezTo>
                </a:path>
              </a:pathLst>
            </a:custGeom>
            <a:solidFill>
              <a:srgbClr val="181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17" name="Oval 35"/>
            <p:cNvSpPr>
              <a:spLocks noChangeArrowheads="1"/>
            </p:cNvSpPr>
            <p:nvPr/>
          </p:nvSpPr>
          <p:spPr bwMode="auto">
            <a:xfrm>
              <a:off x="8748722" y="2197418"/>
              <a:ext cx="23813" cy="23813"/>
            </a:xfrm>
            <a:prstGeom prst="ellipse">
              <a:avLst/>
            </a:prstGeom>
            <a:solidFill>
              <a:srgbClr val="2C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18" name="Oval 36"/>
            <p:cNvSpPr>
              <a:spLocks noChangeArrowheads="1"/>
            </p:cNvSpPr>
            <p:nvPr/>
          </p:nvSpPr>
          <p:spPr bwMode="auto">
            <a:xfrm>
              <a:off x="8748722" y="2195831"/>
              <a:ext cx="23813" cy="23813"/>
            </a:xfrm>
            <a:prstGeom prst="ellipse">
              <a:avLst/>
            </a:prstGeom>
            <a:solidFill>
              <a:srgbClr val="0A0A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19" name="Oval 37"/>
            <p:cNvSpPr>
              <a:spLocks noChangeArrowheads="1"/>
            </p:cNvSpPr>
            <p:nvPr/>
          </p:nvSpPr>
          <p:spPr bwMode="auto">
            <a:xfrm>
              <a:off x="8753484" y="2200593"/>
              <a:ext cx="14288" cy="1428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20" name="Oval 38"/>
            <p:cNvSpPr>
              <a:spLocks noChangeArrowheads="1"/>
            </p:cNvSpPr>
            <p:nvPr/>
          </p:nvSpPr>
          <p:spPr bwMode="auto">
            <a:xfrm>
              <a:off x="8756659" y="2203768"/>
              <a:ext cx="7938" cy="7938"/>
            </a:xfrm>
            <a:prstGeom prst="ellipse">
              <a:avLst/>
            </a:prstGeom>
            <a:solidFill>
              <a:srgbClr val="2C99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21" name="Freeform 39"/>
            <p:cNvSpPr>
              <a:spLocks/>
            </p:cNvSpPr>
            <p:nvPr/>
          </p:nvSpPr>
          <p:spPr bwMode="auto">
            <a:xfrm>
              <a:off x="8759834" y="2206943"/>
              <a:ext cx="1588" cy="1588"/>
            </a:xfrm>
            <a:custGeom>
              <a:avLst/>
              <a:gdLst>
                <a:gd name="T0" fmla="*/ 1 w 1"/>
                <a:gd name="T1" fmla="*/ 0 h 1"/>
                <a:gd name="T2" fmla="*/ 1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lnTo>
                    <a:pt x="1" y="1"/>
                  </a:lnTo>
                  <a:lnTo>
                    <a:pt x="0" y="0"/>
                  </a:lnTo>
                  <a:lnTo>
                    <a:pt x="1" y="0"/>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22" name="Rectangle 40"/>
            <p:cNvSpPr>
              <a:spLocks noChangeArrowheads="1"/>
            </p:cNvSpPr>
            <p:nvPr/>
          </p:nvSpPr>
          <p:spPr bwMode="auto">
            <a:xfrm>
              <a:off x="8723322" y="2203768"/>
              <a:ext cx="11113" cy="11113"/>
            </a:xfrm>
            <a:prstGeom prst="rect">
              <a:avLst/>
            </a:prstGeom>
            <a:solidFill>
              <a:srgbClr val="46464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23" name="Rectangle 41"/>
            <p:cNvSpPr>
              <a:spLocks noChangeArrowheads="1"/>
            </p:cNvSpPr>
            <p:nvPr/>
          </p:nvSpPr>
          <p:spPr bwMode="auto">
            <a:xfrm>
              <a:off x="8178809" y="2278381"/>
              <a:ext cx="1165225" cy="1554163"/>
            </a:xfrm>
            <a:prstGeom prst="rect">
              <a:avLst/>
            </a:prstGeom>
            <a:solidFill>
              <a:srgbClr val="0C0D1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24" name="Rectangle 42"/>
            <p:cNvSpPr>
              <a:spLocks noChangeArrowheads="1"/>
            </p:cNvSpPr>
            <p:nvPr/>
          </p:nvSpPr>
          <p:spPr bwMode="auto">
            <a:xfrm>
              <a:off x="8185159" y="2284731"/>
              <a:ext cx="1152525" cy="1541463"/>
            </a:xfrm>
            <a:prstGeom prst="rect">
              <a:avLst/>
            </a:prstGeom>
            <a:solidFill>
              <a:srgbClr val="7E7E7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25" name="Oval 43"/>
            <p:cNvSpPr>
              <a:spLocks noChangeArrowheads="1"/>
            </p:cNvSpPr>
            <p:nvPr/>
          </p:nvSpPr>
          <p:spPr bwMode="auto">
            <a:xfrm>
              <a:off x="8712209" y="3865881"/>
              <a:ext cx="98425" cy="1000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26" name="Freeform 44"/>
            <p:cNvSpPr>
              <a:spLocks/>
            </p:cNvSpPr>
            <p:nvPr/>
          </p:nvSpPr>
          <p:spPr bwMode="auto">
            <a:xfrm>
              <a:off x="8736022" y="3889693"/>
              <a:ext cx="50800" cy="50800"/>
            </a:xfrm>
            <a:custGeom>
              <a:avLst/>
              <a:gdLst>
                <a:gd name="T0" fmla="*/ 30 w 32"/>
                <a:gd name="T1" fmla="*/ 21 h 32"/>
                <a:gd name="T2" fmla="*/ 28 w 32"/>
                <a:gd name="T3" fmla="*/ 21 h 32"/>
                <a:gd name="T4" fmla="*/ 21 w 32"/>
                <a:gd name="T5" fmla="*/ 28 h 32"/>
                <a:gd name="T6" fmla="*/ 11 w 32"/>
                <a:gd name="T7" fmla="*/ 28 h 32"/>
                <a:gd name="T8" fmla="*/ 4 w 32"/>
                <a:gd name="T9" fmla="*/ 21 h 32"/>
                <a:gd name="T10" fmla="*/ 4 w 32"/>
                <a:gd name="T11" fmla="*/ 11 h 32"/>
                <a:gd name="T12" fmla="*/ 11 w 32"/>
                <a:gd name="T13" fmla="*/ 4 h 32"/>
                <a:gd name="T14" fmla="*/ 21 w 32"/>
                <a:gd name="T15" fmla="*/ 4 h 32"/>
                <a:gd name="T16" fmla="*/ 28 w 32"/>
                <a:gd name="T17" fmla="*/ 11 h 32"/>
                <a:gd name="T18" fmla="*/ 28 w 32"/>
                <a:gd name="T19" fmla="*/ 21 h 32"/>
                <a:gd name="T20" fmla="*/ 30 w 32"/>
                <a:gd name="T21" fmla="*/ 21 h 32"/>
                <a:gd name="T22" fmla="*/ 32 w 32"/>
                <a:gd name="T23" fmla="*/ 21 h 32"/>
                <a:gd name="T24" fmla="*/ 32 w 32"/>
                <a:gd name="T25" fmla="*/ 11 h 32"/>
                <a:gd name="T26" fmla="*/ 21 w 32"/>
                <a:gd name="T27" fmla="*/ 0 h 32"/>
                <a:gd name="T28" fmla="*/ 11 w 32"/>
                <a:gd name="T29" fmla="*/ 0 h 32"/>
                <a:gd name="T30" fmla="*/ 0 w 32"/>
                <a:gd name="T31" fmla="*/ 11 h 32"/>
                <a:gd name="T32" fmla="*/ 0 w 32"/>
                <a:gd name="T33" fmla="*/ 21 h 32"/>
                <a:gd name="T34" fmla="*/ 11 w 32"/>
                <a:gd name="T35" fmla="*/ 32 h 32"/>
                <a:gd name="T36" fmla="*/ 21 w 32"/>
                <a:gd name="T37" fmla="*/ 32 h 32"/>
                <a:gd name="T38" fmla="*/ 32 w 32"/>
                <a:gd name="T39" fmla="*/ 21 h 32"/>
                <a:gd name="T40" fmla="*/ 30 w 32"/>
                <a:gd name="T41"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32">
                  <a:moveTo>
                    <a:pt x="30" y="21"/>
                  </a:moveTo>
                  <a:cubicBezTo>
                    <a:pt x="28" y="21"/>
                    <a:pt x="28" y="21"/>
                    <a:pt x="28" y="21"/>
                  </a:cubicBezTo>
                  <a:cubicBezTo>
                    <a:pt x="28" y="25"/>
                    <a:pt x="25" y="28"/>
                    <a:pt x="21" y="28"/>
                  </a:cubicBezTo>
                  <a:cubicBezTo>
                    <a:pt x="11" y="28"/>
                    <a:pt x="11" y="28"/>
                    <a:pt x="11" y="28"/>
                  </a:cubicBezTo>
                  <a:cubicBezTo>
                    <a:pt x="7" y="28"/>
                    <a:pt x="4" y="25"/>
                    <a:pt x="4" y="21"/>
                  </a:cubicBezTo>
                  <a:cubicBezTo>
                    <a:pt x="4" y="11"/>
                    <a:pt x="4" y="11"/>
                    <a:pt x="4" y="11"/>
                  </a:cubicBezTo>
                  <a:cubicBezTo>
                    <a:pt x="4" y="7"/>
                    <a:pt x="7" y="4"/>
                    <a:pt x="11" y="4"/>
                  </a:cubicBezTo>
                  <a:cubicBezTo>
                    <a:pt x="21" y="4"/>
                    <a:pt x="21" y="4"/>
                    <a:pt x="21" y="4"/>
                  </a:cubicBezTo>
                  <a:cubicBezTo>
                    <a:pt x="25" y="4"/>
                    <a:pt x="28" y="7"/>
                    <a:pt x="28" y="11"/>
                  </a:cubicBezTo>
                  <a:cubicBezTo>
                    <a:pt x="28" y="21"/>
                    <a:pt x="28" y="21"/>
                    <a:pt x="28" y="21"/>
                  </a:cubicBezTo>
                  <a:cubicBezTo>
                    <a:pt x="30" y="21"/>
                    <a:pt x="30" y="21"/>
                    <a:pt x="30" y="21"/>
                  </a:cubicBezTo>
                  <a:cubicBezTo>
                    <a:pt x="32" y="21"/>
                    <a:pt x="32" y="21"/>
                    <a:pt x="32" y="21"/>
                  </a:cubicBezTo>
                  <a:cubicBezTo>
                    <a:pt x="32" y="11"/>
                    <a:pt x="32" y="11"/>
                    <a:pt x="32" y="11"/>
                  </a:cubicBezTo>
                  <a:cubicBezTo>
                    <a:pt x="32" y="5"/>
                    <a:pt x="28" y="0"/>
                    <a:pt x="21" y="0"/>
                  </a:cubicBezTo>
                  <a:cubicBezTo>
                    <a:pt x="11" y="0"/>
                    <a:pt x="11" y="0"/>
                    <a:pt x="11" y="0"/>
                  </a:cubicBezTo>
                  <a:cubicBezTo>
                    <a:pt x="5" y="0"/>
                    <a:pt x="0" y="5"/>
                    <a:pt x="0" y="11"/>
                  </a:cubicBezTo>
                  <a:cubicBezTo>
                    <a:pt x="0" y="21"/>
                    <a:pt x="0" y="21"/>
                    <a:pt x="0" y="21"/>
                  </a:cubicBezTo>
                  <a:cubicBezTo>
                    <a:pt x="0" y="28"/>
                    <a:pt x="5" y="32"/>
                    <a:pt x="11" y="32"/>
                  </a:cubicBezTo>
                  <a:cubicBezTo>
                    <a:pt x="21" y="32"/>
                    <a:pt x="21" y="32"/>
                    <a:pt x="21" y="32"/>
                  </a:cubicBezTo>
                  <a:cubicBezTo>
                    <a:pt x="28" y="32"/>
                    <a:pt x="32" y="28"/>
                    <a:pt x="32" y="21"/>
                  </a:cubicBezTo>
                  <a:lnTo>
                    <a:pt x="30" y="21"/>
                  </a:lnTo>
                  <a:close/>
                </a:path>
              </a:pathLst>
            </a:custGeom>
            <a:solidFill>
              <a:srgbClr val="181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227" name="Group 226"/>
          <p:cNvGrpSpPr>
            <a:grpSpLocks noChangeAspect="1"/>
          </p:cNvGrpSpPr>
          <p:nvPr/>
        </p:nvGrpSpPr>
        <p:grpSpPr>
          <a:xfrm>
            <a:off x="5302941" y="7535646"/>
            <a:ext cx="1084067" cy="2249607"/>
            <a:chOff x="7242184" y="2673668"/>
            <a:chExt cx="652463" cy="1354138"/>
          </a:xfrm>
        </p:grpSpPr>
        <p:sp>
          <p:nvSpPr>
            <p:cNvPr id="228" name="Freeform 59"/>
            <p:cNvSpPr>
              <a:spLocks/>
            </p:cNvSpPr>
            <p:nvPr/>
          </p:nvSpPr>
          <p:spPr bwMode="auto">
            <a:xfrm>
              <a:off x="7242184" y="2673668"/>
              <a:ext cx="652463" cy="1354138"/>
            </a:xfrm>
            <a:custGeom>
              <a:avLst/>
              <a:gdLst>
                <a:gd name="T0" fmla="*/ 411 w 411"/>
                <a:gd name="T1" fmla="*/ 811 h 853"/>
                <a:gd name="T2" fmla="*/ 370 w 411"/>
                <a:gd name="T3" fmla="*/ 853 h 853"/>
                <a:gd name="T4" fmla="*/ 42 w 411"/>
                <a:gd name="T5" fmla="*/ 853 h 853"/>
                <a:gd name="T6" fmla="*/ 0 w 411"/>
                <a:gd name="T7" fmla="*/ 811 h 853"/>
                <a:gd name="T8" fmla="*/ 0 w 411"/>
                <a:gd name="T9" fmla="*/ 42 h 853"/>
                <a:gd name="T10" fmla="*/ 42 w 411"/>
                <a:gd name="T11" fmla="*/ 0 h 853"/>
                <a:gd name="T12" fmla="*/ 370 w 411"/>
                <a:gd name="T13" fmla="*/ 0 h 853"/>
                <a:gd name="T14" fmla="*/ 411 w 411"/>
                <a:gd name="T15" fmla="*/ 42 h 853"/>
                <a:gd name="T16" fmla="*/ 411 w 411"/>
                <a:gd name="T17" fmla="*/ 811 h 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853">
                  <a:moveTo>
                    <a:pt x="411" y="811"/>
                  </a:moveTo>
                  <a:cubicBezTo>
                    <a:pt x="411" y="834"/>
                    <a:pt x="392" y="853"/>
                    <a:pt x="370" y="853"/>
                  </a:cubicBezTo>
                  <a:cubicBezTo>
                    <a:pt x="42" y="853"/>
                    <a:pt x="42" y="853"/>
                    <a:pt x="42" y="853"/>
                  </a:cubicBezTo>
                  <a:cubicBezTo>
                    <a:pt x="19" y="853"/>
                    <a:pt x="0" y="834"/>
                    <a:pt x="0" y="811"/>
                  </a:cubicBezTo>
                  <a:cubicBezTo>
                    <a:pt x="0" y="42"/>
                    <a:pt x="0" y="42"/>
                    <a:pt x="0" y="42"/>
                  </a:cubicBezTo>
                  <a:cubicBezTo>
                    <a:pt x="0" y="19"/>
                    <a:pt x="19" y="0"/>
                    <a:pt x="42" y="0"/>
                  </a:cubicBezTo>
                  <a:cubicBezTo>
                    <a:pt x="370" y="0"/>
                    <a:pt x="370" y="0"/>
                    <a:pt x="370" y="0"/>
                  </a:cubicBezTo>
                  <a:cubicBezTo>
                    <a:pt x="392" y="0"/>
                    <a:pt x="411" y="19"/>
                    <a:pt x="411" y="42"/>
                  </a:cubicBezTo>
                  <a:lnTo>
                    <a:pt x="411" y="811"/>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29" name="Freeform 60"/>
            <p:cNvSpPr>
              <a:spLocks/>
            </p:cNvSpPr>
            <p:nvPr/>
          </p:nvSpPr>
          <p:spPr bwMode="auto">
            <a:xfrm>
              <a:off x="7250122" y="2681606"/>
              <a:ext cx="636588" cy="1338263"/>
            </a:xfrm>
            <a:custGeom>
              <a:avLst/>
              <a:gdLst>
                <a:gd name="T0" fmla="*/ 37 w 401"/>
                <a:gd name="T1" fmla="*/ 843 h 843"/>
                <a:gd name="T2" fmla="*/ 0 w 401"/>
                <a:gd name="T3" fmla="*/ 806 h 843"/>
                <a:gd name="T4" fmla="*/ 0 w 401"/>
                <a:gd name="T5" fmla="*/ 37 h 843"/>
                <a:gd name="T6" fmla="*/ 37 w 401"/>
                <a:gd name="T7" fmla="*/ 0 h 843"/>
                <a:gd name="T8" fmla="*/ 365 w 401"/>
                <a:gd name="T9" fmla="*/ 0 h 843"/>
                <a:gd name="T10" fmla="*/ 401 w 401"/>
                <a:gd name="T11" fmla="*/ 37 h 843"/>
                <a:gd name="T12" fmla="*/ 401 w 401"/>
                <a:gd name="T13" fmla="*/ 806 h 843"/>
                <a:gd name="T14" fmla="*/ 365 w 401"/>
                <a:gd name="T15" fmla="*/ 843 h 843"/>
                <a:gd name="T16" fmla="*/ 37 w 401"/>
                <a:gd name="T17" fmla="*/ 843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1" h="843">
                  <a:moveTo>
                    <a:pt x="37" y="843"/>
                  </a:moveTo>
                  <a:cubicBezTo>
                    <a:pt x="16" y="843"/>
                    <a:pt x="0" y="827"/>
                    <a:pt x="0" y="806"/>
                  </a:cubicBezTo>
                  <a:cubicBezTo>
                    <a:pt x="0" y="37"/>
                    <a:pt x="0" y="37"/>
                    <a:pt x="0" y="37"/>
                  </a:cubicBezTo>
                  <a:cubicBezTo>
                    <a:pt x="0" y="16"/>
                    <a:pt x="16" y="0"/>
                    <a:pt x="37" y="0"/>
                  </a:cubicBezTo>
                  <a:cubicBezTo>
                    <a:pt x="365" y="0"/>
                    <a:pt x="365" y="0"/>
                    <a:pt x="365" y="0"/>
                  </a:cubicBezTo>
                  <a:cubicBezTo>
                    <a:pt x="385" y="0"/>
                    <a:pt x="401" y="16"/>
                    <a:pt x="401" y="37"/>
                  </a:cubicBezTo>
                  <a:cubicBezTo>
                    <a:pt x="401" y="806"/>
                    <a:pt x="401" y="806"/>
                    <a:pt x="401" y="806"/>
                  </a:cubicBezTo>
                  <a:cubicBezTo>
                    <a:pt x="401" y="827"/>
                    <a:pt x="385" y="843"/>
                    <a:pt x="365" y="843"/>
                  </a:cubicBezTo>
                  <a:lnTo>
                    <a:pt x="37" y="843"/>
                  </a:lnTo>
                  <a:close/>
                </a:path>
              </a:pathLst>
            </a:custGeom>
            <a:solidFill>
              <a:srgbClr val="181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30" name="Oval 61"/>
            <p:cNvSpPr>
              <a:spLocks noChangeArrowheads="1"/>
            </p:cNvSpPr>
            <p:nvPr/>
          </p:nvSpPr>
          <p:spPr bwMode="auto">
            <a:xfrm>
              <a:off x="7559684" y="2738756"/>
              <a:ext cx="19050" cy="19050"/>
            </a:xfrm>
            <a:prstGeom prst="ellipse">
              <a:avLst/>
            </a:prstGeom>
            <a:solidFill>
              <a:srgbClr val="2C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31" name="Oval 62"/>
            <p:cNvSpPr>
              <a:spLocks noChangeArrowheads="1"/>
            </p:cNvSpPr>
            <p:nvPr/>
          </p:nvSpPr>
          <p:spPr bwMode="auto">
            <a:xfrm>
              <a:off x="7566034" y="2745106"/>
              <a:ext cx="4763" cy="4763"/>
            </a:xfrm>
            <a:prstGeom prst="ellipse">
              <a:avLst/>
            </a:prstGeom>
            <a:solidFill>
              <a:srgbClr val="2C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32" name="Oval 63"/>
            <p:cNvSpPr>
              <a:spLocks noChangeArrowheads="1"/>
            </p:cNvSpPr>
            <p:nvPr/>
          </p:nvSpPr>
          <p:spPr bwMode="auto">
            <a:xfrm>
              <a:off x="7559684" y="2737168"/>
              <a:ext cx="19050" cy="19050"/>
            </a:xfrm>
            <a:prstGeom prst="ellipse">
              <a:avLst/>
            </a:prstGeom>
            <a:solidFill>
              <a:srgbClr val="0A0A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33" name="Oval 64"/>
            <p:cNvSpPr>
              <a:spLocks noChangeArrowheads="1"/>
            </p:cNvSpPr>
            <p:nvPr/>
          </p:nvSpPr>
          <p:spPr bwMode="auto">
            <a:xfrm>
              <a:off x="7566034" y="2743518"/>
              <a:ext cx="4763" cy="4763"/>
            </a:xfrm>
            <a:prstGeom prst="ellipse">
              <a:avLst/>
            </a:prstGeom>
            <a:solidFill>
              <a:srgbClr val="0A0A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34" name="Oval 65"/>
            <p:cNvSpPr>
              <a:spLocks noChangeArrowheads="1"/>
            </p:cNvSpPr>
            <p:nvPr/>
          </p:nvSpPr>
          <p:spPr bwMode="auto">
            <a:xfrm>
              <a:off x="7562859" y="2740343"/>
              <a:ext cx="12700" cy="12700"/>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35" name="Oval 66"/>
            <p:cNvSpPr>
              <a:spLocks noChangeArrowheads="1"/>
            </p:cNvSpPr>
            <p:nvPr/>
          </p:nvSpPr>
          <p:spPr bwMode="auto">
            <a:xfrm>
              <a:off x="7562859" y="2740343"/>
              <a:ext cx="12700" cy="12700"/>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36" name="Oval 67"/>
            <p:cNvSpPr>
              <a:spLocks noChangeArrowheads="1"/>
            </p:cNvSpPr>
            <p:nvPr/>
          </p:nvSpPr>
          <p:spPr bwMode="auto">
            <a:xfrm>
              <a:off x="7566034" y="2743518"/>
              <a:ext cx="6350" cy="6350"/>
            </a:xfrm>
            <a:prstGeom prst="ellipse">
              <a:avLst/>
            </a:prstGeom>
            <a:solidFill>
              <a:srgbClr val="2C99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37" name="Oval 68"/>
            <p:cNvSpPr>
              <a:spLocks noChangeArrowheads="1"/>
            </p:cNvSpPr>
            <p:nvPr/>
          </p:nvSpPr>
          <p:spPr bwMode="auto">
            <a:xfrm>
              <a:off x="7566034" y="2743518"/>
              <a:ext cx="6350" cy="6350"/>
            </a:xfrm>
            <a:prstGeom prst="ellipse">
              <a:avLst/>
            </a:prstGeom>
            <a:solidFill>
              <a:srgbClr val="2C99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38" name="Freeform 69"/>
            <p:cNvSpPr>
              <a:spLocks/>
            </p:cNvSpPr>
            <p:nvPr/>
          </p:nvSpPr>
          <p:spPr bwMode="auto">
            <a:xfrm>
              <a:off x="7567622" y="2745106"/>
              <a:ext cx="1588" cy="1588"/>
            </a:xfrm>
            <a:custGeom>
              <a:avLst/>
              <a:gdLst>
                <a:gd name="T0" fmla="*/ 1 w 1"/>
                <a:gd name="T1" fmla="*/ 1 h 1"/>
                <a:gd name="T2" fmla="*/ 1 w 1"/>
                <a:gd name="T3" fmla="*/ 1 h 1"/>
                <a:gd name="T4" fmla="*/ 0 w 1"/>
                <a:gd name="T5" fmla="*/ 1 h 1"/>
                <a:gd name="T6" fmla="*/ 1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lnTo>
                    <a:pt x="1" y="1"/>
                  </a:lnTo>
                  <a:lnTo>
                    <a:pt x="0" y="1"/>
                  </a:lnTo>
                  <a:lnTo>
                    <a:pt x="1" y="0"/>
                  </a:ln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39" name="Freeform 70"/>
            <p:cNvSpPr>
              <a:spLocks/>
            </p:cNvSpPr>
            <p:nvPr/>
          </p:nvSpPr>
          <p:spPr bwMode="auto">
            <a:xfrm>
              <a:off x="7567622" y="2745106"/>
              <a:ext cx="1588" cy="1588"/>
            </a:xfrm>
            <a:custGeom>
              <a:avLst/>
              <a:gdLst>
                <a:gd name="T0" fmla="*/ 1 w 1"/>
                <a:gd name="T1" fmla="*/ 1 h 1"/>
                <a:gd name="T2" fmla="*/ 1 w 1"/>
                <a:gd name="T3" fmla="*/ 1 h 1"/>
                <a:gd name="T4" fmla="*/ 0 w 1"/>
                <a:gd name="T5" fmla="*/ 1 h 1"/>
                <a:gd name="T6" fmla="*/ 1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lnTo>
                    <a:pt x="1" y="1"/>
                  </a:lnTo>
                  <a:lnTo>
                    <a:pt x="0" y="1"/>
                  </a:lnTo>
                  <a:lnTo>
                    <a:pt x="1" y="0"/>
                  </a:ln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40" name="Oval 71"/>
            <p:cNvSpPr>
              <a:spLocks noChangeArrowheads="1"/>
            </p:cNvSpPr>
            <p:nvPr/>
          </p:nvSpPr>
          <p:spPr bwMode="auto">
            <a:xfrm>
              <a:off x="7516822" y="3884931"/>
              <a:ext cx="103188" cy="103188"/>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41" name="Freeform 72"/>
            <p:cNvSpPr>
              <a:spLocks/>
            </p:cNvSpPr>
            <p:nvPr/>
          </p:nvSpPr>
          <p:spPr bwMode="auto">
            <a:xfrm>
              <a:off x="7542222" y="3910331"/>
              <a:ext cx="52388" cy="52388"/>
            </a:xfrm>
            <a:custGeom>
              <a:avLst/>
              <a:gdLst>
                <a:gd name="T0" fmla="*/ 31 w 33"/>
                <a:gd name="T1" fmla="*/ 22 h 33"/>
                <a:gd name="T2" fmla="*/ 29 w 33"/>
                <a:gd name="T3" fmla="*/ 22 h 33"/>
                <a:gd name="T4" fmla="*/ 22 w 33"/>
                <a:gd name="T5" fmla="*/ 29 h 33"/>
                <a:gd name="T6" fmla="*/ 11 w 33"/>
                <a:gd name="T7" fmla="*/ 29 h 33"/>
                <a:gd name="T8" fmla="*/ 4 w 33"/>
                <a:gd name="T9" fmla="*/ 22 h 33"/>
                <a:gd name="T10" fmla="*/ 4 w 33"/>
                <a:gd name="T11" fmla="*/ 11 h 33"/>
                <a:gd name="T12" fmla="*/ 11 w 33"/>
                <a:gd name="T13" fmla="*/ 4 h 33"/>
                <a:gd name="T14" fmla="*/ 22 w 33"/>
                <a:gd name="T15" fmla="*/ 4 h 33"/>
                <a:gd name="T16" fmla="*/ 29 w 33"/>
                <a:gd name="T17" fmla="*/ 11 h 33"/>
                <a:gd name="T18" fmla="*/ 29 w 33"/>
                <a:gd name="T19" fmla="*/ 22 h 33"/>
                <a:gd name="T20" fmla="*/ 31 w 33"/>
                <a:gd name="T21" fmla="*/ 22 h 33"/>
                <a:gd name="T22" fmla="*/ 33 w 33"/>
                <a:gd name="T23" fmla="*/ 22 h 33"/>
                <a:gd name="T24" fmla="*/ 33 w 33"/>
                <a:gd name="T25" fmla="*/ 11 h 33"/>
                <a:gd name="T26" fmla="*/ 22 w 33"/>
                <a:gd name="T27" fmla="*/ 0 h 33"/>
                <a:gd name="T28" fmla="*/ 11 w 33"/>
                <a:gd name="T29" fmla="*/ 0 h 33"/>
                <a:gd name="T30" fmla="*/ 0 w 33"/>
                <a:gd name="T31" fmla="*/ 11 h 33"/>
                <a:gd name="T32" fmla="*/ 0 w 33"/>
                <a:gd name="T33" fmla="*/ 22 h 33"/>
                <a:gd name="T34" fmla="*/ 11 w 33"/>
                <a:gd name="T35" fmla="*/ 33 h 33"/>
                <a:gd name="T36" fmla="*/ 22 w 33"/>
                <a:gd name="T37" fmla="*/ 33 h 33"/>
                <a:gd name="T38" fmla="*/ 33 w 33"/>
                <a:gd name="T39" fmla="*/ 22 h 33"/>
                <a:gd name="T40" fmla="*/ 31 w 33"/>
                <a:gd name="T41"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33">
                  <a:moveTo>
                    <a:pt x="31" y="22"/>
                  </a:moveTo>
                  <a:cubicBezTo>
                    <a:pt x="29" y="22"/>
                    <a:pt x="29" y="22"/>
                    <a:pt x="29" y="22"/>
                  </a:cubicBezTo>
                  <a:cubicBezTo>
                    <a:pt x="29" y="26"/>
                    <a:pt x="26" y="29"/>
                    <a:pt x="22" y="29"/>
                  </a:cubicBezTo>
                  <a:cubicBezTo>
                    <a:pt x="11" y="29"/>
                    <a:pt x="11" y="29"/>
                    <a:pt x="11" y="29"/>
                  </a:cubicBezTo>
                  <a:cubicBezTo>
                    <a:pt x="7" y="29"/>
                    <a:pt x="4" y="26"/>
                    <a:pt x="4" y="22"/>
                  </a:cubicBezTo>
                  <a:cubicBezTo>
                    <a:pt x="4" y="11"/>
                    <a:pt x="4" y="11"/>
                    <a:pt x="4" y="11"/>
                  </a:cubicBezTo>
                  <a:cubicBezTo>
                    <a:pt x="4" y="7"/>
                    <a:pt x="7" y="4"/>
                    <a:pt x="11" y="4"/>
                  </a:cubicBezTo>
                  <a:cubicBezTo>
                    <a:pt x="22" y="4"/>
                    <a:pt x="22" y="4"/>
                    <a:pt x="22" y="4"/>
                  </a:cubicBezTo>
                  <a:cubicBezTo>
                    <a:pt x="26" y="4"/>
                    <a:pt x="29" y="7"/>
                    <a:pt x="29" y="11"/>
                  </a:cubicBezTo>
                  <a:cubicBezTo>
                    <a:pt x="29" y="22"/>
                    <a:pt x="29" y="22"/>
                    <a:pt x="29" y="22"/>
                  </a:cubicBezTo>
                  <a:cubicBezTo>
                    <a:pt x="31" y="22"/>
                    <a:pt x="31" y="22"/>
                    <a:pt x="31" y="22"/>
                  </a:cubicBezTo>
                  <a:cubicBezTo>
                    <a:pt x="33" y="22"/>
                    <a:pt x="33" y="22"/>
                    <a:pt x="33" y="22"/>
                  </a:cubicBezTo>
                  <a:cubicBezTo>
                    <a:pt x="33" y="11"/>
                    <a:pt x="33" y="11"/>
                    <a:pt x="33" y="11"/>
                  </a:cubicBezTo>
                  <a:cubicBezTo>
                    <a:pt x="33" y="5"/>
                    <a:pt x="28" y="0"/>
                    <a:pt x="22" y="0"/>
                  </a:cubicBezTo>
                  <a:cubicBezTo>
                    <a:pt x="11" y="0"/>
                    <a:pt x="11" y="0"/>
                    <a:pt x="11" y="0"/>
                  </a:cubicBezTo>
                  <a:cubicBezTo>
                    <a:pt x="5" y="0"/>
                    <a:pt x="0" y="5"/>
                    <a:pt x="0" y="11"/>
                  </a:cubicBezTo>
                  <a:cubicBezTo>
                    <a:pt x="0" y="22"/>
                    <a:pt x="0" y="22"/>
                    <a:pt x="0" y="22"/>
                  </a:cubicBezTo>
                  <a:cubicBezTo>
                    <a:pt x="0" y="28"/>
                    <a:pt x="5" y="33"/>
                    <a:pt x="11" y="33"/>
                  </a:cubicBezTo>
                  <a:cubicBezTo>
                    <a:pt x="22" y="33"/>
                    <a:pt x="22" y="33"/>
                    <a:pt x="22" y="33"/>
                  </a:cubicBezTo>
                  <a:cubicBezTo>
                    <a:pt x="28" y="33"/>
                    <a:pt x="33" y="28"/>
                    <a:pt x="33" y="22"/>
                  </a:cubicBezTo>
                  <a:lnTo>
                    <a:pt x="31" y="22"/>
                  </a:lnTo>
                  <a:close/>
                </a:path>
              </a:pathLst>
            </a:custGeom>
            <a:solidFill>
              <a:srgbClr val="181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42" name="Rectangle 73"/>
            <p:cNvSpPr>
              <a:spLocks noChangeArrowheads="1"/>
            </p:cNvSpPr>
            <p:nvPr/>
          </p:nvSpPr>
          <p:spPr bwMode="auto">
            <a:xfrm>
              <a:off x="7289809" y="2873693"/>
              <a:ext cx="558800" cy="979488"/>
            </a:xfrm>
            <a:prstGeom prst="rect">
              <a:avLst/>
            </a:prstGeom>
            <a:solidFill>
              <a:srgbClr val="0C0D1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43" name="Rectangle 74"/>
            <p:cNvSpPr>
              <a:spLocks noChangeArrowheads="1"/>
            </p:cNvSpPr>
            <p:nvPr/>
          </p:nvSpPr>
          <p:spPr bwMode="auto">
            <a:xfrm>
              <a:off x="7294572" y="2880043"/>
              <a:ext cx="547688" cy="966788"/>
            </a:xfrm>
            <a:prstGeom prst="rect">
              <a:avLst/>
            </a:prstGeom>
            <a:solidFill>
              <a:srgbClr val="7E7E7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44" name="Freeform 75"/>
            <p:cNvSpPr>
              <a:spLocks/>
            </p:cNvSpPr>
            <p:nvPr/>
          </p:nvSpPr>
          <p:spPr bwMode="auto">
            <a:xfrm>
              <a:off x="7519997" y="2784793"/>
              <a:ext cx="115888" cy="26988"/>
            </a:xfrm>
            <a:custGeom>
              <a:avLst/>
              <a:gdLst>
                <a:gd name="T0" fmla="*/ 8 w 73"/>
                <a:gd name="T1" fmla="*/ 17 h 17"/>
                <a:gd name="T2" fmla="*/ 0 w 73"/>
                <a:gd name="T3" fmla="*/ 9 h 17"/>
                <a:gd name="T4" fmla="*/ 8 w 73"/>
                <a:gd name="T5" fmla="*/ 0 h 17"/>
                <a:gd name="T6" fmla="*/ 65 w 73"/>
                <a:gd name="T7" fmla="*/ 0 h 17"/>
                <a:gd name="T8" fmla="*/ 73 w 73"/>
                <a:gd name="T9" fmla="*/ 9 h 17"/>
                <a:gd name="T10" fmla="*/ 65 w 73"/>
                <a:gd name="T11" fmla="*/ 17 h 17"/>
                <a:gd name="T12" fmla="*/ 8 w 73"/>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73" h="17">
                  <a:moveTo>
                    <a:pt x="8" y="17"/>
                  </a:moveTo>
                  <a:cubicBezTo>
                    <a:pt x="3" y="17"/>
                    <a:pt x="0" y="13"/>
                    <a:pt x="0" y="9"/>
                  </a:cubicBezTo>
                  <a:cubicBezTo>
                    <a:pt x="0" y="4"/>
                    <a:pt x="3" y="0"/>
                    <a:pt x="8" y="0"/>
                  </a:cubicBezTo>
                  <a:cubicBezTo>
                    <a:pt x="65" y="0"/>
                    <a:pt x="65" y="0"/>
                    <a:pt x="65" y="0"/>
                  </a:cubicBezTo>
                  <a:cubicBezTo>
                    <a:pt x="70" y="0"/>
                    <a:pt x="73" y="4"/>
                    <a:pt x="73" y="9"/>
                  </a:cubicBezTo>
                  <a:cubicBezTo>
                    <a:pt x="73" y="13"/>
                    <a:pt x="70" y="17"/>
                    <a:pt x="65" y="17"/>
                  </a:cubicBezTo>
                  <a:lnTo>
                    <a:pt x="8" y="17"/>
                  </a:lnTo>
                  <a:close/>
                </a:path>
              </a:pathLst>
            </a:custGeom>
            <a:solidFill>
              <a:srgbClr val="0C0D1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45" name="Freeform 76"/>
            <p:cNvSpPr>
              <a:spLocks/>
            </p:cNvSpPr>
            <p:nvPr/>
          </p:nvSpPr>
          <p:spPr bwMode="auto">
            <a:xfrm>
              <a:off x="7526347" y="2792731"/>
              <a:ext cx="103188" cy="11113"/>
            </a:xfrm>
            <a:custGeom>
              <a:avLst/>
              <a:gdLst>
                <a:gd name="T0" fmla="*/ 65 w 65"/>
                <a:gd name="T1" fmla="*/ 4 h 7"/>
                <a:gd name="T2" fmla="*/ 61 w 65"/>
                <a:gd name="T3" fmla="*/ 7 h 7"/>
                <a:gd name="T4" fmla="*/ 4 w 65"/>
                <a:gd name="T5" fmla="*/ 7 h 7"/>
                <a:gd name="T6" fmla="*/ 0 w 65"/>
                <a:gd name="T7" fmla="*/ 4 h 7"/>
                <a:gd name="T8" fmla="*/ 4 w 65"/>
                <a:gd name="T9" fmla="*/ 0 h 7"/>
                <a:gd name="T10" fmla="*/ 61 w 65"/>
                <a:gd name="T11" fmla="*/ 0 h 7"/>
                <a:gd name="T12" fmla="*/ 65 w 65"/>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65" h="7">
                  <a:moveTo>
                    <a:pt x="65" y="4"/>
                  </a:moveTo>
                  <a:cubicBezTo>
                    <a:pt x="65" y="6"/>
                    <a:pt x="63" y="7"/>
                    <a:pt x="61" y="7"/>
                  </a:cubicBezTo>
                  <a:cubicBezTo>
                    <a:pt x="4" y="7"/>
                    <a:pt x="4" y="7"/>
                    <a:pt x="4" y="7"/>
                  </a:cubicBezTo>
                  <a:cubicBezTo>
                    <a:pt x="2" y="7"/>
                    <a:pt x="0" y="6"/>
                    <a:pt x="0" y="4"/>
                  </a:cubicBezTo>
                  <a:cubicBezTo>
                    <a:pt x="0" y="2"/>
                    <a:pt x="2" y="0"/>
                    <a:pt x="4" y="0"/>
                  </a:cubicBezTo>
                  <a:cubicBezTo>
                    <a:pt x="61" y="0"/>
                    <a:pt x="61" y="0"/>
                    <a:pt x="61" y="0"/>
                  </a:cubicBezTo>
                  <a:cubicBezTo>
                    <a:pt x="63" y="0"/>
                    <a:pt x="65" y="2"/>
                    <a:pt x="65" y="4"/>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46" name="Oval 77"/>
            <p:cNvSpPr>
              <a:spLocks noChangeArrowheads="1"/>
            </p:cNvSpPr>
            <p:nvPr/>
          </p:nvSpPr>
          <p:spPr bwMode="auto">
            <a:xfrm>
              <a:off x="7481897" y="2789556"/>
              <a:ext cx="17463" cy="1746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199" name="Group 198"/>
          <p:cNvGrpSpPr>
            <a:grpSpLocks noChangeAspect="1"/>
          </p:cNvGrpSpPr>
          <p:nvPr/>
        </p:nvGrpSpPr>
        <p:grpSpPr>
          <a:xfrm>
            <a:off x="13419601" y="6503911"/>
            <a:ext cx="5702478" cy="3281340"/>
            <a:chOff x="8440747" y="4796156"/>
            <a:chExt cx="2786063" cy="1603375"/>
          </a:xfrm>
        </p:grpSpPr>
        <p:sp>
          <p:nvSpPr>
            <p:cNvPr id="200" name="Freeform 45"/>
            <p:cNvSpPr>
              <a:spLocks/>
            </p:cNvSpPr>
            <p:nvPr/>
          </p:nvSpPr>
          <p:spPr bwMode="auto">
            <a:xfrm>
              <a:off x="8440747" y="6337618"/>
              <a:ext cx="1403350" cy="61913"/>
            </a:xfrm>
            <a:custGeom>
              <a:avLst/>
              <a:gdLst>
                <a:gd name="T0" fmla="*/ 0 w 885"/>
                <a:gd name="T1" fmla="*/ 16 h 39"/>
                <a:gd name="T2" fmla="*/ 78 w 885"/>
                <a:gd name="T3" fmla="*/ 39 h 39"/>
                <a:gd name="T4" fmla="*/ 885 w 885"/>
                <a:gd name="T5" fmla="*/ 39 h 39"/>
                <a:gd name="T6" fmla="*/ 885 w 885"/>
                <a:gd name="T7" fmla="*/ 0 h 39"/>
                <a:gd name="T8" fmla="*/ 0 w 885"/>
                <a:gd name="T9" fmla="*/ 0 h 39"/>
                <a:gd name="T10" fmla="*/ 0 w 885"/>
                <a:gd name="T11" fmla="*/ 16 h 39"/>
              </a:gdLst>
              <a:ahLst/>
              <a:cxnLst>
                <a:cxn ang="0">
                  <a:pos x="T0" y="T1"/>
                </a:cxn>
                <a:cxn ang="0">
                  <a:pos x="T2" y="T3"/>
                </a:cxn>
                <a:cxn ang="0">
                  <a:pos x="T4" y="T5"/>
                </a:cxn>
                <a:cxn ang="0">
                  <a:pos x="T6" y="T7"/>
                </a:cxn>
                <a:cxn ang="0">
                  <a:pos x="T8" y="T9"/>
                </a:cxn>
                <a:cxn ang="0">
                  <a:pos x="T10" y="T11"/>
                </a:cxn>
              </a:cxnLst>
              <a:rect l="0" t="0" r="r" b="b"/>
              <a:pathLst>
                <a:path w="885" h="39">
                  <a:moveTo>
                    <a:pt x="0" y="16"/>
                  </a:moveTo>
                  <a:cubicBezTo>
                    <a:pt x="0" y="23"/>
                    <a:pt x="30" y="39"/>
                    <a:pt x="78" y="39"/>
                  </a:cubicBezTo>
                  <a:cubicBezTo>
                    <a:pt x="126" y="39"/>
                    <a:pt x="885" y="39"/>
                    <a:pt x="885" y="39"/>
                  </a:cubicBezTo>
                  <a:cubicBezTo>
                    <a:pt x="885" y="0"/>
                    <a:pt x="885" y="0"/>
                    <a:pt x="885" y="0"/>
                  </a:cubicBezTo>
                  <a:cubicBezTo>
                    <a:pt x="0" y="0"/>
                    <a:pt x="0" y="0"/>
                    <a:pt x="0" y="0"/>
                  </a:cubicBezTo>
                  <a:lnTo>
                    <a:pt x="0" y="16"/>
                  </a:lnTo>
                  <a:close/>
                </a:path>
              </a:pathLst>
            </a:custGeom>
            <a:solidFill>
              <a:srgbClr val="B3B4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01" name="Freeform 46"/>
            <p:cNvSpPr>
              <a:spLocks/>
            </p:cNvSpPr>
            <p:nvPr/>
          </p:nvSpPr>
          <p:spPr bwMode="auto">
            <a:xfrm>
              <a:off x="9823459" y="6337618"/>
              <a:ext cx="1403350" cy="61913"/>
            </a:xfrm>
            <a:custGeom>
              <a:avLst/>
              <a:gdLst>
                <a:gd name="T0" fmla="*/ 884 w 884"/>
                <a:gd name="T1" fmla="*/ 16 h 39"/>
                <a:gd name="T2" fmla="*/ 806 w 884"/>
                <a:gd name="T3" fmla="*/ 39 h 39"/>
                <a:gd name="T4" fmla="*/ 0 w 884"/>
                <a:gd name="T5" fmla="*/ 39 h 39"/>
                <a:gd name="T6" fmla="*/ 0 w 884"/>
                <a:gd name="T7" fmla="*/ 0 h 39"/>
                <a:gd name="T8" fmla="*/ 884 w 884"/>
                <a:gd name="T9" fmla="*/ 0 h 39"/>
                <a:gd name="T10" fmla="*/ 884 w 884"/>
                <a:gd name="T11" fmla="*/ 16 h 39"/>
              </a:gdLst>
              <a:ahLst/>
              <a:cxnLst>
                <a:cxn ang="0">
                  <a:pos x="T0" y="T1"/>
                </a:cxn>
                <a:cxn ang="0">
                  <a:pos x="T2" y="T3"/>
                </a:cxn>
                <a:cxn ang="0">
                  <a:pos x="T4" y="T5"/>
                </a:cxn>
                <a:cxn ang="0">
                  <a:pos x="T6" y="T7"/>
                </a:cxn>
                <a:cxn ang="0">
                  <a:pos x="T8" y="T9"/>
                </a:cxn>
                <a:cxn ang="0">
                  <a:pos x="T10" y="T11"/>
                </a:cxn>
              </a:cxnLst>
              <a:rect l="0" t="0" r="r" b="b"/>
              <a:pathLst>
                <a:path w="884" h="39">
                  <a:moveTo>
                    <a:pt x="884" y="16"/>
                  </a:moveTo>
                  <a:cubicBezTo>
                    <a:pt x="884" y="23"/>
                    <a:pt x="854" y="39"/>
                    <a:pt x="806" y="39"/>
                  </a:cubicBezTo>
                  <a:cubicBezTo>
                    <a:pt x="758" y="39"/>
                    <a:pt x="0" y="39"/>
                    <a:pt x="0" y="39"/>
                  </a:cubicBezTo>
                  <a:cubicBezTo>
                    <a:pt x="0" y="0"/>
                    <a:pt x="0" y="0"/>
                    <a:pt x="0" y="0"/>
                  </a:cubicBezTo>
                  <a:cubicBezTo>
                    <a:pt x="884" y="0"/>
                    <a:pt x="884" y="0"/>
                    <a:pt x="884" y="0"/>
                  </a:cubicBezTo>
                  <a:lnTo>
                    <a:pt x="884" y="16"/>
                  </a:lnTo>
                  <a:close/>
                </a:path>
              </a:pathLst>
            </a:custGeom>
            <a:solidFill>
              <a:srgbClr val="B3B4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02" name="Freeform 47"/>
            <p:cNvSpPr>
              <a:spLocks/>
            </p:cNvSpPr>
            <p:nvPr/>
          </p:nvSpPr>
          <p:spPr bwMode="auto">
            <a:xfrm>
              <a:off x="8715384" y="4796156"/>
              <a:ext cx="2257425" cy="1546225"/>
            </a:xfrm>
            <a:custGeom>
              <a:avLst/>
              <a:gdLst>
                <a:gd name="T0" fmla="*/ 1378 w 1423"/>
                <a:gd name="T1" fmla="*/ 0 h 974"/>
                <a:gd name="T2" fmla="*/ 45 w 1423"/>
                <a:gd name="T3" fmla="*/ 0 h 974"/>
                <a:gd name="T4" fmla="*/ 0 w 1423"/>
                <a:gd name="T5" fmla="*/ 45 h 974"/>
                <a:gd name="T6" fmla="*/ 0 w 1423"/>
                <a:gd name="T7" fmla="*/ 218 h 974"/>
                <a:gd name="T8" fmla="*/ 0 w 1423"/>
                <a:gd name="T9" fmla="*/ 929 h 974"/>
                <a:gd name="T10" fmla="*/ 45 w 1423"/>
                <a:gd name="T11" fmla="*/ 974 h 974"/>
                <a:gd name="T12" fmla="*/ 1378 w 1423"/>
                <a:gd name="T13" fmla="*/ 974 h 974"/>
                <a:gd name="T14" fmla="*/ 1423 w 1423"/>
                <a:gd name="T15" fmla="*/ 929 h 974"/>
                <a:gd name="T16" fmla="*/ 1423 w 1423"/>
                <a:gd name="T17" fmla="*/ 45 h 974"/>
                <a:gd name="T18" fmla="*/ 1378 w 1423"/>
                <a:gd name="T19" fmla="*/ 0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3" h="974">
                  <a:moveTo>
                    <a:pt x="1378" y="0"/>
                  </a:moveTo>
                  <a:cubicBezTo>
                    <a:pt x="45" y="0"/>
                    <a:pt x="45" y="0"/>
                    <a:pt x="45" y="0"/>
                  </a:cubicBezTo>
                  <a:cubicBezTo>
                    <a:pt x="20" y="0"/>
                    <a:pt x="0" y="20"/>
                    <a:pt x="0" y="45"/>
                  </a:cubicBezTo>
                  <a:cubicBezTo>
                    <a:pt x="0" y="218"/>
                    <a:pt x="0" y="218"/>
                    <a:pt x="0" y="218"/>
                  </a:cubicBezTo>
                  <a:cubicBezTo>
                    <a:pt x="0" y="929"/>
                    <a:pt x="0" y="929"/>
                    <a:pt x="0" y="929"/>
                  </a:cubicBezTo>
                  <a:cubicBezTo>
                    <a:pt x="0" y="954"/>
                    <a:pt x="20" y="974"/>
                    <a:pt x="45" y="974"/>
                  </a:cubicBezTo>
                  <a:cubicBezTo>
                    <a:pt x="1378" y="974"/>
                    <a:pt x="1378" y="974"/>
                    <a:pt x="1378" y="974"/>
                  </a:cubicBezTo>
                  <a:cubicBezTo>
                    <a:pt x="1403" y="974"/>
                    <a:pt x="1423" y="954"/>
                    <a:pt x="1423" y="929"/>
                  </a:cubicBezTo>
                  <a:cubicBezTo>
                    <a:pt x="1423" y="45"/>
                    <a:pt x="1423" y="45"/>
                    <a:pt x="1423" y="45"/>
                  </a:cubicBezTo>
                  <a:cubicBezTo>
                    <a:pt x="1423" y="20"/>
                    <a:pt x="1403" y="0"/>
                    <a:pt x="1378" y="0"/>
                  </a:cubicBezTo>
                  <a:close/>
                </a:path>
              </a:pathLst>
            </a:custGeom>
            <a:solidFill>
              <a:srgbClr val="D2D3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03" name="Freeform 48"/>
            <p:cNvSpPr>
              <a:spLocks/>
            </p:cNvSpPr>
            <p:nvPr/>
          </p:nvSpPr>
          <p:spPr bwMode="auto">
            <a:xfrm>
              <a:off x="8723322" y="4804093"/>
              <a:ext cx="2243138" cy="1530350"/>
            </a:xfrm>
            <a:custGeom>
              <a:avLst/>
              <a:gdLst>
                <a:gd name="T0" fmla="*/ 40 w 1414"/>
                <a:gd name="T1" fmla="*/ 964 h 964"/>
                <a:gd name="T2" fmla="*/ 0 w 1414"/>
                <a:gd name="T3" fmla="*/ 924 h 964"/>
                <a:gd name="T4" fmla="*/ 0 w 1414"/>
                <a:gd name="T5" fmla="*/ 40 h 964"/>
                <a:gd name="T6" fmla="*/ 40 w 1414"/>
                <a:gd name="T7" fmla="*/ 0 h 964"/>
                <a:gd name="T8" fmla="*/ 1373 w 1414"/>
                <a:gd name="T9" fmla="*/ 0 h 964"/>
                <a:gd name="T10" fmla="*/ 1414 w 1414"/>
                <a:gd name="T11" fmla="*/ 40 h 964"/>
                <a:gd name="T12" fmla="*/ 1414 w 1414"/>
                <a:gd name="T13" fmla="*/ 924 h 964"/>
                <a:gd name="T14" fmla="*/ 1373 w 1414"/>
                <a:gd name="T15" fmla="*/ 964 h 964"/>
                <a:gd name="T16" fmla="*/ 40 w 1414"/>
                <a:gd name="T17" fmla="*/ 964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4" h="964">
                  <a:moveTo>
                    <a:pt x="40" y="964"/>
                  </a:moveTo>
                  <a:cubicBezTo>
                    <a:pt x="18" y="964"/>
                    <a:pt x="0" y="946"/>
                    <a:pt x="0" y="924"/>
                  </a:cubicBezTo>
                  <a:cubicBezTo>
                    <a:pt x="0" y="40"/>
                    <a:pt x="0" y="40"/>
                    <a:pt x="0" y="40"/>
                  </a:cubicBezTo>
                  <a:cubicBezTo>
                    <a:pt x="0" y="18"/>
                    <a:pt x="18" y="0"/>
                    <a:pt x="40" y="0"/>
                  </a:cubicBezTo>
                  <a:cubicBezTo>
                    <a:pt x="1373" y="0"/>
                    <a:pt x="1373" y="0"/>
                    <a:pt x="1373" y="0"/>
                  </a:cubicBezTo>
                  <a:cubicBezTo>
                    <a:pt x="1396" y="0"/>
                    <a:pt x="1414" y="18"/>
                    <a:pt x="1414" y="40"/>
                  </a:cubicBezTo>
                  <a:cubicBezTo>
                    <a:pt x="1414" y="924"/>
                    <a:pt x="1414" y="924"/>
                    <a:pt x="1414" y="924"/>
                  </a:cubicBezTo>
                  <a:cubicBezTo>
                    <a:pt x="1414" y="946"/>
                    <a:pt x="1396" y="964"/>
                    <a:pt x="1373" y="964"/>
                  </a:cubicBezTo>
                  <a:lnTo>
                    <a:pt x="40" y="964"/>
                  </a:lnTo>
                  <a:close/>
                </a:path>
              </a:pathLst>
            </a:custGeom>
            <a:solidFill>
              <a:srgbClr val="181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04" name="Freeform 49"/>
            <p:cNvSpPr>
              <a:spLocks/>
            </p:cNvSpPr>
            <p:nvPr/>
          </p:nvSpPr>
          <p:spPr bwMode="auto">
            <a:xfrm>
              <a:off x="8723322" y="6269356"/>
              <a:ext cx="2243138" cy="65088"/>
            </a:xfrm>
            <a:custGeom>
              <a:avLst/>
              <a:gdLst>
                <a:gd name="T0" fmla="*/ 1414 w 1414"/>
                <a:gd name="T1" fmla="*/ 0 h 41"/>
                <a:gd name="T2" fmla="*/ 1396 w 1414"/>
                <a:gd name="T3" fmla="*/ 9 h 41"/>
                <a:gd name="T4" fmla="*/ 18 w 1414"/>
                <a:gd name="T5" fmla="*/ 9 h 41"/>
                <a:gd name="T6" fmla="*/ 0 w 1414"/>
                <a:gd name="T7" fmla="*/ 0 h 41"/>
                <a:gd name="T8" fmla="*/ 0 w 1414"/>
                <a:gd name="T9" fmla="*/ 1 h 41"/>
                <a:gd name="T10" fmla="*/ 40 w 1414"/>
                <a:gd name="T11" fmla="*/ 41 h 41"/>
                <a:gd name="T12" fmla="*/ 1373 w 1414"/>
                <a:gd name="T13" fmla="*/ 41 h 41"/>
                <a:gd name="T14" fmla="*/ 1414 w 1414"/>
                <a:gd name="T15" fmla="*/ 1 h 41"/>
                <a:gd name="T16" fmla="*/ 1414 w 1414"/>
                <a:gd name="T1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4" h="41">
                  <a:moveTo>
                    <a:pt x="1414" y="0"/>
                  </a:moveTo>
                  <a:cubicBezTo>
                    <a:pt x="1409" y="6"/>
                    <a:pt x="1403" y="9"/>
                    <a:pt x="1396" y="9"/>
                  </a:cubicBezTo>
                  <a:cubicBezTo>
                    <a:pt x="18" y="9"/>
                    <a:pt x="18" y="9"/>
                    <a:pt x="18" y="9"/>
                  </a:cubicBezTo>
                  <a:cubicBezTo>
                    <a:pt x="10" y="9"/>
                    <a:pt x="4" y="6"/>
                    <a:pt x="0" y="0"/>
                  </a:cubicBezTo>
                  <a:cubicBezTo>
                    <a:pt x="0" y="1"/>
                    <a:pt x="0" y="1"/>
                    <a:pt x="0" y="1"/>
                  </a:cubicBezTo>
                  <a:cubicBezTo>
                    <a:pt x="0" y="23"/>
                    <a:pt x="18" y="41"/>
                    <a:pt x="40" y="41"/>
                  </a:cubicBezTo>
                  <a:cubicBezTo>
                    <a:pt x="1373" y="41"/>
                    <a:pt x="1373" y="41"/>
                    <a:pt x="1373" y="41"/>
                  </a:cubicBezTo>
                  <a:cubicBezTo>
                    <a:pt x="1396" y="41"/>
                    <a:pt x="1414" y="23"/>
                    <a:pt x="1414" y="1"/>
                  </a:cubicBezTo>
                  <a:lnTo>
                    <a:pt x="1414" y="0"/>
                  </a:lnTo>
                  <a:close/>
                </a:path>
              </a:pathLst>
            </a:custGeom>
            <a:solidFill>
              <a:srgbClr val="0C0D1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05" name="Rectangle 50"/>
            <p:cNvSpPr>
              <a:spLocks noChangeArrowheads="1"/>
            </p:cNvSpPr>
            <p:nvPr/>
          </p:nvSpPr>
          <p:spPr bwMode="auto">
            <a:xfrm>
              <a:off x="8440747" y="6312218"/>
              <a:ext cx="2786063" cy="50800"/>
            </a:xfrm>
            <a:prstGeom prst="rect">
              <a:avLst/>
            </a:prstGeom>
            <a:solidFill>
              <a:srgbClr val="D2D6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06" name="Freeform 51"/>
            <p:cNvSpPr>
              <a:spLocks/>
            </p:cNvSpPr>
            <p:nvPr/>
          </p:nvSpPr>
          <p:spPr bwMode="auto">
            <a:xfrm>
              <a:off x="9632959" y="6312218"/>
              <a:ext cx="400050" cy="28575"/>
            </a:xfrm>
            <a:custGeom>
              <a:avLst/>
              <a:gdLst>
                <a:gd name="T0" fmla="*/ 0 w 252"/>
                <a:gd name="T1" fmla="*/ 0 h 18"/>
                <a:gd name="T2" fmla="*/ 22 w 252"/>
                <a:gd name="T3" fmla="*/ 18 h 18"/>
                <a:gd name="T4" fmla="*/ 230 w 252"/>
                <a:gd name="T5" fmla="*/ 18 h 18"/>
                <a:gd name="T6" fmla="*/ 252 w 252"/>
                <a:gd name="T7" fmla="*/ 0 h 18"/>
                <a:gd name="T8" fmla="*/ 0 w 252"/>
                <a:gd name="T9" fmla="*/ 0 h 18"/>
              </a:gdLst>
              <a:ahLst/>
              <a:cxnLst>
                <a:cxn ang="0">
                  <a:pos x="T0" y="T1"/>
                </a:cxn>
                <a:cxn ang="0">
                  <a:pos x="T2" y="T3"/>
                </a:cxn>
                <a:cxn ang="0">
                  <a:pos x="T4" y="T5"/>
                </a:cxn>
                <a:cxn ang="0">
                  <a:pos x="T6" y="T7"/>
                </a:cxn>
                <a:cxn ang="0">
                  <a:pos x="T8" y="T9"/>
                </a:cxn>
              </a:cxnLst>
              <a:rect l="0" t="0" r="r" b="b"/>
              <a:pathLst>
                <a:path w="252" h="18">
                  <a:moveTo>
                    <a:pt x="0" y="0"/>
                  </a:moveTo>
                  <a:cubicBezTo>
                    <a:pt x="2" y="10"/>
                    <a:pt x="11" y="18"/>
                    <a:pt x="22" y="18"/>
                  </a:cubicBezTo>
                  <a:cubicBezTo>
                    <a:pt x="230" y="18"/>
                    <a:pt x="230" y="18"/>
                    <a:pt x="230" y="18"/>
                  </a:cubicBezTo>
                  <a:cubicBezTo>
                    <a:pt x="241" y="18"/>
                    <a:pt x="250" y="10"/>
                    <a:pt x="252" y="0"/>
                  </a:cubicBezTo>
                  <a:lnTo>
                    <a:pt x="0" y="0"/>
                  </a:lnTo>
                  <a:close/>
                </a:path>
              </a:pathLst>
            </a:custGeom>
            <a:solidFill>
              <a:srgbClr val="B3B4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07" name="Rectangle 52"/>
            <p:cNvSpPr>
              <a:spLocks noChangeArrowheads="1"/>
            </p:cNvSpPr>
            <p:nvPr/>
          </p:nvSpPr>
          <p:spPr bwMode="auto">
            <a:xfrm>
              <a:off x="8797934" y="4900931"/>
              <a:ext cx="2093913" cy="1322388"/>
            </a:xfrm>
            <a:prstGeom prst="rect">
              <a:avLst/>
            </a:prstGeom>
            <a:solidFill>
              <a:srgbClr val="0C0D1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08" name="Rectangle 53"/>
            <p:cNvSpPr>
              <a:spLocks noChangeArrowheads="1"/>
            </p:cNvSpPr>
            <p:nvPr/>
          </p:nvSpPr>
          <p:spPr bwMode="auto">
            <a:xfrm>
              <a:off x="8804284" y="4908868"/>
              <a:ext cx="2079625" cy="1308100"/>
            </a:xfrm>
            <a:prstGeom prst="rect">
              <a:avLst/>
            </a:prstGeom>
            <a:solidFill>
              <a:srgbClr val="C6C6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09" name="Oval 54"/>
            <p:cNvSpPr>
              <a:spLocks noChangeArrowheads="1"/>
            </p:cNvSpPr>
            <p:nvPr/>
          </p:nvSpPr>
          <p:spPr bwMode="auto">
            <a:xfrm>
              <a:off x="9831397" y="4845368"/>
              <a:ext cx="23813" cy="23813"/>
            </a:xfrm>
            <a:prstGeom prst="ellipse">
              <a:avLst/>
            </a:prstGeom>
            <a:solidFill>
              <a:srgbClr val="2C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10" name="Oval 55"/>
            <p:cNvSpPr>
              <a:spLocks noChangeArrowheads="1"/>
            </p:cNvSpPr>
            <p:nvPr/>
          </p:nvSpPr>
          <p:spPr bwMode="auto">
            <a:xfrm>
              <a:off x="9831397" y="4843781"/>
              <a:ext cx="23813" cy="22225"/>
            </a:xfrm>
            <a:prstGeom prst="ellipse">
              <a:avLst/>
            </a:prstGeom>
            <a:solidFill>
              <a:srgbClr val="0A0A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11" name="Oval 56"/>
            <p:cNvSpPr>
              <a:spLocks noChangeArrowheads="1"/>
            </p:cNvSpPr>
            <p:nvPr/>
          </p:nvSpPr>
          <p:spPr bwMode="auto">
            <a:xfrm>
              <a:off x="9836159" y="4846956"/>
              <a:ext cx="14288" cy="15875"/>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12" name="Oval 57"/>
            <p:cNvSpPr>
              <a:spLocks noChangeArrowheads="1"/>
            </p:cNvSpPr>
            <p:nvPr/>
          </p:nvSpPr>
          <p:spPr bwMode="auto">
            <a:xfrm>
              <a:off x="9839334" y="4851718"/>
              <a:ext cx="7938" cy="7938"/>
            </a:xfrm>
            <a:prstGeom prst="ellipse">
              <a:avLst/>
            </a:prstGeom>
            <a:solidFill>
              <a:srgbClr val="2C99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13" name="Freeform 58"/>
            <p:cNvSpPr>
              <a:spLocks/>
            </p:cNvSpPr>
            <p:nvPr/>
          </p:nvSpPr>
          <p:spPr bwMode="auto">
            <a:xfrm>
              <a:off x="9842509" y="4853306"/>
              <a:ext cx="1588" cy="3175"/>
            </a:xfrm>
            <a:custGeom>
              <a:avLst/>
              <a:gdLst>
                <a:gd name="T0" fmla="*/ 1 w 1"/>
                <a:gd name="T1" fmla="*/ 1 h 2"/>
                <a:gd name="T2" fmla="*/ 1 w 1"/>
                <a:gd name="T3" fmla="*/ 2 h 2"/>
                <a:gd name="T4" fmla="*/ 0 w 1"/>
                <a:gd name="T5" fmla="*/ 1 h 2"/>
                <a:gd name="T6" fmla="*/ 1 w 1"/>
                <a:gd name="T7" fmla="*/ 0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lnTo>
                    <a:pt x="1" y="2"/>
                  </a:lnTo>
                  <a:lnTo>
                    <a:pt x="0" y="1"/>
                  </a:lnTo>
                  <a:lnTo>
                    <a:pt x="1" y="0"/>
                  </a:lnTo>
                  <a:lnTo>
                    <a:pt x="1"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2" name="Group 1"/>
          <p:cNvGrpSpPr/>
          <p:nvPr/>
        </p:nvGrpSpPr>
        <p:grpSpPr>
          <a:xfrm>
            <a:off x="1906520" y="10424685"/>
            <a:ext cx="6405145" cy="1584075"/>
            <a:chOff x="1905775" y="10424684"/>
            <a:chExt cx="6402643" cy="1584075"/>
          </a:xfrm>
        </p:grpSpPr>
        <p:sp>
          <p:nvSpPr>
            <p:cNvPr id="270" name="Oval 269"/>
            <p:cNvSpPr/>
            <p:nvPr/>
          </p:nvSpPr>
          <p:spPr>
            <a:xfrm flipH="1">
              <a:off x="1905775" y="10536355"/>
              <a:ext cx="1171269" cy="117157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AU" sz="3200" dirty="0">
                <a:solidFill>
                  <a:schemeClr val="bg1"/>
                </a:solidFill>
                <a:latin typeface="Open Sans"/>
                <a:cs typeface="Open Sans"/>
              </a:endParaRPr>
            </a:p>
          </p:txBody>
        </p:sp>
        <p:sp>
          <p:nvSpPr>
            <p:cNvPr id="251" name="Text Placeholder 33"/>
            <p:cNvSpPr txBox="1">
              <a:spLocks/>
            </p:cNvSpPr>
            <p:nvPr/>
          </p:nvSpPr>
          <p:spPr>
            <a:xfrm>
              <a:off x="3386636" y="10424684"/>
              <a:ext cx="4845582" cy="5599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5000"/>
                </a:lnSpc>
                <a:spcBef>
                  <a:spcPts val="0"/>
                </a:spcBef>
                <a:buNone/>
              </a:pPr>
              <a:r>
                <a:rPr lang="en-AU" sz="2600" b="1" dirty="0">
                  <a:latin typeface="Open Sans"/>
                  <a:cs typeface="Open Sans"/>
                </a:rPr>
                <a:t>Desktop Application</a:t>
              </a:r>
            </a:p>
          </p:txBody>
        </p:sp>
        <p:sp>
          <p:nvSpPr>
            <p:cNvPr id="96" name="Rectangle 95"/>
            <p:cNvSpPr/>
            <p:nvPr/>
          </p:nvSpPr>
          <p:spPr>
            <a:xfrm>
              <a:off x="3211637" y="10926448"/>
              <a:ext cx="5096781" cy="1082311"/>
            </a:xfrm>
            <a:prstGeom prst="rect">
              <a:avLst/>
            </a:prstGeom>
          </p:spPr>
          <p:txBody>
            <a:bodyPr wrap="square" lIns="182843" tIns="91422" rIns="182843" bIns="91422">
              <a:spAutoFit/>
            </a:bodyPr>
            <a:lstStyle/>
            <a:p>
              <a:pPr>
                <a:lnSpc>
                  <a:spcPct val="150000"/>
                </a:lnSpc>
              </a:pPr>
              <a:r>
                <a:rPr lang="en-US" sz="2000" dirty="0">
                  <a:latin typeface="Open Sans"/>
                  <a:cs typeface="Open Sans"/>
                </a:rPr>
                <a:t>Creativity is the key to success in the future, and primary </a:t>
              </a:r>
              <a:r>
                <a:rPr lang="en-US" sz="2000" dirty="0" smtClean="0">
                  <a:latin typeface="Open Sans"/>
                  <a:cs typeface="Open Sans"/>
                </a:rPr>
                <a:t>education.</a:t>
              </a:r>
              <a:endParaRPr lang="en-US" sz="2000" dirty="0">
                <a:latin typeface="Open Sans"/>
                <a:cs typeface="Open Sans"/>
              </a:endParaRPr>
            </a:p>
          </p:txBody>
        </p:sp>
        <p:sp>
          <p:nvSpPr>
            <p:cNvPr id="115" name="AutoShape 60"/>
            <p:cNvSpPr>
              <a:spLocks noChangeAspect="1"/>
            </p:cNvSpPr>
            <p:nvPr/>
          </p:nvSpPr>
          <p:spPr bwMode="auto">
            <a:xfrm>
              <a:off x="2262707" y="10933848"/>
              <a:ext cx="502191" cy="445352"/>
            </a:xfrm>
            <a:custGeom>
              <a:avLst/>
              <a:gdLst>
                <a:gd name="T0" fmla="*/ 10800 w 21600"/>
                <a:gd name="T1" fmla="*/ 10796 h 21592"/>
                <a:gd name="T2" fmla="*/ 10800 w 21600"/>
                <a:gd name="T3" fmla="*/ 10796 h 21592"/>
                <a:gd name="T4" fmla="*/ 10800 w 21600"/>
                <a:gd name="T5" fmla="*/ 10796 h 21592"/>
                <a:gd name="T6" fmla="*/ 10800 w 21600"/>
                <a:gd name="T7" fmla="*/ 10796 h 21592"/>
              </a:gdLst>
              <a:ahLst/>
              <a:cxnLst>
                <a:cxn ang="0">
                  <a:pos x="T0" y="T1"/>
                </a:cxn>
                <a:cxn ang="0">
                  <a:pos x="T2" y="T3"/>
                </a:cxn>
                <a:cxn ang="0">
                  <a:pos x="T4" y="T5"/>
                </a:cxn>
                <a:cxn ang="0">
                  <a:pos x="T6" y="T7"/>
                </a:cxn>
              </a:cxnLst>
              <a:rect l="0" t="0" r="r" b="b"/>
              <a:pathLst>
                <a:path w="21600" h="21592">
                  <a:moveTo>
                    <a:pt x="16719" y="11484"/>
                  </a:moveTo>
                  <a:cubicBezTo>
                    <a:pt x="16972" y="11823"/>
                    <a:pt x="17102" y="12217"/>
                    <a:pt x="17111" y="12666"/>
                  </a:cubicBezTo>
                  <a:cubicBezTo>
                    <a:pt x="17118" y="13118"/>
                    <a:pt x="16986" y="13503"/>
                    <a:pt x="16719" y="13825"/>
                  </a:cubicBezTo>
                  <a:lnTo>
                    <a:pt x="10660" y="21039"/>
                  </a:lnTo>
                  <a:cubicBezTo>
                    <a:pt x="10393" y="21361"/>
                    <a:pt x="10061" y="21530"/>
                    <a:pt x="9664" y="21548"/>
                  </a:cubicBezTo>
                  <a:cubicBezTo>
                    <a:pt x="9270" y="21568"/>
                    <a:pt x="8950" y="21398"/>
                    <a:pt x="8704" y="21039"/>
                  </a:cubicBezTo>
                  <a:lnTo>
                    <a:pt x="991" y="10768"/>
                  </a:lnTo>
                  <a:cubicBezTo>
                    <a:pt x="721" y="10408"/>
                    <a:pt x="488" y="9960"/>
                    <a:pt x="293" y="9416"/>
                  </a:cubicBezTo>
                  <a:cubicBezTo>
                    <a:pt x="98" y="8878"/>
                    <a:pt x="0" y="8375"/>
                    <a:pt x="0" y="7918"/>
                  </a:cubicBezTo>
                  <a:lnTo>
                    <a:pt x="0" y="1668"/>
                  </a:lnTo>
                  <a:cubicBezTo>
                    <a:pt x="0" y="1216"/>
                    <a:pt x="134" y="825"/>
                    <a:pt x="401" y="497"/>
                  </a:cubicBezTo>
                  <a:cubicBezTo>
                    <a:pt x="671" y="166"/>
                    <a:pt x="1003" y="0"/>
                    <a:pt x="1392" y="0"/>
                  </a:cubicBezTo>
                  <a:lnTo>
                    <a:pt x="6619" y="0"/>
                  </a:lnTo>
                  <a:cubicBezTo>
                    <a:pt x="6811" y="0"/>
                    <a:pt x="7016" y="28"/>
                    <a:pt x="7237" y="83"/>
                  </a:cubicBezTo>
                  <a:cubicBezTo>
                    <a:pt x="7456" y="138"/>
                    <a:pt x="7677" y="224"/>
                    <a:pt x="7899" y="336"/>
                  </a:cubicBezTo>
                  <a:cubicBezTo>
                    <a:pt x="8120" y="451"/>
                    <a:pt x="8332" y="580"/>
                    <a:pt x="8524" y="724"/>
                  </a:cubicBezTo>
                  <a:cubicBezTo>
                    <a:pt x="8719" y="865"/>
                    <a:pt x="8880" y="1021"/>
                    <a:pt x="9005" y="1185"/>
                  </a:cubicBezTo>
                  <a:lnTo>
                    <a:pt x="16719" y="11484"/>
                  </a:lnTo>
                  <a:close/>
                  <a:moveTo>
                    <a:pt x="3603" y="5922"/>
                  </a:moveTo>
                  <a:cubicBezTo>
                    <a:pt x="3964" y="5922"/>
                    <a:pt x="4279" y="5761"/>
                    <a:pt x="4548" y="5441"/>
                  </a:cubicBezTo>
                  <a:cubicBezTo>
                    <a:pt x="4815" y="5116"/>
                    <a:pt x="4952" y="4740"/>
                    <a:pt x="4952" y="4311"/>
                  </a:cubicBezTo>
                  <a:cubicBezTo>
                    <a:pt x="4952" y="3862"/>
                    <a:pt x="4815" y="3477"/>
                    <a:pt x="4548" y="3160"/>
                  </a:cubicBezTo>
                  <a:cubicBezTo>
                    <a:pt x="4281" y="2844"/>
                    <a:pt x="3966" y="2686"/>
                    <a:pt x="3603" y="2686"/>
                  </a:cubicBezTo>
                  <a:cubicBezTo>
                    <a:pt x="3227" y="2686"/>
                    <a:pt x="2908" y="2844"/>
                    <a:pt x="2643" y="3160"/>
                  </a:cubicBezTo>
                  <a:cubicBezTo>
                    <a:pt x="2378" y="3477"/>
                    <a:pt x="2246" y="3862"/>
                    <a:pt x="2246" y="4311"/>
                  </a:cubicBezTo>
                  <a:cubicBezTo>
                    <a:pt x="2246" y="4739"/>
                    <a:pt x="2378" y="5116"/>
                    <a:pt x="2643" y="5441"/>
                  </a:cubicBezTo>
                  <a:cubicBezTo>
                    <a:pt x="2905" y="5761"/>
                    <a:pt x="3225" y="5922"/>
                    <a:pt x="3603" y="5922"/>
                  </a:cubicBezTo>
                  <a:moveTo>
                    <a:pt x="21198" y="11510"/>
                  </a:moveTo>
                  <a:cubicBezTo>
                    <a:pt x="21465" y="11852"/>
                    <a:pt x="21599" y="12252"/>
                    <a:pt x="21599" y="12709"/>
                  </a:cubicBezTo>
                  <a:cubicBezTo>
                    <a:pt x="21599" y="13167"/>
                    <a:pt x="21465" y="13558"/>
                    <a:pt x="21198" y="13880"/>
                  </a:cubicBezTo>
                  <a:lnTo>
                    <a:pt x="15163" y="21093"/>
                  </a:lnTo>
                  <a:cubicBezTo>
                    <a:pt x="14896" y="21415"/>
                    <a:pt x="14564" y="21582"/>
                    <a:pt x="14174" y="21591"/>
                  </a:cubicBezTo>
                  <a:cubicBezTo>
                    <a:pt x="13782" y="21600"/>
                    <a:pt x="13450" y="21433"/>
                    <a:pt x="13183" y="21093"/>
                  </a:cubicBezTo>
                  <a:lnTo>
                    <a:pt x="13044" y="20903"/>
                  </a:lnTo>
                  <a:lnTo>
                    <a:pt x="18963" y="13825"/>
                  </a:lnTo>
                  <a:cubicBezTo>
                    <a:pt x="19230" y="13503"/>
                    <a:pt x="19365" y="13118"/>
                    <a:pt x="19360" y="12660"/>
                  </a:cubicBezTo>
                  <a:cubicBezTo>
                    <a:pt x="19355" y="12206"/>
                    <a:pt x="19223" y="11812"/>
                    <a:pt x="18963" y="11484"/>
                  </a:cubicBezTo>
                  <a:lnTo>
                    <a:pt x="11247" y="1185"/>
                  </a:lnTo>
                  <a:cubicBezTo>
                    <a:pt x="11009" y="865"/>
                    <a:pt x="10689" y="604"/>
                    <a:pt x="10282" y="408"/>
                  </a:cubicBezTo>
                  <a:cubicBezTo>
                    <a:pt x="9873" y="210"/>
                    <a:pt x="9484" y="83"/>
                    <a:pt x="9109" y="28"/>
                  </a:cubicBezTo>
                  <a:lnTo>
                    <a:pt x="11112" y="28"/>
                  </a:lnTo>
                  <a:cubicBezTo>
                    <a:pt x="11502" y="28"/>
                    <a:pt x="11935" y="141"/>
                    <a:pt x="12406" y="365"/>
                  </a:cubicBezTo>
                  <a:cubicBezTo>
                    <a:pt x="12878" y="589"/>
                    <a:pt x="13236" y="874"/>
                    <a:pt x="13481" y="1213"/>
                  </a:cubicBezTo>
                  <a:lnTo>
                    <a:pt x="21198" y="11510"/>
                  </a:lnTo>
                  <a:close/>
                </a:path>
              </a:pathLst>
            </a:custGeom>
            <a:solidFill>
              <a:schemeClr val="bg1"/>
            </a:solidFill>
            <a:ln>
              <a:noFill/>
            </a:ln>
            <a:effectLst/>
            <a:extLst/>
          </p:spPr>
          <p:txBody>
            <a:bodyPr lIns="38100" tIns="38100" rIns="38100" bIns="38100" anchor="ctr"/>
            <a:lstStyle/>
            <a:p>
              <a:pPr defTabSz="342763">
                <a:defRPr/>
              </a:pPr>
              <a:endParaRPr lang="es-ES" sz="2200" dirty="0">
                <a:solidFill>
                  <a:srgbClr val="44CEB9"/>
                </a:solidFill>
                <a:effectLst>
                  <a:outerShdw blurRad="38100" dist="38100" dir="2700000" algn="tl">
                    <a:srgbClr val="000000"/>
                  </a:outerShdw>
                </a:effectLst>
                <a:latin typeface="Open Sans"/>
                <a:cs typeface="Open Sans"/>
                <a:sym typeface="Gill Sans" charset="0"/>
              </a:endParaRPr>
            </a:p>
          </p:txBody>
        </p:sp>
      </p:grpSp>
      <p:grpSp>
        <p:nvGrpSpPr>
          <p:cNvPr id="3" name="Group 2"/>
          <p:cNvGrpSpPr/>
          <p:nvPr/>
        </p:nvGrpSpPr>
        <p:grpSpPr>
          <a:xfrm>
            <a:off x="8993590" y="10424685"/>
            <a:ext cx="6404268" cy="1584075"/>
            <a:chOff x="8990077" y="10424684"/>
            <a:chExt cx="6401767" cy="1584075"/>
          </a:xfrm>
        </p:grpSpPr>
        <p:sp>
          <p:nvSpPr>
            <p:cNvPr id="249" name="Text Placeholder 33"/>
            <p:cNvSpPr txBox="1">
              <a:spLocks/>
            </p:cNvSpPr>
            <p:nvPr/>
          </p:nvSpPr>
          <p:spPr>
            <a:xfrm>
              <a:off x="10480532" y="10424684"/>
              <a:ext cx="4845582" cy="5599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5000"/>
                </a:lnSpc>
                <a:spcBef>
                  <a:spcPts val="0"/>
                </a:spcBef>
                <a:buNone/>
              </a:pPr>
              <a:r>
                <a:rPr lang="en-AU" sz="2600" b="1" dirty="0" smtClean="0">
                  <a:latin typeface="Open Sans"/>
                  <a:cs typeface="Open Sans"/>
                </a:rPr>
                <a:t>Data Plan</a:t>
              </a:r>
              <a:endParaRPr lang="en-AU" sz="2600" b="1" dirty="0">
                <a:latin typeface="Open Sans"/>
                <a:cs typeface="Open Sans"/>
              </a:endParaRPr>
            </a:p>
          </p:txBody>
        </p:sp>
        <p:sp>
          <p:nvSpPr>
            <p:cNvPr id="271" name="Oval 270"/>
            <p:cNvSpPr/>
            <p:nvPr/>
          </p:nvSpPr>
          <p:spPr>
            <a:xfrm flipH="1">
              <a:off x="8990077" y="10536355"/>
              <a:ext cx="1171269" cy="117157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sz="3200" dirty="0">
                <a:solidFill>
                  <a:schemeClr val="bg1"/>
                </a:solidFill>
                <a:latin typeface="Open Sans"/>
                <a:cs typeface="Open Sans"/>
              </a:endParaRPr>
            </a:p>
          </p:txBody>
        </p:sp>
        <p:sp>
          <p:nvSpPr>
            <p:cNvPr id="97" name="Rectangle 96"/>
            <p:cNvSpPr/>
            <p:nvPr/>
          </p:nvSpPr>
          <p:spPr>
            <a:xfrm>
              <a:off x="10295063" y="10926448"/>
              <a:ext cx="5096781" cy="1082311"/>
            </a:xfrm>
            <a:prstGeom prst="rect">
              <a:avLst/>
            </a:prstGeom>
          </p:spPr>
          <p:txBody>
            <a:bodyPr wrap="square" lIns="182843" tIns="91422" rIns="182843" bIns="91422">
              <a:spAutoFit/>
            </a:bodyPr>
            <a:lstStyle/>
            <a:p>
              <a:pPr>
                <a:lnSpc>
                  <a:spcPct val="150000"/>
                </a:lnSpc>
              </a:pPr>
              <a:r>
                <a:rPr lang="en-US" sz="2000" dirty="0">
                  <a:latin typeface="Open Sans"/>
                  <a:cs typeface="Open Sans"/>
                </a:rPr>
                <a:t>Creativity is the key to success in the future, and primary </a:t>
              </a:r>
              <a:r>
                <a:rPr lang="en-US" sz="2000" dirty="0" smtClean="0">
                  <a:latin typeface="Open Sans"/>
                  <a:cs typeface="Open Sans"/>
                </a:rPr>
                <a:t>education.</a:t>
              </a:r>
              <a:endParaRPr lang="en-US" sz="2000" dirty="0">
                <a:latin typeface="Open Sans"/>
                <a:cs typeface="Open Sans"/>
              </a:endParaRPr>
            </a:p>
          </p:txBody>
        </p:sp>
        <p:sp>
          <p:nvSpPr>
            <p:cNvPr id="116" name="AutoShape 115"/>
            <p:cNvSpPr>
              <a:spLocks/>
            </p:cNvSpPr>
            <p:nvPr/>
          </p:nvSpPr>
          <p:spPr bwMode="auto">
            <a:xfrm>
              <a:off x="9296358" y="10834208"/>
              <a:ext cx="635041" cy="64106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357" y="18801"/>
                  </a:moveTo>
                  <a:cubicBezTo>
                    <a:pt x="21518" y="18965"/>
                    <a:pt x="21599" y="19177"/>
                    <a:pt x="21599" y="19436"/>
                  </a:cubicBezTo>
                  <a:cubicBezTo>
                    <a:pt x="21599" y="19580"/>
                    <a:pt x="21518" y="19775"/>
                    <a:pt x="21357" y="20018"/>
                  </a:cubicBezTo>
                  <a:cubicBezTo>
                    <a:pt x="21193" y="20261"/>
                    <a:pt x="20989" y="20504"/>
                    <a:pt x="20746" y="20741"/>
                  </a:cubicBezTo>
                  <a:cubicBezTo>
                    <a:pt x="20503" y="20978"/>
                    <a:pt x="20260" y="21184"/>
                    <a:pt x="20023" y="21348"/>
                  </a:cubicBezTo>
                  <a:cubicBezTo>
                    <a:pt x="19783" y="21518"/>
                    <a:pt x="19593" y="21599"/>
                    <a:pt x="19447" y="21599"/>
                  </a:cubicBezTo>
                  <a:cubicBezTo>
                    <a:pt x="19189" y="21599"/>
                    <a:pt x="18975" y="21515"/>
                    <a:pt x="18811" y="21343"/>
                  </a:cubicBezTo>
                  <a:lnTo>
                    <a:pt x="13957" y="16502"/>
                  </a:lnTo>
                  <a:cubicBezTo>
                    <a:pt x="13217" y="16980"/>
                    <a:pt x="12428" y="17350"/>
                    <a:pt x="11589" y="17604"/>
                  </a:cubicBezTo>
                  <a:cubicBezTo>
                    <a:pt x="10750" y="17864"/>
                    <a:pt x="9891" y="17991"/>
                    <a:pt x="9007" y="17991"/>
                  </a:cubicBezTo>
                  <a:cubicBezTo>
                    <a:pt x="7769" y="17991"/>
                    <a:pt x="6608" y="17759"/>
                    <a:pt x="5517" y="17290"/>
                  </a:cubicBezTo>
                  <a:cubicBezTo>
                    <a:pt x="4427" y="16822"/>
                    <a:pt x="3469" y="16175"/>
                    <a:pt x="2644" y="15353"/>
                  </a:cubicBezTo>
                  <a:cubicBezTo>
                    <a:pt x="1816" y="14534"/>
                    <a:pt x="1172" y="13580"/>
                    <a:pt x="700" y="12487"/>
                  </a:cubicBezTo>
                  <a:cubicBezTo>
                    <a:pt x="231" y="11400"/>
                    <a:pt x="0" y="10236"/>
                    <a:pt x="0" y="8999"/>
                  </a:cubicBezTo>
                  <a:cubicBezTo>
                    <a:pt x="0" y="7768"/>
                    <a:pt x="231" y="6602"/>
                    <a:pt x="700" y="5515"/>
                  </a:cubicBezTo>
                  <a:cubicBezTo>
                    <a:pt x="1169" y="4422"/>
                    <a:pt x="1816" y="3467"/>
                    <a:pt x="2644" y="2645"/>
                  </a:cubicBezTo>
                  <a:cubicBezTo>
                    <a:pt x="3469" y="1827"/>
                    <a:pt x="4424" y="1180"/>
                    <a:pt x="5512" y="708"/>
                  </a:cubicBezTo>
                  <a:cubicBezTo>
                    <a:pt x="6600" y="237"/>
                    <a:pt x="7764" y="0"/>
                    <a:pt x="9007" y="0"/>
                  </a:cubicBezTo>
                  <a:cubicBezTo>
                    <a:pt x="10244" y="0"/>
                    <a:pt x="11403" y="237"/>
                    <a:pt x="12488" y="708"/>
                  </a:cubicBezTo>
                  <a:cubicBezTo>
                    <a:pt x="13573" y="1180"/>
                    <a:pt x="14530" y="1827"/>
                    <a:pt x="15358" y="2645"/>
                  </a:cubicBezTo>
                  <a:cubicBezTo>
                    <a:pt x="16183" y="3467"/>
                    <a:pt x="16830" y="4422"/>
                    <a:pt x="17299" y="5515"/>
                  </a:cubicBezTo>
                  <a:cubicBezTo>
                    <a:pt x="17768" y="6602"/>
                    <a:pt x="18003" y="7768"/>
                    <a:pt x="18003" y="8999"/>
                  </a:cubicBezTo>
                  <a:cubicBezTo>
                    <a:pt x="18003" y="9886"/>
                    <a:pt x="17873" y="10747"/>
                    <a:pt x="17616" y="11589"/>
                  </a:cubicBezTo>
                  <a:cubicBezTo>
                    <a:pt x="17359" y="12433"/>
                    <a:pt x="16991" y="13218"/>
                    <a:pt x="16514" y="13947"/>
                  </a:cubicBezTo>
                  <a:lnTo>
                    <a:pt x="21357" y="18801"/>
                  </a:lnTo>
                  <a:close/>
                  <a:moveTo>
                    <a:pt x="3596" y="8999"/>
                  </a:moveTo>
                  <a:cubicBezTo>
                    <a:pt x="3596" y="9759"/>
                    <a:pt x="3740" y="10465"/>
                    <a:pt x="4028" y="11117"/>
                  </a:cubicBezTo>
                  <a:cubicBezTo>
                    <a:pt x="4317" y="11770"/>
                    <a:pt x="4707" y="12337"/>
                    <a:pt x="5193" y="12820"/>
                  </a:cubicBezTo>
                  <a:cubicBezTo>
                    <a:pt x="5679" y="13300"/>
                    <a:pt x="6252" y="13684"/>
                    <a:pt x="6908" y="13969"/>
                  </a:cubicBezTo>
                  <a:cubicBezTo>
                    <a:pt x="7566" y="14252"/>
                    <a:pt x="8264" y="14393"/>
                    <a:pt x="9004" y="14393"/>
                  </a:cubicBezTo>
                  <a:cubicBezTo>
                    <a:pt x="9744" y="14393"/>
                    <a:pt x="10439" y="14252"/>
                    <a:pt x="11092" y="13969"/>
                  </a:cubicBezTo>
                  <a:cubicBezTo>
                    <a:pt x="11745" y="13684"/>
                    <a:pt x="12318" y="13300"/>
                    <a:pt x="12801" y="12820"/>
                  </a:cubicBezTo>
                  <a:cubicBezTo>
                    <a:pt x="13290" y="12337"/>
                    <a:pt x="13677" y="11770"/>
                    <a:pt x="13965" y="11117"/>
                  </a:cubicBezTo>
                  <a:cubicBezTo>
                    <a:pt x="14254" y="10465"/>
                    <a:pt x="14398" y="9759"/>
                    <a:pt x="14398" y="8999"/>
                  </a:cubicBezTo>
                  <a:cubicBezTo>
                    <a:pt x="14398" y="8259"/>
                    <a:pt x="14254" y="7565"/>
                    <a:pt x="13965" y="6912"/>
                  </a:cubicBezTo>
                  <a:cubicBezTo>
                    <a:pt x="13674" y="6257"/>
                    <a:pt x="13290" y="5684"/>
                    <a:pt x="12801" y="5192"/>
                  </a:cubicBezTo>
                  <a:cubicBezTo>
                    <a:pt x="12315" y="4704"/>
                    <a:pt x="11745" y="4317"/>
                    <a:pt x="11092" y="4032"/>
                  </a:cubicBezTo>
                  <a:cubicBezTo>
                    <a:pt x="10439" y="3749"/>
                    <a:pt x="9741" y="3605"/>
                    <a:pt x="9004" y="3605"/>
                  </a:cubicBezTo>
                  <a:cubicBezTo>
                    <a:pt x="8267" y="3605"/>
                    <a:pt x="7566" y="3749"/>
                    <a:pt x="6908" y="4032"/>
                  </a:cubicBezTo>
                  <a:cubicBezTo>
                    <a:pt x="6252" y="4317"/>
                    <a:pt x="5676" y="4704"/>
                    <a:pt x="5193" y="5192"/>
                  </a:cubicBezTo>
                  <a:cubicBezTo>
                    <a:pt x="4707" y="5684"/>
                    <a:pt x="4317" y="6257"/>
                    <a:pt x="4028" y="6912"/>
                  </a:cubicBezTo>
                  <a:cubicBezTo>
                    <a:pt x="3740" y="7565"/>
                    <a:pt x="3596" y="8256"/>
                    <a:pt x="3596" y="8999"/>
                  </a:cubicBezTo>
                  <a:moveTo>
                    <a:pt x="9007" y="5591"/>
                  </a:moveTo>
                  <a:cubicBezTo>
                    <a:pt x="9185" y="5591"/>
                    <a:pt x="9343" y="5656"/>
                    <a:pt x="9473" y="5785"/>
                  </a:cubicBezTo>
                  <a:cubicBezTo>
                    <a:pt x="9603" y="5918"/>
                    <a:pt x="9668" y="6082"/>
                    <a:pt x="9668" y="6279"/>
                  </a:cubicBezTo>
                  <a:cubicBezTo>
                    <a:pt x="9668" y="6460"/>
                    <a:pt x="9603" y="6616"/>
                    <a:pt x="9473" y="6745"/>
                  </a:cubicBezTo>
                  <a:cubicBezTo>
                    <a:pt x="9343" y="6878"/>
                    <a:pt x="9185" y="6943"/>
                    <a:pt x="9007" y="6943"/>
                  </a:cubicBezTo>
                  <a:cubicBezTo>
                    <a:pt x="8439" y="6943"/>
                    <a:pt x="7953" y="7144"/>
                    <a:pt x="7552" y="7536"/>
                  </a:cubicBezTo>
                  <a:cubicBezTo>
                    <a:pt x="7151" y="7934"/>
                    <a:pt x="6950" y="8423"/>
                    <a:pt x="6950" y="8996"/>
                  </a:cubicBezTo>
                  <a:cubicBezTo>
                    <a:pt x="6950" y="9180"/>
                    <a:pt x="6885" y="9332"/>
                    <a:pt x="6755" y="9465"/>
                  </a:cubicBezTo>
                  <a:cubicBezTo>
                    <a:pt x="6622" y="9595"/>
                    <a:pt x="6467" y="9657"/>
                    <a:pt x="6289" y="9657"/>
                  </a:cubicBezTo>
                  <a:cubicBezTo>
                    <a:pt x="6080" y="9657"/>
                    <a:pt x="5913" y="9595"/>
                    <a:pt x="5786" y="9465"/>
                  </a:cubicBezTo>
                  <a:cubicBezTo>
                    <a:pt x="5659" y="9332"/>
                    <a:pt x="5599" y="9180"/>
                    <a:pt x="5599" y="8996"/>
                  </a:cubicBezTo>
                  <a:cubicBezTo>
                    <a:pt x="5599" y="8539"/>
                    <a:pt x="5684" y="8104"/>
                    <a:pt x="5862" y="7686"/>
                  </a:cubicBezTo>
                  <a:cubicBezTo>
                    <a:pt x="6037" y="7271"/>
                    <a:pt x="6280" y="6907"/>
                    <a:pt x="6597" y="6590"/>
                  </a:cubicBezTo>
                  <a:cubicBezTo>
                    <a:pt x="6905" y="6277"/>
                    <a:pt x="7264" y="6028"/>
                    <a:pt x="7676" y="5856"/>
                  </a:cubicBezTo>
                  <a:cubicBezTo>
                    <a:pt x="8086" y="5681"/>
                    <a:pt x="8529" y="5591"/>
                    <a:pt x="9007" y="5591"/>
                  </a:cubicBezTo>
                </a:path>
              </a:pathLst>
            </a:custGeom>
            <a:solidFill>
              <a:schemeClr val="bg1"/>
            </a:solidFill>
            <a:ln>
              <a:noFill/>
            </a:ln>
            <a:effectLst/>
            <a:extLst/>
          </p:spPr>
          <p:txBody>
            <a:bodyPr lIns="38100" tIns="38100" rIns="38100" bIns="38100" anchor="ctr"/>
            <a:lstStyle/>
            <a:p>
              <a:pPr defTabSz="342763">
                <a:defRPr/>
              </a:pPr>
              <a:endParaRPr lang="es-ES" sz="2200" dirty="0">
                <a:solidFill>
                  <a:srgbClr val="44CEB9"/>
                </a:solidFill>
                <a:effectLst>
                  <a:outerShdw blurRad="38100" dist="38100" dir="2700000" algn="tl">
                    <a:srgbClr val="000000"/>
                  </a:outerShdw>
                </a:effectLst>
                <a:latin typeface="Open Sans"/>
                <a:cs typeface="Open Sans"/>
                <a:sym typeface="Gill Sans" charset="0"/>
              </a:endParaRPr>
            </a:p>
          </p:txBody>
        </p:sp>
      </p:grpSp>
      <p:grpSp>
        <p:nvGrpSpPr>
          <p:cNvPr id="4" name="Group 3"/>
          <p:cNvGrpSpPr/>
          <p:nvPr/>
        </p:nvGrpSpPr>
        <p:grpSpPr>
          <a:xfrm>
            <a:off x="16154246" y="10424684"/>
            <a:ext cx="6395474" cy="1586034"/>
            <a:chOff x="16147937" y="10424684"/>
            <a:chExt cx="6392976" cy="1586034"/>
          </a:xfrm>
        </p:grpSpPr>
        <p:sp>
          <p:nvSpPr>
            <p:cNvPr id="253" name="Text Placeholder 33"/>
            <p:cNvSpPr txBox="1">
              <a:spLocks/>
            </p:cNvSpPr>
            <p:nvPr/>
          </p:nvSpPr>
          <p:spPr>
            <a:xfrm>
              <a:off x="17626297" y="10424684"/>
              <a:ext cx="4845582" cy="5599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5000"/>
                </a:lnSpc>
                <a:spcBef>
                  <a:spcPts val="0"/>
                </a:spcBef>
                <a:buNone/>
              </a:pPr>
              <a:r>
                <a:rPr lang="en-AU" sz="2600" b="1" dirty="0">
                  <a:latin typeface="Open Sans"/>
                  <a:cs typeface="Open Sans"/>
                </a:rPr>
                <a:t>Business Target</a:t>
              </a:r>
            </a:p>
          </p:txBody>
        </p:sp>
        <p:sp>
          <p:nvSpPr>
            <p:cNvPr id="272" name="Oval 271"/>
            <p:cNvSpPr/>
            <p:nvPr/>
          </p:nvSpPr>
          <p:spPr>
            <a:xfrm flipH="1">
              <a:off x="16147937" y="10569241"/>
              <a:ext cx="1171269" cy="117157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AU" sz="3200" dirty="0">
                <a:solidFill>
                  <a:schemeClr val="bg1"/>
                </a:solidFill>
                <a:latin typeface="Open Sans"/>
                <a:cs typeface="Open Sans"/>
              </a:endParaRPr>
            </a:p>
          </p:txBody>
        </p:sp>
        <p:sp>
          <p:nvSpPr>
            <p:cNvPr id="98" name="Rectangle 97"/>
            <p:cNvSpPr/>
            <p:nvPr/>
          </p:nvSpPr>
          <p:spPr>
            <a:xfrm>
              <a:off x="17444132" y="10928407"/>
              <a:ext cx="5096781" cy="1082311"/>
            </a:xfrm>
            <a:prstGeom prst="rect">
              <a:avLst/>
            </a:prstGeom>
          </p:spPr>
          <p:txBody>
            <a:bodyPr wrap="square" lIns="182843" tIns="91422" rIns="182843" bIns="91422">
              <a:spAutoFit/>
            </a:bodyPr>
            <a:lstStyle/>
            <a:p>
              <a:pPr>
                <a:lnSpc>
                  <a:spcPct val="150000"/>
                </a:lnSpc>
              </a:pPr>
              <a:r>
                <a:rPr lang="en-US" sz="2000" dirty="0">
                  <a:latin typeface="Open Sans"/>
                  <a:cs typeface="Open Sans"/>
                </a:rPr>
                <a:t>Creativity is the key to success in the future, and primary </a:t>
              </a:r>
              <a:r>
                <a:rPr lang="en-US" sz="2000" dirty="0" smtClean="0">
                  <a:latin typeface="Open Sans"/>
                  <a:cs typeface="Open Sans"/>
                </a:rPr>
                <a:t>education.</a:t>
              </a:r>
              <a:endParaRPr lang="en-US" sz="2000" dirty="0">
                <a:latin typeface="Open Sans"/>
                <a:cs typeface="Open Sans"/>
              </a:endParaRPr>
            </a:p>
          </p:txBody>
        </p:sp>
        <p:sp>
          <p:nvSpPr>
            <p:cNvPr id="117" name="AutoShape 119"/>
            <p:cNvSpPr>
              <a:spLocks noChangeAspect="1"/>
            </p:cNvSpPr>
            <p:nvPr/>
          </p:nvSpPr>
          <p:spPr bwMode="auto">
            <a:xfrm>
              <a:off x="16453214" y="10821242"/>
              <a:ext cx="600410" cy="58335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328" y="11543"/>
                  </a:moveTo>
                  <a:cubicBezTo>
                    <a:pt x="21492" y="11930"/>
                    <a:pt x="21571" y="12337"/>
                    <a:pt x="21571" y="12758"/>
                  </a:cubicBezTo>
                  <a:cubicBezTo>
                    <a:pt x="21571" y="13464"/>
                    <a:pt x="21388" y="14105"/>
                    <a:pt x="21017" y="14678"/>
                  </a:cubicBezTo>
                  <a:cubicBezTo>
                    <a:pt x="21111" y="15215"/>
                    <a:pt x="21077" y="15745"/>
                    <a:pt x="20924" y="16285"/>
                  </a:cubicBezTo>
                  <a:cubicBezTo>
                    <a:pt x="20769" y="16819"/>
                    <a:pt x="20512" y="17287"/>
                    <a:pt x="20141" y="17697"/>
                  </a:cubicBezTo>
                  <a:cubicBezTo>
                    <a:pt x="20105" y="18451"/>
                    <a:pt x="19901" y="19081"/>
                    <a:pt x="19531" y="19580"/>
                  </a:cubicBezTo>
                  <a:cubicBezTo>
                    <a:pt x="19161" y="20080"/>
                    <a:pt x="18700" y="20481"/>
                    <a:pt x="18146" y="20783"/>
                  </a:cubicBezTo>
                  <a:cubicBezTo>
                    <a:pt x="17593" y="21088"/>
                    <a:pt x="16982" y="21297"/>
                    <a:pt x="16321" y="21419"/>
                  </a:cubicBezTo>
                  <a:cubicBezTo>
                    <a:pt x="15660" y="21540"/>
                    <a:pt x="15010" y="21599"/>
                    <a:pt x="14380" y="21599"/>
                  </a:cubicBezTo>
                  <a:cubicBezTo>
                    <a:pt x="13730" y="21599"/>
                    <a:pt x="13077" y="21554"/>
                    <a:pt x="12424" y="21461"/>
                  </a:cubicBezTo>
                  <a:cubicBezTo>
                    <a:pt x="11772" y="21362"/>
                    <a:pt x="11127" y="21235"/>
                    <a:pt x="10497" y="21074"/>
                  </a:cubicBezTo>
                  <a:cubicBezTo>
                    <a:pt x="9864" y="20894"/>
                    <a:pt x="9237" y="20702"/>
                    <a:pt x="8610" y="20493"/>
                  </a:cubicBezTo>
                  <a:cubicBezTo>
                    <a:pt x="7982" y="20286"/>
                    <a:pt x="7341" y="20182"/>
                    <a:pt x="6680" y="20182"/>
                  </a:cubicBezTo>
                  <a:lnTo>
                    <a:pt x="1607" y="20182"/>
                  </a:lnTo>
                  <a:cubicBezTo>
                    <a:pt x="1167" y="20182"/>
                    <a:pt x="785" y="20029"/>
                    <a:pt x="471" y="19713"/>
                  </a:cubicBezTo>
                  <a:cubicBezTo>
                    <a:pt x="158" y="19405"/>
                    <a:pt x="0" y="19024"/>
                    <a:pt x="0" y="18572"/>
                  </a:cubicBezTo>
                  <a:lnTo>
                    <a:pt x="0" y="9880"/>
                  </a:lnTo>
                  <a:cubicBezTo>
                    <a:pt x="0" y="9440"/>
                    <a:pt x="158" y="9064"/>
                    <a:pt x="471" y="8754"/>
                  </a:cubicBezTo>
                  <a:cubicBezTo>
                    <a:pt x="785" y="8440"/>
                    <a:pt x="1167" y="8285"/>
                    <a:pt x="1607" y="8285"/>
                  </a:cubicBezTo>
                  <a:lnTo>
                    <a:pt x="6315" y="8285"/>
                  </a:lnTo>
                  <a:cubicBezTo>
                    <a:pt x="6558" y="8160"/>
                    <a:pt x="6750" y="8022"/>
                    <a:pt x="6897" y="7872"/>
                  </a:cubicBezTo>
                  <a:cubicBezTo>
                    <a:pt x="7041" y="7723"/>
                    <a:pt x="7197" y="7548"/>
                    <a:pt x="7369" y="7342"/>
                  </a:cubicBezTo>
                  <a:cubicBezTo>
                    <a:pt x="7513" y="7161"/>
                    <a:pt x="7663" y="6986"/>
                    <a:pt x="7810" y="6819"/>
                  </a:cubicBezTo>
                  <a:cubicBezTo>
                    <a:pt x="7957" y="6653"/>
                    <a:pt x="8112" y="6483"/>
                    <a:pt x="8276" y="6311"/>
                  </a:cubicBezTo>
                  <a:cubicBezTo>
                    <a:pt x="8570" y="5997"/>
                    <a:pt x="8918" y="5690"/>
                    <a:pt x="9302" y="5385"/>
                  </a:cubicBezTo>
                  <a:cubicBezTo>
                    <a:pt x="9692" y="5085"/>
                    <a:pt x="9989" y="4749"/>
                    <a:pt x="10195" y="4379"/>
                  </a:cubicBezTo>
                  <a:cubicBezTo>
                    <a:pt x="10339" y="4117"/>
                    <a:pt x="10443" y="3826"/>
                    <a:pt x="10506" y="3507"/>
                  </a:cubicBezTo>
                  <a:cubicBezTo>
                    <a:pt x="10565" y="3188"/>
                    <a:pt x="10627" y="2866"/>
                    <a:pt x="10675" y="2538"/>
                  </a:cubicBezTo>
                  <a:cubicBezTo>
                    <a:pt x="10726" y="2216"/>
                    <a:pt x="10780" y="1900"/>
                    <a:pt x="10845" y="1592"/>
                  </a:cubicBezTo>
                  <a:cubicBezTo>
                    <a:pt x="10907" y="1287"/>
                    <a:pt x="11014" y="1016"/>
                    <a:pt x="11161" y="776"/>
                  </a:cubicBezTo>
                  <a:cubicBezTo>
                    <a:pt x="11311" y="536"/>
                    <a:pt x="11523" y="350"/>
                    <a:pt x="11800" y="208"/>
                  </a:cubicBezTo>
                  <a:cubicBezTo>
                    <a:pt x="12074" y="67"/>
                    <a:pt x="12441" y="0"/>
                    <a:pt x="12902" y="0"/>
                  </a:cubicBezTo>
                  <a:cubicBezTo>
                    <a:pt x="13450" y="0"/>
                    <a:pt x="13956" y="112"/>
                    <a:pt x="14411" y="344"/>
                  </a:cubicBezTo>
                  <a:cubicBezTo>
                    <a:pt x="14869" y="573"/>
                    <a:pt x="15250" y="881"/>
                    <a:pt x="15567" y="1270"/>
                  </a:cubicBezTo>
                  <a:cubicBezTo>
                    <a:pt x="15880" y="1657"/>
                    <a:pt x="16126" y="2101"/>
                    <a:pt x="16304" y="2600"/>
                  </a:cubicBezTo>
                  <a:cubicBezTo>
                    <a:pt x="16479" y="3103"/>
                    <a:pt x="16570" y="3609"/>
                    <a:pt x="16570" y="4123"/>
                  </a:cubicBezTo>
                  <a:cubicBezTo>
                    <a:pt x="16570" y="4653"/>
                    <a:pt x="16491" y="5162"/>
                    <a:pt x="16332" y="5645"/>
                  </a:cubicBezTo>
                  <a:cubicBezTo>
                    <a:pt x="16174" y="6125"/>
                    <a:pt x="15982" y="6610"/>
                    <a:pt x="15759" y="7096"/>
                  </a:cubicBezTo>
                  <a:cubicBezTo>
                    <a:pt x="16072" y="7079"/>
                    <a:pt x="16389" y="7057"/>
                    <a:pt x="16705" y="7034"/>
                  </a:cubicBezTo>
                  <a:cubicBezTo>
                    <a:pt x="17019" y="7011"/>
                    <a:pt x="17335" y="7000"/>
                    <a:pt x="17652" y="7000"/>
                  </a:cubicBezTo>
                  <a:cubicBezTo>
                    <a:pt x="18149" y="7000"/>
                    <a:pt x="18630" y="7048"/>
                    <a:pt x="19099" y="7144"/>
                  </a:cubicBezTo>
                  <a:cubicBezTo>
                    <a:pt x="19568" y="7237"/>
                    <a:pt x="19986" y="7395"/>
                    <a:pt x="20356" y="7616"/>
                  </a:cubicBezTo>
                  <a:cubicBezTo>
                    <a:pt x="20726" y="7839"/>
                    <a:pt x="21026" y="8144"/>
                    <a:pt x="21255" y="8528"/>
                  </a:cubicBezTo>
                  <a:cubicBezTo>
                    <a:pt x="21486" y="8918"/>
                    <a:pt x="21599" y="9409"/>
                    <a:pt x="21599" y="10002"/>
                  </a:cubicBezTo>
                  <a:cubicBezTo>
                    <a:pt x="21599" y="10265"/>
                    <a:pt x="21580" y="10519"/>
                    <a:pt x="21535" y="10773"/>
                  </a:cubicBezTo>
                  <a:cubicBezTo>
                    <a:pt x="21484" y="11030"/>
                    <a:pt x="21419" y="11284"/>
                    <a:pt x="21328" y="11543"/>
                  </a:cubicBezTo>
                  <a:moveTo>
                    <a:pt x="4258" y="18519"/>
                  </a:moveTo>
                  <a:cubicBezTo>
                    <a:pt x="4555" y="18519"/>
                    <a:pt x="4809" y="18417"/>
                    <a:pt x="5024" y="18214"/>
                  </a:cubicBezTo>
                  <a:cubicBezTo>
                    <a:pt x="5233" y="18013"/>
                    <a:pt x="5340" y="17759"/>
                    <a:pt x="5340" y="17454"/>
                  </a:cubicBezTo>
                  <a:cubicBezTo>
                    <a:pt x="5340" y="17155"/>
                    <a:pt x="5233" y="16900"/>
                    <a:pt x="5024" y="16686"/>
                  </a:cubicBezTo>
                  <a:cubicBezTo>
                    <a:pt x="4812" y="16477"/>
                    <a:pt x="4557" y="16372"/>
                    <a:pt x="4258" y="16372"/>
                  </a:cubicBezTo>
                  <a:cubicBezTo>
                    <a:pt x="3941" y="16372"/>
                    <a:pt x="3684" y="16477"/>
                    <a:pt x="3486" y="16686"/>
                  </a:cubicBezTo>
                  <a:cubicBezTo>
                    <a:pt x="3289" y="16900"/>
                    <a:pt x="3190" y="17155"/>
                    <a:pt x="3190" y="17454"/>
                  </a:cubicBezTo>
                  <a:cubicBezTo>
                    <a:pt x="3190" y="17767"/>
                    <a:pt x="3289" y="18024"/>
                    <a:pt x="3486" y="18222"/>
                  </a:cubicBezTo>
                  <a:cubicBezTo>
                    <a:pt x="3681" y="18420"/>
                    <a:pt x="3939" y="18519"/>
                    <a:pt x="4258" y="18519"/>
                  </a:cubicBezTo>
                  <a:moveTo>
                    <a:pt x="19164" y="14342"/>
                  </a:moveTo>
                  <a:cubicBezTo>
                    <a:pt x="19703" y="13901"/>
                    <a:pt x="19975" y="13345"/>
                    <a:pt x="19975" y="12679"/>
                  </a:cubicBezTo>
                  <a:cubicBezTo>
                    <a:pt x="19975" y="12473"/>
                    <a:pt x="19918" y="12281"/>
                    <a:pt x="19805" y="12097"/>
                  </a:cubicBezTo>
                  <a:cubicBezTo>
                    <a:pt x="19695" y="11919"/>
                    <a:pt x="19576" y="11761"/>
                    <a:pt x="19446" y="11623"/>
                  </a:cubicBezTo>
                  <a:cubicBezTo>
                    <a:pt x="19590" y="11363"/>
                    <a:pt x="19720" y="11106"/>
                    <a:pt x="19833" y="10849"/>
                  </a:cubicBezTo>
                  <a:cubicBezTo>
                    <a:pt x="19944" y="10592"/>
                    <a:pt x="20003" y="10312"/>
                    <a:pt x="20003" y="10002"/>
                  </a:cubicBezTo>
                  <a:cubicBezTo>
                    <a:pt x="20003" y="9688"/>
                    <a:pt x="19924" y="9440"/>
                    <a:pt x="19766" y="9251"/>
                  </a:cubicBezTo>
                  <a:cubicBezTo>
                    <a:pt x="19607" y="9070"/>
                    <a:pt x="19415" y="8929"/>
                    <a:pt x="19184" y="8833"/>
                  </a:cubicBezTo>
                  <a:cubicBezTo>
                    <a:pt x="18955" y="8739"/>
                    <a:pt x="18698" y="8683"/>
                    <a:pt x="18418" y="8663"/>
                  </a:cubicBezTo>
                  <a:cubicBezTo>
                    <a:pt x="18138" y="8643"/>
                    <a:pt x="17884" y="8635"/>
                    <a:pt x="17649" y="8635"/>
                  </a:cubicBezTo>
                  <a:cubicBezTo>
                    <a:pt x="17242" y="8635"/>
                    <a:pt x="16835" y="8649"/>
                    <a:pt x="16423" y="8677"/>
                  </a:cubicBezTo>
                  <a:cubicBezTo>
                    <a:pt x="16010" y="8706"/>
                    <a:pt x="15606" y="8720"/>
                    <a:pt x="15199" y="8720"/>
                  </a:cubicBezTo>
                  <a:cubicBezTo>
                    <a:pt x="14917" y="8720"/>
                    <a:pt x="14643" y="8706"/>
                    <a:pt x="14366" y="8677"/>
                  </a:cubicBezTo>
                  <a:cubicBezTo>
                    <a:pt x="14089" y="8649"/>
                    <a:pt x="13829" y="8584"/>
                    <a:pt x="13574" y="8474"/>
                  </a:cubicBezTo>
                  <a:cubicBezTo>
                    <a:pt x="13574" y="8104"/>
                    <a:pt x="13645" y="7754"/>
                    <a:pt x="13792" y="7421"/>
                  </a:cubicBezTo>
                  <a:cubicBezTo>
                    <a:pt x="13936" y="7087"/>
                    <a:pt x="14094" y="6751"/>
                    <a:pt x="14275" y="6413"/>
                  </a:cubicBezTo>
                  <a:cubicBezTo>
                    <a:pt x="14448" y="6074"/>
                    <a:pt x="14606" y="5721"/>
                    <a:pt x="14747" y="5351"/>
                  </a:cubicBezTo>
                  <a:cubicBezTo>
                    <a:pt x="14886" y="4984"/>
                    <a:pt x="14953" y="4574"/>
                    <a:pt x="14953" y="4122"/>
                  </a:cubicBezTo>
                  <a:cubicBezTo>
                    <a:pt x="14953" y="3823"/>
                    <a:pt x="14905" y="3529"/>
                    <a:pt x="14812" y="3236"/>
                  </a:cubicBezTo>
                  <a:cubicBezTo>
                    <a:pt x="14716" y="2945"/>
                    <a:pt x="14583" y="2677"/>
                    <a:pt x="14411" y="2439"/>
                  </a:cubicBezTo>
                  <a:cubicBezTo>
                    <a:pt x="14238" y="2199"/>
                    <a:pt x="14027" y="2002"/>
                    <a:pt x="13775" y="1843"/>
                  </a:cubicBezTo>
                  <a:cubicBezTo>
                    <a:pt x="13521" y="1688"/>
                    <a:pt x="13230" y="1606"/>
                    <a:pt x="12893" y="1606"/>
                  </a:cubicBezTo>
                  <a:lnTo>
                    <a:pt x="12744" y="1606"/>
                  </a:lnTo>
                  <a:cubicBezTo>
                    <a:pt x="12681" y="1606"/>
                    <a:pt x="12631" y="1617"/>
                    <a:pt x="12594" y="1634"/>
                  </a:cubicBezTo>
                  <a:cubicBezTo>
                    <a:pt x="12523" y="1671"/>
                    <a:pt x="12481" y="1705"/>
                    <a:pt x="12472" y="1742"/>
                  </a:cubicBezTo>
                  <a:cubicBezTo>
                    <a:pt x="12464" y="1778"/>
                    <a:pt x="12450" y="1838"/>
                    <a:pt x="12430" y="1920"/>
                  </a:cubicBezTo>
                  <a:cubicBezTo>
                    <a:pt x="12323" y="2450"/>
                    <a:pt x="12221" y="3007"/>
                    <a:pt x="12128" y="3586"/>
                  </a:cubicBezTo>
                  <a:cubicBezTo>
                    <a:pt x="12034" y="4167"/>
                    <a:pt x="11854" y="4698"/>
                    <a:pt x="11596" y="5176"/>
                  </a:cubicBezTo>
                  <a:cubicBezTo>
                    <a:pt x="11334" y="5636"/>
                    <a:pt x="11000" y="6034"/>
                    <a:pt x="10596" y="6367"/>
                  </a:cubicBezTo>
                  <a:cubicBezTo>
                    <a:pt x="10189" y="6701"/>
                    <a:pt x="9802" y="7051"/>
                    <a:pt x="9432" y="7421"/>
                  </a:cubicBezTo>
                  <a:cubicBezTo>
                    <a:pt x="9169" y="7700"/>
                    <a:pt x="8949" y="7954"/>
                    <a:pt x="8771" y="8183"/>
                  </a:cubicBezTo>
                  <a:cubicBezTo>
                    <a:pt x="8593" y="8412"/>
                    <a:pt x="8403" y="8632"/>
                    <a:pt x="8211" y="8833"/>
                  </a:cubicBezTo>
                  <a:cubicBezTo>
                    <a:pt x="8016" y="9036"/>
                    <a:pt x="7799" y="9222"/>
                    <a:pt x="7556" y="9400"/>
                  </a:cubicBezTo>
                  <a:cubicBezTo>
                    <a:pt x="7313" y="9575"/>
                    <a:pt x="7019" y="9736"/>
                    <a:pt x="6674" y="9880"/>
                  </a:cubicBezTo>
                  <a:lnTo>
                    <a:pt x="6646" y="9880"/>
                  </a:lnTo>
                  <a:lnTo>
                    <a:pt x="6646" y="18572"/>
                  </a:lnTo>
                  <a:cubicBezTo>
                    <a:pt x="7279" y="18572"/>
                    <a:pt x="7889" y="18649"/>
                    <a:pt x="8485" y="18795"/>
                  </a:cubicBezTo>
                  <a:cubicBezTo>
                    <a:pt x="9081" y="18945"/>
                    <a:pt x="9683" y="19103"/>
                    <a:pt x="10294" y="19270"/>
                  </a:cubicBezTo>
                  <a:cubicBezTo>
                    <a:pt x="10901" y="19439"/>
                    <a:pt x="11537" y="19592"/>
                    <a:pt x="12207" y="19741"/>
                  </a:cubicBezTo>
                  <a:cubicBezTo>
                    <a:pt x="12874" y="19891"/>
                    <a:pt x="13594" y="19965"/>
                    <a:pt x="14374" y="19965"/>
                  </a:cubicBezTo>
                  <a:cubicBezTo>
                    <a:pt x="14781" y="19965"/>
                    <a:pt x="15222" y="19939"/>
                    <a:pt x="15699" y="19885"/>
                  </a:cubicBezTo>
                  <a:cubicBezTo>
                    <a:pt x="16177" y="19829"/>
                    <a:pt x="16626" y="19710"/>
                    <a:pt x="17047" y="19527"/>
                  </a:cubicBezTo>
                  <a:cubicBezTo>
                    <a:pt x="17468" y="19343"/>
                    <a:pt x="17816" y="19086"/>
                    <a:pt x="18101" y="18762"/>
                  </a:cubicBezTo>
                  <a:cubicBezTo>
                    <a:pt x="18387" y="18440"/>
                    <a:pt x="18525" y="18010"/>
                    <a:pt x="18525" y="17477"/>
                  </a:cubicBezTo>
                  <a:cubicBezTo>
                    <a:pt x="18525" y="17386"/>
                    <a:pt x="18522" y="17304"/>
                    <a:pt x="18517" y="17225"/>
                  </a:cubicBezTo>
                  <a:cubicBezTo>
                    <a:pt x="18503" y="17152"/>
                    <a:pt x="18488" y="17070"/>
                    <a:pt x="18471" y="16980"/>
                  </a:cubicBezTo>
                  <a:cubicBezTo>
                    <a:pt x="18785" y="16836"/>
                    <a:pt x="19028" y="16596"/>
                    <a:pt x="19195" y="16262"/>
                  </a:cubicBezTo>
                  <a:cubicBezTo>
                    <a:pt x="19364" y="15929"/>
                    <a:pt x="19446" y="15593"/>
                    <a:pt x="19446" y="15263"/>
                  </a:cubicBezTo>
                  <a:cubicBezTo>
                    <a:pt x="19449" y="14912"/>
                    <a:pt x="19350" y="14605"/>
                    <a:pt x="19164" y="14342"/>
                  </a:cubicBezTo>
                </a:path>
              </a:pathLst>
            </a:custGeom>
            <a:solidFill>
              <a:schemeClr val="bg1"/>
            </a:solidFill>
            <a:ln>
              <a:noFill/>
            </a:ln>
            <a:effectLst/>
            <a:extLst/>
          </p:spPr>
          <p:txBody>
            <a:bodyPr lIns="38100" tIns="38100" rIns="38100" bIns="38100" anchor="ctr"/>
            <a:lstStyle/>
            <a:p>
              <a:pPr defTabSz="342763">
                <a:defRPr/>
              </a:pPr>
              <a:endParaRPr lang="es-ES" sz="2200" dirty="0">
                <a:solidFill>
                  <a:srgbClr val="44CEB9"/>
                </a:solidFill>
                <a:effectLst>
                  <a:outerShdw blurRad="38100" dist="38100" dir="2700000" algn="tl">
                    <a:srgbClr val="000000"/>
                  </a:outerShdw>
                </a:effectLst>
                <a:latin typeface="Open Sans"/>
                <a:cs typeface="Open Sans"/>
                <a:sym typeface="Gill Sans" charset="0"/>
              </a:endParaRPr>
            </a:p>
          </p:txBody>
        </p:sp>
      </p:grpSp>
      <p:sp>
        <p:nvSpPr>
          <p:cNvPr id="100" name="TextBox 99"/>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App Project / </a:t>
            </a:r>
            <a:r>
              <a:rPr lang="en-US" sz="6600" b="1" dirty="0" err="1" smtClean="0">
                <a:solidFill>
                  <a:schemeClr val="tx2"/>
                </a:solidFill>
                <a:latin typeface="Open Sans"/>
                <a:cs typeface="Open Sans"/>
              </a:rPr>
              <a:t>iPad</a:t>
            </a:r>
            <a:r>
              <a:rPr lang="en-US" sz="6600" b="1" dirty="0" smtClean="0">
                <a:solidFill>
                  <a:schemeClr val="tx2"/>
                </a:solidFill>
                <a:latin typeface="Open Sans"/>
                <a:cs typeface="Open Sans"/>
              </a:rPr>
              <a:t> Air Mock up</a:t>
            </a:r>
            <a:endParaRPr lang="en-US" sz="6600" b="1" dirty="0">
              <a:solidFill>
                <a:schemeClr val="tx2"/>
              </a:solidFill>
              <a:latin typeface="Open Sans"/>
              <a:cs typeface="Open Sans"/>
            </a:endParaRPr>
          </a:p>
        </p:txBody>
      </p:sp>
      <p:sp>
        <p:nvSpPr>
          <p:cNvPr id="101" name="TextBox 100"/>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5" name="Picture Placeholder 4"/>
          <p:cNvSpPr>
            <a:spLocks noGrp="1"/>
          </p:cNvSpPr>
          <p:nvPr>
            <p:ph type="pic" sz="quarter" idx="25"/>
          </p:nvPr>
        </p:nvSpPr>
        <p:spPr/>
      </p:sp>
      <p:sp>
        <p:nvSpPr>
          <p:cNvPr id="6" name="Picture Placeholder 5"/>
          <p:cNvSpPr>
            <a:spLocks noGrp="1"/>
          </p:cNvSpPr>
          <p:nvPr>
            <p:ph type="pic" sz="quarter" idx="24"/>
          </p:nvPr>
        </p:nvSpPr>
        <p:spPr/>
      </p:sp>
      <p:sp>
        <p:nvSpPr>
          <p:cNvPr id="7" name="Picture Placeholder 6"/>
          <p:cNvSpPr>
            <a:spLocks noGrp="1"/>
          </p:cNvSpPr>
          <p:nvPr>
            <p:ph type="pic" sz="quarter" idx="22"/>
          </p:nvPr>
        </p:nvSpPr>
        <p:spPr/>
      </p:sp>
      <p:sp>
        <p:nvSpPr>
          <p:cNvPr id="8" name="Picture Placeholder 7"/>
          <p:cNvSpPr>
            <a:spLocks noGrp="1"/>
          </p:cNvSpPr>
          <p:nvPr>
            <p:ph type="pic" sz="quarter" idx="26"/>
          </p:nvPr>
        </p:nvSpPr>
        <p:spPr/>
      </p:sp>
    </p:spTree>
    <p:extLst>
      <p:ext uri="{BB962C8B-B14F-4D97-AF65-F5344CB8AC3E}">
        <p14:creationId xmlns:p14="http://schemas.microsoft.com/office/powerpoint/2010/main" val="34430974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24387175" cy="13716000"/>
          </a:xfrm>
          <a:prstGeom prst="rect">
            <a:avLst/>
          </a:prstGeom>
          <a:solidFill>
            <a:srgbClr val="414F5E">
              <a:alpha val="78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TextBox 4"/>
          <p:cNvSpPr txBox="1"/>
          <p:nvPr/>
        </p:nvSpPr>
        <p:spPr>
          <a:xfrm>
            <a:off x="4925361" y="5545799"/>
            <a:ext cx="13870453" cy="2669962"/>
          </a:xfrm>
          <a:prstGeom prst="rect">
            <a:avLst/>
          </a:prstGeom>
          <a:noFill/>
        </p:spPr>
        <p:txBody>
          <a:bodyPr wrap="none" rtlCol="0">
            <a:spAutoFit/>
          </a:bodyPr>
          <a:lstStyle/>
          <a:p>
            <a:pPr>
              <a:lnSpc>
                <a:spcPct val="90000"/>
              </a:lnSpc>
            </a:pPr>
            <a:r>
              <a:rPr lang="en-US" sz="12500" b="1" dirty="0" smtClean="0">
                <a:solidFill>
                  <a:schemeClr val="bg1"/>
                </a:solidFill>
                <a:latin typeface="Arial"/>
                <a:cs typeface="Arial"/>
              </a:rPr>
              <a:t>Coffee Break!</a:t>
            </a:r>
          </a:p>
          <a:p>
            <a:pPr>
              <a:lnSpc>
                <a:spcPct val="90000"/>
              </a:lnSpc>
            </a:pPr>
            <a:r>
              <a:rPr lang="en-US" sz="6000" dirty="0" smtClean="0">
                <a:solidFill>
                  <a:schemeClr val="bg1"/>
                </a:solidFill>
                <a:latin typeface="Arial"/>
                <a:cs typeface="Arial"/>
              </a:rPr>
              <a:t>Time to relax and enjoy a cup of coffee</a:t>
            </a:r>
            <a:endParaRPr lang="en-US" sz="13800" dirty="0">
              <a:solidFill>
                <a:schemeClr val="bg1"/>
              </a:solidFill>
              <a:latin typeface="Arial"/>
              <a:cs typeface="Arial"/>
            </a:endParaRPr>
          </a:p>
        </p:txBody>
      </p:sp>
      <p:grpSp>
        <p:nvGrpSpPr>
          <p:cNvPr id="7" name="Group 4688"/>
          <p:cNvGrpSpPr>
            <a:grpSpLocks/>
          </p:cNvGrpSpPr>
          <p:nvPr/>
        </p:nvGrpSpPr>
        <p:grpSpPr bwMode="auto">
          <a:xfrm>
            <a:off x="2643875" y="5932569"/>
            <a:ext cx="1886742" cy="1792794"/>
            <a:chOff x="1835150" y="2800349"/>
            <a:chExt cx="382588" cy="363538"/>
          </a:xfrm>
          <a:solidFill>
            <a:schemeClr val="bg1"/>
          </a:solidFill>
        </p:grpSpPr>
        <p:sp>
          <p:nvSpPr>
            <p:cNvPr id="8" name="Freeform 291"/>
            <p:cNvSpPr>
              <a:spLocks noChangeArrowheads="1"/>
            </p:cNvSpPr>
            <p:nvPr/>
          </p:nvSpPr>
          <p:spPr bwMode="auto">
            <a:xfrm>
              <a:off x="1868488" y="3140074"/>
              <a:ext cx="271462" cy="23813"/>
            </a:xfrm>
            <a:custGeom>
              <a:avLst/>
              <a:gdLst>
                <a:gd name="T0" fmla="*/ 41 w 753"/>
                <a:gd name="T1" fmla="*/ 42 h 68"/>
                <a:gd name="T2" fmla="*/ 192 w 753"/>
                <a:gd name="T3" fmla="*/ 42 h 68"/>
                <a:gd name="T4" fmla="*/ 217 w 753"/>
                <a:gd name="T5" fmla="*/ 67 h 68"/>
                <a:gd name="T6" fmla="*/ 543 w 753"/>
                <a:gd name="T7" fmla="*/ 67 h 68"/>
                <a:gd name="T8" fmla="*/ 568 w 753"/>
                <a:gd name="T9" fmla="*/ 42 h 68"/>
                <a:gd name="T10" fmla="*/ 710 w 753"/>
                <a:gd name="T11" fmla="*/ 42 h 68"/>
                <a:gd name="T12" fmla="*/ 752 w 753"/>
                <a:gd name="T13" fmla="*/ 0 h 68"/>
                <a:gd name="T14" fmla="*/ 0 w 753"/>
                <a:gd name="T15" fmla="*/ 0 h 68"/>
                <a:gd name="T16" fmla="*/ 41 w 753"/>
                <a:gd name="T17" fmla="*/ 42 h 68"/>
                <a:gd name="T18" fmla="*/ 41 w 753"/>
                <a:gd name="T19" fmla="*/ 42 h 68"/>
                <a:gd name="T20" fmla="*/ 41 w 753"/>
                <a:gd name="T21" fmla="*/ 4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3" h="68">
                  <a:moveTo>
                    <a:pt x="41" y="42"/>
                  </a:moveTo>
                  <a:cubicBezTo>
                    <a:pt x="192" y="42"/>
                    <a:pt x="192" y="42"/>
                    <a:pt x="192" y="42"/>
                  </a:cubicBezTo>
                  <a:cubicBezTo>
                    <a:pt x="192" y="50"/>
                    <a:pt x="200" y="67"/>
                    <a:pt x="217" y="67"/>
                  </a:cubicBezTo>
                  <a:cubicBezTo>
                    <a:pt x="543" y="67"/>
                    <a:pt x="543" y="67"/>
                    <a:pt x="543" y="67"/>
                  </a:cubicBezTo>
                  <a:cubicBezTo>
                    <a:pt x="552" y="67"/>
                    <a:pt x="568" y="50"/>
                    <a:pt x="568" y="42"/>
                  </a:cubicBezTo>
                  <a:cubicBezTo>
                    <a:pt x="710" y="42"/>
                    <a:pt x="710" y="42"/>
                    <a:pt x="710" y="42"/>
                  </a:cubicBezTo>
                  <a:cubicBezTo>
                    <a:pt x="735" y="42"/>
                    <a:pt x="752" y="17"/>
                    <a:pt x="752" y="0"/>
                  </a:cubicBezTo>
                  <a:cubicBezTo>
                    <a:pt x="0" y="0"/>
                    <a:pt x="0" y="0"/>
                    <a:pt x="0" y="0"/>
                  </a:cubicBezTo>
                  <a:cubicBezTo>
                    <a:pt x="0" y="17"/>
                    <a:pt x="16" y="42"/>
                    <a:pt x="41" y="42"/>
                  </a:cubicBezTo>
                  <a:close/>
                  <a:moveTo>
                    <a:pt x="41" y="42"/>
                  </a:moveTo>
                  <a:lnTo>
                    <a:pt x="41" y="4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1800" dirty="0">
                <a:ea typeface="SimSun" charset="0"/>
              </a:endParaRPr>
            </a:p>
          </p:txBody>
        </p:sp>
        <p:sp>
          <p:nvSpPr>
            <p:cNvPr id="10" name="Freeform 292"/>
            <p:cNvSpPr>
              <a:spLocks noChangeArrowheads="1"/>
            </p:cNvSpPr>
            <p:nvPr/>
          </p:nvSpPr>
          <p:spPr bwMode="auto">
            <a:xfrm>
              <a:off x="1835150" y="2955924"/>
              <a:ext cx="382588" cy="174625"/>
            </a:xfrm>
            <a:custGeom>
              <a:avLst/>
              <a:gdLst>
                <a:gd name="T0" fmla="*/ 1020 w 1062"/>
                <a:gd name="T1" fmla="*/ 100 h 486"/>
                <a:gd name="T2" fmla="*/ 894 w 1062"/>
                <a:gd name="T3" fmla="*/ 75 h 486"/>
                <a:gd name="T4" fmla="*/ 894 w 1062"/>
                <a:gd name="T5" fmla="*/ 0 h 486"/>
                <a:gd name="T6" fmla="*/ 0 w 1062"/>
                <a:gd name="T7" fmla="*/ 0 h 486"/>
                <a:gd name="T8" fmla="*/ 267 w 1062"/>
                <a:gd name="T9" fmla="*/ 485 h 486"/>
                <a:gd name="T10" fmla="*/ 627 w 1062"/>
                <a:gd name="T11" fmla="*/ 485 h 486"/>
                <a:gd name="T12" fmla="*/ 819 w 1062"/>
                <a:gd name="T13" fmla="*/ 351 h 486"/>
                <a:gd name="T14" fmla="*/ 1061 w 1062"/>
                <a:gd name="T15" fmla="*/ 192 h 486"/>
                <a:gd name="T16" fmla="*/ 1020 w 1062"/>
                <a:gd name="T17" fmla="*/ 100 h 486"/>
                <a:gd name="T18" fmla="*/ 861 w 1062"/>
                <a:gd name="T19" fmla="*/ 284 h 486"/>
                <a:gd name="T20" fmla="*/ 894 w 1062"/>
                <a:gd name="T21" fmla="*/ 142 h 486"/>
                <a:gd name="T22" fmla="*/ 978 w 1062"/>
                <a:gd name="T23" fmla="*/ 151 h 486"/>
                <a:gd name="T24" fmla="*/ 995 w 1062"/>
                <a:gd name="T25" fmla="*/ 192 h 486"/>
                <a:gd name="T26" fmla="*/ 861 w 1062"/>
                <a:gd name="T27" fmla="*/ 284 h 486"/>
                <a:gd name="T28" fmla="*/ 861 w 1062"/>
                <a:gd name="T29" fmla="*/ 284 h 486"/>
                <a:gd name="T30" fmla="*/ 861 w 1062"/>
                <a:gd name="T31" fmla="*/ 284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62" h="486">
                  <a:moveTo>
                    <a:pt x="1020" y="100"/>
                  </a:moveTo>
                  <a:cubicBezTo>
                    <a:pt x="986" y="67"/>
                    <a:pt x="928" y="67"/>
                    <a:pt x="894" y="75"/>
                  </a:cubicBezTo>
                  <a:cubicBezTo>
                    <a:pt x="894" y="50"/>
                    <a:pt x="894" y="25"/>
                    <a:pt x="894" y="0"/>
                  </a:cubicBezTo>
                  <a:cubicBezTo>
                    <a:pt x="0" y="0"/>
                    <a:pt x="0" y="0"/>
                    <a:pt x="0" y="0"/>
                  </a:cubicBezTo>
                  <a:cubicBezTo>
                    <a:pt x="0" y="243"/>
                    <a:pt x="42" y="418"/>
                    <a:pt x="267" y="485"/>
                  </a:cubicBezTo>
                  <a:cubicBezTo>
                    <a:pt x="627" y="485"/>
                    <a:pt x="627" y="485"/>
                    <a:pt x="627" y="485"/>
                  </a:cubicBezTo>
                  <a:cubicBezTo>
                    <a:pt x="719" y="452"/>
                    <a:pt x="786" y="410"/>
                    <a:pt x="819" y="351"/>
                  </a:cubicBezTo>
                  <a:cubicBezTo>
                    <a:pt x="911" y="351"/>
                    <a:pt x="1053" y="318"/>
                    <a:pt x="1061" y="192"/>
                  </a:cubicBezTo>
                  <a:cubicBezTo>
                    <a:pt x="1061" y="142"/>
                    <a:pt x="1036" y="117"/>
                    <a:pt x="1020" y="100"/>
                  </a:cubicBezTo>
                  <a:close/>
                  <a:moveTo>
                    <a:pt x="861" y="284"/>
                  </a:moveTo>
                  <a:cubicBezTo>
                    <a:pt x="878" y="243"/>
                    <a:pt x="886" y="192"/>
                    <a:pt x="894" y="142"/>
                  </a:cubicBezTo>
                  <a:cubicBezTo>
                    <a:pt x="919" y="134"/>
                    <a:pt x="961" y="134"/>
                    <a:pt x="978" y="151"/>
                  </a:cubicBezTo>
                  <a:cubicBezTo>
                    <a:pt x="978" y="151"/>
                    <a:pt x="995" y="159"/>
                    <a:pt x="995" y="192"/>
                  </a:cubicBezTo>
                  <a:cubicBezTo>
                    <a:pt x="986" y="259"/>
                    <a:pt x="911" y="276"/>
                    <a:pt x="861" y="284"/>
                  </a:cubicBezTo>
                  <a:close/>
                  <a:moveTo>
                    <a:pt x="861" y="284"/>
                  </a:moveTo>
                  <a:lnTo>
                    <a:pt x="861" y="28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1800" dirty="0">
                <a:ea typeface="SimSun" charset="0"/>
              </a:endParaRPr>
            </a:p>
          </p:txBody>
        </p:sp>
        <p:sp>
          <p:nvSpPr>
            <p:cNvPr id="11" name="Freeform 293"/>
            <p:cNvSpPr>
              <a:spLocks noChangeArrowheads="1"/>
            </p:cNvSpPr>
            <p:nvPr/>
          </p:nvSpPr>
          <p:spPr bwMode="auto">
            <a:xfrm>
              <a:off x="1916113" y="2800349"/>
              <a:ext cx="112712" cy="144463"/>
            </a:xfrm>
            <a:custGeom>
              <a:avLst/>
              <a:gdLst>
                <a:gd name="T0" fmla="*/ 142 w 311"/>
                <a:gd name="T1" fmla="*/ 401 h 402"/>
                <a:gd name="T2" fmla="*/ 234 w 311"/>
                <a:gd name="T3" fmla="*/ 243 h 402"/>
                <a:gd name="T4" fmla="*/ 268 w 311"/>
                <a:gd name="T5" fmla="*/ 0 h 402"/>
                <a:gd name="T6" fmla="*/ 159 w 311"/>
                <a:gd name="T7" fmla="*/ 276 h 402"/>
                <a:gd name="T8" fmla="*/ 142 w 311"/>
                <a:gd name="T9" fmla="*/ 401 h 402"/>
                <a:gd name="T10" fmla="*/ 142 w 311"/>
                <a:gd name="T11" fmla="*/ 401 h 402"/>
                <a:gd name="T12" fmla="*/ 142 w 311"/>
                <a:gd name="T13" fmla="*/ 401 h 402"/>
              </a:gdLst>
              <a:ahLst/>
              <a:cxnLst>
                <a:cxn ang="0">
                  <a:pos x="T0" y="T1"/>
                </a:cxn>
                <a:cxn ang="0">
                  <a:pos x="T2" y="T3"/>
                </a:cxn>
                <a:cxn ang="0">
                  <a:pos x="T4" y="T5"/>
                </a:cxn>
                <a:cxn ang="0">
                  <a:pos x="T6" y="T7"/>
                </a:cxn>
                <a:cxn ang="0">
                  <a:pos x="T8" y="T9"/>
                </a:cxn>
                <a:cxn ang="0">
                  <a:pos x="T10" y="T11"/>
                </a:cxn>
                <a:cxn ang="0">
                  <a:pos x="T12" y="T13"/>
                </a:cxn>
              </a:cxnLst>
              <a:rect l="0" t="0" r="r" b="b"/>
              <a:pathLst>
                <a:path w="311" h="402">
                  <a:moveTo>
                    <a:pt x="142" y="401"/>
                  </a:moveTo>
                  <a:cubicBezTo>
                    <a:pt x="142" y="401"/>
                    <a:pt x="310" y="385"/>
                    <a:pt x="234" y="243"/>
                  </a:cubicBezTo>
                  <a:cubicBezTo>
                    <a:pt x="168" y="126"/>
                    <a:pt x="184" y="59"/>
                    <a:pt x="268" y="0"/>
                  </a:cubicBezTo>
                  <a:cubicBezTo>
                    <a:pt x="268" y="0"/>
                    <a:pt x="0" y="67"/>
                    <a:pt x="159" y="276"/>
                  </a:cubicBezTo>
                  <a:cubicBezTo>
                    <a:pt x="209" y="360"/>
                    <a:pt x="142" y="401"/>
                    <a:pt x="142" y="401"/>
                  </a:cubicBezTo>
                  <a:close/>
                  <a:moveTo>
                    <a:pt x="142" y="401"/>
                  </a:moveTo>
                  <a:lnTo>
                    <a:pt x="142" y="40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1800" dirty="0">
                <a:ea typeface="SimSun" charset="0"/>
              </a:endParaRPr>
            </a:p>
          </p:txBody>
        </p:sp>
        <p:sp>
          <p:nvSpPr>
            <p:cNvPr id="12" name="Freeform 294"/>
            <p:cNvSpPr>
              <a:spLocks noChangeArrowheads="1"/>
            </p:cNvSpPr>
            <p:nvPr/>
          </p:nvSpPr>
          <p:spPr bwMode="auto">
            <a:xfrm>
              <a:off x="2003425" y="2867024"/>
              <a:ext cx="53975" cy="73025"/>
            </a:xfrm>
            <a:custGeom>
              <a:avLst/>
              <a:gdLst>
                <a:gd name="T0" fmla="*/ 17 w 151"/>
                <a:gd name="T1" fmla="*/ 201 h 202"/>
                <a:gd name="T2" fmla="*/ 75 w 151"/>
                <a:gd name="T3" fmla="*/ 67 h 202"/>
                <a:gd name="T4" fmla="*/ 84 w 151"/>
                <a:gd name="T5" fmla="*/ 0 h 202"/>
                <a:gd name="T6" fmla="*/ 33 w 151"/>
                <a:gd name="T7" fmla="*/ 75 h 202"/>
                <a:gd name="T8" fmla="*/ 17 w 151"/>
                <a:gd name="T9" fmla="*/ 201 h 202"/>
                <a:gd name="T10" fmla="*/ 17 w 151"/>
                <a:gd name="T11" fmla="*/ 201 h 202"/>
                <a:gd name="T12" fmla="*/ 17 w 151"/>
                <a:gd name="T13" fmla="*/ 201 h 202"/>
              </a:gdLst>
              <a:ahLst/>
              <a:cxnLst>
                <a:cxn ang="0">
                  <a:pos x="T0" y="T1"/>
                </a:cxn>
                <a:cxn ang="0">
                  <a:pos x="T2" y="T3"/>
                </a:cxn>
                <a:cxn ang="0">
                  <a:pos x="T4" y="T5"/>
                </a:cxn>
                <a:cxn ang="0">
                  <a:pos x="T6" y="T7"/>
                </a:cxn>
                <a:cxn ang="0">
                  <a:pos x="T8" y="T9"/>
                </a:cxn>
                <a:cxn ang="0">
                  <a:pos x="T10" y="T11"/>
                </a:cxn>
                <a:cxn ang="0">
                  <a:pos x="T12" y="T13"/>
                </a:cxn>
              </a:cxnLst>
              <a:rect l="0" t="0" r="r" b="b"/>
              <a:pathLst>
                <a:path w="151" h="202">
                  <a:moveTo>
                    <a:pt x="17" y="201"/>
                  </a:moveTo>
                  <a:cubicBezTo>
                    <a:pt x="17" y="201"/>
                    <a:pt x="150" y="176"/>
                    <a:pt x="75" y="67"/>
                  </a:cubicBezTo>
                  <a:cubicBezTo>
                    <a:pt x="50" y="17"/>
                    <a:pt x="84" y="0"/>
                    <a:pt x="84" y="0"/>
                  </a:cubicBezTo>
                  <a:cubicBezTo>
                    <a:pt x="84" y="0"/>
                    <a:pt x="0" y="0"/>
                    <a:pt x="33" y="75"/>
                  </a:cubicBezTo>
                  <a:cubicBezTo>
                    <a:pt x="67" y="142"/>
                    <a:pt x="58" y="176"/>
                    <a:pt x="17" y="201"/>
                  </a:cubicBezTo>
                  <a:close/>
                  <a:moveTo>
                    <a:pt x="17" y="201"/>
                  </a:moveTo>
                  <a:lnTo>
                    <a:pt x="17" y="20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1800" dirty="0">
                <a:ea typeface="SimSun" charset="0"/>
              </a:endParaRPr>
            </a:p>
          </p:txBody>
        </p:sp>
      </p:grpSp>
      <p:sp>
        <p:nvSpPr>
          <p:cNvPr id="3" name="Picture Placeholder 2"/>
          <p:cNvSpPr>
            <a:spLocks noGrp="1"/>
          </p:cNvSpPr>
          <p:nvPr>
            <p:ph type="pic" sz="quarter" idx="10"/>
          </p:nvPr>
        </p:nvSpPr>
        <p:spPr/>
      </p:sp>
    </p:spTree>
    <p:extLst>
      <p:ext uri="{BB962C8B-B14F-4D97-AF65-F5344CB8AC3E}">
        <p14:creationId xmlns:p14="http://schemas.microsoft.com/office/powerpoint/2010/main" val="13468372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24387175" cy="13716000"/>
          </a:xfrm>
          <a:prstGeom prst="rect">
            <a:avLst/>
          </a:prstGeom>
          <a:solidFill>
            <a:srgbClr val="414F5E">
              <a:alpha val="83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TextBox 4"/>
          <p:cNvSpPr txBox="1"/>
          <p:nvPr/>
        </p:nvSpPr>
        <p:spPr>
          <a:xfrm>
            <a:off x="4925361" y="5545799"/>
            <a:ext cx="15417108" cy="2669962"/>
          </a:xfrm>
          <a:prstGeom prst="rect">
            <a:avLst/>
          </a:prstGeom>
          <a:noFill/>
        </p:spPr>
        <p:txBody>
          <a:bodyPr wrap="none" rtlCol="0">
            <a:spAutoFit/>
          </a:bodyPr>
          <a:lstStyle/>
          <a:p>
            <a:pPr>
              <a:lnSpc>
                <a:spcPct val="90000"/>
              </a:lnSpc>
            </a:pPr>
            <a:r>
              <a:rPr lang="en-US" sz="12500" b="1" dirty="0" smtClean="0">
                <a:solidFill>
                  <a:schemeClr val="bg1"/>
                </a:solidFill>
                <a:latin typeface="Arial"/>
                <a:cs typeface="Arial"/>
              </a:rPr>
              <a:t>Statistics &amp; Reports</a:t>
            </a:r>
          </a:p>
          <a:p>
            <a:pPr>
              <a:lnSpc>
                <a:spcPct val="90000"/>
              </a:lnSpc>
            </a:pPr>
            <a:r>
              <a:rPr lang="en-US" sz="6000" dirty="0" smtClean="0">
                <a:solidFill>
                  <a:schemeClr val="bg1"/>
                </a:solidFill>
                <a:latin typeface="Arial"/>
                <a:cs typeface="Arial"/>
              </a:rPr>
              <a:t>Only good news in our charts</a:t>
            </a:r>
            <a:endParaRPr lang="en-US" sz="13800" dirty="0">
              <a:solidFill>
                <a:schemeClr val="bg1"/>
              </a:solidFill>
              <a:latin typeface="Arial"/>
              <a:cs typeface="Arial"/>
            </a:endParaRPr>
          </a:p>
        </p:txBody>
      </p:sp>
      <p:sp>
        <p:nvSpPr>
          <p:cNvPr id="6" name="Freeform 31"/>
          <p:cNvSpPr>
            <a:spLocks noEditPoints="1"/>
          </p:cNvSpPr>
          <p:nvPr/>
        </p:nvSpPr>
        <p:spPr bwMode="auto">
          <a:xfrm>
            <a:off x="2571944" y="6073609"/>
            <a:ext cx="1859321" cy="1571651"/>
          </a:xfrm>
          <a:custGeom>
            <a:avLst/>
            <a:gdLst/>
            <a:ahLst/>
            <a:cxnLst>
              <a:cxn ang="0">
                <a:pos x="246" y="216"/>
              </a:cxn>
              <a:cxn ang="0">
                <a:pos x="10" y="216"/>
              </a:cxn>
              <a:cxn ang="0">
                <a:pos x="0" y="206"/>
              </a:cxn>
              <a:cxn ang="0">
                <a:pos x="0" y="202"/>
              </a:cxn>
              <a:cxn ang="0">
                <a:pos x="10" y="192"/>
              </a:cxn>
              <a:cxn ang="0">
                <a:pos x="246" y="192"/>
              </a:cxn>
              <a:cxn ang="0">
                <a:pos x="256" y="202"/>
              </a:cxn>
              <a:cxn ang="0">
                <a:pos x="256" y="206"/>
              </a:cxn>
              <a:cxn ang="0">
                <a:pos x="246" y="216"/>
              </a:cxn>
              <a:cxn ang="0">
                <a:pos x="208" y="180"/>
              </a:cxn>
              <a:cxn ang="0">
                <a:pos x="184" y="180"/>
              </a:cxn>
              <a:cxn ang="0">
                <a:pos x="172" y="168"/>
              </a:cxn>
              <a:cxn ang="0">
                <a:pos x="172" y="12"/>
              </a:cxn>
              <a:cxn ang="0">
                <a:pos x="184" y="0"/>
              </a:cxn>
              <a:cxn ang="0">
                <a:pos x="208" y="0"/>
              </a:cxn>
              <a:cxn ang="0">
                <a:pos x="220" y="12"/>
              </a:cxn>
              <a:cxn ang="0">
                <a:pos x="220" y="168"/>
              </a:cxn>
              <a:cxn ang="0">
                <a:pos x="208" y="180"/>
              </a:cxn>
              <a:cxn ang="0">
                <a:pos x="140" y="180"/>
              </a:cxn>
              <a:cxn ang="0">
                <a:pos x="116" y="180"/>
              </a:cxn>
              <a:cxn ang="0">
                <a:pos x="104" y="168"/>
              </a:cxn>
              <a:cxn ang="0">
                <a:pos x="104" y="68"/>
              </a:cxn>
              <a:cxn ang="0">
                <a:pos x="116" y="56"/>
              </a:cxn>
              <a:cxn ang="0">
                <a:pos x="140" y="56"/>
              </a:cxn>
              <a:cxn ang="0">
                <a:pos x="152" y="68"/>
              </a:cxn>
              <a:cxn ang="0">
                <a:pos x="152" y="168"/>
              </a:cxn>
              <a:cxn ang="0">
                <a:pos x="140" y="180"/>
              </a:cxn>
              <a:cxn ang="0">
                <a:pos x="72" y="180"/>
              </a:cxn>
              <a:cxn ang="0">
                <a:pos x="48" y="180"/>
              </a:cxn>
              <a:cxn ang="0">
                <a:pos x="36" y="168"/>
              </a:cxn>
              <a:cxn ang="0">
                <a:pos x="36" y="124"/>
              </a:cxn>
              <a:cxn ang="0">
                <a:pos x="48" y="112"/>
              </a:cxn>
              <a:cxn ang="0">
                <a:pos x="72" y="112"/>
              </a:cxn>
              <a:cxn ang="0">
                <a:pos x="84" y="124"/>
              </a:cxn>
              <a:cxn ang="0">
                <a:pos x="84" y="168"/>
              </a:cxn>
              <a:cxn ang="0">
                <a:pos x="72" y="180"/>
              </a:cxn>
            </a:cxnLst>
            <a:rect l="0" t="0" r="r" b="b"/>
            <a:pathLst>
              <a:path w="256" h="216">
                <a:moveTo>
                  <a:pt x="246" y="216"/>
                </a:moveTo>
                <a:cubicBezTo>
                  <a:pt x="10" y="216"/>
                  <a:pt x="10" y="216"/>
                  <a:pt x="10" y="216"/>
                </a:cubicBezTo>
                <a:cubicBezTo>
                  <a:pt x="4" y="216"/>
                  <a:pt x="0" y="212"/>
                  <a:pt x="0" y="206"/>
                </a:cubicBezTo>
                <a:cubicBezTo>
                  <a:pt x="0" y="202"/>
                  <a:pt x="0" y="202"/>
                  <a:pt x="0" y="202"/>
                </a:cubicBezTo>
                <a:cubicBezTo>
                  <a:pt x="0" y="196"/>
                  <a:pt x="4" y="192"/>
                  <a:pt x="10" y="192"/>
                </a:cubicBezTo>
                <a:cubicBezTo>
                  <a:pt x="246" y="192"/>
                  <a:pt x="246" y="192"/>
                  <a:pt x="246" y="192"/>
                </a:cubicBezTo>
                <a:cubicBezTo>
                  <a:pt x="252" y="192"/>
                  <a:pt x="256" y="196"/>
                  <a:pt x="256" y="202"/>
                </a:cubicBezTo>
                <a:cubicBezTo>
                  <a:pt x="256" y="206"/>
                  <a:pt x="256" y="206"/>
                  <a:pt x="256" y="206"/>
                </a:cubicBezTo>
                <a:cubicBezTo>
                  <a:pt x="256" y="212"/>
                  <a:pt x="252" y="216"/>
                  <a:pt x="246" y="216"/>
                </a:cubicBezTo>
                <a:moveTo>
                  <a:pt x="208" y="180"/>
                </a:moveTo>
                <a:cubicBezTo>
                  <a:pt x="184" y="180"/>
                  <a:pt x="184" y="180"/>
                  <a:pt x="184" y="180"/>
                </a:cubicBezTo>
                <a:cubicBezTo>
                  <a:pt x="177" y="180"/>
                  <a:pt x="172" y="175"/>
                  <a:pt x="172" y="168"/>
                </a:cubicBezTo>
                <a:cubicBezTo>
                  <a:pt x="172" y="12"/>
                  <a:pt x="172" y="12"/>
                  <a:pt x="172" y="12"/>
                </a:cubicBezTo>
                <a:cubicBezTo>
                  <a:pt x="172" y="5"/>
                  <a:pt x="177" y="0"/>
                  <a:pt x="184" y="0"/>
                </a:cubicBezTo>
                <a:cubicBezTo>
                  <a:pt x="208" y="0"/>
                  <a:pt x="208" y="0"/>
                  <a:pt x="208" y="0"/>
                </a:cubicBezTo>
                <a:cubicBezTo>
                  <a:pt x="215" y="0"/>
                  <a:pt x="220" y="5"/>
                  <a:pt x="220" y="12"/>
                </a:cubicBezTo>
                <a:cubicBezTo>
                  <a:pt x="220" y="168"/>
                  <a:pt x="220" y="168"/>
                  <a:pt x="220" y="168"/>
                </a:cubicBezTo>
                <a:cubicBezTo>
                  <a:pt x="220" y="175"/>
                  <a:pt x="215" y="180"/>
                  <a:pt x="208" y="180"/>
                </a:cubicBezTo>
                <a:moveTo>
                  <a:pt x="140" y="180"/>
                </a:moveTo>
                <a:cubicBezTo>
                  <a:pt x="116" y="180"/>
                  <a:pt x="116" y="180"/>
                  <a:pt x="116" y="180"/>
                </a:cubicBezTo>
                <a:cubicBezTo>
                  <a:pt x="109" y="180"/>
                  <a:pt x="104" y="175"/>
                  <a:pt x="104" y="168"/>
                </a:cubicBezTo>
                <a:cubicBezTo>
                  <a:pt x="104" y="68"/>
                  <a:pt x="104" y="68"/>
                  <a:pt x="104" y="68"/>
                </a:cubicBezTo>
                <a:cubicBezTo>
                  <a:pt x="104" y="61"/>
                  <a:pt x="109" y="56"/>
                  <a:pt x="116" y="56"/>
                </a:cubicBezTo>
                <a:cubicBezTo>
                  <a:pt x="140" y="56"/>
                  <a:pt x="140" y="56"/>
                  <a:pt x="140" y="56"/>
                </a:cubicBezTo>
                <a:cubicBezTo>
                  <a:pt x="147" y="56"/>
                  <a:pt x="152" y="61"/>
                  <a:pt x="152" y="68"/>
                </a:cubicBezTo>
                <a:cubicBezTo>
                  <a:pt x="152" y="168"/>
                  <a:pt x="152" y="168"/>
                  <a:pt x="152" y="168"/>
                </a:cubicBezTo>
                <a:cubicBezTo>
                  <a:pt x="152" y="175"/>
                  <a:pt x="147" y="180"/>
                  <a:pt x="140" y="180"/>
                </a:cubicBezTo>
                <a:moveTo>
                  <a:pt x="72" y="180"/>
                </a:moveTo>
                <a:cubicBezTo>
                  <a:pt x="48" y="180"/>
                  <a:pt x="48" y="180"/>
                  <a:pt x="48" y="180"/>
                </a:cubicBezTo>
                <a:cubicBezTo>
                  <a:pt x="41" y="180"/>
                  <a:pt x="36" y="175"/>
                  <a:pt x="36" y="168"/>
                </a:cubicBezTo>
                <a:cubicBezTo>
                  <a:pt x="36" y="124"/>
                  <a:pt x="36" y="124"/>
                  <a:pt x="36" y="124"/>
                </a:cubicBezTo>
                <a:cubicBezTo>
                  <a:pt x="36" y="117"/>
                  <a:pt x="41" y="112"/>
                  <a:pt x="48" y="112"/>
                </a:cubicBezTo>
                <a:cubicBezTo>
                  <a:pt x="72" y="112"/>
                  <a:pt x="72" y="112"/>
                  <a:pt x="72" y="112"/>
                </a:cubicBezTo>
                <a:cubicBezTo>
                  <a:pt x="79" y="112"/>
                  <a:pt x="84" y="117"/>
                  <a:pt x="84" y="124"/>
                </a:cubicBezTo>
                <a:cubicBezTo>
                  <a:pt x="84" y="168"/>
                  <a:pt x="84" y="168"/>
                  <a:pt x="84" y="168"/>
                </a:cubicBezTo>
                <a:cubicBezTo>
                  <a:pt x="84" y="175"/>
                  <a:pt x="79" y="180"/>
                  <a:pt x="72" y="180"/>
                </a:cubicBez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 name="Picture Placeholder 2"/>
          <p:cNvSpPr>
            <a:spLocks noGrp="1"/>
          </p:cNvSpPr>
          <p:nvPr>
            <p:ph type="pic" sz="quarter" idx="10"/>
          </p:nvPr>
        </p:nvSpPr>
        <p:spPr/>
      </p:sp>
    </p:spTree>
    <p:extLst>
      <p:ext uri="{BB962C8B-B14F-4D97-AF65-F5344CB8AC3E}">
        <p14:creationId xmlns:p14="http://schemas.microsoft.com/office/powerpoint/2010/main" val="25375474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ext uri="{D42A27DB-BD31-4B8C-83A1-F6EECF244321}">
                <p14:modId xmlns:p14="http://schemas.microsoft.com/office/powerpoint/2010/main" val="224760954"/>
              </p:ext>
            </p:extLst>
          </p:nvPr>
        </p:nvGraphicFramePr>
        <p:xfrm>
          <a:off x="4891185" y="3358872"/>
          <a:ext cx="14604826" cy="6358794"/>
        </p:xfrm>
        <a:graphic>
          <a:graphicData uri="http://schemas.openxmlformats.org/drawingml/2006/chart">
            <c:chart xmlns:c="http://schemas.openxmlformats.org/drawingml/2006/chart" xmlns:r="http://schemas.openxmlformats.org/officeDocument/2006/relationships" r:id="rId2"/>
          </a:graphicData>
        </a:graphic>
      </p:graphicFrame>
      <p:sp>
        <p:nvSpPr>
          <p:cNvPr id="7" name="Title 20"/>
          <p:cNvSpPr txBox="1">
            <a:spLocks/>
          </p:cNvSpPr>
          <p:nvPr/>
        </p:nvSpPr>
        <p:spPr>
          <a:xfrm>
            <a:off x="2247719" y="9781815"/>
            <a:ext cx="19891742" cy="2175685"/>
          </a:xfrm>
          <a:prstGeom prst="rect">
            <a:avLst/>
          </a:prstGeom>
        </p:spPr>
        <p:txBody>
          <a:bodyPr vert="horz" wrap="square" lIns="277071" tIns="138538" rIns="277071" bIns="138538" numCol="1" spcCol="2216571"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just">
              <a:lnSpc>
                <a:spcPct val="130000"/>
              </a:lnSpc>
            </a:pPr>
            <a:r>
              <a:rPr lang="fr-FR" sz="3200" dirty="0">
                <a:solidFill>
                  <a:schemeClr val="tx1"/>
                </a:solidFill>
                <a:latin typeface="Open Sans Light"/>
                <a:cs typeface="Open Sans Light"/>
              </a:rPr>
              <a:t>Lorem ipsum dolor sit amet, consectetur adipiscing elit. Aliquam tincidunt ante nec sem congue convallis. Pellentesque vel mauris quis nisl ornare rutrum in id risus. Proin vehicula ut sem et tempus. Interdum et malesuada fames ac ante ipsum primis in faucibus. Pellentesque rhoncus</a:t>
            </a:r>
            <a:endParaRPr lang="en-US" sz="3200" dirty="0">
              <a:solidFill>
                <a:schemeClr val="tx1"/>
              </a:solidFill>
              <a:latin typeface="Open Sans Light"/>
              <a:cs typeface="Open Sans Light"/>
            </a:endParaRPr>
          </a:p>
        </p:txBody>
      </p:sp>
      <p:sp>
        <p:nvSpPr>
          <p:cNvPr id="8" name="TextBox 7"/>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Bar Graphics Report</a:t>
            </a:r>
            <a:endParaRPr lang="en-US" sz="6600" b="1" dirty="0">
              <a:solidFill>
                <a:schemeClr val="tx2"/>
              </a:solidFill>
              <a:latin typeface="Open Sans"/>
              <a:cs typeface="Open Sans"/>
            </a:endParaRPr>
          </a:p>
        </p:txBody>
      </p:sp>
      <p:sp>
        <p:nvSpPr>
          <p:cNvPr id="12" name="TextBox 11"/>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Tree>
    <p:extLst>
      <p:ext uri="{BB962C8B-B14F-4D97-AF65-F5344CB8AC3E}">
        <p14:creationId xmlns:p14="http://schemas.microsoft.com/office/powerpoint/2010/main" val="16425913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ext uri="{D42A27DB-BD31-4B8C-83A1-F6EECF244321}">
                <p14:modId xmlns:p14="http://schemas.microsoft.com/office/powerpoint/2010/main" val="4281738159"/>
              </p:ext>
            </p:extLst>
          </p:nvPr>
        </p:nvGraphicFramePr>
        <p:xfrm>
          <a:off x="2247719" y="3226285"/>
          <a:ext cx="8717270" cy="5426420"/>
        </p:xfrm>
        <a:graphic>
          <a:graphicData uri="http://schemas.openxmlformats.org/drawingml/2006/chart">
            <c:chart xmlns:c="http://schemas.openxmlformats.org/drawingml/2006/chart" xmlns:r="http://schemas.openxmlformats.org/officeDocument/2006/relationships" r:id="rId2"/>
          </a:graphicData>
        </a:graphic>
      </p:graphicFrame>
      <p:sp>
        <p:nvSpPr>
          <p:cNvPr id="7" name="Title 20"/>
          <p:cNvSpPr txBox="1">
            <a:spLocks/>
          </p:cNvSpPr>
          <p:nvPr/>
        </p:nvSpPr>
        <p:spPr>
          <a:xfrm>
            <a:off x="2247719" y="9507239"/>
            <a:ext cx="19891742" cy="2175685"/>
          </a:xfrm>
          <a:prstGeom prst="rect">
            <a:avLst/>
          </a:prstGeom>
        </p:spPr>
        <p:txBody>
          <a:bodyPr vert="horz" wrap="square" lIns="277071" tIns="138538" rIns="277071" bIns="138538" numCol="1" spcCol="2216571"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just">
              <a:lnSpc>
                <a:spcPct val="130000"/>
              </a:lnSpc>
            </a:pPr>
            <a:r>
              <a:rPr lang="fr-FR" sz="3200" dirty="0">
                <a:solidFill>
                  <a:schemeClr val="tx1"/>
                </a:solidFill>
                <a:latin typeface="Open Sans Light"/>
                <a:cs typeface="Open Sans Light"/>
              </a:rPr>
              <a:t>Lorem ipsum dolor sit amet, consectetur adipiscing elit. Aliquam tincidunt ante nec sem congue convallis. Pellentesque vel mauris quis nisl ornare rutrum in id risus. Proin vehicula ut sem et tempus. Interdum et malesuada fames ac ante ipsum primis in faucibus. Pellentesque rhoncus</a:t>
            </a:r>
            <a:endParaRPr lang="en-US" sz="3200" dirty="0">
              <a:solidFill>
                <a:schemeClr val="tx1"/>
              </a:solidFill>
              <a:latin typeface="Open Sans Light"/>
              <a:cs typeface="Open Sans Light"/>
            </a:endParaRPr>
          </a:p>
        </p:txBody>
      </p:sp>
      <p:sp>
        <p:nvSpPr>
          <p:cNvPr id="12" name="TextBox 11"/>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Editable Chart Sample Report</a:t>
            </a:r>
            <a:endParaRPr lang="en-US" sz="6600" b="1" dirty="0">
              <a:solidFill>
                <a:schemeClr val="tx2"/>
              </a:solidFill>
              <a:latin typeface="Open Sans"/>
              <a:cs typeface="Open Sans"/>
            </a:endParaRPr>
          </a:p>
        </p:txBody>
      </p:sp>
      <p:sp>
        <p:nvSpPr>
          <p:cNvPr id="13" name="TextBox 12"/>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graphicFrame>
        <p:nvGraphicFramePr>
          <p:cNvPr id="14" name="Chart 13"/>
          <p:cNvGraphicFramePr/>
          <p:nvPr>
            <p:extLst>
              <p:ext uri="{D42A27DB-BD31-4B8C-83A1-F6EECF244321}">
                <p14:modId xmlns:p14="http://schemas.microsoft.com/office/powerpoint/2010/main" val="1007693228"/>
              </p:ext>
            </p:extLst>
          </p:nvPr>
        </p:nvGraphicFramePr>
        <p:xfrm>
          <a:off x="12975979" y="3226285"/>
          <a:ext cx="8717270" cy="542642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2363600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ext uri="{D42A27DB-BD31-4B8C-83A1-F6EECF244321}">
                <p14:modId xmlns:p14="http://schemas.microsoft.com/office/powerpoint/2010/main" val="1429579167"/>
              </p:ext>
            </p:extLst>
          </p:nvPr>
        </p:nvGraphicFramePr>
        <p:xfrm>
          <a:off x="8186606" y="2681860"/>
          <a:ext cx="8013963" cy="7705372"/>
        </p:xfrm>
        <a:graphic>
          <a:graphicData uri="http://schemas.openxmlformats.org/drawingml/2006/chart">
            <c:chart xmlns:c="http://schemas.openxmlformats.org/drawingml/2006/chart" xmlns:r="http://schemas.openxmlformats.org/officeDocument/2006/relationships" r:id="rId2"/>
          </a:graphicData>
        </a:graphic>
      </p:graphicFrame>
      <p:grpSp>
        <p:nvGrpSpPr>
          <p:cNvPr id="9" name="Group 8"/>
          <p:cNvGrpSpPr/>
          <p:nvPr/>
        </p:nvGrpSpPr>
        <p:grpSpPr>
          <a:xfrm>
            <a:off x="17825943" y="4040912"/>
            <a:ext cx="4730844" cy="1548622"/>
            <a:chOff x="4010530" y="4572000"/>
            <a:chExt cx="7513818" cy="1548622"/>
          </a:xfrm>
        </p:grpSpPr>
        <p:sp>
          <p:nvSpPr>
            <p:cNvPr id="10" name="TextBox 9"/>
            <p:cNvSpPr txBox="1"/>
            <p:nvPr/>
          </p:nvSpPr>
          <p:spPr>
            <a:xfrm>
              <a:off x="4010530" y="4572000"/>
              <a:ext cx="6629090" cy="615563"/>
            </a:xfrm>
            <a:prstGeom prst="rect">
              <a:avLst/>
            </a:prstGeom>
            <a:noFill/>
          </p:spPr>
          <p:txBody>
            <a:bodyPr wrap="none" lIns="182889" tIns="91445" rIns="182889" bIns="91445" rtlCol="0">
              <a:spAutoFit/>
            </a:bodyPr>
            <a:lstStyle/>
            <a:p>
              <a:r>
                <a:rPr lang="id-ID" sz="2800" dirty="0" smtClean="0">
                  <a:latin typeface="Open Sans Light"/>
                  <a:cs typeface="Open Sans Light"/>
                </a:rPr>
                <a:t>Analysis of the segment</a:t>
              </a:r>
              <a:endParaRPr lang="id-ID" sz="2800" dirty="0">
                <a:latin typeface="Open Sans Light"/>
                <a:cs typeface="Open Sans Light"/>
              </a:endParaRPr>
            </a:p>
          </p:txBody>
        </p:sp>
        <p:sp>
          <p:nvSpPr>
            <p:cNvPr id="11" name="Rectangle 10"/>
            <p:cNvSpPr/>
            <p:nvPr/>
          </p:nvSpPr>
          <p:spPr>
            <a:xfrm>
              <a:off x="4010530" y="5197282"/>
              <a:ext cx="7513818" cy="923340"/>
            </a:xfrm>
            <a:prstGeom prst="rect">
              <a:avLst/>
            </a:prstGeom>
          </p:spPr>
          <p:txBody>
            <a:bodyPr wrap="square" lIns="182889" tIns="91445" rIns="182889" bIns="91445">
              <a:spAutoFit/>
            </a:bodyPr>
            <a:lstStyle/>
            <a:p>
              <a:r>
                <a:rPr lang="fr-FR" sz="2400" dirty="0" err="1">
                  <a:latin typeface="Open Sans Light"/>
                  <a:cs typeface="Open Sans Light"/>
                </a:rPr>
                <a:t>Lorem</a:t>
              </a:r>
              <a:r>
                <a:rPr lang="fr-FR" sz="2400" dirty="0">
                  <a:latin typeface="Open Sans Light"/>
                  <a:cs typeface="Open Sans Light"/>
                </a:rPr>
                <a:t> </a:t>
              </a:r>
              <a:r>
                <a:rPr lang="fr-FR" sz="2400" dirty="0" err="1">
                  <a:latin typeface="Open Sans Light"/>
                  <a:cs typeface="Open Sans Light"/>
                </a:rPr>
                <a:t>ipsum</a:t>
              </a:r>
              <a:r>
                <a:rPr lang="fr-FR" sz="2400" dirty="0">
                  <a:latin typeface="Open Sans Light"/>
                  <a:cs typeface="Open Sans Light"/>
                </a:rPr>
                <a:t> </a:t>
              </a:r>
              <a:r>
                <a:rPr lang="fr-FR" sz="2400" dirty="0" err="1">
                  <a:latin typeface="Open Sans Light"/>
                  <a:cs typeface="Open Sans Light"/>
                </a:rPr>
                <a:t>dolor</a:t>
              </a:r>
              <a:r>
                <a:rPr lang="fr-FR" sz="2400" dirty="0">
                  <a:latin typeface="Open Sans Light"/>
                  <a:cs typeface="Open Sans Light"/>
                </a:rPr>
                <a:t> </a:t>
              </a:r>
              <a:r>
                <a:rPr lang="fr-FR" sz="2400" dirty="0" err="1">
                  <a:latin typeface="Open Sans Light"/>
                  <a:cs typeface="Open Sans Light"/>
                </a:rPr>
                <a:t>sit</a:t>
              </a:r>
              <a:r>
                <a:rPr lang="fr-FR" sz="2400" dirty="0">
                  <a:latin typeface="Open Sans Light"/>
                  <a:cs typeface="Open Sans Light"/>
                </a:rPr>
                <a:t> </a:t>
              </a:r>
              <a:r>
                <a:rPr lang="fr-FR" sz="2400" dirty="0" err="1">
                  <a:latin typeface="Open Sans Light"/>
                  <a:cs typeface="Open Sans Light"/>
                </a:rPr>
                <a:t>amet</a:t>
              </a:r>
              <a:r>
                <a:rPr lang="fr-FR" sz="2400" dirty="0">
                  <a:latin typeface="Open Sans Light"/>
                  <a:cs typeface="Open Sans Light"/>
                </a:rPr>
                <a:t>, </a:t>
              </a:r>
              <a:r>
                <a:rPr lang="fr-FR" sz="2400" dirty="0" err="1">
                  <a:latin typeface="Open Sans Light"/>
                  <a:cs typeface="Open Sans Light"/>
                </a:rPr>
                <a:t>consectetur</a:t>
              </a:r>
              <a:r>
                <a:rPr lang="fr-FR" sz="2400" dirty="0">
                  <a:latin typeface="Open Sans Light"/>
                  <a:cs typeface="Open Sans Light"/>
                </a:rPr>
                <a:t> </a:t>
              </a:r>
              <a:r>
                <a:rPr lang="fr-FR" sz="2400" dirty="0" err="1">
                  <a:latin typeface="Open Sans Light"/>
                  <a:cs typeface="Open Sans Light"/>
                </a:rPr>
                <a:t>adipiscing</a:t>
              </a:r>
              <a:r>
                <a:rPr lang="fr-FR" sz="2400" dirty="0">
                  <a:latin typeface="Open Sans Light"/>
                  <a:cs typeface="Open Sans Light"/>
                </a:rPr>
                <a:t> </a:t>
              </a:r>
              <a:r>
                <a:rPr lang="fr-FR" sz="2400" dirty="0" err="1">
                  <a:latin typeface="Open Sans Light"/>
                  <a:cs typeface="Open Sans Light"/>
                </a:rPr>
                <a:t>elit</a:t>
              </a:r>
              <a:r>
                <a:rPr lang="fr-FR" sz="2400" dirty="0" smtClean="0">
                  <a:latin typeface="Open Sans Light"/>
                  <a:cs typeface="Open Sans Light"/>
                </a:rPr>
                <a:t>.</a:t>
              </a:r>
              <a:endParaRPr lang="en-US" sz="2400" dirty="0">
                <a:latin typeface="Open Sans Light"/>
                <a:cs typeface="Open Sans Light"/>
              </a:endParaRPr>
            </a:p>
          </p:txBody>
        </p:sp>
      </p:grpSp>
      <p:grpSp>
        <p:nvGrpSpPr>
          <p:cNvPr id="12" name="Group 11"/>
          <p:cNvGrpSpPr/>
          <p:nvPr/>
        </p:nvGrpSpPr>
        <p:grpSpPr>
          <a:xfrm>
            <a:off x="17825943" y="6457236"/>
            <a:ext cx="4494000" cy="1548622"/>
            <a:chOff x="4010530" y="4572000"/>
            <a:chExt cx="7513818" cy="1548622"/>
          </a:xfrm>
        </p:grpSpPr>
        <p:sp>
          <p:nvSpPr>
            <p:cNvPr id="13" name="TextBox 12"/>
            <p:cNvSpPr txBox="1"/>
            <p:nvPr/>
          </p:nvSpPr>
          <p:spPr>
            <a:xfrm>
              <a:off x="4010530" y="4572000"/>
              <a:ext cx="6978458" cy="615563"/>
            </a:xfrm>
            <a:prstGeom prst="rect">
              <a:avLst/>
            </a:prstGeom>
            <a:noFill/>
          </p:spPr>
          <p:txBody>
            <a:bodyPr wrap="none" lIns="182889" tIns="91445" rIns="182889" bIns="91445" rtlCol="0">
              <a:spAutoFit/>
            </a:bodyPr>
            <a:lstStyle/>
            <a:p>
              <a:r>
                <a:rPr lang="id-ID" sz="2800" dirty="0">
                  <a:latin typeface="Open Sans Light"/>
                  <a:cs typeface="Open Sans Light"/>
                </a:rPr>
                <a:t>Analysis of the segment</a:t>
              </a:r>
            </a:p>
          </p:txBody>
        </p:sp>
        <p:sp>
          <p:nvSpPr>
            <p:cNvPr id="14" name="Rectangle 13"/>
            <p:cNvSpPr/>
            <p:nvPr/>
          </p:nvSpPr>
          <p:spPr>
            <a:xfrm>
              <a:off x="4010530" y="5197282"/>
              <a:ext cx="7513818" cy="923340"/>
            </a:xfrm>
            <a:prstGeom prst="rect">
              <a:avLst/>
            </a:prstGeom>
          </p:spPr>
          <p:txBody>
            <a:bodyPr wrap="square" lIns="182889" tIns="91445" rIns="182889" bIns="91445">
              <a:spAutoFit/>
            </a:bodyPr>
            <a:lstStyle/>
            <a:p>
              <a:r>
                <a:rPr lang="fr-FR" sz="2400" dirty="0" err="1">
                  <a:latin typeface="Open Sans Light"/>
                  <a:cs typeface="Open Sans Light"/>
                </a:rPr>
                <a:t>Lorem</a:t>
              </a:r>
              <a:r>
                <a:rPr lang="fr-FR" sz="2400" dirty="0">
                  <a:latin typeface="Open Sans Light"/>
                  <a:cs typeface="Open Sans Light"/>
                </a:rPr>
                <a:t> </a:t>
              </a:r>
              <a:r>
                <a:rPr lang="fr-FR" sz="2400" dirty="0" err="1">
                  <a:latin typeface="Open Sans Light"/>
                  <a:cs typeface="Open Sans Light"/>
                </a:rPr>
                <a:t>ipsum</a:t>
              </a:r>
              <a:r>
                <a:rPr lang="fr-FR" sz="2400" dirty="0">
                  <a:latin typeface="Open Sans Light"/>
                  <a:cs typeface="Open Sans Light"/>
                </a:rPr>
                <a:t> </a:t>
              </a:r>
              <a:r>
                <a:rPr lang="fr-FR" sz="2400" dirty="0" err="1">
                  <a:latin typeface="Open Sans Light"/>
                  <a:cs typeface="Open Sans Light"/>
                </a:rPr>
                <a:t>dolor</a:t>
              </a:r>
              <a:r>
                <a:rPr lang="fr-FR" sz="2400" dirty="0">
                  <a:latin typeface="Open Sans Light"/>
                  <a:cs typeface="Open Sans Light"/>
                </a:rPr>
                <a:t> </a:t>
              </a:r>
              <a:r>
                <a:rPr lang="fr-FR" sz="2400" dirty="0" err="1">
                  <a:latin typeface="Open Sans Light"/>
                  <a:cs typeface="Open Sans Light"/>
                </a:rPr>
                <a:t>sit</a:t>
              </a:r>
              <a:r>
                <a:rPr lang="fr-FR" sz="2400" dirty="0">
                  <a:latin typeface="Open Sans Light"/>
                  <a:cs typeface="Open Sans Light"/>
                </a:rPr>
                <a:t> </a:t>
              </a:r>
              <a:r>
                <a:rPr lang="fr-FR" sz="2400" dirty="0" err="1">
                  <a:latin typeface="Open Sans Light"/>
                  <a:cs typeface="Open Sans Light"/>
                </a:rPr>
                <a:t>amet</a:t>
              </a:r>
              <a:r>
                <a:rPr lang="fr-FR" sz="2400" dirty="0">
                  <a:latin typeface="Open Sans Light"/>
                  <a:cs typeface="Open Sans Light"/>
                </a:rPr>
                <a:t>, </a:t>
              </a:r>
              <a:r>
                <a:rPr lang="fr-FR" sz="2400" dirty="0" err="1">
                  <a:latin typeface="Open Sans Light"/>
                  <a:cs typeface="Open Sans Light"/>
                </a:rPr>
                <a:t>consectetur</a:t>
              </a:r>
              <a:r>
                <a:rPr lang="fr-FR" sz="2400" dirty="0">
                  <a:latin typeface="Open Sans Light"/>
                  <a:cs typeface="Open Sans Light"/>
                </a:rPr>
                <a:t> </a:t>
              </a:r>
              <a:r>
                <a:rPr lang="fr-FR" sz="2400" dirty="0" err="1">
                  <a:latin typeface="Open Sans Light"/>
                  <a:cs typeface="Open Sans Light"/>
                </a:rPr>
                <a:t>adipiscing</a:t>
              </a:r>
              <a:r>
                <a:rPr lang="fr-FR" sz="2400" dirty="0">
                  <a:latin typeface="Open Sans Light"/>
                  <a:cs typeface="Open Sans Light"/>
                </a:rPr>
                <a:t> </a:t>
              </a:r>
              <a:r>
                <a:rPr lang="fr-FR" sz="2400" dirty="0" err="1">
                  <a:latin typeface="Open Sans Light"/>
                  <a:cs typeface="Open Sans Light"/>
                </a:rPr>
                <a:t>elit</a:t>
              </a:r>
              <a:r>
                <a:rPr lang="fr-FR" sz="2400" dirty="0" smtClean="0">
                  <a:latin typeface="Open Sans Light"/>
                  <a:cs typeface="Open Sans Light"/>
                </a:rPr>
                <a:t>.</a:t>
              </a:r>
              <a:endParaRPr lang="en-US" sz="2400" dirty="0">
                <a:latin typeface="Open Sans Light"/>
                <a:cs typeface="Open Sans Light"/>
              </a:endParaRPr>
            </a:p>
          </p:txBody>
        </p:sp>
      </p:grpSp>
      <p:grpSp>
        <p:nvGrpSpPr>
          <p:cNvPr id="18" name="Group 17"/>
          <p:cNvGrpSpPr/>
          <p:nvPr/>
        </p:nvGrpSpPr>
        <p:grpSpPr>
          <a:xfrm>
            <a:off x="16308387" y="4125526"/>
            <a:ext cx="1388351" cy="1388169"/>
            <a:chOff x="17298985" y="4351814"/>
            <a:chExt cx="1388351" cy="1388169"/>
          </a:xfrm>
        </p:grpSpPr>
        <p:sp>
          <p:nvSpPr>
            <p:cNvPr id="19" name="Oval 18"/>
            <p:cNvSpPr/>
            <p:nvPr/>
          </p:nvSpPr>
          <p:spPr>
            <a:xfrm>
              <a:off x="17298985" y="4351814"/>
              <a:ext cx="1388351" cy="13881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9" tIns="91445" rIns="182889" bIns="91445" rtlCol="0" anchor="ctr"/>
            <a:lstStyle/>
            <a:p>
              <a:pPr algn="ctr"/>
              <a:endParaRPr lang="id-ID" dirty="0">
                <a:latin typeface="Open Sans Light"/>
                <a:cs typeface="Open Sans Light"/>
              </a:endParaRPr>
            </a:p>
          </p:txBody>
        </p:sp>
        <p:sp>
          <p:nvSpPr>
            <p:cNvPr id="20" name="Freeform 6"/>
            <p:cNvSpPr>
              <a:spLocks noChangeArrowheads="1"/>
            </p:cNvSpPr>
            <p:nvPr/>
          </p:nvSpPr>
          <p:spPr bwMode="auto">
            <a:xfrm>
              <a:off x="17640413" y="4702250"/>
              <a:ext cx="709067" cy="695025"/>
            </a:xfrm>
            <a:custGeom>
              <a:avLst/>
              <a:gdLst>
                <a:gd name="T0" fmla="*/ 425 w 444"/>
                <a:gd name="T1" fmla="*/ 17 h 435"/>
                <a:gd name="T2" fmla="*/ 425 w 444"/>
                <a:gd name="T3" fmla="*/ 17 h 435"/>
                <a:gd name="T4" fmla="*/ 345 w 444"/>
                <a:gd name="T5" fmla="*/ 35 h 435"/>
                <a:gd name="T6" fmla="*/ 0 w 444"/>
                <a:gd name="T7" fmla="*/ 222 h 435"/>
                <a:gd name="T8" fmla="*/ 195 w 444"/>
                <a:gd name="T9" fmla="*/ 248 h 435"/>
                <a:gd name="T10" fmla="*/ 221 w 444"/>
                <a:gd name="T11" fmla="*/ 434 h 435"/>
                <a:gd name="T12" fmla="*/ 399 w 444"/>
                <a:gd name="T13" fmla="*/ 89 h 435"/>
                <a:gd name="T14" fmla="*/ 425 w 444"/>
                <a:gd name="T15" fmla="*/ 17 h 435"/>
                <a:gd name="T16" fmla="*/ 381 w 444"/>
                <a:gd name="T17" fmla="*/ 62 h 435"/>
                <a:gd name="T18" fmla="*/ 381 w 444"/>
                <a:gd name="T19" fmla="*/ 62 h 435"/>
                <a:gd name="T20" fmla="*/ 239 w 444"/>
                <a:gd name="T21" fmla="*/ 319 h 435"/>
                <a:gd name="T22" fmla="*/ 230 w 444"/>
                <a:gd name="T23" fmla="*/ 204 h 435"/>
                <a:gd name="T24" fmla="*/ 381 w 444"/>
                <a:gd name="T25" fmla="*/ 6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4" h="435">
                  <a:moveTo>
                    <a:pt x="425" y="17"/>
                  </a:moveTo>
                  <a:lnTo>
                    <a:pt x="425" y="17"/>
                  </a:lnTo>
                  <a:cubicBezTo>
                    <a:pt x="408" y="0"/>
                    <a:pt x="399" y="17"/>
                    <a:pt x="345" y="35"/>
                  </a:cubicBezTo>
                  <a:cubicBezTo>
                    <a:pt x="221" y="97"/>
                    <a:pt x="0" y="222"/>
                    <a:pt x="0" y="222"/>
                  </a:cubicBezTo>
                  <a:cubicBezTo>
                    <a:pt x="195" y="248"/>
                    <a:pt x="195" y="248"/>
                    <a:pt x="195" y="248"/>
                  </a:cubicBezTo>
                  <a:cubicBezTo>
                    <a:pt x="221" y="434"/>
                    <a:pt x="221" y="434"/>
                    <a:pt x="221" y="434"/>
                  </a:cubicBezTo>
                  <a:cubicBezTo>
                    <a:pt x="221" y="434"/>
                    <a:pt x="345" y="222"/>
                    <a:pt x="399" y="89"/>
                  </a:cubicBezTo>
                  <a:cubicBezTo>
                    <a:pt x="425" y="44"/>
                    <a:pt x="443" y="26"/>
                    <a:pt x="425" y="17"/>
                  </a:cubicBezTo>
                  <a:close/>
                  <a:moveTo>
                    <a:pt x="381" y="62"/>
                  </a:moveTo>
                  <a:lnTo>
                    <a:pt x="381" y="62"/>
                  </a:lnTo>
                  <a:cubicBezTo>
                    <a:pt x="239" y="319"/>
                    <a:pt x="239" y="319"/>
                    <a:pt x="239" y="319"/>
                  </a:cubicBezTo>
                  <a:cubicBezTo>
                    <a:pt x="230" y="204"/>
                    <a:pt x="230" y="204"/>
                    <a:pt x="230" y="204"/>
                  </a:cubicBezTo>
                  <a:lnTo>
                    <a:pt x="381" y="62"/>
                  </a:lnTo>
                  <a:close/>
                </a:path>
              </a:pathLst>
            </a:custGeom>
            <a:solidFill>
              <a:schemeClr val="bg1"/>
            </a:solidFill>
            <a:ln>
              <a:noFill/>
            </a:ln>
            <a:effectLst/>
            <a:extLst/>
          </p:spPr>
          <p:txBody>
            <a:bodyPr wrap="none" anchor="ctr"/>
            <a:lstStyle/>
            <a:p>
              <a:endParaRPr lang="en-US"/>
            </a:p>
          </p:txBody>
        </p:sp>
      </p:grpSp>
      <p:grpSp>
        <p:nvGrpSpPr>
          <p:cNvPr id="21" name="Group 20"/>
          <p:cNvGrpSpPr/>
          <p:nvPr/>
        </p:nvGrpSpPr>
        <p:grpSpPr>
          <a:xfrm>
            <a:off x="16342675" y="6740798"/>
            <a:ext cx="1388351" cy="1388169"/>
            <a:chOff x="17333273" y="6967086"/>
            <a:chExt cx="1388351" cy="1388169"/>
          </a:xfrm>
        </p:grpSpPr>
        <p:sp>
          <p:nvSpPr>
            <p:cNvPr id="22" name="Oval 21"/>
            <p:cNvSpPr/>
            <p:nvPr/>
          </p:nvSpPr>
          <p:spPr>
            <a:xfrm>
              <a:off x="17333273" y="6967086"/>
              <a:ext cx="1388351" cy="138816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9" tIns="91445" rIns="182889" bIns="91445" rtlCol="0" anchor="ctr"/>
            <a:lstStyle/>
            <a:p>
              <a:pPr algn="ctr"/>
              <a:endParaRPr lang="id-ID" dirty="0">
                <a:latin typeface="Open Sans Light"/>
                <a:cs typeface="Open Sans Light"/>
              </a:endParaRPr>
            </a:p>
          </p:txBody>
        </p:sp>
        <p:sp>
          <p:nvSpPr>
            <p:cNvPr id="23" name="Freeform 52"/>
            <p:cNvSpPr>
              <a:spLocks noChangeArrowheads="1"/>
            </p:cNvSpPr>
            <p:nvPr/>
          </p:nvSpPr>
          <p:spPr bwMode="auto">
            <a:xfrm>
              <a:off x="17714642" y="7279803"/>
              <a:ext cx="695668" cy="721197"/>
            </a:xfrm>
            <a:custGeom>
              <a:avLst/>
              <a:gdLst>
                <a:gd name="T0" fmla="*/ 133 w 479"/>
                <a:gd name="T1" fmla="*/ 497 h 498"/>
                <a:gd name="T2" fmla="*/ 133 w 479"/>
                <a:gd name="T3" fmla="*/ 497 h 498"/>
                <a:gd name="T4" fmla="*/ 53 w 479"/>
                <a:gd name="T5" fmla="*/ 460 h 498"/>
                <a:gd name="T6" fmla="*/ 53 w 479"/>
                <a:gd name="T7" fmla="*/ 284 h 498"/>
                <a:gd name="T8" fmla="*/ 301 w 479"/>
                <a:gd name="T9" fmla="*/ 35 h 498"/>
                <a:gd name="T10" fmla="*/ 390 w 479"/>
                <a:gd name="T11" fmla="*/ 9 h 498"/>
                <a:gd name="T12" fmla="*/ 452 w 479"/>
                <a:gd name="T13" fmla="*/ 71 h 498"/>
                <a:gd name="T14" fmla="*/ 425 w 479"/>
                <a:gd name="T15" fmla="*/ 159 h 498"/>
                <a:gd name="T16" fmla="*/ 195 w 479"/>
                <a:gd name="T17" fmla="*/ 390 h 498"/>
                <a:gd name="T18" fmla="*/ 150 w 479"/>
                <a:gd name="T19" fmla="*/ 416 h 498"/>
                <a:gd name="T20" fmla="*/ 106 w 479"/>
                <a:gd name="T21" fmla="*/ 399 h 498"/>
                <a:gd name="T22" fmla="*/ 115 w 479"/>
                <a:gd name="T23" fmla="*/ 319 h 498"/>
                <a:gd name="T24" fmla="*/ 284 w 479"/>
                <a:gd name="T25" fmla="*/ 150 h 498"/>
                <a:gd name="T26" fmla="*/ 309 w 479"/>
                <a:gd name="T27" fmla="*/ 150 h 498"/>
                <a:gd name="T28" fmla="*/ 309 w 479"/>
                <a:gd name="T29" fmla="*/ 178 h 498"/>
                <a:gd name="T30" fmla="*/ 142 w 479"/>
                <a:gd name="T31" fmla="*/ 345 h 498"/>
                <a:gd name="T32" fmla="*/ 133 w 479"/>
                <a:gd name="T33" fmla="*/ 381 h 498"/>
                <a:gd name="T34" fmla="*/ 142 w 479"/>
                <a:gd name="T35" fmla="*/ 381 h 498"/>
                <a:gd name="T36" fmla="*/ 168 w 479"/>
                <a:gd name="T37" fmla="*/ 372 h 498"/>
                <a:gd name="T38" fmla="*/ 399 w 479"/>
                <a:gd name="T39" fmla="*/ 133 h 498"/>
                <a:gd name="T40" fmla="*/ 416 w 479"/>
                <a:gd name="T41" fmla="*/ 80 h 498"/>
                <a:gd name="T42" fmla="*/ 381 w 479"/>
                <a:gd name="T43" fmla="*/ 44 h 498"/>
                <a:gd name="T44" fmla="*/ 328 w 479"/>
                <a:gd name="T45" fmla="*/ 62 h 498"/>
                <a:gd name="T46" fmla="*/ 80 w 479"/>
                <a:gd name="T47" fmla="*/ 301 h 498"/>
                <a:gd name="T48" fmla="*/ 80 w 479"/>
                <a:gd name="T49" fmla="*/ 434 h 498"/>
                <a:gd name="T50" fmla="*/ 203 w 479"/>
                <a:gd name="T51" fmla="*/ 425 h 498"/>
                <a:gd name="T52" fmla="*/ 452 w 479"/>
                <a:gd name="T53" fmla="*/ 186 h 498"/>
                <a:gd name="T54" fmla="*/ 478 w 479"/>
                <a:gd name="T55" fmla="*/ 186 h 498"/>
                <a:gd name="T56" fmla="*/ 478 w 479"/>
                <a:gd name="T57" fmla="*/ 203 h 498"/>
                <a:gd name="T58" fmla="*/ 230 w 479"/>
                <a:gd name="T59" fmla="*/ 452 h 498"/>
                <a:gd name="T60" fmla="*/ 133 w 479"/>
                <a:gd name="T61" fmla="*/ 497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79" h="498">
                  <a:moveTo>
                    <a:pt x="133" y="497"/>
                  </a:moveTo>
                  <a:lnTo>
                    <a:pt x="133" y="497"/>
                  </a:lnTo>
                  <a:cubicBezTo>
                    <a:pt x="106" y="497"/>
                    <a:pt x="71" y="478"/>
                    <a:pt x="53" y="460"/>
                  </a:cubicBezTo>
                  <a:cubicBezTo>
                    <a:pt x="9" y="416"/>
                    <a:pt x="0" y="337"/>
                    <a:pt x="53" y="284"/>
                  </a:cubicBezTo>
                  <a:cubicBezTo>
                    <a:pt x="89" y="248"/>
                    <a:pt x="230" y="106"/>
                    <a:pt x="301" y="35"/>
                  </a:cubicBezTo>
                  <a:cubicBezTo>
                    <a:pt x="328" y="9"/>
                    <a:pt x="363" y="0"/>
                    <a:pt x="390" y="9"/>
                  </a:cubicBezTo>
                  <a:cubicBezTo>
                    <a:pt x="416" y="18"/>
                    <a:pt x="443" y="44"/>
                    <a:pt x="452" y="71"/>
                  </a:cubicBezTo>
                  <a:cubicBezTo>
                    <a:pt x="461" y="97"/>
                    <a:pt x="452" y="133"/>
                    <a:pt x="425" y="159"/>
                  </a:cubicBezTo>
                  <a:cubicBezTo>
                    <a:pt x="195" y="390"/>
                    <a:pt x="195" y="390"/>
                    <a:pt x="195" y="390"/>
                  </a:cubicBezTo>
                  <a:cubicBezTo>
                    <a:pt x="177" y="407"/>
                    <a:pt x="159" y="416"/>
                    <a:pt x="150" y="416"/>
                  </a:cubicBezTo>
                  <a:cubicBezTo>
                    <a:pt x="133" y="416"/>
                    <a:pt x="115" y="416"/>
                    <a:pt x="106" y="399"/>
                  </a:cubicBezTo>
                  <a:cubicBezTo>
                    <a:pt x="89" y="381"/>
                    <a:pt x="89" y="354"/>
                    <a:pt x="115" y="319"/>
                  </a:cubicBezTo>
                  <a:cubicBezTo>
                    <a:pt x="284" y="150"/>
                    <a:pt x="284" y="150"/>
                    <a:pt x="284" y="150"/>
                  </a:cubicBezTo>
                  <a:cubicBezTo>
                    <a:pt x="293" y="150"/>
                    <a:pt x="301" y="150"/>
                    <a:pt x="309" y="150"/>
                  </a:cubicBezTo>
                  <a:cubicBezTo>
                    <a:pt x="309" y="159"/>
                    <a:pt x="309" y="168"/>
                    <a:pt x="309" y="178"/>
                  </a:cubicBezTo>
                  <a:cubicBezTo>
                    <a:pt x="142" y="345"/>
                    <a:pt x="142" y="345"/>
                    <a:pt x="142" y="345"/>
                  </a:cubicBezTo>
                  <a:cubicBezTo>
                    <a:pt x="124" y="354"/>
                    <a:pt x="124" y="372"/>
                    <a:pt x="133" y="381"/>
                  </a:cubicBezTo>
                  <a:lnTo>
                    <a:pt x="142" y="381"/>
                  </a:lnTo>
                  <a:cubicBezTo>
                    <a:pt x="150" y="381"/>
                    <a:pt x="159" y="372"/>
                    <a:pt x="168" y="372"/>
                  </a:cubicBezTo>
                  <a:cubicBezTo>
                    <a:pt x="399" y="133"/>
                    <a:pt x="399" y="133"/>
                    <a:pt x="399" y="133"/>
                  </a:cubicBezTo>
                  <a:cubicBezTo>
                    <a:pt x="416" y="115"/>
                    <a:pt x="425" y="97"/>
                    <a:pt x="416" y="80"/>
                  </a:cubicBezTo>
                  <a:cubicBezTo>
                    <a:pt x="416" y="62"/>
                    <a:pt x="399" y="44"/>
                    <a:pt x="381" y="44"/>
                  </a:cubicBezTo>
                  <a:cubicBezTo>
                    <a:pt x="363" y="35"/>
                    <a:pt x="346" y="44"/>
                    <a:pt x="328" y="62"/>
                  </a:cubicBezTo>
                  <a:cubicBezTo>
                    <a:pt x="256" y="133"/>
                    <a:pt x="115" y="275"/>
                    <a:pt x="80" y="301"/>
                  </a:cubicBezTo>
                  <a:cubicBezTo>
                    <a:pt x="36" y="354"/>
                    <a:pt x="44" y="407"/>
                    <a:pt x="80" y="434"/>
                  </a:cubicBezTo>
                  <a:cubicBezTo>
                    <a:pt x="106" y="460"/>
                    <a:pt x="159" y="478"/>
                    <a:pt x="203" y="425"/>
                  </a:cubicBezTo>
                  <a:cubicBezTo>
                    <a:pt x="452" y="186"/>
                    <a:pt x="452" y="186"/>
                    <a:pt x="452" y="186"/>
                  </a:cubicBezTo>
                  <a:cubicBezTo>
                    <a:pt x="461" y="178"/>
                    <a:pt x="469" y="178"/>
                    <a:pt x="478" y="186"/>
                  </a:cubicBezTo>
                  <a:lnTo>
                    <a:pt x="478" y="203"/>
                  </a:lnTo>
                  <a:cubicBezTo>
                    <a:pt x="230" y="452"/>
                    <a:pt x="230" y="452"/>
                    <a:pt x="230" y="452"/>
                  </a:cubicBezTo>
                  <a:cubicBezTo>
                    <a:pt x="203" y="478"/>
                    <a:pt x="168" y="497"/>
                    <a:pt x="133" y="497"/>
                  </a:cubicBezTo>
                </a:path>
              </a:pathLst>
            </a:custGeom>
            <a:solidFill>
              <a:schemeClr val="bg1"/>
            </a:solidFill>
            <a:ln>
              <a:noFill/>
            </a:ln>
            <a:effectLst/>
            <a:extLst/>
          </p:spPr>
          <p:txBody>
            <a:bodyPr wrap="none" anchor="ctr"/>
            <a:lstStyle/>
            <a:p>
              <a:endParaRPr lang="en-US"/>
            </a:p>
          </p:txBody>
        </p:sp>
      </p:grpSp>
      <p:grpSp>
        <p:nvGrpSpPr>
          <p:cNvPr id="39" name="Group 38"/>
          <p:cNvGrpSpPr/>
          <p:nvPr/>
        </p:nvGrpSpPr>
        <p:grpSpPr>
          <a:xfrm>
            <a:off x="1590451" y="4040912"/>
            <a:ext cx="4730844" cy="1548622"/>
            <a:chOff x="3637217" y="4572000"/>
            <a:chExt cx="7513818" cy="1548622"/>
          </a:xfrm>
        </p:grpSpPr>
        <p:sp>
          <p:nvSpPr>
            <p:cNvPr id="40" name="TextBox 39"/>
            <p:cNvSpPr txBox="1"/>
            <p:nvPr/>
          </p:nvSpPr>
          <p:spPr>
            <a:xfrm>
              <a:off x="4484837" y="4572000"/>
              <a:ext cx="6663340" cy="615563"/>
            </a:xfrm>
            <a:prstGeom prst="rect">
              <a:avLst/>
            </a:prstGeom>
            <a:noFill/>
          </p:spPr>
          <p:txBody>
            <a:bodyPr wrap="none" lIns="182889" tIns="91445" rIns="182889" bIns="91445" rtlCol="0">
              <a:spAutoFit/>
            </a:bodyPr>
            <a:lstStyle/>
            <a:p>
              <a:pPr algn="r"/>
              <a:r>
                <a:rPr lang="id-ID" sz="2800" dirty="0" smtClean="0">
                  <a:latin typeface="Open Sans Light"/>
                  <a:cs typeface="Open Sans Light"/>
                </a:rPr>
                <a:t>Anaylis of the Segment</a:t>
              </a:r>
              <a:endParaRPr lang="id-ID" sz="2800" dirty="0">
                <a:latin typeface="Open Sans Light"/>
                <a:cs typeface="Open Sans Light"/>
              </a:endParaRPr>
            </a:p>
          </p:txBody>
        </p:sp>
        <p:sp>
          <p:nvSpPr>
            <p:cNvPr id="41" name="Rectangle 40"/>
            <p:cNvSpPr/>
            <p:nvPr/>
          </p:nvSpPr>
          <p:spPr>
            <a:xfrm>
              <a:off x="3637217" y="5197282"/>
              <a:ext cx="7513818" cy="923340"/>
            </a:xfrm>
            <a:prstGeom prst="rect">
              <a:avLst/>
            </a:prstGeom>
          </p:spPr>
          <p:txBody>
            <a:bodyPr wrap="square" lIns="182889" tIns="91445" rIns="182889" bIns="91445">
              <a:spAutoFit/>
            </a:bodyPr>
            <a:lstStyle/>
            <a:p>
              <a:pPr algn="r"/>
              <a:r>
                <a:rPr lang="fr-FR" sz="2400" dirty="0" err="1">
                  <a:latin typeface="Open Sans Light"/>
                  <a:cs typeface="Open Sans Light"/>
                </a:rPr>
                <a:t>Lorem</a:t>
              </a:r>
              <a:r>
                <a:rPr lang="fr-FR" sz="2400" dirty="0">
                  <a:latin typeface="Open Sans Light"/>
                  <a:cs typeface="Open Sans Light"/>
                </a:rPr>
                <a:t> </a:t>
              </a:r>
              <a:r>
                <a:rPr lang="fr-FR" sz="2400" dirty="0" err="1">
                  <a:latin typeface="Open Sans Light"/>
                  <a:cs typeface="Open Sans Light"/>
                </a:rPr>
                <a:t>ipsum</a:t>
              </a:r>
              <a:r>
                <a:rPr lang="fr-FR" sz="2400" dirty="0">
                  <a:latin typeface="Open Sans Light"/>
                  <a:cs typeface="Open Sans Light"/>
                </a:rPr>
                <a:t> </a:t>
              </a:r>
              <a:r>
                <a:rPr lang="fr-FR" sz="2400" dirty="0" err="1">
                  <a:latin typeface="Open Sans Light"/>
                  <a:cs typeface="Open Sans Light"/>
                </a:rPr>
                <a:t>dolor</a:t>
              </a:r>
              <a:r>
                <a:rPr lang="fr-FR" sz="2400" dirty="0">
                  <a:latin typeface="Open Sans Light"/>
                  <a:cs typeface="Open Sans Light"/>
                </a:rPr>
                <a:t> </a:t>
              </a:r>
              <a:r>
                <a:rPr lang="fr-FR" sz="2400" dirty="0" err="1">
                  <a:latin typeface="Open Sans Light"/>
                  <a:cs typeface="Open Sans Light"/>
                </a:rPr>
                <a:t>sit</a:t>
              </a:r>
              <a:r>
                <a:rPr lang="fr-FR" sz="2400" dirty="0">
                  <a:latin typeface="Open Sans Light"/>
                  <a:cs typeface="Open Sans Light"/>
                </a:rPr>
                <a:t> </a:t>
              </a:r>
              <a:r>
                <a:rPr lang="fr-FR" sz="2400" dirty="0" err="1">
                  <a:latin typeface="Open Sans Light"/>
                  <a:cs typeface="Open Sans Light"/>
                </a:rPr>
                <a:t>amet</a:t>
              </a:r>
              <a:r>
                <a:rPr lang="fr-FR" sz="2400" dirty="0">
                  <a:latin typeface="Open Sans Light"/>
                  <a:cs typeface="Open Sans Light"/>
                </a:rPr>
                <a:t>, </a:t>
              </a:r>
              <a:r>
                <a:rPr lang="fr-FR" sz="2400" dirty="0" err="1">
                  <a:latin typeface="Open Sans Light"/>
                  <a:cs typeface="Open Sans Light"/>
                </a:rPr>
                <a:t>consectetur</a:t>
              </a:r>
              <a:r>
                <a:rPr lang="fr-FR" sz="2400" dirty="0">
                  <a:latin typeface="Open Sans Light"/>
                  <a:cs typeface="Open Sans Light"/>
                </a:rPr>
                <a:t> </a:t>
              </a:r>
              <a:r>
                <a:rPr lang="fr-FR" sz="2400" dirty="0" err="1">
                  <a:latin typeface="Open Sans Light"/>
                  <a:cs typeface="Open Sans Light"/>
                </a:rPr>
                <a:t>adipiscing</a:t>
              </a:r>
              <a:r>
                <a:rPr lang="fr-FR" sz="2400" dirty="0">
                  <a:latin typeface="Open Sans Light"/>
                  <a:cs typeface="Open Sans Light"/>
                </a:rPr>
                <a:t> </a:t>
              </a:r>
              <a:r>
                <a:rPr lang="fr-FR" sz="2400" dirty="0" err="1">
                  <a:latin typeface="Open Sans Light"/>
                  <a:cs typeface="Open Sans Light"/>
                </a:rPr>
                <a:t>elit</a:t>
              </a:r>
              <a:r>
                <a:rPr lang="fr-FR" sz="2400" dirty="0" smtClean="0">
                  <a:latin typeface="Open Sans Light"/>
                  <a:cs typeface="Open Sans Light"/>
                </a:rPr>
                <a:t>.</a:t>
              </a:r>
              <a:endParaRPr lang="en-US" sz="2400" dirty="0">
                <a:latin typeface="Open Sans Light"/>
                <a:cs typeface="Open Sans Light"/>
              </a:endParaRPr>
            </a:p>
          </p:txBody>
        </p:sp>
      </p:grpSp>
      <p:grpSp>
        <p:nvGrpSpPr>
          <p:cNvPr id="42" name="Group 41"/>
          <p:cNvGrpSpPr/>
          <p:nvPr/>
        </p:nvGrpSpPr>
        <p:grpSpPr>
          <a:xfrm>
            <a:off x="1903495" y="6457236"/>
            <a:ext cx="4494000" cy="1548622"/>
            <a:chOff x="3500914" y="4572000"/>
            <a:chExt cx="7513818" cy="1548622"/>
          </a:xfrm>
        </p:grpSpPr>
        <p:sp>
          <p:nvSpPr>
            <p:cNvPr id="43" name="TextBox 42"/>
            <p:cNvSpPr txBox="1"/>
            <p:nvPr/>
          </p:nvSpPr>
          <p:spPr>
            <a:xfrm>
              <a:off x="3988814" y="4572000"/>
              <a:ext cx="7014514" cy="615563"/>
            </a:xfrm>
            <a:prstGeom prst="rect">
              <a:avLst/>
            </a:prstGeom>
            <a:noFill/>
          </p:spPr>
          <p:txBody>
            <a:bodyPr wrap="none" lIns="182889" tIns="91445" rIns="182889" bIns="91445" rtlCol="0">
              <a:spAutoFit/>
            </a:bodyPr>
            <a:lstStyle/>
            <a:p>
              <a:pPr algn="r"/>
              <a:r>
                <a:rPr lang="id-ID" sz="2800" dirty="0">
                  <a:latin typeface="Open Sans Light"/>
                  <a:cs typeface="Open Sans Light"/>
                </a:rPr>
                <a:t>Anaylis of the Segment</a:t>
              </a:r>
            </a:p>
          </p:txBody>
        </p:sp>
        <p:sp>
          <p:nvSpPr>
            <p:cNvPr id="44" name="Rectangle 43"/>
            <p:cNvSpPr/>
            <p:nvPr/>
          </p:nvSpPr>
          <p:spPr>
            <a:xfrm>
              <a:off x="3500914" y="5197282"/>
              <a:ext cx="7513818" cy="923340"/>
            </a:xfrm>
            <a:prstGeom prst="rect">
              <a:avLst/>
            </a:prstGeom>
          </p:spPr>
          <p:txBody>
            <a:bodyPr wrap="square" lIns="182889" tIns="91445" rIns="182889" bIns="91445">
              <a:spAutoFit/>
            </a:bodyPr>
            <a:lstStyle/>
            <a:p>
              <a:pPr algn="r"/>
              <a:r>
                <a:rPr lang="fr-FR" sz="2400" dirty="0" err="1">
                  <a:latin typeface="Open Sans Light"/>
                  <a:cs typeface="Open Sans Light"/>
                </a:rPr>
                <a:t>Lorem</a:t>
              </a:r>
              <a:r>
                <a:rPr lang="fr-FR" sz="2400" dirty="0">
                  <a:latin typeface="Open Sans Light"/>
                  <a:cs typeface="Open Sans Light"/>
                </a:rPr>
                <a:t> </a:t>
              </a:r>
              <a:r>
                <a:rPr lang="fr-FR" sz="2400" dirty="0" err="1">
                  <a:latin typeface="Open Sans Light"/>
                  <a:cs typeface="Open Sans Light"/>
                </a:rPr>
                <a:t>ipsum</a:t>
              </a:r>
              <a:r>
                <a:rPr lang="fr-FR" sz="2400" dirty="0">
                  <a:latin typeface="Open Sans Light"/>
                  <a:cs typeface="Open Sans Light"/>
                </a:rPr>
                <a:t> </a:t>
              </a:r>
              <a:r>
                <a:rPr lang="fr-FR" sz="2400" dirty="0" err="1">
                  <a:latin typeface="Open Sans Light"/>
                  <a:cs typeface="Open Sans Light"/>
                </a:rPr>
                <a:t>dolor</a:t>
              </a:r>
              <a:r>
                <a:rPr lang="fr-FR" sz="2400" dirty="0">
                  <a:latin typeface="Open Sans Light"/>
                  <a:cs typeface="Open Sans Light"/>
                </a:rPr>
                <a:t> </a:t>
              </a:r>
              <a:r>
                <a:rPr lang="fr-FR" sz="2400" dirty="0" err="1">
                  <a:latin typeface="Open Sans Light"/>
                  <a:cs typeface="Open Sans Light"/>
                </a:rPr>
                <a:t>sit</a:t>
              </a:r>
              <a:r>
                <a:rPr lang="fr-FR" sz="2400" dirty="0">
                  <a:latin typeface="Open Sans Light"/>
                  <a:cs typeface="Open Sans Light"/>
                </a:rPr>
                <a:t> </a:t>
              </a:r>
              <a:r>
                <a:rPr lang="fr-FR" sz="2400" dirty="0" err="1">
                  <a:latin typeface="Open Sans Light"/>
                  <a:cs typeface="Open Sans Light"/>
                </a:rPr>
                <a:t>amet</a:t>
              </a:r>
              <a:r>
                <a:rPr lang="fr-FR" sz="2400" dirty="0">
                  <a:latin typeface="Open Sans Light"/>
                  <a:cs typeface="Open Sans Light"/>
                </a:rPr>
                <a:t>, </a:t>
              </a:r>
              <a:r>
                <a:rPr lang="fr-FR" sz="2400" dirty="0" err="1">
                  <a:latin typeface="Open Sans Light"/>
                  <a:cs typeface="Open Sans Light"/>
                </a:rPr>
                <a:t>consectetur</a:t>
              </a:r>
              <a:r>
                <a:rPr lang="fr-FR" sz="2400" dirty="0">
                  <a:latin typeface="Open Sans Light"/>
                  <a:cs typeface="Open Sans Light"/>
                </a:rPr>
                <a:t> </a:t>
              </a:r>
              <a:r>
                <a:rPr lang="fr-FR" sz="2400" dirty="0" err="1">
                  <a:latin typeface="Open Sans Light"/>
                  <a:cs typeface="Open Sans Light"/>
                </a:rPr>
                <a:t>adipiscing</a:t>
              </a:r>
              <a:r>
                <a:rPr lang="fr-FR" sz="2400" dirty="0">
                  <a:latin typeface="Open Sans Light"/>
                  <a:cs typeface="Open Sans Light"/>
                </a:rPr>
                <a:t> </a:t>
              </a:r>
              <a:r>
                <a:rPr lang="fr-FR" sz="2400" dirty="0" err="1">
                  <a:latin typeface="Open Sans Light"/>
                  <a:cs typeface="Open Sans Light"/>
                </a:rPr>
                <a:t>elit</a:t>
              </a:r>
              <a:r>
                <a:rPr lang="fr-FR" sz="2400" dirty="0" smtClean="0">
                  <a:latin typeface="Open Sans Light"/>
                  <a:cs typeface="Open Sans Light"/>
                </a:rPr>
                <a:t>.</a:t>
              </a:r>
              <a:endParaRPr lang="en-US" sz="2400" dirty="0">
                <a:latin typeface="Open Sans Light"/>
                <a:cs typeface="Open Sans Light"/>
              </a:endParaRPr>
            </a:p>
          </p:txBody>
        </p:sp>
      </p:grpSp>
      <p:grpSp>
        <p:nvGrpSpPr>
          <p:cNvPr id="45" name="Group 44"/>
          <p:cNvGrpSpPr/>
          <p:nvPr/>
        </p:nvGrpSpPr>
        <p:grpSpPr>
          <a:xfrm>
            <a:off x="6503748" y="4087461"/>
            <a:ext cx="1388351" cy="1388169"/>
            <a:chOff x="17298985" y="4351814"/>
            <a:chExt cx="1388351" cy="1388169"/>
          </a:xfrm>
        </p:grpSpPr>
        <p:sp>
          <p:nvSpPr>
            <p:cNvPr id="46" name="Oval 45"/>
            <p:cNvSpPr/>
            <p:nvPr/>
          </p:nvSpPr>
          <p:spPr>
            <a:xfrm>
              <a:off x="17298985" y="4351814"/>
              <a:ext cx="1388351" cy="138816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9" tIns="91445" rIns="182889" bIns="91445" rtlCol="0" anchor="ctr"/>
            <a:lstStyle/>
            <a:p>
              <a:pPr algn="ctr"/>
              <a:endParaRPr lang="id-ID" dirty="0">
                <a:latin typeface="Open Sans Light"/>
                <a:cs typeface="Open Sans Light"/>
              </a:endParaRPr>
            </a:p>
          </p:txBody>
        </p:sp>
        <p:sp>
          <p:nvSpPr>
            <p:cNvPr id="47" name="Freeform 6"/>
            <p:cNvSpPr>
              <a:spLocks noChangeArrowheads="1"/>
            </p:cNvSpPr>
            <p:nvPr/>
          </p:nvSpPr>
          <p:spPr bwMode="auto">
            <a:xfrm>
              <a:off x="17640413" y="4702250"/>
              <a:ext cx="709067" cy="695025"/>
            </a:xfrm>
            <a:custGeom>
              <a:avLst/>
              <a:gdLst>
                <a:gd name="T0" fmla="*/ 425 w 444"/>
                <a:gd name="T1" fmla="*/ 17 h 435"/>
                <a:gd name="T2" fmla="*/ 425 w 444"/>
                <a:gd name="T3" fmla="*/ 17 h 435"/>
                <a:gd name="T4" fmla="*/ 345 w 444"/>
                <a:gd name="T5" fmla="*/ 35 h 435"/>
                <a:gd name="T6" fmla="*/ 0 w 444"/>
                <a:gd name="T7" fmla="*/ 222 h 435"/>
                <a:gd name="T8" fmla="*/ 195 w 444"/>
                <a:gd name="T9" fmla="*/ 248 h 435"/>
                <a:gd name="T10" fmla="*/ 221 w 444"/>
                <a:gd name="T11" fmla="*/ 434 h 435"/>
                <a:gd name="T12" fmla="*/ 399 w 444"/>
                <a:gd name="T13" fmla="*/ 89 h 435"/>
                <a:gd name="T14" fmla="*/ 425 w 444"/>
                <a:gd name="T15" fmla="*/ 17 h 435"/>
                <a:gd name="T16" fmla="*/ 381 w 444"/>
                <a:gd name="T17" fmla="*/ 62 h 435"/>
                <a:gd name="T18" fmla="*/ 381 w 444"/>
                <a:gd name="T19" fmla="*/ 62 h 435"/>
                <a:gd name="T20" fmla="*/ 239 w 444"/>
                <a:gd name="T21" fmla="*/ 319 h 435"/>
                <a:gd name="T22" fmla="*/ 230 w 444"/>
                <a:gd name="T23" fmla="*/ 204 h 435"/>
                <a:gd name="T24" fmla="*/ 381 w 444"/>
                <a:gd name="T25" fmla="*/ 6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4" h="435">
                  <a:moveTo>
                    <a:pt x="425" y="17"/>
                  </a:moveTo>
                  <a:lnTo>
                    <a:pt x="425" y="17"/>
                  </a:lnTo>
                  <a:cubicBezTo>
                    <a:pt x="408" y="0"/>
                    <a:pt x="399" y="17"/>
                    <a:pt x="345" y="35"/>
                  </a:cubicBezTo>
                  <a:cubicBezTo>
                    <a:pt x="221" y="97"/>
                    <a:pt x="0" y="222"/>
                    <a:pt x="0" y="222"/>
                  </a:cubicBezTo>
                  <a:cubicBezTo>
                    <a:pt x="195" y="248"/>
                    <a:pt x="195" y="248"/>
                    <a:pt x="195" y="248"/>
                  </a:cubicBezTo>
                  <a:cubicBezTo>
                    <a:pt x="221" y="434"/>
                    <a:pt x="221" y="434"/>
                    <a:pt x="221" y="434"/>
                  </a:cubicBezTo>
                  <a:cubicBezTo>
                    <a:pt x="221" y="434"/>
                    <a:pt x="345" y="222"/>
                    <a:pt x="399" y="89"/>
                  </a:cubicBezTo>
                  <a:cubicBezTo>
                    <a:pt x="425" y="44"/>
                    <a:pt x="443" y="26"/>
                    <a:pt x="425" y="17"/>
                  </a:cubicBezTo>
                  <a:close/>
                  <a:moveTo>
                    <a:pt x="381" y="62"/>
                  </a:moveTo>
                  <a:lnTo>
                    <a:pt x="381" y="62"/>
                  </a:lnTo>
                  <a:cubicBezTo>
                    <a:pt x="239" y="319"/>
                    <a:pt x="239" y="319"/>
                    <a:pt x="239" y="319"/>
                  </a:cubicBezTo>
                  <a:cubicBezTo>
                    <a:pt x="230" y="204"/>
                    <a:pt x="230" y="204"/>
                    <a:pt x="230" y="204"/>
                  </a:cubicBezTo>
                  <a:lnTo>
                    <a:pt x="381" y="62"/>
                  </a:lnTo>
                  <a:close/>
                </a:path>
              </a:pathLst>
            </a:custGeom>
            <a:solidFill>
              <a:schemeClr val="bg1"/>
            </a:solidFill>
            <a:ln>
              <a:noFill/>
            </a:ln>
            <a:effectLst/>
            <a:extLst/>
          </p:spPr>
          <p:txBody>
            <a:bodyPr wrap="none" anchor="ctr"/>
            <a:lstStyle/>
            <a:p>
              <a:endParaRPr lang="en-US"/>
            </a:p>
          </p:txBody>
        </p:sp>
      </p:grpSp>
      <p:grpSp>
        <p:nvGrpSpPr>
          <p:cNvPr id="48" name="Group 47"/>
          <p:cNvGrpSpPr/>
          <p:nvPr/>
        </p:nvGrpSpPr>
        <p:grpSpPr>
          <a:xfrm>
            <a:off x="6538036" y="6702733"/>
            <a:ext cx="1388351" cy="1388169"/>
            <a:chOff x="17333273" y="6967086"/>
            <a:chExt cx="1388351" cy="1388169"/>
          </a:xfrm>
        </p:grpSpPr>
        <p:sp>
          <p:nvSpPr>
            <p:cNvPr id="49" name="Oval 48"/>
            <p:cNvSpPr/>
            <p:nvPr/>
          </p:nvSpPr>
          <p:spPr>
            <a:xfrm>
              <a:off x="17333273" y="6967086"/>
              <a:ext cx="1388351" cy="138816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9" tIns="91445" rIns="182889" bIns="91445" rtlCol="0" anchor="ctr"/>
            <a:lstStyle/>
            <a:p>
              <a:pPr algn="ctr"/>
              <a:endParaRPr lang="id-ID" dirty="0">
                <a:latin typeface="Open Sans Light"/>
                <a:cs typeface="Open Sans Light"/>
              </a:endParaRPr>
            </a:p>
          </p:txBody>
        </p:sp>
        <p:sp>
          <p:nvSpPr>
            <p:cNvPr id="50" name="Freeform 52"/>
            <p:cNvSpPr>
              <a:spLocks noChangeArrowheads="1"/>
            </p:cNvSpPr>
            <p:nvPr/>
          </p:nvSpPr>
          <p:spPr bwMode="auto">
            <a:xfrm>
              <a:off x="17714642" y="7279803"/>
              <a:ext cx="695668" cy="721197"/>
            </a:xfrm>
            <a:custGeom>
              <a:avLst/>
              <a:gdLst>
                <a:gd name="T0" fmla="*/ 133 w 479"/>
                <a:gd name="T1" fmla="*/ 497 h 498"/>
                <a:gd name="T2" fmla="*/ 133 w 479"/>
                <a:gd name="T3" fmla="*/ 497 h 498"/>
                <a:gd name="T4" fmla="*/ 53 w 479"/>
                <a:gd name="T5" fmla="*/ 460 h 498"/>
                <a:gd name="T6" fmla="*/ 53 w 479"/>
                <a:gd name="T7" fmla="*/ 284 h 498"/>
                <a:gd name="T8" fmla="*/ 301 w 479"/>
                <a:gd name="T9" fmla="*/ 35 h 498"/>
                <a:gd name="T10" fmla="*/ 390 w 479"/>
                <a:gd name="T11" fmla="*/ 9 h 498"/>
                <a:gd name="T12" fmla="*/ 452 w 479"/>
                <a:gd name="T13" fmla="*/ 71 h 498"/>
                <a:gd name="T14" fmla="*/ 425 w 479"/>
                <a:gd name="T15" fmla="*/ 159 h 498"/>
                <a:gd name="T16" fmla="*/ 195 w 479"/>
                <a:gd name="T17" fmla="*/ 390 h 498"/>
                <a:gd name="T18" fmla="*/ 150 w 479"/>
                <a:gd name="T19" fmla="*/ 416 h 498"/>
                <a:gd name="T20" fmla="*/ 106 w 479"/>
                <a:gd name="T21" fmla="*/ 399 h 498"/>
                <a:gd name="T22" fmla="*/ 115 w 479"/>
                <a:gd name="T23" fmla="*/ 319 h 498"/>
                <a:gd name="T24" fmla="*/ 284 w 479"/>
                <a:gd name="T25" fmla="*/ 150 h 498"/>
                <a:gd name="T26" fmla="*/ 309 w 479"/>
                <a:gd name="T27" fmla="*/ 150 h 498"/>
                <a:gd name="T28" fmla="*/ 309 w 479"/>
                <a:gd name="T29" fmla="*/ 178 h 498"/>
                <a:gd name="T30" fmla="*/ 142 w 479"/>
                <a:gd name="T31" fmla="*/ 345 h 498"/>
                <a:gd name="T32" fmla="*/ 133 w 479"/>
                <a:gd name="T33" fmla="*/ 381 h 498"/>
                <a:gd name="T34" fmla="*/ 142 w 479"/>
                <a:gd name="T35" fmla="*/ 381 h 498"/>
                <a:gd name="T36" fmla="*/ 168 w 479"/>
                <a:gd name="T37" fmla="*/ 372 h 498"/>
                <a:gd name="T38" fmla="*/ 399 w 479"/>
                <a:gd name="T39" fmla="*/ 133 h 498"/>
                <a:gd name="T40" fmla="*/ 416 w 479"/>
                <a:gd name="T41" fmla="*/ 80 h 498"/>
                <a:gd name="T42" fmla="*/ 381 w 479"/>
                <a:gd name="T43" fmla="*/ 44 h 498"/>
                <a:gd name="T44" fmla="*/ 328 w 479"/>
                <a:gd name="T45" fmla="*/ 62 h 498"/>
                <a:gd name="T46" fmla="*/ 80 w 479"/>
                <a:gd name="T47" fmla="*/ 301 h 498"/>
                <a:gd name="T48" fmla="*/ 80 w 479"/>
                <a:gd name="T49" fmla="*/ 434 h 498"/>
                <a:gd name="T50" fmla="*/ 203 w 479"/>
                <a:gd name="T51" fmla="*/ 425 h 498"/>
                <a:gd name="T52" fmla="*/ 452 w 479"/>
                <a:gd name="T53" fmla="*/ 186 h 498"/>
                <a:gd name="T54" fmla="*/ 478 w 479"/>
                <a:gd name="T55" fmla="*/ 186 h 498"/>
                <a:gd name="T56" fmla="*/ 478 w 479"/>
                <a:gd name="T57" fmla="*/ 203 h 498"/>
                <a:gd name="T58" fmla="*/ 230 w 479"/>
                <a:gd name="T59" fmla="*/ 452 h 498"/>
                <a:gd name="T60" fmla="*/ 133 w 479"/>
                <a:gd name="T61" fmla="*/ 497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79" h="498">
                  <a:moveTo>
                    <a:pt x="133" y="497"/>
                  </a:moveTo>
                  <a:lnTo>
                    <a:pt x="133" y="497"/>
                  </a:lnTo>
                  <a:cubicBezTo>
                    <a:pt x="106" y="497"/>
                    <a:pt x="71" y="478"/>
                    <a:pt x="53" y="460"/>
                  </a:cubicBezTo>
                  <a:cubicBezTo>
                    <a:pt x="9" y="416"/>
                    <a:pt x="0" y="337"/>
                    <a:pt x="53" y="284"/>
                  </a:cubicBezTo>
                  <a:cubicBezTo>
                    <a:pt x="89" y="248"/>
                    <a:pt x="230" y="106"/>
                    <a:pt x="301" y="35"/>
                  </a:cubicBezTo>
                  <a:cubicBezTo>
                    <a:pt x="328" y="9"/>
                    <a:pt x="363" y="0"/>
                    <a:pt x="390" y="9"/>
                  </a:cubicBezTo>
                  <a:cubicBezTo>
                    <a:pt x="416" y="18"/>
                    <a:pt x="443" y="44"/>
                    <a:pt x="452" y="71"/>
                  </a:cubicBezTo>
                  <a:cubicBezTo>
                    <a:pt x="461" y="97"/>
                    <a:pt x="452" y="133"/>
                    <a:pt x="425" y="159"/>
                  </a:cubicBezTo>
                  <a:cubicBezTo>
                    <a:pt x="195" y="390"/>
                    <a:pt x="195" y="390"/>
                    <a:pt x="195" y="390"/>
                  </a:cubicBezTo>
                  <a:cubicBezTo>
                    <a:pt x="177" y="407"/>
                    <a:pt x="159" y="416"/>
                    <a:pt x="150" y="416"/>
                  </a:cubicBezTo>
                  <a:cubicBezTo>
                    <a:pt x="133" y="416"/>
                    <a:pt x="115" y="416"/>
                    <a:pt x="106" y="399"/>
                  </a:cubicBezTo>
                  <a:cubicBezTo>
                    <a:pt x="89" y="381"/>
                    <a:pt x="89" y="354"/>
                    <a:pt x="115" y="319"/>
                  </a:cubicBezTo>
                  <a:cubicBezTo>
                    <a:pt x="284" y="150"/>
                    <a:pt x="284" y="150"/>
                    <a:pt x="284" y="150"/>
                  </a:cubicBezTo>
                  <a:cubicBezTo>
                    <a:pt x="293" y="150"/>
                    <a:pt x="301" y="150"/>
                    <a:pt x="309" y="150"/>
                  </a:cubicBezTo>
                  <a:cubicBezTo>
                    <a:pt x="309" y="159"/>
                    <a:pt x="309" y="168"/>
                    <a:pt x="309" y="178"/>
                  </a:cubicBezTo>
                  <a:cubicBezTo>
                    <a:pt x="142" y="345"/>
                    <a:pt x="142" y="345"/>
                    <a:pt x="142" y="345"/>
                  </a:cubicBezTo>
                  <a:cubicBezTo>
                    <a:pt x="124" y="354"/>
                    <a:pt x="124" y="372"/>
                    <a:pt x="133" y="381"/>
                  </a:cubicBezTo>
                  <a:lnTo>
                    <a:pt x="142" y="381"/>
                  </a:lnTo>
                  <a:cubicBezTo>
                    <a:pt x="150" y="381"/>
                    <a:pt x="159" y="372"/>
                    <a:pt x="168" y="372"/>
                  </a:cubicBezTo>
                  <a:cubicBezTo>
                    <a:pt x="399" y="133"/>
                    <a:pt x="399" y="133"/>
                    <a:pt x="399" y="133"/>
                  </a:cubicBezTo>
                  <a:cubicBezTo>
                    <a:pt x="416" y="115"/>
                    <a:pt x="425" y="97"/>
                    <a:pt x="416" y="80"/>
                  </a:cubicBezTo>
                  <a:cubicBezTo>
                    <a:pt x="416" y="62"/>
                    <a:pt x="399" y="44"/>
                    <a:pt x="381" y="44"/>
                  </a:cubicBezTo>
                  <a:cubicBezTo>
                    <a:pt x="363" y="35"/>
                    <a:pt x="346" y="44"/>
                    <a:pt x="328" y="62"/>
                  </a:cubicBezTo>
                  <a:cubicBezTo>
                    <a:pt x="256" y="133"/>
                    <a:pt x="115" y="275"/>
                    <a:pt x="80" y="301"/>
                  </a:cubicBezTo>
                  <a:cubicBezTo>
                    <a:pt x="36" y="354"/>
                    <a:pt x="44" y="407"/>
                    <a:pt x="80" y="434"/>
                  </a:cubicBezTo>
                  <a:cubicBezTo>
                    <a:pt x="106" y="460"/>
                    <a:pt x="159" y="478"/>
                    <a:pt x="203" y="425"/>
                  </a:cubicBezTo>
                  <a:cubicBezTo>
                    <a:pt x="452" y="186"/>
                    <a:pt x="452" y="186"/>
                    <a:pt x="452" y="186"/>
                  </a:cubicBezTo>
                  <a:cubicBezTo>
                    <a:pt x="461" y="178"/>
                    <a:pt x="469" y="178"/>
                    <a:pt x="478" y="186"/>
                  </a:cubicBezTo>
                  <a:lnTo>
                    <a:pt x="478" y="203"/>
                  </a:lnTo>
                  <a:cubicBezTo>
                    <a:pt x="230" y="452"/>
                    <a:pt x="230" y="452"/>
                    <a:pt x="230" y="452"/>
                  </a:cubicBezTo>
                  <a:cubicBezTo>
                    <a:pt x="203" y="478"/>
                    <a:pt x="168" y="497"/>
                    <a:pt x="133" y="497"/>
                  </a:cubicBezTo>
                </a:path>
              </a:pathLst>
            </a:custGeom>
            <a:solidFill>
              <a:schemeClr val="bg1"/>
            </a:solidFill>
            <a:ln>
              <a:noFill/>
            </a:ln>
            <a:effectLst/>
            <a:extLst/>
          </p:spPr>
          <p:txBody>
            <a:bodyPr wrap="none" anchor="ctr"/>
            <a:lstStyle/>
            <a:p>
              <a:endParaRPr lang="en-US"/>
            </a:p>
          </p:txBody>
        </p:sp>
      </p:grpSp>
      <p:sp>
        <p:nvSpPr>
          <p:cNvPr id="31" name="TextBox 30"/>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Editable Pie Chart Sample</a:t>
            </a:r>
            <a:endParaRPr lang="en-US" sz="6600" b="1" dirty="0">
              <a:solidFill>
                <a:schemeClr val="tx2"/>
              </a:solidFill>
              <a:latin typeface="Open Sans"/>
              <a:cs typeface="Open Sans"/>
            </a:endParaRPr>
          </a:p>
        </p:txBody>
      </p:sp>
      <p:sp>
        <p:nvSpPr>
          <p:cNvPr id="35" name="TextBox 34"/>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222" name="Title 20"/>
          <p:cNvSpPr txBox="1">
            <a:spLocks/>
          </p:cNvSpPr>
          <p:nvPr/>
        </p:nvSpPr>
        <p:spPr>
          <a:xfrm>
            <a:off x="2247717" y="10454726"/>
            <a:ext cx="19891742" cy="1378544"/>
          </a:xfrm>
          <a:prstGeom prst="rect">
            <a:avLst/>
          </a:prstGeom>
        </p:spPr>
        <p:txBody>
          <a:bodyPr vert="horz" wrap="square" lIns="277071" tIns="138538" rIns="277071" bIns="138538" numCol="1" spcCol="2216571"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just">
              <a:lnSpc>
                <a:spcPct val="130000"/>
              </a:lnSpc>
            </a:pPr>
            <a:r>
              <a:rPr lang="fr-FR" sz="2800" dirty="0">
                <a:solidFill>
                  <a:schemeClr val="tx1"/>
                </a:solidFill>
                <a:latin typeface="Open Sans Light"/>
                <a:cs typeface="Open Sans Light"/>
              </a:rPr>
              <a:t>Lorem ipsum dolor sit amet, consectetur adipiscing elit. Aliquam tincidunt ante nec sem congue convallis. Pellentesque vel mauris quis nisl ornare rutrum in id risus. Proin vehicula ut sem et tempus. Interdum et malesuada fames </a:t>
            </a:r>
            <a:r>
              <a:rPr lang="fr-FR" sz="2800" dirty="0" err="1">
                <a:solidFill>
                  <a:schemeClr val="tx1"/>
                </a:solidFill>
                <a:latin typeface="Open Sans Light"/>
                <a:cs typeface="Open Sans Light"/>
              </a:rPr>
              <a:t>ac</a:t>
            </a:r>
            <a:r>
              <a:rPr lang="fr-FR" sz="2800" dirty="0">
                <a:solidFill>
                  <a:schemeClr val="tx1"/>
                </a:solidFill>
                <a:latin typeface="Open Sans Light"/>
                <a:cs typeface="Open Sans Light"/>
              </a:rPr>
              <a:t> </a:t>
            </a:r>
            <a:r>
              <a:rPr lang="fr-FR" sz="2800" dirty="0" smtClean="0">
                <a:solidFill>
                  <a:schemeClr val="tx1"/>
                </a:solidFill>
                <a:latin typeface="Open Sans Light"/>
                <a:cs typeface="Open Sans Light"/>
              </a:rPr>
              <a:t>ante</a:t>
            </a:r>
            <a:endParaRPr lang="en-US" sz="2800" dirty="0">
              <a:solidFill>
                <a:schemeClr val="tx1"/>
              </a:solidFill>
              <a:latin typeface="Open Sans Light"/>
              <a:cs typeface="Open Sans Light"/>
            </a:endParaRPr>
          </a:p>
        </p:txBody>
      </p:sp>
    </p:spTree>
    <p:extLst>
      <p:ext uri="{BB962C8B-B14F-4D97-AF65-F5344CB8AC3E}">
        <p14:creationId xmlns:p14="http://schemas.microsoft.com/office/powerpoint/2010/main" val="26587832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ext uri="{D42A27DB-BD31-4B8C-83A1-F6EECF244321}">
                <p14:modId xmlns:p14="http://schemas.microsoft.com/office/powerpoint/2010/main" val="4003182395"/>
              </p:ext>
            </p:extLst>
          </p:nvPr>
        </p:nvGraphicFramePr>
        <p:xfrm>
          <a:off x="2539059" y="3207144"/>
          <a:ext cx="19309058" cy="7104448"/>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Editable ‘Marked Line’ Chart Sample</a:t>
            </a:r>
            <a:endParaRPr lang="en-US" sz="6600" b="1" dirty="0">
              <a:solidFill>
                <a:schemeClr val="tx2"/>
              </a:solidFill>
              <a:latin typeface="Open Sans"/>
              <a:cs typeface="Open Sans"/>
            </a:endParaRPr>
          </a:p>
        </p:txBody>
      </p:sp>
      <p:sp>
        <p:nvSpPr>
          <p:cNvPr id="12" name="TextBox 11"/>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13" name="Title 20"/>
          <p:cNvSpPr txBox="1">
            <a:spLocks/>
          </p:cNvSpPr>
          <p:nvPr/>
        </p:nvSpPr>
        <p:spPr>
          <a:xfrm>
            <a:off x="2247717" y="10454726"/>
            <a:ext cx="19891742" cy="1378544"/>
          </a:xfrm>
          <a:prstGeom prst="rect">
            <a:avLst/>
          </a:prstGeom>
        </p:spPr>
        <p:txBody>
          <a:bodyPr vert="horz" wrap="square" lIns="277071" tIns="138538" rIns="277071" bIns="138538" numCol="1" spcCol="2216571"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just">
              <a:lnSpc>
                <a:spcPct val="130000"/>
              </a:lnSpc>
            </a:pPr>
            <a:r>
              <a:rPr lang="fr-FR" sz="2800" dirty="0">
                <a:solidFill>
                  <a:schemeClr val="tx1"/>
                </a:solidFill>
                <a:latin typeface="Open Sans Light"/>
                <a:cs typeface="Open Sans Light"/>
              </a:rPr>
              <a:t>Lorem ipsum dolor sit amet, consectetur adipiscing elit. Aliquam tincidunt ante nec sem congue convallis. Pellentesque vel mauris quis nisl ornare rutrum in id risus. Proin vehicula ut sem et tempus. Interdum et malesuada fames </a:t>
            </a:r>
            <a:r>
              <a:rPr lang="fr-FR" sz="2800" dirty="0" err="1">
                <a:solidFill>
                  <a:schemeClr val="tx1"/>
                </a:solidFill>
                <a:latin typeface="Open Sans Light"/>
                <a:cs typeface="Open Sans Light"/>
              </a:rPr>
              <a:t>ac</a:t>
            </a:r>
            <a:r>
              <a:rPr lang="fr-FR" sz="2800" dirty="0">
                <a:solidFill>
                  <a:schemeClr val="tx1"/>
                </a:solidFill>
                <a:latin typeface="Open Sans Light"/>
                <a:cs typeface="Open Sans Light"/>
              </a:rPr>
              <a:t> </a:t>
            </a:r>
            <a:r>
              <a:rPr lang="fr-FR" sz="2800" dirty="0" smtClean="0">
                <a:solidFill>
                  <a:schemeClr val="tx1"/>
                </a:solidFill>
                <a:latin typeface="Open Sans Light"/>
                <a:cs typeface="Open Sans Light"/>
              </a:rPr>
              <a:t>ante</a:t>
            </a:r>
            <a:endParaRPr lang="en-US" sz="2800" dirty="0">
              <a:solidFill>
                <a:schemeClr val="tx1"/>
              </a:solidFill>
              <a:latin typeface="Open Sans Light"/>
              <a:cs typeface="Open Sans Light"/>
            </a:endParaRPr>
          </a:p>
        </p:txBody>
      </p:sp>
    </p:spTree>
    <p:extLst>
      <p:ext uri="{BB962C8B-B14F-4D97-AF65-F5344CB8AC3E}">
        <p14:creationId xmlns:p14="http://schemas.microsoft.com/office/powerpoint/2010/main" val="17533803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Our Philosophy</a:t>
            </a:r>
            <a:endParaRPr lang="en-US" sz="6600" b="1" dirty="0">
              <a:solidFill>
                <a:schemeClr val="tx2"/>
              </a:solidFill>
              <a:latin typeface="Open Sans"/>
              <a:cs typeface="Open Sans"/>
            </a:endParaRPr>
          </a:p>
        </p:txBody>
      </p:sp>
      <p:sp>
        <p:nvSpPr>
          <p:cNvPr id="9" name="TextBox 8"/>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3" name="Oval 2"/>
          <p:cNvSpPr/>
          <p:nvPr/>
        </p:nvSpPr>
        <p:spPr>
          <a:xfrm>
            <a:off x="3729012" y="3215372"/>
            <a:ext cx="4269152" cy="426915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TextBox 9"/>
          <p:cNvSpPr txBox="1"/>
          <p:nvPr/>
        </p:nvSpPr>
        <p:spPr>
          <a:xfrm>
            <a:off x="2965445" y="8782821"/>
            <a:ext cx="5681535" cy="3134313"/>
          </a:xfrm>
          <a:prstGeom prst="rect">
            <a:avLst/>
          </a:prstGeom>
          <a:noFill/>
        </p:spPr>
        <p:txBody>
          <a:bodyPr wrap="square" rtlCol="0">
            <a:noAutofit/>
          </a:bodyPr>
          <a:lstStyle/>
          <a:p>
            <a:pPr algn="ctr">
              <a:lnSpc>
                <a:spcPct val="130000"/>
              </a:lnSpc>
            </a:pPr>
            <a:r>
              <a:rPr lang="en-US" sz="2800" dirty="0" smtClean="0">
                <a:latin typeface="Open Sans Light"/>
                <a:cs typeface="Open Sans Light"/>
              </a:rPr>
              <a:t>Entrepreneur  It is defined as an individual who organizes or operates a business or businesses. Credit for coining entrepreneur generally</a:t>
            </a:r>
            <a:endParaRPr lang="en-US" sz="2800" dirty="0">
              <a:latin typeface="Open Sans Light"/>
              <a:cs typeface="Open Sans Light"/>
            </a:endParaRPr>
          </a:p>
        </p:txBody>
      </p:sp>
      <p:sp>
        <p:nvSpPr>
          <p:cNvPr id="11" name="TextBox 10"/>
          <p:cNvSpPr txBox="1"/>
          <p:nvPr/>
        </p:nvSpPr>
        <p:spPr>
          <a:xfrm>
            <a:off x="2965445" y="8022244"/>
            <a:ext cx="5681535" cy="759237"/>
          </a:xfrm>
          <a:prstGeom prst="rect">
            <a:avLst/>
          </a:prstGeom>
          <a:noFill/>
        </p:spPr>
        <p:txBody>
          <a:bodyPr wrap="square" rtlCol="0">
            <a:noAutofit/>
          </a:bodyPr>
          <a:lstStyle/>
          <a:p>
            <a:pPr algn="ctr">
              <a:lnSpc>
                <a:spcPct val="130000"/>
              </a:lnSpc>
            </a:pPr>
            <a:r>
              <a:rPr lang="en-US" sz="3200" b="1" dirty="0" smtClean="0">
                <a:latin typeface="Open Sans"/>
                <a:cs typeface="Open Sans"/>
              </a:rPr>
              <a:t>OUR MISION</a:t>
            </a:r>
            <a:endParaRPr lang="en-US" sz="3200" b="1" dirty="0">
              <a:latin typeface="Open Sans"/>
              <a:cs typeface="Open Sans"/>
            </a:endParaRPr>
          </a:p>
        </p:txBody>
      </p:sp>
      <p:sp>
        <p:nvSpPr>
          <p:cNvPr id="12" name="Oval 11"/>
          <p:cNvSpPr/>
          <p:nvPr/>
        </p:nvSpPr>
        <p:spPr>
          <a:xfrm>
            <a:off x="9889982" y="3215372"/>
            <a:ext cx="4269152" cy="426915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TextBox 12"/>
          <p:cNvSpPr txBox="1"/>
          <p:nvPr/>
        </p:nvSpPr>
        <p:spPr>
          <a:xfrm>
            <a:off x="9126415" y="8782821"/>
            <a:ext cx="5681535" cy="3134313"/>
          </a:xfrm>
          <a:prstGeom prst="rect">
            <a:avLst/>
          </a:prstGeom>
          <a:noFill/>
        </p:spPr>
        <p:txBody>
          <a:bodyPr wrap="square" rtlCol="0">
            <a:noAutofit/>
          </a:bodyPr>
          <a:lstStyle/>
          <a:p>
            <a:pPr algn="ctr">
              <a:lnSpc>
                <a:spcPct val="130000"/>
              </a:lnSpc>
            </a:pPr>
            <a:r>
              <a:rPr lang="en-US" sz="2800" dirty="0" smtClean="0">
                <a:latin typeface="Open Sans Light"/>
                <a:cs typeface="Open Sans Light"/>
              </a:rPr>
              <a:t>Entrepreneur  It is defined as an individual who organizes or operates a business or businesses. Credit for coining entrepreneur generally</a:t>
            </a:r>
            <a:endParaRPr lang="en-US" sz="2800" dirty="0">
              <a:latin typeface="Open Sans Light"/>
              <a:cs typeface="Open Sans Light"/>
            </a:endParaRPr>
          </a:p>
        </p:txBody>
      </p:sp>
      <p:sp>
        <p:nvSpPr>
          <p:cNvPr id="15" name="TextBox 14"/>
          <p:cNvSpPr txBox="1"/>
          <p:nvPr/>
        </p:nvSpPr>
        <p:spPr>
          <a:xfrm>
            <a:off x="9126415" y="8022244"/>
            <a:ext cx="5681535" cy="759237"/>
          </a:xfrm>
          <a:prstGeom prst="rect">
            <a:avLst/>
          </a:prstGeom>
          <a:noFill/>
        </p:spPr>
        <p:txBody>
          <a:bodyPr wrap="square" rtlCol="0">
            <a:noAutofit/>
          </a:bodyPr>
          <a:lstStyle/>
          <a:p>
            <a:pPr algn="ctr">
              <a:lnSpc>
                <a:spcPct val="130000"/>
              </a:lnSpc>
            </a:pPr>
            <a:r>
              <a:rPr lang="en-US" sz="3200" b="1" dirty="0" smtClean="0">
                <a:latin typeface="Open Sans"/>
                <a:cs typeface="Open Sans"/>
              </a:rPr>
              <a:t>OUR VISION</a:t>
            </a:r>
            <a:endParaRPr lang="en-US" sz="3200" b="1" dirty="0">
              <a:latin typeface="Open Sans"/>
              <a:cs typeface="Open Sans"/>
            </a:endParaRPr>
          </a:p>
        </p:txBody>
      </p:sp>
      <p:sp>
        <p:nvSpPr>
          <p:cNvPr id="16" name="Oval 15"/>
          <p:cNvSpPr/>
          <p:nvPr/>
        </p:nvSpPr>
        <p:spPr>
          <a:xfrm>
            <a:off x="16483302" y="3215372"/>
            <a:ext cx="4269152" cy="426915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TextBox 16"/>
          <p:cNvSpPr txBox="1"/>
          <p:nvPr/>
        </p:nvSpPr>
        <p:spPr>
          <a:xfrm>
            <a:off x="15719735" y="8780141"/>
            <a:ext cx="5681535" cy="3134313"/>
          </a:xfrm>
          <a:prstGeom prst="rect">
            <a:avLst/>
          </a:prstGeom>
          <a:noFill/>
        </p:spPr>
        <p:txBody>
          <a:bodyPr wrap="square" rtlCol="0">
            <a:noAutofit/>
          </a:bodyPr>
          <a:lstStyle/>
          <a:p>
            <a:pPr algn="ctr">
              <a:lnSpc>
                <a:spcPct val="130000"/>
              </a:lnSpc>
            </a:pPr>
            <a:r>
              <a:rPr lang="en-US" sz="2800" dirty="0" smtClean="0">
                <a:latin typeface="Open Sans Light"/>
                <a:cs typeface="Open Sans Light"/>
              </a:rPr>
              <a:t>Entrepreneur  It is defined as an individual who organizes or operates a business or businesses. Credit for coining entrepreneur generally</a:t>
            </a:r>
            <a:endParaRPr lang="en-US" sz="2800" dirty="0">
              <a:latin typeface="Open Sans Light"/>
              <a:cs typeface="Open Sans Light"/>
            </a:endParaRPr>
          </a:p>
        </p:txBody>
      </p:sp>
      <p:sp>
        <p:nvSpPr>
          <p:cNvPr id="18" name="TextBox 17"/>
          <p:cNvSpPr txBox="1"/>
          <p:nvPr/>
        </p:nvSpPr>
        <p:spPr>
          <a:xfrm>
            <a:off x="15719735" y="8019564"/>
            <a:ext cx="5681535" cy="759237"/>
          </a:xfrm>
          <a:prstGeom prst="rect">
            <a:avLst/>
          </a:prstGeom>
          <a:noFill/>
        </p:spPr>
        <p:txBody>
          <a:bodyPr wrap="square" rtlCol="0">
            <a:noAutofit/>
          </a:bodyPr>
          <a:lstStyle/>
          <a:p>
            <a:pPr algn="ctr">
              <a:lnSpc>
                <a:spcPct val="130000"/>
              </a:lnSpc>
            </a:pPr>
            <a:r>
              <a:rPr lang="en-US" sz="3200" b="1" dirty="0" smtClean="0">
                <a:latin typeface="Open Sans"/>
                <a:cs typeface="Open Sans"/>
              </a:rPr>
              <a:t>OUR VALUES</a:t>
            </a:r>
            <a:endParaRPr lang="en-US" sz="3200" b="1" dirty="0">
              <a:latin typeface="Open Sans"/>
              <a:cs typeface="Open Sans"/>
            </a:endParaRPr>
          </a:p>
        </p:txBody>
      </p:sp>
      <p:sp>
        <p:nvSpPr>
          <p:cNvPr id="19" name="Freeform 23"/>
          <p:cNvSpPr>
            <a:spLocks noChangeAspect="1" noEditPoints="1"/>
          </p:cNvSpPr>
          <p:nvPr/>
        </p:nvSpPr>
        <p:spPr bwMode="auto">
          <a:xfrm>
            <a:off x="17645053" y="4228788"/>
            <a:ext cx="2107883" cy="1993159"/>
          </a:xfrm>
          <a:custGeom>
            <a:avLst/>
            <a:gdLst/>
            <a:ahLst/>
            <a:cxnLst>
              <a:cxn ang="0">
                <a:pos x="68" y="14"/>
              </a:cxn>
              <a:cxn ang="0">
                <a:pos x="68" y="18"/>
              </a:cxn>
              <a:cxn ang="0">
                <a:pos x="64" y="18"/>
              </a:cxn>
              <a:cxn ang="0">
                <a:pos x="61" y="21"/>
              </a:cxn>
              <a:cxn ang="0">
                <a:pos x="7" y="21"/>
              </a:cxn>
              <a:cxn ang="0">
                <a:pos x="4" y="18"/>
              </a:cxn>
              <a:cxn ang="0">
                <a:pos x="0" y="18"/>
              </a:cxn>
              <a:cxn ang="0">
                <a:pos x="0" y="14"/>
              </a:cxn>
              <a:cxn ang="0">
                <a:pos x="34" y="0"/>
              </a:cxn>
              <a:cxn ang="0">
                <a:pos x="68" y="14"/>
              </a:cxn>
              <a:cxn ang="0">
                <a:pos x="68" y="60"/>
              </a:cxn>
              <a:cxn ang="0">
                <a:pos x="68" y="64"/>
              </a:cxn>
              <a:cxn ang="0">
                <a:pos x="0" y="64"/>
              </a:cxn>
              <a:cxn ang="0">
                <a:pos x="0" y="60"/>
              </a:cxn>
              <a:cxn ang="0">
                <a:pos x="2" y="57"/>
              </a:cxn>
              <a:cxn ang="0">
                <a:pos x="66" y="57"/>
              </a:cxn>
              <a:cxn ang="0">
                <a:pos x="68" y="60"/>
              </a:cxn>
              <a:cxn ang="0">
                <a:pos x="18" y="23"/>
              </a:cxn>
              <a:cxn ang="0">
                <a:pos x="18" y="50"/>
              </a:cxn>
              <a:cxn ang="0">
                <a:pos x="23" y="50"/>
              </a:cxn>
              <a:cxn ang="0">
                <a:pos x="23" y="23"/>
              </a:cxn>
              <a:cxn ang="0">
                <a:pos x="32" y="23"/>
              </a:cxn>
              <a:cxn ang="0">
                <a:pos x="32" y="50"/>
              </a:cxn>
              <a:cxn ang="0">
                <a:pos x="36" y="50"/>
              </a:cxn>
              <a:cxn ang="0">
                <a:pos x="36" y="23"/>
              </a:cxn>
              <a:cxn ang="0">
                <a:pos x="45" y="23"/>
              </a:cxn>
              <a:cxn ang="0">
                <a:pos x="45" y="50"/>
              </a:cxn>
              <a:cxn ang="0">
                <a:pos x="50" y="50"/>
              </a:cxn>
              <a:cxn ang="0">
                <a:pos x="50" y="23"/>
              </a:cxn>
              <a:cxn ang="0">
                <a:pos x="59" y="23"/>
              </a:cxn>
              <a:cxn ang="0">
                <a:pos x="59" y="50"/>
              </a:cxn>
              <a:cxn ang="0">
                <a:pos x="61" y="50"/>
              </a:cxn>
              <a:cxn ang="0">
                <a:pos x="64" y="53"/>
              </a:cxn>
              <a:cxn ang="0">
                <a:pos x="64" y="55"/>
              </a:cxn>
              <a:cxn ang="0">
                <a:pos x="4" y="55"/>
              </a:cxn>
              <a:cxn ang="0">
                <a:pos x="4" y="53"/>
              </a:cxn>
              <a:cxn ang="0">
                <a:pos x="7" y="50"/>
              </a:cxn>
              <a:cxn ang="0">
                <a:pos x="9" y="50"/>
              </a:cxn>
              <a:cxn ang="0">
                <a:pos x="9" y="23"/>
              </a:cxn>
              <a:cxn ang="0">
                <a:pos x="18" y="23"/>
              </a:cxn>
            </a:cxnLst>
            <a:rect l="0" t="0" r="r" b="b"/>
            <a:pathLst>
              <a:path w="68" h="64">
                <a:moveTo>
                  <a:pt x="68" y="14"/>
                </a:moveTo>
                <a:cubicBezTo>
                  <a:pt x="68" y="18"/>
                  <a:pt x="68" y="18"/>
                  <a:pt x="68" y="18"/>
                </a:cubicBezTo>
                <a:cubicBezTo>
                  <a:pt x="64" y="18"/>
                  <a:pt x="64" y="18"/>
                  <a:pt x="64" y="18"/>
                </a:cubicBezTo>
                <a:cubicBezTo>
                  <a:pt x="64" y="20"/>
                  <a:pt x="63" y="21"/>
                  <a:pt x="61" y="21"/>
                </a:cubicBezTo>
                <a:cubicBezTo>
                  <a:pt x="7" y="21"/>
                  <a:pt x="7" y="21"/>
                  <a:pt x="7" y="21"/>
                </a:cubicBezTo>
                <a:cubicBezTo>
                  <a:pt x="5" y="21"/>
                  <a:pt x="4" y="20"/>
                  <a:pt x="4" y="18"/>
                </a:cubicBezTo>
                <a:cubicBezTo>
                  <a:pt x="0" y="18"/>
                  <a:pt x="0" y="18"/>
                  <a:pt x="0" y="18"/>
                </a:cubicBezTo>
                <a:cubicBezTo>
                  <a:pt x="0" y="14"/>
                  <a:pt x="0" y="14"/>
                  <a:pt x="0" y="14"/>
                </a:cubicBezTo>
                <a:cubicBezTo>
                  <a:pt x="34" y="0"/>
                  <a:pt x="34" y="0"/>
                  <a:pt x="34" y="0"/>
                </a:cubicBezTo>
                <a:lnTo>
                  <a:pt x="68" y="14"/>
                </a:lnTo>
                <a:close/>
                <a:moveTo>
                  <a:pt x="68" y="60"/>
                </a:moveTo>
                <a:cubicBezTo>
                  <a:pt x="68" y="64"/>
                  <a:pt x="68" y="64"/>
                  <a:pt x="68" y="64"/>
                </a:cubicBezTo>
                <a:cubicBezTo>
                  <a:pt x="0" y="64"/>
                  <a:pt x="0" y="64"/>
                  <a:pt x="0" y="64"/>
                </a:cubicBezTo>
                <a:cubicBezTo>
                  <a:pt x="0" y="60"/>
                  <a:pt x="0" y="60"/>
                  <a:pt x="0" y="60"/>
                </a:cubicBezTo>
                <a:cubicBezTo>
                  <a:pt x="0" y="58"/>
                  <a:pt x="1" y="57"/>
                  <a:pt x="2" y="57"/>
                </a:cubicBezTo>
                <a:cubicBezTo>
                  <a:pt x="66" y="57"/>
                  <a:pt x="66" y="57"/>
                  <a:pt x="66" y="57"/>
                </a:cubicBezTo>
                <a:cubicBezTo>
                  <a:pt x="67" y="57"/>
                  <a:pt x="68" y="58"/>
                  <a:pt x="68" y="60"/>
                </a:cubicBezTo>
                <a:close/>
                <a:moveTo>
                  <a:pt x="18" y="23"/>
                </a:moveTo>
                <a:cubicBezTo>
                  <a:pt x="18" y="50"/>
                  <a:pt x="18" y="50"/>
                  <a:pt x="18" y="50"/>
                </a:cubicBezTo>
                <a:cubicBezTo>
                  <a:pt x="23" y="50"/>
                  <a:pt x="23" y="50"/>
                  <a:pt x="23" y="50"/>
                </a:cubicBezTo>
                <a:cubicBezTo>
                  <a:pt x="23" y="23"/>
                  <a:pt x="23" y="23"/>
                  <a:pt x="23" y="23"/>
                </a:cubicBezTo>
                <a:cubicBezTo>
                  <a:pt x="32" y="23"/>
                  <a:pt x="32" y="23"/>
                  <a:pt x="32" y="23"/>
                </a:cubicBezTo>
                <a:cubicBezTo>
                  <a:pt x="32" y="50"/>
                  <a:pt x="32" y="50"/>
                  <a:pt x="32" y="50"/>
                </a:cubicBezTo>
                <a:cubicBezTo>
                  <a:pt x="36" y="50"/>
                  <a:pt x="36" y="50"/>
                  <a:pt x="36" y="50"/>
                </a:cubicBezTo>
                <a:cubicBezTo>
                  <a:pt x="36" y="23"/>
                  <a:pt x="36" y="23"/>
                  <a:pt x="36" y="23"/>
                </a:cubicBezTo>
                <a:cubicBezTo>
                  <a:pt x="45" y="23"/>
                  <a:pt x="45" y="23"/>
                  <a:pt x="45" y="23"/>
                </a:cubicBezTo>
                <a:cubicBezTo>
                  <a:pt x="45" y="50"/>
                  <a:pt x="45" y="50"/>
                  <a:pt x="45" y="50"/>
                </a:cubicBezTo>
                <a:cubicBezTo>
                  <a:pt x="50" y="50"/>
                  <a:pt x="50" y="50"/>
                  <a:pt x="50" y="50"/>
                </a:cubicBezTo>
                <a:cubicBezTo>
                  <a:pt x="50" y="23"/>
                  <a:pt x="50" y="23"/>
                  <a:pt x="50" y="23"/>
                </a:cubicBezTo>
                <a:cubicBezTo>
                  <a:pt x="59" y="23"/>
                  <a:pt x="59" y="23"/>
                  <a:pt x="59" y="23"/>
                </a:cubicBezTo>
                <a:cubicBezTo>
                  <a:pt x="59" y="50"/>
                  <a:pt x="59" y="50"/>
                  <a:pt x="59" y="50"/>
                </a:cubicBezTo>
                <a:cubicBezTo>
                  <a:pt x="61" y="50"/>
                  <a:pt x="61" y="50"/>
                  <a:pt x="61" y="50"/>
                </a:cubicBezTo>
                <a:cubicBezTo>
                  <a:pt x="63" y="50"/>
                  <a:pt x="64" y="51"/>
                  <a:pt x="64" y="53"/>
                </a:cubicBezTo>
                <a:cubicBezTo>
                  <a:pt x="64" y="55"/>
                  <a:pt x="64" y="55"/>
                  <a:pt x="64" y="55"/>
                </a:cubicBezTo>
                <a:cubicBezTo>
                  <a:pt x="4" y="55"/>
                  <a:pt x="4" y="55"/>
                  <a:pt x="4" y="55"/>
                </a:cubicBezTo>
                <a:cubicBezTo>
                  <a:pt x="4" y="53"/>
                  <a:pt x="4" y="53"/>
                  <a:pt x="4" y="53"/>
                </a:cubicBezTo>
                <a:cubicBezTo>
                  <a:pt x="4" y="51"/>
                  <a:pt x="5" y="50"/>
                  <a:pt x="7" y="50"/>
                </a:cubicBezTo>
                <a:cubicBezTo>
                  <a:pt x="9" y="50"/>
                  <a:pt x="9" y="50"/>
                  <a:pt x="9" y="50"/>
                </a:cubicBezTo>
                <a:cubicBezTo>
                  <a:pt x="9" y="23"/>
                  <a:pt x="9" y="23"/>
                  <a:pt x="9" y="23"/>
                </a:cubicBezTo>
                <a:lnTo>
                  <a:pt x="18" y="23"/>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62"/>
          <p:cNvSpPr>
            <a:spLocks noEditPoints="1"/>
          </p:cNvSpPr>
          <p:nvPr/>
        </p:nvSpPr>
        <p:spPr bwMode="auto">
          <a:xfrm>
            <a:off x="4937899" y="4346406"/>
            <a:ext cx="2003095" cy="1811963"/>
          </a:xfrm>
          <a:custGeom>
            <a:avLst/>
            <a:gdLst/>
            <a:ahLst/>
            <a:cxnLst>
              <a:cxn ang="0">
                <a:pos x="244" y="232"/>
              </a:cxn>
              <a:cxn ang="0">
                <a:pos x="224" y="232"/>
              </a:cxn>
              <a:cxn ang="0">
                <a:pos x="224" y="136"/>
              </a:cxn>
              <a:cxn ang="0">
                <a:pos x="224" y="60"/>
              </a:cxn>
              <a:cxn ang="0">
                <a:pos x="244" y="60"/>
              </a:cxn>
              <a:cxn ang="0">
                <a:pos x="256" y="72"/>
              </a:cxn>
              <a:cxn ang="0">
                <a:pos x="256" y="148"/>
              </a:cxn>
              <a:cxn ang="0">
                <a:pos x="256" y="196"/>
              </a:cxn>
              <a:cxn ang="0">
                <a:pos x="256" y="220"/>
              </a:cxn>
              <a:cxn ang="0">
                <a:pos x="244" y="232"/>
              </a:cxn>
              <a:cxn ang="0">
                <a:pos x="44" y="232"/>
              </a:cxn>
              <a:cxn ang="0">
                <a:pos x="44" y="136"/>
              </a:cxn>
              <a:cxn ang="0">
                <a:pos x="44" y="132"/>
              </a:cxn>
              <a:cxn ang="0">
                <a:pos x="44" y="60"/>
              </a:cxn>
              <a:cxn ang="0">
                <a:pos x="68" y="60"/>
              </a:cxn>
              <a:cxn ang="0">
                <a:pos x="128" y="0"/>
              </a:cxn>
              <a:cxn ang="0">
                <a:pos x="188" y="60"/>
              </a:cxn>
              <a:cxn ang="0">
                <a:pos x="212" y="60"/>
              </a:cxn>
              <a:cxn ang="0">
                <a:pos x="212" y="136"/>
              </a:cxn>
              <a:cxn ang="0">
                <a:pos x="212" y="232"/>
              </a:cxn>
              <a:cxn ang="0">
                <a:pos x="44" y="232"/>
              </a:cxn>
              <a:cxn ang="0">
                <a:pos x="128" y="24"/>
              </a:cxn>
              <a:cxn ang="0">
                <a:pos x="92" y="60"/>
              </a:cxn>
              <a:cxn ang="0">
                <a:pos x="164" y="60"/>
              </a:cxn>
              <a:cxn ang="0">
                <a:pos x="128" y="24"/>
              </a:cxn>
              <a:cxn ang="0">
                <a:pos x="0" y="220"/>
              </a:cxn>
              <a:cxn ang="0">
                <a:pos x="0" y="196"/>
              </a:cxn>
              <a:cxn ang="0">
                <a:pos x="0" y="148"/>
              </a:cxn>
              <a:cxn ang="0">
                <a:pos x="0" y="72"/>
              </a:cxn>
              <a:cxn ang="0">
                <a:pos x="12" y="60"/>
              </a:cxn>
              <a:cxn ang="0">
                <a:pos x="32" y="60"/>
              </a:cxn>
              <a:cxn ang="0">
                <a:pos x="32" y="132"/>
              </a:cxn>
              <a:cxn ang="0">
                <a:pos x="32" y="136"/>
              </a:cxn>
              <a:cxn ang="0">
                <a:pos x="32" y="232"/>
              </a:cxn>
              <a:cxn ang="0">
                <a:pos x="12" y="232"/>
              </a:cxn>
              <a:cxn ang="0">
                <a:pos x="0" y="220"/>
              </a:cxn>
            </a:cxnLst>
            <a:rect l="0" t="0" r="r" b="b"/>
            <a:pathLst>
              <a:path w="256" h="232">
                <a:moveTo>
                  <a:pt x="244" y="232"/>
                </a:moveTo>
                <a:cubicBezTo>
                  <a:pt x="224" y="232"/>
                  <a:pt x="224" y="232"/>
                  <a:pt x="224" y="232"/>
                </a:cubicBezTo>
                <a:cubicBezTo>
                  <a:pt x="224" y="136"/>
                  <a:pt x="224" y="136"/>
                  <a:pt x="224" y="136"/>
                </a:cubicBezTo>
                <a:cubicBezTo>
                  <a:pt x="224" y="60"/>
                  <a:pt x="224" y="60"/>
                  <a:pt x="224" y="60"/>
                </a:cubicBezTo>
                <a:cubicBezTo>
                  <a:pt x="244" y="60"/>
                  <a:pt x="244" y="60"/>
                  <a:pt x="244" y="60"/>
                </a:cubicBezTo>
                <a:cubicBezTo>
                  <a:pt x="251" y="60"/>
                  <a:pt x="256" y="65"/>
                  <a:pt x="256" y="72"/>
                </a:cubicBezTo>
                <a:cubicBezTo>
                  <a:pt x="256" y="148"/>
                  <a:pt x="256" y="148"/>
                  <a:pt x="256" y="148"/>
                </a:cubicBezTo>
                <a:cubicBezTo>
                  <a:pt x="256" y="196"/>
                  <a:pt x="256" y="196"/>
                  <a:pt x="256" y="196"/>
                </a:cubicBezTo>
                <a:cubicBezTo>
                  <a:pt x="256" y="220"/>
                  <a:pt x="256" y="220"/>
                  <a:pt x="256" y="220"/>
                </a:cubicBezTo>
                <a:cubicBezTo>
                  <a:pt x="256" y="227"/>
                  <a:pt x="251" y="232"/>
                  <a:pt x="244" y="232"/>
                </a:cubicBezTo>
                <a:moveTo>
                  <a:pt x="44" y="232"/>
                </a:moveTo>
                <a:cubicBezTo>
                  <a:pt x="44" y="136"/>
                  <a:pt x="44" y="136"/>
                  <a:pt x="44" y="136"/>
                </a:cubicBezTo>
                <a:cubicBezTo>
                  <a:pt x="44" y="132"/>
                  <a:pt x="44" y="132"/>
                  <a:pt x="44" y="132"/>
                </a:cubicBezTo>
                <a:cubicBezTo>
                  <a:pt x="44" y="60"/>
                  <a:pt x="44" y="60"/>
                  <a:pt x="44" y="60"/>
                </a:cubicBezTo>
                <a:cubicBezTo>
                  <a:pt x="68" y="60"/>
                  <a:pt x="68" y="60"/>
                  <a:pt x="68" y="60"/>
                </a:cubicBezTo>
                <a:cubicBezTo>
                  <a:pt x="68" y="27"/>
                  <a:pt x="95" y="0"/>
                  <a:pt x="128" y="0"/>
                </a:cubicBezTo>
                <a:cubicBezTo>
                  <a:pt x="161" y="0"/>
                  <a:pt x="188" y="27"/>
                  <a:pt x="188" y="60"/>
                </a:cubicBezTo>
                <a:cubicBezTo>
                  <a:pt x="212" y="60"/>
                  <a:pt x="212" y="60"/>
                  <a:pt x="212" y="60"/>
                </a:cubicBezTo>
                <a:cubicBezTo>
                  <a:pt x="212" y="136"/>
                  <a:pt x="212" y="136"/>
                  <a:pt x="212" y="136"/>
                </a:cubicBezTo>
                <a:cubicBezTo>
                  <a:pt x="212" y="232"/>
                  <a:pt x="212" y="232"/>
                  <a:pt x="212" y="232"/>
                </a:cubicBezTo>
                <a:lnTo>
                  <a:pt x="44" y="232"/>
                </a:lnTo>
                <a:close/>
                <a:moveTo>
                  <a:pt x="128" y="24"/>
                </a:moveTo>
                <a:cubicBezTo>
                  <a:pt x="108" y="24"/>
                  <a:pt x="92" y="40"/>
                  <a:pt x="92" y="60"/>
                </a:cubicBezTo>
                <a:cubicBezTo>
                  <a:pt x="164" y="60"/>
                  <a:pt x="164" y="60"/>
                  <a:pt x="164" y="60"/>
                </a:cubicBezTo>
                <a:cubicBezTo>
                  <a:pt x="164" y="40"/>
                  <a:pt x="148" y="24"/>
                  <a:pt x="128" y="24"/>
                </a:cubicBezTo>
                <a:moveTo>
                  <a:pt x="0" y="220"/>
                </a:moveTo>
                <a:cubicBezTo>
                  <a:pt x="0" y="196"/>
                  <a:pt x="0" y="196"/>
                  <a:pt x="0" y="196"/>
                </a:cubicBezTo>
                <a:cubicBezTo>
                  <a:pt x="0" y="148"/>
                  <a:pt x="0" y="148"/>
                  <a:pt x="0" y="148"/>
                </a:cubicBezTo>
                <a:cubicBezTo>
                  <a:pt x="0" y="72"/>
                  <a:pt x="0" y="72"/>
                  <a:pt x="0" y="72"/>
                </a:cubicBezTo>
                <a:cubicBezTo>
                  <a:pt x="0" y="65"/>
                  <a:pt x="5" y="60"/>
                  <a:pt x="12" y="60"/>
                </a:cubicBezTo>
                <a:cubicBezTo>
                  <a:pt x="32" y="60"/>
                  <a:pt x="32" y="60"/>
                  <a:pt x="32" y="60"/>
                </a:cubicBezTo>
                <a:cubicBezTo>
                  <a:pt x="32" y="132"/>
                  <a:pt x="32" y="132"/>
                  <a:pt x="32" y="132"/>
                </a:cubicBezTo>
                <a:cubicBezTo>
                  <a:pt x="32" y="136"/>
                  <a:pt x="32" y="136"/>
                  <a:pt x="32" y="136"/>
                </a:cubicBezTo>
                <a:cubicBezTo>
                  <a:pt x="32" y="232"/>
                  <a:pt x="32" y="232"/>
                  <a:pt x="32" y="232"/>
                </a:cubicBezTo>
                <a:cubicBezTo>
                  <a:pt x="12" y="232"/>
                  <a:pt x="12" y="232"/>
                  <a:pt x="12" y="232"/>
                </a:cubicBezTo>
                <a:cubicBezTo>
                  <a:pt x="5" y="232"/>
                  <a:pt x="0" y="227"/>
                  <a:pt x="0" y="220"/>
                </a:cubicBez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37"/>
          <p:cNvSpPr>
            <a:spLocks/>
          </p:cNvSpPr>
          <p:nvPr/>
        </p:nvSpPr>
        <p:spPr bwMode="auto">
          <a:xfrm>
            <a:off x="10988975" y="4369056"/>
            <a:ext cx="2359792" cy="2140573"/>
          </a:xfrm>
          <a:custGeom>
            <a:avLst/>
            <a:gdLst/>
            <a:ahLst/>
            <a:cxnLst>
              <a:cxn ang="0">
                <a:pos x="83" y="5"/>
              </a:cxn>
              <a:cxn ang="0">
                <a:pos x="46" y="7"/>
              </a:cxn>
              <a:cxn ang="0">
                <a:pos x="8" y="14"/>
              </a:cxn>
              <a:cxn ang="0">
                <a:pos x="3" y="14"/>
              </a:cxn>
              <a:cxn ang="0">
                <a:pos x="1" y="20"/>
              </a:cxn>
              <a:cxn ang="0">
                <a:pos x="51" y="101"/>
              </a:cxn>
              <a:cxn ang="0">
                <a:pos x="55" y="103"/>
              </a:cxn>
              <a:cxn ang="0">
                <a:pos x="58" y="102"/>
              </a:cxn>
              <a:cxn ang="0">
                <a:pos x="59" y="96"/>
              </a:cxn>
              <a:cxn ang="0">
                <a:pos x="37" y="60"/>
              </a:cxn>
              <a:cxn ang="0">
                <a:pos x="75" y="54"/>
              </a:cxn>
              <a:cxn ang="0">
                <a:pos x="113" y="51"/>
              </a:cxn>
              <a:cxn ang="0">
                <a:pos x="83" y="5"/>
              </a:cxn>
            </a:cxnLst>
            <a:rect l="0" t="0" r="r" b="b"/>
            <a:pathLst>
              <a:path w="113" h="103">
                <a:moveTo>
                  <a:pt x="83" y="5"/>
                </a:moveTo>
                <a:cubicBezTo>
                  <a:pt x="83" y="5"/>
                  <a:pt x="65" y="14"/>
                  <a:pt x="46" y="7"/>
                </a:cubicBezTo>
                <a:cubicBezTo>
                  <a:pt x="26" y="0"/>
                  <a:pt x="16" y="3"/>
                  <a:pt x="8" y="14"/>
                </a:cubicBezTo>
                <a:cubicBezTo>
                  <a:pt x="6" y="13"/>
                  <a:pt x="4" y="13"/>
                  <a:pt x="3" y="14"/>
                </a:cubicBezTo>
                <a:cubicBezTo>
                  <a:pt x="1" y="15"/>
                  <a:pt x="0" y="18"/>
                  <a:pt x="1" y="20"/>
                </a:cubicBezTo>
                <a:cubicBezTo>
                  <a:pt x="51" y="101"/>
                  <a:pt x="51" y="101"/>
                  <a:pt x="51" y="101"/>
                </a:cubicBezTo>
                <a:cubicBezTo>
                  <a:pt x="52" y="102"/>
                  <a:pt x="53" y="103"/>
                  <a:pt x="55" y="103"/>
                </a:cubicBezTo>
                <a:cubicBezTo>
                  <a:pt x="56" y="103"/>
                  <a:pt x="57" y="103"/>
                  <a:pt x="58" y="102"/>
                </a:cubicBezTo>
                <a:cubicBezTo>
                  <a:pt x="60" y="101"/>
                  <a:pt x="61" y="98"/>
                  <a:pt x="59" y="96"/>
                </a:cubicBezTo>
                <a:cubicBezTo>
                  <a:pt x="37" y="60"/>
                  <a:pt x="37" y="60"/>
                  <a:pt x="37" y="60"/>
                </a:cubicBezTo>
                <a:cubicBezTo>
                  <a:pt x="46" y="49"/>
                  <a:pt x="55" y="46"/>
                  <a:pt x="75" y="54"/>
                </a:cubicBezTo>
                <a:cubicBezTo>
                  <a:pt x="94" y="60"/>
                  <a:pt x="113" y="51"/>
                  <a:pt x="113" y="51"/>
                </a:cubicBezTo>
                <a:lnTo>
                  <a:pt x="83"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3338312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ext uri="{D42A27DB-BD31-4B8C-83A1-F6EECF244321}">
                <p14:modId xmlns:p14="http://schemas.microsoft.com/office/powerpoint/2010/main" val="2393245439"/>
              </p:ext>
            </p:extLst>
          </p:nvPr>
        </p:nvGraphicFramePr>
        <p:xfrm>
          <a:off x="3449559" y="3294929"/>
          <a:ext cx="17488058" cy="6555294"/>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Editable Bar Chart Sample</a:t>
            </a:r>
            <a:endParaRPr lang="en-US" sz="6600" b="1" dirty="0">
              <a:solidFill>
                <a:schemeClr val="tx2"/>
              </a:solidFill>
              <a:latin typeface="Open Sans"/>
              <a:cs typeface="Open Sans"/>
            </a:endParaRPr>
          </a:p>
        </p:txBody>
      </p:sp>
      <p:sp>
        <p:nvSpPr>
          <p:cNvPr id="12" name="TextBox 11"/>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13" name="Title 20"/>
          <p:cNvSpPr txBox="1">
            <a:spLocks/>
          </p:cNvSpPr>
          <p:nvPr/>
        </p:nvSpPr>
        <p:spPr>
          <a:xfrm>
            <a:off x="2247717" y="10454726"/>
            <a:ext cx="19891742" cy="1378544"/>
          </a:xfrm>
          <a:prstGeom prst="rect">
            <a:avLst/>
          </a:prstGeom>
        </p:spPr>
        <p:txBody>
          <a:bodyPr vert="horz" wrap="square" lIns="277071" tIns="138538" rIns="277071" bIns="138538" numCol="1" spcCol="2216571"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just">
              <a:lnSpc>
                <a:spcPct val="130000"/>
              </a:lnSpc>
            </a:pPr>
            <a:r>
              <a:rPr lang="fr-FR" sz="2800" dirty="0">
                <a:solidFill>
                  <a:schemeClr val="tx1"/>
                </a:solidFill>
                <a:latin typeface="Open Sans Light"/>
                <a:cs typeface="Open Sans Light"/>
              </a:rPr>
              <a:t>Lorem ipsum dolor sit amet, consectetur adipiscing elit. Aliquam tincidunt ante nec sem congue convallis. Pellentesque vel mauris quis nisl ornare rutrum in id risus. Proin vehicula ut sem et tempus. Interdum et malesuada fames </a:t>
            </a:r>
            <a:r>
              <a:rPr lang="fr-FR" sz="2800" dirty="0" err="1">
                <a:solidFill>
                  <a:schemeClr val="tx1"/>
                </a:solidFill>
                <a:latin typeface="Open Sans Light"/>
                <a:cs typeface="Open Sans Light"/>
              </a:rPr>
              <a:t>ac</a:t>
            </a:r>
            <a:r>
              <a:rPr lang="fr-FR" sz="2800" dirty="0">
                <a:solidFill>
                  <a:schemeClr val="tx1"/>
                </a:solidFill>
                <a:latin typeface="Open Sans Light"/>
                <a:cs typeface="Open Sans Light"/>
              </a:rPr>
              <a:t> </a:t>
            </a:r>
            <a:r>
              <a:rPr lang="fr-FR" sz="2800" dirty="0" smtClean="0">
                <a:solidFill>
                  <a:schemeClr val="tx1"/>
                </a:solidFill>
                <a:latin typeface="Open Sans Light"/>
                <a:cs typeface="Open Sans Light"/>
              </a:rPr>
              <a:t>ante</a:t>
            </a:r>
            <a:endParaRPr lang="en-US" sz="2800" dirty="0">
              <a:solidFill>
                <a:schemeClr val="tx1"/>
              </a:solidFill>
              <a:latin typeface="Open Sans Light"/>
              <a:cs typeface="Open Sans Light"/>
            </a:endParaRPr>
          </a:p>
        </p:txBody>
      </p:sp>
    </p:spTree>
    <p:extLst>
      <p:ext uri="{BB962C8B-B14F-4D97-AF65-F5344CB8AC3E}">
        <p14:creationId xmlns:p14="http://schemas.microsoft.com/office/powerpoint/2010/main" val="36923107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ext uri="{D42A27DB-BD31-4B8C-83A1-F6EECF244321}">
                <p14:modId xmlns:p14="http://schemas.microsoft.com/office/powerpoint/2010/main" val="1171532066"/>
              </p:ext>
            </p:extLst>
          </p:nvPr>
        </p:nvGraphicFramePr>
        <p:xfrm>
          <a:off x="5440349" y="2918961"/>
          <a:ext cx="13506478" cy="7238584"/>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Editable Area Chart Sample</a:t>
            </a:r>
            <a:endParaRPr lang="en-US" sz="6600" b="1" dirty="0">
              <a:solidFill>
                <a:schemeClr val="tx2"/>
              </a:solidFill>
              <a:latin typeface="Open Sans"/>
              <a:cs typeface="Open Sans"/>
            </a:endParaRPr>
          </a:p>
        </p:txBody>
      </p:sp>
      <p:sp>
        <p:nvSpPr>
          <p:cNvPr id="12" name="TextBox 11"/>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13" name="Title 20"/>
          <p:cNvSpPr txBox="1">
            <a:spLocks/>
          </p:cNvSpPr>
          <p:nvPr/>
        </p:nvSpPr>
        <p:spPr>
          <a:xfrm>
            <a:off x="2247717" y="10454726"/>
            <a:ext cx="19891742" cy="1378544"/>
          </a:xfrm>
          <a:prstGeom prst="rect">
            <a:avLst/>
          </a:prstGeom>
        </p:spPr>
        <p:txBody>
          <a:bodyPr vert="horz" wrap="square" lIns="277071" tIns="138538" rIns="277071" bIns="138538" numCol="1" spcCol="2216571"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just">
              <a:lnSpc>
                <a:spcPct val="130000"/>
              </a:lnSpc>
            </a:pPr>
            <a:r>
              <a:rPr lang="fr-FR" sz="2800" dirty="0">
                <a:solidFill>
                  <a:schemeClr val="tx1"/>
                </a:solidFill>
                <a:latin typeface="Open Sans Light"/>
                <a:cs typeface="Open Sans Light"/>
              </a:rPr>
              <a:t>Lorem ipsum dolor sit amet, consectetur adipiscing elit. Aliquam tincidunt ante nec sem congue convallis. Pellentesque vel mauris quis nisl ornare rutrum in id risus. Proin vehicula ut sem et tempus. Interdum et malesuada fames </a:t>
            </a:r>
            <a:r>
              <a:rPr lang="fr-FR" sz="2800" dirty="0" err="1">
                <a:solidFill>
                  <a:schemeClr val="tx1"/>
                </a:solidFill>
                <a:latin typeface="Open Sans Light"/>
                <a:cs typeface="Open Sans Light"/>
              </a:rPr>
              <a:t>ac</a:t>
            </a:r>
            <a:r>
              <a:rPr lang="fr-FR" sz="2800" dirty="0">
                <a:solidFill>
                  <a:schemeClr val="tx1"/>
                </a:solidFill>
                <a:latin typeface="Open Sans Light"/>
                <a:cs typeface="Open Sans Light"/>
              </a:rPr>
              <a:t> </a:t>
            </a:r>
            <a:r>
              <a:rPr lang="fr-FR" sz="2800" dirty="0" smtClean="0">
                <a:solidFill>
                  <a:schemeClr val="tx1"/>
                </a:solidFill>
                <a:latin typeface="Open Sans Light"/>
                <a:cs typeface="Open Sans Light"/>
              </a:rPr>
              <a:t>ante</a:t>
            </a:r>
            <a:endParaRPr lang="en-US" sz="2800" dirty="0">
              <a:solidFill>
                <a:schemeClr val="tx1"/>
              </a:solidFill>
              <a:latin typeface="Open Sans Light"/>
              <a:cs typeface="Open Sans Light"/>
            </a:endParaRPr>
          </a:p>
        </p:txBody>
      </p:sp>
    </p:spTree>
    <p:extLst>
      <p:ext uri="{BB962C8B-B14F-4D97-AF65-F5344CB8AC3E}">
        <p14:creationId xmlns:p14="http://schemas.microsoft.com/office/powerpoint/2010/main" val="35927187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ext uri="{D42A27DB-BD31-4B8C-83A1-F6EECF244321}">
                <p14:modId xmlns:p14="http://schemas.microsoft.com/office/powerpoint/2010/main" val="1637584532"/>
              </p:ext>
            </p:extLst>
          </p:nvPr>
        </p:nvGraphicFramePr>
        <p:xfrm>
          <a:off x="2539059" y="3207144"/>
          <a:ext cx="19309058" cy="7104448"/>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Editable Chart Sample</a:t>
            </a:r>
            <a:endParaRPr lang="en-US" sz="6600" b="1" dirty="0">
              <a:solidFill>
                <a:schemeClr val="tx2"/>
              </a:solidFill>
              <a:latin typeface="Open Sans"/>
              <a:cs typeface="Open Sans"/>
            </a:endParaRPr>
          </a:p>
        </p:txBody>
      </p:sp>
      <p:sp>
        <p:nvSpPr>
          <p:cNvPr id="12" name="TextBox 11"/>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13" name="Title 20"/>
          <p:cNvSpPr txBox="1">
            <a:spLocks/>
          </p:cNvSpPr>
          <p:nvPr/>
        </p:nvSpPr>
        <p:spPr>
          <a:xfrm>
            <a:off x="2247717" y="10454726"/>
            <a:ext cx="19891742" cy="1378544"/>
          </a:xfrm>
          <a:prstGeom prst="rect">
            <a:avLst/>
          </a:prstGeom>
        </p:spPr>
        <p:txBody>
          <a:bodyPr vert="horz" wrap="square" lIns="277071" tIns="138538" rIns="277071" bIns="138538" numCol="1" spcCol="2216571"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just">
              <a:lnSpc>
                <a:spcPct val="130000"/>
              </a:lnSpc>
            </a:pPr>
            <a:r>
              <a:rPr lang="fr-FR" sz="2800" dirty="0">
                <a:solidFill>
                  <a:schemeClr val="tx1"/>
                </a:solidFill>
                <a:latin typeface="Open Sans Light"/>
                <a:cs typeface="Open Sans Light"/>
              </a:rPr>
              <a:t>Lorem ipsum dolor sit amet, consectetur adipiscing elit. Aliquam tincidunt ante nec sem congue convallis. Pellentesque vel mauris quis nisl ornare rutrum in id risus. Proin vehicula ut sem et tempus. Interdum et malesuada fames </a:t>
            </a:r>
            <a:r>
              <a:rPr lang="fr-FR" sz="2800" dirty="0" err="1">
                <a:solidFill>
                  <a:schemeClr val="tx1"/>
                </a:solidFill>
                <a:latin typeface="Open Sans Light"/>
                <a:cs typeface="Open Sans Light"/>
              </a:rPr>
              <a:t>ac</a:t>
            </a:r>
            <a:r>
              <a:rPr lang="fr-FR" sz="2800" dirty="0">
                <a:solidFill>
                  <a:schemeClr val="tx1"/>
                </a:solidFill>
                <a:latin typeface="Open Sans Light"/>
                <a:cs typeface="Open Sans Light"/>
              </a:rPr>
              <a:t> </a:t>
            </a:r>
            <a:r>
              <a:rPr lang="fr-FR" sz="2800" dirty="0" smtClean="0">
                <a:solidFill>
                  <a:schemeClr val="tx1"/>
                </a:solidFill>
                <a:latin typeface="Open Sans Light"/>
                <a:cs typeface="Open Sans Light"/>
              </a:rPr>
              <a:t>ante</a:t>
            </a:r>
            <a:endParaRPr lang="en-US" sz="2800" dirty="0">
              <a:solidFill>
                <a:schemeClr val="tx1"/>
              </a:solidFill>
              <a:latin typeface="Open Sans Light"/>
              <a:cs typeface="Open Sans Light"/>
            </a:endParaRPr>
          </a:p>
        </p:txBody>
      </p:sp>
    </p:spTree>
    <p:extLst>
      <p:ext uri="{BB962C8B-B14F-4D97-AF65-F5344CB8AC3E}">
        <p14:creationId xmlns:p14="http://schemas.microsoft.com/office/powerpoint/2010/main" val="5612498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24387175" cy="13716000"/>
          </a:xfrm>
          <a:prstGeom prst="rect">
            <a:avLst/>
          </a:prstGeom>
          <a:solidFill>
            <a:srgbClr val="414F5E">
              <a:alpha val="83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TextBox 4"/>
          <p:cNvSpPr txBox="1"/>
          <p:nvPr/>
        </p:nvSpPr>
        <p:spPr>
          <a:xfrm>
            <a:off x="4925361" y="5545799"/>
            <a:ext cx="15777157" cy="2669962"/>
          </a:xfrm>
          <a:prstGeom prst="rect">
            <a:avLst/>
          </a:prstGeom>
          <a:noFill/>
        </p:spPr>
        <p:txBody>
          <a:bodyPr wrap="none" rtlCol="0">
            <a:spAutoFit/>
          </a:bodyPr>
          <a:lstStyle/>
          <a:p>
            <a:pPr>
              <a:lnSpc>
                <a:spcPct val="90000"/>
              </a:lnSpc>
            </a:pPr>
            <a:r>
              <a:rPr lang="en-US" sz="12500" b="1" dirty="0" smtClean="0">
                <a:solidFill>
                  <a:schemeClr val="bg1"/>
                </a:solidFill>
                <a:latin typeface="Arial"/>
                <a:cs typeface="Arial"/>
              </a:rPr>
              <a:t>Diagrams &amp; Process</a:t>
            </a:r>
          </a:p>
          <a:p>
            <a:pPr>
              <a:lnSpc>
                <a:spcPct val="90000"/>
              </a:lnSpc>
            </a:pPr>
            <a:r>
              <a:rPr lang="en-US" sz="6000" dirty="0" smtClean="0">
                <a:solidFill>
                  <a:schemeClr val="bg1"/>
                </a:solidFill>
                <a:latin typeface="Arial"/>
                <a:cs typeface="Arial"/>
              </a:rPr>
              <a:t>Only good news in our charts</a:t>
            </a:r>
            <a:endParaRPr lang="en-US" sz="13800" dirty="0">
              <a:solidFill>
                <a:schemeClr val="bg1"/>
              </a:solidFill>
              <a:latin typeface="Arial"/>
              <a:cs typeface="Arial"/>
            </a:endParaRPr>
          </a:p>
        </p:txBody>
      </p:sp>
      <p:sp>
        <p:nvSpPr>
          <p:cNvPr id="7" name="AutoShape 103"/>
          <p:cNvSpPr>
            <a:spLocks/>
          </p:cNvSpPr>
          <p:nvPr/>
        </p:nvSpPr>
        <p:spPr bwMode="auto">
          <a:xfrm>
            <a:off x="2999174" y="6024241"/>
            <a:ext cx="1507682" cy="1470169"/>
          </a:xfrm>
          <a:custGeom>
            <a:avLst/>
            <a:gdLst>
              <a:gd name="T0" fmla="*/ 10795 w 21591"/>
              <a:gd name="T1" fmla="+- 0 10799 50"/>
              <a:gd name="T2" fmla="*/ 10799 h 21498"/>
              <a:gd name="T3" fmla="*/ 10795 w 21591"/>
              <a:gd name="T4" fmla="+- 0 10799 50"/>
              <a:gd name="T5" fmla="*/ 10799 h 21498"/>
              <a:gd name="T6" fmla="*/ 10795 w 21591"/>
              <a:gd name="T7" fmla="+- 0 10799 50"/>
              <a:gd name="T8" fmla="*/ 10799 h 21498"/>
              <a:gd name="T9" fmla="*/ 10795 w 21591"/>
              <a:gd name="T10" fmla="+- 0 10799 50"/>
              <a:gd name="T11" fmla="*/ 10799 h 21498"/>
            </a:gdLst>
            <a:ahLst/>
            <a:cxnLst>
              <a:cxn ang="0">
                <a:pos x="T0" y="T2"/>
              </a:cxn>
              <a:cxn ang="0">
                <a:pos x="T3" y="T5"/>
              </a:cxn>
              <a:cxn ang="0">
                <a:pos x="T6" y="T8"/>
              </a:cxn>
              <a:cxn ang="0">
                <a:pos x="T9" y="T11"/>
              </a:cxn>
            </a:cxnLst>
            <a:rect l="0" t="0" r="r" b="b"/>
            <a:pathLst>
              <a:path w="21591" h="21498">
                <a:moveTo>
                  <a:pt x="14059" y="6524"/>
                </a:moveTo>
                <a:cubicBezTo>
                  <a:pt x="13645" y="6524"/>
                  <a:pt x="13256" y="6670"/>
                  <a:pt x="12887" y="6962"/>
                </a:cubicBezTo>
                <a:cubicBezTo>
                  <a:pt x="12520" y="7257"/>
                  <a:pt x="12155" y="7651"/>
                  <a:pt x="11798" y="8138"/>
                </a:cubicBezTo>
                <a:cubicBezTo>
                  <a:pt x="11441" y="8626"/>
                  <a:pt x="11081" y="9183"/>
                  <a:pt x="10726" y="9814"/>
                </a:cubicBezTo>
                <a:cubicBezTo>
                  <a:pt x="10371" y="10445"/>
                  <a:pt x="10017" y="11093"/>
                  <a:pt x="9664" y="11764"/>
                </a:cubicBezTo>
                <a:cubicBezTo>
                  <a:pt x="9234" y="12584"/>
                  <a:pt x="8793" y="13393"/>
                  <a:pt x="8336" y="14196"/>
                </a:cubicBezTo>
                <a:cubicBezTo>
                  <a:pt x="7876" y="14996"/>
                  <a:pt x="7384" y="15717"/>
                  <a:pt x="6858" y="16356"/>
                </a:cubicBezTo>
                <a:cubicBezTo>
                  <a:pt x="6329" y="16995"/>
                  <a:pt x="5752" y="17509"/>
                  <a:pt x="5118" y="17898"/>
                </a:cubicBezTo>
                <a:cubicBezTo>
                  <a:pt x="4484" y="18289"/>
                  <a:pt x="3787" y="18487"/>
                  <a:pt x="3021" y="18487"/>
                </a:cubicBezTo>
                <a:lnTo>
                  <a:pt x="457" y="18487"/>
                </a:lnTo>
                <a:cubicBezTo>
                  <a:pt x="332" y="18487"/>
                  <a:pt x="225" y="18432"/>
                  <a:pt x="134" y="18324"/>
                </a:cubicBezTo>
                <a:cubicBezTo>
                  <a:pt x="44" y="18219"/>
                  <a:pt x="0" y="18090"/>
                  <a:pt x="0" y="17941"/>
                </a:cubicBezTo>
                <a:lnTo>
                  <a:pt x="0" y="15790"/>
                </a:lnTo>
                <a:cubicBezTo>
                  <a:pt x="0" y="15638"/>
                  <a:pt x="44" y="15512"/>
                  <a:pt x="134" y="15410"/>
                </a:cubicBezTo>
                <a:cubicBezTo>
                  <a:pt x="225" y="15311"/>
                  <a:pt x="332" y="15255"/>
                  <a:pt x="457" y="15255"/>
                </a:cubicBezTo>
                <a:lnTo>
                  <a:pt x="3021" y="15255"/>
                </a:lnTo>
                <a:cubicBezTo>
                  <a:pt x="3420" y="15255"/>
                  <a:pt x="3809" y="15112"/>
                  <a:pt x="4188" y="14823"/>
                </a:cubicBezTo>
                <a:cubicBezTo>
                  <a:pt x="4568" y="14537"/>
                  <a:pt x="4932" y="14149"/>
                  <a:pt x="5285" y="13664"/>
                </a:cubicBezTo>
                <a:cubicBezTo>
                  <a:pt x="5637" y="13180"/>
                  <a:pt x="5984" y="12622"/>
                  <a:pt x="6339" y="11995"/>
                </a:cubicBezTo>
                <a:cubicBezTo>
                  <a:pt x="6691" y="11367"/>
                  <a:pt x="7041" y="10716"/>
                  <a:pt x="7394" y="10044"/>
                </a:cubicBezTo>
                <a:cubicBezTo>
                  <a:pt x="7822" y="9224"/>
                  <a:pt x="8270" y="8407"/>
                  <a:pt x="8734" y="7598"/>
                </a:cubicBezTo>
                <a:cubicBezTo>
                  <a:pt x="9199" y="6789"/>
                  <a:pt x="9696" y="6063"/>
                  <a:pt x="10222" y="5420"/>
                </a:cubicBezTo>
                <a:cubicBezTo>
                  <a:pt x="10748" y="4775"/>
                  <a:pt x="11323" y="4261"/>
                  <a:pt x="11949" y="3876"/>
                </a:cubicBezTo>
                <a:cubicBezTo>
                  <a:pt x="12573" y="3488"/>
                  <a:pt x="13276" y="3292"/>
                  <a:pt x="14056" y="3292"/>
                </a:cubicBezTo>
                <a:lnTo>
                  <a:pt x="16434" y="3292"/>
                </a:lnTo>
                <a:lnTo>
                  <a:pt x="16434" y="711"/>
                </a:lnTo>
                <a:cubicBezTo>
                  <a:pt x="16434" y="329"/>
                  <a:pt x="16530" y="101"/>
                  <a:pt x="16721" y="22"/>
                </a:cubicBezTo>
                <a:cubicBezTo>
                  <a:pt x="16914" y="-50"/>
                  <a:pt x="17146" y="49"/>
                  <a:pt x="17418" y="317"/>
                </a:cubicBezTo>
                <a:lnTo>
                  <a:pt x="21330" y="4203"/>
                </a:lnTo>
                <a:cubicBezTo>
                  <a:pt x="21511" y="4372"/>
                  <a:pt x="21597" y="4582"/>
                  <a:pt x="21587" y="4834"/>
                </a:cubicBezTo>
                <a:cubicBezTo>
                  <a:pt x="21587" y="5102"/>
                  <a:pt x="21502" y="5321"/>
                  <a:pt x="21330" y="5487"/>
                </a:cubicBezTo>
                <a:lnTo>
                  <a:pt x="17418" y="9361"/>
                </a:lnTo>
                <a:cubicBezTo>
                  <a:pt x="17146" y="9630"/>
                  <a:pt x="16914" y="9726"/>
                  <a:pt x="16721" y="9644"/>
                </a:cubicBezTo>
                <a:cubicBezTo>
                  <a:pt x="16530" y="9569"/>
                  <a:pt x="16434" y="9338"/>
                  <a:pt x="16434" y="8956"/>
                </a:cubicBezTo>
                <a:lnTo>
                  <a:pt x="16434" y="6524"/>
                </a:lnTo>
                <a:lnTo>
                  <a:pt x="14059" y="6524"/>
                </a:lnTo>
                <a:close/>
                <a:moveTo>
                  <a:pt x="462" y="6495"/>
                </a:moveTo>
                <a:cubicBezTo>
                  <a:pt x="337" y="6495"/>
                  <a:pt x="229" y="6448"/>
                  <a:pt x="139" y="6349"/>
                </a:cubicBezTo>
                <a:cubicBezTo>
                  <a:pt x="48" y="6250"/>
                  <a:pt x="4" y="6127"/>
                  <a:pt x="4" y="5978"/>
                </a:cubicBezTo>
                <a:lnTo>
                  <a:pt x="4" y="3823"/>
                </a:lnTo>
                <a:cubicBezTo>
                  <a:pt x="4" y="3462"/>
                  <a:pt x="156" y="3286"/>
                  <a:pt x="462" y="3292"/>
                </a:cubicBezTo>
                <a:lnTo>
                  <a:pt x="3026" y="3292"/>
                </a:lnTo>
                <a:cubicBezTo>
                  <a:pt x="3560" y="3292"/>
                  <a:pt x="4054" y="3388"/>
                  <a:pt x="4514" y="3572"/>
                </a:cubicBezTo>
                <a:cubicBezTo>
                  <a:pt x="4974" y="3762"/>
                  <a:pt x="5409" y="4022"/>
                  <a:pt x="5820" y="4358"/>
                </a:cubicBezTo>
                <a:cubicBezTo>
                  <a:pt x="6229" y="4691"/>
                  <a:pt x="6608" y="5085"/>
                  <a:pt x="6963" y="5531"/>
                </a:cubicBezTo>
                <a:cubicBezTo>
                  <a:pt x="7318" y="5978"/>
                  <a:pt x="7655" y="6463"/>
                  <a:pt x="7993" y="6982"/>
                </a:cubicBezTo>
                <a:cubicBezTo>
                  <a:pt x="7518" y="7823"/>
                  <a:pt x="7058" y="8652"/>
                  <a:pt x="6620" y="9472"/>
                </a:cubicBezTo>
                <a:cubicBezTo>
                  <a:pt x="6589" y="9548"/>
                  <a:pt x="6557" y="9610"/>
                  <a:pt x="6515" y="9668"/>
                </a:cubicBezTo>
                <a:cubicBezTo>
                  <a:pt x="6476" y="9726"/>
                  <a:pt x="6442" y="9794"/>
                  <a:pt x="6410" y="9875"/>
                </a:cubicBezTo>
                <a:cubicBezTo>
                  <a:pt x="5862" y="8926"/>
                  <a:pt x="5319" y="8127"/>
                  <a:pt x="4776" y="7473"/>
                </a:cubicBezTo>
                <a:cubicBezTo>
                  <a:pt x="4232" y="6822"/>
                  <a:pt x="3650" y="6495"/>
                  <a:pt x="3024" y="6495"/>
                </a:cubicBezTo>
                <a:lnTo>
                  <a:pt x="462" y="6495"/>
                </a:lnTo>
                <a:close/>
                <a:moveTo>
                  <a:pt x="21333" y="15997"/>
                </a:moveTo>
                <a:cubicBezTo>
                  <a:pt x="21514" y="16166"/>
                  <a:pt x="21599" y="16385"/>
                  <a:pt x="21590" y="16657"/>
                </a:cubicBezTo>
                <a:cubicBezTo>
                  <a:pt x="21590" y="16908"/>
                  <a:pt x="21504" y="17115"/>
                  <a:pt x="21333" y="17284"/>
                </a:cubicBezTo>
                <a:lnTo>
                  <a:pt x="17420" y="21182"/>
                </a:lnTo>
                <a:cubicBezTo>
                  <a:pt x="17149" y="21453"/>
                  <a:pt x="16916" y="21550"/>
                  <a:pt x="16723" y="21471"/>
                </a:cubicBezTo>
                <a:cubicBezTo>
                  <a:pt x="16532" y="21392"/>
                  <a:pt x="16437" y="21161"/>
                  <a:pt x="16437" y="20779"/>
                </a:cubicBezTo>
                <a:lnTo>
                  <a:pt x="16437" y="18432"/>
                </a:lnTo>
                <a:lnTo>
                  <a:pt x="14059" y="18432"/>
                </a:lnTo>
                <a:cubicBezTo>
                  <a:pt x="13528" y="18432"/>
                  <a:pt x="13031" y="18335"/>
                  <a:pt x="12573" y="18143"/>
                </a:cubicBezTo>
                <a:cubicBezTo>
                  <a:pt x="12113" y="17953"/>
                  <a:pt x="11680" y="17690"/>
                  <a:pt x="11279" y="17354"/>
                </a:cubicBezTo>
                <a:cubicBezTo>
                  <a:pt x="10878" y="17019"/>
                  <a:pt x="10496" y="16628"/>
                  <a:pt x="10136" y="16181"/>
                </a:cubicBezTo>
                <a:cubicBezTo>
                  <a:pt x="9779" y="15731"/>
                  <a:pt x="9439" y="15253"/>
                  <a:pt x="9119" y="14739"/>
                </a:cubicBezTo>
                <a:cubicBezTo>
                  <a:pt x="9344" y="14359"/>
                  <a:pt x="9566" y="13962"/>
                  <a:pt x="9779" y="13551"/>
                </a:cubicBezTo>
                <a:cubicBezTo>
                  <a:pt x="9994" y="13142"/>
                  <a:pt x="10217" y="12739"/>
                  <a:pt x="10442" y="12336"/>
                </a:cubicBezTo>
                <a:cubicBezTo>
                  <a:pt x="10474" y="12246"/>
                  <a:pt x="10513" y="12164"/>
                  <a:pt x="10560" y="12091"/>
                </a:cubicBezTo>
                <a:cubicBezTo>
                  <a:pt x="10609" y="12024"/>
                  <a:pt x="10645" y="11939"/>
                  <a:pt x="10680" y="11846"/>
                </a:cubicBezTo>
                <a:cubicBezTo>
                  <a:pt x="11225" y="12797"/>
                  <a:pt x="11768" y="13591"/>
                  <a:pt x="12314" y="14231"/>
                </a:cubicBezTo>
                <a:cubicBezTo>
                  <a:pt x="12855" y="14867"/>
                  <a:pt x="13440" y="15188"/>
                  <a:pt x="14063" y="15188"/>
                </a:cubicBezTo>
                <a:lnTo>
                  <a:pt x="16442" y="15188"/>
                </a:lnTo>
                <a:lnTo>
                  <a:pt x="16442" y="12532"/>
                </a:lnTo>
                <a:cubicBezTo>
                  <a:pt x="16442" y="12152"/>
                  <a:pt x="16537" y="11922"/>
                  <a:pt x="16728" y="11846"/>
                </a:cubicBezTo>
                <a:cubicBezTo>
                  <a:pt x="16921" y="11773"/>
                  <a:pt x="17154" y="11866"/>
                  <a:pt x="17425" y="12126"/>
                </a:cubicBezTo>
                <a:lnTo>
                  <a:pt x="21333" y="15997"/>
                </a:lnTo>
                <a:close/>
              </a:path>
            </a:pathLst>
          </a:custGeom>
          <a:solidFill>
            <a:schemeClr val="bg1"/>
          </a:solidFill>
          <a:ln>
            <a:noFill/>
          </a:ln>
          <a:effectLst/>
          <a:extLst/>
        </p:spPr>
        <p:txBody>
          <a:bodyPr lIns="38100" tIns="38100" rIns="38100" bIns="38100" anchor="ctr"/>
          <a:lstStyle/>
          <a:p>
            <a:pPr defTabSz="342900">
              <a:defRPr/>
            </a:pPr>
            <a:endParaRPr lang="es-ES" sz="220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3" name="Picture Placeholder 2"/>
          <p:cNvSpPr>
            <a:spLocks noGrp="1"/>
          </p:cNvSpPr>
          <p:nvPr>
            <p:ph type="pic" sz="quarter" idx="10"/>
          </p:nvPr>
        </p:nvSpPr>
        <p:spPr/>
      </p:sp>
    </p:spTree>
    <p:extLst>
      <p:ext uri="{BB962C8B-B14F-4D97-AF65-F5344CB8AC3E}">
        <p14:creationId xmlns:p14="http://schemas.microsoft.com/office/powerpoint/2010/main" val="14430144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Group 76"/>
          <p:cNvGrpSpPr/>
          <p:nvPr/>
        </p:nvGrpSpPr>
        <p:grpSpPr>
          <a:xfrm>
            <a:off x="1982441" y="8319459"/>
            <a:ext cx="9503635" cy="2805221"/>
            <a:chOff x="463548" y="2941497"/>
            <a:chExt cx="3919739" cy="1051958"/>
          </a:xfrm>
        </p:grpSpPr>
        <p:sp>
          <p:nvSpPr>
            <p:cNvPr id="78" name="Title 20"/>
            <p:cNvSpPr txBox="1">
              <a:spLocks/>
            </p:cNvSpPr>
            <p:nvPr/>
          </p:nvSpPr>
          <p:spPr>
            <a:xfrm>
              <a:off x="463550" y="2941497"/>
              <a:ext cx="3919736" cy="25391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4400" dirty="0">
                  <a:solidFill>
                    <a:schemeClr val="tx1"/>
                  </a:solidFill>
                  <a:latin typeface="Open Sans Light"/>
                  <a:cs typeface="Open Sans Light"/>
                </a:rPr>
                <a:t>Internal Factors</a:t>
              </a:r>
            </a:p>
          </p:txBody>
        </p:sp>
        <p:sp>
          <p:nvSpPr>
            <p:cNvPr id="79" name="Title 20"/>
            <p:cNvSpPr txBox="1">
              <a:spLocks/>
            </p:cNvSpPr>
            <p:nvPr/>
          </p:nvSpPr>
          <p:spPr>
            <a:xfrm>
              <a:off x="463548" y="3245558"/>
              <a:ext cx="3919739" cy="747897"/>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400" dirty="0">
                  <a:solidFill>
                    <a:schemeClr val="tx1"/>
                  </a:solidFill>
                  <a:latin typeface="Open Sans Light"/>
                  <a:cs typeface="Open Sans Light"/>
                </a:rPr>
                <a:t>Lorem ipsum dolor sit amet, consectetur adipiscing elit. Aliquam tincidunt ante nec sem congue convallis. Pellentesque vel mauris quis nisl ornare rutrum in id risus. Proin vehicula ut sem et tempus. Interdum et malesuada fames ac ante ipsum primis in faucibus. Pellentesque‹</a:t>
              </a:r>
              <a:endParaRPr lang="en-US" sz="2400" dirty="0">
                <a:solidFill>
                  <a:schemeClr val="tx1"/>
                </a:solidFill>
                <a:latin typeface="Open Sans Light"/>
                <a:cs typeface="Open Sans Light"/>
              </a:endParaRPr>
            </a:p>
          </p:txBody>
        </p:sp>
      </p:grpSp>
      <p:grpSp>
        <p:nvGrpSpPr>
          <p:cNvPr id="80" name="Group 79"/>
          <p:cNvGrpSpPr/>
          <p:nvPr/>
        </p:nvGrpSpPr>
        <p:grpSpPr>
          <a:xfrm>
            <a:off x="12865466" y="8319459"/>
            <a:ext cx="9503635" cy="2805221"/>
            <a:chOff x="463548" y="2941497"/>
            <a:chExt cx="3919739" cy="1051958"/>
          </a:xfrm>
        </p:grpSpPr>
        <p:sp>
          <p:nvSpPr>
            <p:cNvPr id="81" name="Title 20"/>
            <p:cNvSpPr txBox="1">
              <a:spLocks/>
            </p:cNvSpPr>
            <p:nvPr/>
          </p:nvSpPr>
          <p:spPr>
            <a:xfrm>
              <a:off x="463550" y="2941497"/>
              <a:ext cx="3919736" cy="253916"/>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4400" dirty="0">
                  <a:solidFill>
                    <a:schemeClr val="tx1"/>
                  </a:solidFill>
                  <a:latin typeface="Open Sans Light"/>
                  <a:cs typeface="Open Sans Light"/>
                </a:rPr>
                <a:t>External Resources</a:t>
              </a:r>
            </a:p>
          </p:txBody>
        </p:sp>
        <p:sp>
          <p:nvSpPr>
            <p:cNvPr id="82" name="Title 20"/>
            <p:cNvSpPr txBox="1">
              <a:spLocks/>
            </p:cNvSpPr>
            <p:nvPr/>
          </p:nvSpPr>
          <p:spPr>
            <a:xfrm>
              <a:off x="463548" y="3245558"/>
              <a:ext cx="3919739" cy="747897"/>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400" dirty="0">
                  <a:solidFill>
                    <a:schemeClr val="tx1"/>
                  </a:solidFill>
                  <a:latin typeface="Open Sans Light"/>
                  <a:cs typeface="Open Sans Light"/>
                </a:rPr>
                <a:t>Lorem ipsum dolor sit amet, consectetur adipiscing elit. Aliquam tincidunt ante nec sem congue convallis. Pellentesque vel mauris quis nisl ornare rutrum in id risus. Proin vehicula ut sem et tempus. Interdum et malesuada fames ac ante ipsum primis in faucibus. Pellentesque‹</a:t>
              </a:r>
              <a:endParaRPr lang="en-US" sz="2400" dirty="0">
                <a:solidFill>
                  <a:schemeClr val="tx1"/>
                </a:solidFill>
                <a:latin typeface="Open Sans Light"/>
                <a:cs typeface="Open Sans Light"/>
              </a:endParaRPr>
            </a:p>
          </p:txBody>
        </p:sp>
      </p:grpSp>
      <p:grpSp>
        <p:nvGrpSpPr>
          <p:cNvPr id="8" name="Group 7"/>
          <p:cNvGrpSpPr/>
          <p:nvPr/>
        </p:nvGrpSpPr>
        <p:grpSpPr>
          <a:xfrm>
            <a:off x="16459924" y="3963618"/>
            <a:ext cx="5588162" cy="2549697"/>
            <a:chOff x="16885661" y="3793072"/>
            <a:chExt cx="6146978" cy="2804667"/>
          </a:xfrm>
        </p:grpSpPr>
        <p:sp>
          <p:nvSpPr>
            <p:cNvPr id="74" name="Freeform 1"/>
            <p:cNvSpPr>
              <a:spLocks noChangeArrowheads="1"/>
            </p:cNvSpPr>
            <p:nvPr/>
          </p:nvSpPr>
          <p:spPr bwMode="auto">
            <a:xfrm rot="10800000">
              <a:off x="16885661" y="3793072"/>
              <a:ext cx="6146978" cy="2804667"/>
            </a:xfrm>
            <a:custGeom>
              <a:avLst/>
              <a:gdLst>
                <a:gd name="T0" fmla="*/ 5874 w 7875"/>
                <a:gd name="T1" fmla="*/ 1811 h 3594"/>
                <a:gd name="T2" fmla="*/ 7874 w 7875"/>
                <a:gd name="T3" fmla="*/ 0 h 3594"/>
                <a:gd name="T4" fmla="*/ 1969 w 7875"/>
                <a:gd name="T5" fmla="*/ 0 h 3594"/>
                <a:gd name="T6" fmla="*/ 0 w 7875"/>
                <a:gd name="T7" fmla="*/ 1811 h 3594"/>
                <a:gd name="T8" fmla="*/ 1969 w 7875"/>
                <a:gd name="T9" fmla="*/ 3593 h 3594"/>
                <a:gd name="T10" fmla="*/ 7874 w 7875"/>
                <a:gd name="T11" fmla="*/ 3593 h 3594"/>
                <a:gd name="T12" fmla="*/ 5874 w 7875"/>
                <a:gd name="T13" fmla="*/ 1811 h 3594"/>
              </a:gdLst>
              <a:ahLst/>
              <a:cxnLst>
                <a:cxn ang="0">
                  <a:pos x="T0" y="T1"/>
                </a:cxn>
                <a:cxn ang="0">
                  <a:pos x="T2" y="T3"/>
                </a:cxn>
                <a:cxn ang="0">
                  <a:pos x="T4" y="T5"/>
                </a:cxn>
                <a:cxn ang="0">
                  <a:pos x="T6" y="T7"/>
                </a:cxn>
                <a:cxn ang="0">
                  <a:pos x="T8" y="T9"/>
                </a:cxn>
                <a:cxn ang="0">
                  <a:pos x="T10" y="T11"/>
                </a:cxn>
                <a:cxn ang="0">
                  <a:pos x="T12" y="T13"/>
                </a:cxn>
              </a:cxnLst>
              <a:rect l="0" t="0" r="r" b="b"/>
              <a:pathLst>
                <a:path w="7875" h="3594">
                  <a:moveTo>
                    <a:pt x="5874" y="1811"/>
                  </a:moveTo>
                  <a:lnTo>
                    <a:pt x="7874" y="0"/>
                  </a:lnTo>
                  <a:lnTo>
                    <a:pt x="1969" y="0"/>
                  </a:lnTo>
                  <a:lnTo>
                    <a:pt x="0" y="1811"/>
                  </a:lnTo>
                  <a:lnTo>
                    <a:pt x="1969" y="3593"/>
                  </a:lnTo>
                  <a:lnTo>
                    <a:pt x="7874" y="3593"/>
                  </a:lnTo>
                  <a:lnTo>
                    <a:pt x="5874" y="1811"/>
                  </a:lnTo>
                </a:path>
              </a:pathLst>
            </a:custGeom>
            <a:solidFill>
              <a:schemeClr val="accent5"/>
            </a:solidFill>
            <a:ln>
              <a:noFill/>
            </a:ln>
            <a:effectLst/>
          </p:spPr>
          <p:txBody>
            <a:bodyPr wrap="none" anchor="ctr"/>
            <a:lstStyle/>
            <a:p>
              <a:endParaRPr lang="en-US">
                <a:latin typeface="Open Sans Light"/>
                <a:cs typeface="Open Sans Light"/>
              </a:endParaRPr>
            </a:p>
          </p:txBody>
        </p:sp>
        <p:sp>
          <p:nvSpPr>
            <p:cNvPr id="83" name="Freeform 328"/>
            <p:cNvSpPr>
              <a:spLocks noChangeArrowheads="1"/>
            </p:cNvSpPr>
            <p:nvPr/>
          </p:nvSpPr>
          <p:spPr bwMode="auto">
            <a:xfrm>
              <a:off x="18560242" y="4496745"/>
              <a:ext cx="2647857" cy="1476643"/>
            </a:xfrm>
            <a:custGeom>
              <a:avLst/>
              <a:gdLst>
                <a:gd name="T0" fmla="*/ 585 w 1564"/>
                <a:gd name="T1" fmla="*/ 610 h 871"/>
                <a:gd name="T2" fmla="*/ 451 w 1564"/>
                <a:gd name="T3" fmla="*/ 744 h 871"/>
                <a:gd name="T4" fmla="*/ 585 w 1564"/>
                <a:gd name="T5" fmla="*/ 870 h 871"/>
                <a:gd name="T6" fmla="*/ 710 w 1564"/>
                <a:gd name="T7" fmla="*/ 744 h 871"/>
                <a:gd name="T8" fmla="*/ 585 w 1564"/>
                <a:gd name="T9" fmla="*/ 610 h 871"/>
                <a:gd name="T10" fmla="*/ 585 w 1564"/>
                <a:gd name="T11" fmla="*/ 811 h 871"/>
                <a:gd name="T12" fmla="*/ 518 w 1564"/>
                <a:gd name="T13" fmla="*/ 744 h 871"/>
                <a:gd name="T14" fmla="*/ 585 w 1564"/>
                <a:gd name="T15" fmla="*/ 677 h 871"/>
                <a:gd name="T16" fmla="*/ 643 w 1564"/>
                <a:gd name="T17" fmla="*/ 744 h 871"/>
                <a:gd name="T18" fmla="*/ 585 w 1564"/>
                <a:gd name="T19" fmla="*/ 811 h 871"/>
                <a:gd name="T20" fmla="*/ 1563 w 1564"/>
                <a:gd name="T21" fmla="*/ 519 h 871"/>
                <a:gd name="T22" fmla="*/ 1563 w 1564"/>
                <a:gd name="T23" fmla="*/ 652 h 871"/>
                <a:gd name="T24" fmla="*/ 1505 w 1564"/>
                <a:gd name="T25" fmla="*/ 719 h 871"/>
                <a:gd name="T26" fmla="*/ 1429 w 1564"/>
                <a:gd name="T27" fmla="*/ 719 h 871"/>
                <a:gd name="T28" fmla="*/ 1262 w 1564"/>
                <a:gd name="T29" fmla="*/ 569 h 871"/>
                <a:gd name="T30" fmla="*/ 1095 w 1564"/>
                <a:gd name="T31" fmla="*/ 719 h 871"/>
                <a:gd name="T32" fmla="*/ 752 w 1564"/>
                <a:gd name="T33" fmla="*/ 719 h 871"/>
                <a:gd name="T34" fmla="*/ 585 w 1564"/>
                <a:gd name="T35" fmla="*/ 569 h 871"/>
                <a:gd name="T36" fmla="*/ 409 w 1564"/>
                <a:gd name="T37" fmla="*/ 719 h 871"/>
                <a:gd name="T38" fmla="*/ 326 w 1564"/>
                <a:gd name="T39" fmla="*/ 719 h 871"/>
                <a:gd name="T40" fmla="*/ 267 w 1564"/>
                <a:gd name="T41" fmla="*/ 652 h 871"/>
                <a:gd name="T42" fmla="*/ 267 w 1564"/>
                <a:gd name="T43" fmla="*/ 519 h 871"/>
                <a:gd name="T44" fmla="*/ 1563 w 1564"/>
                <a:gd name="T45" fmla="*/ 519 h 871"/>
                <a:gd name="T46" fmla="*/ 1262 w 1564"/>
                <a:gd name="T47" fmla="*/ 610 h 871"/>
                <a:gd name="T48" fmla="*/ 1128 w 1564"/>
                <a:gd name="T49" fmla="*/ 744 h 871"/>
                <a:gd name="T50" fmla="*/ 1262 w 1564"/>
                <a:gd name="T51" fmla="*/ 870 h 871"/>
                <a:gd name="T52" fmla="*/ 1396 w 1564"/>
                <a:gd name="T53" fmla="*/ 744 h 871"/>
                <a:gd name="T54" fmla="*/ 1262 w 1564"/>
                <a:gd name="T55" fmla="*/ 610 h 871"/>
                <a:gd name="T56" fmla="*/ 1262 w 1564"/>
                <a:gd name="T57" fmla="*/ 811 h 871"/>
                <a:gd name="T58" fmla="*/ 1195 w 1564"/>
                <a:gd name="T59" fmla="*/ 744 h 871"/>
                <a:gd name="T60" fmla="*/ 1262 w 1564"/>
                <a:gd name="T61" fmla="*/ 677 h 871"/>
                <a:gd name="T62" fmla="*/ 1329 w 1564"/>
                <a:gd name="T63" fmla="*/ 744 h 871"/>
                <a:gd name="T64" fmla="*/ 1262 w 1564"/>
                <a:gd name="T65" fmla="*/ 811 h 871"/>
                <a:gd name="T66" fmla="*/ 1538 w 1564"/>
                <a:gd name="T67" fmla="*/ 376 h 871"/>
                <a:gd name="T68" fmla="*/ 1295 w 1564"/>
                <a:gd name="T69" fmla="*/ 134 h 871"/>
                <a:gd name="T70" fmla="*/ 1229 w 1564"/>
                <a:gd name="T71" fmla="*/ 109 h 871"/>
                <a:gd name="T72" fmla="*/ 1112 w 1564"/>
                <a:gd name="T73" fmla="*/ 109 h 871"/>
                <a:gd name="T74" fmla="*/ 1112 w 1564"/>
                <a:gd name="T75" fmla="*/ 59 h 871"/>
                <a:gd name="T76" fmla="*/ 1045 w 1564"/>
                <a:gd name="T77" fmla="*/ 0 h 871"/>
                <a:gd name="T78" fmla="*/ 326 w 1564"/>
                <a:gd name="T79" fmla="*/ 0 h 871"/>
                <a:gd name="T80" fmla="*/ 267 w 1564"/>
                <a:gd name="T81" fmla="*/ 59 h 871"/>
                <a:gd name="T82" fmla="*/ 267 w 1564"/>
                <a:gd name="T83" fmla="*/ 75 h 871"/>
                <a:gd name="T84" fmla="*/ 8 w 1564"/>
                <a:gd name="T85" fmla="*/ 101 h 871"/>
                <a:gd name="T86" fmla="*/ 459 w 1564"/>
                <a:gd name="T87" fmla="*/ 159 h 871"/>
                <a:gd name="T88" fmla="*/ 0 w 1564"/>
                <a:gd name="T89" fmla="*/ 209 h 871"/>
                <a:gd name="T90" fmla="*/ 459 w 1564"/>
                <a:gd name="T91" fmla="*/ 268 h 871"/>
                <a:gd name="T92" fmla="*/ 0 w 1564"/>
                <a:gd name="T93" fmla="*/ 309 h 871"/>
                <a:gd name="T94" fmla="*/ 267 w 1564"/>
                <a:gd name="T95" fmla="*/ 360 h 871"/>
                <a:gd name="T96" fmla="*/ 267 w 1564"/>
                <a:gd name="T97" fmla="*/ 485 h 871"/>
                <a:gd name="T98" fmla="*/ 1563 w 1564"/>
                <a:gd name="T99" fmla="*/ 485 h 871"/>
                <a:gd name="T100" fmla="*/ 1563 w 1564"/>
                <a:gd name="T101" fmla="*/ 435 h 871"/>
                <a:gd name="T102" fmla="*/ 1538 w 1564"/>
                <a:gd name="T103" fmla="*/ 376 h 871"/>
                <a:gd name="T104" fmla="*/ 1429 w 1564"/>
                <a:gd name="T105" fmla="*/ 385 h 871"/>
                <a:gd name="T106" fmla="*/ 1195 w 1564"/>
                <a:gd name="T107" fmla="*/ 385 h 871"/>
                <a:gd name="T108" fmla="*/ 1178 w 1564"/>
                <a:gd name="T109" fmla="*/ 376 h 871"/>
                <a:gd name="T110" fmla="*/ 1178 w 1564"/>
                <a:gd name="T111" fmla="*/ 193 h 871"/>
                <a:gd name="T112" fmla="*/ 1195 w 1564"/>
                <a:gd name="T113" fmla="*/ 184 h 871"/>
                <a:gd name="T114" fmla="*/ 1237 w 1564"/>
                <a:gd name="T115" fmla="*/ 184 h 871"/>
                <a:gd name="T116" fmla="*/ 1245 w 1564"/>
                <a:gd name="T117" fmla="*/ 184 h 871"/>
                <a:gd name="T118" fmla="*/ 1438 w 1564"/>
                <a:gd name="T119" fmla="*/ 368 h 871"/>
                <a:gd name="T120" fmla="*/ 1429 w 1564"/>
                <a:gd name="T121" fmla="*/ 385 h 871"/>
                <a:gd name="T122" fmla="*/ 1429 w 1564"/>
                <a:gd name="T123" fmla="*/ 385 h 871"/>
                <a:gd name="T124" fmla="*/ 1429 w 1564"/>
                <a:gd name="T125" fmla="*/ 385 h 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64" h="871">
                  <a:moveTo>
                    <a:pt x="585" y="610"/>
                  </a:moveTo>
                  <a:cubicBezTo>
                    <a:pt x="510" y="610"/>
                    <a:pt x="451" y="669"/>
                    <a:pt x="451" y="744"/>
                  </a:cubicBezTo>
                  <a:cubicBezTo>
                    <a:pt x="451" y="820"/>
                    <a:pt x="510" y="870"/>
                    <a:pt x="585" y="870"/>
                  </a:cubicBezTo>
                  <a:cubicBezTo>
                    <a:pt x="652" y="870"/>
                    <a:pt x="710" y="820"/>
                    <a:pt x="710" y="744"/>
                  </a:cubicBezTo>
                  <a:cubicBezTo>
                    <a:pt x="710" y="669"/>
                    <a:pt x="652" y="610"/>
                    <a:pt x="585" y="610"/>
                  </a:cubicBezTo>
                  <a:close/>
                  <a:moveTo>
                    <a:pt x="585" y="811"/>
                  </a:moveTo>
                  <a:cubicBezTo>
                    <a:pt x="543" y="811"/>
                    <a:pt x="518" y="778"/>
                    <a:pt x="518" y="744"/>
                  </a:cubicBezTo>
                  <a:cubicBezTo>
                    <a:pt x="518" y="711"/>
                    <a:pt x="543" y="677"/>
                    <a:pt x="585" y="677"/>
                  </a:cubicBezTo>
                  <a:cubicBezTo>
                    <a:pt x="618" y="677"/>
                    <a:pt x="643" y="711"/>
                    <a:pt x="643" y="744"/>
                  </a:cubicBezTo>
                  <a:cubicBezTo>
                    <a:pt x="643" y="778"/>
                    <a:pt x="618" y="811"/>
                    <a:pt x="585" y="811"/>
                  </a:cubicBezTo>
                  <a:close/>
                  <a:moveTo>
                    <a:pt x="1563" y="519"/>
                  </a:moveTo>
                  <a:cubicBezTo>
                    <a:pt x="1563" y="652"/>
                    <a:pt x="1563" y="652"/>
                    <a:pt x="1563" y="652"/>
                  </a:cubicBezTo>
                  <a:cubicBezTo>
                    <a:pt x="1563" y="694"/>
                    <a:pt x="1538" y="719"/>
                    <a:pt x="1505" y="719"/>
                  </a:cubicBezTo>
                  <a:cubicBezTo>
                    <a:pt x="1429" y="719"/>
                    <a:pt x="1429" y="719"/>
                    <a:pt x="1429" y="719"/>
                  </a:cubicBezTo>
                  <a:cubicBezTo>
                    <a:pt x="1421" y="636"/>
                    <a:pt x="1346" y="569"/>
                    <a:pt x="1262" y="569"/>
                  </a:cubicBezTo>
                  <a:cubicBezTo>
                    <a:pt x="1178" y="569"/>
                    <a:pt x="1103" y="636"/>
                    <a:pt x="1095" y="719"/>
                  </a:cubicBezTo>
                  <a:cubicBezTo>
                    <a:pt x="752" y="719"/>
                    <a:pt x="752" y="719"/>
                    <a:pt x="752" y="719"/>
                  </a:cubicBezTo>
                  <a:cubicBezTo>
                    <a:pt x="735" y="636"/>
                    <a:pt x="669" y="569"/>
                    <a:pt x="585" y="569"/>
                  </a:cubicBezTo>
                  <a:cubicBezTo>
                    <a:pt x="493" y="569"/>
                    <a:pt x="426" y="636"/>
                    <a:pt x="409" y="719"/>
                  </a:cubicBezTo>
                  <a:cubicBezTo>
                    <a:pt x="326" y="719"/>
                    <a:pt x="326" y="719"/>
                    <a:pt x="326" y="719"/>
                  </a:cubicBezTo>
                  <a:cubicBezTo>
                    <a:pt x="292" y="719"/>
                    <a:pt x="267" y="694"/>
                    <a:pt x="267" y="652"/>
                  </a:cubicBezTo>
                  <a:cubicBezTo>
                    <a:pt x="267" y="519"/>
                    <a:pt x="267" y="519"/>
                    <a:pt x="267" y="519"/>
                  </a:cubicBezTo>
                  <a:lnTo>
                    <a:pt x="1563" y="519"/>
                  </a:lnTo>
                  <a:close/>
                  <a:moveTo>
                    <a:pt x="1262" y="610"/>
                  </a:moveTo>
                  <a:cubicBezTo>
                    <a:pt x="1187" y="610"/>
                    <a:pt x="1128" y="669"/>
                    <a:pt x="1128" y="744"/>
                  </a:cubicBezTo>
                  <a:cubicBezTo>
                    <a:pt x="1128" y="820"/>
                    <a:pt x="1187" y="870"/>
                    <a:pt x="1262" y="870"/>
                  </a:cubicBezTo>
                  <a:cubicBezTo>
                    <a:pt x="1337" y="870"/>
                    <a:pt x="1396" y="820"/>
                    <a:pt x="1396" y="744"/>
                  </a:cubicBezTo>
                  <a:cubicBezTo>
                    <a:pt x="1396" y="669"/>
                    <a:pt x="1337" y="610"/>
                    <a:pt x="1262" y="610"/>
                  </a:cubicBezTo>
                  <a:close/>
                  <a:moveTo>
                    <a:pt x="1262" y="811"/>
                  </a:moveTo>
                  <a:cubicBezTo>
                    <a:pt x="1229" y="811"/>
                    <a:pt x="1195" y="778"/>
                    <a:pt x="1195" y="744"/>
                  </a:cubicBezTo>
                  <a:cubicBezTo>
                    <a:pt x="1195" y="711"/>
                    <a:pt x="1229" y="677"/>
                    <a:pt x="1262" y="677"/>
                  </a:cubicBezTo>
                  <a:cubicBezTo>
                    <a:pt x="1295" y="677"/>
                    <a:pt x="1329" y="711"/>
                    <a:pt x="1329" y="744"/>
                  </a:cubicBezTo>
                  <a:cubicBezTo>
                    <a:pt x="1329" y="778"/>
                    <a:pt x="1295" y="811"/>
                    <a:pt x="1262" y="811"/>
                  </a:cubicBezTo>
                  <a:close/>
                  <a:moveTo>
                    <a:pt x="1538" y="376"/>
                  </a:moveTo>
                  <a:cubicBezTo>
                    <a:pt x="1295" y="134"/>
                    <a:pt x="1295" y="134"/>
                    <a:pt x="1295" y="134"/>
                  </a:cubicBezTo>
                  <a:cubicBezTo>
                    <a:pt x="1279" y="117"/>
                    <a:pt x="1254" y="109"/>
                    <a:pt x="1229" y="109"/>
                  </a:cubicBezTo>
                  <a:cubicBezTo>
                    <a:pt x="1112" y="109"/>
                    <a:pt x="1112" y="109"/>
                    <a:pt x="1112" y="109"/>
                  </a:cubicBezTo>
                  <a:cubicBezTo>
                    <a:pt x="1112" y="59"/>
                    <a:pt x="1112" y="59"/>
                    <a:pt x="1112" y="59"/>
                  </a:cubicBezTo>
                  <a:cubicBezTo>
                    <a:pt x="1112" y="25"/>
                    <a:pt x="1078" y="0"/>
                    <a:pt x="1045" y="0"/>
                  </a:cubicBezTo>
                  <a:cubicBezTo>
                    <a:pt x="326" y="0"/>
                    <a:pt x="326" y="0"/>
                    <a:pt x="326" y="0"/>
                  </a:cubicBezTo>
                  <a:cubicBezTo>
                    <a:pt x="292" y="0"/>
                    <a:pt x="267" y="25"/>
                    <a:pt x="267" y="59"/>
                  </a:cubicBezTo>
                  <a:cubicBezTo>
                    <a:pt x="267" y="75"/>
                    <a:pt x="267" y="75"/>
                    <a:pt x="267" y="75"/>
                  </a:cubicBezTo>
                  <a:cubicBezTo>
                    <a:pt x="8" y="101"/>
                    <a:pt x="8" y="101"/>
                    <a:pt x="8" y="101"/>
                  </a:cubicBezTo>
                  <a:cubicBezTo>
                    <a:pt x="459" y="159"/>
                    <a:pt x="459" y="159"/>
                    <a:pt x="459" y="159"/>
                  </a:cubicBezTo>
                  <a:cubicBezTo>
                    <a:pt x="0" y="209"/>
                    <a:pt x="0" y="209"/>
                    <a:pt x="0" y="209"/>
                  </a:cubicBezTo>
                  <a:cubicBezTo>
                    <a:pt x="459" y="268"/>
                    <a:pt x="459" y="268"/>
                    <a:pt x="459" y="268"/>
                  </a:cubicBezTo>
                  <a:cubicBezTo>
                    <a:pt x="0" y="309"/>
                    <a:pt x="0" y="309"/>
                    <a:pt x="0" y="309"/>
                  </a:cubicBezTo>
                  <a:cubicBezTo>
                    <a:pt x="267" y="360"/>
                    <a:pt x="267" y="360"/>
                    <a:pt x="267" y="360"/>
                  </a:cubicBezTo>
                  <a:cubicBezTo>
                    <a:pt x="267" y="485"/>
                    <a:pt x="267" y="485"/>
                    <a:pt x="267" y="485"/>
                  </a:cubicBezTo>
                  <a:cubicBezTo>
                    <a:pt x="1563" y="485"/>
                    <a:pt x="1563" y="485"/>
                    <a:pt x="1563" y="485"/>
                  </a:cubicBezTo>
                  <a:cubicBezTo>
                    <a:pt x="1563" y="435"/>
                    <a:pt x="1563" y="435"/>
                    <a:pt x="1563" y="435"/>
                  </a:cubicBezTo>
                  <a:cubicBezTo>
                    <a:pt x="1563" y="410"/>
                    <a:pt x="1555" y="393"/>
                    <a:pt x="1538" y="376"/>
                  </a:cubicBezTo>
                  <a:close/>
                  <a:moveTo>
                    <a:pt x="1429" y="385"/>
                  </a:moveTo>
                  <a:cubicBezTo>
                    <a:pt x="1195" y="385"/>
                    <a:pt x="1195" y="385"/>
                    <a:pt x="1195" y="385"/>
                  </a:cubicBezTo>
                  <a:cubicBezTo>
                    <a:pt x="1187" y="385"/>
                    <a:pt x="1178" y="376"/>
                    <a:pt x="1178" y="376"/>
                  </a:cubicBezTo>
                  <a:cubicBezTo>
                    <a:pt x="1178" y="193"/>
                    <a:pt x="1178" y="193"/>
                    <a:pt x="1178" y="193"/>
                  </a:cubicBezTo>
                  <a:cubicBezTo>
                    <a:pt x="1178" y="184"/>
                    <a:pt x="1187" y="184"/>
                    <a:pt x="1195" y="184"/>
                  </a:cubicBezTo>
                  <a:cubicBezTo>
                    <a:pt x="1237" y="184"/>
                    <a:pt x="1237" y="184"/>
                    <a:pt x="1237" y="184"/>
                  </a:cubicBezTo>
                  <a:lnTo>
                    <a:pt x="1245" y="184"/>
                  </a:lnTo>
                  <a:cubicBezTo>
                    <a:pt x="1438" y="368"/>
                    <a:pt x="1438" y="368"/>
                    <a:pt x="1438" y="368"/>
                  </a:cubicBezTo>
                  <a:cubicBezTo>
                    <a:pt x="1446" y="376"/>
                    <a:pt x="1438" y="385"/>
                    <a:pt x="1429" y="385"/>
                  </a:cubicBezTo>
                  <a:close/>
                  <a:moveTo>
                    <a:pt x="1429" y="385"/>
                  </a:moveTo>
                  <a:lnTo>
                    <a:pt x="1429" y="385"/>
                  </a:lnTo>
                  <a:close/>
                </a:path>
              </a:pathLst>
            </a:custGeom>
            <a:solidFill>
              <a:schemeClr val="bg1"/>
            </a:solidFill>
            <a:ln>
              <a:noFill/>
            </a:ln>
            <a:effectLst/>
            <a:extLst/>
          </p:spPr>
          <p:txBody>
            <a:bodyPr wrap="none" lIns="243852" tIns="121926" rIns="243852" bIns="121926" anchor="ctr"/>
            <a:lstStyle/>
            <a:p>
              <a:pPr>
                <a:defRPr/>
              </a:pPr>
              <a:endParaRPr lang="en-US">
                <a:latin typeface="Open Sans Light"/>
                <a:cs typeface="Open Sans Light"/>
              </a:endParaRPr>
            </a:p>
          </p:txBody>
        </p:sp>
      </p:grpSp>
      <p:grpSp>
        <p:nvGrpSpPr>
          <p:cNvPr id="5" name="Group 4"/>
          <p:cNvGrpSpPr/>
          <p:nvPr/>
        </p:nvGrpSpPr>
        <p:grpSpPr>
          <a:xfrm>
            <a:off x="2357038" y="3963618"/>
            <a:ext cx="5588162" cy="2549697"/>
            <a:chOff x="1372486" y="3793072"/>
            <a:chExt cx="6146978" cy="2804667"/>
          </a:xfrm>
        </p:grpSpPr>
        <p:sp>
          <p:nvSpPr>
            <p:cNvPr id="75" name="Freeform 1"/>
            <p:cNvSpPr>
              <a:spLocks noChangeArrowheads="1"/>
            </p:cNvSpPr>
            <p:nvPr/>
          </p:nvSpPr>
          <p:spPr bwMode="auto">
            <a:xfrm rot="10800000">
              <a:off x="1372486" y="3793072"/>
              <a:ext cx="6146978" cy="2804667"/>
            </a:xfrm>
            <a:custGeom>
              <a:avLst/>
              <a:gdLst>
                <a:gd name="T0" fmla="*/ 5874 w 7875"/>
                <a:gd name="T1" fmla="*/ 1811 h 3594"/>
                <a:gd name="T2" fmla="*/ 7874 w 7875"/>
                <a:gd name="T3" fmla="*/ 0 h 3594"/>
                <a:gd name="T4" fmla="*/ 1969 w 7875"/>
                <a:gd name="T5" fmla="*/ 0 h 3594"/>
                <a:gd name="T6" fmla="*/ 0 w 7875"/>
                <a:gd name="T7" fmla="*/ 1811 h 3594"/>
                <a:gd name="T8" fmla="*/ 1969 w 7875"/>
                <a:gd name="T9" fmla="*/ 3593 h 3594"/>
                <a:gd name="T10" fmla="*/ 7874 w 7875"/>
                <a:gd name="T11" fmla="*/ 3593 h 3594"/>
                <a:gd name="T12" fmla="*/ 5874 w 7875"/>
                <a:gd name="T13" fmla="*/ 1811 h 3594"/>
              </a:gdLst>
              <a:ahLst/>
              <a:cxnLst>
                <a:cxn ang="0">
                  <a:pos x="T0" y="T1"/>
                </a:cxn>
                <a:cxn ang="0">
                  <a:pos x="T2" y="T3"/>
                </a:cxn>
                <a:cxn ang="0">
                  <a:pos x="T4" y="T5"/>
                </a:cxn>
                <a:cxn ang="0">
                  <a:pos x="T6" y="T7"/>
                </a:cxn>
                <a:cxn ang="0">
                  <a:pos x="T8" y="T9"/>
                </a:cxn>
                <a:cxn ang="0">
                  <a:pos x="T10" y="T11"/>
                </a:cxn>
                <a:cxn ang="0">
                  <a:pos x="T12" y="T13"/>
                </a:cxn>
              </a:cxnLst>
              <a:rect l="0" t="0" r="r" b="b"/>
              <a:pathLst>
                <a:path w="7875" h="3594">
                  <a:moveTo>
                    <a:pt x="5874" y="1811"/>
                  </a:moveTo>
                  <a:lnTo>
                    <a:pt x="7874" y="0"/>
                  </a:lnTo>
                  <a:lnTo>
                    <a:pt x="1969" y="0"/>
                  </a:lnTo>
                  <a:lnTo>
                    <a:pt x="0" y="1811"/>
                  </a:lnTo>
                  <a:lnTo>
                    <a:pt x="1969" y="3593"/>
                  </a:lnTo>
                  <a:lnTo>
                    <a:pt x="7874" y="3593"/>
                  </a:lnTo>
                  <a:lnTo>
                    <a:pt x="5874" y="1811"/>
                  </a:lnTo>
                </a:path>
              </a:pathLst>
            </a:custGeom>
            <a:solidFill>
              <a:schemeClr val="accent1"/>
            </a:solidFill>
            <a:ln>
              <a:noFill/>
            </a:ln>
            <a:effectLst/>
          </p:spPr>
          <p:txBody>
            <a:bodyPr wrap="none" anchor="ctr"/>
            <a:lstStyle/>
            <a:p>
              <a:endParaRPr lang="en-US">
                <a:latin typeface="Open Sans Light"/>
                <a:cs typeface="Open Sans Light"/>
              </a:endParaRPr>
            </a:p>
          </p:txBody>
        </p:sp>
        <p:grpSp>
          <p:nvGrpSpPr>
            <p:cNvPr id="84" name="Group 2"/>
            <p:cNvGrpSpPr>
              <a:grpSpLocks/>
            </p:cNvGrpSpPr>
            <p:nvPr/>
          </p:nvGrpSpPr>
          <p:grpSpPr bwMode="auto">
            <a:xfrm>
              <a:off x="3531959" y="4060393"/>
              <a:ext cx="1906518" cy="1888205"/>
              <a:chOff x="1569458" y="688424"/>
              <a:chExt cx="334962" cy="331788"/>
            </a:xfrm>
            <a:solidFill>
              <a:schemeClr val="bg1"/>
            </a:solidFill>
          </p:grpSpPr>
          <p:sp>
            <p:nvSpPr>
              <p:cNvPr id="85" name="Freeform 11"/>
              <p:cNvSpPr>
                <a:spLocks noChangeArrowheads="1"/>
              </p:cNvSpPr>
              <p:nvPr/>
            </p:nvSpPr>
            <p:spPr bwMode="auto">
              <a:xfrm>
                <a:off x="1587500" y="901699"/>
                <a:ext cx="42863" cy="77788"/>
              </a:xfrm>
              <a:custGeom>
                <a:avLst/>
                <a:gdLst>
                  <a:gd name="T0" fmla="*/ 0 w 118"/>
                  <a:gd name="T1" fmla="*/ 183 h 218"/>
                  <a:gd name="T2" fmla="*/ 25 w 118"/>
                  <a:gd name="T3" fmla="*/ 217 h 218"/>
                  <a:gd name="T4" fmla="*/ 84 w 118"/>
                  <a:gd name="T5" fmla="*/ 217 h 218"/>
                  <a:gd name="T6" fmla="*/ 117 w 118"/>
                  <a:gd name="T7" fmla="*/ 183 h 218"/>
                  <a:gd name="T8" fmla="*/ 117 w 118"/>
                  <a:gd name="T9" fmla="*/ 0 h 218"/>
                  <a:gd name="T10" fmla="*/ 17 w 118"/>
                  <a:gd name="T11" fmla="*/ 91 h 218"/>
                  <a:gd name="T12" fmla="*/ 0 w 118"/>
                  <a:gd name="T13" fmla="*/ 75 h 218"/>
                  <a:gd name="T14" fmla="*/ 0 w 118"/>
                  <a:gd name="T15" fmla="*/ 183 h 218"/>
                  <a:gd name="T16" fmla="*/ 0 w 118"/>
                  <a:gd name="T17" fmla="*/ 183 h 218"/>
                  <a:gd name="T18" fmla="*/ 0 w 118"/>
                  <a:gd name="T19" fmla="*/ 18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 h="218">
                    <a:moveTo>
                      <a:pt x="0" y="183"/>
                    </a:moveTo>
                    <a:cubicBezTo>
                      <a:pt x="0" y="200"/>
                      <a:pt x="8" y="217"/>
                      <a:pt x="25" y="217"/>
                    </a:cubicBezTo>
                    <a:cubicBezTo>
                      <a:pt x="84" y="217"/>
                      <a:pt x="84" y="217"/>
                      <a:pt x="84" y="217"/>
                    </a:cubicBezTo>
                    <a:cubicBezTo>
                      <a:pt x="100" y="217"/>
                      <a:pt x="117" y="200"/>
                      <a:pt x="117" y="183"/>
                    </a:cubicBezTo>
                    <a:cubicBezTo>
                      <a:pt x="117" y="0"/>
                      <a:pt x="117" y="0"/>
                      <a:pt x="117" y="0"/>
                    </a:cubicBezTo>
                    <a:cubicBezTo>
                      <a:pt x="17" y="91"/>
                      <a:pt x="17" y="91"/>
                      <a:pt x="17" y="91"/>
                    </a:cubicBezTo>
                    <a:cubicBezTo>
                      <a:pt x="0" y="75"/>
                      <a:pt x="0" y="75"/>
                      <a:pt x="0" y="75"/>
                    </a:cubicBezTo>
                    <a:lnTo>
                      <a:pt x="0" y="183"/>
                    </a:lnTo>
                    <a:close/>
                    <a:moveTo>
                      <a:pt x="0" y="183"/>
                    </a:moveTo>
                    <a:lnTo>
                      <a:pt x="0" y="18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latin typeface="Open Sans Light"/>
                  <a:cs typeface="Open Sans Light"/>
                </a:endParaRPr>
              </a:p>
            </p:txBody>
          </p:sp>
          <p:sp>
            <p:nvSpPr>
              <p:cNvPr id="86" name="Freeform 12"/>
              <p:cNvSpPr>
                <a:spLocks noChangeArrowheads="1"/>
              </p:cNvSpPr>
              <p:nvPr/>
            </p:nvSpPr>
            <p:spPr bwMode="auto">
              <a:xfrm>
                <a:off x="1657350" y="858837"/>
                <a:ext cx="42863" cy="120650"/>
              </a:xfrm>
              <a:custGeom>
                <a:avLst/>
                <a:gdLst>
                  <a:gd name="T0" fmla="*/ 0 w 118"/>
                  <a:gd name="T1" fmla="*/ 301 h 336"/>
                  <a:gd name="T2" fmla="*/ 34 w 118"/>
                  <a:gd name="T3" fmla="*/ 335 h 336"/>
                  <a:gd name="T4" fmla="*/ 84 w 118"/>
                  <a:gd name="T5" fmla="*/ 335 h 336"/>
                  <a:gd name="T6" fmla="*/ 117 w 118"/>
                  <a:gd name="T7" fmla="*/ 301 h 336"/>
                  <a:gd name="T8" fmla="*/ 117 w 118"/>
                  <a:gd name="T9" fmla="*/ 76 h 336"/>
                  <a:gd name="T10" fmla="*/ 42 w 118"/>
                  <a:gd name="T11" fmla="*/ 0 h 336"/>
                  <a:gd name="T12" fmla="*/ 0 w 118"/>
                  <a:gd name="T13" fmla="*/ 42 h 336"/>
                  <a:gd name="T14" fmla="*/ 0 w 118"/>
                  <a:gd name="T15" fmla="*/ 301 h 336"/>
                  <a:gd name="T16" fmla="*/ 0 w 118"/>
                  <a:gd name="T17" fmla="*/ 301 h 336"/>
                  <a:gd name="T18" fmla="*/ 0 w 118"/>
                  <a:gd name="T19" fmla="*/ 301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 h="336">
                    <a:moveTo>
                      <a:pt x="0" y="301"/>
                    </a:moveTo>
                    <a:cubicBezTo>
                      <a:pt x="0" y="318"/>
                      <a:pt x="17" y="335"/>
                      <a:pt x="34" y="335"/>
                    </a:cubicBezTo>
                    <a:cubicBezTo>
                      <a:pt x="84" y="335"/>
                      <a:pt x="84" y="335"/>
                      <a:pt x="84" y="335"/>
                    </a:cubicBezTo>
                    <a:cubicBezTo>
                      <a:pt x="101" y="335"/>
                      <a:pt x="117" y="318"/>
                      <a:pt x="117" y="301"/>
                    </a:cubicBezTo>
                    <a:cubicBezTo>
                      <a:pt x="117" y="76"/>
                      <a:pt x="117" y="76"/>
                      <a:pt x="117" y="76"/>
                    </a:cubicBezTo>
                    <a:cubicBezTo>
                      <a:pt x="42" y="0"/>
                      <a:pt x="42" y="0"/>
                      <a:pt x="42" y="0"/>
                    </a:cubicBezTo>
                    <a:cubicBezTo>
                      <a:pt x="0" y="42"/>
                      <a:pt x="0" y="42"/>
                      <a:pt x="0" y="42"/>
                    </a:cubicBezTo>
                    <a:lnTo>
                      <a:pt x="0" y="301"/>
                    </a:lnTo>
                    <a:close/>
                    <a:moveTo>
                      <a:pt x="0" y="301"/>
                    </a:moveTo>
                    <a:lnTo>
                      <a:pt x="0" y="30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latin typeface="Open Sans Light"/>
                  <a:cs typeface="Open Sans Light"/>
                </a:endParaRPr>
              </a:p>
            </p:txBody>
          </p:sp>
          <p:sp>
            <p:nvSpPr>
              <p:cNvPr id="87" name="Freeform 13"/>
              <p:cNvSpPr>
                <a:spLocks noChangeArrowheads="1"/>
              </p:cNvSpPr>
              <p:nvPr/>
            </p:nvSpPr>
            <p:spPr bwMode="auto">
              <a:xfrm>
                <a:off x="1727200" y="858837"/>
                <a:ext cx="42863" cy="120650"/>
              </a:xfrm>
              <a:custGeom>
                <a:avLst/>
                <a:gdLst>
                  <a:gd name="T0" fmla="*/ 92 w 118"/>
                  <a:gd name="T1" fmla="*/ 335 h 336"/>
                  <a:gd name="T2" fmla="*/ 117 w 118"/>
                  <a:gd name="T3" fmla="*/ 301 h 336"/>
                  <a:gd name="T4" fmla="*/ 117 w 118"/>
                  <a:gd name="T5" fmla="*/ 0 h 336"/>
                  <a:gd name="T6" fmla="*/ 0 w 118"/>
                  <a:gd name="T7" fmla="*/ 118 h 336"/>
                  <a:gd name="T8" fmla="*/ 0 w 118"/>
                  <a:gd name="T9" fmla="*/ 301 h 336"/>
                  <a:gd name="T10" fmla="*/ 33 w 118"/>
                  <a:gd name="T11" fmla="*/ 335 h 336"/>
                  <a:gd name="T12" fmla="*/ 92 w 118"/>
                  <a:gd name="T13" fmla="*/ 335 h 336"/>
                  <a:gd name="T14" fmla="*/ 92 w 118"/>
                  <a:gd name="T15" fmla="*/ 335 h 336"/>
                  <a:gd name="T16" fmla="*/ 92 w 118"/>
                  <a:gd name="T17" fmla="*/ 335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8" h="336">
                    <a:moveTo>
                      <a:pt x="92" y="335"/>
                    </a:moveTo>
                    <a:cubicBezTo>
                      <a:pt x="108" y="335"/>
                      <a:pt x="117" y="318"/>
                      <a:pt x="117" y="301"/>
                    </a:cubicBezTo>
                    <a:cubicBezTo>
                      <a:pt x="117" y="0"/>
                      <a:pt x="117" y="0"/>
                      <a:pt x="117" y="0"/>
                    </a:cubicBezTo>
                    <a:cubicBezTo>
                      <a:pt x="0" y="118"/>
                      <a:pt x="0" y="118"/>
                      <a:pt x="0" y="118"/>
                    </a:cubicBezTo>
                    <a:cubicBezTo>
                      <a:pt x="0" y="301"/>
                      <a:pt x="0" y="301"/>
                      <a:pt x="0" y="301"/>
                    </a:cubicBezTo>
                    <a:cubicBezTo>
                      <a:pt x="0" y="318"/>
                      <a:pt x="16" y="335"/>
                      <a:pt x="33" y="335"/>
                    </a:cubicBezTo>
                    <a:lnTo>
                      <a:pt x="92" y="335"/>
                    </a:lnTo>
                    <a:close/>
                    <a:moveTo>
                      <a:pt x="92" y="335"/>
                    </a:moveTo>
                    <a:lnTo>
                      <a:pt x="92" y="3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latin typeface="Open Sans Light"/>
                  <a:cs typeface="Open Sans Light"/>
                </a:endParaRPr>
              </a:p>
            </p:txBody>
          </p:sp>
          <p:sp>
            <p:nvSpPr>
              <p:cNvPr id="88" name="Freeform 14"/>
              <p:cNvSpPr>
                <a:spLocks noChangeArrowheads="1"/>
              </p:cNvSpPr>
              <p:nvPr/>
            </p:nvSpPr>
            <p:spPr bwMode="auto">
              <a:xfrm>
                <a:off x="1795463" y="817562"/>
                <a:ext cx="46037" cy="163512"/>
              </a:xfrm>
              <a:custGeom>
                <a:avLst/>
                <a:gdLst>
                  <a:gd name="T0" fmla="*/ 0 w 126"/>
                  <a:gd name="T1" fmla="*/ 41 h 452"/>
                  <a:gd name="T2" fmla="*/ 0 w 126"/>
                  <a:gd name="T3" fmla="*/ 417 h 452"/>
                  <a:gd name="T4" fmla="*/ 33 w 126"/>
                  <a:gd name="T5" fmla="*/ 451 h 452"/>
                  <a:gd name="T6" fmla="*/ 92 w 126"/>
                  <a:gd name="T7" fmla="*/ 451 h 452"/>
                  <a:gd name="T8" fmla="*/ 125 w 126"/>
                  <a:gd name="T9" fmla="*/ 417 h 452"/>
                  <a:gd name="T10" fmla="*/ 125 w 126"/>
                  <a:gd name="T11" fmla="*/ 66 h 452"/>
                  <a:gd name="T12" fmla="*/ 50 w 126"/>
                  <a:gd name="T13" fmla="*/ 0 h 452"/>
                  <a:gd name="T14" fmla="*/ 0 w 126"/>
                  <a:gd name="T15" fmla="*/ 41 h 452"/>
                  <a:gd name="T16" fmla="*/ 0 w 126"/>
                  <a:gd name="T17" fmla="*/ 41 h 452"/>
                  <a:gd name="T18" fmla="*/ 0 w 126"/>
                  <a:gd name="T19" fmla="*/ 4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 h="452">
                    <a:moveTo>
                      <a:pt x="0" y="41"/>
                    </a:moveTo>
                    <a:cubicBezTo>
                      <a:pt x="0" y="417"/>
                      <a:pt x="0" y="417"/>
                      <a:pt x="0" y="417"/>
                    </a:cubicBezTo>
                    <a:cubicBezTo>
                      <a:pt x="0" y="434"/>
                      <a:pt x="17" y="451"/>
                      <a:pt x="33" y="451"/>
                    </a:cubicBezTo>
                    <a:cubicBezTo>
                      <a:pt x="92" y="451"/>
                      <a:pt x="92" y="451"/>
                      <a:pt x="92" y="451"/>
                    </a:cubicBezTo>
                    <a:cubicBezTo>
                      <a:pt x="109" y="451"/>
                      <a:pt x="125" y="434"/>
                      <a:pt x="125" y="417"/>
                    </a:cubicBezTo>
                    <a:cubicBezTo>
                      <a:pt x="125" y="66"/>
                      <a:pt x="125" y="66"/>
                      <a:pt x="125" y="66"/>
                    </a:cubicBezTo>
                    <a:cubicBezTo>
                      <a:pt x="50" y="0"/>
                      <a:pt x="50" y="0"/>
                      <a:pt x="50" y="0"/>
                    </a:cubicBezTo>
                    <a:lnTo>
                      <a:pt x="0" y="41"/>
                    </a:lnTo>
                    <a:close/>
                    <a:moveTo>
                      <a:pt x="0" y="41"/>
                    </a:moveTo>
                    <a:lnTo>
                      <a:pt x="0" y="4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latin typeface="Open Sans Light"/>
                  <a:cs typeface="Open Sans Light"/>
                </a:endParaRPr>
              </a:p>
            </p:txBody>
          </p:sp>
          <p:sp>
            <p:nvSpPr>
              <p:cNvPr id="89" name="Freeform 15"/>
              <p:cNvSpPr>
                <a:spLocks noChangeArrowheads="1"/>
              </p:cNvSpPr>
              <p:nvPr/>
            </p:nvSpPr>
            <p:spPr bwMode="auto">
              <a:xfrm>
                <a:off x="1576388" y="744537"/>
                <a:ext cx="261937" cy="163512"/>
              </a:xfrm>
              <a:custGeom>
                <a:avLst/>
                <a:gdLst>
                  <a:gd name="T0" fmla="*/ 234 w 728"/>
                  <a:gd name="T1" fmla="*/ 284 h 452"/>
                  <a:gd name="T2" fmla="*/ 292 w 728"/>
                  <a:gd name="T3" fmla="*/ 284 h 452"/>
                  <a:gd name="T4" fmla="*/ 359 w 728"/>
                  <a:gd name="T5" fmla="*/ 351 h 452"/>
                  <a:gd name="T6" fmla="*/ 401 w 728"/>
                  <a:gd name="T7" fmla="*/ 368 h 452"/>
                  <a:gd name="T8" fmla="*/ 434 w 728"/>
                  <a:gd name="T9" fmla="*/ 351 h 452"/>
                  <a:gd name="T10" fmla="*/ 660 w 728"/>
                  <a:gd name="T11" fmla="*/ 134 h 452"/>
                  <a:gd name="T12" fmla="*/ 694 w 728"/>
                  <a:gd name="T13" fmla="*/ 167 h 452"/>
                  <a:gd name="T14" fmla="*/ 710 w 728"/>
                  <a:gd name="T15" fmla="*/ 175 h 452"/>
                  <a:gd name="T16" fmla="*/ 727 w 728"/>
                  <a:gd name="T17" fmla="*/ 159 h 452"/>
                  <a:gd name="T18" fmla="*/ 727 w 728"/>
                  <a:gd name="T19" fmla="*/ 33 h 452"/>
                  <a:gd name="T20" fmla="*/ 719 w 728"/>
                  <a:gd name="T21" fmla="*/ 8 h 452"/>
                  <a:gd name="T22" fmla="*/ 694 w 728"/>
                  <a:gd name="T23" fmla="*/ 0 h 452"/>
                  <a:gd name="T24" fmla="*/ 568 w 728"/>
                  <a:gd name="T25" fmla="*/ 0 h 452"/>
                  <a:gd name="T26" fmla="*/ 551 w 728"/>
                  <a:gd name="T27" fmla="*/ 8 h 452"/>
                  <a:gd name="T28" fmla="*/ 551 w 728"/>
                  <a:gd name="T29" fmla="*/ 33 h 452"/>
                  <a:gd name="T30" fmla="*/ 585 w 728"/>
                  <a:gd name="T31" fmla="*/ 58 h 452"/>
                  <a:gd name="T32" fmla="*/ 426 w 728"/>
                  <a:gd name="T33" fmla="*/ 217 h 452"/>
                  <a:gd name="T34" fmla="*/ 401 w 728"/>
                  <a:gd name="T35" fmla="*/ 225 h 452"/>
                  <a:gd name="T36" fmla="*/ 368 w 728"/>
                  <a:gd name="T37" fmla="*/ 217 h 452"/>
                  <a:gd name="T38" fmla="*/ 292 w 728"/>
                  <a:gd name="T39" fmla="*/ 142 h 452"/>
                  <a:gd name="T40" fmla="*/ 234 w 728"/>
                  <a:gd name="T41" fmla="*/ 142 h 452"/>
                  <a:gd name="T42" fmla="*/ 8 w 728"/>
                  <a:gd name="T43" fmla="*/ 359 h 452"/>
                  <a:gd name="T44" fmla="*/ 0 w 728"/>
                  <a:gd name="T45" fmla="*/ 393 h 452"/>
                  <a:gd name="T46" fmla="*/ 8 w 728"/>
                  <a:gd name="T47" fmla="*/ 426 h 452"/>
                  <a:gd name="T48" fmla="*/ 25 w 728"/>
                  <a:gd name="T49" fmla="*/ 435 h 452"/>
                  <a:gd name="T50" fmla="*/ 83 w 728"/>
                  <a:gd name="T51" fmla="*/ 435 h 452"/>
                  <a:gd name="T52" fmla="*/ 234 w 728"/>
                  <a:gd name="T53" fmla="*/ 284 h 452"/>
                  <a:gd name="T54" fmla="*/ 234 w 728"/>
                  <a:gd name="T55" fmla="*/ 284 h 452"/>
                  <a:gd name="T56" fmla="*/ 234 w 728"/>
                  <a:gd name="T57" fmla="*/ 284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28" h="452">
                    <a:moveTo>
                      <a:pt x="234" y="284"/>
                    </a:moveTo>
                    <a:cubicBezTo>
                      <a:pt x="250" y="267"/>
                      <a:pt x="276" y="267"/>
                      <a:pt x="292" y="284"/>
                    </a:cubicBezTo>
                    <a:cubicBezTo>
                      <a:pt x="359" y="351"/>
                      <a:pt x="359" y="351"/>
                      <a:pt x="359" y="351"/>
                    </a:cubicBezTo>
                    <a:cubicBezTo>
                      <a:pt x="376" y="368"/>
                      <a:pt x="384" y="368"/>
                      <a:pt x="401" y="368"/>
                    </a:cubicBezTo>
                    <a:cubicBezTo>
                      <a:pt x="418" y="368"/>
                      <a:pt x="426" y="368"/>
                      <a:pt x="434" y="351"/>
                    </a:cubicBezTo>
                    <a:cubicBezTo>
                      <a:pt x="660" y="134"/>
                      <a:pt x="660" y="134"/>
                      <a:pt x="660" y="134"/>
                    </a:cubicBezTo>
                    <a:cubicBezTo>
                      <a:pt x="694" y="167"/>
                      <a:pt x="694" y="167"/>
                      <a:pt x="694" y="167"/>
                    </a:cubicBezTo>
                    <a:cubicBezTo>
                      <a:pt x="702" y="175"/>
                      <a:pt x="710" y="175"/>
                      <a:pt x="710" y="175"/>
                    </a:cubicBezTo>
                    <a:cubicBezTo>
                      <a:pt x="719" y="175"/>
                      <a:pt x="727" y="167"/>
                      <a:pt x="727" y="159"/>
                    </a:cubicBezTo>
                    <a:cubicBezTo>
                      <a:pt x="727" y="33"/>
                      <a:pt x="727" y="33"/>
                      <a:pt x="727" y="33"/>
                    </a:cubicBezTo>
                    <a:cubicBezTo>
                      <a:pt x="727" y="25"/>
                      <a:pt x="727" y="16"/>
                      <a:pt x="719" y="8"/>
                    </a:cubicBezTo>
                    <a:cubicBezTo>
                      <a:pt x="710" y="0"/>
                      <a:pt x="702" y="0"/>
                      <a:pt x="694" y="0"/>
                    </a:cubicBezTo>
                    <a:cubicBezTo>
                      <a:pt x="568" y="0"/>
                      <a:pt x="568" y="0"/>
                      <a:pt x="568" y="0"/>
                    </a:cubicBezTo>
                    <a:cubicBezTo>
                      <a:pt x="560" y="0"/>
                      <a:pt x="551" y="0"/>
                      <a:pt x="551" y="8"/>
                    </a:cubicBezTo>
                    <a:cubicBezTo>
                      <a:pt x="543" y="16"/>
                      <a:pt x="551" y="25"/>
                      <a:pt x="551" y="33"/>
                    </a:cubicBezTo>
                    <a:cubicBezTo>
                      <a:pt x="585" y="58"/>
                      <a:pt x="585" y="58"/>
                      <a:pt x="585" y="58"/>
                    </a:cubicBezTo>
                    <a:cubicBezTo>
                      <a:pt x="426" y="217"/>
                      <a:pt x="426" y="217"/>
                      <a:pt x="426" y="217"/>
                    </a:cubicBezTo>
                    <a:cubicBezTo>
                      <a:pt x="426" y="225"/>
                      <a:pt x="409" y="225"/>
                      <a:pt x="401" y="225"/>
                    </a:cubicBezTo>
                    <a:cubicBezTo>
                      <a:pt x="393" y="225"/>
                      <a:pt x="376" y="225"/>
                      <a:pt x="368" y="217"/>
                    </a:cubicBezTo>
                    <a:cubicBezTo>
                      <a:pt x="292" y="142"/>
                      <a:pt x="292" y="142"/>
                      <a:pt x="292" y="142"/>
                    </a:cubicBezTo>
                    <a:cubicBezTo>
                      <a:pt x="276" y="125"/>
                      <a:pt x="250" y="125"/>
                      <a:pt x="234" y="142"/>
                    </a:cubicBezTo>
                    <a:cubicBezTo>
                      <a:pt x="8" y="359"/>
                      <a:pt x="8" y="359"/>
                      <a:pt x="8" y="359"/>
                    </a:cubicBezTo>
                    <a:cubicBezTo>
                      <a:pt x="0" y="368"/>
                      <a:pt x="0" y="384"/>
                      <a:pt x="0" y="393"/>
                    </a:cubicBezTo>
                    <a:cubicBezTo>
                      <a:pt x="0" y="410"/>
                      <a:pt x="0" y="418"/>
                      <a:pt x="8" y="426"/>
                    </a:cubicBezTo>
                    <a:cubicBezTo>
                      <a:pt x="25" y="435"/>
                      <a:pt x="25" y="435"/>
                      <a:pt x="25" y="435"/>
                    </a:cubicBezTo>
                    <a:cubicBezTo>
                      <a:pt x="41" y="451"/>
                      <a:pt x="67" y="451"/>
                      <a:pt x="83" y="435"/>
                    </a:cubicBezTo>
                    <a:lnTo>
                      <a:pt x="234" y="284"/>
                    </a:lnTo>
                    <a:close/>
                    <a:moveTo>
                      <a:pt x="234" y="284"/>
                    </a:moveTo>
                    <a:lnTo>
                      <a:pt x="234" y="28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latin typeface="Open Sans Light"/>
                  <a:cs typeface="Open Sans Light"/>
                </a:endParaRPr>
              </a:p>
            </p:txBody>
          </p:sp>
          <p:sp>
            <p:nvSpPr>
              <p:cNvPr id="90" name="Freeform 16"/>
              <p:cNvSpPr>
                <a:spLocks noChangeArrowheads="1"/>
              </p:cNvSpPr>
              <p:nvPr/>
            </p:nvSpPr>
            <p:spPr bwMode="auto">
              <a:xfrm>
                <a:off x="1569458" y="688424"/>
                <a:ext cx="334962" cy="331788"/>
              </a:xfrm>
              <a:custGeom>
                <a:avLst/>
                <a:gdLst>
                  <a:gd name="T0" fmla="*/ 887 w 929"/>
                  <a:gd name="T1" fmla="*/ 0 h 921"/>
                  <a:gd name="T2" fmla="*/ 836 w 929"/>
                  <a:gd name="T3" fmla="*/ 50 h 921"/>
                  <a:gd name="T4" fmla="*/ 836 w 929"/>
                  <a:gd name="T5" fmla="*/ 837 h 921"/>
                  <a:gd name="T6" fmla="*/ 51 w 929"/>
                  <a:gd name="T7" fmla="*/ 837 h 921"/>
                  <a:gd name="T8" fmla="*/ 0 w 929"/>
                  <a:gd name="T9" fmla="*/ 878 h 921"/>
                  <a:gd name="T10" fmla="*/ 51 w 929"/>
                  <a:gd name="T11" fmla="*/ 920 h 921"/>
                  <a:gd name="T12" fmla="*/ 887 w 929"/>
                  <a:gd name="T13" fmla="*/ 920 h 921"/>
                  <a:gd name="T14" fmla="*/ 928 w 929"/>
                  <a:gd name="T15" fmla="*/ 878 h 921"/>
                  <a:gd name="T16" fmla="*/ 928 w 929"/>
                  <a:gd name="T17" fmla="*/ 50 h 921"/>
                  <a:gd name="T18" fmla="*/ 887 w 929"/>
                  <a:gd name="T19" fmla="*/ 0 h 921"/>
                  <a:gd name="T20" fmla="*/ 887 w 929"/>
                  <a:gd name="T21" fmla="*/ 0 h 921"/>
                  <a:gd name="T22" fmla="*/ 887 w 929"/>
                  <a:gd name="T23" fmla="*/ 0 h 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29" h="921">
                    <a:moveTo>
                      <a:pt x="887" y="0"/>
                    </a:moveTo>
                    <a:cubicBezTo>
                      <a:pt x="862" y="0"/>
                      <a:pt x="836" y="26"/>
                      <a:pt x="836" y="50"/>
                    </a:cubicBezTo>
                    <a:cubicBezTo>
                      <a:pt x="836" y="837"/>
                      <a:pt x="836" y="837"/>
                      <a:pt x="836" y="837"/>
                    </a:cubicBezTo>
                    <a:cubicBezTo>
                      <a:pt x="51" y="837"/>
                      <a:pt x="51" y="837"/>
                      <a:pt x="51" y="837"/>
                    </a:cubicBezTo>
                    <a:cubicBezTo>
                      <a:pt x="26" y="837"/>
                      <a:pt x="0" y="853"/>
                      <a:pt x="0" y="878"/>
                    </a:cubicBezTo>
                    <a:cubicBezTo>
                      <a:pt x="0" y="903"/>
                      <a:pt x="26" y="920"/>
                      <a:pt x="51" y="920"/>
                    </a:cubicBezTo>
                    <a:cubicBezTo>
                      <a:pt x="887" y="920"/>
                      <a:pt x="887" y="920"/>
                      <a:pt x="887" y="920"/>
                    </a:cubicBezTo>
                    <a:cubicBezTo>
                      <a:pt x="912" y="920"/>
                      <a:pt x="928" y="903"/>
                      <a:pt x="928" y="878"/>
                    </a:cubicBezTo>
                    <a:cubicBezTo>
                      <a:pt x="928" y="50"/>
                      <a:pt x="928" y="50"/>
                      <a:pt x="928" y="50"/>
                    </a:cubicBezTo>
                    <a:cubicBezTo>
                      <a:pt x="928" y="26"/>
                      <a:pt x="903" y="0"/>
                      <a:pt x="887" y="0"/>
                    </a:cubicBezTo>
                    <a:close/>
                    <a:moveTo>
                      <a:pt x="887" y="0"/>
                    </a:moveTo>
                    <a:lnTo>
                      <a:pt x="887"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latin typeface="Open Sans Light"/>
                  <a:cs typeface="Open Sans Light"/>
                </a:endParaRPr>
              </a:p>
            </p:txBody>
          </p:sp>
        </p:grpSp>
      </p:grpSp>
      <p:grpSp>
        <p:nvGrpSpPr>
          <p:cNvPr id="7" name="Group 6"/>
          <p:cNvGrpSpPr/>
          <p:nvPr/>
        </p:nvGrpSpPr>
        <p:grpSpPr>
          <a:xfrm>
            <a:off x="11786124" y="3963618"/>
            <a:ext cx="5588162" cy="2549697"/>
            <a:chOff x="11744481" y="3793072"/>
            <a:chExt cx="6146978" cy="2804667"/>
          </a:xfrm>
        </p:grpSpPr>
        <p:sp>
          <p:nvSpPr>
            <p:cNvPr id="55" name="Freeform 1"/>
            <p:cNvSpPr>
              <a:spLocks noChangeArrowheads="1"/>
            </p:cNvSpPr>
            <p:nvPr/>
          </p:nvSpPr>
          <p:spPr bwMode="auto">
            <a:xfrm rot="10800000">
              <a:off x="11744481" y="3793072"/>
              <a:ext cx="6146978" cy="2804667"/>
            </a:xfrm>
            <a:custGeom>
              <a:avLst/>
              <a:gdLst>
                <a:gd name="T0" fmla="*/ 5874 w 7875"/>
                <a:gd name="T1" fmla="*/ 1811 h 3594"/>
                <a:gd name="T2" fmla="*/ 7874 w 7875"/>
                <a:gd name="T3" fmla="*/ 0 h 3594"/>
                <a:gd name="T4" fmla="*/ 1969 w 7875"/>
                <a:gd name="T5" fmla="*/ 0 h 3594"/>
                <a:gd name="T6" fmla="*/ 0 w 7875"/>
                <a:gd name="T7" fmla="*/ 1811 h 3594"/>
                <a:gd name="T8" fmla="*/ 1969 w 7875"/>
                <a:gd name="T9" fmla="*/ 3593 h 3594"/>
                <a:gd name="T10" fmla="*/ 7874 w 7875"/>
                <a:gd name="T11" fmla="*/ 3593 h 3594"/>
                <a:gd name="T12" fmla="*/ 5874 w 7875"/>
                <a:gd name="T13" fmla="*/ 1811 h 3594"/>
              </a:gdLst>
              <a:ahLst/>
              <a:cxnLst>
                <a:cxn ang="0">
                  <a:pos x="T0" y="T1"/>
                </a:cxn>
                <a:cxn ang="0">
                  <a:pos x="T2" y="T3"/>
                </a:cxn>
                <a:cxn ang="0">
                  <a:pos x="T4" y="T5"/>
                </a:cxn>
                <a:cxn ang="0">
                  <a:pos x="T6" y="T7"/>
                </a:cxn>
                <a:cxn ang="0">
                  <a:pos x="T8" y="T9"/>
                </a:cxn>
                <a:cxn ang="0">
                  <a:pos x="T10" y="T11"/>
                </a:cxn>
                <a:cxn ang="0">
                  <a:pos x="T12" y="T13"/>
                </a:cxn>
              </a:cxnLst>
              <a:rect l="0" t="0" r="r" b="b"/>
              <a:pathLst>
                <a:path w="7875" h="3594">
                  <a:moveTo>
                    <a:pt x="5874" y="1811"/>
                  </a:moveTo>
                  <a:lnTo>
                    <a:pt x="7874" y="0"/>
                  </a:lnTo>
                  <a:lnTo>
                    <a:pt x="1969" y="0"/>
                  </a:lnTo>
                  <a:lnTo>
                    <a:pt x="0" y="1811"/>
                  </a:lnTo>
                  <a:lnTo>
                    <a:pt x="1969" y="3593"/>
                  </a:lnTo>
                  <a:lnTo>
                    <a:pt x="7874" y="3593"/>
                  </a:lnTo>
                  <a:lnTo>
                    <a:pt x="5874" y="1811"/>
                  </a:lnTo>
                </a:path>
              </a:pathLst>
            </a:custGeom>
            <a:solidFill>
              <a:schemeClr val="accent4"/>
            </a:solidFill>
            <a:ln>
              <a:noFill/>
            </a:ln>
            <a:effectLst/>
          </p:spPr>
          <p:txBody>
            <a:bodyPr wrap="none" anchor="ctr"/>
            <a:lstStyle/>
            <a:p>
              <a:endParaRPr lang="en-US">
                <a:latin typeface="Open Sans Light"/>
                <a:cs typeface="Open Sans Light"/>
              </a:endParaRPr>
            </a:p>
          </p:txBody>
        </p:sp>
        <p:grpSp>
          <p:nvGrpSpPr>
            <p:cNvPr id="91" name="Group 587"/>
            <p:cNvGrpSpPr>
              <a:grpSpLocks/>
            </p:cNvGrpSpPr>
            <p:nvPr/>
          </p:nvGrpSpPr>
          <p:grpSpPr bwMode="auto">
            <a:xfrm>
              <a:off x="13951966" y="4422983"/>
              <a:ext cx="1821122" cy="1610045"/>
              <a:chOff x="1530350" y="5719762"/>
              <a:chExt cx="452438" cy="400050"/>
            </a:xfrm>
            <a:solidFill>
              <a:schemeClr val="bg1"/>
            </a:solidFill>
          </p:grpSpPr>
          <p:sp>
            <p:nvSpPr>
              <p:cNvPr id="92" name="Freeform 533"/>
              <p:cNvSpPr>
                <a:spLocks noChangeArrowheads="1"/>
              </p:cNvSpPr>
              <p:nvPr/>
            </p:nvSpPr>
            <p:spPr bwMode="auto">
              <a:xfrm>
                <a:off x="1593850" y="5921374"/>
                <a:ext cx="42863" cy="39688"/>
              </a:xfrm>
              <a:custGeom>
                <a:avLst/>
                <a:gdLst>
                  <a:gd name="T0" fmla="*/ 0 w 118"/>
                  <a:gd name="T1" fmla="*/ 0 h 110"/>
                  <a:gd name="T2" fmla="*/ 117 w 118"/>
                  <a:gd name="T3" fmla="*/ 0 h 110"/>
                  <a:gd name="T4" fmla="*/ 117 w 118"/>
                  <a:gd name="T5" fmla="*/ 109 h 110"/>
                  <a:gd name="T6" fmla="*/ 0 w 118"/>
                  <a:gd name="T7" fmla="*/ 109 h 110"/>
                  <a:gd name="T8" fmla="*/ 0 w 118"/>
                  <a:gd name="T9" fmla="*/ 0 h 110"/>
                </a:gdLst>
                <a:ahLst/>
                <a:cxnLst>
                  <a:cxn ang="0">
                    <a:pos x="T0" y="T1"/>
                  </a:cxn>
                  <a:cxn ang="0">
                    <a:pos x="T2" y="T3"/>
                  </a:cxn>
                  <a:cxn ang="0">
                    <a:pos x="T4" y="T5"/>
                  </a:cxn>
                  <a:cxn ang="0">
                    <a:pos x="T6" y="T7"/>
                  </a:cxn>
                  <a:cxn ang="0">
                    <a:pos x="T8" y="T9"/>
                  </a:cxn>
                </a:cxnLst>
                <a:rect l="0" t="0" r="r" b="b"/>
                <a:pathLst>
                  <a:path w="118" h="110">
                    <a:moveTo>
                      <a:pt x="0" y="0"/>
                    </a:moveTo>
                    <a:lnTo>
                      <a:pt x="117" y="0"/>
                    </a:lnTo>
                    <a:lnTo>
                      <a:pt x="117" y="109"/>
                    </a:lnTo>
                    <a:lnTo>
                      <a:pt x="0" y="10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latin typeface="Open Sans Light"/>
                  <a:cs typeface="Open Sans Light"/>
                </a:endParaRPr>
              </a:p>
            </p:txBody>
          </p:sp>
          <p:sp>
            <p:nvSpPr>
              <p:cNvPr id="93" name="Freeform 534"/>
              <p:cNvSpPr>
                <a:spLocks noChangeArrowheads="1"/>
              </p:cNvSpPr>
              <p:nvPr/>
            </p:nvSpPr>
            <p:spPr bwMode="auto">
              <a:xfrm>
                <a:off x="1593850" y="5984874"/>
                <a:ext cx="42863" cy="39688"/>
              </a:xfrm>
              <a:custGeom>
                <a:avLst/>
                <a:gdLst>
                  <a:gd name="T0" fmla="*/ 0 w 118"/>
                  <a:gd name="T1" fmla="*/ 0 h 110"/>
                  <a:gd name="T2" fmla="*/ 117 w 118"/>
                  <a:gd name="T3" fmla="*/ 0 h 110"/>
                  <a:gd name="T4" fmla="*/ 117 w 118"/>
                  <a:gd name="T5" fmla="*/ 109 h 110"/>
                  <a:gd name="T6" fmla="*/ 0 w 118"/>
                  <a:gd name="T7" fmla="*/ 109 h 110"/>
                  <a:gd name="T8" fmla="*/ 0 w 118"/>
                  <a:gd name="T9" fmla="*/ 0 h 110"/>
                </a:gdLst>
                <a:ahLst/>
                <a:cxnLst>
                  <a:cxn ang="0">
                    <a:pos x="T0" y="T1"/>
                  </a:cxn>
                  <a:cxn ang="0">
                    <a:pos x="T2" y="T3"/>
                  </a:cxn>
                  <a:cxn ang="0">
                    <a:pos x="T4" y="T5"/>
                  </a:cxn>
                  <a:cxn ang="0">
                    <a:pos x="T6" y="T7"/>
                  </a:cxn>
                  <a:cxn ang="0">
                    <a:pos x="T8" y="T9"/>
                  </a:cxn>
                </a:cxnLst>
                <a:rect l="0" t="0" r="r" b="b"/>
                <a:pathLst>
                  <a:path w="118" h="110">
                    <a:moveTo>
                      <a:pt x="0" y="0"/>
                    </a:moveTo>
                    <a:lnTo>
                      <a:pt x="117" y="0"/>
                    </a:lnTo>
                    <a:lnTo>
                      <a:pt x="117" y="109"/>
                    </a:lnTo>
                    <a:lnTo>
                      <a:pt x="0" y="10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latin typeface="Open Sans Light"/>
                  <a:cs typeface="Open Sans Light"/>
                </a:endParaRPr>
              </a:p>
            </p:txBody>
          </p:sp>
          <p:sp>
            <p:nvSpPr>
              <p:cNvPr id="94" name="Freeform 535"/>
              <p:cNvSpPr>
                <a:spLocks noChangeArrowheads="1"/>
              </p:cNvSpPr>
              <p:nvPr/>
            </p:nvSpPr>
            <p:spPr bwMode="auto">
              <a:xfrm>
                <a:off x="1663700" y="5857874"/>
                <a:ext cx="39688" cy="39688"/>
              </a:xfrm>
              <a:custGeom>
                <a:avLst/>
                <a:gdLst>
                  <a:gd name="T0" fmla="*/ 0 w 110"/>
                  <a:gd name="T1" fmla="*/ 0 h 110"/>
                  <a:gd name="T2" fmla="*/ 109 w 110"/>
                  <a:gd name="T3" fmla="*/ 0 h 110"/>
                  <a:gd name="T4" fmla="*/ 109 w 110"/>
                  <a:gd name="T5" fmla="*/ 109 h 110"/>
                  <a:gd name="T6" fmla="*/ 0 w 110"/>
                  <a:gd name="T7" fmla="*/ 109 h 110"/>
                  <a:gd name="T8" fmla="*/ 0 w 110"/>
                  <a:gd name="T9" fmla="*/ 0 h 110"/>
                </a:gdLst>
                <a:ahLst/>
                <a:cxnLst>
                  <a:cxn ang="0">
                    <a:pos x="T0" y="T1"/>
                  </a:cxn>
                  <a:cxn ang="0">
                    <a:pos x="T2" y="T3"/>
                  </a:cxn>
                  <a:cxn ang="0">
                    <a:pos x="T4" y="T5"/>
                  </a:cxn>
                  <a:cxn ang="0">
                    <a:pos x="T6" y="T7"/>
                  </a:cxn>
                  <a:cxn ang="0">
                    <a:pos x="T8" y="T9"/>
                  </a:cxn>
                </a:cxnLst>
                <a:rect l="0" t="0" r="r" b="b"/>
                <a:pathLst>
                  <a:path w="110" h="110">
                    <a:moveTo>
                      <a:pt x="0" y="0"/>
                    </a:moveTo>
                    <a:lnTo>
                      <a:pt x="109" y="0"/>
                    </a:lnTo>
                    <a:lnTo>
                      <a:pt x="109" y="109"/>
                    </a:lnTo>
                    <a:lnTo>
                      <a:pt x="0" y="10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latin typeface="Open Sans Light"/>
                  <a:cs typeface="Open Sans Light"/>
                </a:endParaRPr>
              </a:p>
            </p:txBody>
          </p:sp>
          <p:sp>
            <p:nvSpPr>
              <p:cNvPr id="95" name="Freeform 536"/>
              <p:cNvSpPr>
                <a:spLocks noChangeArrowheads="1"/>
              </p:cNvSpPr>
              <p:nvPr/>
            </p:nvSpPr>
            <p:spPr bwMode="auto">
              <a:xfrm>
                <a:off x="1663700" y="5921374"/>
                <a:ext cx="39688" cy="39688"/>
              </a:xfrm>
              <a:custGeom>
                <a:avLst/>
                <a:gdLst>
                  <a:gd name="T0" fmla="*/ 0 w 110"/>
                  <a:gd name="T1" fmla="*/ 0 h 110"/>
                  <a:gd name="T2" fmla="*/ 109 w 110"/>
                  <a:gd name="T3" fmla="*/ 0 h 110"/>
                  <a:gd name="T4" fmla="*/ 109 w 110"/>
                  <a:gd name="T5" fmla="*/ 109 h 110"/>
                  <a:gd name="T6" fmla="*/ 0 w 110"/>
                  <a:gd name="T7" fmla="*/ 109 h 110"/>
                  <a:gd name="T8" fmla="*/ 0 w 110"/>
                  <a:gd name="T9" fmla="*/ 0 h 110"/>
                </a:gdLst>
                <a:ahLst/>
                <a:cxnLst>
                  <a:cxn ang="0">
                    <a:pos x="T0" y="T1"/>
                  </a:cxn>
                  <a:cxn ang="0">
                    <a:pos x="T2" y="T3"/>
                  </a:cxn>
                  <a:cxn ang="0">
                    <a:pos x="T4" y="T5"/>
                  </a:cxn>
                  <a:cxn ang="0">
                    <a:pos x="T6" y="T7"/>
                  </a:cxn>
                  <a:cxn ang="0">
                    <a:pos x="T8" y="T9"/>
                  </a:cxn>
                </a:cxnLst>
                <a:rect l="0" t="0" r="r" b="b"/>
                <a:pathLst>
                  <a:path w="110" h="110">
                    <a:moveTo>
                      <a:pt x="0" y="0"/>
                    </a:moveTo>
                    <a:lnTo>
                      <a:pt x="109" y="0"/>
                    </a:lnTo>
                    <a:lnTo>
                      <a:pt x="109" y="109"/>
                    </a:lnTo>
                    <a:lnTo>
                      <a:pt x="0" y="10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latin typeface="Open Sans Light"/>
                  <a:cs typeface="Open Sans Light"/>
                </a:endParaRPr>
              </a:p>
            </p:txBody>
          </p:sp>
          <p:sp>
            <p:nvSpPr>
              <p:cNvPr id="96" name="Freeform 537"/>
              <p:cNvSpPr>
                <a:spLocks noChangeArrowheads="1"/>
              </p:cNvSpPr>
              <p:nvPr/>
            </p:nvSpPr>
            <p:spPr bwMode="auto">
              <a:xfrm>
                <a:off x="1663700" y="5984874"/>
                <a:ext cx="39688" cy="39688"/>
              </a:xfrm>
              <a:custGeom>
                <a:avLst/>
                <a:gdLst>
                  <a:gd name="T0" fmla="*/ 0 w 110"/>
                  <a:gd name="T1" fmla="*/ 0 h 110"/>
                  <a:gd name="T2" fmla="*/ 109 w 110"/>
                  <a:gd name="T3" fmla="*/ 0 h 110"/>
                  <a:gd name="T4" fmla="*/ 109 w 110"/>
                  <a:gd name="T5" fmla="*/ 109 h 110"/>
                  <a:gd name="T6" fmla="*/ 0 w 110"/>
                  <a:gd name="T7" fmla="*/ 109 h 110"/>
                  <a:gd name="T8" fmla="*/ 0 w 110"/>
                  <a:gd name="T9" fmla="*/ 0 h 110"/>
                </a:gdLst>
                <a:ahLst/>
                <a:cxnLst>
                  <a:cxn ang="0">
                    <a:pos x="T0" y="T1"/>
                  </a:cxn>
                  <a:cxn ang="0">
                    <a:pos x="T2" y="T3"/>
                  </a:cxn>
                  <a:cxn ang="0">
                    <a:pos x="T4" y="T5"/>
                  </a:cxn>
                  <a:cxn ang="0">
                    <a:pos x="T6" y="T7"/>
                  </a:cxn>
                  <a:cxn ang="0">
                    <a:pos x="T8" y="T9"/>
                  </a:cxn>
                </a:cxnLst>
                <a:rect l="0" t="0" r="r" b="b"/>
                <a:pathLst>
                  <a:path w="110" h="110">
                    <a:moveTo>
                      <a:pt x="0" y="0"/>
                    </a:moveTo>
                    <a:lnTo>
                      <a:pt x="109" y="0"/>
                    </a:lnTo>
                    <a:lnTo>
                      <a:pt x="109" y="109"/>
                    </a:lnTo>
                    <a:lnTo>
                      <a:pt x="0" y="10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latin typeface="Open Sans Light"/>
                  <a:cs typeface="Open Sans Light"/>
                </a:endParaRPr>
              </a:p>
            </p:txBody>
          </p:sp>
          <p:sp>
            <p:nvSpPr>
              <p:cNvPr id="97" name="Freeform 538"/>
              <p:cNvSpPr>
                <a:spLocks noChangeArrowheads="1"/>
              </p:cNvSpPr>
              <p:nvPr/>
            </p:nvSpPr>
            <p:spPr bwMode="auto">
              <a:xfrm>
                <a:off x="1530350" y="5719762"/>
                <a:ext cx="452438" cy="400050"/>
              </a:xfrm>
              <a:custGeom>
                <a:avLst/>
                <a:gdLst>
                  <a:gd name="T0" fmla="*/ 1029 w 1255"/>
                  <a:gd name="T1" fmla="*/ 75 h 1113"/>
                  <a:gd name="T2" fmla="*/ 75 w 1255"/>
                  <a:gd name="T3" fmla="*/ 0 h 1113"/>
                  <a:gd name="T4" fmla="*/ 0 w 1255"/>
                  <a:gd name="T5" fmla="*/ 953 h 1113"/>
                  <a:gd name="T6" fmla="*/ 644 w 1255"/>
                  <a:gd name="T7" fmla="*/ 1029 h 1113"/>
                  <a:gd name="T8" fmla="*/ 1254 w 1255"/>
                  <a:gd name="T9" fmla="*/ 736 h 1113"/>
                  <a:gd name="T10" fmla="*/ 335 w 1255"/>
                  <a:gd name="T11" fmla="*/ 75 h 1113"/>
                  <a:gd name="T12" fmla="*/ 694 w 1255"/>
                  <a:gd name="T13" fmla="*/ 167 h 1113"/>
                  <a:gd name="T14" fmla="*/ 335 w 1255"/>
                  <a:gd name="T15" fmla="*/ 75 h 1113"/>
                  <a:gd name="T16" fmla="*/ 937 w 1255"/>
                  <a:gd name="T17" fmla="*/ 251 h 1113"/>
                  <a:gd name="T18" fmla="*/ 878 w 1255"/>
                  <a:gd name="T19" fmla="*/ 368 h 1113"/>
                  <a:gd name="T20" fmla="*/ 661 w 1255"/>
                  <a:gd name="T21" fmla="*/ 385 h 1113"/>
                  <a:gd name="T22" fmla="*/ 552 w 1255"/>
                  <a:gd name="T23" fmla="*/ 494 h 1113"/>
                  <a:gd name="T24" fmla="*/ 510 w 1255"/>
                  <a:gd name="T25" fmla="*/ 736 h 1113"/>
                  <a:gd name="T26" fmla="*/ 92 w 1255"/>
                  <a:gd name="T27" fmla="*/ 920 h 1113"/>
                  <a:gd name="T28" fmla="*/ 845 w 1255"/>
                  <a:gd name="T29" fmla="*/ 435 h 1113"/>
                  <a:gd name="T30" fmla="*/ 911 w 1255"/>
                  <a:gd name="T31" fmla="*/ 435 h 1113"/>
                  <a:gd name="T32" fmla="*/ 845 w 1255"/>
                  <a:gd name="T33" fmla="*/ 435 h 1113"/>
                  <a:gd name="T34" fmla="*/ 577 w 1255"/>
                  <a:gd name="T35" fmla="*/ 769 h 1113"/>
                  <a:gd name="T36" fmla="*/ 577 w 1255"/>
                  <a:gd name="T37" fmla="*/ 703 h 1113"/>
                  <a:gd name="T38" fmla="*/ 878 w 1255"/>
                  <a:gd name="T39" fmla="*/ 1079 h 1113"/>
                  <a:gd name="T40" fmla="*/ 878 w 1255"/>
                  <a:gd name="T41" fmla="*/ 1004 h 1113"/>
                  <a:gd name="T42" fmla="*/ 878 w 1255"/>
                  <a:gd name="T43" fmla="*/ 1079 h 1113"/>
                  <a:gd name="T44" fmla="*/ 945 w 1255"/>
                  <a:gd name="T45" fmla="*/ 728 h 1113"/>
                  <a:gd name="T46" fmla="*/ 878 w 1255"/>
                  <a:gd name="T47" fmla="*/ 803 h 1113"/>
                  <a:gd name="T48" fmla="*/ 661 w 1255"/>
                  <a:gd name="T49" fmla="*/ 627 h 1113"/>
                  <a:gd name="T50" fmla="*/ 694 w 1255"/>
                  <a:gd name="T51" fmla="*/ 585 h 1113"/>
                  <a:gd name="T52" fmla="*/ 878 w 1255"/>
                  <a:gd name="T53" fmla="*/ 669 h 1113"/>
                  <a:gd name="T54" fmla="*/ 1045 w 1255"/>
                  <a:gd name="T55" fmla="*/ 544 h 1113"/>
                  <a:gd name="T56" fmla="*/ 1087 w 1255"/>
                  <a:gd name="T57" fmla="*/ 585 h 1113"/>
                  <a:gd name="T58" fmla="*/ 1146 w 1255"/>
                  <a:gd name="T59" fmla="*/ 736 h 1113"/>
                  <a:gd name="T60" fmla="*/ 1221 w 1255"/>
                  <a:gd name="T61" fmla="*/ 736 h 1113"/>
                  <a:gd name="T62" fmla="*/ 1179 w 1255"/>
                  <a:gd name="T63" fmla="*/ 769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55" h="1113">
                    <a:moveTo>
                      <a:pt x="1029" y="402"/>
                    </a:moveTo>
                    <a:cubicBezTo>
                      <a:pt x="1029" y="75"/>
                      <a:pt x="1029" y="75"/>
                      <a:pt x="1029" y="75"/>
                    </a:cubicBezTo>
                    <a:cubicBezTo>
                      <a:pt x="1029" y="34"/>
                      <a:pt x="995" y="0"/>
                      <a:pt x="953" y="0"/>
                    </a:cubicBezTo>
                    <a:cubicBezTo>
                      <a:pt x="75" y="0"/>
                      <a:pt x="75" y="0"/>
                      <a:pt x="75" y="0"/>
                    </a:cubicBezTo>
                    <a:cubicBezTo>
                      <a:pt x="34" y="0"/>
                      <a:pt x="0" y="34"/>
                      <a:pt x="0" y="75"/>
                    </a:cubicBezTo>
                    <a:cubicBezTo>
                      <a:pt x="0" y="953"/>
                      <a:pt x="0" y="953"/>
                      <a:pt x="0" y="953"/>
                    </a:cubicBezTo>
                    <a:cubicBezTo>
                      <a:pt x="0" y="995"/>
                      <a:pt x="34" y="1029"/>
                      <a:pt x="75" y="1029"/>
                    </a:cubicBezTo>
                    <a:cubicBezTo>
                      <a:pt x="644" y="1029"/>
                      <a:pt x="644" y="1029"/>
                      <a:pt x="644" y="1029"/>
                    </a:cubicBezTo>
                    <a:cubicBezTo>
                      <a:pt x="711" y="1079"/>
                      <a:pt x="795" y="1112"/>
                      <a:pt x="878" y="1112"/>
                    </a:cubicBezTo>
                    <a:cubicBezTo>
                      <a:pt x="1087" y="1112"/>
                      <a:pt x="1254" y="945"/>
                      <a:pt x="1254" y="736"/>
                    </a:cubicBezTo>
                    <a:cubicBezTo>
                      <a:pt x="1254" y="585"/>
                      <a:pt x="1162" y="460"/>
                      <a:pt x="1029" y="402"/>
                    </a:cubicBezTo>
                    <a:close/>
                    <a:moveTo>
                      <a:pt x="335" y="75"/>
                    </a:moveTo>
                    <a:cubicBezTo>
                      <a:pt x="694" y="75"/>
                      <a:pt x="694" y="75"/>
                      <a:pt x="694" y="75"/>
                    </a:cubicBezTo>
                    <a:cubicBezTo>
                      <a:pt x="694" y="167"/>
                      <a:pt x="694" y="167"/>
                      <a:pt x="694" y="167"/>
                    </a:cubicBezTo>
                    <a:cubicBezTo>
                      <a:pt x="335" y="167"/>
                      <a:pt x="335" y="167"/>
                      <a:pt x="335" y="167"/>
                    </a:cubicBezTo>
                    <a:lnTo>
                      <a:pt x="335" y="75"/>
                    </a:lnTo>
                    <a:close/>
                    <a:moveTo>
                      <a:pt x="92" y="251"/>
                    </a:moveTo>
                    <a:cubicBezTo>
                      <a:pt x="937" y="251"/>
                      <a:pt x="937" y="251"/>
                      <a:pt x="937" y="251"/>
                    </a:cubicBezTo>
                    <a:cubicBezTo>
                      <a:pt x="937" y="368"/>
                      <a:pt x="937" y="368"/>
                      <a:pt x="937" y="368"/>
                    </a:cubicBezTo>
                    <a:cubicBezTo>
                      <a:pt x="920" y="368"/>
                      <a:pt x="895" y="368"/>
                      <a:pt x="878" y="368"/>
                    </a:cubicBezTo>
                    <a:cubicBezTo>
                      <a:pt x="795" y="368"/>
                      <a:pt x="719" y="393"/>
                      <a:pt x="661" y="435"/>
                    </a:cubicBezTo>
                    <a:cubicBezTo>
                      <a:pt x="661" y="385"/>
                      <a:pt x="661" y="385"/>
                      <a:pt x="661" y="385"/>
                    </a:cubicBezTo>
                    <a:cubicBezTo>
                      <a:pt x="552" y="385"/>
                      <a:pt x="552" y="385"/>
                      <a:pt x="552" y="385"/>
                    </a:cubicBezTo>
                    <a:cubicBezTo>
                      <a:pt x="552" y="494"/>
                      <a:pt x="552" y="494"/>
                      <a:pt x="552" y="494"/>
                    </a:cubicBezTo>
                    <a:cubicBezTo>
                      <a:pt x="602" y="494"/>
                      <a:pt x="602" y="494"/>
                      <a:pt x="602" y="494"/>
                    </a:cubicBezTo>
                    <a:cubicBezTo>
                      <a:pt x="544" y="560"/>
                      <a:pt x="510" y="644"/>
                      <a:pt x="510" y="736"/>
                    </a:cubicBezTo>
                    <a:cubicBezTo>
                      <a:pt x="510" y="803"/>
                      <a:pt x="527" y="870"/>
                      <a:pt x="560" y="920"/>
                    </a:cubicBezTo>
                    <a:cubicBezTo>
                      <a:pt x="92" y="920"/>
                      <a:pt x="92" y="920"/>
                      <a:pt x="92" y="920"/>
                    </a:cubicBezTo>
                    <a:lnTo>
                      <a:pt x="92" y="251"/>
                    </a:lnTo>
                    <a:close/>
                    <a:moveTo>
                      <a:pt x="845" y="435"/>
                    </a:moveTo>
                    <a:cubicBezTo>
                      <a:pt x="845" y="418"/>
                      <a:pt x="861" y="402"/>
                      <a:pt x="878" y="402"/>
                    </a:cubicBezTo>
                    <a:cubicBezTo>
                      <a:pt x="895" y="402"/>
                      <a:pt x="911" y="418"/>
                      <a:pt x="911" y="435"/>
                    </a:cubicBezTo>
                    <a:cubicBezTo>
                      <a:pt x="911" y="452"/>
                      <a:pt x="895" y="468"/>
                      <a:pt x="878" y="468"/>
                    </a:cubicBezTo>
                    <a:cubicBezTo>
                      <a:pt x="861" y="468"/>
                      <a:pt x="845" y="452"/>
                      <a:pt x="845" y="435"/>
                    </a:cubicBezTo>
                    <a:close/>
                    <a:moveTo>
                      <a:pt x="610" y="736"/>
                    </a:moveTo>
                    <a:cubicBezTo>
                      <a:pt x="610" y="761"/>
                      <a:pt x="594" y="769"/>
                      <a:pt x="577" y="769"/>
                    </a:cubicBezTo>
                    <a:cubicBezTo>
                      <a:pt x="560" y="769"/>
                      <a:pt x="544" y="761"/>
                      <a:pt x="544" y="736"/>
                    </a:cubicBezTo>
                    <a:cubicBezTo>
                      <a:pt x="544" y="719"/>
                      <a:pt x="560" y="703"/>
                      <a:pt x="577" y="703"/>
                    </a:cubicBezTo>
                    <a:cubicBezTo>
                      <a:pt x="594" y="703"/>
                      <a:pt x="610" y="719"/>
                      <a:pt x="610" y="736"/>
                    </a:cubicBezTo>
                    <a:close/>
                    <a:moveTo>
                      <a:pt x="878" y="1079"/>
                    </a:moveTo>
                    <a:cubicBezTo>
                      <a:pt x="861" y="1079"/>
                      <a:pt x="845" y="1062"/>
                      <a:pt x="845" y="1045"/>
                    </a:cubicBezTo>
                    <a:cubicBezTo>
                      <a:pt x="845" y="1020"/>
                      <a:pt x="861" y="1004"/>
                      <a:pt x="878" y="1004"/>
                    </a:cubicBezTo>
                    <a:cubicBezTo>
                      <a:pt x="895" y="1004"/>
                      <a:pt x="911" y="1020"/>
                      <a:pt x="911" y="1045"/>
                    </a:cubicBezTo>
                    <a:cubicBezTo>
                      <a:pt x="911" y="1062"/>
                      <a:pt x="895" y="1079"/>
                      <a:pt x="878" y="1079"/>
                    </a:cubicBezTo>
                    <a:close/>
                    <a:moveTo>
                      <a:pt x="1087" y="585"/>
                    </a:moveTo>
                    <a:cubicBezTo>
                      <a:pt x="945" y="728"/>
                      <a:pt x="945" y="728"/>
                      <a:pt x="945" y="728"/>
                    </a:cubicBezTo>
                    <a:lnTo>
                      <a:pt x="945" y="736"/>
                    </a:lnTo>
                    <a:cubicBezTo>
                      <a:pt x="945" y="778"/>
                      <a:pt x="920" y="803"/>
                      <a:pt x="878" y="803"/>
                    </a:cubicBezTo>
                    <a:cubicBezTo>
                      <a:pt x="845" y="803"/>
                      <a:pt x="811" y="778"/>
                      <a:pt x="811" y="744"/>
                    </a:cubicBezTo>
                    <a:cubicBezTo>
                      <a:pt x="661" y="627"/>
                      <a:pt x="661" y="627"/>
                      <a:pt x="661" y="627"/>
                    </a:cubicBezTo>
                    <a:cubicBezTo>
                      <a:pt x="652" y="619"/>
                      <a:pt x="644" y="594"/>
                      <a:pt x="652" y="585"/>
                    </a:cubicBezTo>
                    <a:cubicBezTo>
                      <a:pt x="661" y="577"/>
                      <a:pt x="686" y="569"/>
                      <a:pt x="694" y="585"/>
                    </a:cubicBezTo>
                    <a:cubicBezTo>
                      <a:pt x="836" y="686"/>
                      <a:pt x="836" y="686"/>
                      <a:pt x="836" y="686"/>
                    </a:cubicBezTo>
                    <a:cubicBezTo>
                      <a:pt x="845" y="677"/>
                      <a:pt x="861" y="669"/>
                      <a:pt x="878" y="669"/>
                    </a:cubicBezTo>
                    <a:cubicBezTo>
                      <a:pt x="895" y="669"/>
                      <a:pt x="903" y="677"/>
                      <a:pt x="911" y="677"/>
                    </a:cubicBezTo>
                    <a:cubicBezTo>
                      <a:pt x="1045" y="544"/>
                      <a:pt x="1045" y="544"/>
                      <a:pt x="1045" y="544"/>
                    </a:cubicBezTo>
                    <a:cubicBezTo>
                      <a:pt x="1062" y="535"/>
                      <a:pt x="1079" y="535"/>
                      <a:pt x="1087" y="544"/>
                    </a:cubicBezTo>
                    <a:cubicBezTo>
                      <a:pt x="1104" y="552"/>
                      <a:pt x="1096" y="569"/>
                      <a:pt x="1087" y="585"/>
                    </a:cubicBezTo>
                    <a:close/>
                    <a:moveTo>
                      <a:pt x="1179" y="769"/>
                    </a:moveTo>
                    <a:cubicBezTo>
                      <a:pt x="1162" y="769"/>
                      <a:pt x="1146" y="761"/>
                      <a:pt x="1146" y="736"/>
                    </a:cubicBezTo>
                    <a:cubicBezTo>
                      <a:pt x="1146" y="719"/>
                      <a:pt x="1162" y="703"/>
                      <a:pt x="1179" y="703"/>
                    </a:cubicBezTo>
                    <a:cubicBezTo>
                      <a:pt x="1204" y="703"/>
                      <a:pt x="1221" y="719"/>
                      <a:pt x="1221" y="736"/>
                    </a:cubicBezTo>
                    <a:cubicBezTo>
                      <a:pt x="1221" y="761"/>
                      <a:pt x="1204" y="769"/>
                      <a:pt x="1179" y="769"/>
                    </a:cubicBezTo>
                    <a:close/>
                    <a:moveTo>
                      <a:pt x="1179" y="769"/>
                    </a:moveTo>
                    <a:lnTo>
                      <a:pt x="1179" y="76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latin typeface="Open Sans Light"/>
                  <a:cs typeface="Open Sans Light"/>
                </a:endParaRPr>
              </a:p>
            </p:txBody>
          </p:sp>
        </p:grpSp>
      </p:grpSp>
      <p:grpSp>
        <p:nvGrpSpPr>
          <p:cNvPr id="6" name="Group 5"/>
          <p:cNvGrpSpPr/>
          <p:nvPr/>
        </p:nvGrpSpPr>
        <p:grpSpPr>
          <a:xfrm>
            <a:off x="7030838" y="3963618"/>
            <a:ext cx="5588162" cy="2549697"/>
            <a:chOff x="6513666" y="3793072"/>
            <a:chExt cx="6146978" cy="2804667"/>
          </a:xfrm>
        </p:grpSpPr>
        <p:sp>
          <p:nvSpPr>
            <p:cNvPr id="76" name="Freeform 1"/>
            <p:cNvSpPr>
              <a:spLocks noChangeArrowheads="1"/>
            </p:cNvSpPr>
            <p:nvPr/>
          </p:nvSpPr>
          <p:spPr bwMode="auto">
            <a:xfrm rot="10800000">
              <a:off x="6513666" y="3793072"/>
              <a:ext cx="6146978" cy="2804667"/>
            </a:xfrm>
            <a:custGeom>
              <a:avLst/>
              <a:gdLst>
                <a:gd name="T0" fmla="*/ 5874 w 7875"/>
                <a:gd name="T1" fmla="*/ 1811 h 3594"/>
                <a:gd name="T2" fmla="*/ 7874 w 7875"/>
                <a:gd name="T3" fmla="*/ 0 h 3594"/>
                <a:gd name="T4" fmla="*/ 1969 w 7875"/>
                <a:gd name="T5" fmla="*/ 0 h 3594"/>
                <a:gd name="T6" fmla="*/ 0 w 7875"/>
                <a:gd name="T7" fmla="*/ 1811 h 3594"/>
                <a:gd name="T8" fmla="*/ 1969 w 7875"/>
                <a:gd name="T9" fmla="*/ 3593 h 3594"/>
                <a:gd name="T10" fmla="*/ 7874 w 7875"/>
                <a:gd name="T11" fmla="*/ 3593 h 3594"/>
                <a:gd name="T12" fmla="*/ 5874 w 7875"/>
                <a:gd name="T13" fmla="*/ 1811 h 3594"/>
              </a:gdLst>
              <a:ahLst/>
              <a:cxnLst>
                <a:cxn ang="0">
                  <a:pos x="T0" y="T1"/>
                </a:cxn>
                <a:cxn ang="0">
                  <a:pos x="T2" y="T3"/>
                </a:cxn>
                <a:cxn ang="0">
                  <a:pos x="T4" y="T5"/>
                </a:cxn>
                <a:cxn ang="0">
                  <a:pos x="T6" y="T7"/>
                </a:cxn>
                <a:cxn ang="0">
                  <a:pos x="T8" y="T9"/>
                </a:cxn>
                <a:cxn ang="0">
                  <a:pos x="T10" y="T11"/>
                </a:cxn>
                <a:cxn ang="0">
                  <a:pos x="T12" y="T13"/>
                </a:cxn>
              </a:cxnLst>
              <a:rect l="0" t="0" r="r" b="b"/>
              <a:pathLst>
                <a:path w="7875" h="3594">
                  <a:moveTo>
                    <a:pt x="5874" y="1811"/>
                  </a:moveTo>
                  <a:lnTo>
                    <a:pt x="7874" y="0"/>
                  </a:lnTo>
                  <a:lnTo>
                    <a:pt x="1969" y="0"/>
                  </a:lnTo>
                  <a:lnTo>
                    <a:pt x="0" y="1811"/>
                  </a:lnTo>
                  <a:lnTo>
                    <a:pt x="1969" y="3593"/>
                  </a:lnTo>
                  <a:lnTo>
                    <a:pt x="7874" y="3593"/>
                  </a:lnTo>
                  <a:lnTo>
                    <a:pt x="5874" y="1811"/>
                  </a:lnTo>
                </a:path>
              </a:pathLst>
            </a:custGeom>
            <a:solidFill>
              <a:schemeClr val="accent2"/>
            </a:solidFill>
            <a:ln>
              <a:noFill/>
            </a:ln>
            <a:effectLst/>
          </p:spPr>
          <p:txBody>
            <a:bodyPr wrap="none" anchor="ctr"/>
            <a:lstStyle/>
            <a:p>
              <a:endParaRPr lang="en-US">
                <a:latin typeface="Open Sans Light"/>
                <a:cs typeface="Open Sans Light"/>
              </a:endParaRPr>
            </a:p>
          </p:txBody>
        </p:sp>
        <p:sp>
          <p:nvSpPr>
            <p:cNvPr id="98" name="Freeform 237"/>
            <p:cNvSpPr>
              <a:spLocks noChangeArrowheads="1"/>
            </p:cNvSpPr>
            <p:nvPr/>
          </p:nvSpPr>
          <p:spPr bwMode="auto">
            <a:xfrm>
              <a:off x="8632597" y="4498090"/>
              <a:ext cx="1972142" cy="1448205"/>
            </a:xfrm>
            <a:custGeom>
              <a:avLst/>
              <a:gdLst>
                <a:gd name="T0" fmla="*/ 586 w 1347"/>
                <a:gd name="T1" fmla="*/ 602 h 987"/>
                <a:gd name="T2" fmla="*/ 502 w 1347"/>
                <a:gd name="T3" fmla="*/ 535 h 987"/>
                <a:gd name="T4" fmla="*/ 42 w 1347"/>
                <a:gd name="T5" fmla="*/ 117 h 987"/>
                <a:gd name="T6" fmla="*/ 17 w 1347"/>
                <a:gd name="T7" fmla="*/ 33 h 987"/>
                <a:gd name="T8" fmla="*/ 92 w 1347"/>
                <a:gd name="T9" fmla="*/ 0 h 987"/>
                <a:gd name="T10" fmla="*/ 1255 w 1347"/>
                <a:gd name="T11" fmla="*/ 0 h 987"/>
                <a:gd name="T12" fmla="*/ 1330 w 1347"/>
                <a:gd name="T13" fmla="*/ 41 h 987"/>
                <a:gd name="T14" fmla="*/ 1305 w 1347"/>
                <a:gd name="T15" fmla="*/ 125 h 987"/>
                <a:gd name="T16" fmla="*/ 803 w 1347"/>
                <a:gd name="T17" fmla="*/ 576 h 987"/>
                <a:gd name="T18" fmla="*/ 586 w 1347"/>
                <a:gd name="T19" fmla="*/ 602 h 987"/>
                <a:gd name="T20" fmla="*/ 92 w 1347"/>
                <a:gd name="T21" fmla="*/ 986 h 987"/>
                <a:gd name="T22" fmla="*/ 0 w 1347"/>
                <a:gd name="T23" fmla="*/ 894 h 987"/>
                <a:gd name="T24" fmla="*/ 0 w 1347"/>
                <a:gd name="T25" fmla="*/ 225 h 987"/>
                <a:gd name="T26" fmla="*/ 42 w 1347"/>
                <a:gd name="T27" fmla="*/ 217 h 987"/>
                <a:gd name="T28" fmla="*/ 234 w 1347"/>
                <a:gd name="T29" fmla="*/ 409 h 987"/>
                <a:gd name="T30" fmla="*/ 251 w 1347"/>
                <a:gd name="T31" fmla="*/ 493 h 987"/>
                <a:gd name="T32" fmla="*/ 109 w 1347"/>
                <a:gd name="T33" fmla="*/ 827 h 987"/>
                <a:gd name="T34" fmla="*/ 126 w 1347"/>
                <a:gd name="T35" fmla="*/ 827 h 987"/>
                <a:gd name="T36" fmla="*/ 318 w 1347"/>
                <a:gd name="T37" fmla="*/ 576 h 987"/>
                <a:gd name="T38" fmla="*/ 393 w 1347"/>
                <a:gd name="T39" fmla="*/ 568 h 987"/>
                <a:gd name="T40" fmla="*/ 477 w 1347"/>
                <a:gd name="T41" fmla="*/ 643 h 987"/>
                <a:gd name="T42" fmla="*/ 569 w 1347"/>
                <a:gd name="T43" fmla="*/ 694 h 987"/>
                <a:gd name="T44" fmla="*/ 820 w 1347"/>
                <a:gd name="T45" fmla="*/ 677 h 987"/>
                <a:gd name="T46" fmla="*/ 945 w 1347"/>
                <a:gd name="T47" fmla="*/ 568 h 987"/>
                <a:gd name="T48" fmla="*/ 1020 w 1347"/>
                <a:gd name="T49" fmla="*/ 576 h 987"/>
                <a:gd name="T50" fmla="*/ 1229 w 1347"/>
                <a:gd name="T51" fmla="*/ 853 h 987"/>
                <a:gd name="T52" fmla="*/ 1238 w 1347"/>
                <a:gd name="T53" fmla="*/ 844 h 987"/>
                <a:gd name="T54" fmla="*/ 1096 w 1347"/>
                <a:gd name="T55" fmla="*/ 493 h 987"/>
                <a:gd name="T56" fmla="*/ 1112 w 1347"/>
                <a:gd name="T57" fmla="*/ 409 h 987"/>
                <a:gd name="T58" fmla="*/ 1313 w 1347"/>
                <a:gd name="T59" fmla="*/ 217 h 987"/>
                <a:gd name="T60" fmla="*/ 1346 w 1347"/>
                <a:gd name="T61" fmla="*/ 225 h 987"/>
                <a:gd name="T62" fmla="*/ 1346 w 1347"/>
                <a:gd name="T63" fmla="*/ 903 h 987"/>
                <a:gd name="T64" fmla="*/ 1246 w 1347"/>
                <a:gd name="T65" fmla="*/ 986 h 987"/>
                <a:gd name="T66" fmla="*/ 92 w 1347"/>
                <a:gd name="T67" fmla="*/ 986 h 987"/>
                <a:gd name="T68" fmla="*/ 92 w 1347"/>
                <a:gd name="T69" fmla="*/ 986 h 987"/>
                <a:gd name="T70" fmla="*/ 92 w 1347"/>
                <a:gd name="T71" fmla="*/ 986 h 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47" h="987">
                  <a:moveTo>
                    <a:pt x="586" y="602"/>
                  </a:moveTo>
                  <a:cubicBezTo>
                    <a:pt x="561" y="585"/>
                    <a:pt x="519" y="560"/>
                    <a:pt x="502" y="535"/>
                  </a:cubicBezTo>
                  <a:cubicBezTo>
                    <a:pt x="42" y="117"/>
                    <a:pt x="42" y="117"/>
                    <a:pt x="42" y="117"/>
                  </a:cubicBezTo>
                  <a:cubicBezTo>
                    <a:pt x="26" y="100"/>
                    <a:pt x="9" y="58"/>
                    <a:pt x="17" y="33"/>
                  </a:cubicBezTo>
                  <a:cubicBezTo>
                    <a:pt x="34" y="17"/>
                    <a:pt x="51" y="0"/>
                    <a:pt x="92" y="0"/>
                  </a:cubicBezTo>
                  <a:cubicBezTo>
                    <a:pt x="1255" y="0"/>
                    <a:pt x="1255" y="0"/>
                    <a:pt x="1255" y="0"/>
                  </a:cubicBezTo>
                  <a:cubicBezTo>
                    <a:pt x="1255" y="0"/>
                    <a:pt x="1305" y="0"/>
                    <a:pt x="1330" y="41"/>
                  </a:cubicBezTo>
                  <a:cubicBezTo>
                    <a:pt x="1346" y="67"/>
                    <a:pt x="1330" y="108"/>
                    <a:pt x="1305" y="125"/>
                  </a:cubicBezTo>
                  <a:cubicBezTo>
                    <a:pt x="803" y="576"/>
                    <a:pt x="803" y="576"/>
                    <a:pt x="803" y="576"/>
                  </a:cubicBezTo>
                  <a:cubicBezTo>
                    <a:pt x="803" y="576"/>
                    <a:pt x="711" y="652"/>
                    <a:pt x="586" y="602"/>
                  </a:cubicBezTo>
                  <a:close/>
                  <a:moveTo>
                    <a:pt x="92" y="986"/>
                  </a:moveTo>
                  <a:cubicBezTo>
                    <a:pt x="92" y="986"/>
                    <a:pt x="0" y="978"/>
                    <a:pt x="0" y="894"/>
                  </a:cubicBezTo>
                  <a:cubicBezTo>
                    <a:pt x="0" y="225"/>
                    <a:pt x="0" y="225"/>
                    <a:pt x="0" y="225"/>
                  </a:cubicBezTo>
                  <a:cubicBezTo>
                    <a:pt x="0" y="200"/>
                    <a:pt x="17" y="192"/>
                    <a:pt x="42" y="217"/>
                  </a:cubicBezTo>
                  <a:cubicBezTo>
                    <a:pt x="234" y="409"/>
                    <a:pt x="234" y="409"/>
                    <a:pt x="234" y="409"/>
                  </a:cubicBezTo>
                  <a:cubicBezTo>
                    <a:pt x="260" y="426"/>
                    <a:pt x="268" y="468"/>
                    <a:pt x="251" y="493"/>
                  </a:cubicBezTo>
                  <a:cubicBezTo>
                    <a:pt x="109" y="827"/>
                    <a:pt x="109" y="827"/>
                    <a:pt x="109" y="827"/>
                  </a:cubicBezTo>
                  <a:cubicBezTo>
                    <a:pt x="101" y="853"/>
                    <a:pt x="109" y="853"/>
                    <a:pt x="126" y="827"/>
                  </a:cubicBezTo>
                  <a:cubicBezTo>
                    <a:pt x="318" y="576"/>
                    <a:pt x="318" y="576"/>
                    <a:pt x="318" y="576"/>
                  </a:cubicBezTo>
                  <a:cubicBezTo>
                    <a:pt x="343" y="552"/>
                    <a:pt x="368" y="552"/>
                    <a:pt x="393" y="568"/>
                  </a:cubicBezTo>
                  <a:cubicBezTo>
                    <a:pt x="477" y="643"/>
                    <a:pt x="477" y="643"/>
                    <a:pt x="477" y="643"/>
                  </a:cubicBezTo>
                  <a:cubicBezTo>
                    <a:pt x="502" y="660"/>
                    <a:pt x="544" y="685"/>
                    <a:pt x="569" y="694"/>
                  </a:cubicBezTo>
                  <a:cubicBezTo>
                    <a:pt x="636" y="710"/>
                    <a:pt x="744" y="735"/>
                    <a:pt x="820" y="677"/>
                  </a:cubicBezTo>
                  <a:cubicBezTo>
                    <a:pt x="945" y="568"/>
                    <a:pt x="945" y="568"/>
                    <a:pt x="945" y="568"/>
                  </a:cubicBezTo>
                  <a:cubicBezTo>
                    <a:pt x="970" y="552"/>
                    <a:pt x="1004" y="552"/>
                    <a:pt x="1020" y="576"/>
                  </a:cubicBezTo>
                  <a:cubicBezTo>
                    <a:pt x="1229" y="853"/>
                    <a:pt x="1229" y="853"/>
                    <a:pt x="1229" y="853"/>
                  </a:cubicBezTo>
                  <a:cubicBezTo>
                    <a:pt x="1246" y="877"/>
                    <a:pt x="1246" y="869"/>
                    <a:pt x="1238" y="844"/>
                  </a:cubicBezTo>
                  <a:cubicBezTo>
                    <a:pt x="1096" y="493"/>
                    <a:pt x="1096" y="493"/>
                    <a:pt x="1096" y="493"/>
                  </a:cubicBezTo>
                  <a:cubicBezTo>
                    <a:pt x="1079" y="468"/>
                    <a:pt x="1087" y="434"/>
                    <a:pt x="1112" y="409"/>
                  </a:cubicBezTo>
                  <a:cubicBezTo>
                    <a:pt x="1313" y="217"/>
                    <a:pt x="1313" y="217"/>
                    <a:pt x="1313" y="217"/>
                  </a:cubicBezTo>
                  <a:cubicBezTo>
                    <a:pt x="1330" y="192"/>
                    <a:pt x="1346" y="200"/>
                    <a:pt x="1346" y="225"/>
                  </a:cubicBezTo>
                  <a:cubicBezTo>
                    <a:pt x="1346" y="903"/>
                    <a:pt x="1346" y="903"/>
                    <a:pt x="1346" y="903"/>
                  </a:cubicBezTo>
                  <a:cubicBezTo>
                    <a:pt x="1346" y="903"/>
                    <a:pt x="1338" y="986"/>
                    <a:pt x="1246" y="986"/>
                  </a:cubicBezTo>
                  <a:cubicBezTo>
                    <a:pt x="92" y="986"/>
                    <a:pt x="92" y="986"/>
                    <a:pt x="92" y="986"/>
                  </a:cubicBezTo>
                  <a:close/>
                  <a:moveTo>
                    <a:pt x="92" y="986"/>
                  </a:moveTo>
                  <a:lnTo>
                    <a:pt x="92" y="986"/>
                  </a:lnTo>
                  <a:close/>
                </a:path>
              </a:pathLst>
            </a:custGeom>
            <a:solidFill>
              <a:schemeClr val="bg1"/>
            </a:solidFill>
            <a:ln>
              <a:noFill/>
            </a:ln>
            <a:effectLst/>
            <a:extLst/>
          </p:spPr>
          <p:txBody>
            <a:bodyPr wrap="none" lIns="243852" tIns="121926" rIns="243852" bIns="121926" anchor="ctr"/>
            <a:lstStyle/>
            <a:p>
              <a:pPr>
                <a:defRPr/>
              </a:pPr>
              <a:endParaRPr lang="en-US">
                <a:latin typeface="Open Sans Light"/>
                <a:cs typeface="Open Sans Light"/>
              </a:endParaRPr>
            </a:p>
          </p:txBody>
        </p:sp>
      </p:grpSp>
      <p:sp>
        <p:nvSpPr>
          <p:cNvPr id="99" name="Title 20"/>
          <p:cNvSpPr txBox="1">
            <a:spLocks/>
          </p:cNvSpPr>
          <p:nvPr/>
        </p:nvSpPr>
        <p:spPr>
          <a:xfrm>
            <a:off x="3201988" y="6870901"/>
            <a:ext cx="3304014" cy="503640"/>
          </a:xfrm>
          <a:prstGeom prst="rect">
            <a:avLst/>
          </a:prstGeom>
        </p:spPr>
        <p:txBody>
          <a:bodyPr vert="horz" wrap="square" lIns="243852" tIns="0" rIns="243852" bIns="121926"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800" dirty="0">
                <a:solidFill>
                  <a:schemeClr val="tx1"/>
                </a:solidFill>
                <a:latin typeface="Open Sans Light"/>
                <a:cs typeface="Open Sans Light"/>
              </a:rPr>
              <a:t>Statistics</a:t>
            </a:r>
          </a:p>
        </p:txBody>
      </p:sp>
      <p:sp>
        <p:nvSpPr>
          <p:cNvPr id="100" name="Title 20"/>
          <p:cNvSpPr txBox="1">
            <a:spLocks/>
          </p:cNvSpPr>
          <p:nvPr/>
        </p:nvSpPr>
        <p:spPr>
          <a:xfrm>
            <a:off x="8099021" y="6847182"/>
            <a:ext cx="3304014" cy="503640"/>
          </a:xfrm>
          <a:prstGeom prst="rect">
            <a:avLst/>
          </a:prstGeom>
        </p:spPr>
        <p:txBody>
          <a:bodyPr vert="horz" wrap="square" lIns="243852" tIns="0" rIns="243852" bIns="121926"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800" dirty="0">
                <a:solidFill>
                  <a:schemeClr val="tx1"/>
                </a:solidFill>
                <a:latin typeface="Open Sans Light"/>
                <a:cs typeface="Open Sans Light"/>
              </a:rPr>
              <a:t>Communication</a:t>
            </a:r>
          </a:p>
        </p:txBody>
      </p:sp>
      <p:sp>
        <p:nvSpPr>
          <p:cNvPr id="101" name="Title 20"/>
          <p:cNvSpPr txBox="1">
            <a:spLocks/>
          </p:cNvSpPr>
          <p:nvPr/>
        </p:nvSpPr>
        <p:spPr>
          <a:xfrm>
            <a:off x="12655973" y="6870901"/>
            <a:ext cx="3304014" cy="503640"/>
          </a:xfrm>
          <a:prstGeom prst="rect">
            <a:avLst/>
          </a:prstGeom>
        </p:spPr>
        <p:txBody>
          <a:bodyPr vert="horz" wrap="square" lIns="243852" tIns="0" rIns="243852" bIns="121926"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800" dirty="0">
                <a:solidFill>
                  <a:schemeClr val="tx1"/>
                </a:solidFill>
                <a:latin typeface="Open Sans Light"/>
                <a:cs typeface="Open Sans Light"/>
              </a:rPr>
              <a:t>Date and Time</a:t>
            </a:r>
          </a:p>
        </p:txBody>
      </p:sp>
      <p:sp>
        <p:nvSpPr>
          <p:cNvPr id="102" name="Title 20"/>
          <p:cNvSpPr txBox="1">
            <a:spLocks/>
          </p:cNvSpPr>
          <p:nvPr/>
        </p:nvSpPr>
        <p:spPr>
          <a:xfrm>
            <a:off x="17073168" y="6870901"/>
            <a:ext cx="3634415" cy="503640"/>
          </a:xfrm>
          <a:prstGeom prst="rect">
            <a:avLst/>
          </a:prstGeom>
        </p:spPr>
        <p:txBody>
          <a:bodyPr vert="horz" wrap="square" lIns="243852" tIns="0" rIns="243852" bIns="121926"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800" dirty="0">
                <a:solidFill>
                  <a:schemeClr val="tx1"/>
                </a:solidFill>
                <a:latin typeface="Open Sans Light"/>
                <a:cs typeface="Open Sans Light"/>
              </a:rPr>
              <a:t>Delivery Transport</a:t>
            </a:r>
          </a:p>
        </p:txBody>
      </p:sp>
      <p:sp>
        <p:nvSpPr>
          <p:cNvPr id="39" name="TextBox 38"/>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Internal and External Resources</a:t>
            </a:r>
            <a:endParaRPr lang="en-US" sz="6600" b="1" dirty="0">
              <a:solidFill>
                <a:schemeClr val="tx2"/>
              </a:solidFill>
              <a:latin typeface="Open Sans"/>
              <a:cs typeface="Open Sans"/>
            </a:endParaRPr>
          </a:p>
        </p:txBody>
      </p:sp>
      <p:sp>
        <p:nvSpPr>
          <p:cNvPr id="40" name="TextBox 39"/>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Tree>
    <p:extLst>
      <p:ext uri="{BB962C8B-B14F-4D97-AF65-F5344CB8AC3E}">
        <p14:creationId xmlns:p14="http://schemas.microsoft.com/office/powerpoint/2010/main" val="11699111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extBox 52"/>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Circle Diagram Sample</a:t>
            </a:r>
            <a:endParaRPr lang="en-US" sz="6600" b="1" dirty="0">
              <a:solidFill>
                <a:schemeClr val="tx2"/>
              </a:solidFill>
              <a:latin typeface="Open Sans"/>
              <a:cs typeface="Open Sans"/>
            </a:endParaRPr>
          </a:p>
        </p:txBody>
      </p:sp>
      <p:sp>
        <p:nvSpPr>
          <p:cNvPr id="54" name="TextBox 53"/>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121" name="Title 20"/>
          <p:cNvSpPr txBox="1">
            <a:spLocks/>
          </p:cNvSpPr>
          <p:nvPr/>
        </p:nvSpPr>
        <p:spPr>
          <a:xfrm>
            <a:off x="2247717" y="10866590"/>
            <a:ext cx="19891742" cy="1378544"/>
          </a:xfrm>
          <a:prstGeom prst="rect">
            <a:avLst/>
          </a:prstGeom>
        </p:spPr>
        <p:txBody>
          <a:bodyPr vert="horz" wrap="square" lIns="277071" tIns="138538" rIns="277071" bIns="138538" numCol="1" spcCol="2216571"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just">
              <a:lnSpc>
                <a:spcPct val="130000"/>
              </a:lnSpc>
            </a:pPr>
            <a:r>
              <a:rPr lang="fr-FR" sz="2800" dirty="0">
                <a:solidFill>
                  <a:schemeClr val="tx1"/>
                </a:solidFill>
                <a:latin typeface="Open Sans Light"/>
                <a:cs typeface="Open Sans Light"/>
              </a:rPr>
              <a:t>Lorem ipsum dolor sit amet, consectetur adipiscing elit. Aliquam tincidunt ante nec sem congue convallis. Pellentesque vel mauris quis nisl ornare rutrum in id risus. Proin vehicula ut sem et tempus. Interdum et malesuada fames </a:t>
            </a:r>
            <a:r>
              <a:rPr lang="fr-FR" sz="2800" dirty="0" err="1">
                <a:solidFill>
                  <a:schemeClr val="tx1"/>
                </a:solidFill>
                <a:latin typeface="Open Sans Light"/>
                <a:cs typeface="Open Sans Light"/>
              </a:rPr>
              <a:t>ac</a:t>
            </a:r>
            <a:r>
              <a:rPr lang="fr-FR" sz="2800" dirty="0">
                <a:solidFill>
                  <a:schemeClr val="tx1"/>
                </a:solidFill>
                <a:latin typeface="Open Sans Light"/>
                <a:cs typeface="Open Sans Light"/>
              </a:rPr>
              <a:t> </a:t>
            </a:r>
            <a:r>
              <a:rPr lang="fr-FR" sz="2800" dirty="0" smtClean="0">
                <a:solidFill>
                  <a:schemeClr val="tx1"/>
                </a:solidFill>
                <a:latin typeface="Open Sans Light"/>
                <a:cs typeface="Open Sans Light"/>
              </a:rPr>
              <a:t>ante</a:t>
            </a:r>
            <a:endParaRPr lang="en-US" sz="2800" dirty="0">
              <a:solidFill>
                <a:schemeClr val="tx1"/>
              </a:solidFill>
              <a:latin typeface="Open Sans Light"/>
              <a:cs typeface="Open Sans Light"/>
            </a:endParaRPr>
          </a:p>
        </p:txBody>
      </p:sp>
      <p:grpSp>
        <p:nvGrpSpPr>
          <p:cNvPr id="22" name="Group 21"/>
          <p:cNvGrpSpPr/>
          <p:nvPr/>
        </p:nvGrpSpPr>
        <p:grpSpPr>
          <a:xfrm>
            <a:off x="8778695" y="2652085"/>
            <a:ext cx="7284920" cy="7779568"/>
            <a:chOff x="7451638" y="2963335"/>
            <a:chExt cx="9458497" cy="10100732"/>
          </a:xfrm>
        </p:grpSpPr>
        <p:sp>
          <p:nvSpPr>
            <p:cNvPr id="14" name="Oval 13"/>
            <p:cNvSpPr/>
            <p:nvPr/>
          </p:nvSpPr>
          <p:spPr bwMode="auto">
            <a:xfrm>
              <a:off x="10940357" y="6777570"/>
              <a:ext cx="2472589" cy="2480733"/>
            </a:xfrm>
            <a:prstGeom prst="ellipse">
              <a:avLst/>
            </a:prstGeom>
            <a:solidFill>
              <a:schemeClr val="bg1">
                <a:lumMod val="85000"/>
              </a:schemeClr>
            </a:solidFill>
            <a:ln w="9525">
              <a:noFill/>
              <a:round/>
              <a:headEnd/>
              <a:tailEnd/>
            </a:ln>
          </p:spPr>
          <p:txBody>
            <a:bodyPr/>
            <a:lstStyle/>
            <a:p>
              <a:pPr algn="ctr" defTabSz="2751140">
                <a:defRPr/>
              </a:pPr>
              <a:endParaRPr lang="en-US">
                <a:latin typeface="+mn-lt"/>
                <a:ea typeface="+mn-ea"/>
                <a:cs typeface="+mn-cs"/>
              </a:endParaRPr>
            </a:p>
          </p:txBody>
        </p:sp>
        <p:sp>
          <p:nvSpPr>
            <p:cNvPr id="16" name="Down Arrow 15"/>
            <p:cNvSpPr>
              <a:spLocks noChangeArrowheads="1"/>
            </p:cNvSpPr>
            <p:nvPr/>
          </p:nvSpPr>
          <p:spPr bwMode="auto">
            <a:xfrm rot="-7051138">
              <a:off x="13590812" y="6561593"/>
              <a:ext cx="639235" cy="1147384"/>
            </a:xfrm>
            <a:prstGeom prst="downArrow">
              <a:avLst>
                <a:gd name="adj1" fmla="val 63519"/>
                <a:gd name="adj2" fmla="val 50235"/>
              </a:avLst>
            </a:pr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243852" tIns="121926" rIns="243852" bIns="121926"/>
            <a:lstStyle/>
            <a:p>
              <a:pPr algn="ctr"/>
              <a:endParaRPr lang="en-US" dirty="0">
                <a:latin typeface="Arial"/>
                <a:cs typeface="Arial"/>
              </a:endParaRPr>
            </a:p>
          </p:txBody>
        </p:sp>
        <p:sp>
          <p:nvSpPr>
            <p:cNvPr id="20" name="Down Arrow 19"/>
            <p:cNvSpPr/>
            <p:nvPr/>
          </p:nvSpPr>
          <p:spPr bwMode="auto">
            <a:xfrm rot="14548862" flipH="1" flipV="1">
              <a:off x="10140197" y="8263389"/>
              <a:ext cx="643467" cy="1185488"/>
            </a:xfrm>
            <a:prstGeom prst="downArrow">
              <a:avLst>
                <a:gd name="adj1" fmla="val 63516"/>
                <a:gd name="adj2" fmla="val 50000"/>
              </a:avLst>
            </a:prstGeom>
            <a:solidFill>
              <a:schemeClr val="accent5"/>
            </a:solidFill>
            <a:ln w="9525">
              <a:noFill/>
              <a:round/>
              <a:headEnd/>
              <a:tailEnd/>
            </a:ln>
          </p:spPr>
          <p:txBody>
            <a:bodyPr lIns="243852" tIns="121926" rIns="243852" bIns="121926"/>
            <a:lstStyle/>
            <a:p>
              <a:pPr algn="ctr" defTabSz="2751140">
                <a:defRPr/>
              </a:pPr>
              <a:endParaRPr lang="en-US">
                <a:latin typeface="+mn-lt"/>
                <a:ea typeface="+mn-ea"/>
                <a:cs typeface="+mn-cs"/>
              </a:endParaRPr>
            </a:p>
          </p:txBody>
        </p:sp>
        <p:sp>
          <p:nvSpPr>
            <p:cNvPr id="45" name="Down Arrow 44"/>
            <p:cNvSpPr>
              <a:spLocks noChangeArrowheads="1"/>
            </p:cNvSpPr>
            <p:nvPr/>
          </p:nvSpPr>
          <p:spPr bwMode="auto">
            <a:xfrm rot="10800000">
              <a:off x="11871814" y="5566835"/>
              <a:ext cx="639318" cy="1147232"/>
            </a:xfrm>
            <a:prstGeom prst="downArrow">
              <a:avLst>
                <a:gd name="adj1" fmla="val 63519"/>
                <a:gd name="adj2" fmla="val 50235"/>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243852" tIns="121926" rIns="243852" bIns="121926"/>
            <a:lstStyle/>
            <a:p>
              <a:pPr algn="ctr"/>
              <a:endParaRPr lang="en-US" dirty="0">
                <a:latin typeface="Arial"/>
                <a:cs typeface="Arial"/>
              </a:endParaRPr>
            </a:p>
          </p:txBody>
        </p:sp>
        <p:sp>
          <p:nvSpPr>
            <p:cNvPr id="48" name="Down Arrow 47"/>
            <p:cNvSpPr/>
            <p:nvPr/>
          </p:nvSpPr>
          <p:spPr bwMode="auto">
            <a:xfrm rot="7051138" flipH="1">
              <a:off x="10159250" y="6559476"/>
              <a:ext cx="643467" cy="1147384"/>
            </a:xfrm>
            <a:prstGeom prst="downArrow">
              <a:avLst>
                <a:gd name="adj1" fmla="val 63516"/>
                <a:gd name="adj2" fmla="val 50000"/>
              </a:avLst>
            </a:prstGeom>
            <a:solidFill>
              <a:schemeClr val="accent6"/>
            </a:solidFill>
            <a:ln w="9525">
              <a:noFill/>
              <a:round/>
              <a:headEnd/>
              <a:tailEnd/>
            </a:ln>
          </p:spPr>
          <p:txBody>
            <a:bodyPr lIns="243852" tIns="121926" rIns="243852" bIns="121926"/>
            <a:lstStyle/>
            <a:p>
              <a:pPr algn="ctr" defTabSz="2751140">
                <a:defRPr/>
              </a:pPr>
              <a:endParaRPr lang="en-US">
                <a:latin typeface="+mn-lt"/>
                <a:ea typeface="+mn-ea"/>
                <a:cs typeface="+mn-cs"/>
              </a:endParaRPr>
            </a:p>
          </p:txBody>
        </p:sp>
        <p:sp>
          <p:nvSpPr>
            <p:cNvPr id="56" name="Down Arrow 55"/>
            <p:cNvSpPr/>
            <p:nvPr/>
          </p:nvSpPr>
          <p:spPr bwMode="auto">
            <a:xfrm rot="10800000" flipV="1">
              <a:off x="11871814" y="9321801"/>
              <a:ext cx="639318" cy="1147235"/>
            </a:xfrm>
            <a:prstGeom prst="downArrow">
              <a:avLst>
                <a:gd name="adj1" fmla="val 63516"/>
                <a:gd name="adj2" fmla="val 50000"/>
              </a:avLst>
            </a:prstGeom>
            <a:solidFill>
              <a:schemeClr val="accent4"/>
            </a:solidFill>
            <a:ln w="9525">
              <a:noFill/>
              <a:round/>
              <a:headEnd/>
              <a:tailEnd/>
            </a:ln>
          </p:spPr>
          <p:txBody>
            <a:bodyPr lIns="243852" tIns="121926" rIns="243852" bIns="121926"/>
            <a:lstStyle/>
            <a:p>
              <a:pPr algn="ctr" defTabSz="2751140">
                <a:defRPr/>
              </a:pPr>
              <a:endParaRPr lang="en-US">
                <a:latin typeface="+mn-lt"/>
                <a:ea typeface="+mn-ea"/>
                <a:cs typeface="+mn-cs"/>
              </a:endParaRPr>
            </a:p>
          </p:txBody>
        </p:sp>
        <p:sp>
          <p:nvSpPr>
            <p:cNvPr id="57" name="Down Arrow 56"/>
            <p:cNvSpPr/>
            <p:nvPr/>
          </p:nvSpPr>
          <p:spPr bwMode="auto">
            <a:xfrm rot="7051138" flipV="1">
              <a:off x="13571761" y="8299373"/>
              <a:ext cx="639232" cy="1185488"/>
            </a:xfrm>
            <a:prstGeom prst="downArrow">
              <a:avLst>
                <a:gd name="adj1" fmla="val 63516"/>
                <a:gd name="adj2" fmla="val 50000"/>
              </a:avLst>
            </a:prstGeom>
            <a:solidFill>
              <a:schemeClr val="accent3"/>
            </a:solidFill>
            <a:ln w="9525">
              <a:noFill/>
              <a:round/>
              <a:headEnd/>
              <a:tailEnd/>
            </a:ln>
          </p:spPr>
          <p:txBody>
            <a:bodyPr lIns="243852" tIns="121926" rIns="243852" bIns="121926"/>
            <a:lstStyle/>
            <a:p>
              <a:pPr algn="ctr" defTabSz="2751140">
                <a:defRPr/>
              </a:pPr>
              <a:endParaRPr lang="en-US" dirty="0">
                <a:latin typeface="+mn-lt"/>
                <a:ea typeface="+mn-ea"/>
                <a:cs typeface="+mn-cs"/>
              </a:endParaRPr>
            </a:p>
          </p:txBody>
        </p:sp>
        <p:sp>
          <p:nvSpPr>
            <p:cNvPr id="77" name="Oval 76"/>
            <p:cNvSpPr>
              <a:spLocks noChangeAspect="1"/>
            </p:cNvSpPr>
            <p:nvPr/>
          </p:nvSpPr>
          <p:spPr bwMode="auto">
            <a:xfrm>
              <a:off x="10906488" y="2963335"/>
              <a:ext cx="2603840" cy="2603501"/>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2751140">
                <a:defRPr/>
              </a:pPr>
              <a:endParaRPr lang="en-US" sz="300" b="1" dirty="0">
                <a:solidFill>
                  <a:schemeClr val="bg1"/>
                </a:solidFill>
                <a:latin typeface="+mj-lt"/>
              </a:endParaRPr>
            </a:p>
          </p:txBody>
        </p:sp>
        <p:sp>
          <p:nvSpPr>
            <p:cNvPr id="65" name="Oval 64"/>
            <p:cNvSpPr>
              <a:spLocks noChangeAspect="1"/>
            </p:cNvSpPr>
            <p:nvPr/>
          </p:nvSpPr>
          <p:spPr bwMode="auto">
            <a:xfrm>
              <a:off x="14280894" y="8453968"/>
              <a:ext cx="2603838" cy="2603499"/>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2751140">
                <a:defRPr/>
              </a:pPr>
              <a:endParaRPr lang="en-US" sz="3200" b="1" dirty="0">
                <a:latin typeface="+mj-lt"/>
              </a:endParaRPr>
            </a:p>
          </p:txBody>
        </p:sp>
        <p:sp>
          <p:nvSpPr>
            <p:cNvPr id="74" name="Oval 73"/>
            <p:cNvSpPr>
              <a:spLocks noChangeAspect="1"/>
            </p:cNvSpPr>
            <p:nvPr/>
          </p:nvSpPr>
          <p:spPr bwMode="auto">
            <a:xfrm>
              <a:off x="7481275" y="5037668"/>
              <a:ext cx="2603838" cy="2603501"/>
            </a:xfrm>
            <a:prstGeom prst="ellipse">
              <a:avLst/>
            </a:prstGeom>
            <a:solidFill>
              <a:schemeClr val="accent6"/>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2751140">
                <a:defRPr/>
              </a:pPr>
              <a:endParaRPr lang="en-US" sz="3200" b="1" dirty="0">
                <a:latin typeface="+mj-lt"/>
              </a:endParaRPr>
            </a:p>
          </p:txBody>
        </p:sp>
        <p:sp>
          <p:nvSpPr>
            <p:cNvPr id="68" name="Oval 67"/>
            <p:cNvSpPr>
              <a:spLocks noChangeAspect="1"/>
            </p:cNvSpPr>
            <p:nvPr/>
          </p:nvSpPr>
          <p:spPr bwMode="auto">
            <a:xfrm>
              <a:off x="10893786" y="10460568"/>
              <a:ext cx="2603838" cy="2603499"/>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2751140">
                <a:defRPr/>
              </a:pPr>
              <a:endParaRPr lang="en-US" sz="3200" b="1" dirty="0">
                <a:latin typeface="+mj-lt"/>
              </a:endParaRPr>
            </a:p>
          </p:txBody>
        </p:sp>
        <p:sp>
          <p:nvSpPr>
            <p:cNvPr id="71" name="Oval 70"/>
            <p:cNvSpPr>
              <a:spLocks noChangeAspect="1"/>
            </p:cNvSpPr>
            <p:nvPr/>
          </p:nvSpPr>
          <p:spPr bwMode="auto">
            <a:xfrm>
              <a:off x="7451638" y="8453968"/>
              <a:ext cx="2603840" cy="2603499"/>
            </a:xfrm>
            <a:prstGeom prst="ellipse">
              <a:avLst/>
            </a:prstGeom>
            <a:solidFill>
              <a:schemeClr val="accent5"/>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2751140">
                <a:defRPr/>
              </a:pPr>
              <a:endParaRPr lang="en-US" sz="3200" b="1" dirty="0">
                <a:latin typeface="+mj-lt"/>
              </a:endParaRPr>
            </a:p>
          </p:txBody>
        </p:sp>
        <p:sp>
          <p:nvSpPr>
            <p:cNvPr id="62" name="Oval 61"/>
            <p:cNvSpPr>
              <a:spLocks noChangeAspect="1"/>
            </p:cNvSpPr>
            <p:nvPr/>
          </p:nvSpPr>
          <p:spPr bwMode="auto">
            <a:xfrm>
              <a:off x="14306297" y="5024968"/>
              <a:ext cx="2603838" cy="2603499"/>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2751140">
                <a:defRPr/>
              </a:pPr>
              <a:endParaRPr lang="en-US" sz="3700" b="1" dirty="0">
                <a:latin typeface="+mj-lt"/>
              </a:endParaRPr>
            </a:p>
          </p:txBody>
        </p:sp>
      </p:grpSp>
      <p:grpSp>
        <p:nvGrpSpPr>
          <p:cNvPr id="83" name="Group 82"/>
          <p:cNvGrpSpPr/>
          <p:nvPr/>
        </p:nvGrpSpPr>
        <p:grpSpPr>
          <a:xfrm>
            <a:off x="3118963" y="3283120"/>
            <a:ext cx="4466633" cy="1450533"/>
            <a:chOff x="3779276" y="2838643"/>
            <a:chExt cx="6257491" cy="3109347"/>
          </a:xfrm>
        </p:grpSpPr>
        <p:sp>
          <p:nvSpPr>
            <p:cNvPr id="84" name="TextBox 83"/>
            <p:cNvSpPr txBox="1"/>
            <p:nvPr/>
          </p:nvSpPr>
          <p:spPr>
            <a:xfrm>
              <a:off x="3779276" y="4104936"/>
              <a:ext cx="6257491" cy="1843054"/>
            </a:xfrm>
            <a:prstGeom prst="rect">
              <a:avLst/>
            </a:prstGeom>
            <a:noFill/>
          </p:spPr>
          <p:txBody>
            <a:bodyPr wrap="square" rtlCol="0">
              <a:noAutofit/>
            </a:bodyPr>
            <a:lstStyle/>
            <a:p>
              <a:pPr>
                <a:lnSpc>
                  <a:spcPct val="130000"/>
                </a:lnSpc>
              </a:pPr>
              <a:r>
                <a:rPr lang="en-US" sz="2000" dirty="0" smtClean="0">
                  <a:latin typeface="Open Sans Light"/>
                  <a:cs typeface="Open Sans Light"/>
                </a:rPr>
                <a:t>Entrepreneur  It is defined as an individual who organizes or operates a business or businesses. </a:t>
              </a:r>
              <a:endParaRPr lang="en-US" sz="2000" dirty="0">
                <a:latin typeface="Open Sans Light"/>
                <a:cs typeface="Open Sans Light"/>
              </a:endParaRPr>
            </a:p>
          </p:txBody>
        </p:sp>
        <p:sp>
          <p:nvSpPr>
            <p:cNvPr id="85" name="TextBox 84"/>
            <p:cNvSpPr txBox="1"/>
            <p:nvPr/>
          </p:nvSpPr>
          <p:spPr>
            <a:xfrm>
              <a:off x="3779276" y="2838643"/>
              <a:ext cx="6257491" cy="1222759"/>
            </a:xfrm>
            <a:prstGeom prst="rect">
              <a:avLst/>
            </a:prstGeom>
            <a:noFill/>
          </p:spPr>
          <p:txBody>
            <a:bodyPr wrap="square" rtlCol="0">
              <a:noAutofit/>
            </a:bodyPr>
            <a:lstStyle/>
            <a:p>
              <a:pPr>
                <a:lnSpc>
                  <a:spcPct val="130000"/>
                </a:lnSpc>
              </a:pPr>
              <a:r>
                <a:rPr lang="en-US" sz="2400" b="1" dirty="0" smtClean="0">
                  <a:latin typeface="Open Sans"/>
                  <a:cs typeface="Open Sans"/>
                </a:rPr>
                <a:t>Analytics</a:t>
              </a:r>
              <a:endParaRPr lang="en-US" sz="2400" b="1" dirty="0">
                <a:latin typeface="Open Sans"/>
                <a:cs typeface="Open Sans"/>
              </a:endParaRPr>
            </a:p>
          </p:txBody>
        </p:sp>
      </p:grpSp>
      <p:grpSp>
        <p:nvGrpSpPr>
          <p:cNvPr id="87" name="Group 86"/>
          <p:cNvGrpSpPr/>
          <p:nvPr/>
        </p:nvGrpSpPr>
        <p:grpSpPr>
          <a:xfrm>
            <a:off x="3118963" y="5508174"/>
            <a:ext cx="4466633" cy="1450533"/>
            <a:chOff x="3779276" y="2838643"/>
            <a:chExt cx="6257491" cy="3109347"/>
          </a:xfrm>
        </p:grpSpPr>
        <p:sp>
          <p:nvSpPr>
            <p:cNvPr id="88" name="TextBox 87"/>
            <p:cNvSpPr txBox="1"/>
            <p:nvPr/>
          </p:nvSpPr>
          <p:spPr>
            <a:xfrm>
              <a:off x="3779276" y="4104936"/>
              <a:ext cx="6257491" cy="1843054"/>
            </a:xfrm>
            <a:prstGeom prst="rect">
              <a:avLst/>
            </a:prstGeom>
            <a:noFill/>
          </p:spPr>
          <p:txBody>
            <a:bodyPr wrap="square" rtlCol="0">
              <a:noAutofit/>
            </a:bodyPr>
            <a:lstStyle/>
            <a:p>
              <a:pPr>
                <a:lnSpc>
                  <a:spcPct val="130000"/>
                </a:lnSpc>
              </a:pPr>
              <a:r>
                <a:rPr lang="en-US" sz="2000" dirty="0" smtClean="0">
                  <a:latin typeface="Open Sans Light"/>
                  <a:cs typeface="Open Sans Light"/>
                </a:rPr>
                <a:t>Entrepreneur  It is defined as an individual who organizes or operates a business or businesses. </a:t>
              </a:r>
              <a:endParaRPr lang="en-US" sz="2000" dirty="0">
                <a:latin typeface="Open Sans Light"/>
                <a:cs typeface="Open Sans Light"/>
              </a:endParaRPr>
            </a:p>
          </p:txBody>
        </p:sp>
        <p:sp>
          <p:nvSpPr>
            <p:cNvPr id="89" name="TextBox 88"/>
            <p:cNvSpPr txBox="1"/>
            <p:nvPr/>
          </p:nvSpPr>
          <p:spPr>
            <a:xfrm>
              <a:off x="3779276" y="2838643"/>
              <a:ext cx="6257491" cy="1222759"/>
            </a:xfrm>
            <a:prstGeom prst="rect">
              <a:avLst/>
            </a:prstGeom>
            <a:noFill/>
          </p:spPr>
          <p:txBody>
            <a:bodyPr wrap="square" rtlCol="0">
              <a:noAutofit/>
            </a:bodyPr>
            <a:lstStyle/>
            <a:p>
              <a:pPr>
                <a:lnSpc>
                  <a:spcPct val="130000"/>
                </a:lnSpc>
              </a:pPr>
              <a:r>
                <a:rPr lang="en-US" sz="2400" b="1" dirty="0" smtClean="0">
                  <a:latin typeface="Open Sans"/>
                  <a:cs typeface="Open Sans"/>
                </a:rPr>
                <a:t>Cloud Service</a:t>
              </a:r>
              <a:endParaRPr lang="en-US" sz="2400" b="1" dirty="0">
                <a:latin typeface="Open Sans"/>
                <a:cs typeface="Open Sans"/>
              </a:endParaRPr>
            </a:p>
          </p:txBody>
        </p:sp>
      </p:grpSp>
      <p:grpSp>
        <p:nvGrpSpPr>
          <p:cNvPr id="91" name="Group 90"/>
          <p:cNvGrpSpPr/>
          <p:nvPr/>
        </p:nvGrpSpPr>
        <p:grpSpPr>
          <a:xfrm>
            <a:off x="3118963" y="7702720"/>
            <a:ext cx="4466633" cy="1450533"/>
            <a:chOff x="3779276" y="2838643"/>
            <a:chExt cx="6257491" cy="3109347"/>
          </a:xfrm>
        </p:grpSpPr>
        <p:sp>
          <p:nvSpPr>
            <p:cNvPr id="94" name="TextBox 93"/>
            <p:cNvSpPr txBox="1"/>
            <p:nvPr/>
          </p:nvSpPr>
          <p:spPr>
            <a:xfrm>
              <a:off x="3779276" y="4104936"/>
              <a:ext cx="6257491" cy="1843054"/>
            </a:xfrm>
            <a:prstGeom prst="rect">
              <a:avLst/>
            </a:prstGeom>
            <a:noFill/>
          </p:spPr>
          <p:txBody>
            <a:bodyPr wrap="square" rtlCol="0">
              <a:noAutofit/>
            </a:bodyPr>
            <a:lstStyle/>
            <a:p>
              <a:pPr>
                <a:lnSpc>
                  <a:spcPct val="130000"/>
                </a:lnSpc>
              </a:pPr>
              <a:r>
                <a:rPr lang="en-US" sz="2000" dirty="0" smtClean="0">
                  <a:latin typeface="Open Sans Light"/>
                  <a:cs typeface="Open Sans Light"/>
                </a:rPr>
                <a:t>Entrepreneur  It is defined as an individual who organizes or operates a business or businesses. </a:t>
              </a:r>
              <a:endParaRPr lang="en-US" sz="2000" dirty="0">
                <a:latin typeface="Open Sans Light"/>
                <a:cs typeface="Open Sans Light"/>
              </a:endParaRPr>
            </a:p>
          </p:txBody>
        </p:sp>
        <p:sp>
          <p:nvSpPr>
            <p:cNvPr id="97" name="TextBox 96"/>
            <p:cNvSpPr txBox="1"/>
            <p:nvPr/>
          </p:nvSpPr>
          <p:spPr>
            <a:xfrm>
              <a:off x="3779276" y="2838643"/>
              <a:ext cx="6257491" cy="1222759"/>
            </a:xfrm>
            <a:prstGeom prst="rect">
              <a:avLst/>
            </a:prstGeom>
            <a:noFill/>
          </p:spPr>
          <p:txBody>
            <a:bodyPr wrap="square" rtlCol="0">
              <a:noAutofit/>
            </a:bodyPr>
            <a:lstStyle/>
            <a:p>
              <a:pPr>
                <a:lnSpc>
                  <a:spcPct val="130000"/>
                </a:lnSpc>
              </a:pPr>
              <a:r>
                <a:rPr lang="en-US" sz="2400" b="1" dirty="0" smtClean="0">
                  <a:latin typeface="Open Sans"/>
                  <a:cs typeface="Open Sans"/>
                </a:rPr>
                <a:t>Film Studio</a:t>
              </a:r>
              <a:endParaRPr lang="en-US" sz="2400" b="1" dirty="0">
                <a:latin typeface="Open Sans"/>
                <a:cs typeface="Open Sans"/>
              </a:endParaRPr>
            </a:p>
          </p:txBody>
        </p:sp>
      </p:grpSp>
      <p:grpSp>
        <p:nvGrpSpPr>
          <p:cNvPr id="109" name="Group 108"/>
          <p:cNvGrpSpPr/>
          <p:nvPr/>
        </p:nvGrpSpPr>
        <p:grpSpPr>
          <a:xfrm>
            <a:off x="16958516" y="3283120"/>
            <a:ext cx="4466633" cy="1450533"/>
            <a:chOff x="3779276" y="2838643"/>
            <a:chExt cx="6257491" cy="3109347"/>
          </a:xfrm>
        </p:grpSpPr>
        <p:sp>
          <p:nvSpPr>
            <p:cNvPr id="110" name="TextBox 109"/>
            <p:cNvSpPr txBox="1"/>
            <p:nvPr/>
          </p:nvSpPr>
          <p:spPr>
            <a:xfrm>
              <a:off x="3779276" y="4104936"/>
              <a:ext cx="6257491" cy="1843054"/>
            </a:xfrm>
            <a:prstGeom prst="rect">
              <a:avLst/>
            </a:prstGeom>
            <a:noFill/>
          </p:spPr>
          <p:txBody>
            <a:bodyPr wrap="square" rtlCol="0">
              <a:noAutofit/>
            </a:bodyPr>
            <a:lstStyle/>
            <a:p>
              <a:pPr algn="r">
                <a:lnSpc>
                  <a:spcPct val="130000"/>
                </a:lnSpc>
              </a:pPr>
              <a:r>
                <a:rPr lang="en-US" sz="2000" dirty="0" smtClean="0">
                  <a:latin typeface="Open Sans Light"/>
                  <a:cs typeface="Open Sans Light"/>
                </a:rPr>
                <a:t>Entrepreneur  It is defined as an individual who organizes or operates a business or businesses. </a:t>
              </a:r>
              <a:endParaRPr lang="en-US" sz="2000" dirty="0">
                <a:latin typeface="Open Sans Light"/>
                <a:cs typeface="Open Sans Light"/>
              </a:endParaRPr>
            </a:p>
          </p:txBody>
        </p:sp>
        <p:sp>
          <p:nvSpPr>
            <p:cNvPr id="111" name="TextBox 110"/>
            <p:cNvSpPr txBox="1"/>
            <p:nvPr/>
          </p:nvSpPr>
          <p:spPr>
            <a:xfrm>
              <a:off x="3779276" y="2838643"/>
              <a:ext cx="6257491" cy="1222759"/>
            </a:xfrm>
            <a:prstGeom prst="rect">
              <a:avLst/>
            </a:prstGeom>
            <a:noFill/>
          </p:spPr>
          <p:txBody>
            <a:bodyPr wrap="square" rtlCol="0">
              <a:noAutofit/>
            </a:bodyPr>
            <a:lstStyle/>
            <a:p>
              <a:pPr algn="r">
                <a:lnSpc>
                  <a:spcPct val="130000"/>
                </a:lnSpc>
              </a:pPr>
              <a:r>
                <a:rPr lang="en-US" sz="2400" b="1" dirty="0" smtClean="0">
                  <a:latin typeface="Open Sans"/>
                  <a:cs typeface="Open Sans"/>
                </a:rPr>
                <a:t>Analytics</a:t>
              </a:r>
              <a:endParaRPr lang="en-US" sz="2400" b="1" dirty="0">
                <a:latin typeface="Open Sans"/>
                <a:cs typeface="Open Sans"/>
              </a:endParaRPr>
            </a:p>
          </p:txBody>
        </p:sp>
      </p:grpSp>
      <p:grpSp>
        <p:nvGrpSpPr>
          <p:cNvPr id="113" name="Group 112"/>
          <p:cNvGrpSpPr/>
          <p:nvPr/>
        </p:nvGrpSpPr>
        <p:grpSpPr>
          <a:xfrm>
            <a:off x="16958516" y="5508174"/>
            <a:ext cx="4466633" cy="1450533"/>
            <a:chOff x="3779276" y="2838643"/>
            <a:chExt cx="6257491" cy="3109347"/>
          </a:xfrm>
        </p:grpSpPr>
        <p:sp>
          <p:nvSpPr>
            <p:cNvPr id="114" name="TextBox 113"/>
            <p:cNvSpPr txBox="1"/>
            <p:nvPr/>
          </p:nvSpPr>
          <p:spPr>
            <a:xfrm>
              <a:off x="3779276" y="4104936"/>
              <a:ext cx="6257491" cy="1843054"/>
            </a:xfrm>
            <a:prstGeom prst="rect">
              <a:avLst/>
            </a:prstGeom>
            <a:noFill/>
          </p:spPr>
          <p:txBody>
            <a:bodyPr wrap="square" rtlCol="0">
              <a:noAutofit/>
            </a:bodyPr>
            <a:lstStyle/>
            <a:p>
              <a:pPr algn="r">
                <a:lnSpc>
                  <a:spcPct val="130000"/>
                </a:lnSpc>
              </a:pPr>
              <a:r>
                <a:rPr lang="en-US" sz="2000" dirty="0" smtClean="0">
                  <a:latin typeface="Open Sans Light"/>
                  <a:cs typeface="Open Sans Light"/>
                </a:rPr>
                <a:t>Entrepreneur  It is defined as an individual who organizes or operates a business or businesses. </a:t>
              </a:r>
              <a:endParaRPr lang="en-US" sz="2000" dirty="0">
                <a:latin typeface="Open Sans Light"/>
                <a:cs typeface="Open Sans Light"/>
              </a:endParaRPr>
            </a:p>
          </p:txBody>
        </p:sp>
        <p:sp>
          <p:nvSpPr>
            <p:cNvPr id="115" name="TextBox 114"/>
            <p:cNvSpPr txBox="1"/>
            <p:nvPr/>
          </p:nvSpPr>
          <p:spPr>
            <a:xfrm>
              <a:off x="3779276" y="2838643"/>
              <a:ext cx="6257491" cy="1222759"/>
            </a:xfrm>
            <a:prstGeom prst="rect">
              <a:avLst/>
            </a:prstGeom>
            <a:noFill/>
          </p:spPr>
          <p:txBody>
            <a:bodyPr wrap="square" rtlCol="0">
              <a:noAutofit/>
            </a:bodyPr>
            <a:lstStyle/>
            <a:p>
              <a:pPr algn="r">
                <a:lnSpc>
                  <a:spcPct val="130000"/>
                </a:lnSpc>
              </a:pPr>
              <a:r>
                <a:rPr lang="en-US" sz="2400" b="1" dirty="0" smtClean="0">
                  <a:latin typeface="Open Sans"/>
                  <a:cs typeface="Open Sans"/>
                </a:rPr>
                <a:t>Cloud Service</a:t>
              </a:r>
              <a:endParaRPr lang="en-US" sz="2400" b="1" dirty="0">
                <a:latin typeface="Open Sans"/>
                <a:cs typeface="Open Sans"/>
              </a:endParaRPr>
            </a:p>
          </p:txBody>
        </p:sp>
      </p:grpSp>
      <p:grpSp>
        <p:nvGrpSpPr>
          <p:cNvPr id="117" name="Group 116"/>
          <p:cNvGrpSpPr/>
          <p:nvPr/>
        </p:nvGrpSpPr>
        <p:grpSpPr>
          <a:xfrm>
            <a:off x="16958516" y="7702720"/>
            <a:ext cx="4466633" cy="1450533"/>
            <a:chOff x="3779276" y="2838643"/>
            <a:chExt cx="6257491" cy="3109347"/>
          </a:xfrm>
        </p:grpSpPr>
        <p:sp>
          <p:nvSpPr>
            <p:cNvPr id="118" name="TextBox 117"/>
            <p:cNvSpPr txBox="1"/>
            <p:nvPr/>
          </p:nvSpPr>
          <p:spPr>
            <a:xfrm>
              <a:off x="3779276" y="4104936"/>
              <a:ext cx="6257491" cy="1843054"/>
            </a:xfrm>
            <a:prstGeom prst="rect">
              <a:avLst/>
            </a:prstGeom>
            <a:noFill/>
          </p:spPr>
          <p:txBody>
            <a:bodyPr wrap="square" rtlCol="0">
              <a:noAutofit/>
            </a:bodyPr>
            <a:lstStyle/>
            <a:p>
              <a:pPr algn="r">
                <a:lnSpc>
                  <a:spcPct val="130000"/>
                </a:lnSpc>
              </a:pPr>
              <a:r>
                <a:rPr lang="en-US" sz="2000" dirty="0" smtClean="0">
                  <a:latin typeface="Open Sans Light"/>
                  <a:cs typeface="Open Sans Light"/>
                </a:rPr>
                <a:t>Entrepreneur  It is defined as an individual who organizes or operates a business or businesses. </a:t>
              </a:r>
              <a:endParaRPr lang="en-US" sz="2000" dirty="0">
                <a:latin typeface="Open Sans Light"/>
                <a:cs typeface="Open Sans Light"/>
              </a:endParaRPr>
            </a:p>
          </p:txBody>
        </p:sp>
        <p:sp>
          <p:nvSpPr>
            <p:cNvPr id="119" name="TextBox 118"/>
            <p:cNvSpPr txBox="1"/>
            <p:nvPr/>
          </p:nvSpPr>
          <p:spPr>
            <a:xfrm>
              <a:off x="3779276" y="2838643"/>
              <a:ext cx="6257491" cy="1222759"/>
            </a:xfrm>
            <a:prstGeom prst="rect">
              <a:avLst/>
            </a:prstGeom>
            <a:noFill/>
          </p:spPr>
          <p:txBody>
            <a:bodyPr wrap="square" rtlCol="0">
              <a:noAutofit/>
            </a:bodyPr>
            <a:lstStyle/>
            <a:p>
              <a:pPr algn="r">
                <a:lnSpc>
                  <a:spcPct val="130000"/>
                </a:lnSpc>
              </a:pPr>
              <a:r>
                <a:rPr lang="en-US" sz="2400" b="1" dirty="0" smtClean="0">
                  <a:latin typeface="Open Sans"/>
                  <a:cs typeface="Open Sans"/>
                </a:rPr>
                <a:t>Film Studio</a:t>
              </a:r>
              <a:endParaRPr lang="en-US" sz="2400" b="1" dirty="0">
                <a:latin typeface="Open Sans"/>
                <a:cs typeface="Open Sans"/>
              </a:endParaRPr>
            </a:p>
          </p:txBody>
        </p:sp>
      </p:grpSp>
      <p:sp>
        <p:nvSpPr>
          <p:cNvPr id="123" name="Freeform 98"/>
          <p:cNvSpPr>
            <a:spLocks noEditPoints="1"/>
          </p:cNvSpPr>
          <p:nvPr/>
        </p:nvSpPr>
        <p:spPr bwMode="auto">
          <a:xfrm>
            <a:off x="2183754" y="3524962"/>
            <a:ext cx="745757" cy="555459"/>
          </a:xfrm>
          <a:custGeom>
            <a:avLst/>
            <a:gdLst/>
            <a:ahLst/>
            <a:cxnLst>
              <a:cxn ang="0">
                <a:pos x="55" y="23"/>
              </a:cxn>
              <a:cxn ang="0">
                <a:pos x="25" y="23"/>
              </a:cxn>
              <a:cxn ang="0">
                <a:pos x="12" y="29"/>
              </a:cxn>
              <a:cxn ang="0">
                <a:pos x="0" y="43"/>
              </a:cxn>
              <a:cxn ang="0">
                <a:pos x="0" y="43"/>
              </a:cxn>
              <a:cxn ang="0">
                <a:pos x="0" y="42"/>
              </a:cxn>
              <a:cxn ang="0">
                <a:pos x="0" y="8"/>
              </a:cxn>
              <a:cxn ang="0">
                <a:pos x="8" y="0"/>
              </a:cxn>
              <a:cxn ang="0">
                <a:pos x="19" y="0"/>
              </a:cxn>
              <a:cxn ang="0">
                <a:pos x="27" y="8"/>
              </a:cxn>
              <a:cxn ang="0">
                <a:pos x="27" y="9"/>
              </a:cxn>
              <a:cxn ang="0">
                <a:pos x="47" y="9"/>
              </a:cxn>
              <a:cxn ang="0">
                <a:pos x="55" y="17"/>
              </a:cxn>
              <a:cxn ang="0">
                <a:pos x="55" y="23"/>
              </a:cxn>
              <a:cxn ang="0">
                <a:pos x="66" y="32"/>
              </a:cxn>
              <a:cxn ang="0">
                <a:pos x="54" y="46"/>
              </a:cxn>
              <a:cxn ang="0">
                <a:pos x="44" y="50"/>
              </a:cxn>
              <a:cxn ang="0">
                <a:pos x="5" y="50"/>
              </a:cxn>
              <a:cxn ang="0">
                <a:pos x="2" y="48"/>
              </a:cxn>
              <a:cxn ang="0">
                <a:pos x="3" y="46"/>
              </a:cxn>
              <a:cxn ang="0">
                <a:pos x="15" y="32"/>
              </a:cxn>
              <a:cxn ang="0">
                <a:pos x="25" y="28"/>
              </a:cxn>
              <a:cxn ang="0">
                <a:pos x="64" y="28"/>
              </a:cxn>
              <a:cxn ang="0">
                <a:pos x="67" y="30"/>
              </a:cxn>
              <a:cxn ang="0">
                <a:pos x="66" y="32"/>
              </a:cxn>
            </a:cxnLst>
            <a:rect l="0" t="0" r="r" b="b"/>
            <a:pathLst>
              <a:path w="67" h="50">
                <a:moveTo>
                  <a:pt x="55" y="23"/>
                </a:moveTo>
                <a:cubicBezTo>
                  <a:pt x="25" y="23"/>
                  <a:pt x="25" y="23"/>
                  <a:pt x="25" y="23"/>
                </a:cubicBezTo>
                <a:cubicBezTo>
                  <a:pt x="20" y="23"/>
                  <a:pt x="15" y="26"/>
                  <a:pt x="12" y="29"/>
                </a:cubicBezTo>
                <a:cubicBezTo>
                  <a:pt x="0" y="43"/>
                  <a:pt x="0" y="43"/>
                  <a:pt x="0" y="43"/>
                </a:cubicBezTo>
                <a:cubicBezTo>
                  <a:pt x="0" y="43"/>
                  <a:pt x="0" y="43"/>
                  <a:pt x="0" y="43"/>
                </a:cubicBezTo>
                <a:cubicBezTo>
                  <a:pt x="0" y="43"/>
                  <a:pt x="0" y="43"/>
                  <a:pt x="0" y="42"/>
                </a:cubicBezTo>
                <a:cubicBezTo>
                  <a:pt x="0" y="8"/>
                  <a:pt x="0" y="8"/>
                  <a:pt x="0" y="8"/>
                </a:cubicBezTo>
                <a:cubicBezTo>
                  <a:pt x="0" y="4"/>
                  <a:pt x="3" y="0"/>
                  <a:pt x="8" y="0"/>
                </a:cubicBezTo>
                <a:cubicBezTo>
                  <a:pt x="19" y="0"/>
                  <a:pt x="19" y="0"/>
                  <a:pt x="19" y="0"/>
                </a:cubicBezTo>
                <a:cubicBezTo>
                  <a:pt x="24" y="0"/>
                  <a:pt x="27" y="4"/>
                  <a:pt x="27" y="8"/>
                </a:cubicBezTo>
                <a:cubicBezTo>
                  <a:pt x="27" y="9"/>
                  <a:pt x="27" y="9"/>
                  <a:pt x="27" y="9"/>
                </a:cubicBezTo>
                <a:cubicBezTo>
                  <a:pt x="47" y="9"/>
                  <a:pt x="47" y="9"/>
                  <a:pt x="47" y="9"/>
                </a:cubicBezTo>
                <a:cubicBezTo>
                  <a:pt x="51" y="9"/>
                  <a:pt x="55" y="13"/>
                  <a:pt x="55" y="17"/>
                </a:cubicBezTo>
                <a:lnTo>
                  <a:pt x="55" y="23"/>
                </a:lnTo>
                <a:close/>
                <a:moveTo>
                  <a:pt x="66" y="32"/>
                </a:moveTo>
                <a:cubicBezTo>
                  <a:pt x="54" y="46"/>
                  <a:pt x="54" y="46"/>
                  <a:pt x="54" y="46"/>
                </a:cubicBezTo>
                <a:cubicBezTo>
                  <a:pt x="52" y="48"/>
                  <a:pt x="47" y="50"/>
                  <a:pt x="44" y="50"/>
                </a:cubicBezTo>
                <a:cubicBezTo>
                  <a:pt x="5" y="50"/>
                  <a:pt x="5" y="50"/>
                  <a:pt x="5" y="50"/>
                </a:cubicBezTo>
                <a:cubicBezTo>
                  <a:pt x="4" y="50"/>
                  <a:pt x="2" y="50"/>
                  <a:pt x="2" y="48"/>
                </a:cubicBezTo>
                <a:cubicBezTo>
                  <a:pt x="2" y="48"/>
                  <a:pt x="3" y="47"/>
                  <a:pt x="3" y="46"/>
                </a:cubicBezTo>
                <a:cubicBezTo>
                  <a:pt x="15" y="32"/>
                  <a:pt x="15" y="32"/>
                  <a:pt x="15" y="32"/>
                </a:cubicBezTo>
                <a:cubicBezTo>
                  <a:pt x="18" y="29"/>
                  <a:pt x="22" y="28"/>
                  <a:pt x="25" y="28"/>
                </a:cubicBezTo>
                <a:cubicBezTo>
                  <a:pt x="64" y="28"/>
                  <a:pt x="64" y="28"/>
                  <a:pt x="64" y="28"/>
                </a:cubicBezTo>
                <a:cubicBezTo>
                  <a:pt x="65" y="28"/>
                  <a:pt x="67" y="28"/>
                  <a:pt x="67" y="30"/>
                </a:cubicBezTo>
                <a:cubicBezTo>
                  <a:pt x="67" y="30"/>
                  <a:pt x="66" y="31"/>
                  <a:pt x="66" y="32"/>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98"/>
          <p:cNvSpPr>
            <a:spLocks noEditPoints="1"/>
          </p:cNvSpPr>
          <p:nvPr/>
        </p:nvSpPr>
        <p:spPr bwMode="auto">
          <a:xfrm>
            <a:off x="11994609" y="3255284"/>
            <a:ext cx="992603" cy="739317"/>
          </a:xfrm>
          <a:custGeom>
            <a:avLst/>
            <a:gdLst/>
            <a:ahLst/>
            <a:cxnLst>
              <a:cxn ang="0">
                <a:pos x="55" y="23"/>
              </a:cxn>
              <a:cxn ang="0">
                <a:pos x="25" y="23"/>
              </a:cxn>
              <a:cxn ang="0">
                <a:pos x="12" y="29"/>
              </a:cxn>
              <a:cxn ang="0">
                <a:pos x="0" y="43"/>
              </a:cxn>
              <a:cxn ang="0">
                <a:pos x="0" y="43"/>
              </a:cxn>
              <a:cxn ang="0">
                <a:pos x="0" y="42"/>
              </a:cxn>
              <a:cxn ang="0">
                <a:pos x="0" y="8"/>
              </a:cxn>
              <a:cxn ang="0">
                <a:pos x="8" y="0"/>
              </a:cxn>
              <a:cxn ang="0">
                <a:pos x="19" y="0"/>
              </a:cxn>
              <a:cxn ang="0">
                <a:pos x="27" y="8"/>
              </a:cxn>
              <a:cxn ang="0">
                <a:pos x="27" y="9"/>
              </a:cxn>
              <a:cxn ang="0">
                <a:pos x="47" y="9"/>
              </a:cxn>
              <a:cxn ang="0">
                <a:pos x="55" y="17"/>
              </a:cxn>
              <a:cxn ang="0">
                <a:pos x="55" y="23"/>
              </a:cxn>
              <a:cxn ang="0">
                <a:pos x="66" y="32"/>
              </a:cxn>
              <a:cxn ang="0">
                <a:pos x="54" y="46"/>
              </a:cxn>
              <a:cxn ang="0">
                <a:pos x="44" y="50"/>
              </a:cxn>
              <a:cxn ang="0">
                <a:pos x="5" y="50"/>
              </a:cxn>
              <a:cxn ang="0">
                <a:pos x="2" y="48"/>
              </a:cxn>
              <a:cxn ang="0">
                <a:pos x="3" y="46"/>
              </a:cxn>
              <a:cxn ang="0">
                <a:pos x="15" y="32"/>
              </a:cxn>
              <a:cxn ang="0">
                <a:pos x="25" y="28"/>
              </a:cxn>
              <a:cxn ang="0">
                <a:pos x="64" y="28"/>
              </a:cxn>
              <a:cxn ang="0">
                <a:pos x="67" y="30"/>
              </a:cxn>
              <a:cxn ang="0">
                <a:pos x="66" y="32"/>
              </a:cxn>
            </a:cxnLst>
            <a:rect l="0" t="0" r="r" b="b"/>
            <a:pathLst>
              <a:path w="67" h="50">
                <a:moveTo>
                  <a:pt x="55" y="23"/>
                </a:moveTo>
                <a:cubicBezTo>
                  <a:pt x="25" y="23"/>
                  <a:pt x="25" y="23"/>
                  <a:pt x="25" y="23"/>
                </a:cubicBezTo>
                <a:cubicBezTo>
                  <a:pt x="20" y="23"/>
                  <a:pt x="15" y="26"/>
                  <a:pt x="12" y="29"/>
                </a:cubicBezTo>
                <a:cubicBezTo>
                  <a:pt x="0" y="43"/>
                  <a:pt x="0" y="43"/>
                  <a:pt x="0" y="43"/>
                </a:cubicBezTo>
                <a:cubicBezTo>
                  <a:pt x="0" y="43"/>
                  <a:pt x="0" y="43"/>
                  <a:pt x="0" y="43"/>
                </a:cubicBezTo>
                <a:cubicBezTo>
                  <a:pt x="0" y="43"/>
                  <a:pt x="0" y="43"/>
                  <a:pt x="0" y="42"/>
                </a:cubicBezTo>
                <a:cubicBezTo>
                  <a:pt x="0" y="8"/>
                  <a:pt x="0" y="8"/>
                  <a:pt x="0" y="8"/>
                </a:cubicBezTo>
                <a:cubicBezTo>
                  <a:pt x="0" y="4"/>
                  <a:pt x="3" y="0"/>
                  <a:pt x="8" y="0"/>
                </a:cubicBezTo>
                <a:cubicBezTo>
                  <a:pt x="19" y="0"/>
                  <a:pt x="19" y="0"/>
                  <a:pt x="19" y="0"/>
                </a:cubicBezTo>
                <a:cubicBezTo>
                  <a:pt x="24" y="0"/>
                  <a:pt x="27" y="4"/>
                  <a:pt x="27" y="8"/>
                </a:cubicBezTo>
                <a:cubicBezTo>
                  <a:pt x="27" y="9"/>
                  <a:pt x="27" y="9"/>
                  <a:pt x="27" y="9"/>
                </a:cubicBezTo>
                <a:cubicBezTo>
                  <a:pt x="47" y="9"/>
                  <a:pt x="47" y="9"/>
                  <a:pt x="47" y="9"/>
                </a:cubicBezTo>
                <a:cubicBezTo>
                  <a:pt x="51" y="9"/>
                  <a:pt x="55" y="13"/>
                  <a:pt x="55" y="17"/>
                </a:cubicBezTo>
                <a:lnTo>
                  <a:pt x="55" y="23"/>
                </a:lnTo>
                <a:close/>
                <a:moveTo>
                  <a:pt x="66" y="32"/>
                </a:moveTo>
                <a:cubicBezTo>
                  <a:pt x="54" y="46"/>
                  <a:pt x="54" y="46"/>
                  <a:pt x="54" y="46"/>
                </a:cubicBezTo>
                <a:cubicBezTo>
                  <a:pt x="52" y="48"/>
                  <a:pt x="47" y="50"/>
                  <a:pt x="44" y="50"/>
                </a:cubicBezTo>
                <a:cubicBezTo>
                  <a:pt x="5" y="50"/>
                  <a:pt x="5" y="50"/>
                  <a:pt x="5" y="50"/>
                </a:cubicBezTo>
                <a:cubicBezTo>
                  <a:pt x="4" y="50"/>
                  <a:pt x="2" y="50"/>
                  <a:pt x="2" y="48"/>
                </a:cubicBezTo>
                <a:cubicBezTo>
                  <a:pt x="2" y="48"/>
                  <a:pt x="3" y="47"/>
                  <a:pt x="3" y="46"/>
                </a:cubicBezTo>
                <a:cubicBezTo>
                  <a:pt x="15" y="32"/>
                  <a:pt x="15" y="32"/>
                  <a:pt x="15" y="32"/>
                </a:cubicBezTo>
                <a:cubicBezTo>
                  <a:pt x="18" y="29"/>
                  <a:pt x="22" y="28"/>
                  <a:pt x="25" y="28"/>
                </a:cubicBezTo>
                <a:cubicBezTo>
                  <a:pt x="64" y="28"/>
                  <a:pt x="64" y="28"/>
                  <a:pt x="64" y="28"/>
                </a:cubicBezTo>
                <a:cubicBezTo>
                  <a:pt x="65" y="28"/>
                  <a:pt x="67" y="28"/>
                  <a:pt x="67" y="30"/>
                </a:cubicBezTo>
                <a:cubicBezTo>
                  <a:pt x="67" y="30"/>
                  <a:pt x="66" y="31"/>
                  <a:pt x="66" y="32"/>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115"/>
          <p:cNvSpPr>
            <a:spLocks noEditPoints="1"/>
          </p:cNvSpPr>
          <p:nvPr/>
        </p:nvSpPr>
        <p:spPr bwMode="auto">
          <a:xfrm>
            <a:off x="2128114" y="5855814"/>
            <a:ext cx="756309" cy="761787"/>
          </a:xfrm>
          <a:custGeom>
            <a:avLst/>
            <a:gdLst/>
            <a:ahLst/>
            <a:cxnLst>
              <a:cxn ang="0">
                <a:pos x="64" y="32"/>
              </a:cxn>
              <a:cxn ang="0">
                <a:pos x="32" y="64"/>
              </a:cxn>
              <a:cxn ang="0">
                <a:pos x="0" y="32"/>
              </a:cxn>
              <a:cxn ang="0">
                <a:pos x="32" y="0"/>
              </a:cxn>
              <a:cxn ang="0">
                <a:pos x="64" y="32"/>
              </a:cxn>
              <a:cxn ang="0">
                <a:pos x="14" y="38"/>
              </a:cxn>
              <a:cxn ang="0">
                <a:pos x="13" y="32"/>
              </a:cxn>
              <a:cxn ang="0">
                <a:pos x="14" y="26"/>
              </a:cxn>
              <a:cxn ang="0">
                <a:pos x="8" y="19"/>
              </a:cxn>
              <a:cxn ang="0">
                <a:pos x="4" y="32"/>
              </a:cxn>
              <a:cxn ang="0">
                <a:pos x="8" y="45"/>
              </a:cxn>
              <a:cxn ang="0">
                <a:pos x="14" y="38"/>
              </a:cxn>
              <a:cxn ang="0">
                <a:pos x="45" y="32"/>
              </a:cxn>
              <a:cxn ang="0">
                <a:pos x="32" y="18"/>
              </a:cxn>
              <a:cxn ang="0">
                <a:pos x="18" y="32"/>
              </a:cxn>
              <a:cxn ang="0">
                <a:pos x="32" y="46"/>
              </a:cxn>
              <a:cxn ang="0">
                <a:pos x="45" y="32"/>
              </a:cxn>
              <a:cxn ang="0">
                <a:pos x="19" y="8"/>
              </a:cxn>
              <a:cxn ang="0">
                <a:pos x="26" y="15"/>
              </a:cxn>
              <a:cxn ang="0">
                <a:pos x="32" y="14"/>
              </a:cxn>
              <a:cxn ang="0">
                <a:pos x="38" y="15"/>
              </a:cxn>
              <a:cxn ang="0">
                <a:pos x="45" y="8"/>
              </a:cxn>
              <a:cxn ang="0">
                <a:pos x="32" y="5"/>
              </a:cxn>
              <a:cxn ang="0">
                <a:pos x="19" y="8"/>
              </a:cxn>
              <a:cxn ang="0">
                <a:pos x="45" y="56"/>
              </a:cxn>
              <a:cxn ang="0">
                <a:pos x="38" y="49"/>
              </a:cxn>
              <a:cxn ang="0">
                <a:pos x="32" y="50"/>
              </a:cxn>
              <a:cxn ang="0">
                <a:pos x="26" y="49"/>
              </a:cxn>
              <a:cxn ang="0">
                <a:pos x="19" y="56"/>
              </a:cxn>
              <a:cxn ang="0">
                <a:pos x="32" y="60"/>
              </a:cxn>
              <a:cxn ang="0">
                <a:pos x="45" y="56"/>
              </a:cxn>
              <a:cxn ang="0">
                <a:pos x="56" y="45"/>
              </a:cxn>
              <a:cxn ang="0">
                <a:pos x="59" y="32"/>
              </a:cxn>
              <a:cxn ang="0">
                <a:pos x="56" y="19"/>
              </a:cxn>
              <a:cxn ang="0">
                <a:pos x="49" y="26"/>
              </a:cxn>
              <a:cxn ang="0">
                <a:pos x="50" y="32"/>
              </a:cxn>
              <a:cxn ang="0">
                <a:pos x="49" y="38"/>
              </a:cxn>
              <a:cxn ang="0">
                <a:pos x="56" y="45"/>
              </a:cxn>
            </a:cxnLst>
            <a:rect l="0" t="0" r="r" b="b"/>
            <a:pathLst>
              <a:path w="64" h="64">
                <a:moveTo>
                  <a:pt x="64" y="32"/>
                </a:moveTo>
                <a:cubicBezTo>
                  <a:pt x="64" y="50"/>
                  <a:pt x="49" y="64"/>
                  <a:pt x="32" y="64"/>
                </a:cubicBezTo>
                <a:cubicBezTo>
                  <a:pt x="14" y="64"/>
                  <a:pt x="0" y="50"/>
                  <a:pt x="0" y="32"/>
                </a:cubicBezTo>
                <a:cubicBezTo>
                  <a:pt x="0" y="14"/>
                  <a:pt x="14" y="0"/>
                  <a:pt x="32" y="0"/>
                </a:cubicBezTo>
                <a:cubicBezTo>
                  <a:pt x="49" y="0"/>
                  <a:pt x="64" y="14"/>
                  <a:pt x="64" y="32"/>
                </a:cubicBezTo>
                <a:close/>
                <a:moveTo>
                  <a:pt x="14" y="38"/>
                </a:moveTo>
                <a:cubicBezTo>
                  <a:pt x="14" y="36"/>
                  <a:pt x="13" y="34"/>
                  <a:pt x="13" y="32"/>
                </a:cubicBezTo>
                <a:cubicBezTo>
                  <a:pt x="13" y="30"/>
                  <a:pt x="14" y="28"/>
                  <a:pt x="14" y="26"/>
                </a:cubicBezTo>
                <a:cubicBezTo>
                  <a:pt x="8" y="19"/>
                  <a:pt x="8" y="19"/>
                  <a:pt x="8" y="19"/>
                </a:cubicBezTo>
                <a:cubicBezTo>
                  <a:pt x="6" y="23"/>
                  <a:pt x="4" y="28"/>
                  <a:pt x="4" y="32"/>
                </a:cubicBezTo>
                <a:cubicBezTo>
                  <a:pt x="4" y="37"/>
                  <a:pt x="6" y="41"/>
                  <a:pt x="8" y="45"/>
                </a:cubicBezTo>
                <a:lnTo>
                  <a:pt x="14" y="38"/>
                </a:lnTo>
                <a:close/>
                <a:moveTo>
                  <a:pt x="45" y="32"/>
                </a:moveTo>
                <a:cubicBezTo>
                  <a:pt x="45" y="25"/>
                  <a:pt x="39" y="18"/>
                  <a:pt x="32" y="18"/>
                </a:cubicBezTo>
                <a:cubicBezTo>
                  <a:pt x="24" y="18"/>
                  <a:pt x="18" y="25"/>
                  <a:pt x="18" y="32"/>
                </a:cubicBezTo>
                <a:cubicBezTo>
                  <a:pt x="18" y="40"/>
                  <a:pt x="24" y="46"/>
                  <a:pt x="32" y="46"/>
                </a:cubicBezTo>
                <a:cubicBezTo>
                  <a:pt x="39" y="46"/>
                  <a:pt x="45" y="40"/>
                  <a:pt x="45" y="32"/>
                </a:cubicBezTo>
                <a:close/>
                <a:moveTo>
                  <a:pt x="19" y="8"/>
                </a:moveTo>
                <a:cubicBezTo>
                  <a:pt x="26" y="15"/>
                  <a:pt x="26" y="15"/>
                  <a:pt x="26" y="15"/>
                </a:cubicBezTo>
                <a:cubicBezTo>
                  <a:pt x="28" y="14"/>
                  <a:pt x="30" y="14"/>
                  <a:pt x="32" y="14"/>
                </a:cubicBezTo>
                <a:cubicBezTo>
                  <a:pt x="34" y="14"/>
                  <a:pt x="36" y="14"/>
                  <a:pt x="38" y="15"/>
                </a:cubicBezTo>
                <a:cubicBezTo>
                  <a:pt x="45" y="8"/>
                  <a:pt x="45" y="8"/>
                  <a:pt x="45" y="8"/>
                </a:cubicBezTo>
                <a:cubicBezTo>
                  <a:pt x="41" y="6"/>
                  <a:pt x="36" y="5"/>
                  <a:pt x="32" y="5"/>
                </a:cubicBezTo>
                <a:cubicBezTo>
                  <a:pt x="27" y="5"/>
                  <a:pt x="23" y="6"/>
                  <a:pt x="19" y="8"/>
                </a:cubicBezTo>
                <a:close/>
                <a:moveTo>
                  <a:pt x="45" y="56"/>
                </a:moveTo>
                <a:cubicBezTo>
                  <a:pt x="38" y="49"/>
                  <a:pt x="38" y="49"/>
                  <a:pt x="38" y="49"/>
                </a:cubicBezTo>
                <a:cubicBezTo>
                  <a:pt x="36" y="50"/>
                  <a:pt x="34" y="50"/>
                  <a:pt x="32" y="50"/>
                </a:cubicBezTo>
                <a:cubicBezTo>
                  <a:pt x="30" y="50"/>
                  <a:pt x="28" y="50"/>
                  <a:pt x="26" y="49"/>
                </a:cubicBezTo>
                <a:cubicBezTo>
                  <a:pt x="19" y="56"/>
                  <a:pt x="19" y="56"/>
                  <a:pt x="19" y="56"/>
                </a:cubicBezTo>
                <a:cubicBezTo>
                  <a:pt x="23" y="58"/>
                  <a:pt x="27" y="60"/>
                  <a:pt x="32" y="60"/>
                </a:cubicBezTo>
                <a:cubicBezTo>
                  <a:pt x="36" y="60"/>
                  <a:pt x="41" y="58"/>
                  <a:pt x="45" y="56"/>
                </a:cubicBezTo>
                <a:close/>
                <a:moveTo>
                  <a:pt x="56" y="45"/>
                </a:moveTo>
                <a:cubicBezTo>
                  <a:pt x="58" y="41"/>
                  <a:pt x="59" y="37"/>
                  <a:pt x="59" y="32"/>
                </a:cubicBezTo>
                <a:cubicBezTo>
                  <a:pt x="59" y="28"/>
                  <a:pt x="58" y="23"/>
                  <a:pt x="56" y="19"/>
                </a:cubicBezTo>
                <a:cubicBezTo>
                  <a:pt x="49" y="26"/>
                  <a:pt x="49" y="26"/>
                  <a:pt x="49" y="26"/>
                </a:cubicBezTo>
                <a:cubicBezTo>
                  <a:pt x="50" y="28"/>
                  <a:pt x="50" y="30"/>
                  <a:pt x="50" y="32"/>
                </a:cubicBezTo>
                <a:cubicBezTo>
                  <a:pt x="50" y="34"/>
                  <a:pt x="50" y="36"/>
                  <a:pt x="49" y="38"/>
                </a:cubicBezTo>
                <a:lnTo>
                  <a:pt x="56" y="45"/>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116"/>
          <p:cNvSpPr>
            <a:spLocks noEditPoints="1"/>
          </p:cNvSpPr>
          <p:nvPr/>
        </p:nvSpPr>
        <p:spPr bwMode="auto">
          <a:xfrm>
            <a:off x="2187533" y="7992026"/>
            <a:ext cx="747540" cy="602858"/>
          </a:xfrm>
          <a:custGeom>
            <a:avLst/>
            <a:gdLst/>
            <a:ahLst/>
            <a:cxnLst>
              <a:cxn ang="0">
                <a:pos x="55" y="27"/>
              </a:cxn>
              <a:cxn ang="0">
                <a:pos x="54" y="27"/>
              </a:cxn>
              <a:cxn ang="0">
                <a:pos x="54" y="27"/>
              </a:cxn>
              <a:cxn ang="0">
                <a:pos x="53" y="27"/>
              </a:cxn>
              <a:cxn ang="0">
                <a:pos x="28" y="6"/>
              </a:cxn>
              <a:cxn ang="0">
                <a:pos x="4" y="27"/>
              </a:cxn>
              <a:cxn ang="0">
                <a:pos x="3" y="27"/>
              </a:cxn>
              <a:cxn ang="0">
                <a:pos x="2" y="27"/>
              </a:cxn>
              <a:cxn ang="0">
                <a:pos x="0" y="24"/>
              </a:cxn>
              <a:cxn ang="0">
                <a:pos x="0" y="23"/>
              </a:cxn>
              <a:cxn ang="0">
                <a:pos x="26" y="1"/>
              </a:cxn>
              <a:cxn ang="0">
                <a:pos x="31" y="1"/>
              </a:cxn>
              <a:cxn ang="0">
                <a:pos x="40" y="8"/>
              </a:cxn>
              <a:cxn ang="0">
                <a:pos x="40" y="1"/>
              </a:cxn>
              <a:cxn ang="0">
                <a:pos x="41" y="0"/>
              </a:cxn>
              <a:cxn ang="0">
                <a:pos x="48" y="0"/>
              </a:cxn>
              <a:cxn ang="0">
                <a:pos x="49" y="1"/>
              </a:cxn>
              <a:cxn ang="0">
                <a:pos x="49" y="16"/>
              </a:cxn>
              <a:cxn ang="0">
                <a:pos x="57" y="23"/>
              </a:cxn>
              <a:cxn ang="0">
                <a:pos x="57" y="24"/>
              </a:cxn>
              <a:cxn ang="0">
                <a:pos x="55" y="27"/>
              </a:cxn>
              <a:cxn ang="0">
                <a:pos x="49" y="44"/>
              </a:cxn>
              <a:cxn ang="0">
                <a:pos x="47" y="46"/>
              </a:cxn>
              <a:cxn ang="0">
                <a:pos x="33" y="46"/>
              </a:cxn>
              <a:cxn ang="0">
                <a:pos x="33" y="32"/>
              </a:cxn>
              <a:cxn ang="0">
                <a:pos x="24" y="32"/>
              </a:cxn>
              <a:cxn ang="0">
                <a:pos x="24" y="46"/>
              </a:cxn>
              <a:cxn ang="0">
                <a:pos x="10" y="46"/>
              </a:cxn>
              <a:cxn ang="0">
                <a:pos x="8" y="44"/>
              </a:cxn>
              <a:cxn ang="0">
                <a:pos x="8" y="27"/>
              </a:cxn>
              <a:cxn ang="0">
                <a:pos x="8" y="26"/>
              </a:cxn>
              <a:cxn ang="0">
                <a:pos x="28" y="9"/>
              </a:cxn>
              <a:cxn ang="0">
                <a:pos x="49" y="26"/>
              </a:cxn>
              <a:cxn ang="0">
                <a:pos x="49" y="27"/>
              </a:cxn>
              <a:cxn ang="0">
                <a:pos x="49" y="44"/>
              </a:cxn>
            </a:cxnLst>
            <a:rect l="0" t="0" r="r" b="b"/>
            <a:pathLst>
              <a:path w="57" h="46">
                <a:moveTo>
                  <a:pt x="55" y="27"/>
                </a:moveTo>
                <a:cubicBezTo>
                  <a:pt x="55" y="27"/>
                  <a:pt x="54" y="27"/>
                  <a:pt x="54" y="27"/>
                </a:cubicBezTo>
                <a:cubicBezTo>
                  <a:pt x="54" y="27"/>
                  <a:pt x="54" y="27"/>
                  <a:pt x="54" y="27"/>
                </a:cubicBezTo>
                <a:cubicBezTo>
                  <a:pt x="54" y="27"/>
                  <a:pt x="53" y="27"/>
                  <a:pt x="53" y="27"/>
                </a:cubicBezTo>
                <a:cubicBezTo>
                  <a:pt x="28" y="6"/>
                  <a:pt x="28" y="6"/>
                  <a:pt x="28" y="6"/>
                </a:cubicBezTo>
                <a:cubicBezTo>
                  <a:pt x="4" y="27"/>
                  <a:pt x="4" y="27"/>
                  <a:pt x="4" y="27"/>
                </a:cubicBezTo>
                <a:cubicBezTo>
                  <a:pt x="4" y="27"/>
                  <a:pt x="3" y="27"/>
                  <a:pt x="3" y="27"/>
                </a:cubicBezTo>
                <a:cubicBezTo>
                  <a:pt x="3" y="27"/>
                  <a:pt x="2" y="27"/>
                  <a:pt x="2" y="27"/>
                </a:cubicBezTo>
                <a:cubicBezTo>
                  <a:pt x="0" y="24"/>
                  <a:pt x="0" y="24"/>
                  <a:pt x="0" y="24"/>
                </a:cubicBezTo>
                <a:cubicBezTo>
                  <a:pt x="0" y="24"/>
                  <a:pt x="0" y="23"/>
                  <a:pt x="0" y="23"/>
                </a:cubicBezTo>
                <a:cubicBezTo>
                  <a:pt x="26" y="1"/>
                  <a:pt x="26" y="1"/>
                  <a:pt x="26" y="1"/>
                </a:cubicBezTo>
                <a:cubicBezTo>
                  <a:pt x="27" y="0"/>
                  <a:pt x="30" y="0"/>
                  <a:pt x="31" y="1"/>
                </a:cubicBezTo>
                <a:cubicBezTo>
                  <a:pt x="40" y="8"/>
                  <a:pt x="40" y="8"/>
                  <a:pt x="40" y="8"/>
                </a:cubicBezTo>
                <a:cubicBezTo>
                  <a:pt x="40" y="1"/>
                  <a:pt x="40" y="1"/>
                  <a:pt x="40" y="1"/>
                </a:cubicBezTo>
                <a:cubicBezTo>
                  <a:pt x="40" y="1"/>
                  <a:pt x="40" y="0"/>
                  <a:pt x="41" y="0"/>
                </a:cubicBezTo>
                <a:cubicBezTo>
                  <a:pt x="48" y="0"/>
                  <a:pt x="48" y="0"/>
                  <a:pt x="48" y="0"/>
                </a:cubicBezTo>
                <a:cubicBezTo>
                  <a:pt x="49" y="0"/>
                  <a:pt x="49" y="1"/>
                  <a:pt x="49" y="1"/>
                </a:cubicBezTo>
                <a:cubicBezTo>
                  <a:pt x="49" y="16"/>
                  <a:pt x="49" y="16"/>
                  <a:pt x="49" y="16"/>
                </a:cubicBezTo>
                <a:cubicBezTo>
                  <a:pt x="57" y="23"/>
                  <a:pt x="57" y="23"/>
                  <a:pt x="57" y="23"/>
                </a:cubicBezTo>
                <a:cubicBezTo>
                  <a:pt x="57" y="23"/>
                  <a:pt x="57" y="24"/>
                  <a:pt x="57" y="24"/>
                </a:cubicBezTo>
                <a:lnTo>
                  <a:pt x="55" y="27"/>
                </a:lnTo>
                <a:close/>
                <a:moveTo>
                  <a:pt x="49" y="44"/>
                </a:moveTo>
                <a:cubicBezTo>
                  <a:pt x="49" y="45"/>
                  <a:pt x="48" y="46"/>
                  <a:pt x="47" y="46"/>
                </a:cubicBezTo>
                <a:cubicBezTo>
                  <a:pt x="33" y="46"/>
                  <a:pt x="33" y="46"/>
                  <a:pt x="33" y="46"/>
                </a:cubicBezTo>
                <a:cubicBezTo>
                  <a:pt x="33" y="32"/>
                  <a:pt x="33" y="32"/>
                  <a:pt x="33" y="32"/>
                </a:cubicBezTo>
                <a:cubicBezTo>
                  <a:pt x="24" y="32"/>
                  <a:pt x="24" y="32"/>
                  <a:pt x="24" y="32"/>
                </a:cubicBezTo>
                <a:cubicBezTo>
                  <a:pt x="24" y="46"/>
                  <a:pt x="24" y="46"/>
                  <a:pt x="24" y="46"/>
                </a:cubicBezTo>
                <a:cubicBezTo>
                  <a:pt x="10" y="46"/>
                  <a:pt x="10" y="46"/>
                  <a:pt x="10" y="46"/>
                </a:cubicBezTo>
                <a:cubicBezTo>
                  <a:pt x="9" y="46"/>
                  <a:pt x="8" y="45"/>
                  <a:pt x="8" y="44"/>
                </a:cubicBezTo>
                <a:cubicBezTo>
                  <a:pt x="8" y="27"/>
                  <a:pt x="8" y="27"/>
                  <a:pt x="8" y="27"/>
                </a:cubicBezTo>
                <a:cubicBezTo>
                  <a:pt x="8" y="27"/>
                  <a:pt x="8" y="26"/>
                  <a:pt x="8" y="26"/>
                </a:cubicBezTo>
                <a:cubicBezTo>
                  <a:pt x="28" y="9"/>
                  <a:pt x="28" y="9"/>
                  <a:pt x="28" y="9"/>
                </a:cubicBezTo>
                <a:cubicBezTo>
                  <a:pt x="49" y="26"/>
                  <a:pt x="49" y="26"/>
                  <a:pt x="49" y="26"/>
                </a:cubicBezTo>
                <a:cubicBezTo>
                  <a:pt x="49" y="26"/>
                  <a:pt x="49" y="27"/>
                  <a:pt x="49" y="27"/>
                </a:cubicBezTo>
                <a:lnTo>
                  <a:pt x="49" y="44"/>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115"/>
          <p:cNvSpPr>
            <a:spLocks noEditPoints="1"/>
          </p:cNvSpPr>
          <p:nvPr/>
        </p:nvSpPr>
        <p:spPr bwMode="auto">
          <a:xfrm>
            <a:off x="14499709" y="4657297"/>
            <a:ext cx="1107312" cy="1115333"/>
          </a:xfrm>
          <a:custGeom>
            <a:avLst/>
            <a:gdLst/>
            <a:ahLst/>
            <a:cxnLst>
              <a:cxn ang="0">
                <a:pos x="64" y="32"/>
              </a:cxn>
              <a:cxn ang="0">
                <a:pos x="32" y="64"/>
              </a:cxn>
              <a:cxn ang="0">
                <a:pos x="0" y="32"/>
              </a:cxn>
              <a:cxn ang="0">
                <a:pos x="32" y="0"/>
              </a:cxn>
              <a:cxn ang="0">
                <a:pos x="64" y="32"/>
              </a:cxn>
              <a:cxn ang="0">
                <a:pos x="14" y="38"/>
              </a:cxn>
              <a:cxn ang="0">
                <a:pos x="13" y="32"/>
              </a:cxn>
              <a:cxn ang="0">
                <a:pos x="14" y="26"/>
              </a:cxn>
              <a:cxn ang="0">
                <a:pos x="8" y="19"/>
              </a:cxn>
              <a:cxn ang="0">
                <a:pos x="4" y="32"/>
              </a:cxn>
              <a:cxn ang="0">
                <a:pos x="8" y="45"/>
              </a:cxn>
              <a:cxn ang="0">
                <a:pos x="14" y="38"/>
              </a:cxn>
              <a:cxn ang="0">
                <a:pos x="45" y="32"/>
              </a:cxn>
              <a:cxn ang="0">
                <a:pos x="32" y="18"/>
              </a:cxn>
              <a:cxn ang="0">
                <a:pos x="18" y="32"/>
              </a:cxn>
              <a:cxn ang="0">
                <a:pos x="32" y="46"/>
              </a:cxn>
              <a:cxn ang="0">
                <a:pos x="45" y="32"/>
              </a:cxn>
              <a:cxn ang="0">
                <a:pos x="19" y="8"/>
              </a:cxn>
              <a:cxn ang="0">
                <a:pos x="26" y="15"/>
              </a:cxn>
              <a:cxn ang="0">
                <a:pos x="32" y="14"/>
              </a:cxn>
              <a:cxn ang="0">
                <a:pos x="38" y="15"/>
              </a:cxn>
              <a:cxn ang="0">
                <a:pos x="45" y="8"/>
              </a:cxn>
              <a:cxn ang="0">
                <a:pos x="32" y="5"/>
              </a:cxn>
              <a:cxn ang="0">
                <a:pos x="19" y="8"/>
              </a:cxn>
              <a:cxn ang="0">
                <a:pos x="45" y="56"/>
              </a:cxn>
              <a:cxn ang="0">
                <a:pos x="38" y="49"/>
              </a:cxn>
              <a:cxn ang="0">
                <a:pos x="32" y="50"/>
              </a:cxn>
              <a:cxn ang="0">
                <a:pos x="26" y="49"/>
              </a:cxn>
              <a:cxn ang="0">
                <a:pos x="19" y="56"/>
              </a:cxn>
              <a:cxn ang="0">
                <a:pos x="32" y="60"/>
              </a:cxn>
              <a:cxn ang="0">
                <a:pos x="45" y="56"/>
              </a:cxn>
              <a:cxn ang="0">
                <a:pos x="56" y="45"/>
              </a:cxn>
              <a:cxn ang="0">
                <a:pos x="59" y="32"/>
              </a:cxn>
              <a:cxn ang="0">
                <a:pos x="56" y="19"/>
              </a:cxn>
              <a:cxn ang="0">
                <a:pos x="49" y="26"/>
              </a:cxn>
              <a:cxn ang="0">
                <a:pos x="50" y="32"/>
              </a:cxn>
              <a:cxn ang="0">
                <a:pos x="49" y="38"/>
              </a:cxn>
              <a:cxn ang="0">
                <a:pos x="56" y="45"/>
              </a:cxn>
            </a:cxnLst>
            <a:rect l="0" t="0" r="r" b="b"/>
            <a:pathLst>
              <a:path w="64" h="64">
                <a:moveTo>
                  <a:pt x="64" y="32"/>
                </a:moveTo>
                <a:cubicBezTo>
                  <a:pt x="64" y="50"/>
                  <a:pt x="49" y="64"/>
                  <a:pt x="32" y="64"/>
                </a:cubicBezTo>
                <a:cubicBezTo>
                  <a:pt x="14" y="64"/>
                  <a:pt x="0" y="50"/>
                  <a:pt x="0" y="32"/>
                </a:cubicBezTo>
                <a:cubicBezTo>
                  <a:pt x="0" y="14"/>
                  <a:pt x="14" y="0"/>
                  <a:pt x="32" y="0"/>
                </a:cubicBezTo>
                <a:cubicBezTo>
                  <a:pt x="49" y="0"/>
                  <a:pt x="64" y="14"/>
                  <a:pt x="64" y="32"/>
                </a:cubicBezTo>
                <a:close/>
                <a:moveTo>
                  <a:pt x="14" y="38"/>
                </a:moveTo>
                <a:cubicBezTo>
                  <a:pt x="14" y="36"/>
                  <a:pt x="13" y="34"/>
                  <a:pt x="13" y="32"/>
                </a:cubicBezTo>
                <a:cubicBezTo>
                  <a:pt x="13" y="30"/>
                  <a:pt x="14" y="28"/>
                  <a:pt x="14" y="26"/>
                </a:cubicBezTo>
                <a:cubicBezTo>
                  <a:pt x="8" y="19"/>
                  <a:pt x="8" y="19"/>
                  <a:pt x="8" y="19"/>
                </a:cubicBezTo>
                <a:cubicBezTo>
                  <a:pt x="6" y="23"/>
                  <a:pt x="4" y="28"/>
                  <a:pt x="4" y="32"/>
                </a:cubicBezTo>
                <a:cubicBezTo>
                  <a:pt x="4" y="37"/>
                  <a:pt x="6" y="41"/>
                  <a:pt x="8" y="45"/>
                </a:cubicBezTo>
                <a:lnTo>
                  <a:pt x="14" y="38"/>
                </a:lnTo>
                <a:close/>
                <a:moveTo>
                  <a:pt x="45" y="32"/>
                </a:moveTo>
                <a:cubicBezTo>
                  <a:pt x="45" y="25"/>
                  <a:pt x="39" y="18"/>
                  <a:pt x="32" y="18"/>
                </a:cubicBezTo>
                <a:cubicBezTo>
                  <a:pt x="24" y="18"/>
                  <a:pt x="18" y="25"/>
                  <a:pt x="18" y="32"/>
                </a:cubicBezTo>
                <a:cubicBezTo>
                  <a:pt x="18" y="40"/>
                  <a:pt x="24" y="46"/>
                  <a:pt x="32" y="46"/>
                </a:cubicBezTo>
                <a:cubicBezTo>
                  <a:pt x="39" y="46"/>
                  <a:pt x="45" y="40"/>
                  <a:pt x="45" y="32"/>
                </a:cubicBezTo>
                <a:close/>
                <a:moveTo>
                  <a:pt x="19" y="8"/>
                </a:moveTo>
                <a:cubicBezTo>
                  <a:pt x="26" y="15"/>
                  <a:pt x="26" y="15"/>
                  <a:pt x="26" y="15"/>
                </a:cubicBezTo>
                <a:cubicBezTo>
                  <a:pt x="28" y="14"/>
                  <a:pt x="30" y="14"/>
                  <a:pt x="32" y="14"/>
                </a:cubicBezTo>
                <a:cubicBezTo>
                  <a:pt x="34" y="14"/>
                  <a:pt x="36" y="14"/>
                  <a:pt x="38" y="15"/>
                </a:cubicBezTo>
                <a:cubicBezTo>
                  <a:pt x="45" y="8"/>
                  <a:pt x="45" y="8"/>
                  <a:pt x="45" y="8"/>
                </a:cubicBezTo>
                <a:cubicBezTo>
                  <a:pt x="41" y="6"/>
                  <a:pt x="36" y="5"/>
                  <a:pt x="32" y="5"/>
                </a:cubicBezTo>
                <a:cubicBezTo>
                  <a:pt x="27" y="5"/>
                  <a:pt x="23" y="6"/>
                  <a:pt x="19" y="8"/>
                </a:cubicBezTo>
                <a:close/>
                <a:moveTo>
                  <a:pt x="45" y="56"/>
                </a:moveTo>
                <a:cubicBezTo>
                  <a:pt x="38" y="49"/>
                  <a:pt x="38" y="49"/>
                  <a:pt x="38" y="49"/>
                </a:cubicBezTo>
                <a:cubicBezTo>
                  <a:pt x="36" y="50"/>
                  <a:pt x="34" y="50"/>
                  <a:pt x="32" y="50"/>
                </a:cubicBezTo>
                <a:cubicBezTo>
                  <a:pt x="30" y="50"/>
                  <a:pt x="28" y="50"/>
                  <a:pt x="26" y="49"/>
                </a:cubicBezTo>
                <a:cubicBezTo>
                  <a:pt x="19" y="56"/>
                  <a:pt x="19" y="56"/>
                  <a:pt x="19" y="56"/>
                </a:cubicBezTo>
                <a:cubicBezTo>
                  <a:pt x="23" y="58"/>
                  <a:pt x="27" y="60"/>
                  <a:pt x="32" y="60"/>
                </a:cubicBezTo>
                <a:cubicBezTo>
                  <a:pt x="36" y="60"/>
                  <a:pt x="41" y="58"/>
                  <a:pt x="45" y="56"/>
                </a:cubicBezTo>
                <a:close/>
                <a:moveTo>
                  <a:pt x="56" y="45"/>
                </a:moveTo>
                <a:cubicBezTo>
                  <a:pt x="58" y="41"/>
                  <a:pt x="59" y="37"/>
                  <a:pt x="59" y="32"/>
                </a:cubicBezTo>
                <a:cubicBezTo>
                  <a:pt x="59" y="28"/>
                  <a:pt x="58" y="23"/>
                  <a:pt x="56" y="19"/>
                </a:cubicBezTo>
                <a:cubicBezTo>
                  <a:pt x="49" y="26"/>
                  <a:pt x="49" y="26"/>
                  <a:pt x="49" y="26"/>
                </a:cubicBezTo>
                <a:cubicBezTo>
                  <a:pt x="50" y="28"/>
                  <a:pt x="50" y="30"/>
                  <a:pt x="50" y="32"/>
                </a:cubicBezTo>
                <a:cubicBezTo>
                  <a:pt x="50" y="34"/>
                  <a:pt x="50" y="36"/>
                  <a:pt x="49" y="38"/>
                </a:cubicBezTo>
                <a:lnTo>
                  <a:pt x="56" y="45"/>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116"/>
          <p:cNvSpPr>
            <a:spLocks noEditPoints="1"/>
          </p:cNvSpPr>
          <p:nvPr/>
        </p:nvSpPr>
        <p:spPr bwMode="auto">
          <a:xfrm>
            <a:off x="14425347" y="7333832"/>
            <a:ext cx="1203920" cy="970908"/>
          </a:xfrm>
          <a:custGeom>
            <a:avLst/>
            <a:gdLst/>
            <a:ahLst/>
            <a:cxnLst>
              <a:cxn ang="0">
                <a:pos x="55" y="27"/>
              </a:cxn>
              <a:cxn ang="0">
                <a:pos x="54" y="27"/>
              </a:cxn>
              <a:cxn ang="0">
                <a:pos x="54" y="27"/>
              </a:cxn>
              <a:cxn ang="0">
                <a:pos x="53" y="27"/>
              </a:cxn>
              <a:cxn ang="0">
                <a:pos x="28" y="6"/>
              </a:cxn>
              <a:cxn ang="0">
                <a:pos x="4" y="27"/>
              </a:cxn>
              <a:cxn ang="0">
                <a:pos x="3" y="27"/>
              </a:cxn>
              <a:cxn ang="0">
                <a:pos x="2" y="27"/>
              </a:cxn>
              <a:cxn ang="0">
                <a:pos x="0" y="24"/>
              </a:cxn>
              <a:cxn ang="0">
                <a:pos x="0" y="23"/>
              </a:cxn>
              <a:cxn ang="0">
                <a:pos x="26" y="1"/>
              </a:cxn>
              <a:cxn ang="0">
                <a:pos x="31" y="1"/>
              </a:cxn>
              <a:cxn ang="0">
                <a:pos x="40" y="8"/>
              </a:cxn>
              <a:cxn ang="0">
                <a:pos x="40" y="1"/>
              </a:cxn>
              <a:cxn ang="0">
                <a:pos x="41" y="0"/>
              </a:cxn>
              <a:cxn ang="0">
                <a:pos x="48" y="0"/>
              </a:cxn>
              <a:cxn ang="0">
                <a:pos x="49" y="1"/>
              </a:cxn>
              <a:cxn ang="0">
                <a:pos x="49" y="16"/>
              </a:cxn>
              <a:cxn ang="0">
                <a:pos x="57" y="23"/>
              </a:cxn>
              <a:cxn ang="0">
                <a:pos x="57" y="24"/>
              </a:cxn>
              <a:cxn ang="0">
                <a:pos x="55" y="27"/>
              </a:cxn>
              <a:cxn ang="0">
                <a:pos x="49" y="44"/>
              </a:cxn>
              <a:cxn ang="0">
                <a:pos x="47" y="46"/>
              </a:cxn>
              <a:cxn ang="0">
                <a:pos x="33" y="46"/>
              </a:cxn>
              <a:cxn ang="0">
                <a:pos x="33" y="32"/>
              </a:cxn>
              <a:cxn ang="0">
                <a:pos x="24" y="32"/>
              </a:cxn>
              <a:cxn ang="0">
                <a:pos x="24" y="46"/>
              </a:cxn>
              <a:cxn ang="0">
                <a:pos x="10" y="46"/>
              </a:cxn>
              <a:cxn ang="0">
                <a:pos x="8" y="44"/>
              </a:cxn>
              <a:cxn ang="0">
                <a:pos x="8" y="27"/>
              </a:cxn>
              <a:cxn ang="0">
                <a:pos x="8" y="26"/>
              </a:cxn>
              <a:cxn ang="0">
                <a:pos x="28" y="9"/>
              </a:cxn>
              <a:cxn ang="0">
                <a:pos x="49" y="26"/>
              </a:cxn>
              <a:cxn ang="0">
                <a:pos x="49" y="27"/>
              </a:cxn>
              <a:cxn ang="0">
                <a:pos x="49" y="44"/>
              </a:cxn>
            </a:cxnLst>
            <a:rect l="0" t="0" r="r" b="b"/>
            <a:pathLst>
              <a:path w="57" h="46">
                <a:moveTo>
                  <a:pt x="55" y="27"/>
                </a:moveTo>
                <a:cubicBezTo>
                  <a:pt x="55" y="27"/>
                  <a:pt x="54" y="27"/>
                  <a:pt x="54" y="27"/>
                </a:cubicBezTo>
                <a:cubicBezTo>
                  <a:pt x="54" y="27"/>
                  <a:pt x="54" y="27"/>
                  <a:pt x="54" y="27"/>
                </a:cubicBezTo>
                <a:cubicBezTo>
                  <a:pt x="54" y="27"/>
                  <a:pt x="53" y="27"/>
                  <a:pt x="53" y="27"/>
                </a:cubicBezTo>
                <a:cubicBezTo>
                  <a:pt x="28" y="6"/>
                  <a:pt x="28" y="6"/>
                  <a:pt x="28" y="6"/>
                </a:cubicBezTo>
                <a:cubicBezTo>
                  <a:pt x="4" y="27"/>
                  <a:pt x="4" y="27"/>
                  <a:pt x="4" y="27"/>
                </a:cubicBezTo>
                <a:cubicBezTo>
                  <a:pt x="4" y="27"/>
                  <a:pt x="3" y="27"/>
                  <a:pt x="3" y="27"/>
                </a:cubicBezTo>
                <a:cubicBezTo>
                  <a:pt x="3" y="27"/>
                  <a:pt x="2" y="27"/>
                  <a:pt x="2" y="27"/>
                </a:cubicBezTo>
                <a:cubicBezTo>
                  <a:pt x="0" y="24"/>
                  <a:pt x="0" y="24"/>
                  <a:pt x="0" y="24"/>
                </a:cubicBezTo>
                <a:cubicBezTo>
                  <a:pt x="0" y="24"/>
                  <a:pt x="0" y="23"/>
                  <a:pt x="0" y="23"/>
                </a:cubicBezTo>
                <a:cubicBezTo>
                  <a:pt x="26" y="1"/>
                  <a:pt x="26" y="1"/>
                  <a:pt x="26" y="1"/>
                </a:cubicBezTo>
                <a:cubicBezTo>
                  <a:pt x="27" y="0"/>
                  <a:pt x="30" y="0"/>
                  <a:pt x="31" y="1"/>
                </a:cubicBezTo>
                <a:cubicBezTo>
                  <a:pt x="40" y="8"/>
                  <a:pt x="40" y="8"/>
                  <a:pt x="40" y="8"/>
                </a:cubicBezTo>
                <a:cubicBezTo>
                  <a:pt x="40" y="1"/>
                  <a:pt x="40" y="1"/>
                  <a:pt x="40" y="1"/>
                </a:cubicBezTo>
                <a:cubicBezTo>
                  <a:pt x="40" y="1"/>
                  <a:pt x="40" y="0"/>
                  <a:pt x="41" y="0"/>
                </a:cubicBezTo>
                <a:cubicBezTo>
                  <a:pt x="48" y="0"/>
                  <a:pt x="48" y="0"/>
                  <a:pt x="48" y="0"/>
                </a:cubicBezTo>
                <a:cubicBezTo>
                  <a:pt x="49" y="0"/>
                  <a:pt x="49" y="1"/>
                  <a:pt x="49" y="1"/>
                </a:cubicBezTo>
                <a:cubicBezTo>
                  <a:pt x="49" y="16"/>
                  <a:pt x="49" y="16"/>
                  <a:pt x="49" y="16"/>
                </a:cubicBezTo>
                <a:cubicBezTo>
                  <a:pt x="57" y="23"/>
                  <a:pt x="57" y="23"/>
                  <a:pt x="57" y="23"/>
                </a:cubicBezTo>
                <a:cubicBezTo>
                  <a:pt x="57" y="23"/>
                  <a:pt x="57" y="24"/>
                  <a:pt x="57" y="24"/>
                </a:cubicBezTo>
                <a:lnTo>
                  <a:pt x="55" y="27"/>
                </a:lnTo>
                <a:close/>
                <a:moveTo>
                  <a:pt x="49" y="44"/>
                </a:moveTo>
                <a:cubicBezTo>
                  <a:pt x="49" y="45"/>
                  <a:pt x="48" y="46"/>
                  <a:pt x="47" y="46"/>
                </a:cubicBezTo>
                <a:cubicBezTo>
                  <a:pt x="33" y="46"/>
                  <a:pt x="33" y="46"/>
                  <a:pt x="33" y="46"/>
                </a:cubicBezTo>
                <a:cubicBezTo>
                  <a:pt x="33" y="32"/>
                  <a:pt x="33" y="32"/>
                  <a:pt x="33" y="32"/>
                </a:cubicBezTo>
                <a:cubicBezTo>
                  <a:pt x="24" y="32"/>
                  <a:pt x="24" y="32"/>
                  <a:pt x="24" y="32"/>
                </a:cubicBezTo>
                <a:cubicBezTo>
                  <a:pt x="24" y="46"/>
                  <a:pt x="24" y="46"/>
                  <a:pt x="24" y="46"/>
                </a:cubicBezTo>
                <a:cubicBezTo>
                  <a:pt x="10" y="46"/>
                  <a:pt x="10" y="46"/>
                  <a:pt x="10" y="46"/>
                </a:cubicBezTo>
                <a:cubicBezTo>
                  <a:pt x="9" y="46"/>
                  <a:pt x="8" y="45"/>
                  <a:pt x="8" y="44"/>
                </a:cubicBezTo>
                <a:cubicBezTo>
                  <a:pt x="8" y="27"/>
                  <a:pt x="8" y="27"/>
                  <a:pt x="8" y="27"/>
                </a:cubicBezTo>
                <a:cubicBezTo>
                  <a:pt x="8" y="27"/>
                  <a:pt x="8" y="26"/>
                  <a:pt x="8" y="26"/>
                </a:cubicBezTo>
                <a:cubicBezTo>
                  <a:pt x="28" y="9"/>
                  <a:pt x="28" y="9"/>
                  <a:pt x="28" y="9"/>
                </a:cubicBezTo>
                <a:cubicBezTo>
                  <a:pt x="49" y="26"/>
                  <a:pt x="49" y="26"/>
                  <a:pt x="49" y="26"/>
                </a:cubicBezTo>
                <a:cubicBezTo>
                  <a:pt x="49" y="26"/>
                  <a:pt x="49" y="27"/>
                  <a:pt x="49" y="27"/>
                </a:cubicBezTo>
                <a:lnTo>
                  <a:pt x="49" y="4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144"/>
          <p:cNvSpPr>
            <a:spLocks noEditPoints="1"/>
          </p:cNvSpPr>
          <p:nvPr/>
        </p:nvSpPr>
        <p:spPr bwMode="auto">
          <a:xfrm>
            <a:off x="21460675" y="3468730"/>
            <a:ext cx="777234" cy="602858"/>
          </a:xfrm>
          <a:custGeom>
            <a:avLst/>
            <a:gdLst/>
            <a:ahLst/>
            <a:cxnLst>
              <a:cxn ang="0">
                <a:pos x="67" y="55"/>
              </a:cxn>
              <a:cxn ang="0">
                <a:pos x="65" y="56"/>
              </a:cxn>
              <a:cxn ang="0">
                <a:pos x="8" y="56"/>
              </a:cxn>
              <a:cxn ang="0">
                <a:pos x="6" y="55"/>
              </a:cxn>
              <a:cxn ang="0">
                <a:pos x="0" y="36"/>
              </a:cxn>
              <a:cxn ang="0">
                <a:pos x="36" y="0"/>
              </a:cxn>
              <a:cxn ang="0">
                <a:pos x="72" y="36"/>
              </a:cxn>
              <a:cxn ang="0">
                <a:pos x="67" y="55"/>
              </a:cxn>
              <a:cxn ang="0">
                <a:pos x="11" y="30"/>
              </a:cxn>
              <a:cxn ang="0">
                <a:pos x="6" y="36"/>
              </a:cxn>
              <a:cxn ang="0">
                <a:pos x="11" y="41"/>
              </a:cxn>
              <a:cxn ang="0">
                <a:pos x="16" y="36"/>
              </a:cxn>
              <a:cxn ang="0">
                <a:pos x="11" y="30"/>
              </a:cxn>
              <a:cxn ang="0">
                <a:pos x="18" y="12"/>
              </a:cxn>
              <a:cxn ang="0">
                <a:pos x="13" y="18"/>
              </a:cxn>
              <a:cxn ang="0">
                <a:pos x="18" y="23"/>
              </a:cxn>
              <a:cxn ang="0">
                <a:pos x="24" y="18"/>
              </a:cxn>
              <a:cxn ang="0">
                <a:pos x="18" y="12"/>
              </a:cxn>
              <a:cxn ang="0">
                <a:pos x="45" y="22"/>
              </a:cxn>
              <a:cxn ang="0">
                <a:pos x="43" y="18"/>
              </a:cxn>
              <a:cxn ang="0">
                <a:pos x="40" y="20"/>
              </a:cxn>
              <a:cxn ang="0">
                <a:pos x="36" y="36"/>
              </a:cxn>
              <a:cxn ang="0">
                <a:pos x="29" y="41"/>
              </a:cxn>
              <a:cxn ang="0">
                <a:pos x="34" y="51"/>
              </a:cxn>
              <a:cxn ang="0">
                <a:pos x="44" y="45"/>
              </a:cxn>
              <a:cxn ang="0">
                <a:pos x="41" y="37"/>
              </a:cxn>
              <a:cxn ang="0">
                <a:pos x="45" y="22"/>
              </a:cxn>
              <a:cxn ang="0">
                <a:pos x="36" y="5"/>
              </a:cxn>
              <a:cxn ang="0">
                <a:pos x="31" y="10"/>
              </a:cxn>
              <a:cxn ang="0">
                <a:pos x="36" y="15"/>
              </a:cxn>
              <a:cxn ang="0">
                <a:pos x="42" y="10"/>
              </a:cxn>
              <a:cxn ang="0">
                <a:pos x="36" y="5"/>
              </a:cxn>
              <a:cxn ang="0">
                <a:pos x="54" y="12"/>
              </a:cxn>
              <a:cxn ang="0">
                <a:pos x="49" y="18"/>
              </a:cxn>
              <a:cxn ang="0">
                <a:pos x="54" y="23"/>
              </a:cxn>
              <a:cxn ang="0">
                <a:pos x="60" y="18"/>
              </a:cxn>
              <a:cxn ang="0">
                <a:pos x="54" y="12"/>
              </a:cxn>
              <a:cxn ang="0">
                <a:pos x="62" y="30"/>
              </a:cxn>
              <a:cxn ang="0">
                <a:pos x="57" y="36"/>
              </a:cxn>
              <a:cxn ang="0">
                <a:pos x="62" y="41"/>
              </a:cxn>
              <a:cxn ang="0">
                <a:pos x="67" y="36"/>
              </a:cxn>
              <a:cxn ang="0">
                <a:pos x="62" y="30"/>
              </a:cxn>
            </a:cxnLst>
            <a:rect l="0" t="0" r="r" b="b"/>
            <a:pathLst>
              <a:path w="72" h="56">
                <a:moveTo>
                  <a:pt x="67" y="55"/>
                </a:moveTo>
                <a:cubicBezTo>
                  <a:pt x="66" y="56"/>
                  <a:pt x="66" y="56"/>
                  <a:pt x="65" y="56"/>
                </a:cubicBezTo>
                <a:cubicBezTo>
                  <a:pt x="8" y="56"/>
                  <a:pt x="8" y="56"/>
                  <a:pt x="8" y="56"/>
                </a:cubicBezTo>
                <a:cubicBezTo>
                  <a:pt x="7" y="56"/>
                  <a:pt x="7" y="56"/>
                  <a:pt x="6" y="55"/>
                </a:cubicBezTo>
                <a:cubicBezTo>
                  <a:pt x="2" y="49"/>
                  <a:pt x="0" y="42"/>
                  <a:pt x="0" y="36"/>
                </a:cubicBezTo>
                <a:cubicBezTo>
                  <a:pt x="0" y="16"/>
                  <a:pt x="17" y="0"/>
                  <a:pt x="36" y="0"/>
                </a:cubicBezTo>
                <a:cubicBezTo>
                  <a:pt x="56" y="0"/>
                  <a:pt x="72" y="16"/>
                  <a:pt x="72" y="36"/>
                </a:cubicBezTo>
                <a:cubicBezTo>
                  <a:pt x="72" y="42"/>
                  <a:pt x="70" y="49"/>
                  <a:pt x="67" y="55"/>
                </a:cubicBezTo>
                <a:close/>
                <a:moveTo>
                  <a:pt x="11" y="30"/>
                </a:moveTo>
                <a:cubicBezTo>
                  <a:pt x="8" y="30"/>
                  <a:pt x="6" y="33"/>
                  <a:pt x="6" y="36"/>
                </a:cubicBezTo>
                <a:cubicBezTo>
                  <a:pt x="6" y="38"/>
                  <a:pt x="8" y="41"/>
                  <a:pt x="11" y="41"/>
                </a:cubicBezTo>
                <a:cubicBezTo>
                  <a:pt x="14" y="41"/>
                  <a:pt x="16" y="38"/>
                  <a:pt x="16" y="36"/>
                </a:cubicBezTo>
                <a:cubicBezTo>
                  <a:pt x="16" y="33"/>
                  <a:pt x="14" y="30"/>
                  <a:pt x="11" y="30"/>
                </a:cubicBezTo>
                <a:close/>
                <a:moveTo>
                  <a:pt x="18" y="12"/>
                </a:moveTo>
                <a:cubicBezTo>
                  <a:pt x="16" y="12"/>
                  <a:pt x="13" y="15"/>
                  <a:pt x="13" y="18"/>
                </a:cubicBezTo>
                <a:cubicBezTo>
                  <a:pt x="13" y="20"/>
                  <a:pt x="16" y="23"/>
                  <a:pt x="18" y="23"/>
                </a:cubicBezTo>
                <a:cubicBezTo>
                  <a:pt x="21" y="23"/>
                  <a:pt x="24" y="20"/>
                  <a:pt x="24" y="18"/>
                </a:cubicBezTo>
                <a:cubicBezTo>
                  <a:pt x="24" y="15"/>
                  <a:pt x="21" y="12"/>
                  <a:pt x="18" y="12"/>
                </a:cubicBezTo>
                <a:close/>
                <a:moveTo>
                  <a:pt x="45" y="22"/>
                </a:moveTo>
                <a:cubicBezTo>
                  <a:pt x="45" y="20"/>
                  <a:pt x="44" y="19"/>
                  <a:pt x="43" y="18"/>
                </a:cubicBezTo>
                <a:cubicBezTo>
                  <a:pt x="42" y="18"/>
                  <a:pt x="40" y="19"/>
                  <a:pt x="40" y="20"/>
                </a:cubicBezTo>
                <a:cubicBezTo>
                  <a:pt x="36" y="36"/>
                  <a:pt x="36" y="36"/>
                  <a:pt x="36" y="36"/>
                </a:cubicBezTo>
                <a:cubicBezTo>
                  <a:pt x="33" y="36"/>
                  <a:pt x="30" y="38"/>
                  <a:pt x="29" y="41"/>
                </a:cubicBezTo>
                <a:cubicBezTo>
                  <a:pt x="28" y="45"/>
                  <a:pt x="30" y="50"/>
                  <a:pt x="34" y="51"/>
                </a:cubicBezTo>
                <a:cubicBezTo>
                  <a:pt x="39" y="52"/>
                  <a:pt x="43" y="49"/>
                  <a:pt x="44" y="45"/>
                </a:cubicBezTo>
                <a:cubicBezTo>
                  <a:pt x="45" y="42"/>
                  <a:pt x="43" y="39"/>
                  <a:pt x="41" y="37"/>
                </a:cubicBezTo>
                <a:lnTo>
                  <a:pt x="45" y="22"/>
                </a:lnTo>
                <a:close/>
                <a:moveTo>
                  <a:pt x="36" y="5"/>
                </a:moveTo>
                <a:cubicBezTo>
                  <a:pt x="34" y="5"/>
                  <a:pt x="31" y="7"/>
                  <a:pt x="31" y="10"/>
                </a:cubicBezTo>
                <a:cubicBezTo>
                  <a:pt x="31" y="13"/>
                  <a:pt x="34" y="15"/>
                  <a:pt x="36" y="15"/>
                </a:cubicBezTo>
                <a:cubicBezTo>
                  <a:pt x="39" y="15"/>
                  <a:pt x="42" y="13"/>
                  <a:pt x="42" y="10"/>
                </a:cubicBezTo>
                <a:cubicBezTo>
                  <a:pt x="42" y="7"/>
                  <a:pt x="39" y="5"/>
                  <a:pt x="36" y="5"/>
                </a:cubicBezTo>
                <a:close/>
                <a:moveTo>
                  <a:pt x="54" y="12"/>
                </a:moveTo>
                <a:cubicBezTo>
                  <a:pt x="52" y="12"/>
                  <a:pt x="49" y="15"/>
                  <a:pt x="49" y="18"/>
                </a:cubicBezTo>
                <a:cubicBezTo>
                  <a:pt x="49" y="20"/>
                  <a:pt x="52" y="23"/>
                  <a:pt x="54" y="23"/>
                </a:cubicBezTo>
                <a:cubicBezTo>
                  <a:pt x="57" y="23"/>
                  <a:pt x="60" y="20"/>
                  <a:pt x="60" y="18"/>
                </a:cubicBezTo>
                <a:cubicBezTo>
                  <a:pt x="60" y="15"/>
                  <a:pt x="57" y="12"/>
                  <a:pt x="54" y="12"/>
                </a:cubicBezTo>
                <a:close/>
                <a:moveTo>
                  <a:pt x="62" y="30"/>
                </a:moveTo>
                <a:cubicBezTo>
                  <a:pt x="59" y="30"/>
                  <a:pt x="57" y="33"/>
                  <a:pt x="57" y="36"/>
                </a:cubicBezTo>
                <a:cubicBezTo>
                  <a:pt x="57" y="38"/>
                  <a:pt x="59" y="41"/>
                  <a:pt x="62" y="41"/>
                </a:cubicBezTo>
                <a:cubicBezTo>
                  <a:pt x="65" y="41"/>
                  <a:pt x="67" y="38"/>
                  <a:pt x="67" y="36"/>
                </a:cubicBezTo>
                <a:cubicBezTo>
                  <a:pt x="67" y="33"/>
                  <a:pt x="65" y="30"/>
                  <a:pt x="62" y="3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144"/>
          <p:cNvSpPr>
            <a:spLocks noEditPoints="1"/>
          </p:cNvSpPr>
          <p:nvPr/>
        </p:nvSpPr>
        <p:spPr bwMode="auto">
          <a:xfrm>
            <a:off x="11900301" y="8994299"/>
            <a:ext cx="1034498" cy="802404"/>
          </a:xfrm>
          <a:custGeom>
            <a:avLst/>
            <a:gdLst/>
            <a:ahLst/>
            <a:cxnLst>
              <a:cxn ang="0">
                <a:pos x="67" y="55"/>
              </a:cxn>
              <a:cxn ang="0">
                <a:pos x="65" y="56"/>
              </a:cxn>
              <a:cxn ang="0">
                <a:pos x="8" y="56"/>
              </a:cxn>
              <a:cxn ang="0">
                <a:pos x="6" y="55"/>
              </a:cxn>
              <a:cxn ang="0">
                <a:pos x="0" y="36"/>
              </a:cxn>
              <a:cxn ang="0">
                <a:pos x="36" y="0"/>
              </a:cxn>
              <a:cxn ang="0">
                <a:pos x="72" y="36"/>
              </a:cxn>
              <a:cxn ang="0">
                <a:pos x="67" y="55"/>
              </a:cxn>
              <a:cxn ang="0">
                <a:pos x="11" y="30"/>
              </a:cxn>
              <a:cxn ang="0">
                <a:pos x="6" y="36"/>
              </a:cxn>
              <a:cxn ang="0">
                <a:pos x="11" y="41"/>
              </a:cxn>
              <a:cxn ang="0">
                <a:pos x="16" y="36"/>
              </a:cxn>
              <a:cxn ang="0">
                <a:pos x="11" y="30"/>
              </a:cxn>
              <a:cxn ang="0">
                <a:pos x="18" y="12"/>
              </a:cxn>
              <a:cxn ang="0">
                <a:pos x="13" y="18"/>
              </a:cxn>
              <a:cxn ang="0">
                <a:pos x="18" y="23"/>
              </a:cxn>
              <a:cxn ang="0">
                <a:pos x="24" y="18"/>
              </a:cxn>
              <a:cxn ang="0">
                <a:pos x="18" y="12"/>
              </a:cxn>
              <a:cxn ang="0">
                <a:pos x="45" y="22"/>
              </a:cxn>
              <a:cxn ang="0">
                <a:pos x="43" y="18"/>
              </a:cxn>
              <a:cxn ang="0">
                <a:pos x="40" y="20"/>
              </a:cxn>
              <a:cxn ang="0">
                <a:pos x="36" y="36"/>
              </a:cxn>
              <a:cxn ang="0">
                <a:pos x="29" y="41"/>
              </a:cxn>
              <a:cxn ang="0">
                <a:pos x="34" y="51"/>
              </a:cxn>
              <a:cxn ang="0">
                <a:pos x="44" y="45"/>
              </a:cxn>
              <a:cxn ang="0">
                <a:pos x="41" y="37"/>
              </a:cxn>
              <a:cxn ang="0">
                <a:pos x="45" y="22"/>
              </a:cxn>
              <a:cxn ang="0">
                <a:pos x="36" y="5"/>
              </a:cxn>
              <a:cxn ang="0">
                <a:pos x="31" y="10"/>
              </a:cxn>
              <a:cxn ang="0">
                <a:pos x="36" y="15"/>
              </a:cxn>
              <a:cxn ang="0">
                <a:pos x="42" y="10"/>
              </a:cxn>
              <a:cxn ang="0">
                <a:pos x="36" y="5"/>
              </a:cxn>
              <a:cxn ang="0">
                <a:pos x="54" y="12"/>
              </a:cxn>
              <a:cxn ang="0">
                <a:pos x="49" y="18"/>
              </a:cxn>
              <a:cxn ang="0">
                <a:pos x="54" y="23"/>
              </a:cxn>
              <a:cxn ang="0">
                <a:pos x="60" y="18"/>
              </a:cxn>
              <a:cxn ang="0">
                <a:pos x="54" y="12"/>
              </a:cxn>
              <a:cxn ang="0">
                <a:pos x="62" y="30"/>
              </a:cxn>
              <a:cxn ang="0">
                <a:pos x="57" y="36"/>
              </a:cxn>
              <a:cxn ang="0">
                <a:pos x="62" y="41"/>
              </a:cxn>
              <a:cxn ang="0">
                <a:pos x="67" y="36"/>
              </a:cxn>
              <a:cxn ang="0">
                <a:pos x="62" y="30"/>
              </a:cxn>
            </a:cxnLst>
            <a:rect l="0" t="0" r="r" b="b"/>
            <a:pathLst>
              <a:path w="72" h="56">
                <a:moveTo>
                  <a:pt x="67" y="55"/>
                </a:moveTo>
                <a:cubicBezTo>
                  <a:pt x="66" y="56"/>
                  <a:pt x="66" y="56"/>
                  <a:pt x="65" y="56"/>
                </a:cubicBezTo>
                <a:cubicBezTo>
                  <a:pt x="8" y="56"/>
                  <a:pt x="8" y="56"/>
                  <a:pt x="8" y="56"/>
                </a:cubicBezTo>
                <a:cubicBezTo>
                  <a:pt x="7" y="56"/>
                  <a:pt x="7" y="56"/>
                  <a:pt x="6" y="55"/>
                </a:cubicBezTo>
                <a:cubicBezTo>
                  <a:pt x="2" y="49"/>
                  <a:pt x="0" y="42"/>
                  <a:pt x="0" y="36"/>
                </a:cubicBezTo>
                <a:cubicBezTo>
                  <a:pt x="0" y="16"/>
                  <a:pt x="17" y="0"/>
                  <a:pt x="36" y="0"/>
                </a:cubicBezTo>
                <a:cubicBezTo>
                  <a:pt x="56" y="0"/>
                  <a:pt x="72" y="16"/>
                  <a:pt x="72" y="36"/>
                </a:cubicBezTo>
                <a:cubicBezTo>
                  <a:pt x="72" y="42"/>
                  <a:pt x="70" y="49"/>
                  <a:pt x="67" y="55"/>
                </a:cubicBezTo>
                <a:close/>
                <a:moveTo>
                  <a:pt x="11" y="30"/>
                </a:moveTo>
                <a:cubicBezTo>
                  <a:pt x="8" y="30"/>
                  <a:pt x="6" y="33"/>
                  <a:pt x="6" y="36"/>
                </a:cubicBezTo>
                <a:cubicBezTo>
                  <a:pt x="6" y="38"/>
                  <a:pt x="8" y="41"/>
                  <a:pt x="11" y="41"/>
                </a:cubicBezTo>
                <a:cubicBezTo>
                  <a:pt x="14" y="41"/>
                  <a:pt x="16" y="38"/>
                  <a:pt x="16" y="36"/>
                </a:cubicBezTo>
                <a:cubicBezTo>
                  <a:pt x="16" y="33"/>
                  <a:pt x="14" y="30"/>
                  <a:pt x="11" y="30"/>
                </a:cubicBezTo>
                <a:close/>
                <a:moveTo>
                  <a:pt x="18" y="12"/>
                </a:moveTo>
                <a:cubicBezTo>
                  <a:pt x="16" y="12"/>
                  <a:pt x="13" y="15"/>
                  <a:pt x="13" y="18"/>
                </a:cubicBezTo>
                <a:cubicBezTo>
                  <a:pt x="13" y="20"/>
                  <a:pt x="16" y="23"/>
                  <a:pt x="18" y="23"/>
                </a:cubicBezTo>
                <a:cubicBezTo>
                  <a:pt x="21" y="23"/>
                  <a:pt x="24" y="20"/>
                  <a:pt x="24" y="18"/>
                </a:cubicBezTo>
                <a:cubicBezTo>
                  <a:pt x="24" y="15"/>
                  <a:pt x="21" y="12"/>
                  <a:pt x="18" y="12"/>
                </a:cubicBezTo>
                <a:close/>
                <a:moveTo>
                  <a:pt x="45" y="22"/>
                </a:moveTo>
                <a:cubicBezTo>
                  <a:pt x="45" y="20"/>
                  <a:pt x="44" y="19"/>
                  <a:pt x="43" y="18"/>
                </a:cubicBezTo>
                <a:cubicBezTo>
                  <a:pt x="42" y="18"/>
                  <a:pt x="40" y="19"/>
                  <a:pt x="40" y="20"/>
                </a:cubicBezTo>
                <a:cubicBezTo>
                  <a:pt x="36" y="36"/>
                  <a:pt x="36" y="36"/>
                  <a:pt x="36" y="36"/>
                </a:cubicBezTo>
                <a:cubicBezTo>
                  <a:pt x="33" y="36"/>
                  <a:pt x="30" y="38"/>
                  <a:pt x="29" y="41"/>
                </a:cubicBezTo>
                <a:cubicBezTo>
                  <a:pt x="28" y="45"/>
                  <a:pt x="30" y="50"/>
                  <a:pt x="34" y="51"/>
                </a:cubicBezTo>
                <a:cubicBezTo>
                  <a:pt x="39" y="52"/>
                  <a:pt x="43" y="49"/>
                  <a:pt x="44" y="45"/>
                </a:cubicBezTo>
                <a:cubicBezTo>
                  <a:pt x="45" y="42"/>
                  <a:pt x="43" y="39"/>
                  <a:pt x="41" y="37"/>
                </a:cubicBezTo>
                <a:lnTo>
                  <a:pt x="45" y="22"/>
                </a:lnTo>
                <a:close/>
                <a:moveTo>
                  <a:pt x="36" y="5"/>
                </a:moveTo>
                <a:cubicBezTo>
                  <a:pt x="34" y="5"/>
                  <a:pt x="31" y="7"/>
                  <a:pt x="31" y="10"/>
                </a:cubicBezTo>
                <a:cubicBezTo>
                  <a:pt x="31" y="13"/>
                  <a:pt x="34" y="15"/>
                  <a:pt x="36" y="15"/>
                </a:cubicBezTo>
                <a:cubicBezTo>
                  <a:pt x="39" y="15"/>
                  <a:pt x="42" y="13"/>
                  <a:pt x="42" y="10"/>
                </a:cubicBezTo>
                <a:cubicBezTo>
                  <a:pt x="42" y="7"/>
                  <a:pt x="39" y="5"/>
                  <a:pt x="36" y="5"/>
                </a:cubicBezTo>
                <a:close/>
                <a:moveTo>
                  <a:pt x="54" y="12"/>
                </a:moveTo>
                <a:cubicBezTo>
                  <a:pt x="52" y="12"/>
                  <a:pt x="49" y="15"/>
                  <a:pt x="49" y="18"/>
                </a:cubicBezTo>
                <a:cubicBezTo>
                  <a:pt x="49" y="20"/>
                  <a:pt x="52" y="23"/>
                  <a:pt x="54" y="23"/>
                </a:cubicBezTo>
                <a:cubicBezTo>
                  <a:pt x="57" y="23"/>
                  <a:pt x="60" y="20"/>
                  <a:pt x="60" y="18"/>
                </a:cubicBezTo>
                <a:cubicBezTo>
                  <a:pt x="60" y="15"/>
                  <a:pt x="57" y="12"/>
                  <a:pt x="54" y="12"/>
                </a:cubicBezTo>
                <a:close/>
                <a:moveTo>
                  <a:pt x="62" y="30"/>
                </a:moveTo>
                <a:cubicBezTo>
                  <a:pt x="59" y="30"/>
                  <a:pt x="57" y="33"/>
                  <a:pt x="57" y="36"/>
                </a:cubicBezTo>
                <a:cubicBezTo>
                  <a:pt x="57" y="38"/>
                  <a:pt x="59" y="41"/>
                  <a:pt x="62" y="41"/>
                </a:cubicBezTo>
                <a:cubicBezTo>
                  <a:pt x="65" y="41"/>
                  <a:pt x="67" y="38"/>
                  <a:pt x="67" y="36"/>
                </a:cubicBezTo>
                <a:cubicBezTo>
                  <a:pt x="67" y="33"/>
                  <a:pt x="65" y="30"/>
                  <a:pt x="62" y="30"/>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74"/>
          <p:cNvSpPr>
            <a:spLocks noEditPoints="1"/>
          </p:cNvSpPr>
          <p:nvPr/>
        </p:nvSpPr>
        <p:spPr bwMode="auto">
          <a:xfrm>
            <a:off x="21571063" y="5726638"/>
            <a:ext cx="642035" cy="497990"/>
          </a:xfrm>
          <a:custGeom>
            <a:avLst/>
            <a:gdLst/>
            <a:ahLst/>
            <a:cxnLst>
              <a:cxn ang="0">
                <a:pos x="66" y="17"/>
              </a:cxn>
              <a:cxn ang="0">
                <a:pos x="47" y="30"/>
              </a:cxn>
              <a:cxn ang="0">
                <a:pos x="37" y="36"/>
              </a:cxn>
              <a:cxn ang="0">
                <a:pos x="36" y="36"/>
              </a:cxn>
              <a:cxn ang="0">
                <a:pos x="36" y="36"/>
              </a:cxn>
              <a:cxn ang="0">
                <a:pos x="26" y="30"/>
              </a:cxn>
              <a:cxn ang="0">
                <a:pos x="7" y="17"/>
              </a:cxn>
              <a:cxn ang="0">
                <a:pos x="0" y="7"/>
              </a:cxn>
              <a:cxn ang="0">
                <a:pos x="7" y="0"/>
              </a:cxn>
              <a:cxn ang="0">
                <a:pos x="66" y="0"/>
              </a:cxn>
              <a:cxn ang="0">
                <a:pos x="72" y="6"/>
              </a:cxn>
              <a:cxn ang="0">
                <a:pos x="66" y="17"/>
              </a:cxn>
              <a:cxn ang="0">
                <a:pos x="72" y="50"/>
              </a:cxn>
              <a:cxn ang="0">
                <a:pos x="66" y="56"/>
              </a:cxn>
              <a:cxn ang="0">
                <a:pos x="7" y="56"/>
              </a:cxn>
              <a:cxn ang="0">
                <a:pos x="0" y="50"/>
              </a:cxn>
              <a:cxn ang="0">
                <a:pos x="0" y="18"/>
              </a:cxn>
              <a:cxn ang="0">
                <a:pos x="5" y="21"/>
              </a:cxn>
              <a:cxn ang="0">
                <a:pos x="24" y="35"/>
              </a:cxn>
              <a:cxn ang="0">
                <a:pos x="36" y="41"/>
              </a:cxn>
              <a:cxn ang="0">
                <a:pos x="36" y="41"/>
              </a:cxn>
              <a:cxn ang="0">
                <a:pos x="37" y="41"/>
              </a:cxn>
              <a:cxn ang="0">
                <a:pos x="48" y="35"/>
              </a:cxn>
              <a:cxn ang="0">
                <a:pos x="68" y="21"/>
              </a:cxn>
              <a:cxn ang="0">
                <a:pos x="72" y="18"/>
              </a:cxn>
              <a:cxn ang="0">
                <a:pos x="72" y="50"/>
              </a:cxn>
            </a:cxnLst>
            <a:rect l="0" t="0" r="r" b="b"/>
            <a:pathLst>
              <a:path w="72" h="56">
                <a:moveTo>
                  <a:pt x="66" y="17"/>
                </a:moveTo>
                <a:cubicBezTo>
                  <a:pt x="59" y="21"/>
                  <a:pt x="53" y="26"/>
                  <a:pt x="47" y="30"/>
                </a:cubicBezTo>
                <a:cubicBezTo>
                  <a:pt x="44" y="32"/>
                  <a:pt x="40" y="36"/>
                  <a:pt x="37" y="36"/>
                </a:cubicBezTo>
                <a:cubicBezTo>
                  <a:pt x="36" y="36"/>
                  <a:pt x="36" y="36"/>
                  <a:pt x="36" y="36"/>
                </a:cubicBezTo>
                <a:cubicBezTo>
                  <a:pt x="36" y="36"/>
                  <a:pt x="36" y="36"/>
                  <a:pt x="36" y="36"/>
                </a:cubicBezTo>
                <a:cubicBezTo>
                  <a:pt x="33" y="36"/>
                  <a:pt x="29" y="32"/>
                  <a:pt x="26" y="30"/>
                </a:cubicBezTo>
                <a:cubicBezTo>
                  <a:pt x="20" y="26"/>
                  <a:pt x="14" y="21"/>
                  <a:pt x="7" y="17"/>
                </a:cubicBezTo>
                <a:cubicBezTo>
                  <a:pt x="5" y="15"/>
                  <a:pt x="0" y="11"/>
                  <a:pt x="0" y="7"/>
                </a:cubicBezTo>
                <a:cubicBezTo>
                  <a:pt x="0" y="3"/>
                  <a:pt x="3" y="0"/>
                  <a:pt x="7" y="0"/>
                </a:cubicBezTo>
                <a:cubicBezTo>
                  <a:pt x="66" y="0"/>
                  <a:pt x="66" y="0"/>
                  <a:pt x="66" y="0"/>
                </a:cubicBezTo>
                <a:cubicBezTo>
                  <a:pt x="70" y="0"/>
                  <a:pt x="72" y="2"/>
                  <a:pt x="72" y="6"/>
                </a:cubicBezTo>
                <a:cubicBezTo>
                  <a:pt x="72" y="11"/>
                  <a:pt x="69" y="15"/>
                  <a:pt x="66" y="17"/>
                </a:cubicBezTo>
                <a:close/>
                <a:moveTo>
                  <a:pt x="72" y="50"/>
                </a:moveTo>
                <a:cubicBezTo>
                  <a:pt x="72" y="53"/>
                  <a:pt x="70" y="56"/>
                  <a:pt x="66" y="56"/>
                </a:cubicBezTo>
                <a:cubicBezTo>
                  <a:pt x="7" y="56"/>
                  <a:pt x="7" y="56"/>
                  <a:pt x="7" y="56"/>
                </a:cubicBezTo>
                <a:cubicBezTo>
                  <a:pt x="3" y="56"/>
                  <a:pt x="0" y="53"/>
                  <a:pt x="0" y="50"/>
                </a:cubicBezTo>
                <a:cubicBezTo>
                  <a:pt x="0" y="18"/>
                  <a:pt x="0" y="18"/>
                  <a:pt x="0" y="18"/>
                </a:cubicBezTo>
                <a:cubicBezTo>
                  <a:pt x="2" y="19"/>
                  <a:pt x="3" y="20"/>
                  <a:pt x="5" y="21"/>
                </a:cubicBezTo>
                <a:cubicBezTo>
                  <a:pt x="11" y="26"/>
                  <a:pt x="18" y="30"/>
                  <a:pt x="24" y="35"/>
                </a:cubicBezTo>
                <a:cubicBezTo>
                  <a:pt x="28" y="38"/>
                  <a:pt x="32" y="41"/>
                  <a:pt x="36" y="41"/>
                </a:cubicBezTo>
                <a:cubicBezTo>
                  <a:pt x="36" y="41"/>
                  <a:pt x="36" y="41"/>
                  <a:pt x="36" y="41"/>
                </a:cubicBezTo>
                <a:cubicBezTo>
                  <a:pt x="37" y="41"/>
                  <a:pt x="37" y="41"/>
                  <a:pt x="37" y="41"/>
                </a:cubicBezTo>
                <a:cubicBezTo>
                  <a:pt x="41" y="41"/>
                  <a:pt x="45" y="38"/>
                  <a:pt x="48" y="35"/>
                </a:cubicBezTo>
                <a:cubicBezTo>
                  <a:pt x="55" y="30"/>
                  <a:pt x="62" y="26"/>
                  <a:pt x="68" y="21"/>
                </a:cubicBezTo>
                <a:cubicBezTo>
                  <a:pt x="70" y="20"/>
                  <a:pt x="71" y="19"/>
                  <a:pt x="72" y="18"/>
                </a:cubicBezTo>
                <a:lnTo>
                  <a:pt x="72" y="50"/>
                </a:ln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74"/>
          <p:cNvSpPr>
            <a:spLocks noEditPoints="1"/>
          </p:cNvSpPr>
          <p:nvPr/>
        </p:nvSpPr>
        <p:spPr bwMode="auto">
          <a:xfrm>
            <a:off x="9305719" y="7535149"/>
            <a:ext cx="940004" cy="729108"/>
          </a:xfrm>
          <a:custGeom>
            <a:avLst/>
            <a:gdLst/>
            <a:ahLst/>
            <a:cxnLst>
              <a:cxn ang="0">
                <a:pos x="66" y="17"/>
              </a:cxn>
              <a:cxn ang="0">
                <a:pos x="47" y="30"/>
              </a:cxn>
              <a:cxn ang="0">
                <a:pos x="37" y="36"/>
              </a:cxn>
              <a:cxn ang="0">
                <a:pos x="36" y="36"/>
              </a:cxn>
              <a:cxn ang="0">
                <a:pos x="36" y="36"/>
              </a:cxn>
              <a:cxn ang="0">
                <a:pos x="26" y="30"/>
              </a:cxn>
              <a:cxn ang="0">
                <a:pos x="7" y="17"/>
              </a:cxn>
              <a:cxn ang="0">
                <a:pos x="0" y="7"/>
              </a:cxn>
              <a:cxn ang="0">
                <a:pos x="7" y="0"/>
              </a:cxn>
              <a:cxn ang="0">
                <a:pos x="66" y="0"/>
              </a:cxn>
              <a:cxn ang="0">
                <a:pos x="72" y="6"/>
              </a:cxn>
              <a:cxn ang="0">
                <a:pos x="66" y="17"/>
              </a:cxn>
              <a:cxn ang="0">
                <a:pos x="72" y="50"/>
              </a:cxn>
              <a:cxn ang="0">
                <a:pos x="66" y="56"/>
              </a:cxn>
              <a:cxn ang="0">
                <a:pos x="7" y="56"/>
              </a:cxn>
              <a:cxn ang="0">
                <a:pos x="0" y="50"/>
              </a:cxn>
              <a:cxn ang="0">
                <a:pos x="0" y="18"/>
              </a:cxn>
              <a:cxn ang="0">
                <a:pos x="5" y="21"/>
              </a:cxn>
              <a:cxn ang="0">
                <a:pos x="24" y="35"/>
              </a:cxn>
              <a:cxn ang="0">
                <a:pos x="36" y="41"/>
              </a:cxn>
              <a:cxn ang="0">
                <a:pos x="36" y="41"/>
              </a:cxn>
              <a:cxn ang="0">
                <a:pos x="37" y="41"/>
              </a:cxn>
              <a:cxn ang="0">
                <a:pos x="48" y="35"/>
              </a:cxn>
              <a:cxn ang="0">
                <a:pos x="68" y="21"/>
              </a:cxn>
              <a:cxn ang="0">
                <a:pos x="72" y="18"/>
              </a:cxn>
              <a:cxn ang="0">
                <a:pos x="72" y="50"/>
              </a:cxn>
            </a:cxnLst>
            <a:rect l="0" t="0" r="r" b="b"/>
            <a:pathLst>
              <a:path w="72" h="56">
                <a:moveTo>
                  <a:pt x="66" y="17"/>
                </a:moveTo>
                <a:cubicBezTo>
                  <a:pt x="59" y="21"/>
                  <a:pt x="53" y="26"/>
                  <a:pt x="47" y="30"/>
                </a:cubicBezTo>
                <a:cubicBezTo>
                  <a:pt x="44" y="32"/>
                  <a:pt x="40" y="36"/>
                  <a:pt x="37" y="36"/>
                </a:cubicBezTo>
                <a:cubicBezTo>
                  <a:pt x="36" y="36"/>
                  <a:pt x="36" y="36"/>
                  <a:pt x="36" y="36"/>
                </a:cubicBezTo>
                <a:cubicBezTo>
                  <a:pt x="36" y="36"/>
                  <a:pt x="36" y="36"/>
                  <a:pt x="36" y="36"/>
                </a:cubicBezTo>
                <a:cubicBezTo>
                  <a:pt x="33" y="36"/>
                  <a:pt x="29" y="32"/>
                  <a:pt x="26" y="30"/>
                </a:cubicBezTo>
                <a:cubicBezTo>
                  <a:pt x="20" y="26"/>
                  <a:pt x="14" y="21"/>
                  <a:pt x="7" y="17"/>
                </a:cubicBezTo>
                <a:cubicBezTo>
                  <a:pt x="5" y="15"/>
                  <a:pt x="0" y="11"/>
                  <a:pt x="0" y="7"/>
                </a:cubicBezTo>
                <a:cubicBezTo>
                  <a:pt x="0" y="3"/>
                  <a:pt x="3" y="0"/>
                  <a:pt x="7" y="0"/>
                </a:cubicBezTo>
                <a:cubicBezTo>
                  <a:pt x="66" y="0"/>
                  <a:pt x="66" y="0"/>
                  <a:pt x="66" y="0"/>
                </a:cubicBezTo>
                <a:cubicBezTo>
                  <a:pt x="70" y="0"/>
                  <a:pt x="72" y="2"/>
                  <a:pt x="72" y="6"/>
                </a:cubicBezTo>
                <a:cubicBezTo>
                  <a:pt x="72" y="11"/>
                  <a:pt x="69" y="15"/>
                  <a:pt x="66" y="17"/>
                </a:cubicBezTo>
                <a:close/>
                <a:moveTo>
                  <a:pt x="72" y="50"/>
                </a:moveTo>
                <a:cubicBezTo>
                  <a:pt x="72" y="53"/>
                  <a:pt x="70" y="56"/>
                  <a:pt x="66" y="56"/>
                </a:cubicBezTo>
                <a:cubicBezTo>
                  <a:pt x="7" y="56"/>
                  <a:pt x="7" y="56"/>
                  <a:pt x="7" y="56"/>
                </a:cubicBezTo>
                <a:cubicBezTo>
                  <a:pt x="3" y="56"/>
                  <a:pt x="0" y="53"/>
                  <a:pt x="0" y="50"/>
                </a:cubicBezTo>
                <a:cubicBezTo>
                  <a:pt x="0" y="18"/>
                  <a:pt x="0" y="18"/>
                  <a:pt x="0" y="18"/>
                </a:cubicBezTo>
                <a:cubicBezTo>
                  <a:pt x="2" y="19"/>
                  <a:pt x="3" y="20"/>
                  <a:pt x="5" y="21"/>
                </a:cubicBezTo>
                <a:cubicBezTo>
                  <a:pt x="11" y="26"/>
                  <a:pt x="18" y="30"/>
                  <a:pt x="24" y="35"/>
                </a:cubicBezTo>
                <a:cubicBezTo>
                  <a:pt x="28" y="38"/>
                  <a:pt x="32" y="41"/>
                  <a:pt x="36" y="41"/>
                </a:cubicBezTo>
                <a:cubicBezTo>
                  <a:pt x="36" y="41"/>
                  <a:pt x="36" y="41"/>
                  <a:pt x="36" y="41"/>
                </a:cubicBezTo>
                <a:cubicBezTo>
                  <a:pt x="37" y="41"/>
                  <a:pt x="37" y="41"/>
                  <a:pt x="37" y="41"/>
                </a:cubicBezTo>
                <a:cubicBezTo>
                  <a:pt x="41" y="41"/>
                  <a:pt x="45" y="38"/>
                  <a:pt x="48" y="35"/>
                </a:cubicBezTo>
                <a:cubicBezTo>
                  <a:pt x="55" y="30"/>
                  <a:pt x="62" y="26"/>
                  <a:pt x="68" y="21"/>
                </a:cubicBezTo>
                <a:cubicBezTo>
                  <a:pt x="70" y="20"/>
                  <a:pt x="71" y="19"/>
                  <a:pt x="72" y="18"/>
                </a:cubicBezTo>
                <a:lnTo>
                  <a:pt x="72" y="50"/>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152"/>
          <p:cNvSpPr>
            <a:spLocks noEditPoints="1"/>
          </p:cNvSpPr>
          <p:nvPr/>
        </p:nvSpPr>
        <p:spPr bwMode="auto">
          <a:xfrm>
            <a:off x="21529608" y="7946202"/>
            <a:ext cx="722429" cy="667626"/>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accent6"/>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152"/>
          <p:cNvSpPr>
            <a:spLocks noEditPoints="1"/>
          </p:cNvSpPr>
          <p:nvPr/>
        </p:nvSpPr>
        <p:spPr bwMode="auto">
          <a:xfrm>
            <a:off x="9241051" y="4801123"/>
            <a:ext cx="1057708" cy="977472"/>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82"/>
          <p:cNvSpPr>
            <a:spLocks noEditPoints="1"/>
          </p:cNvSpPr>
          <p:nvPr/>
        </p:nvSpPr>
        <p:spPr bwMode="auto">
          <a:xfrm>
            <a:off x="12070702" y="6088538"/>
            <a:ext cx="657658" cy="777234"/>
          </a:xfrm>
          <a:custGeom>
            <a:avLst/>
            <a:gdLst/>
            <a:ahLst/>
            <a:cxnLst>
              <a:cxn ang="0">
                <a:pos x="61" y="26"/>
              </a:cxn>
              <a:cxn ang="0">
                <a:pos x="61" y="68"/>
              </a:cxn>
              <a:cxn ang="0">
                <a:pos x="58" y="72"/>
              </a:cxn>
              <a:cxn ang="0">
                <a:pos x="4" y="72"/>
              </a:cxn>
              <a:cxn ang="0">
                <a:pos x="0" y="68"/>
              </a:cxn>
              <a:cxn ang="0">
                <a:pos x="0" y="4"/>
              </a:cxn>
              <a:cxn ang="0">
                <a:pos x="4" y="0"/>
              </a:cxn>
              <a:cxn ang="0">
                <a:pos x="36" y="0"/>
              </a:cxn>
              <a:cxn ang="0">
                <a:pos x="36" y="22"/>
              </a:cxn>
              <a:cxn ang="0">
                <a:pos x="40" y="26"/>
              </a:cxn>
              <a:cxn ang="0">
                <a:pos x="61" y="26"/>
              </a:cxn>
              <a:cxn ang="0">
                <a:pos x="46" y="32"/>
              </a:cxn>
              <a:cxn ang="0">
                <a:pos x="45" y="31"/>
              </a:cxn>
              <a:cxn ang="0">
                <a:pos x="16" y="31"/>
              </a:cxn>
              <a:cxn ang="0">
                <a:pos x="15" y="32"/>
              </a:cxn>
              <a:cxn ang="0">
                <a:pos x="15" y="35"/>
              </a:cxn>
              <a:cxn ang="0">
                <a:pos x="16" y="36"/>
              </a:cxn>
              <a:cxn ang="0">
                <a:pos x="45" y="36"/>
              </a:cxn>
              <a:cxn ang="0">
                <a:pos x="46" y="35"/>
              </a:cxn>
              <a:cxn ang="0">
                <a:pos x="46" y="32"/>
              </a:cxn>
              <a:cxn ang="0">
                <a:pos x="46" y="43"/>
              </a:cxn>
              <a:cxn ang="0">
                <a:pos x="45" y="41"/>
              </a:cxn>
              <a:cxn ang="0">
                <a:pos x="16" y="41"/>
              </a:cxn>
              <a:cxn ang="0">
                <a:pos x="15" y="43"/>
              </a:cxn>
              <a:cxn ang="0">
                <a:pos x="15" y="45"/>
              </a:cxn>
              <a:cxn ang="0">
                <a:pos x="16" y="47"/>
              </a:cxn>
              <a:cxn ang="0">
                <a:pos x="45" y="47"/>
              </a:cxn>
              <a:cxn ang="0">
                <a:pos x="46" y="45"/>
              </a:cxn>
              <a:cxn ang="0">
                <a:pos x="46" y="43"/>
              </a:cxn>
              <a:cxn ang="0">
                <a:pos x="46" y="53"/>
              </a:cxn>
              <a:cxn ang="0">
                <a:pos x="45" y="52"/>
              </a:cxn>
              <a:cxn ang="0">
                <a:pos x="16" y="52"/>
              </a:cxn>
              <a:cxn ang="0">
                <a:pos x="15" y="53"/>
              </a:cxn>
              <a:cxn ang="0">
                <a:pos x="15" y="56"/>
              </a:cxn>
              <a:cxn ang="0">
                <a:pos x="16" y="57"/>
              </a:cxn>
              <a:cxn ang="0">
                <a:pos x="45" y="57"/>
              </a:cxn>
              <a:cxn ang="0">
                <a:pos x="46" y="56"/>
              </a:cxn>
              <a:cxn ang="0">
                <a:pos x="46" y="53"/>
              </a:cxn>
              <a:cxn ang="0">
                <a:pos x="60" y="21"/>
              </a:cxn>
              <a:cxn ang="0">
                <a:pos x="41" y="21"/>
              </a:cxn>
              <a:cxn ang="0">
                <a:pos x="41" y="2"/>
              </a:cxn>
              <a:cxn ang="0">
                <a:pos x="42" y="3"/>
              </a:cxn>
              <a:cxn ang="0">
                <a:pos x="59" y="19"/>
              </a:cxn>
              <a:cxn ang="0">
                <a:pos x="60" y="21"/>
              </a:cxn>
            </a:cxnLst>
            <a:rect l="0" t="0" r="r" b="b"/>
            <a:pathLst>
              <a:path w="61" h="72">
                <a:moveTo>
                  <a:pt x="61" y="26"/>
                </a:moveTo>
                <a:cubicBezTo>
                  <a:pt x="61" y="68"/>
                  <a:pt x="61" y="68"/>
                  <a:pt x="61" y="68"/>
                </a:cubicBezTo>
                <a:cubicBezTo>
                  <a:pt x="61" y="71"/>
                  <a:pt x="60" y="72"/>
                  <a:pt x="58" y="72"/>
                </a:cubicBezTo>
                <a:cubicBezTo>
                  <a:pt x="4" y="72"/>
                  <a:pt x="4" y="72"/>
                  <a:pt x="4" y="72"/>
                </a:cubicBezTo>
                <a:cubicBezTo>
                  <a:pt x="1" y="72"/>
                  <a:pt x="0" y="71"/>
                  <a:pt x="0" y="68"/>
                </a:cubicBezTo>
                <a:cubicBezTo>
                  <a:pt x="0" y="4"/>
                  <a:pt x="0" y="4"/>
                  <a:pt x="0" y="4"/>
                </a:cubicBezTo>
                <a:cubicBezTo>
                  <a:pt x="0" y="2"/>
                  <a:pt x="1" y="0"/>
                  <a:pt x="4" y="0"/>
                </a:cubicBezTo>
                <a:cubicBezTo>
                  <a:pt x="36" y="0"/>
                  <a:pt x="36" y="0"/>
                  <a:pt x="36" y="0"/>
                </a:cubicBezTo>
                <a:cubicBezTo>
                  <a:pt x="36" y="22"/>
                  <a:pt x="36" y="22"/>
                  <a:pt x="36" y="22"/>
                </a:cubicBezTo>
                <a:cubicBezTo>
                  <a:pt x="36" y="24"/>
                  <a:pt x="37" y="26"/>
                  <a:pt x="40" y="26"/>
                </a:cubicBezTo>
                <a:lnTo>
                  <a:pt x="61" y="26"/>
                </a:lnTo>
                <a:close/>
                <a:moveTo>
                  <a:pt x="46" y="32"/>
                </a:moveTo>
                <a:cubicBezTo>
                  <a:pt x="46" y="32"/>
                  <a:pt x="45" y="31"/>
                  <a:pt x="45" y="31"/>
                </a:cubicBezTo>
                <a:cubicBezTo>
                  <a:pt x="16" y="31"/>
                  <a:pt x="16" y="31"/>
                  <a:pt x="16" y="31"/>
                </a:cubicBezTo>
                <a:cubicBezTo>
                  <a:pt x="16" y="31"/>
                  <a:pt x="15" y="32"/>
                  <a:pt x="15" y="32"/>
                </a:cubicBezTo>
                <a:cubicBezTo>
                  <a:pt x="15" y="35"/>
                  <a:pt x="15" y="35"/>
                  <a:pt x="15" y="35"/>
                </a:cubicBezTo>
                <a:cubicBezTo>
                  <a:pt x="15" y="36"/>
                  <a:pt x="16" y="36"/>
                  <a:pt x="16" y="36"/>
                </a:cubicBezTo>
                <a:cubicBezTo>
                  <a:pt x="45" y="36"/>
                  <a:pt x="45" y="36"/>
                  <a:pt x="45" y="36"/>
                </a:cubicBezTo>
                <a:cubicBezTo>
                  <a:pt x="45" y="36"/>
                  <a:pt x="46" y="36"/>
                  <a:pt x="46" y="35"/>
                </a:cubicBezTo>
                <a:lnTo>
                  <a:pt x="46" y="32"/>
                </a:lnTo>
                <a:close/>
                <a:moveTo>
                  <a:pt x="46" y="43"/>
                </a:moveTo>
                <a:cubicBezTo>
                  <a:pt x="46" y="42"/>
                  <a:pt x="45" y="41"/>
                  <a:pt x="45" y="41"/>
                </a:cubicBezTo>
                <a:cubicBezTo>
                  <a:pt x="16" y="41"/>
                  <a:pt x="16" y="41"/>
                  <a:pt x="16" y="41"/>
                </a:cubicBezTo>
                <a:cubicBezTo>
                  <a:pt x="16" y="41"/>
                  <a:pt x="15" y="42"/>
                  <a:pt x="15" y="43"/>
                </a:cubicBezTo>
                <a:cubicBezTo>
                  <a:pt x="15" y="45"/>
                  <a:pt x="15" y="45"/>
                  <a:pt x="15" y="45"/>
                </a:cubicBezTo>
                <a:cubicBezTo>
                  <a:pt x="15" y="46"/>
                  <a:pt x="16" y="47"/>
                  <a:pt x="16" y="47"/>
                </a:cubicBezTo>
                <a:cubicBezTo>
                  <a:pt x="45" y="47"/>
                  <a:pt x="45" y="47"/>
                  <a:pt x="45" y="47"/>
                </a:cubicBezTo>
                <a:cubicBezTo>
                  <a:pt x="45" y="47"/>
                  <a:pt x="46" y="46"/>
                  <a:pt x="46" y="45"/>
                </a:cubicBezTo>
                <a:lnTo>
                  <a:pt x="46" y="43"/>
                </a:lnTo>
                <a:close/>
                <a:moveTo>
                  <a:pt x="46" y="53"/>
                </a:moveTo>
                <a:cubicBezTo>
                  <a:pt x="46" y="52"/>
                  <a:pt x="45" y="52"/>
                  <a:pt x="45" y="52"/>
                </a:cubicBezTo>
                <a:cubicBezTo>
                  <a:pt x="16" y="52"/>
                  <a:pt x="16" y="52"/>
                  <a:pt x="16" y="52"/>
                </a:cubicBezTo>
                <a:cubicBezTo>
                  <a:pt x="16" y="52"/>
                  <a:pt x="15" y="52"/>
                  <a:pt x="15" y="53"/>
                </a:cubicBezTo>
                <a:cubicBezTo>
                  <a:pt x="15" y="56"/>
                  <a:pt x="15" y="56"/>
                  <a:pt x="15" y="56"/>
                </a:cubicBezTo>
                <a:cubicBezTo>
                  <a:pt x="15" y="56"/>
                  <a:pt x="16" y="57"/>
                  <a:pt x="16" y="57"/>
                </a:cubicBezTo>
                <a:cubicBezTo>
                  <a:pt x="45" y="57"/>
                  <a:pt x="45" y="57"/>
                  <a:pt x="45" y="57"/>
                </a:cubicBezTo>
                <a:cubicBezTo>
                  <a:pt x="45" y="57"/>
                  <a:pt x="46" y="56"/>
                  <a:pt x="46" y="56"/>
                </a:cubicBezTo>
                <a:lnTo>
                  <a:pt x="46" y="53"/>
                </a:lnTo>
                <a:close/>
                <a:moveTo>
                  <a:pt x="60" y="21"/>
                </a:moveTo>
                <a:cubicBezTo>
                  <a:pt x="41" y="21"/>
                  <a:pt x="41" y="21"/>
                  <a:pt x="41" y="21"/>
                </a:cubicBezTo>
                <a:cubicBezTo>
                  <a:pt x="41" y="2"/>
                  <a:pt x="41" y="2"/>
                  <a:pt x="41" y="2"/>
                </a:cubicBezTo>
                <a:cubicBezTo>
                  <a:pt x="41" y="2"/>
                  <a:pt x="42" y="3"/>
                  <a:pt x="42" y="3"/>
                </a:cubicBezTo>
                <a:cubicBezTo>
                  <a:pt x="59" y="19"/>
                  <a:pt x="59" y="19"/>
                  <a:pt x="59" y="19"/>
                </a:cubicBezTo>
                <a:cubicBezTo>
                  <a:pt x="59" y="20"/>
                  <a:pt x="59" y="20"/>
                  <a:pt x="60" y="21"/>
                </a:cubicBezTo>
                <a:close/>
              </a:path>
            </a:pathLst>
          </a:custGeom>
          <a:solidFill>
            <a:schemeClr val="bg1">
              <a:lumMod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2977245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Rectangle 77"/>
          <p:cNvSpPr/>
          <p:nvPr/>
        </p:nvSpPr>
        <p:spPr>
          <a:xfrm>
            <a:off x="7530652" y="3538151"/>
            <a:ext cx="1071083" cy="6813974"/>
          </a:xfrm>
          <a:prstGeom prst="rect">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400">
              <a:latin typeface="Open Sans Light"/>
              <a:cs typeface="Open Sans Light"/>
            </a:endParaRPr>
          </a:p>
        </p:txBody>
      </p:sp>
      <p:sp>
        <p:nvSpPr>
          <p:cNvPr id="79" name="Rectangle 78"/>
          <p:cNvSpPr/>
          <p:nvPr/>
        </p:nvSpPr>
        <p:spPr>
          <a:xfrm>
            <a:off x="9186113" y="3538151"/>
            <a:ext cx="1071083" cy="6813974"/>
          </a:xfrm>
          <a:prstGeom prst="rect">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400">
              <a:latin typeface="Open Sans Light"/>
              <a:cs typeface="Open Sans Light"/>
            </a:endParaRPr>
          </a:p>
        </p:txBody>
      </p:sp>
      <p:sp>
        <p:nvSpPr>
          <p:cNvPr id="80" name="Rectangle 79"/>
          <p:cNvSpPr/>
          <p:nvPr/>
        </p:nvSpPr>
        <p:spPr>
          <a:xfrm>
            <a:off x="10841574" y="3538151"/>
            <a:ext cx="1071083" cy="6813974"/>
          </a:xfrm>
          <a:prstGeom prst="rect">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400">
              <a:latin typeface="Open Sans Light"/>
              <a:cs typeface="Open Sans Light"/>
            </a:endParaRPr>
          </a:p>
        </p:txBody>
      </p:sp>
      <p:sp>
        <p:nvSpPr>
          <p:cNvPr id="81" name="Rectangle 80"/>
          <p:cNvSpPr/>
          <p:nvPr/>
        </p:nvSpPr>
        <p:spPr>
          <a:xfrm>
            <a:off x="12492061" y="3538151"/>
            <a:ext cx="1071083" cy="6813974"/>
          </a:xfrm>
          <a:prstGeom prst="rect">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400">
              <a:latin typeface="Open Sans Light"/>
              <a:cs typeface="Open Sans Light"/>
            </a:endParaRPr>
          </a:p>
        </p:txBody>
      </p:sp>
      <p:sp>
        <p:nvSpPr>
          <p:cNvPr id="82" name="Rectangle 81"/>
          <p:cNvSpPr/>
          <p:nvPr/>
        </p:nvSpPr>
        <p:spPr>
          <a:xfrm>
            <a:off x="14147522" y="3538151"/>
            <a:ext cx="1071083" cy="6813974"/>
          </a:xfrm>
          <a:prstGeom prst="rect">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400">
              <a:latin typeface="Open Sans Light"/>
              <a:cs typeface="Open Sans Light"/>
            </a:endParaRPr>
          </a:p>
        </p:txBody>
      </p:sp>
      <p:sp>
        <p:nvSpPr>
          <p:cNvPr id="83" name="Rectangle 82"/>
          <p:cNvSpPr/>
          <p:nvPr/>
        </p:nvSpPr>
        <p:spPr>
          <a:xfrm>
            <a:off x="15798009" y="3538151"/>
            <a:ext cx="1071083" cy="6813974"/>
          </a:xfrm>
          <a:prstGeom prst="rect">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400">
              <a:latin typeface="Open Sans Light"/>
              <a:cs typeface="Open Sans Light"/>
            </a:endParaRPr>
          </a:p>
        </p:txBody>
      </p:sp>
      <p:sp>
        <p:nvSpPr>
          <p:cNvPr id="54" name="Rectangle 53"/>
          <p:cNvSpPr/>
          <p:nvPr/>
        </p:nvSpPr>
        <p:spPr>
          <a:xfrm>
            <a:off x="7530650" y="5346342"/>
            <a:ext cx="1071083" cy="500578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400">
              <a:latin typeface="Open Sans Light"/>
              <a:cs typeface="Open Sans Light"/>
            </a:endParaRPr>
          </a:p>
        </p:txBody>
      </p:sp>
      <p:sp>
        <p:nvSpPr>
          <p:cNvPr id="55" name="Rectangle 54"/>
          <p:cNvSpPr/>
          <p:nvPr/>
        </p:nvSpPr>
        <p:spPr>
          <a:xfrm>
            <a:off x="9186113" y="6491456"/>
            <a:ext cx="1071083" cy="386066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400">
              <a:latin typeface="Open Sans Light"/>
              <a:cs typeface="Open Sans Light"/>
            </a:endParaRPr>
          </a:p>
        </p:txBody>
      </p:sp>
      <p:sp>
        <p:nvSpPr>
          <p:cNvPr id="74" name="Rectangle 73"/>
          <p:cNvSpPr/>
          <p:nvPr/>
        </p:nvSpPr>
        <p:spPr>
          <a:xfrm>
            <a:off x="10841574" y="4455696"/>
            <a:ext cx="1071083" cy="58964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400">
              <a:latin typeface="Open Sans Light"/>
              <a:cs typeface="Open Sans Light"/>
            </a:endParaRPr>
          </a:p>
        </p:txBody>
      </p:sp>
      <p:sp>
        <p:nvSpPr>
          <p:cNvPr id="75" name="Rectangle 74"/>
          <p:cNvSpPr/>
          <p:nvPr/>
        </p:nvSpPr>
        <p:spPr>
          <a:xfrm>
            <a:off x="12492061" y="4801045"/>
            <a:ext cx="1071083" cy="555108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400">
              <a:latin typeface="Open Sans Light"/>
              <a:cs typeface="Open Sans Light"/>
            </a:endParaRPr>
          </a:p>
        </p:txBody>
      </p:sp>
      <p:sp>
        <p:nvSpPr>
          <p:cNvPr id="76" name="Rectangle 75"/>
          <p:cNvSpPr/>
          <p:nvPr/>
        </p:nvSpPr>
        <p:spPr>
          <a:xfrm>
            <a:off x="14147522" y="4455699"/>
            <a:ext cx="1071083" cy="5896433"/>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400">
              <a:latin typeface="Open Sans Light"/>
              <a:cs typeface="Open Sans Light"/>
            </a:endParaRPr>
          </a:p>
        </p:txBody>
      </p:sp>
      <p:sp>
        <p:nvSpPr>
          <p:cNvPr id="77" name="Rectangle 76"/>
          <p:cNvSpPr/>
          <p:nvPr/>
        </p:nvSpPr>
        <p:spPr>
          <a:xfrm>
            <a:off x="15798009" y="5346339"/>
            <a:ext cx="1071083" cy="5005788"/>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400">
              <a:latin typeface="Open Sans Light"/>
              <a:cs typeface="Open Sans Light"/>
            </a:endParaRPr>
          </a:p>
        </p:txBody>
      </p:sp>
      <p:grpSp>
        <p:nvGrpSpPr>
          <p:cNvPr id="84" name="Group 83"/>
          <p:cNvGrpSpPr/>
          <p:nvPr/>
        </p:nvGrpSpPr>
        <p:grpSpPr>
          <a:xfrm>
            <a:off x="1976895" y="4133747"/>
            <a:ext cx="5153314" cy="5130197"/>
            <a:chOff x="463548" y="3014670"/>
            <a:chExt cx="3919739" cy="896544"/>
          </a:xfrm>
        </p:grpSpPr>
        <p:sp>
          <p:nvSpPr>
            <p:cNvPr id="85" name="Title 20"/>
            <p:cNvSpPr txBox="1">
              <a:spLocks/>
            </p:cNvSpPr>
            <p:nvPr/>
          </p:nvSpPr>
          <p:spPr>
            <a:xfrm>
              <a:off x="463550" y="3014670"/>
              <a:ext cx="3919736" cy="107573"/>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4000" dirty="0">
                  <a:solidFill>
                    <a:schemeClr val="tx1"/>
                  </a:solidFill>
                  <a:latin typeface="Open Sans Light"/>
                  <a:cs typeface="Open Sans Light"/>
                </a:rPr>
                <a:t>Internal </a:t>
              </a:r>
              <a:r>
                <a:rPr lang="en-US" sz="4000" b="1" dirty="0">
                  <a:solidFill>
                    <a:schemeClr val="tx1"/>
                  </a:solidFill>
                  <a:latin typeface="Open Sans Light"/>
                  <a:cs typeface="Open Sans Light"/>
                </a:rPr>
                <a:t>Factors</a:t>
              </a:r>
            </a:p>
          </p:txBody>
        </p:sp>
        <p:sp>
          <p:nvSpPr>
            <p:cNvPr id="86" name="Title 20"/>
            <p:cNvSpPr txBox="1">
              <a:spLocks/>
            </p:cNvSpPr>
            <p:nvPr/>
          </p:nvSpPr>
          <p:spPr>
            <a:xfrm>
              <a:off x="463548" y="3143143"/>
              <a:ext cx="3919739" cy="768071"/>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400" dirty="0">
                  <a:solidFill>
                    <a:schemeClr val="tx1"/>
                  </a:solidFill>
                  <a:latin typeface="Open Sans Light"/>
                  <a:cs typeface="Open Sans Light"/>
                </a:rPr>
                <a:t>Lorem ipsum dolor sit amet, consectetur adipiscing elit. Aliquam tincidunt ante nec sem congue convallis. Pellentesque vel mauris quis nisl ornare rutrum in id risus. Proin vehicula ut sem et tempus. Interdum et malesuada fames ac ante ipsum primis in faucibus. Pellentesque‹</a:t>
              </a:r>
              <a:endParaRPr lang="en-US" sz="2400" dirty="0">
                <a:solidFill>
                  <a:schemeClr val="tx1"/>
                </a:solidFill>
                <a:latin typeface="Open Sans Light"/>
                <a:cs typeface="Open Sans Light"/>
              </a:endParaRPr>
            </a:p>
          </p:txBody>
        </p:sp>
      </p:grpSp>
      <p:grpSp>
        <p:nvGrpSpPr>
          <p:cNvPr id="87" name="Group 86"/>
          <p:cNvGrpSpPr/>
          <p:nvPr/>
        </p:nvGrpSpPr>
        <p:grpSpPr>
          <a:xfrm>
            <a:off x="17491152" y="4387863"/>
            <a:ext cx="5153314" cy="5101905"/>
            <a:chOff x="463548" y="3009290"/>
            <a:chExt cx="3919739" cy="891599"/>
          </a:xfrm>
        </p:grpSpPr>
        <p:sp>
          <p:nvSpPr>
            <p:cNvPr id="88" name="Title 20"/>
            <p:cNvSpPr txBox="1">
              <a:spLocks/>
            </p:cNvSpPr>
            <p:nvPr/>
          </p:nvSpPr>
          <p:spPr>
            <a:xfrm>
              <a:off x="463550" y="3009290"/>
              <a:ext cx="3919735" cy="118330"/>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r>
                <a:rPr lang="en-US" sz="4400" dirty="0">
                  <a:solidFill>
                    <a:schemeClr val="tx1"/>
                  </a:solidFill>
                  <a:latin typeface="Open Sans Light"/>
                  <a:cs typeface="Open Sans Light"/>
                </a:rPr>
                <a:t>External </a:t>
              </a:r>
              <a:r>
                <a:rPr lang="en-US" sz="4400" b="1" dirty="0">
                  <a:solidFill>
                    <a:schemeClr val="tx1"/>
                  </a:solidFill>
                  <a:latin typeface="Open Sans Light"/>
                  <a:cs typeface="Open Sans Light"/>
                </a:rPr>
                <a:t>Factors</a:t>
              </a:r>
            </a:p>
          </p:txBody>
        </p:sp>
        <p:sp>
          <p:nvSpPr>
            <p:cNvPr id="89" name="Title 20"/>
            <p:cNvSpPr txBox="1">
              <a:spLocks/>
            </p:cNvSpPr>
            <p:nvPr/>
          </p:nvSpPr>
          <p:spPr>
            <a:xfrm>
              <a:off x="463548" y="3132819"/>
              <a:ext cx="3919739" cy="768070"/>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lnSpc>
                  <a:spcPct val="130000"/>
                </a:lnSpc>
              </a:pPr>
              <a:r>
                <a:rPr lang="pt-BR" sz="2400" dirty="0">
                  <a:solidFill>
                    <a:schemeClr val="tx1"/>
                  </a:solidFill>
                  <a:latin typeface="Open Sans Light"/>
                  <a:cs typeface="Open Sans Light"/>
                </a:rPr>
                <a:t>Lorem ipsum dolor sit amet, consectetur adipiscing elit. Aliquam tincidunt ante nec sem congue convallis. Pellentesque vel mauris quis nisl ornare rutrum in id risus. Proin vehicula ut sem et tempus. Interdum et malesuada fames ac ante ipsum primis in faucibus. Pellentesque‹</a:t>
              </a:r>
              <a:endParaRPr lang="en-US" sz="2400" dirty="0">
                <a:solidFill>
                  <a:schemeClr val="tx1"/>
                </a:solidFill>
                <a:latin typeface="Open Sans Light"/>
                <a:cs typeface="Open Sans Light"/>
              </a:endParaRPr>
            </a:p>
          </p:txBody>
        </p:sp>
      </p:grpSp>
      <p:sp>
        <p:nvSpPr>
          <p:cNvPr id="90" name="Title 20"/>
          <p:cNvSpPr txBox="1">
            <a:spLocks/>
          </p:cNvSpPr>
          <p:nvPr/>
        </p:nvSpPr>
        <p:spPr>
          <a:xfrm rot="16200000">
            <a:off x="5331850" y="7171586"/>
            <a:ext cx="5398584" cy="615553"/>
          </a:xfrm>
          <a:prstGeom prst="rect">
            <a:avLst/>
          </a:prstGeom>
        </p:spPr>
        <p:txBody>
          <a:bodyPr vert="horz" wrap="square" lIns="243852" tIns="0" rIns="243852"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4000" dirty="0">
                <a:solidFill>
                  <a:schemeClr val="bg1"/>
                </a:solidFill>
                <a:latin typeface="Open Sans Light"/>
                <a:cs typeface="Open Sans Light"/>
              </a:rPr>
              <a:t>01 – January </a:t>
            </a:r>
          </a:p>
        </p:txBody>
      </p:sp>
      <p:sp>
        <p:nvSpPr>
          <p:cNvPr id="91" name="Title 20"/>
          <p:cNvSpPr txBox="1">
            <a:spLocks/>
          </p:cNvSpPr>
          <p:nvPr/>
        </p:nvSpPr>
        <p:spPr>
          <a:xfrm rot="16200000">
            <a:off x="7034086" y="7171586"/>
            <a:ext cx="5398581" cy="615553"/>
          </a:xfrm>
          <a:prstGeom prst="rect">
            <a:avLst/>
          </a:prstGeom>
        </p:spPr>
        <p:txBody>
          <a:bodyPr vert="horz" wrap="square" lIns="243852" tIns="0" rIns="243852"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4000" dirty="0">
                <a:solidFill>
                  <a:schemeClr val="bg1"/>
                </a:solidFill>
                <a:latin typeface="Open Sans Light"/>
                <a:cs typeface="Open Sans Light"/>
              </a:rPr>
              <a:t>02 - February</a:t>
            </a:r>
          </a:p>
        </p:txBody>
      </p:sp>
      <p:sp>
        <p:nvSpPr>
          <p:cNvPr id="92" name="Title 20"/>
          <p:cNvSpPr txBox="1">
            <a:spLocks/>
          </p:cNvSpPr>
          <p:nvPr/>
        </p:nvSpPr>
        <p:spPr>
          <a:xfrm rot="16200000">
            <a:off x="8718042" y="7247416"/>
            <a:ext cx="5246918" cy="615553"/>
          </a:xfrm>
          <a:prstGeom prst="rect">
            <a:avLst/>
          </a:prstGeom>
        </p:spPr>
        <p:txBody>
          <a:bodyPr vert="horz" wrap="square" lIns="243852" tIns="0" rIns="243852"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4000" dirty="0">
                <a:solidFill>
                  <a:schemeClr val="bg1"/>
                </a:solidFill>
                <a:latin typeface="Open Sans Light"/>
                <a:cs typeface="Open Sans Light"/>
              </a:rPr>
              <a:t>03 - March</a:t>
            </a:r>
          </a:p>
        </p:txBody>
      </p:sp>
      <p:sp>
        <p:nvSpPr>
          <p:cNvPr id="93" name="Title 20"/>
          <p:cNvSpPr txBox="1">
            <a:spLocks/>
          </p:cNvSpPr>
          <p:nvPr/>
        </p:nvSpPr>
        <p:spPr>
          <a:xfrm rot="16200000">
            <a:off x="10555104" y="7389868"/>
            <a:ext cx="4962014" cy="615553"/>
          </a:xfrm>
          <a:prstGeom prst="rect">
            <a:avLst/>
          </a:prstGeom>
        </p:spPr>
        <p:txBody>
          <a:bodyPr vert="horz" wrap="square" lIns="243852" tIns="0" rIns="243852"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4000" dirty="0">
                <a:solidFill>
                  <a:schemeClr val="bg1"/>
                </a:solidFill>
                <a:latin typeface="Open Sans Light"/>
                <a:cs typeface="Open Sans Light"/>
              </a:rPr>
              <a:t>04 - April</a:t>
            </a:r>
          </a:p>
        </p:txBody>
      </p:sp>
      <p:sp>
        <p:nvSpPr>
          <p:cNvPr id="94" name="Title 20"/>
          <p:cNvSpPr txBox="1">
            <a:spLocks/>
          </p:cNvSpPr>
          <p:nvPr/>
        </p:nvSpPr>
        <p:spPr>
          <a:xfrm rot="16200000">
            <a:off x="12251027" y="7454720"/>
            <a:ext cx="4832310" cy="615553"/>
          </a:xfrm>
          <a:prstGeom prst="rect">
            <a:avLst/>
          </a:prstGeom>
        </p:spPr>
        <p:txBody>
          <a:bodyPr vert="horz" wrap="square" lIns="243852" tIns="0" rIns="243852"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4000" dirty="0">
                <a:solidFill>
                  <a:schemeClr val="bg1"/>
                </a:solidFill>
                <a:latin typeface="Open Sans Light"/>
                <a:cs typeface="Open Sans Light"/>
              </a:rPr>
              <a:t>05 - May</a:t>
            </a:r>
          </a:p>
        </p:txBody>
      </p:sp>
      <p:sp>
        <p:nvSpPr>
          <p:cNvPr id="95" name="Title 20"/>
          <p:cNvSpPr txBox="1">
            <a:spLocks/>
          </p:cNvSpPr>
          <p:nvPr/>
        </p:nvSpPr>
        <p:spPr>
          <a:xfrm rot="16200000">
            <a:off x="13711218" y="7247417"/>
            <a:ext cx="5246921" cy="615554"/>
          </a:xfrm>
          <a:prstGeom prst="rect">
            <a:avLst/>
          </a:prstGeom>
        </p:spPr>
        <p:txBody>
          <a:bodyPr vert="horz" wrap="square" lIns="243852" tIns="0" rIns="243852"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4000" dirty="0">
                <a:solidFill>
                  <a:schemeClr val="bg1"/>
                </a:solidFill>
                <a:latin typeface="Open Sans Light"/>
                <a:cs typeface="Open Sans Light"/>
              </a:rPr>
              <a:t>06 -June</a:t>
            </a:r>
          </a:p>
        </p:txBody>
      </p:sp>
      <p:sp>
        <p:nvSpPr>
          <p:cNvPr id="96" name="Title 20"/>
          <p:cNvSpPr txBox="1">
            <a:spLocks/>
          </p:cNvSpPr>
          <p:nvPr/>
        </p:nvSpPr>
        <p:spPr>
          <a:xfrm>
            <a:off x="7310369" y="3731790"/>
            <a:ext cx="1567353" cy="574517"/>
          </a:xfrm>
          <a:prstGeom prst="rect">
            <a:avLst/>
          </a:prstGeom>
        </p:spPr>
        <p:txBody>
          <a:bodyPr vert="horz" wrap="square" lIns="243852" tIns="0" rIns="243852"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3600" dirty="0">
                <a:solidFill>
                  <a:schemeClr val="tx1"/>
                </a:solidFill>
                <a:latin typeface="Open Sans Light"/>
                <a:cs typeface="Open Sans Light"/>
              </a:rPr>
              <a:t>70%</a:t>
            </a:r>
          </a:p>
        </p:txBody>
      </p:sp>
      <p:sp>
        <p:nvSpPr>
          <p:cNvPr id="97" name="Title 20"/>
          <p:cNvSpPr txBox="1">
            <a:spLocks/>
          </p:cNvSpPr>
          <p:nvPr/>
        </p:nvSpPr>
        <p:spPr>
          <a:xfrm>
            <a:off x="8952988" y="3731790"/>
            <a:ext cx="1567353" cy="574517"/>
          </a:xfrm>
          <a:prstGeom prst="rect">
            <a:avLst/>
          </a:prstGeom>
        </p:spPr>
        <p:txBody>
          <a:bodyPr vert="horz" wrap="square" lIns="243852" tIns="0" rIns="243852"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3600" dirty="0">
                <a:solidFill>
                  <a:schemeClr val="tx1"/>
                </a:solidFill>
                <a:latin typeface="Open Sans Light"/>
                <a:cs typeface="Open Sans Light"/>
              </a:rPr>
              <a:t>40%</a:t>
            </a:r>
          </a:p>
        </p:txBody>
      </p:sp>
      <p:sp>
        <p:nvSpPr>
          <p:cNvPr id="98" name="Title 20"/>
          <p:cNvSpPr txBox="1">
            <a:spLocks/>
          </p:cNvSpPr>
          <p:nvPr/>
        </p:nvSpPr>
        <p:spPr>
          <a:xfrm>
            <a:off x="10565601" y="3731790"/>
            <a:ext cx="1567353" cy="574517"/>
          </a:xfrm>
          <a:prstGeom prst="rect">
            <a:avLst/>
          </a:prstGeom>
        </p:spPr>
        <p:txBody>
          <a:bodyPr vert="horz" wrap="square" lIns="243852" tIns="0" rIns="243852"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3600" dirty="0">
                <a:solidFill>
                  <a:schemeClr val="tx1"/>
                </a:solidFill>
                <a:latin typeface="Open Sans Light"/>
                <a:cs typeface="Open Sans Light"/>
              </a:rPr>
              <a:t>85%</a:t>
            </a:r>
          </a:p>
        </p:txBody>
      </p:sp>
      <p:sp>
        <p:nvSpPr>
          <p:cNvPr id="99" name="Title 20"/>
          <p:cNvSpPr txBox="1">
            <a:spLocks/>
          </p:cNvSpPr>
          <p:nvPr/>
        </p:nvSpPr>
        <p:spPr>
          <a:xfrm>
            <a:off x="12208220" y="3731790"/>
            <a:ext cx="1567353" cy="574517"/>
          </a:xfrm>
          <a:prstGeom prst="rect">
            <a:avLst/>
          </a:prstGeom>
        </p:spPr>
        <p:txBody>
          <a:bodyPr vert="horz" wrap="square" lIns="243852" tIns="0" rIns="243852"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3600" dirty="0">
                <a:solidFill>
                  <a:schemeClr val="tx1"/>
                </a:solidFill>
                <a:latin typeface="Open Sans Light"/>
                <a:cs typeface="Open Sans Light"/>
              </a:rPr>
              <a:t>76%</a:t>
            </a:r>
          </a:p>
        </p:txBody>
      </p:sp>
      <p:sp>
        <p:nvSpPr>
          <p:cNvPr id="100" name="Title 20"/>
          <p:cNvSpPr txBox="1">
            <a:spLocks/>
          </p:cNvSpPr>
          <p:nvPr/>
        </p:nvSpPr>
        <p:spPr>
          <a:xfrm>
            <a:off x="13896637" y="3731790"/>
            <a:ext cx="1567353" cy="574517"/>
          </a:xfrm>
          <a:prstGeom prst="rect">
            <a:avLst/>
          </a:prstGeom>
        </p:spPr>
        <p:txBody>
          <a:bodyPr vert="horz" wrap="square" lIns="243852" tIns="0" rIns="243852"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3600" dirty="0">
                <a:solidFill>
                  <a:schemeClr val="tx1"/>
                </a:solidFill>
                <a:latin typeface="Open Sans Light"/>
                <a:cs typeface="Open Sans Light"/>
              </a:rPr>
              <a:t>92%</a:t>
            </a:r>
          </a:p>
        </p:txBody>
      </p:sp>
      <p:sp>
        <p:nvSpPr>
          <p:cNvPr id="101" name="Title 20"/>
          <p:cNvSpPr txBox="1">
            <a:spLocks/>
          </p:cNvSpPr>
          <p:nvPr/>
        </p:nvSpPr>
        <p:spPr>
          <a:xfrm>
            <a:off x="15539257" y="3731790"/>
            <a:ext cx="1567353" cy="574517"/>
          </a:xfrm>
          <a:prstGeom prst="rect">
            <a:avLst/>
          </a:prstGeom>
        </p:spPr>
        <p:txBody>
          <a:bodyPr vert="horz" wrap="square" lIns="243852" tIns="0" rIns="243852"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3600" dirty="0">
                <a:solidFill>
                  <a:schemeClr val="tx1"/>
                </a:solidFill>
                <a:latin typeface="Open Sans Light"/>
                <a:cs typeface="Open Sans Light"/>
              </a:rPr>
              <a:t>65%</a:t>
            </a:r>
          </a:p>
        </p:txBody>
      </p:sp>
      <p:sp>
        <p:nvSpPr>
          <p:cNvPr id="36" name="TextBox 35"/>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A Half-Year Sales Report</a:t>
            </a:r>
            <a:endParaRPr lang="en-US" sz="6600" b="1" dirty="0">
              <a:solidFill>
                <a:schemeClr val="tx2"/>
              </a:solidFill>
              <a:latin typeface="Open Sans"/>
              <a:cs typeface="Open Sans"/>
            </a:endParaRPr>
          </a:p>
        </p:txBody>
      </p:sp>
      <p:sp>
        <p:nvSpPr>
          <p:cNvPr id="37" name="TextBox 36"/>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39" name="Title 20"/>
          <p:cNvSpPr txBox="1">
            <a:spLocks/>
          </p:cNvSpPr>
          <p:nvPr/>
        </p:nvSpPr>
        <p:spPr>
          <a:xfrm>
            <a:off x="2247717" y="10866590"/>
            <a:ext cx="19891742" cy="1378544"/>
          </a:xfrm>
          <a:prstGeom prst="rect">
            <a:avLst/>
          </a:prstGeom>
        </p:spPr>
        <p:txBody>
          <a:bodyPr vert="horz" wrap="square" lIns="277071" tIns="138538" rIns="277071" bIns="138538" numCol="1" spcCol="2216571"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just">
              <a:lnSpc>
                <a:spcPct val="130000"/>
              </a:lnSpc>
            </a:pPr>
            <a:r>
              <a:rPr lang="fr-FR" sz="2800" dirty="0">
                <a:solidFill>
                  <a:schemeClr val="tx1"/>
                </a:solidFill>
                <a:latin typeface="Open Sans Light"/>
                <a:cs typeface="Open Sans Light"/>
              </a:rPr>
              <a:t>Lorem ipsum dolor sit amet, consectetur adipiscing elit. Aliquam tincidunt ante nec sem congue convallis. Pellentesque vel mauris quis nisl ornare rutrum in id risus. Proin vehicula ut sem et tempus. Interdum et malesuada fames </a:t>
            </a:r>
            <a:r>
              <a:rPr lang="fr-FR" sz="2800" dirty="0" err="1">
                <a:solidFill>
                  <a:schemeClr val="tx1"/>
                </a:solidFill>
                <a:latin typeface="Open Sans Light"/>
                <a:cs typeface="Open Sans Light"/>
              </a:rPr>
              <a:t>ac</a:t>
            </a:r>
            <a:r>
              <a:rPr lang="fr-FR" sz="2800" dirty="0">
                <a:solidFill>
                  <a:schemeClr val="tx1"/>
                </a:solidFill>
                <a:latin typeface="Open Sans Light"/>
                <a:cs typeface="Open Sans Light"/>
              </a:rPr>
              <a:t> </a:t>
            </a:r>
            <a:r>
              <a:rPr lang="fr-FR" sz="2800" dirty="0" smtClean="0">
                <a:solidFill>
                  <a:schemeClr val="tx1"/>
                </a:solidFill>
                <a:latin typeface="Open Sans Light"/>
                <a:cs typeface="Open Sans Light"/>
              </a:rPr>
              <a:t>ante</a:t>
            </a:r>
            <a:endParaRPr lang="en-US" sz="2800" dirty="0">
              <a:solidFill>
                <a:schemeClr val="tx1"/>
              </a:solidFill>
              <a:latin typeface="Open Sans Light"/>
              <a:cs typeface="Open Sans Light"/>
            </a:endParaRPr>
          </a:p>
        </p:txBody>
      </p:sp>
    </p:spTree>
    <p:extLst>
      <p:ext uri="{BB962C8B-B14F-4D97-AF65-F5344CB8AC3E}">
        <p14:creationId xmlns:p14="http://schemas.microsoft.com/office/powerpoint/2010/main" val="21092663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73"/>
          <p:cNvGrpSpPr>
            <a:grpSpLocks/>
          </p:cNvGrpSpPr>
          <p:nvPr/>
        </p:nvGrpSpPr>
        <p:grpSpPr bwMode="auto">
          <a:xfrm>
            <a:off x="9214241" y="3796421"/>
            <a:ext cx="1025231" cy="479310"/>
            <a:chOff x="3366566" y="1459073"/>
            <a:chExt cx="465169" cy="221445"/>
          </a:xfrm>
        </p:grpSpPr>
        <p:cxnSp>
          <p:nvCxnSpPr>
            <p:cNvPr id="38" name="Straight Connector 37"/>
            <p:cNvCxnSpPr/>
            <p:nvPr/>
          </p:nvCxnSpPr>
          <p:spPr>
            <a:xfrm flipH="1" flipV="1">
              <a:off x="3592006" y="1460689"/>
              <a:ext cx="239729" cy="219829"/>
            </a:xfrm>
            <a:prstGeom prst="line">
              <a:avLst/>
            </a:prstGeom>
            <a:ln w="19050" cap="rnd">
              <a:solidFill>
                <a:schemeClr val="accent2"/>
              </a:solidFill>
              <a:prstDash val="solid"/>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H="1">
              <a:off x="3366566" y="1459073"/>
              <a:ext cx="225440" cy="0"/>
            </a:xfrm>
            <a:prstGeom prst="line">
              <a:avLst/>
            </a:prstGeom>
            <a:ln w="19050" cap="rnd">
              <a:solidFill>
                <a:schemeClr val="accent2"/>
              </a:solidFill>
              <a:prstDash val="solid"/>
            </a:ln>
          </p:spPr>
          <p:style>
            <a:lnRef idx="1">
              <a:schemeClr val="accent1"/>
            </a:lnRef>
            <a:fillRef idx="0">
              <a:schemeClr val="accent1"/>
            </a:fillRef>
            <a:effectRef idx="0">
              <a:schemeClr val="accent1"/>
            </a:effectRef>
            <a:fontRef idx="minor">
              <a:schemeClr val="tx1"/>
            </a:fontRef>
          </p:style>
        </p:cxnSp>
      </p:grpSp>
      <p:grpSp>
        <p:nvGrpSpPr>
          <p:cNvPr id="3" name="Group 74"/>
          <p:cNvGrpSpPr>
            <a:grpSpLocks/>
          </p:cNvGrpSpPr>
          <p:nvPr/>
        </p:nvGrpSpPr>
        <p:grpSpPr bwMode="auto">
          <a:xfrm flipH="1">
            <a:off x="14929403" y="4878303"/>
            <a:ext cx="1133702" cy="486310"/>
            <a:chOff x="3318534" y="1459155"/>
            <a:chExt cx="513201" cy="221363"/>
          </a:xfrm>
        </p:grpSpPr>
        <p:cxnSp>
          <p:nvCxnSpPr>
            <p:cNvPr id="41" name="Straight Connector 40"/>
            <p:cNvCxnSpPr/>
            <p:nvPr/>
          </p:nvCxnSpPr>
          <p:spPr>
            <a:xfrm flipH="1" flipV="1">
              <a:off x="3592557" y="1460748"/>
              <a:ext cx="239178" cy="219770"/>
            </a:xfrm>
            <a:prstGeom prst="line">
              <a:avLst/>
            </a:prstGeom>
            <a:ln w="19050" cap="rnd">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H="1">
              <a:off x="3318534" y="1459155"/>
              <a:ext cx="274023" cy="0"/>
            </a:xfrm>
            <a:prstGeom prst="line">
              <a:avLst/>
            </a:prstGeom>
            <a:ln w="19050" cap="rnd">
              <a:solidFill>
                <a:schemeClr val="accent3"/>
              </a:solidFill>
              <a:prstDash val="solid"/>
            </a:ln>
          </p:spPr>
          <p:style>
            <a:lnRef idx="1">
              <a:schemeClr val="accent1"/>
            </a:lnRef>
            <a:fillRef idx="0">
              <a:schemeClr val="accent1"/>
            </a:fillRef>
            <a:effectRef idx="0">
              <a:schemeClr val="accent1"/>
            </a:effectRef>
            <a:fontRef idx="minor">
              <a:schemeClr val="tx1"/>
            </a:fontRef>
          </p:style>
        </p:cxnSp>
      </p:grpSp>
      <p:grpSp>
        <p:nvGrpSpPr>
          <p:cNvPr id="4" name="Group 81"/>
          <p:cNvGrpSpPr>
            <a:grpSpLocks/>
          </p:cNvGrpSpPr>
          <p:nvPr/>
        </p:nvGrpSpPr>
        <p:grpSpPr bwMode="auto">
          <a:xfrm flipV="1">
            <a:off x="8312639" y="9513775"/>
            <a:ext cx="1004236" cy="479310"/>
            <a:chOff x="3376482" y="1459073"/>
            <a:chExt cx="455253" cy="221445"/>
          </a:xfrm>
        </p:grpSpPr>
        <p:cxnSp>
          <p:nvCxnSpPr>
            <p:cNvPr id="44" name="Straight Connector 43"/>
            <p:cNvCxnSpPr/>
            <p:nvPr/>
          </p:nvCxnSpPr>
          <p:spPr>
            <a:xfrm flipH="1" flipV="1">
              <a:off x="3592211" y="1460689"/>
              <a:ext cx="239524" cy="219829"/>
            </a:xfrm>
            <a:prstGeom prst="line">
              <a:avLst/>
            </a:prstGeom>
            <a:ln w="1905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H="1" flipV="1">
              <a:off x="3376482" y="1459073"/>
              <a:ext cx="215729" cy="0"/>
            </a:xfrm>
            <a:prstGeom prst="line">
              <a:avLst/>
            </a:prstGeom>
            <a:ln w="1905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5" name="Group 84"/>
          <p:cNvGrpSpPr>
            <a:grpSpLocks/>
          </p:cNvGrpSpPr>
          <p:nvPr/>
        </p:nvGrpSpPr>
        <p:grpSpPr bwMode="auto">
          <a:xfrm flipH="1" flipV="1">
            <a:off x="14401040" y="9775568"/>
            <a:ext cx="1084714" cy="486310"/>
            <a:chOff x="3339387" y="1459155"/>
            <a:chExt cx="492348" cy="221363"/>
          </a:xfrm>
        </p:grpSpPr>
        <p:cxnSp>
          <p:nvCxnSpPr>
            <p:cNvPr id="47" name="Straight Connector 46"/>
            <p:cNvCxnSpPr/>
            <p:nvPr/>
          </p:nvCxnSpPr>
          <p:spPr>
            <a:xfrm flipH="1" flipV="1">
              <a:off x="3591913" y="1460748"/>
              <a:ext cx="239822" cy="219770"/>
            </a:xfrm>
            <a:prstGeom prst="line">
              <a:avLst/>
            </a:prstGeom>
            <a:ln w="19050" cap="rnd">
              <a:solidFill>
                <a:schemeClr val="accent4"/>
              </a:solidFill>
              <a:prstDash val="solid"/>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3339387" y="1459155"/>
              <a:ext cx="252526" cy="0"/>
            </a:xfrm>
            <a:prstGeom prst="line">
              <a:avLst/>
            </a:prstGeom>
            <a:ln w="19050" cap="rnd">
              <a:solidFill>
                <a:schemeClr val="accent4"/>
              </a:solidFill>
              <a:prstDash val="solid"/>
            </a:ln>
          </p:spPr>
          <p:style>
            <a:lnRef idx="1">
              <a:schemeClr val="accent1"/>
            </a:lnRef>
            <a:fillRef idx="0">
              <a:schemeClr val="accent1"/>
            </a:fillRef>
            <a:effectRef idx="0">
              <a:schemeClr val="accent1"/>
            </a:effectRef>
            <a:fontRef idx="minor">
              <a:schemeClr val="tx1"/>
            </a:fontRef>
          </p:style>
        </p:cxnSp>
      </p:grpSp>
      <p:sp>
        <p:nvSpPr>
          <p:cNvPr id="1029" name="Freeform 5"/>
          <p:cNvSpPr>
            <a:spLocks/>
          </p:cNvSpPr>
          <p:nvPr/>
        </p:nvSpPr>
        <p:spPr bwMode="auto">
          <a:xfrm>
            <a:off x="7941741" y="6095017"/>
            <a:ext cx="4111418" cy="4933058"/>
          </a:xfrm>
          <a:custGeom>
            <a:avLst/>
            <a:gdLst>
              <a:gd name="T0" fmla="*/ 248 w 496"/>
              <a:gd name="T1" fmla="*/ 158 h 595"/>
              <a:gd name="T2" fmla="*/ 248 w 496"/>
              <a:gd name="T3" fmla="*/ 160 h 595"/>
              <a:gd name="T4" fmla="*/ 250 w 496"/>
              <a:gd name="T5" fmla="*/ 192 h 595"/>
              <a:gd name="T6" fmla="*/ 321 w 496"/>
              <a:gd name="T7" fmla="*/ 335 h 595"/>
              <a:gd name="T8" fmla="*/ 437 w 496"/>
              <a:gd name="T9" fmla="*/ 401 h 595"/>
              <a:gd name="T10" fmla="*/ 496 w 496"/>
              <a:gd name="T11" fmla="*/ 408 h 595"/>
              <a:gd name="T12" fmla="*/ 496 w 496"/>
              <a:gd name="T13" fmla="*/ 595 h 595"/>
              <a:gd name="T14" fmla="*/ 430 w 496"/>
              <a:gd name="T15" fmla="*/ 591 h 595"/>
              <a:gd name="T16" fmla="*/ 189 w 496"/>
              <a:gd name="T17" fmla="*/ 468 h 595"/>
              <a:gd name="T18" fmla="*/ 62 w 496"/>
              <a:gd name="T19" fmla="*/ 192 h 595"/>
              <a:gd name="T20" fmla="*/ 61 w 496"/>
              <a:gd name="T21" fmla="*/ 160 h 595"/>
              <a:gd name="T22" fmla="*/ 61 w 496"/>
              <a:gd name="T23" fmla="*/ 158 h 595"/>
              <a:gd name="T24" fmla="*/ 0 w 496"/>
              <a:gd name="T25" fmla="*/ 158 h 595"/>
              <a:gd name="T26" fmla="*/ 157 w 496"/>
              <a:gd name="T27" fmla="*/ 0 h 595"/>
              <a:gd name="T28" fmla="*/ 313 w 496"/>
              <a:gd name="T29" fmla="*/ 158 h 595"/>
              <a:gd name="T30" fmla="*/ 248 w 496"/>
              <a:gd name="T31" fmla="*/ 158 h 59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96"/>
              <a:gd name="T49" fmla="*/ 0 h 595"/>
              <a:gd name="T50" fmla="*/ 496 w 496"/>
              <a:gd name="T51" fmla="*/ 595 h 59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96" h="595">
                <a:moveTo>
                  <a:pt x="248" y="158"/>
                </a:moveTo>
                <a:cubicBezTo>
                  <a:pt x="248" y="158"/>
                  <a:pt x="248" y="159"/>
                  <a:pt x="248" y="160"/>
                </a:cubicBezTo>
                <a:cubicBezTo>
                  <a:pt x="248" y="171"/>
                  <a:pt x="249" y="182"/>
                  <a:pt x="250" y="192"/>
                </a:cubicBezTo>
                <a:cubicBezTo>
                  <a:pt x="257" y="247"/>
                  <a:pt x="281" y="295"/>
                  <a:pt x="321" y="335"/>
                </a:cubicBezTo>
                <a:cubicBezTo>
                  <a:pt x="355" y="369"/>
                  <a:pt x="393" y="391"/>
                  <a:pt x="437" y="401"/>
                </a:cubicBezTo>
                <a:cubicBezTo>
                  <a:pt x="456" y="406"/>
                  <a:pt x="475" y="408"/>
                  <a:pt x="496" y="408"/>
                </a:cubicBezTo>
                <a:cubicBezTo>
                  <a:pt x="496" y="595"/>
                  <a:pt x="496" y="595"/>
                  <a:pt x="496" y="595"/>
                </a:cubicBezTo>
                <a:cubicBezTo>
                  <a:pt x="474" y="595"/>
                  <a:pt x="452" y="594"/>
                  <a:pt x="430" y="591"/>
                </a:cubicBezTo>
                <a:cubicBezTo>
                  <a:pt x="338" y="578"/>
                  <a:pt x="258" y="537"/>
                  <a:pt x="189" y="468"/>
                </a:cubicBezTo>
                <a:cubicBezTo>
                  <a:pt x="112" y="390"/>
                  <a:pt x="69" y="299"/>
                  <a:pt x="62" y="192"/>
                </a:cubicBezTo>
                <a:cubicBezTo>
                  <a:pt x="61" y="182"/>
                  <a:pt x="61" y="171"/>
                  <a:pt x="61" y="160"/>
                </a:cubicBezTo>
                <a:cubicBezTo>
                  <a:pt x="61" y="159"/>
                  <a:pt x="61" y="158"/>
                  <a:pt x="61" y="158"/>
                </a:cubicBezTo>
                <a:cubicBezTo>
                  <a:pt x="0" y="158"/>
                  <a:pt x="0" y="158"/>
                  <a:pt x="0" y="158"/>
                </a:cubicBezTo>
                <a:cubicBezTo>
                  <a:pt x="157" y="0"/>
                  <a:pt x="157" y="0"/>
                  <a:pt x="157" y="0"/>
                </a:cubicBezTo>
                <a:cubicBezTo>
                  <a:pt x="313" y="158"/>
                  <a:pt x="313" y="158"/>
                  <a:pt x="313" y="158"/>
                </a:cubicBezTo>
                <a:lnTo>
                  <a:pt x="248" y="158"/>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243852" tIns="121926" rIns="243852" bIns="121926"/>
          <a:lstStyle/>
          <a:p>
            <a:endParaRPr lang="en-US" dirty="0">
              <a:latin typeface="Arial"/>
              <a:cs typeface="Arial"/>
            </a:endParaRPr>
          </a:p>
        </p:txBody>
      </p:sp>
      <p:sp>
        <p:nvSpPr>
          <p:cNvPr id="1030" name="Freeform 6"/>
          <p:cNvSpPr>
            <a:spLocks/>
          </p:cNvSpPr>
          <p:nvPr/>
        </p:nvSpPr>
        <p:spPr bwMode="auto">
          <a:xfrm>
            <a:off x="10727008" y="7403502"/>
            <a:ext cx="4947697" cy="4121377"/>
          </a:xfrm>
          <a:custGeom>
            <a:avLst/>
            <a:gdLst/>
            <a:ahLst/>
            <a:cxnLst>
              <a:cxn ang="0">
                <a:pos x="403" y="61"/>
              </a:cxn>
              <a:cxn ang="0">
                <a:pos x="410" y="2"/>
              </a:cxn>
              <a:cxn ang="0">
                <a:pos x="410" y="0"/>
              </a:cxn>
              <a:cxn ang="0">
                <a:pos x="597" y="0"/>
              </a:cxn>
              <a:cxn ang="0">
                <a:pos x="597" y="2"/>
              </a:cxn>
              <a:cxn ang="0">
                <a:pos x="592" y="68"/>
              </a:cxn>
              <a:cxn ang="0">
                <a:pos x="469" y="310"/>
              </a:cxn>
              <a:cxn ang="0">
                <a:pos x="161" y="437"/>
              </a:cxn>
              <a:cxn ang="0">
                <a:pos x="160" y="437"/>
              </a:cxn>
              <a:cxn ang="0">
                <a:pos x="160" y="497"/>
              </a:cxn>
              <a:cxn ang="0">
                <a:pos x="0" y="341"/>
              </a:cxn>
              <a:cxn ang="0">
                <a:pos x="160" y="185"/>
              </a:cxn>
              <a:cxn ang="0">
                <a:pos x="160" y="250"/>
              </a:cxn>
              <a:cxn ang="0">
                <a:pos x="161" y="250"/>
              </a:cxn>
              <a:cxn ang="0">
                <a:pos x="337" y="177"/>
              </a:cxn>
              <a:cxn ang="0">
                <a:pos x="403" y="61"/>
              </a:cxn>
            </a:cxnLst>
            <a:rect l="0" t="0" r="r" b="b"/>
            <a:pathLst>
              <a:path w="597" h="497">
                <a:moveTo>
                  <a:pt x="403" y="61"/>
                </a:moveTo>
                <a:cubicBezTo>
                  <a:pt x="408" y="42"/>
                  <a:pt x="410" y="22"/>
                  <a:pt x="410" y="2"/>
                </a:cubicBezTo>
                <a:cubicBezTo>
                  <a:pt x="410" y="1"/>
                  <a:pt x="410" y="0"/>
                  <a:pt x="410" y="0"/>
                </a:cubicBezTo>
                <a:cubicBezTo>
                  <a:pt x="597" y="0"/>
                  <a:pt x="597" y="0"/>
                  <a:pt x="597" y="0"/>
                </a:cubicBezTo>
                <a:cubicBezTo>
                  <a:pt x="597" y="0"/>
                  <a:pt x="597" y="1"/>
                  <a:pt x="597" y="2"/>
                </a:cubicBezTo>
                <a:cubicBezTo>
                  <a:pt x="597" y="24"/>
                  <a:pt x="595" y="46"/>
                  <a:pt x="592" y="68"/>
                </a:cubicBezTo>
                <a:cubicBezTo>
                  <a:pt x="579" y="160"/>
                  <a:pt x="538" y="241"/>
                  <a:pt x="469" y="310"/>
                </a:cubicBezTo>
                <a:cubicBezTo>
                  <a:pt x="384" y="395"/>
                  <a:pt x="281" y="437"/>
                  <a:pt x="161" y="437"/>
                </a:cubicBezTo>
                <a:cubicBezTo>
                  <a:pt x="161" y="437"/>
                  <a:pt x="160" y="437"/>
                  <a:pt x="160" y="437"/>
                </a:cubicBezTo>
                <a:cubicBezTo>
                  <a:pt x="160" y="497"/>
                  <a:pt x="160" y="497"/>
                  <a:pt x="160" y="497"/>
                </a:cubicBezTo>
                <a:cubicBezTo>
                  <a:pt x="0" y="341"/>
                  <a:pt x="0" y="341"/>
                  <a:pt x="0" y="341"/>
                </a:cubicBezTo>
                <a:cubicBezTo>
                  <a:pt x="160" y="185"/>
                  <a:pt x="160" y="185"/>
                  <a:pt x="160" y="185"/>
                </a:cubicBezTo>
                <a:cubicBezTo>
                  <a:pt x="160" y="250"/>
                  <a:pt x="160" y="250"/>
                  <a:pt x="160" y="250"/>
                </a:cubicBezTo>
                <a:cubicBezTo>
                  <a:pt x="160" y="250"/>
                  <a:pt x="161" y="250"/>
                  <a:pt x="161" y="250"/>
                </a:cubicBezTo>
                <a:cubicBezTo>
                  <a:pt x="230" y="250"/>
                  <a:pt x="288" y="226"/>
                  <a:pt x="337" y="177"/>
                </a:cubicBezTo>
                <a:cubicBezTo>
                  <a:pt x="371" y="143"/>
                  <a:pt x="393" y="104"/>
                  <a:pt x="403" y="61"/>
                </a:cubicBezTo>
                <a:close/>
              </a:path>
            </a:pathLst>
          </a:custGeom>
          <a:solidFill>
            <a:schemeClr val="accent4"/>
          </a:solidFill>
          <a:ln w="9525">
            <a:noFill/>
            <a:round/>
            <a:headEnd/>
            <a:tailEnd/>
          </a:ln>
        </p:spPr>
        <p:txBody>
          <a:bodyPr lIns="243852" tIns="121926" rIns="243852" bIns="121926"/>
          <a:lstStyle/>
          <a:p>
            <a:pPr defTabSz="2751140">
              <a:defRPr/>
            </a:pPr>
            <a:endParaRPr lang="en-US" dirty="0">
              <a:latin typeface="+mn-lt"/>
              <a:ea typeface="+mn-ea"/>
              <a:cs typeface="+mn-cs"/>
            </a:endParaRPr>
          </a:p>
        </p:txBody>
      </p:sp>
      <p:sp>
        <p:nvSpPr>
          <p:cNvPr id="1031" name="Freeform 7"/>
          <p:cNvSpPr>
            <a:spLocks/>
          </p:cNvSpPr>
          <p:nvPr/>
        </p:nvSpPr>
        <p:spPr bwMode="auto">
          <a:xfrm>
            <a:off x="12053158" y="3796422"/>
            <a:ext cx="4125412" cy="4950549"/>
          </a:xfrm>
          <a:custGeom>
            <a:avLst/>
            <a:gdLst/>
            <a:ahLst/>
            <a:cxnLst>
              <a:cxn ang="0">
                <a:pos x="67" y="5"/>
              </a:cxn>
              <a:cxn ang="0">
                <a:pos x="309" y="129"/>
              </a:cxn>
              <a:cxn ang="0">
                <a:pos x="437" y="435"/>
              </a:cxn>
              <a:cxn ang="0">
                <a:pos x="498" y="435"/>
              </a:cxn>
              <a:cxn ang="0">
                <a:pos x="341" y="597"/>
              </a:cxn>
              <a:cxn ang="0">
                <a:pos x="184" y="435"/>
              </a:cxn>
              <a:cxn ang="0">
                <a:pos x="250" y="435"/>
              </a:cxn>
              <a:cxn ang="0">
                <a:pos x="177" y="261"/>
              </a:cxn>
              <a:cxn ang="0">
                <a:pos x="60" y="194"/>
              </a:cxn>
              <a:cxn ang="0">
                <a:pos x="1" y="188"/>
              </a:cxn>
              <a:cxn ang="0">
                <a:pos x="0" y="188"/>
              </a:cxn>
              <a:cxn ang="0">
                <a:pos x="0" y="0"/>
              </a:cxn>
              <a:cxn ang="0">
                <a:pos x="1" y="0"/>
              </a:cxn>
              <a:cxn ang="0">
                <a:pos x="67" y="5"/>
              </a:cxn>
            </a:cxnLst>
            <a:rect l="0" t="0" r="r" b="b"/>
            <a:pathLst>
              <a:path w="498" h="597">
                <a:moveTo>
                  <a:pt x="67" y="5"/>
                </a:moveTo>
                <a:cubicBezTo>
                  <a:pt x="159" y="18"/>
                  <a:pt x="240" y="59"/>
                  <a:pt x="309" y="129"/>
                </a:cubicBezTo>
                <a:cubicBezTo>
                  <a:pt x="394" y="213"/>
                  <a:pt x="436" y="315"/>
                  <a:pt x="437" y="435"/>
                </a:cubicBezTo>
                <a:cubicBezTo>
                  <a:pt x="498" y="435"/>
                  <a:pt x="498" y="435"/>
                  <a:pt x="498" y="435"/>
                </a:cubicBezTo>
                <a:cubicBezTo>
                  <a:pt x="341" y="597"/>
                  <a:pt x="341" y="597"/>
                  <a:pt x="341" y="597"/>
                </a:cubicBezTo>
                <a:cubicBezTo>
                  <a:pt x="184" y="435"/>
                  <a:pt x="184" y="435"/>
                  <a:pt x="184" y="435"/>
                </a:cubicBezTo>
                <a:cubicBezTo>
                  <a:pt x="250" y="435"/>
                  <a:pt x="250" y="435"/>
                  <a:pt x="250" y="435"/>
                </a:cubicBezTo>
                <a:cubicBezTo>
                  <a:pt x="249" y="367"/>
                  <a:pt x="225" y="309"/>
                  <a:pt x="177" y="261"/>
                </a:cubicBezTo>
                <a:cubicBezTo>
                  <a:pt x="143" y="227"/>
                  <a:pt x="104" y="205"/>
                  <a:pt x="60" y="194"/>
                </a:cubicBezTo>
                <a:cubicBezTo>
                  <a:pt x="41" y="190"/>
                  <a:pt x="21" y="188"/>
                  <a:pt x="1" y="188"/>
                </a:cubicBezTo>
                <a:cubicBezTo>
                  <a:pt x="1" y="188"/>
                  <a:pt x="0" y="188"/>
                  <a:pt x="0" y="188"/>
                </a:cubicBezTo>
                <a:cubicBezTo>
                  <a:pt x="0" y="0"/>
                  <a:pt x="0" y="0"/>
                  <a:pt x="0" y="0"/>
                </a:cubicBezTo>
                <a:cubicBezTo>
                  <a:pt x="0" y="0"/>
                  <a:pt x="1" y="0"/>
                  <a:pt x="1" y="0"/>
                </a:cubicBezTo>
                <a:cubicBezTo>
                  <a:pt x="24" y="0"/>
                  <a:pt x="46" y="2"/>
                  <a:pt x="67" y="5"/>
                </a:cubicBezTo>
                <a:close/>
              </a:path>
            </a:pathLst>
          </a:custGeom>
          <a:solidFill>
            <a:schemeClr val="accent3"/>
          </a:solidFill>
          <a:ln w="9525">
            <a:noFill/>
            <a:round/>
            <a:headEnd/>
            <a:tailEnd/>
          </a:ln>
        </p:spPr>
        <p:txBody>
          <a:bodyPr lIns="243852" tIns="121926" rIns="243852" bIns="121926"/>
          <a:lstStyle/>
          <a:p>
            <a:pPr defTabSz="2751140">
              <a:defRPr/>
            </a:pPr>
            <a:endParaRPr lang="en-US" dirty="0">
              <a:latin typeface="+mn-lt"/>
              <a:ea typeface="+mn-ea"/>
              <a:cs typeface="+mn-cs"/>
            </a:endParaRPr>
          </a:p>
        </p:txBody>
      </p:sp>
      <p:sp>
        <p:nvSpPr>
          <p:cNvPr id="1032" name="Freeform 8"/>
          <p:cNvSpPr>
            <a:spLocks noEditPoints="1"/>
          </p:cNvSpPr>
          <p:nvPr/>
        </p:nvSpPr>
        <p:spPr bwMode="auto">
          <a:xfrm>
            <a:off x="8445609" y="3292620"/>
            <a:ext cx="4933700" cy="4110880"/>
          </a:xfrm>
          <a:custGeom>
            <a:avLst/>
            <a:gdLst>
              <a:gd name="T0" fmla="*/ 96 w 595"/>
              <a:gd name="T1" fmla="*/ 338 h 496"/>
              <a:gd name="T2" fmla="*/ 95 w 595"/>
              <a:gd name="T3" fmla="*/ 338 h 496"/>
              <a:gd name="T4" fmla="*/ 96 w 595"/>
              <a:gd name="T5" fmla="*/ 338 h 496"/>
              <a:gd name="T6" fmla="*/ 435 w 595"/>
              <a:gd name="T7" fmla="*/ 0 h 496"/>
              <a:gd name="T8" fmla="*/ 595 w 595"/>
              <a:gd name="T9" fmla="*/ 157 h 496"/>
              <a:gd name="T10" fmla="*/ 435 w 595"/>
              <a:gd name="T11" fmla="*/ 314 h 496"/>
              <a:gd name="T12" fmla="*/ 435 w 595"/>
              <a:gd name="T13" fmla="*/ 249 h 496"/>
              <a:gd name="T14" fmla="*/ 260 w 595"/>
              <a:gd name="T15" fmla="*/ 322 h 496"/>
              <a:gd name="T16" fmla="*/ 194 w 595"/>
              <a:gd name="T17" fmla="*/ 437 h 496"/>
              <a:gd name="T18" fmla="*/ 187 w 595"/>
              <a:gd name="T19" fmla="*/ 496 h 496"/>
              <a:gd name="T20" fmla="*/ 0 w 595"/>
              <a:gd name="T21" fmla="*/ 496 h 496"/>
              <a:gd name="T22" fmla="*/ 5 w 595"/>
              <a:gd name="T23" fmla="*/ 429 h 496"/>
              <a:gd name="T24" fmla="*/ 128 w 595"/>
              <a:gd name="T25" fmla="*/ 190 h 496"/>
              <a:gd name="T26" fmla="*/ 435 w 595"/>
              <a:gd name="T27" fmla="*/ 61 h 496"/>
              <a:gd name="T28" fmla="*/ 435 w 595"/>
              <a:gd name="T29" fmla="*/ 0 h 49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95"/>
              <a:gd name="T46" fmla="*/ 0 h 496"/>
              <a:gd name="T47" fmla="*/ 595 w 595"/>
              <a:gd name="T48" fmla="*/ 496 h 49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95" h="496">
                <a:moveTo>
                  <a:pt x="96" y="338"/>
                </a:moveTo>
                <a:cubicBezTo>
                  <a:pt x="96" y="338"/>
                  <a:pt x="95" y="338"/>
                  <a:pt x="95" y="338"/>
                </a:cubicBezTo>
                <a:cubicBezTo>
                  <a:pt x="96" y="338"/>
                  <a:pt x="96" y="338"/>
                  <a:pt x="96" y="338"/>
                </a:cubicBezTo>
                <a:close/>
                <a:moveTo>
                  <a:pt x="435" y="0"/>
                </a:moveTo>
                <a:cubicBezTo>
                  <a:pt x="595" y="157"/>
                  <a:pt x="595" y="157"/>
                  <a:pt x="595" y="157"/>
                </a:cubicBezTo>
                <a:cubicBezTo>
                  <a:pt x="435" y="314"/>
                  <a:pt x="435" y="314"/>
                  <a:pt x="435" y="314"/>
                </a:cubicBezTo>
                <a:cubicBezTo>
                  <a:pt x="435" y="249"/>
                  <a:pt x="435" y="249"/>
                  <a:pt x="435" y="249"/>
                </a:cubicBezTo>
                <a:cubicBezTo>
                  <a:pt x="367" y="249"/>
                  <a:pt x="309" y="273"/>
                  <a:pt x="260" y="322"/>
                </a:cubicBezTo>
                <a:cubicBezTo>
                  <a:pt x="227" y="356"/>
                  <a:pt x="204" y="394"/>
                  <a:pt x="194" y="437"/>
                </a:cubicBezTo>
                <a:cubicBezTo>
                  <a:pt x="190" y="456"/>
                  <a:pt x="187" y="475"/>
                  <a:pt x="187" y="496"/>
                </a:cubicBezTo>
                <a:cubicBezTo>
                  <a:pt x="0" y="496"/>
                  <a:pt x="0" y="496"/>
                  <a:pt x="0" y="496"/>
                </a:cubicBezTo>
                <a:cubicBezTo>
                  <a:pt x="0" y="473"/>
                  <a:pt x="2" y="451"/>
                  <a:pt x="5" y="429"/>
                </a:cubicBezTo>
                <a:cubicBezTo>
                  <a:pt x="18" y="338"/>
                  <a:pt x="59" y="258"/>
                  <a:pt x="128" y="190"/>
                </a:cubicBezTo>
                <a:cubicBezTo>
                  <a:pt x="213" y="104"/>
                  <a:pt x="315" y="62"/>
                  <a:pt x="435" y="61"/>
                </a:cubicBezTo>
                <a:lnTo>
                  <a:pt x="435"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243852" tIns="121926" rIns="243852" bIns="121926"/>
          <a:lstStyle/>
          <a:p>
            <a:endParaRPr lang="en-US" dirty="0">
              <a:latin typeface="Arial"/>
              <a:cs typeface="Arial"/>
            </a:endParaRPr>
          </a:p>
        </p:txBody>
      </p:sp>
      <p:sp>
        <p:nvSpPr>
          <p:cNvPr id="23" name="Text Placeholder 3"/>
          <p:cNvSpPr txBox="1">
            <a:spLocks/>
          </p:cNvSpPr>
          <p:nvPr/>
        </p:nvSpPr>
        <p:spPr bwMode="auto">
          <a:xfrm>
            <a:off x="11646679" y="4081081"/>
            <a:ext cx="907433" cy="9538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b">
            <a:spAutoFit/>
          </a:bodyPr>
          <a:lstStyle>
            <a:lvl1pPr>
              <a:defRPr sz="2000">
                <a:solidFill>
                  <a:schemeClr val="tx1"/>
                </a:solidFill>
                <a:latin typeface="Roboto Condensed" charset="0"/>
                <a:ea typeface="ＭＳ Ｐゴシック" charset="0"/>
                <a:cs typeface="FontAwesome" charset="0"/>
              </a:defRPr>
            </a:lvl1pPr>
            <a:lvl2pPr marL="742950" indent="-285750">
              <a:defRPr sz="2000">
                <a:solidFill>
                  <a:schemeClr val="tx1"/>
                </a:solidFill>
                <a:latin typeface="Roboto Condensed" charset="0"/>
                <a:ea typeface="FontAwesome" charset="0"/>
                <a:cs typeface="FontAwesome" charset="0"/>
              </a:defRPr>
            </a:lvl2pPr>
            <a:lvl3pPr marL="1143000" indent="-228600">
              <a:defRPr sz="2000">
                <a:solidFill>
                  <a:schemeClr val="tx1"/>
                </a:solidFill>
                <a:latin typeface="Roboto Condensed" charset="0"/>
                <a:ea typeface="FontAwesome" charset="0"/>
                <a:cs typeface="FontAwesome" charset="0"/>
              </a:defRPr>
            </a:lvl3pPr>
            <a:lvl4pPr marL="1600200" indent="-228600">
              <a:defRPr sz="2000">
                <a:solidFill>
                  <a:schemeClr val="tx1"/>
                </a:solidFill>
                <a:latin typeface="Roboto Condensed" charset="0"/>
                <a:ea typeface="FontAwesome" charset="0"/>
                <a:cs typeface="FontAwesome" charset="0"/>
              </a:defRPr>
            </a:lvl4pPr>
            <a:lvl5pPr marL="2057400" indent="-228600">
              <a:defRPr sz="2000">
                <a:solidFill>
                  <a:schemeClr val="tx1"/>
                </a:solidFill>
                <a:latin typeface="Roboto Condensed" charset="0"/>
                <a:ea typeface="FontAwesome" charset="0"/>
                <a:cs typeface="FontAwesome" charset="0"/>
              </a:defRPr>
            </a:lvl5pPr>
            <a:lvl6pPr marL="2514600" indent="-228600" fontAlgn="base">
              <a:spcBef>
                <a:spcPct val="0"/>
              </a:spcBef>
              <a:spcAft>
                <a:spcPct val="0"/>
              </a:spcAft>
              <a:defRPr sz="2000">
                <a:solidFill>
                  <a:schemeClr val="tx1"/>
                </a:solidFill>
                <a:latin typeface="Roboto Condensed" charset="0"/>
                <a:ea typeface="FontAwesome" charset="0"/>
                <a:cs typeface="FontAwesome" charset="0"/>
              </a:defRPr>
            </a:lvl6pPr>
            <a:lvl7pPr marL="2971800" indent="-228600" fontAlgn="base">
              <a:spcBef>
                <a:spcPct val="0"/>
              </a:spcBef>
              <a:spcAft>
                <a:spcPct val="0"/>
              </a:spcAft>
              <a:defRPr sz="2000">
                <a:solidFill>
                  <a:schemeClr val="tx1"/>
                </a:solidFill>
                <a:latin typeface="Roboto Condensed" charset="0"/>
                <a:ea typeface="FontAwesome" charset="0"/>
                <a:cs typeface="FontAwesome" charset="0"/>
              </a:defRPr>
            </a:lvl7pPr>
            <a:lvl8pPr marL="3429000" indent="-228600" fontAlgn="base">
              <a:spcBef>
                <a:spcPct val="0"/>
              </a:spcBef>
              <a:spcAft>
                <a:spcPct val="0"/>
              </a:spcAft>
              <a:defRPr sz="2000">
                <a:solidFill>
                  <a:schemeClr val="tx1"/>
                </a:solidFill>
                <a:latin typeface="Roboto Condensed" charset="0"/>
                <a:ea typeface="FontAwesome" charset="0"/>
                <a:cs typeface="FontAwesome" charset="0"/>
              </a:defRPr>
            </a:lvl8pPr>
            <a:lvl9pPr marL="3886200" indent="-228600" fontAlgn="base">
              <a:spcBef>
                <a:spcPct val="0"/>
              </a:spcBef>
              <a:spcAft>
                <a:spcPct val="0"/>
              </a:spcAft>
              <a:defRPr sz="2000">
                <a:solidFill>
                  <a:schemeClr val="tx1"/>
                </a:solidFill>
                <a:latin typeface="Roboto Condensed" charset="0"/>
                <a:ea typeface="FontAwesome" charset="0"/>
                <a:cs typeface="FontAwesome" charset="0"/>
              </a:defRPr>
            </a:lvl9pPr>
          </a:lstStyle>
          <a:p>
            <a:pPr algn="ctr" defTabSz="2438522">
              <a:spcBef>
                <a:spcPct val="20000"/>
              </a:spcBef>
            </a:pPr>
            <a:r>
              <a:rPr lang="en-US" sz="7500" b="1" dirty="0" smtClean="0">
                <a:solidFill>
                  <a:schemeClr val="bg1"/>
                </a:solidFill>
                <a:latin typeface="Open Sans"/>
                <a:cs typeface="Open Sans"/>
              </a:rPr>
              <a:t>01</a:t>
            </a:r>
            <a:endParaRPr lang="en-US" sz="7500" b="1" dirty="0">
              <a:solidFill>
                <a:schemeClr val="bg1"/>
              </a:solidFill>
              <a:latin typeface="Open Sans"/>
              <a:cs typeface="Open Sans"/>
            </a:endParaRPr>
          </a:p>
        </p:txBody>
      </p:sp>
      <p:sp>
        <p:nvSpPr>
          <p:cNvPr id="24" name="Text Placeholder 3"/>
          <p:cNvSpPr txBox="1">
            <a:spLocks/>
          </p:cNvSpPr>
          <p:nvPr/>
        </p:nvSpPr>
        <p:spPr bwMode="auto">
          <a:xfrm>
            <a:off x="14419699" y="7362789"/>
            <a:ext cx="907433" cy="9538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b">
            <a:spAutoFit/>
          </a:bodyPr>
          <a:lstStyle>
            <a:lvl1pPr>
              <a:defRPr sz="2000">
                <a:solidFill>
                  <a:schemeClr val="tx1"/>
                </a:solidFill>
                <a:latin typeface="Roboto Condensed" charset="0"/>
                <a:ea typeface="ＭＳ Ｐゴシック" charset="0"/>
                <a:cs typeface="FontAwesome" charset="0"/>
              </a:defRPr>
            </a:lvl1pPr>
            <a:lvl2pPr marL="742950" indent="-285750">
              <a:defRPr sz="2000">
                <a:solidFill>
                  <a:schemeClr val="tx1"/>
                </a:solidFill>
                <a:latin typeface="Roboto Condensed" charset="0"/>
                <a:ea typeface="FontAwesome" charset="0"/>
                <a:cs typeface="FontAwesome" charset="0"/>
              </a:defRPr>
            </a:lvl2pPr>
            <a:lvl3pPr marL="1143000" indent="-228600">
              <a:defRPr sz="2000">
                <a:solidFill>
                  <a:schemeClr val="tx1"/>
                </a:solidFill>
                <a:latin typeface="Roboto Condensed" charset="0"/>
                <a:ea typeface="FontAwesome" charset="0"/>
                <a:cs typeface="FontAwesome" charset="0"/>
              </a:defRPr>
            </a:lvl3pPr>
            <a:lvl4pPr marL="1600200" indent="-228600">
              <a:defRPr sz="2000">
                <a:solidFill>
                  <a:schemeClr val="tx1"/>
                </a:solidFill>
                <a:latin typeface="Roboto Condensed" charset="0"/>
                <a:ea typeface="FontAwesome" charset="0"/>
                <a:cs typeface="FontAwesome" charset="0"/>
              </a:defRPr>
            </a:lvl4pPr>
            <a:lvl5pPr marL="2057400" indent="-228600">
              <a:defRPr sz="2000">
                <a:solidFill>
                  <a:schemeClr val="tx1"/>
                </a:solidFill>
                <a:latin typeface="Roboto Condensed" charset="0"/>
                <a:ea typeface="FontAwesome" charset="0"/>
                <a:cs typeface="FontAwesome" charset="0"/>
              </a:defRPr>
            </a:lvl5pPr>
            <a:lvl6pPr marL="2514600" indent="-228600" fontAlgn="base">
              <a:spcBef>
                <a:spcPct val="0"/>
              </a:spcBef>
              <a:spcAft>
                <a:spcPct val="0"/>
              </a:spcAft>
              <a:defRPr sz="2000">
                <a:solidFill>
                  <a:schemeClr val="tx1"/>
                </a:solidFill>
                <a:latin typeface="Roboto Condensed" charset="0"/>
                <a:ea typeface="FontAwesome" charset="0"/>
                <a:cs typeface="FontAwesome" charset="0"/>
              </a:defRPr>
            </a:lvl6pPr>
            <a:lvl7pPr marL="2971800" indent="-228600" fontAlgn="base">
              <a:spcBef>
                <a:spcPct val="0"/>
              </a:spcBef>
              <a:spcAft>
                <a:spcPct val="0"/>
              </a:spcAft>
              <a:defRPr sz="2000">
                <a:solidFill>
                  <a:schemeClr val="tx1"/>
                </a:solidFill>
                <a:latin typeface="Roboto Condensed" charset="0"/>
                <a:ea typeface="FontAwesome" charset="0"/>
                <a:cs typeface="FontAwesome" charset="0"/>
              </a:defRPr>
            </a:lvl7pPr>
            <a:lvl8pPr marL="3429000" indent="-228600" fontAlgn="base">
              <a:spcBef>
                <a:spcPct val="0"/>
              </a:spcBef>
              <a:spcAft>
                <a:spcPct val="0"/>
              </a:spcAft>
              <a:defRPr sz="2000">
                <a:solidFill>
                  <a:schemeClr val="tx1"/>
                </a:solidFill>
                <a:latin typeface="Roboto Condensed" charset="0"/>
                <a:ea typeface="FontAwesome" charset="0"/>
                <a:cs typeface="FontAwesome" charset="0"/>
              </a:defRPr>
            </a:lvl8pPr>
            <a:lvl9pPr marL="3886200" indent="-228600" fontAlgn="base">
              <a:spcBef>
                <a:spcPct val="0"/>
              </a:spcBef>
              <a:spcAft>
                <a:spcPct val="0"/>
              </a:spcAft>
              <a:defRPr sz="2000">
                <a:solidFill>
                  <a:schemeClr val="tx1"/>
                </a:solidFill>
                <a:latin typeface="Roboto Condensed" charset="0"/>
                <a:ea typeface="FontAwesome" charset="0"/>
                <a:cs typeface="FontAwesome" charset="0"/>
              </a:defRPr>
            </a:lvl9pPr>
          </a:lstStyle>
          <a:p>
            <a:pPr algn="ctr" defTabSz="2438522">
              <a:spcBef>
                <a:spcPct val="20000"/>
              </a:spcBef>
            </a:pPr>
            <a:r>
              <a:rPr lang="en-US" sz="7500" b="1" dirty="0" smtClean="0">
                <a:solidFill>
                  <a:schemeClr val="bg1"/>
                </a:solidFill>
                <a:latin typeface="Open Sans"/>
                <a:cs typeface="Open Sans"/>
              </a:rPr>
              <a:t>02</a:t>
            </a:r>
            <a:endParaRPr lang="en-US" sz="7500" b="1" dirty="0">
              <a:solidFill>
                <a:schemeClr val="bg1"/>
              </a:solidFill>
              <a:latin typeface="Open Sans"/>
              <a:cs typeface="Open Sans"/>
            </a:endParaRPr>
          </a:p>
        </p:txBody>
      </p:sp>
      <p:sp>
        <p:nvSpPr>
          <p:cNvPr id="27" name="Text Placeholder 3"/>
          <p:cNvSpPr txBox="1">
            <a:spLocks/>
          </p:cNvSpPr>
          <p:nvPr/>
        </p:nvSpPr>
        <p:spPr bwMode="auto">
          <a:xfrm>
            <a:off x="11510216" y="9713863"/>
            <a:ext cx="907433" cy="9538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b">
            <a:spAutoFit/>
          </a:bodyPr>
          <a:lstStyle>
            <a:lvl1pPr>
              <a:defRPr sz="2000">
                <a:solidFill>
                  <a:schemeClr val="tx1"/>
                </a:solidFill>
                <a:latin typeface="Roboto Condensed" charset="0"/>
                <a:ea typeface="ＭＳ Ｐゴシック" charset="0"/>
                <a:cs typeface="FontAwesome" charset="0"/>
              </a:defRPr>
            </a:lvl1pPr>
            <a:lvl2pPr marL="742950" indent="-285750">
              <a:defRPr sz="2000">
                <a:solidFill>
                  <a:schemeClr val="tx1"/>
                </a:solidFill>
                <a:latin typeface="Roboto Condensed" charset="0"/>
                <a:ea typeface="FontAwesome" charset="0"/>
                <a:cs typeface="FontAwesome" charset="0"/>
              </a:defRPr>
            </a:lvl2pPr>
            <a:lvl3pPr marL="1143000" indent="-228600">
              <a:defRPr sz="2000">
                <a:solidFill>
                  <a:schemeClr val="tx1"/>
                </a:solidFill>
                <a:latin typeface="Roboto Condensed" charset="0"/>
                <a:ea typeface="FontAwesome" charset="0"/>
                <a:cs typeface="FontAwesome" charset="0"/>
              </a:defRPr>
            </a:lvl3pPr>
            <a:lvl4pPr marL="1600200" indent="-228600">
              <a:defRPr sz="2000">
                <a:solidFill>
                  <a:schemeClr val="tx1"/>
                </a:solidFill>
                <a:latin typeface="Roboto Condensed" charset="0"/>
                <a:ea typeface="FontAwesome" charset="0"/>
                <a:cs typeface="FontAwesome" charset="0"/>
              </a:defRPr>
            </a:lvl4pPr>
            <a:lvl5pPr marL="2057400" indent="-228600">
              <a:defRPr sz="2000">
                <a:solidFill>
                  <a:schemeClr val="tx1"/>
                </a:solidFill>
                <a:latin typeface="Roboto Condensed" charset="0"/>
                <a:ea typeface="FontAwesome" charset="0"/>
                <a:cs typeface="FontAwesome" charset="0"/>
              </a:defRPr>
            </a:lvl5pPr>
            <a:lvl6pPr marL="2514600" indent="-228600" fontAlgn="base">
              <a:spcBef>
                <a:spcPct val="0"/>
              </a:spcBef>
              <a:spcAft>
                <a:spcPct val="0"/>
              </a:spcAft>
              <a:defRPr sz="2000">
                <a:solidFill>
                  <a:schemeClr val="tx1"/>
                </a:solidFill>
                <a:latin typeface="Roboto Condensed" charset="0"/>
                <a:ea typeface="FontAwesome" charset="0"/>
                <a:cs typeface="FontAwesome" charset="0"/>
              </a:defRPr>
            </a:lvl6pPr>
            <a:lvl7pPr marL="2971800" indent="-228600" fontAlgn="base">
              <a:spcBef>
                <a:spcPct val="0"/>
              </a:spcBef>
              <a:spcAft>
                <a:spcPct val="0"/>
              </a:spcAft>
              <a:defRPr sz="2000">
                <a:solidFill>
                  <a:schemeClr val="tx1"/>
                </a:solidFill>
                <a:latin typeface="Roboto Condensed" charset="0"/>
                <a:ea typeface="FontAwesome" charset="0"/>
                <a:cs typeface="FontAwesome" charset="0"/>
              </a:defRPr>
            </a:lvl7pPr>
            <a:lvl8pPr marL="3429000" indent="-228600" fontAlgn="base">
              <a:spcBef>
                <a:spcPct val="0"/>
              </a:spcBef>
              <a:spcAft>
                <a:spcPct val="0"/>
              </a:spcAft>
              <a:defRPr sz="2000">
                <a:solidFill>
                  <a:schemeClr val="tx1"/>
                </a:solidFill>
                <a:latin typeface="Roboto Condensed" charset="0"/>
                <a:ea typeface="FontAwesome" charset="0"/>
                <a:cs typeface="FontAwesome" charset="0"/>
              </a:defRPr>
            </a:lvl8pPr>
            <a:lvl9pPr marL="3886200" indent="-228600" fontAlgn="base">
              <a:spcBef>
                <a:spcPct val="0"/>
              </a:spcBef>
              <a:spcAft>
                <a:spcPct val="0"/>
              </a:spcAft>
              <a:defRPr sz="2000">
                <a:solidFill>
                  <a:schemeClr val="tx1"/>
                </a:solidFill>
                <a:latin typeface="Roboto Condensed" charset="0"/>
                <a:ea typeface="FontAwesome" charset="0"/>
                <a:cs typeface="FontAwesome" charset="0"/>
              </a:defRPr>
            </a:lvl9pPr>
          </a:lstStyle>
          <a:p>
            <a:pPr algn="ctr" defTabSz="2438522">
              <a:spcBef>
                <a:spcPct val="20000"/>
              </a:spcBef>
            </a:pPr>
            <a:r>
              <a:rPr lang="en-US" sz="7500" b="1" dirty="0" smtClean="0">
                <a:solidFill>
                  <a:schemeClr val="bg1"/>
                </a:solidFill>
                <a:latin typeface="Open Sans"/>
                <a:cs typeface="Open Sans"/>
              </a:rPr>
              <a:t>03</a:t>
            </a:r>
            <a:endParaRPr lang="en-US" sz="7500" b="1" dirty="0">
              <a:solidFill>
                <a:schemeClr val="bg1"/>
              </a:solidFill>
              <a:latin typeface="Open Sans"/>
              <a:cs typeface="Open Sans"/>
            </a:endParaRPr>
          </a:p>
        </p:txBody>
      </p:sp>
      <p:grpSp>
        <p:nvGrpSpPr>
          <p:cNvPr id="9" name="Group 59"/>
          <p:cNvGrpSpPr>
            <a:grpSpLocks/>
          </p:cNvGrpSpPr>
          <p:nvPr/>
        </p:nvGrpSpPr>
        <p:grpSpPr bwMode="auto">
          <a:xfrm>
            <a:off x="15846160" y="9469690"/>
            <a:ext cx="5017678" cy="1490974"/>
            <a:chOff x="7154104" y="3193680"/>
            <a:chExt cx="2276195" cy="675566"/>
          </a:xfrm>
        </p:grpSpPr>
        <p:sp>
          <p:nvSpPr>
            <p:cNvPr id="50" name="TextBox 49"/>
            <p:cNvSpPr txBox="1"/>
            <p:nvPr/>
          </p:nvSpPr>
          <p:spPr>
            <a:xfrm>
              <a:off x="7154104" y="3454340"/>
              <a:ext cx="2276195" cy="414906"/>
            </a:xfrm>
            <a:prstGeom prst="rect">
              <a:avLst/>
            </a:prstGeom>
            <a:noFill/>
          </p:spPr>
          <p:txBody>
            <a:bodyPr lIns="0" tIns="0" rIns="0" bIns="0">
              <a:spAutoFit/>
            </a:bodyPr>
            <a:lstStyle/>
            <a:p>
              <a:pPr defTabSz="2438522">
                <a:spcBef>
                  <a:spcPct val="20000"/>
                </a:spcBef>
                <a:defRPr/>
              </a:pPr>
              <a:r>
                <a:rPr lang="en-US" sz="2400" dirty="0">
                  <a:solidFill>
                    <a:schemeClr val="tx1">
                      <a:lumMod val="50000"/>
                      <a:lumOff val="50000"/>
                    </a:schemeClr>
                  </a:solidFill>
                  <a:latin typeface="Open Sans"/>
                  <a:cs typeface="Open Sans"/>
                </a:rPr>
                <a:t>There are many variations passages of lorem ipsum available  majority have suffered alteration .</a:t>
              </a:r>
              <a:endParaRPr lang="en-US" sz="2400" dirty="0">
                <a:solidFill>
                  <a:schemeClr val="tx1">
                    <a:lumMod val="65000"/>
                    <a:lumOff val="35000"/>
                  </a:schemeClr>
                </a:solidFill>
                <a:latin typeface="Open Sans"/>
                <a:cs typeface="Open Sans"/>
              </a:endParaRPr>
            </a:p>
          </p:txBody>
        </p:sp>
        <p:sp>
          <p:nvSpPr>
            <p:cNvPr id="51" name="Rectangle 50"/>
            <p:cNvSpPr/>
            <p:nvPr/>
          </p:nvSpPr>
          <p:spPr>
            <a:xfrm>
              <a:off x="7154104" y="3193680"/>
              <a:ext cx="1174378" cy="207453"/>
            </a:xfrm>
            <a:prstGeom prst="rect">
              <a:avLst/>
            </a:prstGeom>
          </p:spPr>
          <p:txBody>
            <a:bodyPr wrap="none" lIns="0" tIns="0" rIns="0" bIns="0">
              <a:spAutoFit/>
            </a:bodyPr>
            <a:lstStyle/>
            <a:p>
              <a:pPr defTabSz="2751140">
                <a:defRPr/>
              </a:pPr>
              <a:r>
                <a:rPr lang="en-US" sz="3600" dirty="0" smtClean="0">
                  <a:solidFill>
                    <a:schemeClr val="accent4"/>
                  </a:solidFill>
                  <a:latin typeface="Open Sans"/>
                  <a:cs typeface="Open Sans"/>
                </a:rPr>
                <a:t>Element Three</a:t>
              </a:r>
              <a:endParaRPr lang="en-US" sz="3600" dirty="0">
                <a:solidFill>
                  <a:schemeClr val="accent4"/>
                </a:solidFill>
                <a:latin typeface="Open Sans"/>
                <a:cs typeface="Open Sans"/>
              </a:endParaRPr>
            </a:p>
          </p:txBody>
        </p:sp>
      </p:grpSp>
      <p:grpSp>
        <p:nvGrpSpPr>
          <p:cNvPr id="10" name="Group 58"/>
          <p:cNvGrpSpPr>
            <a:grpSpLocks/>
          </p:cNvGrpSpPr>
          <p:nvPr/>
        </p:nvGrpSpPr>
        <p:grpSpPr bwMode="auto">
          <a:xfrm>
            <a:off x="16150204" y="4158799"/>
            <a:ext cx="4948317" cy="1469982"/>
            <a:chOff x="7174424" y="1401232"/>
            <a:chExt cx="2276195" cy="665836"/>
          </a:xfrm>
        </p:grpSpPr>
        <p:sp>
          <p:nvSpPr>
            <p:cNvPr id="53" name="TextBox 52"/>
            <p:cNvSpPr txBox="1"/>
            <p:nvPr/>
          </p:nvSpPr>
          <p:spPr>
            <a:xfrm>
              <a:off x="7174424" y="1652298"/>
              <a:ext cx="2276195" cy="414770"/>
            </a:xfrm>
            <a:prstGeom prst="rect">
              <a:avLst/>
            </a:prstGeom>
            <a:noFill/>
          </p:spPr>
          <p:txBody>
            <a:bodyPr lIns="0" tIns="0" rIns="0" bIns="0">
              <a:spAutoFit/>
            </a:bodyPr>
            <a:lstStyle/>
            <a:p>
              <a:pPr defTabSz="2438522">
                <a:spcBef>
                  <a:spcPct val="20000"/>
                </a:spcBef>
                <a:defRPr/>
              </a:pPr>
              <a:r>
                <a:rPr lang="en-US" sz="2400" dirty="0">
                  <a:solidFill>
                    <a:schemeClr val="tx1">
                      <a:lumMod val="50000"/>
                      <a:lumOff val="50000"/>
                    </a:schemeClr>
                  </a:solidFill>
                  <a:latin typeface="Open Sans"/>
                  <a:cs typeface="Open Sans"/>
                </a:rPr>
                <a:t>There are many variations passages of lorem ipsum available  majority have suffered alteration .</a:t>
              </a:r>
              <a:endParaRPr lang="en-US" sz="2400" dirty="0">
                <a:solidFill>
                  <a:schemeClr val="tx1">
                    <a:lumMod val="65000"/>
                    <a:lumOff val="35000"/>
                  </a:schemeClr>
                </a:solidFill>
                <a:latin typeface="Open Sans"/>
                <a:cs typeface="Open Sans"/>
              </a:endParaRPr>
            </a:p>
          </p:txBody>
        </p:sp>
        <p:sp>
          <p:nvSpPr>
            <p:cNvPr id="54" name="Rectangle 53"/>
            <p:cNvSpPr/>
            <p:nvPr/>
          </p:nvSpPr>
          <p:spPr>
            <a:xfrm>
              <a:off x="7174424" y="1401232"/>
              <a:ext cx="1057067" cy="207385"/>
            </a:xfrm>
            <a:prstGeom prst="rect">
              <a:avLst/>
            </a:prstGeom>
          </p:spPr>
          <p:txBody>
            <a:bodyPr wrap="none" lIns="0" tIns="0" rIns="0" bIns="0">
              <a:spAutoFit/>
            </a:bodyPr>
            <a:lstStyle/>
            <a:p>
              <a:pPr defTabSz="2751140">
                <a:defRPr/>
              </a:pPr>
              <a:r>
                <a:rPr lang="en-US" sz="3600" dirty="0" smtClean="0">
                  <a:solidFill>
                    <a:schemeClr val="accent3"/>
                  </a:solidFill>
                  <a:latin typeface="Open Sans"/>
                  <a:cs typeface="Open Sans"/>
                </a:rPr>
                <a:t>Element Two</a:t>
              </a:r>
              <a:endParaRPr lang="en-US" sz="3600" dirty="0">
                <a:solidFill>
                  <a:schemeClr val="accent3"/>
                </a:solidFill>
                <a:latin typeface="Open Sans"/>
                <a:cs typeface="Open Sans"/>
              </a:endParaRPr>
            </a:p>
          </p:txBody>
        </p:sp>
      </p:grpSp>
      <p:grpSp>
        <p:nvGrpSpPr>
          <p:cNvPr id="11" name="Group 56"/>
          <p:cNvGrpSpPr>
            <a:grpSpLocks/>
          </p:cNvGrpSpPr>
          <p:nvPr/>
        </p:nvGrpSpPr>
        <p:grpSpPr bwMode="auto">
          <a:xfrm>
            <a:off x="4371367" y="3296730"/>
            <a:ext cx="4561525" cy="1455239"/>
            <a:chOff x="-296510" y="1392685"/>
            <a:chExt cx="2276196" cy="659584"/>
          </a:xfrm>
        </p:grpSpPr>
        <p:sp>
          <p:nvSpPr>
            <p:cNvPr id="56" name="TextBox 55"/>
            <p:cNvSpPr txBox="1"/>
            <p:nvPr/>
          </p:nvSpPr>
          <p:spPr>
            <a:xfrm>
              <a:off x="-296510" y="1637231"/>
              <a:ext cx="2276196" cy="415038"/>
            </a:xfrm>
            <a:prstGeom prst="rect">
              <a:avLst/>
            </a:prstGeom>
            <a:noFill/>
          </p:spPr>
          <p:txBody>
            <a:bodyPr lIns="0" tIns="0" rIns="0" bIns="0">
              <a:spAutoFit/>
            </a:bodyPr>
            <a:lstStyle/>
            <a:p>
              <a:pPr algn="r" defTabSz="2438522">
                <a:spcBef>
                  <a:spcPct val="20000"/>
                </a:spcBef>
                <a:defRPr/>
              </a:pPr>
              <a:r>
                <a:rPr lang="en-US" sz="2400" dirty="0">
                  <a:solidFill>
                    <a:schemeClr val="tx1">
                      <a:lumMod val="50000"/>
                      <a:lumOff val="50000"/>
                    </a:schemeClr>
                  </a:solidFill>
                  <a:latin typeface="Open Sans"/>
                  <a:cs typeface="Open Sans"/>
                </a:rPr>
                <a:t>Entrepreneur  It is defined as an individual who organizes or operates a business or businesses. </a:t>
              </a:r>
            </a:p>
          </p:txBody>
        </p:sp>
        <p:sp>
          <p:nvSpPr>
            <p:cNvPr id="141341" name="Rectangle 56"/>
            <p:cNvSpPr>
              <a:spLocks noChangeArrowheads="1"/>
            </p:cNvSpPr>
            <p:nvPr/>
          </p:nvSpPr>
          <p:spPr bwMode="auto">
            <a:xfrm>
              <a:off x="829452" y="1392685"/>
              <a:ext cx="1150234" cy="207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r"/>
              <a:r>
                <a:rPr lang="en-US" sz="3600" dirty="0" smtClean="0">
                  <a:solidFill>
                    <a:schemeClr val="accent2"/>
                  </a:solidFill>
                  <a:latin typeface="Open Sans"/>
                  <a:cs typeface="Open Sans"/>
                </a:rPr>
                <a:t>Element One</a:t>
              </a:r>
              <a:endParaRPr lang="en-US" sz="3600" dirty="0">
                <a:solidFill>
                  <a:schemeClr val="accent2"/>
                </a:solidFill>
                <a:latin typeface="Open Sans"/>
                <a:cs typeface="Open Sans"/>
              </a:endParaRPr>
            </a:p>
          </p:txBody>
        </p:sp>
      </p:grpSp>
      <p:grpSp>
        <p:nvGrpSpPr>
          <p:cNvPr id="12" name="Group 56"/>
          <p:cNvGrpSpPr>
            <a:grpSpLocks/>
          </p:cNvGrpSpPr>
          <p:nvPr/>
        </p:nvGrpSpPr>
        <p:grpSpPr bwMode="auto">
          <a:xfrm>
            <a:off x="3117012" y="9155431"/>
            <a:ext cx="4909830" cy="1459114"/>
            <a:chOff x="-296510" y="1363764"/>
            <a:chExt cx="2276196" cy="662697"/>
          </a:xfrm>
        </p:grpSpPr>
        <p:sp>
          <p:nvSpPr>
            <p:cNvPr id="59" name="TextBox 58"/>
            <p:cNvSpPr txBox="1"/>
            <p:nvPr/>
          </p:nvSpPr>
          <p:spPr>
            <a:xfrm>
              <a:off x="-296510" y="1610572"/>
              <a:ext cx="2276196" cy="415889"/>
            </a:xfrm>
            <a:prstGeom prst="rect">
              <a:avLst/>
            </a:prstGeom>
            <a:noFill/>
          </p:spPr>
          <p:txBody>
            <a:bodyPr lIns="0" tIns="0" rIns="0" bIns="0">
              <a:spAutoFit/>
            </a:bodyPr>
            <a:lstStyle/>
            <a:p>
              <a:pPr algn="r" defTabSz="2438522">
                <a:spcBef>
                  <a:spcPct val="20000"/>
                </a:spcBef>
                <a:defRPr/>
              </a:pPr>
              <a:r>
                <a:rPr lang="en-US" sz="2400" dirty="0">
                  <a:solidFill>
                    <a:schemeClr val="tx1">
                      <a:lumMod val="50000"/>
                      <a:lumOff val="50000"/>
                    </a:schemeClr>
                  </a:solidFill>
                  <a:latin typeface="Open Sans"/>
                  <a:cs typeface="Open Sans"/>
                </a:rPr>
                <a:t>Entrepreneur  It is defined as an individual who organizes or operates a business or businesses. </a:t>
              </a:r>
            </a:p>
          </p:txBody>
        </p:sp>
        <p:sp>
          <p:nvSpPr>
            <p:cNvPr id="141339" name="Rectangle 59"/>
            <p:cNvSpPr>
              <a:spLocks noChangeArrowheads="1"/>
            </p:cNvSpPr>
            <p:nvPr/>
          </p:nvSpPr>
          <p:spPr bwMode="auto">
            <a:xfrm>
              <a:off x="874171" y="1363764"/>
              <a:ext cx="1105515" cy="207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r"/>
              <a:r>
                <a:rPr lang="en-US" sz="3600" dirty="0" smtClean="0">
                  <a:solidFill>
                    <a:schemeClr val="accent1"/>
                  </a:solidFill>
                  <a:latin typeface="Open Sans"/>
                  <a:cs typeface="Open Sans"/>
                </a:rPr>
                <a:t>Element Four</a:t>
              </a:r>
              <a:endParaRPr lang="en-US" sz="3600" dirty="0">
                <a:solidFill>
                  <a:schemeClr val="accent1"/>
                </a:solidFill>
                <a:latin typeface="Open Sans"/>
                <a:cs typeface="Open Sans"/>
              </a:endParaRPr>
            </a:p>
          </p:txBody>
        </p:sp>
      </p:grpSp>
      <p:sp>
        <p:nvSpPr>
          <p:cNvPr id="72" name="Freeform 9"/>
          <p:cNvSpPr>
            <a:spLocks/>
          </p:cNvSpPr>
          <p:nvPr/>
        </p:nvSpPr>
        <p:spPr bwMode="auto">
          <a:xfrm>
            <a:off x="7941740" y="6095017"/>
            <a:ext cx="2592818" cy="1588374"/>
          </a:xfrm>
          <a:custGeom>
            <a:avLst/>
            <a:gdLst>
              <a:gd name="T0" fmla="*/ 250 w 313"/>
              <a:gd name="T1" fmla="*/ 192 h 192"/>
              <a:gd name="T2" fmla="*/ 62 w 313"/>
              <a:gd name="T3" fmla="*/ 192 h 192"/>
              <a:gd name="T4" fmla="*/ 61 w 313"/>
              <a:gd name="T5" fmla="*/ 160 h 192"/>
              <a:gd name="T6" fmla="*/ 61 w 313"/>
              <a:gd name="T7" fmla="*/ 158 h 192"/>
              <a:gd name="T8" fmla="*/ 0 w 313"/>
              <a:gd name="T9" fmla="*/ 158 h 192"/>
              <a:gd name="T10" fmla="*/ 157 w 313"/>
              <a:gd name="T11" fmla="*/ 0 h 192"/>
              <a:gd name="T12" fmla="*/ 313 w 313"/>
              <a:gd name="T13" fmla="*/ 158 h 192"/>
              <a:gd name="T14" fmla="*/ 248 w 313"/>
              <a:gd name="T15" fmla="*/ 158 h 192"/>
              <a:gd name="T16" fmla="*/ 248 w 313"/>
              <a:gd name="T17" fmla="*/ 160 h 192"/>
              <a:gd name="T18" fmla="*/ 250 w 313"/>
              <a:gd name="T19" fmla="*/ 192 h 19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13"/>
              <a:gd name="T31" fmla="*/ 0 h 192"/>
              <a:gd name="T32" fmla="*/ 313 w 313"/>
              <a:gd name="T33" fmla="*/ 192 h 19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13" h="192">
                <a:moveTo>
                  <a:pt x="250" y="192"/>
                </a:moveTo>
                <a:cubicBezTo>
                  <a:pt x="62" y="192"/>
                  <a:pt x="62" y="192"/>
                  <a:pt x="62" y="192"/>
                </a:cubicBezTo>
                <a:cubicBezTo>
                  <a:pt x="61" y="182"/>
                  <a:pt x="61" y="171"/>
                  <a:pt x="61" y="160"/>
                </a:cubicBezTo>
                <a:cubicBezTo>
                  <a:pt x="61" y="159"/>
                  <a:pt x="61" y="158"/>
                  <a:pt x="61" y="158"/>
                </a:cubicBezTo>
                <a:cubicBezTo>
                  <a:pt x="0" y="158"/>
                  <a:pt x="0" y="158"/>
                  <a:pt x="0" y="158"/>
                </a:cubicBezTo>
                <a:cubicBezTo>
                  <a:pt x="157" y="0"/>
                  <a:pt x="157" y="0"/>
                  <a:pt x="157" y="0"/>
                </a:cubicBezTo>
                <a:cubicBezTo>
                  <a:pt x="313" y="158"/>
                  <a:pt x="313" y="158"/>
                  <a:pt x="313" y="158"/>
                </a:cubicBezTo>
                <a:cubicBezTo>
                  <a:pt x="248" y="158"/>
                  <a:pt x="248" y="158"/>
                  <a:pt x="248" y="158"/>
                </a:cubicBezTo>
                <a:cubicBezTo>
                  <a:pt x="248" y="158"/>
                  <a:pt x="248" y="159"/>
                  <a:pt x="248" y="160"/>
                </a:cubicBezTo>
                <a:cubicBezTo>
                  <a:pt x="248" y="171"/>
                  <a:pt x="249" y="182"/>
                  <a:pt x="250" y="192"/>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243852" tIns="121926" rIns="243852" bIns="121926"/>
          <a:lstStyle/>
          <a:p>
            <a:endParaRPr lang="en-US" dirty="0">
              <a:latin typeface="Arial"/>
              <a:cs typeface="Arial"/>
            </a:endParaRPr>
          </a:p>
        </p:txBody>
      </p:sp>
      <p:sp>
        <p:nvSpPr>
          <p:cNvPr id="22" name="Text Placeholder 3"/>
          <p:cNvSpPr txBox="1">
            <a:spLocks/>
          </p:cNvSpPr>
          <p:nvPr/>
        </p:nvSpPr>
        <p:spPr bwMode="auto">
          <a:xfrm>
            <a:off x="8819424" y="6512622"/>
            <a:ext cx="907433" cy="9538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b">
            <a:spAutoFit/>
          </a:bodyPr>
          <a:lstStyle>
            <a:lvl1pPr>
              <a:defRPr sz="2000">
                <a:solidFill>
                  <a:schemeClr val="tx1"/>
                </a:solidFill>
                <a:latin typeface="Roboto Condensed" charset="0"/>
                <a:ea typeface="ＭＳ Ｐゴシック" charset="0"/>
                <a:cs typeface="FontAwesome" charset="0"/>
              </a:defRPr>
            </a:lvl1pPr>
            <a:lvl2pPr marL="742950" indent="-285750">
              <a:defRPr sz="2000">
                <a:solidFill>
                  <a:schemeClr val="tx1"/>
                </a:solidFill>
                <a:latin typeface="Roboto Condensed" charset="0"/>
                <a:ea typeface="FontAwesome" charset="0"/>
                <a:cs typeface="FontAwesome" charset="0"/>
              </a:defRPr>
            </a:lvl2pPr>
            <a:lvl3pPr marL="1143000" indent="-228600">
              <a:defRPr sz="2000">
                <a:solidFill>
                  <a:schemeClr val="tx1"/>
                </a:solidFill>
                <a:latin typeface="Roboto Condensed" charset="0"/>
                <a:ea typeface="FontAwesome" charset="0"/>
                <a:cs typeface="FontAwesome" charset="0"/>
              </a:defRPr>
            </a:lvl3pPr>
            <a:lvl4pPr marL="1600200" indent="-228600">
              <a:defRPr sz="2000">
                <a:solidFill>
                  <a:schemeClr val="tx1"/>
                </a:solidFill>
                <a:latin typeface="Roboto Condensed" charset="0"/>
                <a:ea typeface="FontAwesome" charset="0"/>
                <a:cs typeface="FontAwesome" charset="0"/>
              </a:defRPr>
            </a:lvl4pPr>
            <a:lvl5pPr marL="2057400" indent="-228600">
              <a:defRPr sz="2000">
                <a:solidFill>
                  <a:schemeClr val="tx1"/>
                </a:solidFill>
                <a:latin typeface="Roboto Condensed" charset="0"/>
                <a:ea typeface="FontAwesome" charset="0"/>
                <a:cs typeface="FontAwesome" charset="0"/>
              </a:defRPr>
            </a:lvl5pPr>
            <a:lvl6pPr marL="2514600" indent="-228600" fontAlgn="base">
              <a:spcBef>
                <a:spcPct val="0"/>
              </a:spcBef>
              <a:spcAft>
                <a:spcPct val="0"/>
              </a:spcAft>
              <a:defRPr sz="2000">
                <a:solidFill>
                  <a:schemeClr val="tx1"/>
                </a:solidFill>
                <a:latin typeface="Roboto Condensed" charset="0"/>
                <a:ea typeface="FontAwesome" charset="0"/>
                <a:cs typeface="FontAwesome" charset="0"/>
              </a:defRPr>
            </a:lvl6pPr>
            <a:lvl7pPr marL="2971800" indent="-228600" fontAlgn="base">
              <a:spcBef>
                <a:spcPct val="0"/>
              </a:spcBef>
              <a:spcAft>
                <a:spcPct val="0"/>
              </a:spcAft>
              <a:defRPr sz="2000">
                <a:solidFill>
                  <a:schemeClr val="tx1"/>
                </a:solidFill>
                <a:latin typeface="Roboto Condensed" charset="0"/>
                <a:ea typeface="FontAwesome" charset="0"/>
                <a:cs typeface="FontAwesome" charset="0"/>
              </a:defRPr>
            </a:lvl7pPr>
            <a:lvl8pPr marL="3429000" indent="-228600" fontAlgn="base">
              <a:spcBef>
                <a:spcPct val="0"/>
              </a:spcBef>
              <a:spcAft>
                <a:spcPct val="0"/>
              </a:spcAft>
              <a:defRPr sz="2000">
                <a:solidFill>
                  <a:schemeClr val="tx1"/>
                </a:solidFill>
                <a:latin typeface="Roboto Condensed" charset="0"/>
                <a:ea typeface="FontAwesome" charset="0"/>
                <a:cs typeface="FontAwesome" charset="0"/>
              </a:defRPr>
            </a:lvl8pPr>
            <a:lvl9pPr marL="3886200" indent="-228600" fontAlgn="base">
              <a:spcBef>
                <a:spcPct val="0"/>
              </a:spcBef>
              <a:spcAft>
                <a:spcPct val="0"/>
              </a:spcAft>
              <a:defRPr sz="2000">
                <a:solidFill>
                  <a:schemeClr val="tx1"/>
                </a:solidFill>
                <a:latin typeface="Roboto Condensed" charset="0"/>
                <a:ea typeface="FontAwesome" charset="0"/>
                <a:cs typeface="FontAwesome" charset="0"/>
              </a:defRPr>
            </a:lvl9pPr>
          </a:lstStyle>
          <a:p>
            <a:pPr algn="ctr" defTabSz="2438522">
              <a:spcBef>
                <a:spcPct val="20000"/>
              </a:spcBef>
            </a:pPr>
            <a:r>
              <a:rPr lang="en-US" sz="7500" b="1" dirty="0" smtClean="0">
                <a:solidFill>
                  <a:schemeClr val="bg1"/>
                </a:solidFill>
                <a:latin typeface="Open Sans"/>
                <a:cs typeface="Open Sans"/>
              </a:rPr>
              <a:t>04</a:t>
            </a:r>
            <a:endParaRPr lang="en-US" sz="7500" b="1" dirty="0">
              <a:solidFill>
                <a:schemeClr val="bg1"/>
              </a:solidFill>
              <a:latin typeface="Open Sans"/>
              <a:cs typeface="Open Sans"/>
            </a:endParaRPr>
          </a:p>
        </p:txBody>
      </p:sp>
      <p:sp>
        <p:nvSpPr>
          <p:cNvPr id="43" name="TextBox 42"/>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Cycle Diagram Sample</a:t>
            </a:r>
            <a:endParaRPr lang="en-US" sz="6600" b="1" dirty="0">
              <a:solidFill>
                <a:schemeClr val="tx2"/>
              </a:solidFill>
              <a:latin typeface="Open Sans"/>
              <a:cs typeface="Open Sans"/>
            </a:endParaRPr>
          </a:p>
        </p:txBody>
      </p:sp>
      <p:sp>
        <p:nvSpPr>
          <p:cNvPr id="46" name="TextBox 45"/>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Tree>
    <p:extLst>
      <p:ext uri="{BB962C8B-B14F-4D97-AF65-F5344CB8AC3E}">
        <p14:creationId xmlns:p14="http://schemas.microsoft.com/office/powerpoint/2010/main" val="38593425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Oval 76"/>
          <p:cNvSpPr>
            <a:spLocks noChangeAspect="1"/>
          </p:cNvSpPr>
          <p:nvPr/>
        </p:nvSpPr>
        <p:spPr bwMode="auto">
          <a:xfrm>
            <a:off x="3324519" y="7177962"/>
            <a:ext cx="1892545" cy="1896533"/>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2751140">
              <a:defRPr/>
            </a:pPr>
            <a:endParaRPr lang="en-US" sz="300" b="1" dirty="0">
              <a:solidFill>
                <a:schemeClr val="bg1"/>
              </a:solidFill>
              <a:latin typeface="+mj-lt"/>
            </a:endParaRPr>
          </a:p>
        </p:txBody>
      </p:sp>
      <p:sp>
        <p:nvSpPr>
          <p:cNvPr id="58" name="Oval 57"/>
          <p:cNvSpPr>
            <a:spLocks noChangeAspect="1"/>
          </p:cNvSpPr>
          <p:nvPr/>
        </p:nvSpPr>
        <p:spPr bwMode="auto">
          <a:xfrm>
            <a:off x="9421314" y="6767331"/>
            <a:ext cx="2713919" cy="2717800"/>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2751140">
              <a:defRPr/>
            </a:pPr>
            <a:endParaRPr lang="en-US" sz="300" b="1" dirty="0">
              <a:solidFill>
                <a:schemeClr val="bg1"/>
              </a:solidFill>
              <a:latin typeface="+mj-lt"/>
            </a:endParaRPr>
          </a:p>
        </p:txBody>
      </p:sp>
      <p:sp>
        <p:nvSpPr>
          <p:cNvPr id="74" name="Oval 73"/>
          <p:cNvSpPr>
            <a:spLocks noChangeAspect="1"/>
          </p:cNvSpPr>
          <p:nvPr/>
        </p:nvSpPr>
        <p:spPr bwMode="auto">
          <a:xfrm>
            <a:off x="20276993" y="4371263"/>
            <a:ext cx="1926416" cy="1926165"/>
          </a:xfrm>
          <a:prstGeom prst="ellipse">
            <a:avLst/>
          </a:prstGeom>
          <a:solidFill>
            <a:schemeClr val="accent6"/>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2751140">
              <a:defRPr/>
            </a:pPr>
            <a:endParaRPr lang="en-US" sz="300" b="1" dirty="0">
              <a:solidFill>
                <a:schemeClr val="bg1"/>
              </a:solidFill>
              <a:latin typeface="+mj-lt"/>
            </a:endParaRPr>
          </a:p>
        </p:txBody>
      </p:sp>
      <p:sp>
        <p:nvSpPr>
          <p:cNvPr id="65" name="Oval 64"/>
          <p:cNvSpPr>
            <a:spLocks noChangeAspect="1"/>
          </p:cNvSpPr>
          <p:nvPr/>
        </p:nvSpPr>
        <p:spPr bwMode="auto">
          <a:xfrm>
            <a:off x="13053986" y="4159597"/>
            <a:ext cx="2891742" cy="2891365"/>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2751140">
              <a:defRPr/>
            </a:pPr>
            <a:endParaRPr lang="en-US" sz="300" b="1" dirty="0">
              <a:solidFill>
                <a:schemeClr val="bg1"/>
              </a:solidFill>
              <a:latin typeface="+mj-lt"/>
            </a:endParaRPr>
          </a:p>
        </p:txBody>
      </p:sp>
      <p:sp>
        <p:nvSpPr>
          <p:cNvPr id="70" name="Oval 69"/>
          <p:cNvSpPr>
            <a:spLocks noChangeAspect="1"/>
          </p:cNvSpPr>
          <p:nvPr/>
        </p:nvSpPr>
        <p:spPr bwMode="auto">
          <a:xfrm>
            <a:off x="16957628" y="6767331"/>
            <a:ext cx="2713919" cy="2717800"/>
          </a:xfrm>
          <a:prstGeom prst="ellipse">
            <a:avLst/>
          </a:prstGeom>
          <a:solidFill>
            <a:schemeClr val="accent5"/>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2751140">
              <a:defRPr/>
            </a:pPr>
            <a:endParaRPr lang="en-US" sz="300" b="1" dirty="0">
              <a:solidFill>
                <a:schemeClr val="bg1"/>
              </a:solidFill>
              <a:latin typeface="+mj-lt"/>
            </a:endParaRPr>
          </a:p>
        </p:txBody>
      </p:sp>
      <p:sp>
        <p:nvSpPr>
          <p:cNvPr id="49" name="Oval 48"/>
          <p:cNvSpPr>
            <a:spLocks noChangeAspect="1"/>
          </p:cNvSpPr>
          <p:nvPr/>
        </p:nvSpPr>
        <p:spPr bwMode="auto">
          <a:xfrm>
            <a:off x="6190859" y="4159597"/>
            <a:ext cx="2248194" cy="2252133"/>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2751140">
              <a:defRPr/>
            </a:pPr>
            <a:endParaRPr lang="en-US" sz="300" b="1" dirty="0">
              <a:solidFill>
                <a:schemeClr val="bg1"/>
              </a:solidFill>
              <a:latin typeface="+mj-lt"/>
            </a:endParaRPr>
          </a:p>
        </p:txBody>
      </p:sp>
      <p:cxnSp>
        <p:nvCxnSpPr>
          <p:cNvPr id="110" name="Straight Connector 109"/>
          <p:cNvCxnSpPr/>
          <p:nvPr/>
        </p:nvCxnSpPr>
        <p:spPr>
          <a:xfrm rot="5400000" flipH="1" flipV="1">
            <a:off x="5217129" y="6276201"/>
            <a:ext cx="977901" cy="969558"/>
          </a:xfrm>
          <a:prstGeom prst="line">
            <a:avLst/>
          </a:prstGeom>
          <a:ln w="19050" cap="rnd">
            <a:solidFill>
              <a:schemeClr val="bg1">
                <a:lumMod val="7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a:xfrm rot="5400000" flipH="1" flipV="1">
            <a:off x="12042151" y="6276201"/>
            <a:ext cx="977901" cy="969558"/>
          </a:xfrm>
          <a:prstGeom prst="line">
            <a:avLst/>
          </a:prstGeom>
          <a:ln w="19050" cap="rnd">
            <a:solidFill>
              <a:schemeClr val="bg1">
                <a:lumMod val="7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p:nvCxnSpPr>
        <p:spPr>
          <a:xfrm rot="5400000" flipH="1" flipV="1">
            <a:off x="19523425" y="6170365"/>
            <a:ext cx="977899" cy="969561"/>
          </a:xfrm>
          <a:prstGeom prst="line">
            <a:avLst/>
          </a:prstGeom>
          <a:ln w="19050" cap="rnd">
            <a:solidFill>
              <a:schemeClr val="bg1">
                <a:lumMod val="7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14" name="Straight Connector 113"/>
          <p:cNvCxnSpPr/>
          <p:nvPr/>
        </p:nvCxnSpPr>
        <p:spPr>
          <a:xfrm rot="16200000" flipH="1">
            <a:off x="16085509" y="6276200"/>
            <a:ext cx="977901" cy="969561"/>
          </a:xfrm>
          <a:prstGeom prst="line">
            <a:avLst/>
          </a:prstGeom>
          <a:ln w="19050" cap="rnd">
            <a:solidFill>
              <a:schemeClr val="bg1">
                <a:lumMod val="7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p:nvPr/>
        </p:nvCxnSpPr>
        <p:spPr>
          <a:xfrm rot="16200000" flipH="1">
            <a:off x="8394658" y="6278317"/>
            <a:ext cx="977901" cy="965326"/>
          </a:xfrm>
          <a:prstGeom prst="line">
            <a:avLst/>
          </a:prstGeom>
          <a:ln w="19050" cap="rnd">
            <a:solidFill>
              <a:schemeClr val="bg1">
                <a:lumMod val="75000"/>
              </a:schemeClr>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Circle Process</a:t>
            </a:r>
            <a:endParaRPr lang="en-US" sz="6600" b="1" dirty="0">
              <a:solidFill>
                <a:schemeClr val="tx2"/>
              </a:solidFill>
              <a:latin typeface="Open Sans"/>
              <a:cs typeface="Open Sans"/>
            </a:endParaRPr>
          </a:p>
        </p:txBody>
      </p:sp>
      <p:sp>
        <p:nvSpPr>
          <p:cNvPr id="34" name="TextBox 33"/>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grpSp>
        <p:nvGrpSpPr>
          <p:cNvPr id="35" name="Group 56"/>
          <p:cNvGrpSpPr>
            <a:grpSpLocks/>
          </p:cNvGrpSpPr>
          <p:nvPr/>
        </p:nvGrpSpPr>
        <p:grpSpPr bwMode="auto">
          <a:xfrm>
            <a:off x="2460115" y="9910763"/>
            <a:ext cx="3769855" cy="2326851"/>
            <a:chOff x="-296510" y="1392685"/>
            <a:chExt cx="2276196" cy="871604"/>
          </a:xfrm>
        </p:grpSpPr>
        <p:sp>
          <p:nvSpPr>
            <p:cNvPr id="36" name="TextBox 35"/>
            <p:cNvSpPr txBox="1"/>
            <p:nvPr/>
          </p:nvSpPr>
          <p:spPr>
            <a:xfrm>
              <a:off x="-296510" y="1656632"/>
              <a:ext cx="2276196" cy="607657"/>
            </a:xfrm>
            <a:prstGeom prst="rect">
              <a:avLst/>
            </a:prstGeom>
            <a:noFill/>
          </p:spPr>
          <p:txBody>
            <a:bodyPr lIns="0" tIns="0" rIns="0" bIns="0">
              <a:spAutoFit/>
            </a:bodyPr>
            <a:lstStyle/>
            <a:p>
              <a:pPr algn="ctr" defTabSz="2438522">
                <a:spcBef>
                  <a:spcPct val="20000"/>
                </a:spcBef>
                <a:defRPr/>
              </a:pPr>
              <a:r>
                <a:rPr lang="en-US" sz="2400" dirty="0">
                  <a:solidFill>
                    <a:schemeClr val="tx1">
                      <a:lumMod val="50000"/>
                      <a:lumOff val="50000"/>
                    </a:schemeClr>
                  </a:solidFill>
                  <a:latin typeface="Open Sans"/>
                  <a:cs typeface="Open Sans"/>
                </a:rPr>
                <a:t>Entrepreneur  It is defined as an individual who organizes or operates a business or businesses. </a:t>
              </a:r>
            </a:p>
          </p:txBody>
        </p:sp>
        <p:sp>
          <p:nvSpPr>
            <p:cNvPr id="37" name="Rectangle 56"/>
            <p:cNvSpPr>
              <a:spLocks noChangeArrowheads="1"/>
            </p:cNvSpPr>
            <p:nvPr/>
          </p:nvSpPr>
          <p:spPr bwMode="auto">
            <a:xfrm>
              <a:off x="-296510" y="1392685"/>
              <a:ext cx="2276196" cy="207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en-US" sz="3600" dirty="0" smtClean="0">
                  <a:solidFill>
                    <a:schemeClr val="accent1"/>
                  </a:solidFill>
                  <a:latin typeface="Open Sans"/>
                  <a:cs typeface="Open Sans"/>
                </a:rPr>
                <a:t>Element One</a:t>
              </a:r>
              <a:endParaRPr lang="en-US" sz="3600" dirty="0">
                <a:solidFill>
                  <a:schemeClr val="accent1"/>
                </a:solidFill>
                <a:latin typeface="Open Sans"/>
                <a:cs typeface="Open Sans"/>
              </a:endParaRPr>
            </a:p>
          </p:txBody>
        </p:sp>
      </p:grpSp>
      <p:grpSp>
        <p:nvGrpSpPr>
          <p:cNvPr id="38" name="Group 56"/>
          <p:cNvGrpSpPr>
            <a:grpSpLocks/>
          </p:cNvGrpSpPr>
          <p:nvPr/>
        </p:nvGrpSpPr>
        <p:grpSpPr bwMode="auto">
          <a:xfrm>
            <a:off x="2477303" y="3388699"/>
            <a:ext cx="3427141" cy="2326851"/>
            <a:chOff x="-296510" y="1392685"/>
            <a:chExt cx="2276196" cy="871604"/>
          </a:xfrm>
        </p:grpSpPr>
        <p:sp>
          <p:nvSpPr>
            <p:cNvPr id="45" name="TextBox 44"/>
            <p:cNvSpPr txBox="1"/>
            <p:nvPr/>
          </p:nvSpPr>
          <p:spPr>
            <a:xfrm>
              <a:off x="-296510" y="1656632"/>
              <a:ext cx="2276196" cy="607657"/>
            </a:xfrm>
            <a:prstGeom prst="rect">
              <a:avLst/>
            </a:prstGeom>
            <a:noFill/>
          </p:spPr>
          <p:txBody>
            <a:bodyPr lIns="0" tIns="0" rIns="0" bIns="0">
              <a:spAutoFit/>
            </a:bodyPr>
            <a:lstStyle/>
            <a:p>
              <a:pPr algn="ctr" defTabSz="2438522">
                <a:spcBef>
                  <a:spcPct val="20000"/>
                </a:spcBef>
                <a:defRPr/>
              </a:pPr>
              <a:r>
                <a:rPr lang="en-US" sz="2400" dirty="0">
                  <a:solidFill>
                    <a:schemeClr val="tx1">
                      <a:lumMod val="50000"/>
                      <a:lumOff val="50000"/>
                    </a:schemeClr>
                  </a:solidFill>
                  <a:latin typeface="Open Sans"/>
                  <a:cs typeface="Open Sans"/>
                </a:rPr>
                <a:t>Entrepreneur  It is defined as an individual who organizes or operates a business or businesses. </a:t>
              </a:r>
            </a:p>
          </p:txBody>
        </p:sp>
        <p:sp>
          <p:nvSpPr>
            <p:cNvPr id="46" name="Rectangle 56"/>
            <p:cNvSpPr>
              <a:spLocks noChangeArrowheads="1"/>
            </p:cNvSpPr>
            <p:nvPr/>
          </p:nvSpPr>
          <p:spPr bwMode="auto">
            <a:xfrm>
              <a:off x="-296510" y="1392685"/>
              <a:ext cx="2276196" cy="207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en-US" sz="3600" dirty="0" smtClean="0">
                  <a:solidFill>
                    <a:schemeClr val="accent2"/>
                  </a:solidFill>
                  <a:latin typeface="Open Sans"/>
                  <a:cs typeface="Open Sans"/>
                </a:rPr>
                <a:t>Element Two</a:t>
              </a:r>
              <a:endParaRPr lang="en-US" sz="3600" dirty="0">
                <a:solidFill>
                  <a:schemeClr val="accent2"/>
                </a:solidFill>
                <a:latin typeface="Open Sans"/>
                <a:cs typeface="Open Sans"/>
              </a:endParaRPr>
            </a:p>
          </p:txBody>
        </p:sp>
      </p:grpSp>
      <p:grpSp>
        <p:nvGrpSpPr>
          <p:cNvPr id="47" name="Group 56"/>
          <p:cNvGrpSpPr>
            <a:grpSpLocks/>
          </p:cNvGrpSpPr>
          <p:nvPr/>
        </p:nvGrpSpPr>
        <p:grpSpPr bwMode="auto">
          <a:xfrm>
            <a:off x="8972917" y="9910763"/>
            <a:ext cx="3769855" cy="2326851"/>
            <a:chOff x="-296510" y="1392685"/>
            <a:chExt cx="2276196" cy="871604"/>
          </a:xfrm>
        </p:grpSpPr>
        <p:sp>
          <p:nvSpPr>
            <p:cNvPr id="48" name="TextBox 47"/>
            <p:cNvSpPr txBox="1"/>
            <p:nvPr/>
          </p:nvSpPr>
          <p:spPr>
            <a:xfrm>
              <a:off x="-296510" y="1656632"/>
              <a:ext cx="2276196" cy="607657"/>
            </a:xfrm>
            <a:prstGeom prst="rect">
              <a:avLst/>
            </a:prstGeom>
            <a:noFill/>
          </p:spPr>
          <p:txBody>
            <a:bodyPr lIns="0" tIns="0" rIns="0" bIns="0">
              <a:spAutoFit/>
            </a:bodyPr>
            <a:lstStyle/>
            <a:p>
              <a:pPr algn="ctr" defTabSz="2438522">
                <a:spcBef>
                  <a:spcPct val="20000"/>
                </a:spcBef>
                <a:defRPr/>
              </a:pPr>
              <a:r>
                <a:rPr lang="en-US" sz="2400" dirty="0">
                  <a:solidFill>
                    <a:schemeClr val="tx1">
                      <a:lumMod val="50000"/>
                      <a:lumOff val="50000"/>
                    </a:schemeClr>
                  </a:solidFill>
                  <a:latin typeface="Open Sans"/>
                  <a:cs typeface="Open Sans"/>
                </a:rPr>
                <a:t>Entrepreneur  It is defined as an individual who organizes or operates a business or businesses. </a:t>
              </a:r>
            </a:p>
          </p:txBody>
        </p:sp>
        <p:sp>
          <p:nvSpPr>
            <p:cNvPr id="50" name="Rectangle 56"/>
            <p:cNvSpPr>
              <a:spLocks noChangeArrowheads="1"/>
            </p:cNvSpPr>
            <p:nvPr/>
          </p:nvSpPr>
          <p:spPr bwMode="auto">
            <a:xfrm>
              <a:off x="-296510" y="1392685"/>
              <a:ext cx="2276196" cy="207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en-US" sz="3600" dirty="0" smtClean="0">
                  <a:solidFill>
                    <a:schemeClr val="accent3"/>
                  </a:solidFill>
                  <a:latin typeface="Open Sans"/>
                  <a:cs typeface="Open Sans"/>
                </a:rPr>
                <a:t>Element Three</a:t>
              </a:r>
              <a:endParaRPr lang="en-US" sz="3600" dirty="0">
                <a:solidFill>
                  <a:schemeClr val="accent3"/>
                </a:solidFill>
                <a:latin typeface="Open Sans"/>
                <a:cs typeface="Open Sans"/>
              </a:endParaRPr>
            </a:p>
          </p:txBody>
        </p:sp>
      </p:grpSp>
      <p:grpSp>
        <p:nvGrpSpPr>
          <p:cNvPr id="51" name="Group 56"/>
          <p:cNvGrpSpPr>
            <a:grpSpLocks/>
          </p:cNvGrpSpPr>
          <p:nvPr/>
        </p:nvGrpSpPr>
        <p:grpSpPr bwMode="auto">
          <a:xfrm>
            <a:off x="16507138" y="9910763"/>
            <a:ext cx="3769855" cy="2326851"/>
            <a:chOff x="-296510" y="1392685"/>
            <a:chExt cx="2276196" cy="871604"/>
          </a:xfrm>
        </p:grpSpPr>
        <p:sp>
          <p:nvSpPr>
            <p:cNvPr id="52" name="TextBox 51"/>
            <p:cNvSpPr txBox="1"/>
            <p:nvPr/>
          </p:nvSpPr>
          <p:spPr>
            <a:xfrm>
              <a:off x="-296510" y="1656632"/>
              <a:ext cx="2276196" cy="607657"/>
            </a:xfrm>
            <a:prstGeom prst="rect">
              <a:avLst/>
            </a:prstGeom>
            <a:noFill/>
          </p:spPr>
          <p:txBody>
            <a:bodyPr lIns="0" tIns="0" rIns="0" bIns="0">
              <a:spAutoFit/>
            </a:bodyPr>
            <a:lstStyle/>
            <a:p>
              <a:pPr algn="ctr" defTabSz="2438522">
                <a:spcBef>
                  <a:spcPct val="20000"/>
                </a:spcBef>
                <a:defRPr/>
              </a:pPr>
              <a:r>
                <a:rPr lang="en-US" sz="2400" dirty="0">
                  <a:solidFill>
                    <a:schemeClr val="tx1">
                      <a:lumMod val="50000"/>
                      <a:lumOff val="50000"/>
                    </a:schemeClr>
                  </a:solidFill>
                  <a:latin typeface="Open Sans"/>
                  <a:cs typeface="Open Sans"/>
                </a:rPr>
                <a:t>Entrepreneur  It is defined as an individual who organizes or operates a business or businesses. </a:t>
              </a:r>
            </a:p>
          </p:txBody>
        </p:sp>
        <p:sp>
          <p:nvSpPr>
            <p:cNvPr id="53" name="Rectangle 56"/>
            <p:cNvSpPr>
              <a:spLocks noChangeArrowheads="1"/>
            </p:cNvSpPr>
            <p:nvPr/>
          </p:nvSpPr>
          <p:spPr bwMode="auto">
            <a:xfrm>
              <a:off x="-296510" y="1392685"/>
              <a:ext cx="2276196" cy="207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en-US" sz="3600" dirty="0" smtClean="0">
                  <a:solidFill>
                    <a:schemeClr val="accent5"/>
                  </a:solidFill>
                  <a:latin typeface="Open Sans"/>
                  <a:cs typeface="Open Sans"/>
                </a:rPr>
                <a:t>Element Five</a:t>
              </a:r>
              <a:endParaRPr lang="en-US" sz="3600" dirty="0">
                <a:solidFill>
                  <a:schemeClr val="accent5"/>
                </a:solidFill>
                <a:latin typeface="Open Sans"/>
                <a:cs typeface="Open Sans"/>
              </a:endParaRPr>
            </a:p>
          </p:txBody>
        </p:sp>
      </p:grpSp>
      <p:grpSp>
        <p:nvGrpSpPr>
          <p:cNvPr id="54" name="Group 56"/>
          <p:cNvGrpSpPr>
            <a:grpSpLocks/>
          </p:cNvGrpSpPr>
          <p:nvPr/>
        </p:nvGrpSpPr>
        <p:grpSpPr bwMode="auto">
          <a:xfrm>
            <a:off x="8824561" y="3388699"/>
            <a:ext cx="3769855" cy="2326851"/>
            <a:chOff x="-296510" y="1392685"/>
            <a:chExt cx="2276196" cy="871604"/>
          </a:xfrm>
        </p:grpSpPr>
        <p:sp>
          <p:nvSpPr>
            <p:cNvPr id="55" name="TextBox 54"/>
            <p:cNvSpPr txBox="1"/>
            <p:nvPr/>
          </p:nvSpPr>
          <p:spPr>
            <a:xfrm>
              <a:off x="-296510" y="1656632"/>
              <a:ext cx="2276196" cy="607657"/>
            </a:xfrm>
            <a:prstGeom prst="rect">
              <a:avLst/>
            </a:prstGeom>
            <a:noFill/>
          </p:spPr>
          <p:txBody>
            <a:bodyPr lIns="0" tIns="0" rIns="0" bIns="0">
              <a:spAutoFit/>
            </a:bodyPr>
            <a:lstStyle/>
            <a:p>
              <a:pPr algn="ctr" defTabSz="2438522">
                <a:spcBef>
                  <a:spcPct val="20000"/>
                </a:spcBef>
                <a:defRPr/>
              </a:pPr>
              <a:r>
                <a:rPr lang="en-US" sz="2400" dirty="0">
                  <a:solidFill>
                    <a:schemeClr val="tx1">
                      <a:lumMod val="50000"/>
                      <a:lumOff val="50000"/>
                    </a:schemeClr>
                  </a:solidFill>
                  <a:latin typeface="Open Sans"/>
                  <a:cs typeface="Open Sans"/>
                </a:rPr>
                <a:t>Entrepreneur  It is defined as an individual who organizes or operates a business or businesses. </a:t>
              </a:r>
            </a:p>
          </p:txBody>
        </p:sp>
        <p:sp>
          <p:nvSpPr>
            <p:cNvPr id="56" name="Rectangle 56"/>
            <p:cNvSpPr>
              <a:spLocks noChangeArrowheads="1"/>
            </p:cNvSpPr>
            <p:nvPr/>
          </p:nvSpPr>
          <p:spPr bwMode="auto">
            <a:xfrm>
              <a:off x="-296510" y="1392685"/>
              <a:ext cx="2276196" cy="207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en-US" sz="3600" dirty="0" smtClean="0">
                  <a:solidFill>
                    <a:schemeClr val="accent4"/>
                  </a:solidFill>
                  <a:latin typeface="Open Sans"/>
                  <a:cs typeface="Open Sans"/>
                </a:rPr>
                <a:t>Element Four</a:t>
              </a:r>
              <a:endParaRPr lang="en-US" sz="3600" dirty="0">
                <a:solidFill>
                  <a:schemeClr val="accent4"/>
                </a:solidFill>
                <a:latin typeface="Open Sans"/>
                <a:cs typeface="Open Sans"/>
              </a:endParaRPr>
            </a:p>
          </p:txBody>
        </p:sp>
      </p:grpSp>
      <p:grpSp>
        <p:nvGrpSpPr>
          <p:cNvPr id="57" name="Group 56"/>
          <p:cNvGrpSpPr>
            <a:grpSpLocks/>
          </p:cNvGrpSpPr>
          <p:nvPr/>
        </p:nvGrpSpPr>
        <p:grpSpPr bwMode="auto">
          <a:xfrm>
            <a:off x="16232546" y="3388699"/>
            <a:ext cx="3769855" cy="2326851"/>
            <a:chOff x="-296510" y="1392685"/>
            <a:chExt cx="2276196" cy="871604"/>
          </a:xfrm>
        </p:grpSpPr>
        <p:sp>
          <p:nvSpPr>
            <p:cNvPr id="59" name="TextBox 58"/>
            <p:cNvSpPr txBox="1"/>
            <p:nvPr/>
          </p:nvSpPr>
          <p:spPr>
            <a:xfrm>
              <a:off x="-296510" y="1656632"/>
              <a:ext cx="2276196" cy="607657"/>
            </a:xfrm>
            <a:prstGeom prst="rect">
              <a:avLst/>
            </a:prstGeom>
            <a:noFill/>
          </p:spPr>
          <p:txBody>
            <a:bodyPr lIns="0" tIns="0" rIns="0" bIns="0">
              <a:spAutoFit/>
            </a:bodyPr>
            <a:lstStyle/>
            <a:p>
              <a:pPr algn="ctr" defTabSz="2438522">
                <a:spcBef>
                  <a:spcPct val="20000"/>
                </a:spcBef>
                <a:defRPr/>
              </a:pPr>
              <a:r>
                <a:rPr lang="en-US" sz="2400" dirty="0">
                  <a:solidFill>
                    <a:schemeClr val="tx1">
                      <a:lumMod val="50000"/>
                      <a:lumOff val="50000"/>
                    </a:schemeClr>
                  </a:solidFill>
                  <a:latin typeface="Open Sans"/>
                  <a:cs typeface="Open Sans"/>
                </a:rPr>
                <a:t>Entrepreneur  It is defined as an individual who organizes or operates a business or businesses. </a:t>
              </a:r>
            </a:p>
          </p:txBody>
        </p:sp>
        <p:sp>
          <p:nvSpPr>
            <p:cNvPr id="60" name="Rectangle 56"/>
            <p:cNvSpPr>
              <a:spLocks noChangeArrowheads="1"/>
            </p:cNvSpPr>
            <p:nvPr/>
          </p:nvSpPr>
          <p:spPr bwMode="auto">
            <a:xfrm>
              <a:off x="-296510" y="1392685"/>
              <a:ext cx="2276196" cy="207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en-US" sz="3600" dirty="0" smtClean="0">
                  <a:solidFill>
                    <a:schemeClr val="accent6"/>
                  </a:solidFill>
                  <a:latin typeface="Open Sans"/>
                  <a:cs typeface="Open Sans"/>
                </a:rPr>
                <a:t>Element Six</a:t>
              </a:r>
              <a:endParaRPr lang="en-US" sz="3600" dirty="0">
                <a:solidFill>
                  <a:schemeClr val="accent6"/>
                </a:solidFill>
                <a:latin typeface="Open Sans"/>
                <a:cs typeface="Open Sans"/>
              </a:endParaRPr>
            </a:p>
          </p:txBody>
        </p:sp>
      </p:grpSp>
      <p:grpSp>
        <p:nvGrpSpPr>
          <p:cNvPr id="66" name="Group 65"/>
          <p:cNvGrpSpPr/>
          <p:nvPr/>
        </p:nvGrpSpPr>
        <p:grpSpPr>
          <a:xfrm>
            <a:off x="3751705" y="7639525"/>
            <a:ext cx="1008660" cy="929327"/>
            <a:chOff x="2625725" y="2146300"/>
            <a:chExt cx="423863" cy="390526"/>
          </a:xfrm>
          <a:solidFill>
            <a:schemeClr val="bg1"/>
          </a:solidFill>
        </p:grpSpPr>
        <p:sp>
          <p:nvSpPr>
            <p:cNvPr id="67" name="Oval 271"/>
            <p:cNvSpPr>
              <a:spLocks noChangeArrowheads="1"/>
            </p:cNvSpPr>
            <p:nvPr/>
          </p:nvSpPr>
          <p:spPr bwMode="auto">
            <a:xfrm>
              <a:off x="2868613" y="2146300"/>
              <a:ext cx="84138" cy="84138"/>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72"/>
            <p:cNvSpPr>
              <a:spLocks/>
            </p:cNvSpPr>
            <p:nvPr/>
          </p:nvSpPr>
          <p:spPr bwMode="auto">
            <a:xfrm>
              <a:off x="2647950" y="2224088"/>
              <a:ext cx="401638" cy="312738"/>
            </a:xfrm>
            <a:custGeom>
              <a:avLst/>
              <a:gdLst/>
              <a:ahLst/>
              <a:cxnLst>
                <a:cxn ang="0">
                  <a:pos x="203" y="41"/>
                </a:cxn>
                <a:cxn ang="0">
                  <a:pos x="175" y="19"/>
                </a:cxn>
                <a:cxn ang="0">
                  <a:pos x="128" y="0"/>
                </a:cxn>
                <a:cxn ang="0">
                  <a:pos x="70" y="0"/>
                </a:cxn>
                <a:cxn ang="0">
                  <a:pos x="42" y="64"/>
                </a:cxn>
                <a:cxn ang="0">
                  <a:pos x="34" y="61"/>
                </a:cxn>
                <a:cxn ang="0">
                  <a:pos x="31" y="68"/>
                </a:cxn>
                <a:cxn ang="0">
                  <a:pos x="30" y="71"/>
                </a:cxn>
                <a:cxn ang="0">
                  <a:pos x="29" y="73"/>
                </a:cxn>
                <a:cxn ang="0">
                  <a:pos x="20" y="70"/>
                </a:cxn>
                <a:cxn ang="0">
                  <a:pos x="0" y="118"/>
                </a:cxn>
                <a:cxn ang="0">
                  <a:pos x="47" y="137"/>
                </a:cxn>
                <a:cxn ang="0">
                  <a:pos x="51" y="139"/>
                </a:cxn>
                <a:cxn ang="0">
                  <a:pos x="52" y="137"/>
                </a:cxn>
                <a:cxn ang="0">
                  <a:pos x="71" y="91"/>
                </a:cxn>
                <a:cxn ang="0">
                  <a:pos x="62" y="87"/>
                </a:cxn>
                <a:cxn ang="0">
                  <a:pos x="63" y="85"/>
                </a:cxn>
                <a:cxn ang="0">
                  <a:pos x="65" y="82"/>
                </a:cxn>
                <a:cxn ang="0">
                  <a:pos x="68" y="75"/>
                </a:cxn>
                <a:cxn ang="0">
                  <a:pos x="60" y="72"/>
                </a:cxn>
                <a:cxn ang="0">
                  <a:pos x="82" y="20"/>
                </a:cxn>
                <a:cxn ang="0">
                  <a:pos x="121" y="20"/>
                </a:cxn>
                <a:cxn ang="0">
                  <a:pos x="94" y="94"/>
                </a:cxn>
                <a:cxn ang="0">
                  <a:pos x="88" y="134"/>
                </a:cxn>
                <a:cxn ang="0">
                  <a:pos x="76" y="135"/>
                </a:cxn>
                <a:cxn ang="0">
                  <a:pos x="71" y="147"/>
                </a:cxn>
                <a:cxn ang="0">
                  <a:pos x="69" y="153"/>
                </a:cxn>
                <a:cxn ang="0">
                  <a:pos x="63" y="150"/>
                </a:cxn>
                <a:cxn ang="0">
                  <a:pos x="34" y="138"/>
                </a:cxn>
                <a:cxn ang="0">
                  <a:pos x="30" y="139"/>
                </a:cxn>
                <a:cxn ang="0">
                  <a:pos x="32" y="165"/>
                </a:cxn>
                <a:cxn ang="0">
                  <a:pos x="110" y="159"/>
                </a:cxn>
                <a:cxn ang="0">
                  <a:pos x="118" y="111"/>
                </a:cxn>
                <a:cxn ang="0">
                  <a:pos x="120" y="112"/>
                </a:cxn>
                <a:cxn ang="0">
                  <a:pos x="151" y="135"/>
                </a:cxn>
                <a:cxn ang="0">
                  <a:pos x="154" y="197"/>
                </a:cxn>
                <a:cxn ang="0">
                  <a:pos x="181" y="196"/>
                </a:cxn>
                <a:cxn ang="0">
                  <a:pos x="177" y="122"/>
                </a:cxn>
                <a:cxn ang="0">
                  <a:pos x="139" y="94"/>
                </a:cxn>
                <a:cxn ang="0">
                  <a:pos x="166" y="38"/>
                </a:cxn>
                <a:cxn ang="0">
                  <a:pos x="203" y="67"/>
                </a:cxn>
                <a:cxn ang="0">
                  <a:pos x="253" y="23"/>
                </a:cxn>
                <a:cxn ang="0">
                  <a:pos x="240" y="8"/>
                </a:cxn>
                <a:cxn ang="0">
                  <a:pos x="203" y="41"/>
                </a:cxn>
              </a:cxnLst>
              <a:rect l="0" t="0" r="r" b="b"/>
              <a:pathLst>
                <a:path w="253" h="197">
                  <a:moveTo>
                    <a:pt x="203" y="41"/>
                  </a:moveTo>
                  <a:lnTo>
                    <a:pt x="175" y="19"/>
                  </a:lnTo>
                  <a:lnTo>
                    <a:pt x="128" y="0"/>
                  </a:lnTo>
                  <a:lnTo>
                    <a:pt x="70" y="0"/>
                  </a:lnTo>
                  <a:lnTo>
                    <a:pt x="42" y="64"/>
                  </a:lnTo>
                  <a:lnTo>
                    <a:pt x="34" y="61"/>
                  </a:lnTo>
                  <a:lnTo>
                    <a:pt x="31" y="68"/>
                  </a:lnTo>
                  <a:lnTo>
                    <a:pt x="30" y="71"/>
                  </a:lnTo>
                  <a:lnTo>
                    <a:pt x="29" y="73"/>
                  </a:lnTo>
                  <a:lnTo>
                    <a:pt x="20" y="70"/>
                  </a:lnTo>
                  <a:lnTo>
                    <a:pt x="0" y="118"/>
                  </a:lnTo>
                  <a:lnTo>
                    <a:pt x="47" y="137"/>
                  </a:lnTo>
                  <a:lnTo>
                    <a:pt x="51" y="139"/>
                  </a:lnTo>
                  <a:lnTo>
                    <a:pt x="52" y="137"/>
                  </a:lnTo>
                  <a:lnTo>
                    <a:pt x="71" y="91"/>
                  </a:lnTo>
                  <a:lnTo>
                    <a:pt x="62" y="87"/>
                  </a:lnTo>
                  <a:lnTo>
                    <a:pt x="63" y="85"/>
                  </a:lnTo>
                  <a:lnTo>
                    <a:pt x="65" y="82"/>
                  </a:lnTo>
                  <a:lnTo>
                    <a:pt x="68" y="75"/>
                  </a:lnTo>
                  <a:lnTo>
                    <a:pt x="60" y="72"/>
                  </a:lnTo>
                  <a:lnTo>
                    <a:pt x="82" y="20"/>
                  </a:lnTo>
                  <a:lnTo>
                    <a:pt x="121" y="20"/>
                  </a:lnTo>
                  <a:lnTo>
                    <a:pt x="94" y="94"/>
                  </a:lnTo>
                  <a:lnTo>
                    <a:pt x="88" y="134"/>
                  </a:lnTo>
                  <a:lnTo>
                    <a:pt x="76" y="135"/>
                  </a:lnTo>
                  <a:lnTo>
                    <a:pt x="71" y="147"/>
                  </a:lnTo>
                  <a:lnTo>
                    <a:pt x="69" y="153"/>
                  </a:lnTo>
                  <a:lnTo>
                    <a:pt x="63" y="150"/>
                  </a:lnTo>
                  <a:lnTo>
                    <a:pt x="34" y="138"/>
                  </a:lnTo>
                  <a:lnTo>
                    <a:pt x="30" y="139"/>
                  </a:lnTo>
                  <a:lnTo>
                    <a:pt x="32" y="165"/>
                  </a:lnTo>
                  <a:lnTo>
                    <a:pt x="110" y="159"/>
                  </a:lnTo>
                  <a:lnTo>
                    <a:pt x="118" y="111"/>
                  </a:lnTo>
                  <a:lnTo>
                    <a:pt x="120" y="112"/>
                  </a:lnTo>
                  <a:lnTo>
                    <a:pt x="151" y="135"/>
                  </a:lnTo>
                  <a:lnTo>
                    <a:pt x="154" y="197"/>
                  </a:lnTo>
                  <a:lnTo>
                    <a:pt x="181" y="196"/>
                  </a:lnTo>
                  <a:lnTo>
                    <a:pt x="177" y="122"/>
                  </a:lnTo>
                  <a:lnTo>
                    <a:pt x="139" y="94"/>
                  </a:lnTo>
                  <a:lnTo>
                    <a:pt x="166" y="38"/>
                  </a:lnTo>
                  <a:lnTo>
                    <a:pt x="203" y="67"/>
                  </a:lnTo>
                  <a:lnTo>
                    <a:pt x="253" y="23"/>
                  </a:lnTo>
                  <a:lnTo>
                    <a:pt x="240" y="8"/>
                  </a:lnTo>
                  <a:lnTo>
                    <a:pt x="203" y="4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73"/>
            <p:cNvSpPr>
              <a:spLocks/>
            </p:cNvSpPr>
            <p:nvPr/>
          </p:nvSpPr>
          <p:spPr bwMode="auto">
            <a:xfrm>
              <a:off x="2625725" y="2325688"/>
              <a:ext cx="44450" cy="80963"/>
            </a:xfrm>
            <a:custGeom>
              <a:avLst/>
              <a:gdLst/>
              <a:ahLst/>
              <a:cxnLst>
                <a:cxn ang="0">
                  <a:pos x="0" y="48"/>
                </a:cxn>
                <a:cxn ang="0">
                  <a:pos x="20" y="0"/>
                </a:cxn>
                <a:cxn ang="0">
                  <a:pos x="28" y="3"/>
                </a:cxn>
                <a:cxn ang="0">
                  <a:pos x="8" y="51"/>
                </a:cxn>
                <a:cxn ang="0">
                  <a:pos x="0" y="48"/>
                </a:cxn>
              </a:cxnLst>
              <a:rect l="0" t="0" r="r" b="b"/>
              <a:pathLst>
                <a:path w="28" h="51">
                  <a:moveTo>
                    <a:pt x="0" y="48"/>
                  </a:moveTo>
                  <a:lnTo>
                    <a:pt x="20" y="0"/>
                  </a:lnTo>
                  <a:lnTo>
                    <a:pt x="28" y="3"/>
                  </a:lnTo>
                  <a:lnTo>
                    <a:pt x="8" y="51"/>
                  </a:lnTo>
                  <a:lnTo>
                    <a:pt x="0" y="4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274"/>
            <p:cNvSpPr>
              <a:spLocks/>
            </p:cNvSpPr>
            <p:nvPr/>
          </p:nvSpPr>
          <p:spPr bwMode="auto">
            <a:xfrm>
              <a:off x="2738438" y="2373313"/>
              <a:ext cx="46038" cy="80963"/>
            </a:xfrm>
            <a:custGeom>
              <a:avLst/>
              <a:gdLst/>
              <a:ahLst/>
              <a:cxnLst>
                <a:cxn ang="0">
                  <a:pos x="13" y="41"/>
                </a:cxn>
                <a:cxn ang="0">
                  <a:pos x="29" y="3"/>
                </a:cxn>
                <a:cxn ang="0">
                  <a:pos x="20" y="0"/>
                </a:cxn>
                <a:cxn ang="0">
                  <a:pos x="3" y="42"/>
                </a:cxn>
                <a:cxn ang="0">
                  <a:pos x="0" y="48"/>
                </a:cxn>
                <a:cxn ang="0">
                  <a:pos x="9" y="51"/>
                </a:cxn>
                <a:cxn ang="0">
                  <a:pos x="13" y="41"/>
                </a:cxn>
              </a:cxnLst>
              <a:rect l="0" t="0" r="r" b="b"/>
              <a:pathLst>
                <a:path w="29" h="51">
                  <a:moveTo>
                    <a:pt x="13" y="41"/>
                  </a:moveTo>
                  <a:lnTo>
                    <a:pt x="29" y="3"/>
                  </a:lnTo>
                  <a:lnTo>
                    <a:pt x="20" y="0"/>
                  </a:lnTo>
                  <a:lnTo>
                    <a:pt x="3" y="42"/>
                  </a:lnTo>
                  <a:lnTo>
                    <a:pt x="0" y="48"/>
                  </a:lnTo>
                  <a:lnTo>
                    <a:pt x="9" y="51"/>
                  </a:lnTo>
                  <a:lnTo>
                    <a:pt x="13" y="4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2" name="Group 71"/>
          <p:cNvGrpSpPr/>
          <p:nvPr/>
        </p:nvGrpSpPr>
        <p:grpSpPr>
          <a:xfrm>
            <a:off x="6924453" y="4685192"/>
            <a:ext cx="799048" cy="1086514"/>
            <a:chOff x="1023938" y="330200"/>
            <a:chExt cx="260350" cy="354013"/>
          </a:xfrm>
          <a:solidFill>
            <a:srgbClr val="FFFFFF"/>
          </a:solidFill>
        </p:grpSpPr>
        <p:sp>
          <p:nvSpPr>
            <p:cNvPr id="73" name="Freeform 173"/>
            <p:cNvSpPr>
              <a:spLocks/>
            </p:cNvSpPr>
            <p:nvPr/>
          </p:nvSpPr>
          <p:spPr bwMode="auto">
            <a:xfrm>
              <a:off x="1066800" y="517525"/>
              <a:ext cx="60325" cy="26988"/>
            </a:xfrm>
            <a:custGeom>
              <a:avLst/>
              <a:gdLst/>
              <a:ahLst/>
              <a:cxnLst>
                <a:cxn ang="0">
                  <a:pos x="18" y="0"/>
                </a:cxn>
                <a:cxn ang="0">
                  <a:pos x="0" y="17"/>
                </a:cxn>
                <a:cxn ang="0">
                  <a:pos x="37" y="17"/>
                </a:cxn>
                <a:cxn ang="0">
                  <a:pos x="18" y="0"/>
                </a:cxn>
              </a:cxnLst>
              <a:rect l="0" t="0" r="r" b="b"/>
              <a:pathLst>
                <a:path w="37" h="17">
                  <a:moveTo>
                    <a:pt x="18" y="0"/>
                  </a:moveTo>
                  <a:cubicBezTo>
                    <a:pt x="9" y="0"/>
                    <a:pt x="1" y="7"/>
                    <a:pt x="0" y="17"/>
                  </a:cubicBezTo>
                  <a:cubicBezTo>
                    <a:pt x="37" y="17"/>
                    <a:pt x="37" y="17"/>
                    <a:pt x="37" y="17"/>
                  </a:cubicBezTo>
                  <a:cubicBezTo>
                    <a:pt x="36" y="7"/>
                    <a:pt x="28" y="0"/>
                    <a:pt x="18"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174"/>
            <p:cNvSpPr>
              <a:spLocks noEditPoints="1"/>
            </p:cNvSpPr>
            <p:nvPr/>
          </p:nvSpPr>
          <p:spPr bwMode="auto">
            <a:xfrm>
              <a:off x="1023938" y="330200"/>
              <a:ext cx="260350" cy="354013"/>
            </a:xfrm>
            <a:custGeom>
              <a:avLst/>
              <a:gdLst/>
              <a:ahLst/>
              <a:cxnLst>
                <a:cxn ang="0">
                  <a:pos x="7" y="223"/>
                </a:cxn>
                <a:cxn ang="0">
                  <a:pos x="32" y="223"/>
                </a:cxn>
                <a:cxn ang="0">
                  <a:pos x="39" y="216"/>
                </a:cxn>
                <a:cxn ang="0">
                  <a:pos x="39" y="196"/>
                </a:cxn>
                <a:cxn ang="0">
                  <a:pos x="124" y="196"/>
                </a:cxn>
                <a:cxn ang="0">
                  <a:pos x="124" y="216"/>
                </a:cxn>
                <a:cxn ang="0">
                  <a:pos x="131" y="223"/>
                </a:cxn>
                <a:cxn ang="0">
                  <a:pos x="156" y="223"/>
                </a:cxn>
                <a:cxn ang="0">
                  <a:pos x="163" y="216"/>
                </a:cxn>
                <a:cxn ang="0">
                  <a:pos x="163" y="196"/>
                </a:cxn>
                <a:cxn ang="0">
                  <a:pos x="163" y="182"/>
                </a:cxn>
                <a:cxn ang="0">
                  <a:pos x="163" y="0"/>
                </a:cxn>
                <a:cxn ang="0">
                  <a:pos x="0" y="0"/>
                </a:cxn>
                <a:cxn ang="0">
                  <a:pos x="0" y="182"/>
                </a:cxn>
                <a:cxn ang="0">
                  <a:pos x="0" y="196"/>
                </a:cxn>
                <a:cxn ang="0">
                  <a:pos x="0" y="216"/>
                </a:cxn>
                <a:cxn ang="0">
                  <a:pos x="7" y="223"/>
                </a:cxn>
                <a:cxn ang="0">
                  <a:pos x="148" y="175"/>
                </a:cxn>
                <a:cxn ang="0">
                  <a:pos x="116" y="175"/>
                </a:cxn>
                <a:cxn ang="0">
                  <a:pos x="116" y="158"/>
                </a:cxn>
                <a:cxn ang="0">
                  <a:pos x="148" y="158"/>
                </a:cxn>
                <a:cxn ang="0">
                  <a:pos x="148" y="175"/>
                </a:cxn>
                <a:cxn ang="0">
                  <a:pos x="148" y="141"/>
                </a:cxn>
                <a:cxn ang="0">
                  <a:pos x="88" y="141"/>
                </a:cxn>
                <a:cxn ang="0">
                  <a:pos x="88" y="41"/>
                </a:cxn>
                <a:cxn ang="0">
                  <a:pos x="148" y="41"/>
                </a:cxn>
                <a:cxn ang="0">
                  <a:pos x="148" y="141"/>
                </a:cxn>
                <a:cxn ang="0">
                  <a:pos x="39" y="13"/>
                </a:cxn>
                <a:cxn ang="0">
                  <a:pos x="124" y="13"/>
                </a:cxn>
                <a:cxn ang="0">
                  <a:pos x="124" y="25"/>
                </a:cxn>
                <a:cxn ang="0">
                  <a:pos x="39" y="25"/>
                </a:cxn>
                <a:cxn ang="0">
                  <a:pos x="39" y="13"/>
                </a:cxn>
                <a:cxn ang="0">
                  <a:pos x="15" y="41"/>
                </a:cxn>
                <a:cxn ang="0">
                  <a:pos x="75" y="41"/>
                </a:cxn>
                <a:cxn ang="0">
                  <a:pos x="75" y="141"/>
                </a:cxn>
                <a:cxn ang="0">
                  <a:pos x="63" y="141"/>
                </a:cxn>
                <a:cxn ang="0">
                  <a:pos x="27" y="141"/>
                </a:cxn>
                <a:cxn ang="0">
                  <a:pos x="15" y="141"/>
                </a:cxn>
                <a:cxn ang="0">
                  <a:pos x="15" y="41"/>
                </a:cxn>
                <a:cxn ang="0">
                  <a:pos x="15" y="158"/>
                </a:cxn>
                <a:cxn ang="0">
                  <a:pos x="47" y="158"/>
                </a:cxn>
                <a:cxn ang="0">
                  <a:pos x="47" y="175"/>
                </a:cxn>
                <a:cxn ang="0">
                  <a:pos x="15" y="175"/>
                </a:cxn>
                <a:cxn ang="0">
                  <a:pos x="15" y="158"/>
                </a:cxn>
              </a:cxnLst>
              <a:rect l="0" t="0" r="r" b="b"/>
              <a:pathLst>
                <a:path w="163" h="223">
                  <a:moveTo>
                    <a:pt x="7" y="223"/>
                  </a:moveTo>
                  <a:cubicBezTo>
                    <a:pt x="32" y="223"/>
                    <a:pt x="32" y="223"/>
                    <a:pt x="32" y="223"/>
                  </a:cubicBezTo>
                  <a:cubicBezTo>
                    <a:pt x="36" y="223"/>
                    <a:pt x="39" y="220"/>
                    <a:pt x="39" y="216"/>
                  </a:cubicBezTo>
                  <a:cubicBezTo>
                    <a:pt x="39" y="196"/>
                    <a:pt x="39" y="196"/>
                    <a:pt x="39" y="196"/>
                  </a:cubicBezTo>
                  <a:cubicBezTo>
                    <a:pt x="124" y="196"/>
                    <a:pt x="124" y="196"/>
                    <a:pt x="124" y="196"/>
                  </a:cubicBezTo>
                  <a:cubicBezTo>
                    <a:pt x="124" y="216"/>
                    <a:pt x="124" y="216"/>
                    <a:pt x="124" y="216"/>
                  </a:cubicBezTo>
                  <a:cubicBezTo>
                    <a:pt x="124" y="220"/>
                    <a:pt x="127" y="223"/>
                    <a:pt x="131" y="223"/>
                  </a:cubicBezTo>
                  <a:cubicBezTo>
                    <a:pt x="156" y="223"/>
                    <a:pt x="156" y="223"/>
                    <a:pt x="156" y="223"/>
                  </a:cubicBezTo>
                  <a:cubicBezTo>
                    <a:pt x="160" y="223"/>
                    <a:pt x="163" y="220"/>
                    <a:pt x="163" y="216"/>
                  </a:cubicBezTo>
                  <a:cubicBezTo>
                    <a:pt x="163" y="196"/>
                    <a:pt x="163" y="196"/>
                    <a:pt x="163" y="196"/>
                  </a:cubicBezTo>
                  <a:cubicBezTo>
                    <a:pt x="163" y="182"/>
                    <a:pt x="163" y="182"/>
                    <a:pt x="163" y="182"/>
                  </a:cubicBezTo>
                  <a:cubicBezTo>
                    <a:pt x="163" y="0"/>
                    <a:pt x="163" y="0"/>
                    <a:pt x="163" y="0"/>
                  </a:cubicBezTo>
                  <a:cubicBezTo>
                    <a:pt x="0" y="0"/>
                    <a:pt x="0" y="0"/>
                    <a:pt x="0" y="0"/>
                  </a:cubicBezTo>
                  <a:cubicBezTo>
                    <a:pt x="0" y="182"/>
                    <a:pt x="0" y="182"/>
                    <a:pt x="0" y="182"/>
                  </a:cubicBezTo>
                  <a:cubicBezTo>
                    <a:pt x="0" y="196"/>
                    <a:pt x="0" y="196"/>
                    <a:pt x="0" y="196"/>
                  </a:cubicBezTo>
                  <a:cubicBezTo>
                    <a:pt x="0" y="216"/>
                    <a:pt x="0" y="216"/>
                    <a:pt x="0" y="216"/>
                  </a:cubicBezTo>
                  <a:cubicBezTo>
                    <a:pt x="0" y="220"/>
                    <a:pt x="4" y="223"/>
                    <a:pt x="7" y="223"/>
                  </a:cubicBezTo>
                  <a:moveTo>
                    <a:pt x="148" y="175"/>
                  </a:moveTo>
                  <a:cubicBezTo>
                    <a:pt x="116" y="175"/>
                    <a:pt x="116" y="175"/>
                    <a:pt x="116" y="175"/>
                  </a:cubicBezTo>
                  <a:cubicBezTo>
                    <a:pt x="116" y="158"/>
                    <a:pt x="116" y="158"/>
                    <a:pt x="116" y="158"/>
                  </a:cubicBezTo>
                  <a:cubicBezTo>
                    <a:pt x="148" y="158"/>
                    <a:pt x="148" y="158"/>
                    <a:pt x="148" y="158"/>
                  </a:cubicBezTo>
                  <a:cubicBezTo>
                    <a:pt x="148" y="175"/>
                    <a:pt x="148" y="175"/>
                    <a:pt x="148" y="175"/>
                  </a:cubicBezTo>
                  <a:close/>
                  <a:moveTo>
                    <a:pt x="148" y="141"/>
                  </a:moveTo>
                  <a:cubicBezTo>
                    <a:pt x="88" y="141"/>
                    <a:pt x="88" y="141"/>
                    <a:pt x="88" y="141"/>
                  </a:cubicBezTo>
                  <a:cubicBezTo>
                    <a:pt x="88" y="41"/>
                    <a:pt x="88" y="41"/>
                    <a:pt x="88" y="41"/>
                  </a:cubicBezTo>
                  <a:cubicBezTo>
                    <a:pt x="148" y="41"/>
                    <a:pt x="148" y="41"/>
                    <a:pt x="148" y="41"/>
                  </a:cubicBezTo>
                  <a:lnTo>
                    <a:pt x="148" y="141"/>
                  </a:lnTo>
                  <a:close/>
                  <a:moveTo>
                    <a:pt x="39" y="13"/>
                  </a:moveTo>
                  <a:cubicBezTo>
                    <a:pt x="124" y="13"/>
                    <a:pt x="124" y="13"/>
                    <a:pt x="124" y="13"/>
                  </a:cubicBezTo>
                  <a:cubicBezTo>
                    <a:pt x="124" y="25"/>
                    <a:pt x="124" y="25"/>
                    <a:pt x="124" y="25"/>
                  </a:cubicBezTo>
                  <a:cubicBezTo>
                    <a:pt x="39" y="25"/>
                    <a:pt x="39" y="25"/>
                    <a:pt x="39" y="25"/>
                  </a:cubicBezTo>
                  <a:lnTo>
                    <a:pt x="39" y="13"/>
                  </a:lnTo>
                  <a:close/>
                  <a:moveTo>
                    <a:pt x="15" y="41"/>
                  </a:moveTo>
                  <a:cubicBezTo>
                    <a:pt x="75" y="41"/>
                    <a:pt x="75" y="41"/>
                    <a:pt x="75" y="41"/>
                  </a:cubicBezTo>
                  <a:cubicBezTo>
                    <a:pt x="75" y="141"/>
                    <a:pt x="75" y="141"/>
                    <a:pt x="75" y="141"/>
                  </a:cubicBezTo>
                  <a:cubicBezTo>
                    <a:pt x="63" y="141"/>
                    <a:pt x="63" y="141"/>
                    <a:pt x="63" y="141"/>
                  </a:cubicBezTo>
                  <a:cubicBezTo>
                    <a:pt x="27" y="141"/>
                    <a:pt x="27" y="141"/>
                    <a:pt x="27" y="141"/>
                  </a:cubicBezTo>
                  <a:cubicBezTo>
                    <a:pt x="15" y="141"/>
                    <a:pt x="15" y="141"/>
                    <a:pt x="15" y="141"/>
                  </a:cubicBezTo>
                  <a:lnTo>
                    <a:pt x="15" y="41"/>
                  </a:lnTo>
                  <a:close/>
                  <a:moveTo>
                    <a:pt x="15" y="158"/>
                  </a:moveTo>
                  <a:cubicBezTo>
                    <a:pt x="47" y="158"/>
                    <a:pt x="47" y="158"/>
                    <a:pt x="47" y="158"/>
                  </a:cubicBezTo>
                  <a:cubicBezTo>
                    <a:pt x="47" y="175"/>
                    <a:pt x="47" y="175"/>
                    <a:pt x="47" y="175"/>
                  </a:cubicBezTo>
                  <a:cubicBezTo>
                    <a:pt x="15" y="175"/>
                    <a:pt x="15" y="175"/>
                    <a:pt x="15" y="175"/>
                  </a:cubicBezTo>
                  <a:lnTo>
                    <a:pt x="15" y="15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6" name="Group 75"/>
          <p:cNvGrpSpPr/>
          <p:nvPr/>
        </p:nvGrpSpPr>
        <p:grpSpPr>
          <a:xfrm>
            <a:off x="10171184" y="7560935"/>
            <a:ext cx="1276855" cy="1072556"/>
            <a:chOff x="2092325" y="1558925"/>
            <a:chExt cx="357188" cy="300038"/>
          </a:xfrm>
          <a:solidFill>
            <a:srgbClr val="FFFFFF"/>
          </a:solidFill>
        </p:grpSpPr>
        <p:sp>
          <p:nvSpPr>
            <p:cNvPr id="78" name="Freeform 170"/>
            <p:cNvSpPr>
              <a:spLocks/>
            </p:cNvSpPr>
            <p:nvPr/>
          </p:nvSpPr>
          <p:spPr bwMode="auto">
            <a:xfrm>
              <a:off x="2092325" y="1765300"/>
              <a:ext cx="357188" cy="93663"/>
            </a:xfrm>
            <a:custGeom>
              <a:avLst/>
              <a:gdLst/>
              <a:ahLst/>
              <a:cxnLst>
                <a:cxn ang="0">
                  <a:pos x="147" y="30"/>
                </a:cxn>
                <a:cxn ang="0">
                  <a:pos x="78" y="30"/>
                </a:cxn>
                <a:cxn ang="0">
                  <a:pos x="78" y="0"/>
                </a:cxn>
                <a:cxn ang="0">
                  <a:pos x="0" y="0"/>
                </a:cxn>
                <a:cxn ang="0">
                  <a:pos x="0" y="59"/>
                </a:cxn>
                <a:cxn ang="0">
                  <a:pos x="225" y="59"/>
                </a:cxn>
                <a:cxn ang="0">
                  <a:pos x="225" y="0"/>
                </a:cxn>
                <a:cxn ang="0">
                  <a:pos x="147" y="0"/>
                </a:cxn>
                <a:cxn ang="0">
                  <a:pos x="147" y="30"/>
                </a:cxn>
              </a:cxnLst>
              <a:rect l="0" t="0" r="r" b="b"/>
              <a:pathLst>
                <a:path w="225" h="59">
                  <a:moveTo>
                    <a:pt x="147" y="30"/>
                  </a:moveTo>
                  <a:lnTo>
                    <a:pt x="78" y="30"/>
                  </a:lnTo>
                  <a:lnTo>
                    <a:pt x="78" y="0"/>
                  </a:lnTo>
                  <a:lnTo>
                    <a:pt x="0" y="0"/>
                  </a:lnTo>
                  <a:lnTo>
                    <a:pt x="0" y="59"/>
                  </a:lnTo>
                  <a:lnTo>
                    <a:pt x="225" y="59"/>
                  </a:lnTo>
                  <a:lnTo>
                    <a:pt x="225" y="0"/>
                  </a:lnTo>
                  <a:lnTo>
                    <a:pt x="147" y="0"/>
                  </a:lnTo>
                  <a:lnTo>
                    <a:pt x="147" y="3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Rectangle 171"/>
            <p:cNvSpPr>
              <a:spLocks noChangeArrowheads="1"/>
            </p:cNvSpPr>
            <p:nvPr/>
          </p:nvSpPr>
          <p:spPr bwMode="auto">
            <a:xfrm>
              <a:off x="2236788" y="1765300"/>
              <a:ext cx="68263" cy="2698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172"/>
            <p:cNvSpPr>
              <a:spLocks noEditPoints="1"/>
            </p:cNvSpPr>
            <p:nvPr/>
          </p:nvSpPr>
          <p:spPr bwMode="auto">
            <a:xfrm>
              <a:off x="2092325" y="1558925"/>
              <a:ext cx="357188" cy="185738"/>
            </a:xfrm>
            <a:custGeom>
              <a:avLst/>
              <a:gdLst/>
              <a:ahLst/>
              <a:cxnLst>
                <a:cxn ang="0">
                  <a:pos x="167" y="0"/>
                </a:cxn>
                <a:cxn ang="0">
                  <a:pos x="57" y="0"/>
                </a:cxn>
                <a:cxn ang="0">
                  <a:pos x="57" y="42"/>
                </a:cxn>
                <a:cxn ang="0">
                  <a:pos x="0" y="42"/>
                </a:cxn>
                <a:cxn ang="0">
                  <a:pos x="0" y="117"/>
                </a:cxn>
                <a:cxn ang="0">
                  <a:pos x="78" y="117"/>
                </a:cxn>
                <a:cxn ang="0">
                  <a:pos x="147" y="117"/>
                </a:cxn>
                <a:cxn ang="0">
                  <a:pos x="225" y="117"/>
                </a:cxn>
                <a:cxn ang="0">
                  <a:pos x="225" y="42"/>
                </a:cxn>
                <a:cxn ang="0">
                  <a:pos x="167" y="42"/>
                </a:cxn>
                <a:cxn ang="0">
                  <a:pos x="167" y="0"/>
                </a:cxn>
                <a:cxn ang="0">
                  <a:pos x="77" y="19"/>
                </a:cxn>
                <a:cxn ang="0">
                  <a:pos x="148" y="19"/>
                </a:cxn>
                <a:cxn ang="0">
                  <a:pos x="148" y="42"/>
                </a:cxn>
                <a:cxn ang="0">
                  <a:pos x="77" y="42"/>
                </a:cxn>
                <a:cxn ang="0">
                  <a:pos x="77" y="19"/>
                </a:cxn>
              </a:cxnLst>
              <a:rect l="0" t="0" r="r" b="b"/>
              <a:pathLst>
                <a:path w="225" h="117">
                  <a:moveTo>
                    <a:pt x="167" y="0"/>
                  </a:moveTo>
                  <a:lnTo>
                    <a:pt x="57" y="0"/>
                  </a:lnTo>
                  <a:lnTo>
                    <a:pt x="57" y="42"/>
                  </a:lnTo>
                  <a:lnTo>
                    <a:pt x="0" y="42"/>
                  </a:lnTo>
                  <a:lnTo>
                    <a:pt x="0" y="117"/>
                  </a:lnTo>
                  <a:lnTo>
                    <a:pt x="78" y="117"/>
                  </a:lnTo>
                  <a:lnTo>
                    <a:pt x="147" y="117"/>
                  </a:lnTo>
                  <a:lnTo>
                    <a:pt x="225" y="117"/>
                  </a:lnTo>
                  <a:lnTo>
                    <a:pt x="225" y="42"/>
                  </a:lnTo>
                  <a:lnTo>
                    <a:pt x="167" y="42"/>
                  </a:lnTo>
                  <a:lnTo>
                    <a:pt x="167" y="0"/>
                  </a:lnTo>
                  <a:close/>
                  <a:moveTo>
                    <a:pt x="77" y="19"/>
                  </a:moveTo>
                  <a:lnTo>
                    <a:pt x="148" y="19"/>
                  </a:lnTo>
                  <a:lnTo>
                    <a:pt x="148" y="42"/>
                  </a:lnTo>
                  <a:lnTo>
                    <a:pt x="77" y="42"/>
                  </a:lnTo>
                  <a:lnTo>
                    <a:pt x="77" y="19"/>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82" name="Freeform 175"/>
          <p:cNvSpPr>
            <a:spLocks noEditPoints="1"/>
          </p:cNvSpPr>
          <p:nvPr/>
        </p:nvSpPr>
        <p:spPr bwMode="auto">
          <a:xfrm>
            <a:off x="13908639" y="5089126"/>
            <a:ext cx="1214426" cy="959063"/>
          </a:xfrm>
          <a:custGeom>
            <a:avLst/>
            <a:gdLst/>
            <a:ahLst/>
            <a:cxnLst>
              <a:cxn ang="0">
                <a:pos x="214" y="61"/>
              </a:cxn>
              <a:cxn ang="0">
                <a:pos x="193" y="38"/>
              </a:cxn>
              <a:cxn ang="0">
                <a:pos x="173" y="0"/>
              </a:cxn>
              <a:cxn ang="0">
                <a:pos x="42" y="0"/>
              </a:cxn>
              <a:cxn ang="0">
                <a:pos x="22" y="38"/>
              </a:cxn>
              <a:cxn ang="0">
                <a:pos x="0" y="61"/>
              </a:cxn>
              <a:cxn ang="0">
                <a:pos x="0" y="130"/>
              </a:cxn>
              <a:cxn ang="0">
                <a:pos x="0" y="135"/>
              </a:cxn>
              <a:cxn ang="0">
                <a:pos x="0" y="160"/>
              </a:cxn>
              <a:cxn ang="0">
                <a:pos x="10" y="169"/>
              </a:cxn>
              <a:cxn ang="0">
                <a:pos x="42" y="169"/>
              </a:cxn>
              <a:cxn ang="0">
                <a:pos x="51" y="160"/>
              </a:cxn>
              <a:cxn ang="0">
                <a:pos x="51" y="135"/>
              </a:cxn>
              <a:cxn ang="0">
                <a:pos x="163" y="135"/>
              </a:cxn>
              <a:cxn ang="0">
                <a:pos x="163" y="160"/>
              </a:cxn>
              <a:cxn ang="0">
                <a:pos x="173" y="169"/>
              </a:cxn>
              <a:cxn ang="0">
                <a:pos x="205" y="169"/>
              </a:cxn>
              <a:cxn ang="0">
                <a:pos x="214" y="160"/>
              </a:cxn>
              <a:cxn ang="0">
                <a:pos x="214" y="135"/>
              </a:cxn>
              <a:cxn ang="0">
                <a:pos x="214" y="61"/>
              </a:cxn>
              <a:cxn ang="0">
                <a:pos x="54" y="14"/>
              </a:cxn>
              <a:cxn ang="0">
                <a:pos x="161" y="14"/>
              </a:cxn>
              <a:cxn ang="0">
                <a:pos x="179" y="48"/>
              </a:cxn>
              <a:cxn ang="0">
                <a:pos x="36" y="48"/>
              </a:cxn>
              <a:cxn ang="0">
                <a:pos x="54" y="14"/>
              </a:cxn>
              <a:cxn ang="0">
                <a:pos x="62" y="118"/>
              </a:cxn>
              <a:cxn ang="0">
                <a:pos x="20" y="118"/>
              </a:cxn>
              <a:cxn ang="0">
                <a:pos x="20" y="96"/>
              </a:cxn>
              <a:cxn ang="0">
                <a:pos x="62" y="96"/>
              </a:cxn>
              <a:cxn ang="0">
                <a:pos x="62" y="118"/>
              </a:cxn>
              <a:cxn ang="0">
                <a:pos x="195" y="118"/>
              </a:cxn>
              <a:cxn ang="0">
                <a:pos x="152" y="118"/>
              </a:cxn>
              <a:cxn ang="0">
                <a:pos x="152" y="96"/>
              </a:cxn>
              <a:cxn ang="0">
                <a:pos x="195" y="96"/>
              </a:cxn>
              <a:cxn ang="0">
                <a:pos x="195" y="118"/>
              </a:cxn>
            </a:cxnLst>
            <a:rect l="0" t="0" r="r" b="b"/>
            <a:pathLst>
              <a:path w="214" h="169">
                <a:moveTo>
                  <a:pt x="214" y="61"/>
                </a:moveTo>
                <a:cubicBezTo>
                  <a:pt x="193" y="38"/>
                  <a:pt x="193" y="38"/>
                  <a:pt x="193" y="38"/>
                </a:cubicBezTo>
                <a:cubicBezTo>
                  <a:pt x="173" y="0"/>
                  <a:pt x="173" y="0"/>
                  <a:pt x="173" y="0"/>
                </a:cubicBezTo>
                <a:cubicBezTo>
                  <a:pt x="42" y="0"/>
                  <a:pt x="42" y="0"/>
                  <a:pt x="42" y="0"/>
                </a:cubicBezTo>
                <a:cubicBezTo>
                  <a:pt x="22" y="38"/>
                  <a:pt x="22" y="38"/>
                  <a:pt x="22" y="38"/>
                </a:cubicBezTo>
                <a:cubicBezTo>
                  <a:pt x="0" y="61"/>
                  <a:pt x="0" y="61"/>
                  <a:pt x="0" y="61"/>
                </a:cubicBezTo>
                <a:cubicBezTo>
                  <a:pt x="0" y="130"/>
                  <a:pt x="0" y="130"/>
                  <a:pt x="0" y="130"/>
                </a:cubicBezTo>
                <a:cubicBezTo>
                  <a:pt x="0" y="135"/>
                  <a:pt x="0" y="135"/>
                  <a:pt x="0" y="135"/>
                </a:cubicBezTo>
                <a:cubicBezTo>
                  <a:pt x="0" y="160"/>
                  <a:pt x="0" y="160"/>
                  <a:pt x="0" y="160"/>
                </a:cubicBezTo>
                <a:cubicBezTo>
                  <a:pt x="0" y="165"/>
                  <a:pt x="5" y="169"/>
                  <a:pt x="10" y="169"/>
                </a:cubicBezTo>
                <a:cubicBezTo>
                  <a:pt x="42" y="169"/>
                  <a:pt x="42" y="169"/>
                  <a:pt x="42" y="169"/>
                </a:cubicBezTo>
                <a:cubicBezTo>
                  <a:pt x="47" y="169"/>
                  <a:pt x="51" y="165"/>
                  <a:pt x="51" y="160"/>
                </a:cubicBezTo>
                <a:cubicBezTo>
                  <a:pt x="51" y="135"/>
                  <a:pt x="51" y="135"/>
                  <a:pt x="51" y="135"/>
                </a:cubicBezTo>
                <a:cubicBezTo>
                  <a:pt x="163" y="135"/>
                  <a:pt x="163" y="135"/>
                  <a:pt x="163" y="135"/>
                </a:cubicBezTo>
                <a:cubicBezTo>
                  <a:pt x="163" y="160"/>
                  <a:pt x="163" y="160"/>
                  <a:pt x="163" y="160"/>
                </a:cubicBezTo>
                <a:cubicBezTo>
                  <a:pt x="163" y="165"/>
                  <a:pt x="168" y="169"/>
                  <a:pt x="173" y="169"/>
                </a:cubicBezTo>
                <a:cubicBezTo>
                  <a:pt x="205" y="169"/>
                  <a:pt x="205" y="169"/>
                  <a:pt x="205" y="169"/>
                </a:cubicBezTo>
                <a:cubicBezTo>
                  <a:pt x="210" y="169"/>
                  <a:pt x="214" y="165"/>
                  <a:pt x="214" y="160"/>
                </a:cubicBezTo>
                <a:cubicBezTo>
                  <a:pt x="214" y="135"/>
                  <a:pt x="214" y="135"/>
                  <a:pt x="214" y="135"/>
                </a:cubicBezTo>
                <a:lnTo>
                  <a:pt x="214" y="61"/>
                </a:lnTo>
                <a:close/>
                <a:moveTo>
                  <a:pt x="54" y="14"/>
                </a:moveTo>
                <a:cubicBezTo>
                  <a:pt x="161" y="14"/>
                  <a:pt x="161" y="14"/>
                  <a:pt x="161" y="14"/>
                </a:cubicBezTo>
                <a:cubicBezTo>
                  <a:pt x="179" y="48"/>
                  <a:pt x="179" y="48"/>
                  <a:pt x="179" y="48"/>
                </a:cubicBezTo>
                <a:cubicBezTo>
                  <a:pt x="36" y="48"/>
                  <a:pt x="36" y="48"/>
                  <a:pt x="36" y="48"/>
                </a:cubicBezTo>
                <a:lnTo>
                  <a:pt x="54" y="14"/>
                </a:lnTo>
                <a:close/>
                <a:moveTo>
                  <a:pt x="62" y="118"/>
                </a:moveTo>
                <a:cubicBezTo>
                  <a:pt x="20" y="118"/>
                  <a:pt x="20" y="118"/>
                  <a:pt x="20" y="118"/>
                </a:cubicBezTo>
                <a:cubicBezTo>
                  <a:pt x="20" y="96"/>
                  <a:pt x="20" y="96"/>
                  <a:pt x="20" y="96"/>
                </a:cubicBezTo>
                <a:cubicBezTo>
                  <a:pt x="62" y="96"/>
                  <a:pt x="62" y="96"/>
                  <a:pt x="62" y="96"/>
                </a:cubicBezTo>
                <a:lnTo>
                  <a:pt x="62" y="118"/>
                </a:lnTo>
                <a:close/>
                <a:moveTo>
                  <a:pt x="195" y="118"/>
                </a:moveTo>
                <a:cubicBezTo>
                  <a:pt x="152" y="118"/>
                  <a:pt x="152" y="118"/>
                  <a:pt x="152" y="118"/>
                </a:cubicBezTo>
                <a:cubicBezTo>
                  <a:pt x="152" y="96"/>
                  <a:pt x="152" y="96"/>
                  <a:pt x="152" y="96"/>
                </a:cubicBezTo>
                <a:cubicBezTo>
                  <a:pt x="195" y="96"/>
                  <a:pt x="195" y="96"/>
                  <a:pt x="195" y="96"/>
                </a:cubicBezTo>
                <a:lnTo>
                  <a:pt x="195" y="118"/>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194"/>
          <p:cNvSpPr>
            <a:spLocks noEditPoints="1"/>
          </p:cNvSpPr>
          <p:nvPr/>
        </p:nvSpPr>
        <p:spPr bwMode="auto">
          <a:xfrm>
            <a:off x="17685761" y="7506600"/>
            <a:ext cx="1303820" cy="1299128"/>
          </a:xfrm>
          <a:custGeom>
            <a:avLst/>
            <a:gdLst/>
            <a:ahLst/>
            <a:cxnLst>
              <a:cxn ang="0">
                <a:pos x="2" y="160"/>
              </a:cxn>
              <a:cxn ang="0">
                <a:pos x="15" y="202"/>
              </a:cxn>
              <a:cxn ang="0">
                <a:pos x="70" y="259"/>
              </a:cxn>
              <a:cxn ang="0">
                <a:pos x="183" y="270"/>
              </a:cxn>
              <a:cxn ang="0">
                <a:pos x="242" y="232"/>
              </a:cxn>
              <a:cxn ang="0">
                <a:pos x="267" y="193"/>
              </a:cxn>
              <a:cxn ang="0">
                <a:pos x="278" y="139"/>
              </a:cxn>
              <a:cxn ang="0">
                <a:pos x="268" y="88"/>
              </a:cxn>
              <a:cxn ang="0">
                <a:pos x="237" y="40"/>
              </a:cxn>
              <a:cxn ang="0">
                <a:pos x="196" y="12"/>
              </a:cxn>
              <a:cxn ang="0">
                <a:pos x="171" y="3"/>
              </a:cxn>
              <a:cxn ang="0">
                <a:pos x="94" y="7"/>
              </a:cxn>
              <a:cxn ang="0">
                <a:pos x="48" y="34"/>
              </a:cxn>
              <a:cxn ang="0">
                <a:pos x="15" y="75"/>
              </a:cxn>
              <a:cxn ang="0">
                <a:pos x="115" y="9"/>
              </a:cxn>
              <a:cxn ang="0">
                <a:pos x="136" y="7"/>
              </a:cxn>
              <a:cxn ang="0">
                <a:pos x="155" y="14"/>
              </a:cxn>
              <a:cxn ang="0">
                <a:pos x="172" y="14"/>
              </a:cxn>
              <a:cxn ang="0">
                <a:pos x="187" y="18"/>
              </a:cxn>
              <a:cxn ang="0">
                <a:pos x="183" y="21"/>
              </a:cxn>
              <a:cxn ang="0">
                <a:pos x="161" y="30"/>
              </a:cxn>
              <a:cxn ang="0">
                <a:pos x="164" y="44"/>
              </a:cxn>
              <a:cxn ang="0">
                <a:pos x="177" y="53"/>
              </a:cxn>
              <a:cxn ang="0">
                <a:pos x="197" y="27"/>
              </a:cxn>
              <a:cxn ang="0">
                <a:pos x="211" y="32"/>
              </a:cxn>
              <a:cxn ang="0">
                <a:pos x="223" y="38"/>
              </a:cxn>
              <a:cxn ang="0">
                <a:pos x="229" y="57"/>
              </a:cxn>
              <a:cxn ang="0">
                <a:pos x="225" y="67"/>
              </a:cxn>
              <a:cxn ang="0">
                <a:pos x="218" y="59"/>
              </a:cxn>
              <a:cxn ang="0">
                <a:pos x="200" y="62"/>
              </a:cxn>
              <a:cxn ang="0">
                <a:pos x="212" y="69"/>
              </a:cxn>
              <a:cxn ang="0">
                <a:pos x="183" y="80"/>
              </a:cxn>
              <a:cxn ang="0">
                <a:pos x="169" y="90"/>
              </a:cxn>
              <a:cxn ang="0">
                <a:pos x="151" y="107"/>
              </a:cxn>
              <a:cxn ang="0">
                <a:pos x="140" y="118"/>
              </a:cxn>
              <a:cxn ang="0">
                <a:pos x="116" y="116"/>
              </a:cxn>
              <a:cxn ang="0">
                <a:pos x="97" y="140"/>
              </a:cxn>
              <a:cxn ang="0">
                <a:pos x="122" y="138"/>
              </a:cxn>
              <a:cxn ang="0">
                <a:pos x="118" y="153"/>
              </a:cxn>
              <a:cxn ang="0">
                <a:pos x="144" y="172"/>
              </a:cxn>
              <a:cxn ang="0">
                <a:pos x="163" y="164"/>
              </a:cxn>
              <a:cxn ang="0">
                <a:pos x="179" y="170"/>
              </a:cxn>
              <a:cxn ang="0">
                <a:pos x="195" y="175"/>
              </a:cxn>
              <a:cxn ang="0">
                <a:pos x="217" y="190"/>
              </a:cxn>
              <a:cxn ang="0">
                <a:pos x="234" y="202"/>
              </a:cxn>
              <a:cxn ang="0">
                <a:pos x="170" y="266"/>
              </a:cxn>
              <a:cxn ang="0">
                <a:pos x="150" y="237"/>
              </a:cxn>
              <a:cxn ang="0">
                <a:pos x="135" y="210"/>
              </a:cxn>
              <a:cxn ang="0">
                <a:pos x="142" y="191"/>
              </a:cxn>
              <a:cxn ang="0">
                <a:pos x="137" y="177"/>
              </a:cxn>
              <a:cxn ang="0">
                <a:pos x="119" y="161"/>
              </a:cxn>
              <a:cxn ang="0">
                <a:pos x="91" y="152"/>
              </a:cxn>
              <a:cxn ang="0">
                <a:pos x="75" y="139"/>
              </a:cxn>
              <a:cxn ang="0">
                <a:pos x="62" y="112"/>
              </a:cxn>
              <a:cxn ang="0">
                <a:pos x="65" y="133"/>
              </a:cxn>
              <a:cxn ang="0">
                <a:pos x="54" y="115"/>
              </a:cxn>
              <a:cxn ang="0">
                <a:pos x="47" y="92"/>
              </a:cxn>
              <a:cxn ang="0">
                <a:pos x="61" y="63"/>
              </a:cxn>
              <a:cxn ang="0">
                <a:pos x="58" y="46"/>
              </a:cxn>
            </a:cxnLst>
            <a:rect l="0" t="0" r="r" b="b"/>
            <a:pathLst>
              <a:path w="278" h="277">
                <a:moveTo>
                  <a:pt x="3" y="111"/>
                </a:moveTo>
                <a:cubicBezTo>
                  <a:pt x="2" y="113"/>
                  <a:pt x="2" y="115"/>
                  <a:pt x="2" y="117"/>
                </a:cubicBezTo>
                <a:cubicBezTo>
                  <a:pt x="1" y="120"/>
                  <a:pt x="1" y="122"/>
                  <a:pt x="1" y="124"/>
                </a:cubicBezTo>
                <a:cubicBezTo>
                  <a:pt x="0" y="129"/>
                  <a:pt x="0" y="134"/>
                  <a:pt x="0" y="139"/>
                </a:cubicBezTo>
                <a:cubicBezTo>
                  <a:pt x="0" y="143"/>
                  <a:pt x="0" y="148"/>
                  <a:pt x="1" y="153"/>
                </a:cubicBezTo>
                <a:cubicBezTo>
                  <a:pt x="1" y="155"/>
                  <a:pt x="1" y="157"/>
                  <a:pt x="2" y="160"/>
                </a:cubicBezTo>
                <a:cubicBezTo>
                  <a:pt x="2" y="162"/>
                  <a:pt x="2" y="164"/>
                  <a:pt x="3" y="167"/>
                </a:cubicBezTo>
                <a:cubicBezTo>
                  <a:pt x="3" y="169"/>
                  <a:pt x="4" y="171"/>
                  <a:pt x="4" y="173"/>
                </a:cubicBezTo>
                <a:cubicBezTo>
                  <a:pt x="5" y="178"/>
                  <a:pt x="7" y="182"/>
                  <a:pt x="8" y="186"/>
                </a:cubicBezTo>
                <a:cubicBezTo>
                  <a:pt x="9" y="188"/>
                  <a:pt x="10" y="191"/>
                  <a:pt x="11" y="193"/>
                </a:cubicBezTo>
                <a:cubicBezTo>
                  <a:pt x="12" y="195"/>
                  <a:pt x="13" y="197"/>
                  <a:pt x="14" y="199"/>
                </a:cubicBezTo>
                <a:cubicBezTo>
                  <a:pt x="14" y="200"/>
                  <a:pt x="15" y="201"/>
                  <a:pt x="15" y="202"/>
                </a:cubicBezTo>
                <a:cubicBezTo>
                  <a:pt x="16" y="204"/>
                  <a:pt x="17" y="206"/>
                  <a:pt x="18" y="208"/>
                </a:cubicBezTo>
                <a:cubicBezTo>
                  <a:pt x="22" y="214"/>
                  <a:pt x="25" y="219"/>
                  <a:pt x="30" y="224"/>
                </a:cubicBezTo>
                <a:cubicBezTo>
                  <a:pt x="32" y="227"/>
                  <a:pt x="34" y="230"/>
                  <a:pt x="36" y="232"/>
                </a:cubicBezTo>
                <a:cubicBezTo>
                  <a:pt x="38" y="234"/>
                  <a:pt x="39" y="235"/>
                  <a:pt x="41" y="237"/>
                </a:cubicBezTo>
                <a:cubicBezTo>
                  <a:pt x="42" y="238"/>
                  <a:pt x="44" y="240"/>
                  <a:pt x="45" y="241"/>
                </a:cubicBezTo>
                <a:cubicBezTo>
                  <a:pt x="53" y="248"/>
                  <a:pt x="61" y="254"/>
                  <a:pt x="70" y="259"/>
                </a:cubicBezTo>
                <a:cubicBezTo>
                  <a:pt x="72" y="260"/>
                  <a:pt x="74" y="261"/>
                  <a:pt x="76" y="262"/>
                </a:cubicBezTo>
                <a:cubicBezTo>
                  <a:pt x="80" y="264"/>
                  <a:pt x="84" y="266"/>
                  <a:pt x="88" y="268"/>
                </a:cubicBezTo>
                <a:cubicBezTo>
                  <a:pt x="90" y="269"/>
                  <a:pt x="92" y="269"/>
                  <a:pt x="94" y="270"/>
                </a:cubicBezTo>
                <a:cubicBezTo>
                  <a:pt x="108" y="275"/>
                  <a:pt x="123" y="277"/>
                  <a:pt x="139" y="277"/>
                </a:cubicBezTo>
                <a:cubicBezTo>
                  <a:pt x="149" y="277"/>
                  <a:pt x="160" y="276"/>
                  <a:pt x="170" y="274"/>
                </a:cubicBezTo>
                <a:cubicBezTo>
                  <a:pt x="174" y="273"/>
                  <a:pt x="179" y="272"/>
                  <a:pt x="183" y="270"/>
                </a:cubicBezTo>
                <a:cubicBezTo>
                  <a:pt x="186" y="269"/>
                  <a:pt x="188" y="269"/>
                  <a:pt x="190" y="268"/>
                </a:cubicBezTo>
                <a:cubicBezTo>
                  <a:pt x="194" y="266"/>
                  <a:pt x="198" y="264"/>
                  <a:pt x="202" y="262"/>
                </a:cubicBezTo>
                <a:cubicBezTo>
                  <a:pt x="204" y="261"/>
                  <a:pt x="206" y="260"/>
                  <a:pt x="208" y="259"/>
                </a:cubicBezTo>
                <a:cubicBezTo>
                  <a:pt x="217" y="254"/>
                  <a:pt x="225" y="248"/>
                  <a:pt x="232" y="241"/>
                </a:cubicBezTo>
                <a:cubicBezTo>
                  <a:pt x="234" y="240"/>
                  <a:pt x="236" y="238"/>
                  <a:pt x="237" y="237"/>
                </a:cubicBezTo>
                <a:cubicBezTo>
                  <a:pt x="239" y="235"/>
                  <a:pt x="240" y="234"/>
                  <a:pt x="242" y="232"/>
                </a:cubicBezTo>
                <a:cubicBezTo>
                  <a:pt x="244" y="230"/>
                  <a:pt x="246" y="227"/>
                  <a:pt x="248" y="224"/>
                </a:cubicBezTo>
                <a:cubicBezTo>
                  <a:pt x="251" y="220"/>
                  <a:pt x="254" y="216"/>
                  <a:pt x="257" y="211"/>
                </a:cubicBezTo>
                <a:cubicBezTo>
                  <a:pt x="258" y="210"/>
                  <a:pt x="259" y="209"/>
                  <a:pt x="259" y="208"/>
                </a:cubicBezTo>
                <a:cubicBezTo>
                  <a:pt x="260" y="206"/>
                  <a:pt x="262" y="204"/>
                  <a:pt x="263" y="202"/>
                </a:cubicBezTo>
                <a:cubicBezTo>
                  <a:pt x="263" y="201"/>
                  <a:pt x="264" y="200"/>
                  <a:pt x="264" y="199"/>
                </a:cubicBezTo>
                <a:cubicBezTo>
                  <a:pt x="265" y="197"/>
                  <a:pt x="266" y="195"/>
                  <a:pt x="267" y="193"/>
                </a:cubicBezTo>
                <a:cubicBezTo>
                  <a:pt x="268" y="191"/>
                  <a:pt x="269" y="188"/>
                  <a:pt x="269" y="186"/>
                </a:cubicBezTo>
                <a:cubicBezTo>
                  <a:pt x="271" y="182"/>
                  <a:pt x="272" y="178"/>
                  <a:pt x="273" y="173"/>
                </a:cubicBezTo>
                <a:cubicBezTo>
                  <a:pt x="274" y="171"/>
                  <a:pt x="274" y="169"/>
                  <a:pt x="275" y="167"/>
                </a:cubicBezTo>
                <a:cubicBezTo>
                  <a:pt x="275" y="164"/>
                  <a:pt x="276" y="162"/>
                  <a:pt x="276" y="160"/>
                </a:cubicBezTo>
                <a:cubicBezTo>
                  <a:pt x="277" y="157"/>
                  <a:pt x="277" y="155"/>
                  <a:pt x="277" y="153"/>
                </a:cubicBezTo>
                <a:cubicBezTo>
                  <a:pt x="278" y="148"/>
                  <a:pt x="278" y="143"/>
                  <a:pt x="278" y="139"/>
                </a:cubicBezTo>
                <a:cubicBezTo>
                  <a:pt x="278" y="134"/>
                  <a:pt x="278" y="129"/>
                  <a:pt x="277" y="124"/>
                </a:cubicBezTo>
                <a:cubicBezTo>
                  <a:pt x="277" y="122"/>
                  <a:pt x="277" y="120"/>
                  <a:pt x="276" y="117"/>
                </a:cubicBezTo>
                <a:cubicBezTo>
                  <a:pt x="276" y="115"/>
                  <a:pt x="275" y="113"/>
                  <a:pt x="275" y="111"/>
                </a:cubicBezTo>
                <a:cubicBezTo>
                  <a:pt x="274" y="108"/>
                  <a:pt x="274" y="106"/>
                  <a:pt x="273" y="104"/>
                </a:cubicBezTo>
                <a:cubicBezTo>
                  <a:pt x="272" y="99"/>
                  <a:pt x="271" y="95"/>
                  <a:pt x="269" y="91"/>
                </a:cubicBezTo>
                <a:cubicBezTo>
                  <a:pt x="269" y="90"/>
                  <a:pt x="269" y="89"/>
                  <a:pt x="268" y="88"/>
                </a:cubicBezTo>
                <a:cubicBezTo>
                  <a:pt x="267" y="85"/>
                  <a:pt x="266" y="81"/>
                  <a:pt x="264" y="78"/>
                </a:cubicBezTo>
                <a:cubicBezTo>
                  <a:pt x="264" y="77"/>
                  <a:pt x="263" y="76"/>
                  <a:pt x="263" y="75"/>
                </a:cubicBezTo>
                <a:cubicBezTo>
                  <a:pt x="262" y="73"/>
                  <a:pt x="260" y="71"/>
                  <a:pt x="259" y="69"/>
                </a:cubicBezTo>
                <a:cubicBezTo>
                  <a:pt x="256" y="64"/>
                  <a:pt x="252" y="58"/>
                  <a:pt x="248" y="53"/>
                </a:cubicBezTo>
                <a:cubicBezTo>
                  <a:pt x="246" y="50"/>
                  <a:pt x="244" y="48"/>
                  <a:pt x="242" y="45"/>
                </a:cubicBezTo>
                <a:cubicBezTo>
                  <a:pt x="240" y="44"/>
                  <a:pt x="239" y="42"/>
                  <a:pt x="237" y="40"/>
                </a:cubicBezTo>
                <a:cubicBezTo>
                  <a:pt x="236" y="39"/>
                  <a:pt x="234" y="37"/>
                  <a:pt x="232" y="36"/>
                </a:cubicBezTo>
                <a:cubicBezTo>
                  <a:pt x="229" y="33"/>
                  <a:pt x="226" y="30"/>
                  <a:pt x="222" y="28"/>
                </a:cubicBezTo>
                <a:cubicBezTo>
                  <a:pt x="218" y="24"/>
                  <a:pt x="213" y="21"/>
                  <a:pt x="208" y="18"/>
                </a:cubicBezTo>
                <a:cubicBezTo>
                  <a:pt x="206" y="17"/>
                  <a:pt x="204" y="16"/>
                  <a:pt x="202" y="15"/>
                </a:cubicBezTo>
                <a:cubicBezTo>
                  <a:pt x="201" y="14"/>
                  <a:pt x="200" y="14"/>
                  <a:pt x="199" y="14"/>
                </a:cubicBezTo>
                <a:cubicBezTo>
                  <a:pt x="198" y="13"/>
                  <a:pt x="197" y="12"/>
                  <a:pt x="196" y="12"/>
                </a:cubicBezTo>
                <a:cubicBezTo>
                  <a:pt x="196" y="12"/>
                  <a:pt x="195" y="12"/>
                  <a:pt x="195" y="11"/>
                </a:cubicBezTo>
                <a:cubicBezTo>
                  <a:pt x="193" y="11"/>
                  <a:pt x="191" y="10"/>
                  <a:pt x="190" y="9"/>
                </a:cubicBezTo>
                <a:cubicBezTo>
                  <a:pt x="190" y="9"/>
                  <a:pt x="190" y="9"/>
                  <a:pt x="190" y="9"/>
                </a:cubicBezTo>
                <a:cubicBezTo>
                  <a:pt x="188" y="9"/>
                  <a:pt x="186" y="8"/>
                  <a:pt x="184" y="7"/>
                </a:cubicBezTo>
                <a:cubicBezTo>
                  <a:pt x="184" y="7"/>
                  <a:pt x="184" y="7"/>
                  <a:pt x="183" y="7"/>
                </a:cubicBezTo>
                <a:cubicBezTo>
                  <a:pt x="179" y="6"/>
                  <a:pt x="175" y="4"/>
                  <a:pt x="171" y="3"/>
                </a:cubicBezTo>
                <a:cubicBezTo>
                  <a:pt x="169" y="3"/>
                  <a:pt x="168" y="3"/>
                  <a:pt x="167" y="3"/>
                </a:cubicBezTo>
                <a:cubicBezTo>
                  <a:pt x="166" y="2"/>
                  <a:pt x="165" y="2"/>
                  <a:pt x="164" y="2"/>
                </a:cubicBezTo>
                <a:cubicBezTo>
                  <a:pt x="157" y="1"/>
                  <a:pt x="149" y="0"/>
                  <a:pt x="141" y="0"/>
                </a:cubicBezTo>
                <a:cubicBezTo>
                  <a:pt x="141" y="0"/>
                  <a:pt x="140" y="0"/>
                  <a:pt x="139" y="0"/>
                </a:cubicBezTo>
                <a:cubicBezTo>
                  <a:pt x="137" y="0"/>
                  <a:pt x="136" y="0"/>
                  <a:pt x="135" y="0"/>
                </a:cubicBezTo>
                <a:cubicBezTo>
                  <a:pt x="121" y="0"/>
                  <a:pt x="107" y="3"/>
                  <a:pt x="94" y="7"/>
                </a:cubicBezTo>
                <a:cubicBezTo>
                  <a:pt x="92" y="8"/>
                  <a:pt x="90" y="9"/>
                  <a:pt x="88" y="9"/>
                </a:cubicBezTo>
                <a:cubicBezTo>
                  <a:pt x="87" y="10"/>
                  <a:pt x="87" y="10"/>
                  <a:pt x="86" y="10"/>
                </a:cubicBezTo>
                <a:cubicBezTo>
                  <a:pt x="85" y="11"/>
                  <a:pt x="83" y="11"/>
                  <a:pt x="82" y="12"/>
                </a:cubicBezTo>
                <a:cubicBezTo>
                  <a:pt x="80" y="13"/>
                  <a:pt x="78" y="14"/>
                  <a:pt x="76" y="15"/>
                </a:cubicBezTo>
                <a:cubicBezTo>
                  <a:pt x="74" y="16"/>
                  <a:pt x="72" y="17"/>
                  <a:pt x="70" y="18"/>
                </a:cubicBezTo>
                <a:cubicBezTo>
                  <a:pt x="62" y="23"/>
                  <a:pt x="55" y="28"/>
                  <a:pt x="48" y="34"/>
                </a:cubicBezTo>
                <a:cubicBezTo>
                  <a:pt x="47" y="34"/>
                  <a:pt x="46" y="35"/>
                  <a:pt x="45" y="36"/>
                </a:cubicBezTo>
                <a:cubicBezTo>
                  <a:pt x="44" y="37"/>
                  <a:pt x="42" y="39"/>
                  <a:pt x="41" y="40"/>
                </a:cubicBezTo>
                <a:cubicBezTo>
                  <a:pt x="39" y="42"/>
                  <a:pt x="38" y="44"/>
                  <a:pt x="36" y="45"/>
                </a:cubicBezTo>
                <a:cubicBezTo>
                  <a:pt x="34" y="48"/>
                  <a:pt x="32" y="50"/>
                  <a:pt x="30" y="53"/>
                </a:cubicBezTo>
                <a:cubicBezTo>
                  <a:pt x="25" y="58"/>
                  <a:pt x="22" y="64"/>
                  <a:pt x="18" y="69"/>
                </a:cubicBezTo>
                <a:cubicBezTo>
                  <a:pt x="17" y="71"/>
                  <a:pt x="16" y="73"/>
                  <a:pt x="15" y="75"/>
                </a:cubicBezTo>
                <a:cubicBezTo>
                  <a:pt x="15" y="76"/>
                  <a:pt x="14" y="77"/>
                  <a:pt x="14" y="78"/>
                </a:cubicBezTo>
                <a:cubicBezTo>
                  <a:pt x="12" y="81"/>
                  <a:pt x="11" y="85"/>
                  <a:pt x="10" y="88"/>
                </a:cubicBezTo>
                <a:cubicBezTo>
                  <a:pt x="9" y="89"/>
                  <a:pt x="9" y="90"/>
                  <a:pt x="8" y="91"/>
                </a:cubicBezTo>
                <a:cubicBezTo>
                  <a:pt x="7" y="95"/>
                  <a:pt x="5" y="99"/>
                  <a:pt x="4" y="104"/>
                </a:cubicBezTo>
                <a:cubicBezTo>
                  <a:pt x="4" y="106"/>
                  <a:pt x="3" y="108"/>
                  <a:pt x="3" y="111"/>
                </a:cubicBezTo>
                <a:moveTo>
                  <a:pt x="115" y="9"/>
                </a:moveTo>
                <a:cubicBezTo>
                  <a:pt x="116" y="10"/>
                  <a:pt x="116" y="10"/>
                  <a:pt x="116" y="10"/>
                </a:cubicBezTo>
                <a:cubicBezTo>
                  <a:pt x="118" y="10"/>
                  <a:pt x="119" y="10"/>
                  <a:pt x="121" y="10"/>
                </a:cubicBezTo>
                <a:cubicBezTo>
                  <a:pt x="122" y="10"/>
                  <a:pt x="123" y="10"/>
                  <a:pt x="125" y="10"/>
                </a:cubicBezTo>
                <a:cubicBezTo>
                  <a:pt x="127" y="10"/>
                  <a:pt x="131" y="13"/>
                  <a:pt x="133" y="12"/>
                </a:cubicBezTo>
                <a:cubicBezTo>
                  <a:pt x="134" y="11"/>
                  <a:pt x="134" y="11"/>
                  <a:pt x="134" y="10"/>
                </a:cubicBezTo>
                <a:cubicBezTo>
                  <a:pt x="135" y="9"/>
                  <a:pt x="135" y="8"/>
                  <a:pt x="136" y="7"/>
                </a:cubicBezTo>
                <a:cubicBezTo>
                  <a:pt x="137" y="7"/>
                  <a:pt x="138" y="7"/>
                  <a:pt x="139" y="7"/>
                </a:cubicBezTo>
                <a:cubicBezTo>
                  <a:pt x="148" y="7"/>
                  <a:pt x="157" y="8"/>
                  <a:pt x="165" y="10"/>
                </a:cubicBezTo>
                <a:cubicBezTo>
                  <a:pt x="165" y="11"/>
                  <a:pt x="164" y="10"/>
                  <a:pt x="163" y="11"/>
                </a:cubicBezTo>
                <a:cubicBezTo>
                  <a:pt x="162" y="11"/>
                  <a:pt x="161" y="12"/>
                  <a:pt x="160" y="12"/>
                </a:cubicBezTo>
                <a:cubicBezTo>
                  <a:pt x="158" y="13"/>
                  <a:pt x="155" y="12"/>
                  <a:pt x="153" y="12"/>
                </a:cubicBezTo>
                <a:cubicBezTo>
                  <a:pt x="153" y="13"/>
                  <a:pt x="154" y="13"/>
                  <a:pt x="155" y="14"/>
                </a:cubicBezTo>
                <a:cubicBezTo>
                  <a:pt x="157" y="15"/>
                  <a:pt x="159" y="15"/>
                  <a:pt x="162" y="14"/>
                </a:cubicBezTo>
                <a:cubicBezTo>
                  <a:pt x="163" y="14"/>
                  <a:pt x="165" y="15"/>
                  <a:pt x="166" y="14"/>
                </a:cubicBezTo>
                <a:cubicBezTo>
                  <a:pt x="167" y="13"/>
                  <a:pt x="167" y="12"/>
                  <a:pt x="168" y="11"/>
                </a:cubicBezTo>
                <a:cubicBezTo>
                  <a:pt x="168" y="11"/>
                  <a:pt x="169" y="11"/>
                  <a:pt x="169" y="11"/>
                </a:cubicBezTo>
                <a:cubicBezTo>
                  <a:pt x="171" y="11"/>
                  <a:pt x="172" y="11"/>
                  <a:pt x="173" y="12"/>
                </a:cubicBezTo>
                <a:cubicBezTo>
                  <a:pt x="173" y="13"/>
                  <a:pt x="172" y="13"/>
                  <a:pt x="172" y="14"/>
                </a:cubicBezTo>
                <a:cubicBezTo>
                  <a:pt x="173" y="14"/>
                  <a:pt x="175" y="14"/>
                  <a:pt x="176" y="12"/>
                </a:cubicBezTo>
                <a:cubicBezTo>
                  <a:pt x="176" y="13"/>
                  <a:pt x="177" y="13"/>
                  <a:pt x="177" y="13"/>
                </a:cubicBezTo>
                <a:cubicBezTo>
                  <a:pt x="179" y="13"/>
                  <a:pt x="181" y="14"/>
                  <a:pt x="183" y="15"/>
                </a:cubicBezTo>
                <a:cubicBezTo>
                  <a:pt x="186" y="16"/>
                  <a:pt x="189" y="17"/>
                  <a:pt x="192" y="18"/>
                </a:cubicBezTo>
                <a:cubicBezTo>
                  <a:pt x="191" y="19"/>
                  <a:pt x="191" y="19"/>
                  <a:pt x="190" y="19"/>
                </a:cubicBezTo>
                <a:cubicBezTo>
                  <a:pt x="189" y="19"/>
                  <a:pt x="189" y="17"/>
                  <a:pt x="187" y="18"/>
                </a:cubicBezTo>
                <a:cubicBezTo>
                  <a:pt x="187" y="20"/>
                  <a:pt x="189" y="20"/>
                  <a:pt x="190" y="21"/>
                </a:cubicBezTo>
                <a:cubicBezTo>
                  <a:pt x="191" y="22"/>
                  <a:pt x="193" y="23"/>
                  <a:pt x="193" y="24"/>
                </a:cubicBezTo>
                <a:cubicBezTo>
                  <a:pt x="192" y="27"/>
                  <a:pt x="190" y="24"/>
                  <a:pt x="188" y="24"/>
                </a:cubicBezTo>
                <a:cubicBezTo>
                  <a:pt x="186" y="24"/>
                  <a:pt x="183" y="28"/>
                  <a:pt x="181" y="25"/>
                </a:cubicBezTo>
                <a:cubicBezTo>
                  <a:pt x="181" y="23"/>
                  <a:pt x="183" y="23"/>
                  <a:pt x="184" y="21"/>
                </a:cubicBezTo>
                <a:cubicBezTo>
                  <a:pt x="183" y="21"/>
                  <a:pt x="183" y="21"/>
                  <a:pt x="183" y="21"/>
                </a:cubicBezTo>
                <a:cubicBezTo>
                  <a:pt x="182" y="22"/>
                  <a:pt x="181" y="22"/>
                  <a:pt x="180" y="22"/>
                </a:cubicBezTo>
                <a:cubicBezTo>
                  <a:pt x="180" y="23"/>
                  <a:pt x="179" y="23"/>
                  <a:pt x="177" y="24"/>
                </a:cubicBezTo>
                <a:cubicBezTo>
                  <a:pt x="176" y="24"/>
                  <a:pt x="175" y="24"/>
                  <a:pt x="174" y="24"/>
                </a:cubicBezTo>
                <a:cubicBezTo>
                  <a:pt x="173" y="25"/>
                  <a:pt x="171" y="26"/>
                  <a:pt x="169" y="27"/>
                </a:cubicBezTo>
                <a:cubicBezTo>
                  <a:pt x="169" y="27"/>
                  <a:pt x="168" y="27"/>
                  <a:pt x="167" y="27"/>
                </a:cubicBezTo>
                <a:cubicBezTo>
                  <a:pt x="165" y="28"/>
                  <a:pt x="163" y="29"/>
                  <a:pt x="161" y="30"/>
                </a:cubicBezTo>
                <a:cubicBezTo>
                  <a:pt x="159" y="31"/>
                  <a:pt x="157" y="32"/>
                  <a:pt x="156" y="33"/>
                </a:cubicBezTo>
                <a:cubicBezTo>
                  <a:pt x="155" y="33"/>
                  <a:pt x="154" y="35"/>
                  <a:pt x="154" y="36"/>
                </a:cubicBezTo>
                <a:cubicBezTo>
                  <a:pt x="154" y="37"/>
                  <a:pt x="156" y="37"/>
                  <a:pt x="156" y="38"/>
                </a:cubicBezTo>
                <a:cubicBezTo>
                  <a:pt x="156" y="39"/>
                  <a:pt x="155" y="40"/>
                  <a:pt x="155" y="41"/>
                </a:cubicBezTo>
                <a:cubicBezTo>
                  <a:pt x="156" y="41"/>
                  <a:pt x="157" y="41"/>
                  <a:pt x="158" y="41"/>
                </a:cubicBezTo>
                <a:cubicBezTo>
                  <a:pt x="161" y="41"/>
                  <a:pt x="162" y="43"/>
                  <a:pt x="164" y="44"/>
                </a:cubicBezTo>
                <a:cubicBezTo>
                  <a:pt x="165" y="45"/>
                  <a:pt x="167" y="46"/>
                  <a:pt x="169" y="46"/>
                </a:cubicBezTo>
                <a:cubicBezTo>
                  <a:pt x="171" y="46"/>
                  <a:pt x="173" y="45"/>
                  <a:pt x="173" y="47"/>
                </a:cubicBezTo>
                <a:cubicBezTo>
                  <a:pt x="174" y="48"/>
                  <a:pt x="171" y="49"/>
                  <a:pt x="171" y="50"/>
                </a:cubicBezTo>
                <a:cubicBezTo>
                  <a:pt x="172" y="51"/>
                  <a:pt x="171" y="52"/>
                  <a:pt x="171" y="53"/>
                </a:cubicBezTo>
                <a:cubicBezTo>
                  <a:pt x="171" y="54"/>
                  <a:pt x="172" y="56"/>
                  <a:pt x="173" y="56"/>
                </a:cubicBezTo>
                <a:cubicBezTo>
                  <a:pt x="174" y="56"/>
                  <a:pt x="177" y="55"/>
                  <a:pt x="177" y="53"/>
                </a:cubicBezTo>
                <a:cubicBezTo>
                  <a:pt x="178" y="51"/>
                  <a:pt x="178" y="49"/>
                  <a:pt x="179" y="48"/>
                </a:cubicBezTo>
                <a:cubicBezTo>
                  <a:pt x="186" y="48"/>
                  <a:pt x="192" y="44"/>
                  <a:pt x="191" y="37"/>
                </a:cubicBezTo>
                <a:cubicBezTo>
                  <a:pt x="191" y="37"/>
                  <a:pt x="191" y="36"/>
                  <a:pt x="191" y="35"/>
                </a:cubicBezTo>
                <a:cubicBezTo>
                  <a:pt x="191" y="34"/>
                  <a:pt x="193" y="33"/>
                  <a:pt x="193" y="31"/>
                </a:cubicBezTo>
                <a:cubicBezTo>
                  <a:pt x="194" y="31"/>
                  <a:pt x="194" y="30"/>
                  <a:pt x="195" y="30"/>
                </a:cubicBezTo>
                <a:cubicBezTo>
                  <a:pt x="195" y="29"/>
                  <a:pt x="196" y="28"/>
                  <a:pt x="197" y="27"/>
                </a:cubicBezTo>
                <a:cubicBezTo>
                  <a:pt x="197" y="27"/>
                  <a:pt x="197" y="27"/>
                  <a:pt x="197" y="27"/>
                </a:cubicBezTo>
                <a:cubicBezTo>
                  <a:pt x="198" y="27"/>
                  <a:pt x="198" y="27"/>
                  <a:pt x="199" y="27"/>
                </a:cubicBezTo>
                <a:cubicBezTo>
                  <a:pt x="200" y="28"/>
                  <a:pt x="201" y="28"/>
                  <a:pt x="203" y="28"/>
                </a:cubicBezTo>
                <a:cubicBezTo>
                  <a:pt x="203" y="28"/>
                  <a:pt x="204" y="27"/>
                  <a:pt x="205" y="28"/>
                </a:cubicBezTo>
                <a:cubicBezTo>
                  <a:pt x="207" y="28"/>
                  <a:pt x="207" y="30"/>
                  <a:pt x="209" y="30"/>
                </a:cubicBezTo>
                <a:cubicBezTo>
                  <a:pt x="210" y="31"/>
                  <a:pt x="211" y="31"/>
                  <a:pt x="211" y="32"/>
                </a:cubicBezTo>
                <a:cubicBezTo>
                  <a:pt x="211" y="34"/>
                  <a:pt x="209" y="34"/>
                  <a:pt x="209" y="35"/>
                </a:cubicBezTo>
                <a:cubicBezTo>
                  <a:pt x="209" y="35"/>
                  <a:pt x="209" y="35"/>
                  <a:pt x="209" y="35"/>
                </a:cubicBezTo>
                <a:cubicBezTo>
                  <a:pt x="210" y="37"/>
                  <a:pt x="211" y="38"/>
                  <a:pt x="212" y="38"/>
                </a:cubicBezTo>
                <a:cubicBezTo>
                  <a:pt x="213" y="38"/>
                  <a:pt x="214" y="37"/>
                  <a:pt x="215" y="37"/>
                </a:cubicBezTo>
                <a:cubicBezTo>
                  <a:pt x="217" y="36"/>
                  <a:pt x="218" y="35"/>
                  <a:pt x="219" y="34"/>
                </a:cubicBezTo>
                <a:cubicBezTo>
                  <a:pt x="220" y="35"/>
                  <a:pt x="222" y="36"/>
                  <a:pt x="223" y="38"/>
                </a:cubicBezTo>
                <a:cubicBezTo>
                  <a:pt x="223" y="38"/>
                  <a:pt x="223" y="39"/>
                  <a:pt x="223" y="39"/>
                </a:cubicBezTo>
                <a:cubicBezTo>
                  <a:pt x="224" y="41"/>
                  <a:pt x="223" y="42"/>
                  <a:pt x="223" y="44"/>
                </a:cubicBezTo>
                <a:cubicBezTo>
                  <a:pt x="223" y="46"/>
                  <a:pt x="227" y="46"/>
                  <a:pt x="228" y="47"/>
                </a:cubicBezTo>
                <a:cubicBezTo>
                  <a:pt x="229" y="48"/>
                  <a:pt x="229" y="49"/>
                  <a:pt x="229" y="49"/>
                </a:cubicBezTo>
                <a:cubicBezTo>
                  <a:pt x="230" y="50"/>
                  <a:pt x="231" y="50"/>
                  <a:pt x="231" y="51"/>
                </a:cubicBezTo>
                <a:cubicBezTo>
                  <a:pt x="231" y="54"/>
                  <a:pt x="229" y="54"/>
                  <a:pt x="229" y="57"/>
                </a:cubicBezTo>
                <a:cubicBezTo>
                  <a:pt x="228" y="58"/>
                  <a:pt x="227" y="58"/>
                  <a:pt x="227" y="59"/>
                </a:cubicBezTo>
                <a:cubicBezTo>
                  <a:pt x="227" y="62"/>
                  <a:pt x="231" y="60"/>
                  <a:pt x="232" y="62"/>
                </a:cubicBezTo>
                <a:cubicBezTo>
                  <a:pt x="232" y="63"/>
                  <a:pt x="231" y="64"/>
                  <a:pt x="231" y="65"/>
                </a:cubicBezTo>
                <a:cubicBezTo>
                  <a:pt x="232" y="66"/>
                  <a:pt x="232" y="69"/>
                  <a:pt x="230" y="69"/>
                </a:cubicBezTo>
                <a:cubicBezTo>
                  <a:pt x="229" y="69"/>
                  <a:pt x="229" y="67"/>
                  <a:pt x="227" y="67"/>
                </a:cubicBezTo>
                <a:cubicBezTo>
                  <a:pt x="227" y="67"/>
                  <a:pt x="226" y="67"/>
                  <a:pt x="225" y="67"/>
                </a:cubicBezTo>
                <a:cubicBezTo>
                  <a:pt x="224" y="66"/>
                  <a:pt x="223" y="66"/>
                  <a:pt x="222" y="66"/>
                </a:cubicBezTo>
                <a:cubicBezTo>
                  <a:pt x="221" y="66"/>
                  <a:pt x="219" y="66"/>
                  <a:pt x="218" y="65"/>
                </a:cubicBezTo>
                <a:cubicBezTo>
                  <a:pt x="219" y="63"/>
                  <a:pt x="222" y="61"/>
                  <a:pt x="224" y="59"/>
                </a:cubicBezTo>
                <a:cubicBezTo>
                  <a:pt x="225" y="58"/>
                  <a:pt x="226" y="58"/>
                  <a:pt x="226" y="56"/>
                </a:cubicBezTo>
                <a:cubicBezTo>
                  <a:pt x="224" y="55"/>
                  <a:pt x="223" y="57"/>
                  <a:pt x="222" y="57"/>
                </a:cubicBezTo>
                <a:cubicBezTo>
                  <a:pt x="220" y="58"/>
                  <a:pt x="219" y="59"/>
                  <a:pt x="218" y="59"/>
                </a:cubicBezTo>
                <a:cubicBezTo>
                  <a:pt x="215" y="60"/>
                  <a:pt x="212" y="58"/>
                  <a:pt x="210" y="60"/>
                </a:cubicBezTo>
                <a:cubicBezTo>
                  <a:pt x="209" y="61"/>
                  <a:pt x="212" y="60"/>
                  <a:pt x="212" y="62"/>
                </a:cubicBezTo>
                <a:cubicBezTo>
                  <a:pt x="211" y="62"/>
                  <a:pt x="210" y="62"/>
                  <a:pt x="209" y="62"/>
                </a:cubicBezTo>
                <a:cubicBezTo>
                  <a:pt x="208" y="61"/>
                  <a:pt x="209" y="60"/>
                  <a:pt x="208" y="60"/>
                </a:cubicBezTo>
                <a:cubicBezTo>
                  <a:pt x="208" y="59"/>
                  <a:pt x="205" y="59"/>
                  <a:pt x="203" y="59"/>
                </a:cubicBezTo>
                <a:cubicBezTo>
                  <a:pt x="202" y="59"/>
                  <a:pt x="200" y="60"/>
                  <a:pt x="200" y="62"/>
                </a:cubicBezTo>
                <a:cubicBezTo>
                  <a:pt x="202" y="63"/>
                  <a:pt x="205" y="61"/>
                  <a:pt x="206" y="63"/>
                </a:cubicBezTo>
                <a:cubicBezTo>
                  <a:pt x="205" y="65"/>
                  <a:pt x="202" y="66"/>
                  <a:pt x="203" y="68"/>
                </a:cubicBezTo>
                <a:cubicBezTo>
                  <a:pt x="203" y="69"/>
                  <a:pt x="204" y="71"/>
                  <a:pt x="205" y="71"/>
                </a:cubicBezTo>
                <a:cubicBezTo>
                  <a:pt x="206" y="71"/>
                  <a:pt x="206" y="70"/>
                  <a:pt x="207" y="70"/>
                </a:cubicBezTo>
                <a:cubicBezTo>
                  <a:pt x="208" y="70"/>
                  <a:pt x="208" y="71"/>
                  <a:pt x="209" y="71"/>
                </a:cubicBezTo>
                <a:cubicBezTo>
                  <a:pt x="210" y="70"/>
                  <a:pt x="211" y="68"/>
                  <a:pt x="212" y="69"/>
                </a:cubicBezTo>
                <a:cubicBezTo>
                  <a:pt x="214" y="71"/>
                  <a:pt x="211" y="72"/>
                  <a:pt x="209" y="73"/>
                </a:cubicBezTo>
                <a:cubicBezTo>
                  <a:pt x="206" y="74"/>
                  <a:pt x="203" y="74"/>
                  <a:pt x="201" y="75"/>
                </a:cubicBezTo>
                <a:cubicBezTo>
                  <a:pt x="200" y="75"/>
                  <a:pt x="197" y="79"/>
                  <a:pt x="196" y="76"/>
                </a:cubicBezTo>
                <a:cubicBezTo>
                  <a:pt x="196" y="74"/>
                  <a:pt x="198" y="75"/>
                  <a:pt x="198" y="73"/>
                </a:cubicBezTo>
                <a:cubicBezTo>
                  <a:pt x="196" y="73"/>
                  <a:pt x="194" y="74"/>
                  <a:pt x="192" y="75"/>
                </a:cubicBezTo>
                <a:cubicBezTo>
                  <a:pt x="189" y="76"/>
                  <a:pt x="184" y="77"/>
                  <a:pt x="183" y="80"/>
                </a:cubicBezTo>
                <a:cubicBezTo>
                  <a:pt x="183" y="81"/>
                  <a:pt x="183" y="82"/>
                  <a:pt x="183" y="83"/>
                </a:cubicBezTo>
                <a:cubicBezTo>
                  <a:pt x="183" y="83"/>
                  <a:pt x="180" y="83"/>
                  <a:pt x="179" y="83"/>
                </a:cubicBezTo>
                <a:cubicBezTo>
                  <a:pt x="178" y="84"/>
                  <a:pt x="177" y="85"/>
                  <a:pt x="176" y="85"/>
                </a:cubicBezTo>
                <a:cubicBezTo>
                  <a:pt x="175" y="85"/>
                  <a:pt x="174" y="85"/>
                  <a:pt x="174" y="85"/>
                </a:cubicBezTo>
                <a:cubicBezTo>
                  <a:pt x="173" y="86"/>
                  <a:pt x="172" y="87"/>
                  <a:pt x="171" y="88"/>
                </a:cubicBezTo>
                <a:cubicBezTo>
                  <a:pt x="170" y="89"/>
                  <a:pt x="169" y="89"/>
                  <a:pt x="169" y="90"/>
                </a:cubicBezTo>
                <a:cubicBezTo>
                  <a:pt x="168" y="90"/>
                  <a:pt x="168" y="92"/>
                  <a:pt x="166" y="93"/>
                </a:cubicBezTo>
                <a:cubicBezTo>
                  <a:pt x="165" y="93"/>
                  <a:pt x="165" y="92"/>
                  <a:pt x="164" y="93"/>
                </a:cubicBezTo>
                <a:cubicBezTo>
                  <a:pt x="164" y="94"/>
                  <a:pt x="165" y="97"/>
                  <a:pt x="164" y="99"/>
                </a:cubicBezTo>
                <a:cubicBezTo>
                  <a:pt x="162" y="100"/>
                  <a:pt x="160" y="101"/>
                  <a:pt x="158" y="103"/>
                </a:cubicBezTo>
                <a:cubicBezTo>
                  <a:pt x="157" y="103"/>
                  <a:pt x="155" y="104"/>
                  <a:pt x="154" y="104"/>
                </a:cubicBezTo>
                <a:cubicBezTo>
                  <a:pt x="153" y="105"/>
                  <a:pt x="152" y="106"/>
                  <a:pt x="151" y="107"/>
                </a:cubicBezTo>
                <a:cubicBezTo>
                  <a:pt x="148" y="108"/>
                  <a:pt x="144" y="110"/>
                  <a:pt x="144" y="115"/>
                </a:cubicBezTo>
                <a:cubicBezTo>
                  <a:pt x="144" y="116"/>
                  <a:pt x="145" y="117"/>
                  <a:pt x="145" y="118"/>
                </a:cubicBezTo>
                <a:cubicBezTo>
                  <a:pt x="145" y="118"/>
                  <a:pt x="145" y="119"/>
                  <a:pt x="145" y="120"/>
                </a:cubicBezTo>
                <a:cubicBezTo>
                  <a:pt x="145" y="121"/>
                  <a:pt x="146" y="123"/>
                  <a:pt x="145" y="124"/>
                </a:cubicBezTo>
                <a:cubicBezTo>
                  <a:pt x="143" y="123"/>
                  <a:pt x="140" y="123"/>
                  <a:pt x="139" y="122"/>
                </a:cubicBezTo>
                <a:cubicBezTo>
                  <a:pt x="139" y="120"/>
                  <a:pt x="140" y="119"/>
                  <a:pt x="140" y="118"/>
                </a:cubicBezTo>
                <a:cubicBezTo>
                  <a:pt x="139" y="117"/>
                  <a:pt x="138" y="115"/>
                  <a:pt x="137" y="115"/>
                </a:cubicBezTo>
                <a:cubicBezTo>
                  <a:pt x="136" y="114"/>
                  <a:pt x="135" y="115"/>
                  <a:pt x="134" y="115"/>
                </a:cubicBezTo>
                <a:cubicBezTo>
                  <a:pt x="133" y="115"/>
                  <a:pt x="132" y="114"/>
                  <a:pt x="131" y="114"/>
                </a:cubicBezTo>
                <a:cubicBezTo>
                  <a:pt x="129" y="113"/>
                  <a:pt x="127" y="114"/>
                  <a:pt x="125" y="114"/>
                </a:cubicBezTo>
                <a:cubicBezTo>
                  <a:pt x="123" y="115"/>
                  <a:pt x="122" y="117"/>
                  <a:pt x="119" y="117"/>
                </a:cubicBezTo>
                <a:cubicBezTo>
                  <a:pt x="118" y="117"/>
                  <a:pt x="117" y="116"/>
                  <a:pt x="116" y="116"/>
                </a:cubicBezTo>
                <a:cubicBezTo>
                  <a:pt x="115" y="115"/>
                  <a:pt x="113" y="115"/>
                  <a:pt x="112" y="115"/>
                </a:cubicBezTo>
                <a:cubicBezTo>
                  <a:pt x="109" y="115"/>
                  <a:pt x="107" y="117"/>
                  <a:pt x="105" y="118"/>
                </a:cubicBezTo>
                <a:cubicBezTo>
                  <a:pt x="103" y="119"/>
                  <a:pt x="101" y="121"/>
                  <a:pt x="100" y="123"/>
                </a:cubicBezTo>
                <a:cubicBezTo>
                  <a:pt x="100" y="124"/>
                  <a:pt x="100" y="125"/>
                  <a:pt x="100" y="126"/>
                </a:cubicBezTo>
                <a:cubicBezTo>
                  <a:pt x="99" y="127"/>
                  <a:pt x="99" y="128"/>
                  <a:pt x="98" y="128"/>
                </a:cubicBezTo>
                <a:cubicBezTo>
                  <a:pt x="97" y="131"/>
                  <a:pt x="95" y="135"/>
                  <a:pt x="97" y="140"/>
                </a:cubicBezTo>
                <a:cubicBezTo>
                  <a:pt x="97" y="140"/>
                  <a:pt x="99" y="144"/>
                  <a:pt x="99" y="145"/>
                </a:cubicBezTo>
                <a:cubicBezTo>
                  <a:pt x="100" y="146"/>
                  <a:pt x="102" y="147"/>
                  <a:pt x="104" y="147"/>
                </a:cubicBezTo>
                <a:cubicBezTo>
                  <a:pt x="105" y="147"/>
                  <a:pt x="106" y="146"/>
                  <a:pt x="107" y="146"/>
                </a:cubicBezTo>
                <a:cubicBezTo>
                  <a:pt x="108" y="146"/>
                  <a:pt x="110" y="146"/>
                  <a:pt x="111" y="146"/>
                </a:cubicBezTo>
                <a:cubicBezTo>
                  <a:pt x="114" y="145"/>
                  <a:pt x="113" y="140"/>
                  <a:pt x="117" y="139"/>
                </a:cubicBezTo>
                <a:cubicBezTo>
                  <a:pt x="118" y="138"/>
                  <a:pt x="120" y="138"/>
                  <a:pt x="122" y="138"/>
                </a:cubicBezTo>
                <a:cubicBezTo>
                  <a:pt x="123" y="138"/>
                  <a:pt x="123" y="140"/>
                  <a:pt x="123" y="141"/>
                </a:cubicBezTo>
                <a:cubicBezTo>
                  <a:pt x="123" y="141"/>
                  <a:pt x="122" y="142"/>
                  <a:pt x="122" y="143"/>
                </a:cubicBezTo>
                <a:cubicBezTo>
                  <a:pt x="122" y="144"/>
                  <a:pt x="122" y="145"/>
                  <a:pt x="121" y="146"/>
                </a:cubicBezTo>
                <a:cubicBezTo>
                  <a:pt x="121" y="147"/>
                  <a:pt x="120" y="148"/>
                  <a:pt x="119" y="149"/>
                </a:cubicBezTo>
                <a:cubicBezTo>
                  <a:pt x="119" y="149"/>
                  <a:pt x="119" y="150"/>
                  <a:pt x="119" y="151"/>
                </a:cubicBezTo>
                <a:cubicBezTo>
                  <a:pt x="119" y="152"/>
                  <a:pt x="118" y="152"/>
                  <a:pt x="118" y="153"/>
                </a:cubicBezTo>
                <a:cubicBezTo>
                  <a:pt x="121" y="155"/>
                  <a:pt x="125" y="153"/>
                  <a:pt x="128" y="153"/>
                </a:cubicBezTo>
                <a:cubicBezTo>
                  <a:pt x="129" y="154"/>
                  <a:pt x="132" y="155"/>
                  <a:pt x="132" y="157"/>
                </a:cubicBezTo>
                <a:cubicBezTo>
                  <a:pt x="132" y="158"/>
                  <a:pt x="131" y="159"/>
                  <a:pt x="130" y="161"/>
                </a:cubicBezTo>
                <a:cubicBezTo>
                  <a:pt x="130" y="162"/>
                  <a:pt x="129" y="165"/>
                  <a:pt x="129" y="166"/>
                </a:cubicBezTo>
                <a:cubicBezTo>
                  <a:pt x="129" y="169"/>
                  <a:pt x="133" y="173"/>
                  <a:pt x="136" y="173"/>
                </a:cubicBezTo>
                <a:cubicBezTo>
                  <a:pt x="138" y="173"/>
                  <a:pt x="140" y="170"/>
                  <a:pt x="144" y="172"/>
                </a:cubicBezTo>
                <a:cubicBezTo>
                  <a:pt x="145" y="172"/>
                  <a:pt x="146" y="174"/>
                  <a:pt x="147" y="174"/>
                </a:cubicBezTo>
                <a:cubicBezTo>
                  <a:pt x="148" y="174"/>
                  <a:pt x="150" y="172"/>
                  <a:pt x="150" y="171"/>
                </a:cubicBezTo>
                <a:cubicBezTo>
                  <a:pt x="151" y="169"/>
                  <a:pt x="151" y="168"/>
                  <a:pt x="153" y="167"/>
                </a:cubicBezTo>
                <a:cubicBezTo>
                  <a:pt x="154" y="166"/>
                  <a:pt x="156" y="167"/>
                  <a:pt x="158" y="166"/>
                </a:cubicBezTo>
                <a:cubicBezTo>
                  <a:pt x="159" y="166"/>
                  <a:pt x="159" y="165"/>
                  <a:pt x="160" y="164"/>
                </a:cubicBezTo>
                <a:cubicBezTo>
                  <a:pt x="161" y="164"/>
                  <a:pt x="162" y="163"/>
                  <a:pt x="163" y="164"/>
                </a:cubicBezTo>
                <a:cubicBezTo>
                  <a:pt x="164" y="165"/>
                  <a:pt x="161" y="165"/>
                  <a:pt x="162" y="167"/>
                </a:cubicBezTo>
                <a:cubicBezTo>
                  <a:pt x="164" y="168"/>
                  <a:pt x="165" y="165"/>
                  <a:pt x="167" y="165"/>
                </a:cubicBezTo>
                <a:cubicBezTo>
                  <a:pt x="167" y="165"/>
                  <a:pt x="169" y="166"/>
                  <a:pt x="170" y="166"/>
                </a:cubicBezTo>
                <a:cubicBezTo>
                  <a:pt x="171" y="167"/>
                  <a:pt x="171" y="168"/>
                  <a:pt x="173" y="168"/>
                </a:cubicBezTo>
                <a:cubicBezTo>
                  <a:pt x="173" y="168"/>
                  <a:pt x="175" y="168"/>
                  <a:pt x="176" y="168"/>
                </a:cubicBezTo>
                <a:cubicBezTo>
                  <a:pt x="177" y="168"/>
                  <a:pt x="178" y="170"/>
                  <a:pt x="179" y="170"/>
                </a:cubicBezTo>
                <a:cubicBezTo>
                  <a:pt x="181" y="169"/>
                  <a:pt x="182" y="168"/>
                  <a:pt x="183" y="168"/>
                </a:cubicBezTo>
                <a:cubicBezTo>
                  <a:pt x="185" y="167"/>
                  <a:pt x="186" y="168"/>
                  <a:pt x="188" y="170"/>
                </a:cubicBezTo>
                <a:cubicBezTo>
                  <a:pt x="189" y="170"/>
                  <a:pt x="189" y="168"/>
                  <a:pt x="190" y="169"/>
                </a:cubicBezTo>
                <a:cubicBezTo>
                  <a:pt x="189" y="170"/>
                  <a:pt x="190" y="171"/>
                  <a:pt x="191" y="172"/>
                </a:cubicBezTo>
                <a:cubicBezTo>
                  <a:pt x="191" y="172"/>
                  <a:pt x="191" y="173"/>
                  <a:pt x="191" y="173"/>
                </a:cubicBezTo>
                <a:cubicBezTo>
                  <a:pt x="192" y="174"/>
                  <a:pt x="194" y="174"/>
                  <a:pt x="195" y="175"/>
                </a:cubicBezTo>
                <a:cubicBezTo>
                  <a:pt x="196" y="175"/>
                  <a:pt x="196" y="177"/>
                  <a:pt x="198" y="178"/>
                </a:cubicBezTo>
                <a:cubicBezTo>
                  <a:pt x="199" y="179"/>
                  <a:pt x="201" y="181"/>
                  <a:pt x="203" y="181"/>
                </a:cubicBezTo>
                <a:cubicBezTo>
                  <a:pt x="204" y="181"/>
                  <a:pt x="206" y="181"/>
                  <a:pt x="207" y="181"/>
                </a:cubicBezTo>
                <a:cubicBezTo>
                  <a:pt x="210" y="181"/>
                  <a:pt x="212" y="183"/>
                  <a:pt x="214" y="184"/>
                </a:cubicBezTo>
                <a:cubicBezTo>
                  <a:pt x="215" y="185"/>
                  <a:pt x="217" y="186"/>
                  <a:pt x="217" y="187"/>
                </a:cubicBezTo>
                <a:cubicBezTo>
                  <a:pt x="217" y="188"/>
                  <a:pt x="217" y="189"/>
                  <a:pt x="217" y="190"/>
                </a:cubicBezTo>
                <a:cubicBezTo>
                  <a:pt x="218" y="192"/>
                  <a:pt x="221" y="193"/>
                  <a:pt x="220" y="196"/>
                </a:cubicBezTo>
                <a:cubicBezTo>
                  <a:pt x="220" y="197"/>
                  <a:pt x="221" y="197"/>
                  <a:pt x="222" y="198"/>
                </a:cubicBezTo>
                <a:cubicBezTo>
                  <a:pt x="223" y="198"/>
                  <a:pt x="224" y="199"/>
                  <a:pt x="225" y="199"/>
                </a:cubicBezTo>
                <a:cubicBezTo>
                  <a:pt x="225" y="200"/>
                  <a:pt x="226" y="199"/>
                  <a:pt x="227" y="199"/>
                </a:cubicBezTo>
                <a:cubicBezTo>
                  <a:pt x="228" y="199"/>
                  <a:pt x="229" y="200"/>
                  <a:pt x="231" y="201"/>
                </a:cubicBezTo>
                <a:cubicBezTo>
                  <a:pt x="232" y="201"/>
                  <a:pt x="233" y="201"/>
                  <a:pt x="234" y="202"/>
                </a:cubicBezTo>
                <a:cubicBezTo>
                  <a:pt x="234" y="202"/>
                  <a:pt x="235" y="204"/>
                  <a:pt x="235" y="204"/>
                </a:cubicBezTo>
                <a:cubicBezTo>
                  <a:pt x="236" y="205"/>
                  <a:pt x="237" y="204"/>
                  <a:pt x="238" y="204"/>
                </a:cubicBezTo>
                <a:cubicBezTo>
                  <a:pt x="240" y="204"/>
                  <a:pt x="242" y="205"/>
                  <a:pt x="244" y="205"/>
                </a:cubicBezTo>
                <a:cubicBezTo>
                  <a:pt x="245" y="205"/>
                  <a:pt x="245" y="205"/>
                  <a:pt x="246" y="205"/>
                </a:cubicBezTo>
                <a:cubicBezTo>
                  <a:pt x="248" y="205"/>
                  <a:pt x="249" y="206"/>
                  <a:pt x="251" y="208"/>
                </a:cubicBezTo>
                <a:cubicBezTo>
                  <a:pt x="233" y="237"/>
                  <a:pt x="204" y="258"/>
                  <a:pt x="170" y="266"/>
                </a:cubicBezTo>
                <a:cubicBezTo>
                  <a:pt x="170" y="265"/>
                  <a:pt x="169" y="264"/>
                  <a:pt x="169" y="262"/>
                </a:cubicBezTo>
                <a:cubicBezTo>
                  <a:pt x="169" y="260"/>
                  <a:pt x="169" y="258"/>
                  <a:pt x="169" y="255"/>
                </a:cubicBezTo>
                <a:cubicBezTo>
                  <a:pt x="169" y="253"/>
                  <a:pt x="168" y="250"/>
                  <a:pt x="168" y="249"/>
                </a:cubicBezTo>
                <a:cubicBezTo>
                  <a:pt x="167" y="247"/>
                  <a:pt x="164" y="245"/>
                  <a:pt x="162" y="244"/>
                </a:cubicBezTo>
                <a:cubicBezTo>
                  <a:pt x="161" y="244"/>
                  <a:pt x="160" y="243"/>
                  <a:pt x="159" y="243"/>
                </a:cubicBezTo>
                <a:cubicBezTo>
                  <a:pt x="156" y="242"/>
                  <a:pt x="151" y="239"/>
                  <a:pt x="150" y="237"/>
                </a:cubicBezTo>
                <a:cubicBezTo>
                  <a:pt x="150" y="236"/>
                  <a:pt x="150" y="235"/>
                  <a:pt x="150" y="234"/>
                </a:cubicBezTo>
                <a:cubicBezTo>
                  <a:pt x="149" y="233"/>
                  <a:pt x="148" y="231"/>
                  <a:pt x="147" y="230"/>
                </a:cubicBezTo>
                <a:cubicBezTo>
                  <a:pt x="145" y="227"/>
                  <a:pt x="143" y="224"/>
                  <a:pt x="142" y="221"/>
                </a:cubicBezTo>
                <a:cubicBezTo>
                  <a:pt x="141" y="219"/>
                  <a:pt x="140" y="218"/>
                  <a:pt x="139" y="216"/>
                </a:cubicBezTo>
                <a:cubicBezTo>
                  <a:pt x="138" y="216"/>
                  <a:pt x="136" y="215"/>
                  <a:pt x="136" y="214"/>
                </a:cubicBezTo>
                <a:cubicBezTo>
                  <a:pt x="136" y="213"/>
                  <a:pt x="135" y="211"/>
                  <a:pt x="135" y="210"/>
                </a:cubicBezTo>
                <a:cubicBezTo>
                  <a:pt x="135" y="208"/>
                  <a:pt x="138" y="207"/>
                  <a:pt x="138" y="206"/>
                </a:cubicBezTo>
                <a:cubicBezTo>
                  <a:pt x="138" y="205"/>
                  <a:pt x="136" y="204"/>
                  <a:pt x="136" y="203"/>
                </a:cubicBezTo>
                <a:cubicBezTo>
                  <a:pt x="135" y="201"/>
                  <a:pt x="136" y="200"/>
                  <a:pt x="137" y="198"/>
                </a:cubicBezTo>
                <a:cubicBezTo>
                  <a:pt x="138" y="197"/>
                  <a:pt x="138" y="196"/>
                  <a:pt x="138" y="196"/>
                </a:cubicBezTo>
                <a:cubicBezTo>
                  <a:pt x="139" y="195"/>
                  <a:pt x="140" y="195"/>
                  <a:pt x="141" y="194"/>
                </a:cubicBezTo>
                <a:cubicBezTo>
                  <a:pt x="141" y="193"/>
                  <a:pt x="141" y="192"/>
                  <a:pt x="142" y="191"/>
                </a:cubicBezTo>
                <a:cubicBezTo>
                  <a:pt x="143" y="190"/>
                  <a:pt x="145" y="189"/>
                  <a:pt x="145" y="188"/>
                </a:cubicBezTo>
                <a:cubicBezTo>
                  <a:pt x="146" y="187"/>
                  <a:pt x="146" y="181"/>
                  <a:pt x="145" y="180"/>
                </a:cubicBezTo>
                <a:cubicBezTo>
                  <a:pt x="145" y="178"/>
                  <a:pt x="144" y="178"/>
                  <a:pt x="144" y="177"/>
                </a:cubicBezTo>
                <a:cubicBezTo>
                  <a:pt x="143" y="175"/>
                  <a:pt x="143" y="173"/>
                  <a:pt x="141" y="173"/>
                </a:cubicBezTo>
                <a:cubicBezTo>
                  <a:pt x="140" y="173"/>
                  <a:pt x="139" y="174"/>
                  <a:pt x="138" y="175"/>
                </a:cubicBezTo>
                <a:cubicBezTo>
                  <a:pt x="138" y="176"/>
                  <a:pt x="138" y="177"/>
                  <a:pt x="137" y="177"/>
                </a:cubicBezTo>
                <a:cubicBezTo>
                  <a:pt x="135" y="178"/>
                  <a:pt x="135" y="176"/>
                  <a:pt x="133" y="175"/>
                </a:cubicBezTo>
                <a:cubicBezTo>
                  <a:pt x="132" y="175"/>
                  <a:pt x="131" y="175"/>
                  <a:pt x="130" y="175"/>
                </a:cubicBezTo>
                <a:cubicBezTo>
                  <a:pt x="129" y="174"/>
                  <a:pt x="128" y="172"/>
                  <a:pt x="127" y="171"/>
                </a:cubicBezTo>
                <a:cubicBezTo>
                  <a:pt x="126" y="170"/>
                  <a:pt x="124" y="171"/>
                  <a:pt x="124" y="170"/>
                </a:cubicBezTo>
                <a:cubicBezTo>
                  <a:pt x="123" y="169"/>
                  <a:pt x="124" y="168"/>
                  <a:pt x="124" y="167"/>
                </a:cubicBezTo>
                <a:cubicBezTo>
                  <a:pt x="122" y="166"/>
                  <a:pt x="120" y="162"/>
                  <a:pt x="119" y="161"/>
                </a:cubicBezTo>
                <a:cubicBezTo>
                  <a:pt x="117" y="161"/>
                  <a:pt x="115" y="161"/>
                  <a:pt x="114" y="160"/>
                </a:cubicBezTo>
                <a:cubicBezTo>
                  <a:pt x="113" y="160"/>
                  <a:pt x="112" y="160"/>
                  <a:pt x="112" y="159"/>
                </a:cubicBezTo>
                <a:cubicBezTo>
                  <a:pt x="111" y="159"/>
                  <a:pt x="110" y="159"/>
                  <a:pt x="109" y="159"/>
                </a:cubicBezTo>
                <a:cubicBezTo>
                  <a:pt x="106" y="157"/>
                  <a:pt x="104" y="153"/>
                  <a:pt x="101" y="153"/>
                </a:cubicBezTo>
                <a:cubicBezTo>
                  <a:pt x="99" y="153"/>
                  <a:pt x="98" y="154"/>
                  <a:pt x="96" y="154"/>
                </a:cubicBezTo>
                <a:cubicBezTo>
                  <a:pt x="95" y="154"/>
                  <a:pt x="93" y="153"/>
                  <a:pt x="91" y="152"/>
                </a:cubicBezTo>
                <a:cubicBezTo>
                  <a:pt x="89" y="151"/>
                  <a:pt x="87" y="151"/>
                  <a:pt x="85" y="150"/>
                </a:cubicBezTo>
                <a:cubicBezTo>
                  <a:pt x="84" y="150"/>
                  <a:pt x="83" y="148"/>
                  <a:pt x="82" y="148"/>
                </a:cubicBezTo>
                <a:cubicBezTo>
                  <a:pt x="82" y="148"/>
                  <a:pt x="80" y="147"/>
                  <a:pt x="80" y="147"/>
                </a:cubicBezTo>
                <a:cubicBezTo>
                  <a:pt x="79" y="147"/>
                  <a:pt x="78" y="146"/>
                  <a:pt x="77" y="145"/>
                </a:cubicBezTo>
                <a:cubicBezTo>
                  <a:pt x="75" y="144"/>
                  <a:pt x="74" y="143"/>
                  <a:pt x="74" y="142"/>
                </a:cubicBezTo>
                <a:cubicBezTo>
                  <a:pt x="74" y="141"/>
                  <a:pt x="75" y="140"/>
                  <a:pt x="75" y="139"/>
                </a:cubicBezTo>
                <a:cubicBezTo>
                  <a:pt x="76" y="135"/>
                  <a:pt x="73" y="133"/>
                  <a:pt x="71" y="130"/>
                </a:cubicBezTo>
                <a:cubicBezTo>
                  <a:pt x="70" y="129"/>
                  <a:pt x="69" y="128"/>
                  <a:pt x="68" y="126"/>
                </a:cubicBezTo>
                <a:cubicBezTo>
                  <a:pt x="68" y="125"/>
                  <a:pt x="68" y="125"/>
                  <a:pt x="68" y="124"/>
                </a:cubicBezTo>
                <a:cubicBezTo>
                  <a:pt x="67" y="123"/>
                  <a:pt x="66" y="122"/>
                  <a:pt x="65" y="121"/>
                </a:cubicBezTo>
                <a:cubicBezTo>
                  <a:pt x="64" y="119"/>
                  <a:pt x="62" y="118"/>
                  <a:pt x="62" y="117"/>
                </a:cubicBezTo>
                <a:cubicBezTo>
                  <a:pt x="62" y="115"/>
                  <a:pt x="63" y="113"/>
                  <a:pt x="62" y="112"/>
                </a:cubicBezTo>
                <a:cubicBezTo>
                  <a:pt x="61" y="109"/>
                  <a:pt x="57" y="110"/>
                  <a:pt x="58" y="114"/>
                </a:cubicBezTo>
                <a:cubicBezTo>
                  <a:pt x="58" y="115"/>
                  <a:pt x="59" y="116"/>
                  <a:pt x="60" y="117"/>
                </a:cubicBezTo>
                <a:cubicBezTo>
                  <a:pt x="60" y="118"/>
                  <a:pt x="60" y="119"/>
                  <a:pt x="60" y="121"/>
                </a:cubicBezTo>
                <a:cubicBezTo>
                  <a:pt x="61" y="122"/>
                  <a:pt x="62" y="123"/>
                  <a:pt x="62" y="124"/>
                </a:cubicBezTo>
                <a:cubicBezTo>
                  <a:pt x="63" y="126"/>
                  <a:pt x="63" y="128"/>
                  <a:pt x="64" y="130"/>
                </a:cubicBezTo>
                <a:cubicBezTo>
                  <a:pt x="64" y="131"/>
                  <a:pt x="66" y="132"/>
                  <a:pt x="65" y="133"/>
                </a:cubicBezTo>
                <a:cubicBezTo>
                  <a:pt x="63" y="133"/>
                  <a:pt x="63" y="132"/>
                  <a:pt x="62" y="131"/>
                </a:cubicBezTo>
                <a:cubicBezTo>
                  <a:pt x="62" y="131"/>
                  <a:pt x="60" y="130"/>
                  <a:pt x="60" y="129"/>
                </a:cubicBezTo>
                <a:cubicBezTo>
                  <a:pt x="59" y="128"/>
                  <a:pt x="60" y="127"/>
                  <a:pt x="60" y="126"/>
                </a:cubicBezTo>
                <a:cubicBezTo>
                  <a:pt x="59" y="124"/>
                  <a:pt x="55" y="124"/>
                  <a:pt x="55" y="121"/>
                </a:cubicBezTo>
                <a:cubicBezTo>
                  <a:pt x="55" y="120"/>
                  <a:pt x="57" y="120"/>
                  <a:pt x="57" y="119"/>
                </a:cubicBezTo>
                <a:cubicBezTo>
                  <a:pt x="57" y="117"/>
                  <a:pt x="55" y="116"/>
                  <a:pt x="54" y="115"/>
                </a:cubicBezTo>
                <a:cubicBezTo>
                  <a:pt x="54" y="114"/>
                  <a:pt x="54" y="112"/>
                  <a:pt x="54" y="110"/>
                </a:cubicBezTo>
                <a:cubicBezTo>
                  <a:pt x="54" y="109"/>
                  <a:pt x="54" y="107"/>
                  <a:pt x="54" y="106"/>
                </a:cubicBezTo>
                <a:cubicBezTo>
                  <a:pt x="53" y="105"/>
                  <a:pt x="52" y="103"/>
                  <a:pt x="51" y="103"/>
                </a:cubicBezTo>
                <a:cubicBezTo>
                  <a:pt x="49" y="102"/>
                  <a:pt x="48" y="103"/>
                  <a:pt x="48" y="101"/>
                </a:cubicBezTo>
                <a:cubicBezTo>
                  <a:pt x="47" y="101"/>
                  <a:pt x="47" y="99"/>
                  <a:pt x="47" y="98"/>
                </a:cubicBezTo>
                <a:cubicBezTo>
                  <a:pt x="46" y="96"/>
                  <a:pt x="47" y="94"/>
                  <a:pt x="47" y="92"/>
                </a:cubicBezTo>
                <a:cubicBezTo>
                  <a:pt x="46" y="90"/>
                  <a:pt x="46" y="88"/>
                  <a:pt x="47" y="86"/>
                </a:cubicBezTo>
                <a:cubicBezTo>
                  <a:pt x="47" y="85"/>
                  <a:pt x="49" y="84"/>
                  <a:pt x="49" y="83"/>
                </a:cubicBezTo>
                <a:cubicBezTo>
                  <a:pt x="50" y="82"/>
                  <a:pt x="50" y="80"/>
                  <a:pt x="51" y="79"/>
                </a:cubicBezTo>
                <a:cubicBezTo>
                  <a:pt x="52" y="77"/>
                  <a:pt x="54" y="76"/>
                  <a:pt x="56" y="74"/>
                </a:cubicBezTo>
                <a:cubicBezTo>
                  <a:pt x="57" y="72"/>
                  <a:pt x="59" y="70"/>
                  <a:pt x="60" y="67"/>
                </a:cubicBezTo>
                <a:cubicBezTo>
                  <a:pt x="60" y="66"/>
                  <a:pt x="61" y="64"/>
                  <a:pt x="61" y="63"/>
                </a:cubicBezTo>
                <a:cubicBezTo>
                  <a:pt x="61" y="62"/>
                  <a:pt x="58" y="61"/>
                  <a:pt x="58" y="59"/>
                </a:cubicBezTo>
                <a:cubicBezTo>
                  <a:pt x="59" y="58"/>
                  <a:pt x="60" y="58"/>
                  <a:pt x="61" y="57"/>
                </a:cubicBezTo>
                <a:cubicBezTo>
                  <a:pt x="61" y="57"/>
                  <a:pt x="61" y="55"/>
                  <a:pt x="61" y="54"/>
                </a:cubicBezTo>
                <a:cubicBezTo>
                  <a:pt x="61" y="53"/>
                  <a:pt x="60" y="51"/>
                  <a:pt x="61" y="50"/>
                </a:cubicBezTo>
                <a:cubicBezTo>
                  <a:pt x="61" y="49"/>
                  <a:pt x="63" y="48"/>
                  <a:pt x="62" y="47"/>
                </a:cubicBezTo>
                <a:cubicBezTo>
                  <a:pt x="61" y="45"/>
                  <a:pt x="59" y="47"/>
                  <a:pt x="58" y="46"/>
                </a:cubicBezTo>
                <a:cubicBezTo>
                  <a:pt x="57" y="46"/>
                  <a:pt x="58" y="45"/>
                  <a:pt x="58" y="43"/>
                </a:cubicBezTo>
                <a:cubicBezTo>
                  <a:pt x="58" y="42"/>
                  <a:pt x="58" y="42"/>
                  <a:pt x="58" y="41"/>
                </a:cubicBezTo>
                <a:cubicBezTo>
                  <a:pt x="58" y="41"/>
                  <a:pt x="59" y="39"/>
                  <a:pt x="59" y="39"/>
                </a:cubicBezTo>
                <a:cubicBezTo>
                  <a:pt x="58" y="38"/>
                  <a:pt x="58" y="37"/>
                  <a:pt x="57" y="36"/>
                </a:cubicBezTo>
                <a:cubicBezTo>
                  <a:pt x="74" y="23"/>
                  <a:pt x="94" y="13"/>
                  <a:pt x="115" y="9"/>
                </a:cubicBez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183"/>
          <p:cNvSpPr>
            <a:spLocks noEditPoints="1"/>
          </p:cNvSpPr>
          <p:nvPr/>
        </p:nvSpPr>
        <p:spPr bwMode="auto">
          <a:xfrm>
            <a:off x="20713140" y="4850977"/>
            <a:ext cx="1041179" cy="955051"/>
          </a:xfrm>
          <a:custGeom>
            <a:avLst/>
            <a:gdLst/>
            <a:ahLst/>
            <a:cxnLst>
              <a:cxn ang="0">
                <a:pos x="111" y="0"/>
              </a:cxn>
              <a:cxn ang="0">
                <a:pos x="111" y="223"/>
              </a:cxn>
              <a:cxn ang="0">
                <a:pos x="183" y="105"/>
              </a:cxn>
              <a:cxn ang="0">
                <a:pos x="213" y="118"/>
              </a:cxn>
              <a:cxn ang="0">
                <a:pos x="183" y="105"/>
              </a:cxn>
              <a:cxn ang="0">
                <a:pos x="117" y="10"/>
              </a:cxn>
              <a:cxn ang="0">
                <a:pos x="104" y="39"/>
              </a:cxn>
              <a:cxn ang="0">
                <a:pos x="39" y="118"/>
              </a:cxn>
              <a:cxn ang="0">
                <a:pos x="9" y="105"/>
              </a:cxn>
              <a:cxn ang="0">
                <a:pos x="39" y="118"/>
              </a:cxn>
              <a:cxn ang="0">
                <a:pos x="96" y="100"/>
              </a:cxn>
              <a:cxn ang="0">
                <a:pos x="94" y="91"/>
              </a:cxn>
              <a:cxn ang="0">
                <a:pos x="92" y="85"/>
              </a:cxn>
              <a:cxn ang="0">
                <a:pos x="90" y="77"/>
              </a:cxn>
              <a:cxn ang="0">
                <a:pos x="94" y="75"/>
              </a:cxn>
              <a:cxn ang="0">
                <a:pos x="100" y="81"/>
              </a:cxn>
              <a:cxn ang="0">
                <a:pos x="104" y="86"/>
              </a:cxn>
              <a:cxn ang="0">
                <a:pos x="109" y="93"/>
              </a:cxn>
              <a:cxn ang="0">
                <a:pos x="114" y="99"/>
              </a:cxn>
              <a:cxn ang="0">
                <a:pos x="142" y="85"/>
              </a:cxn>
              <a:cxn ang="0">
                <a:pos x="156" y="80"/>
              </a:cxn>
              <a:cxn ang="0">
                <a:pos x="166" y="77"/>
              </a:cxn>
              <a:cxn ang="0">
                <a:pos x="176" y="75"/>
              </a:cxn>
              <a:cxn ang="0">
                <a:pos x="177" y="78"/>
              </a:cxn>
              <a:cxn ang="0">
                <a:pos x="170" y="85"/>
              </a:cxn>
              <a:cxn ang="0">
                <a:pos x="162" y="92"/>
              </a:cxn>
              <a:cxn ang="0">
                <a:pos x="150" y="100"/>
              </a:cxn>
              <a:cxn ang="0">
                <a:pos x="115" y="119"/>
              </a:cxn>
              <a:cxn ang="0">
                <a:pos x="103" y="116"/>
              </a:cxn>
              <a:cxn ang="0">
                <a:pos x="104" y="184"/>
              </a:cxn>
              <a:cxn ang="0">
                <a:pos x="117" y="213"/>
              </a:cxn>
              <a:cxn ang="0">
                <a:pos x="104" y="184"/>
              </a:cxn>
            </a:cxnLst>
            <a:rect l="0" t="0" r="r" b="b"/>
            <a:pathLst>
              <a:path w="222" h="223">
                <a:moveTo>
                  <a:pt x="222" y="111"/>
                </a:moveTo>
                <a:cubicBezTo>
                  <a:pt x="222" y="50"/>
                  <a:pt x="172" y="0"/>
                  <a:pt x="111" y="0"/>
                </a:cubicBezTo>
                <a:cubicBezTo>
                  <a:pt x="49" y="0"/>
                  <a:pt x="0" y="50"/>
                  <a:pt x="0" y="111"/>
                </a:cubicBezTo>
                <a:cubicBezTo>
                  <a:pt x="0" y="173"/>
                  <a:pt x="49" y="223"/>
                  <a:pt x="111" y="223"/>
                </a:cubicBezTo>
                <a:cubicBezTo>
                  <a:pt x="172" y="223"/>
                  <a:pt x="222" y="173"/>
                  <a:pt x="222" y="111"/>
                </a:cubicBezTo>
                <a:moveTo>
                  <a:pt x="183" y="105"/>
                </a:moveTo>
                <a:cubicBezTo>
                  <a:pt x="213" y="105"/>
                  <a:pt x="213" y="105"/>
                  <a:pt x="213" y="105"/>
                </a:cubicBezTo>
                <a:cubicBezTo>
                  <a:pt x="213" y="118"/>
                  <a:pt x="213" y="118"/>
                  <a:pt x="213" y="118"/>
                </a:cubicBezTo>
                <a:cubicBezTo>
                  <a:pt x="183" y="118"/>
                  <a:pt x="183" y="118"/>
                  <a:pt x="183" y="118"/>
                </a:cubicBezTo>
                <a:lnTo>
                  <a:pt x="183" y="105"/>
                </a:lnTo>
                <a:close/>
                <a:moveTo>
                  <a:pt x="104" y="10"/>
                </a:moveTo>
                <a:cubicBezTo>
                  <a:pt x="117" y="10"/>
                  <a:pt x="117" y="10"/>
                  <a:pt x="117" y="10"/>
                </a:cubicBezTo>
                <a:cubicBezTo>
                  <a:pt x="117" y="39"/>
                  <a:pt x="117" y="39"/>
                  <a:pt x="117" y="39"/>
                </a:cubicBezTo>
                <a:cubicBezTo>
                  <a:pt x="104" y="39"/>
                  <a:pt x="104" y="39"/>
                  <a:pt x="104" y="39"/>
                </a:cubicBezTo>
                <a:lnTo>
                  <a:pt x="104" y="10"/>
                </a:lnTo>
                <a:close/>
                <a:moveTo>
                  <a:pt x="39" y="118"/>
                </a:moveTo>
                <a:cubicBezTo>
                  <a:pt x="9" y="118"/>
                  <a:pt x="9" y="118"/>
                  <a:pt x="9" y="118"/>
                </a:cubicBezTo>
                <a:cubicBezTo>
                  <a:pt x="9" y="105"/>
                  <a:pt x="9" y="105"/>
                  <a:pt x="9" y="105"/>
                </a:cubicBezTo>
                <a:cubicBezTo>
                  <a:pt x="39" y="105"/>
                  <a:pt x="39" y="105"/>
                  <a:pt x="39" y="105"/>
                </a:cubicBezTo>
                <a:lnTo>
                  <a:pt x="39" y="118"/>
                </a:lnTo>
                <a:close/>
                <a:moveTo>
                  <a:pt x="98" y="105"/>
                </a:moveTo>
                <a:cubicBezTo>
                  <a:pt x="98" y="103"/>
                  <a:pt x="97" y="101"/>
                  <a:pt x="96" y="100"/>
                </a:cubicBezTo>
                <a:cubicBezTo>
                  <a:pt x="96" y="98"/>
                  <a:pt x="95" y="96"/>
                  <a:pt x="95" y="94"/>
                </a:cubicBezTo>
                <a:cubicBezTo>
                  <a:pt x="94" y="91"/>
                  <a:pt x="94" y="91"/>
                  <a:pt x="94" y="91"/>
                </a:cubicBezTo>
                <a:cubicBezTo>
                  <a:pt x="93" y="88"/>
                  <a:pt x="93" y="88"/>
                  <a:pt x="93" y="88"/>
                </a:cubicBezTo>
                <a:cubicBezTo>
                  <a:pt x="93" y="87"/>
                  <a:pt x="92" y="86"/>
                  <a:pt x="92" y="85"/>
                </a:cubicBezTo>
                <a:cubicBezTo>
                  <a:pt x="92" y="85"/>
                  <a:pt x="92" y="84"/>
                  <a:pt x="91" y="83"/>
                </a:cubicBezTo>
                <a:cubicBezTo>
                  <a:pt x="91" y="81"/>
                  <a:pt x="90" y="79"/>
                  <a:pt x="90" y="77"/>
                </a:cubicBezTo>
                <a:cubicBezTo>
                  <a:pt x="90" y="75"/>
                  <a:pt x="89" y="73"/>
                  <a:pt x="89" y="71"/>
                </a:cubicBezTo>
                <a:cubicBezTo>
                  <a:pt x="91" y="72"/>
                  <a:pt x="92" y="73"/>
                  <a:pt x="94" y="75"/>
                </a:cubicBezTo>
                <a:cubicBezTo>
                  <a:pt x="95" y="76"/>
                  <a:pt x="96" y="78"/>
                  <a:pt x="98" y="79"/>
                </a:cubicBezTo>
                <a:cubicBezTo>
                  <a:pt x="99" y="80"/>
                  <a:pt x="99" y="81"/>
                  <a:pt x="100" y="81"/>
                </a:cubicBezTo>
                <a:cubicBezTo>
                  <a:pt x="101" y="82"/>
                  <a:pt x="101" y="83"/>
                  <a:pt x="102" y="84"/>
                </a:cubicBezTo>
                <a:cubicBezTo>
                  <a:pt x="104" y="86"/>
                  <a:pt x="104" y="86"/>
                  <a:pt x="104" y="86"/>
                </a:cubicBezTo>
                <a:cubicBezTo>
                  <a:pt x="106" y="88"/>
                  <a:pt x="106" y="88"/>
                  <a:pt x="106" y="88"/>
                </a:cubicBezTo>
                <a:cubicBezTo>
                  <a:pt x="107" y="90"/>
                  <a:pt x="108" y="91"/>
                  <a:pt x="109" y="93"/>
                </a:cubicBezTo>
                <a:cubicBezTo>
                  <a:pt x="110" y="94"/>
                  <a:pt x="111" y="96"/>
                  <a:pt x="113" y="97"/>
                </a:cubicBezTo>
                <a:cubicBezTo>
                  <a:pt x="113" y="98"/>
                  <a:pt x="113" y="99"/>
                  <a:pt x="114" y="99"/>
                </a:cubicBezTo>
                <a:cubicBezTo>
                  <a:pt x="117" y="97"/>
                  <a:pt x="120" y="95"/>
                  <a:pt x="124" y="94"/>
                </a:cubicBezTo>
                <a:cubicBezTo>
                  <a:pt x="130" y="91"/>
                  <a:pt x="136" y="88"/>
                  <a:pt x="142" y="85"/>
                </a:cubicBezTo>
                <a:cubicBezTo>
                  <a:pt x="145" y="84"/>
                  <a:pt x="148" y="83"/>
                  <a:pt x="151" y="82"/>
                </a:cubicBezTo>
                <a:cubicBezTo>
                  <a:pt x="156" y="80"/>
                  <a:pt x="156" y="80"/>
                  <a:pt x="156" y="80"/>
                </a:cubicBezTo>
                <a:cubicBezTo>
                  <a:pt x="157" y="79"/>
                  <a:pt x="159" y="79"/>
                  <a:pt x="161" y="78"/>
                </a:cubicBezTo>
                <a:cubicBezTo>
                  <a:pt x="162" y="78"/>
                  <a:pt x="164" y="78"/>
                  <a:pt x="166" y="77"/>
                </a:cubicBezTo>
                <a:cubicBezTo>
                  <a:pt x="167" y="77"/>
                  <a:pt x="169" y="76"/>
                  <a:pt x="170" y="76"/>
                </a:cubicBezTo>
                <a:cubicBezTo>
                  <a:pt x="172" y="76"/>
                  <a:pt x="174" y="75"/>
                  <a:pt x="176" y="75"/>
                </a:cubicBezTo>
                <a:cubicBezTo>
                  <a:pt x="177" y="75"/>
                  <a:pt x="179" y="74"/>
                  <a:pt x="181" y="74"/>
                </a:cubicBezTo>
                <a:cubicBezTo>
                  <a:pt x="180" y="75"/>
                  <a:pt x="178" y="77"/>
                  <a:pt x="177" y="78"/>
                </a:cubicBezTo>
                <a:cubicBezTo>
                  <a:pt x="176" y="79"/>
                  <a:pt x="175" y="80"/>
                  <a:pt x="174" y="82"/>
                </a:cubicBezTo>
                <a:cubicBezTo>
                  <a:pt x="172" y="83"/>
                  <a:pt x="171" y="84"/>
                  <a:pt x="170" y="85"/>
                </a:cubicBezTo>
                <a:cubicBezTo>
                  <a:pt x="169" y="86"/>
                  <a:pt x="167" y="87"/>
                  <a:pt x="166" y="88"/>
                </a:cubicBezTo>
                <a:cubicBezTo>
                  <a:pt x="165" y="89"/>
                  <a:pt x="163" y="90"/>
                  <a:pt x="162" y="92"/>
                </a:cubicBezTo>
                <a:cubicBezTo>
                  <a:pt x="158" y="95"/>
                  <a:pt x="158" y="95"/>
                  <a:pt x="158" y="95"/>
                </a:cubicBezTo>
                <a:cubicBezTo>
                  <a:pt x="155" y="97"/>
                  <a:pt x="153" y="98"/>
                  <a:pt x="150" y="100"/>
                </a:cubicBezTo>
                <a:cubicBezTo>
                  <a:pt x="144" y="104"/>
                  <a:pt x="139" y="107"/>
                  <a:pt x="133" y="111"/>
                </a:cubicBezTo>
                <a:cubicBezTo>
                  <a:pt x="127" y="114"/>
                  <a:pt x="121" y="117"/>
                  <a:pt x="115" y="119"/>
                </a:cubicBezTo>
                <a:cubicBezTo>
                  <a:pt x="106" y="123"/>
                  <a:pt x="106" y="123"/>
                  <a:pt x="106" y="123"/>
                </a:cubicBezTo>
                <a:cubicBezTo>
                  <a:pt x="103" y="116"/>
                  <a:pt x="103" y="116"/>
                  <a:pt x="103" y="116"/>
                </a:cubicBezTo>
                <a:cubicBezTo>
                  <a:pt x="101" y="112"/>
                  <a:pt x="100" y="109"/>
                  <a:pt x="98" y="105"/>
                </a:cubicBezTo>
                <a:moveTo>
                  <a:pt x="104" y="184"/>
                </a:moveTo>
                <a:cubicBezTo>
                  <a:pt x="117" y="184"/>
                  <a:pt x="117" y="184"/>
                  <a:pt x="117" y="184"/>
                </a:cubicBezTo>
                <a:cubicBezTo>
                  <a:pt x="117" y="213"/>
                  <a:pt x="117" y="213"/>
                  <a:pt x="117" y="213"/>
                </a:cubicBezTo>
                <a:cubicBezTo>
                  <a:pt x="104" y="213"/>
                  <a:pt x="104" y="213"/>
                  <a:pt x="104" y="213"/>
                </a:cubicBezTo>
                <a:lnTo>
                  <a:pt x="104" y="18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6723361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6" name="Straight Line buttom"/>
          <p:cNvCxnSpPr/>
          <p:nvPr/>
        </p:nvCxnSpPr>
        <p:spPr>
          <a:xfrm>
            <a:off x="1829038" y="5505573"/>
            <a:ext cx="20729099" cy="0"/>
          </a:xfrm>
          <a:prstGeom prst="line">
            <a:avLst/>
          </a:prstGeom>
          <a:ln w="76200" cmpd="sng">
            <a:solidFill>
              <a:schemeClr val="bg1">
                <a:lumMod val="8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59" name="Oval 58"/>
          <p:cNvSpPr/>
          <p:nvPr/>
        </p:nvSpPr>
        <p:spPr bwMode="auto">
          <a:xfrm>
            <a:off x="17727277" y="4345640"/>
            <a:ext cx="2227022" cy="2230966"/>
          </a:xfrm>
          <a:prstGeom prst="ellipse">
            <a:avLst/>
          </a:prstGeom>
          <a:solidFill>
            <a:srgbClr val="206BA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2751140">
              <a:defRPr/>
            </a:pPr>
            <a:endParaRPr lang="en-US" sz="6400" dirty="0">
              <a:solidFill>
                <a:schemeClr val="accent5">
                  <a:lumMod val="50000"/>
                </a:schemeClr>
              </a:solidFill>
              <a:latin typeface="Arial"/>
            </a:endParaRPr>
          </a:p>
        </p:txBody>
      </p:sp>
      <p:sp>
        <p:nvSpPr>
          <p:cNvPr id="58" name="Oval 57"/>
          <p:cNvSpPr/>
          <p:nvPr/>
        </p:nvSpPr>
        <p:spPr bwMode="auto">
          <a:xfrm>
            <a:off x="14395209" y="4002740"/>
            <a:ext cx="2917146" cy="2921000"/>
          </a:xfrm>
          <a:prstGeom prst="ellipse">
            <a:avLst/>
          </a:prstGeom>
          <a:solidFill>
            <a:srgbClr val="B3292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2751140">
              <a:defRPr/>
            </a:pPr>
            <a:endParaRPr lang="en-US" sz="8500" dirty="0">
              <a:solidFill>
                <a:schemeClr val="accent4">
                  <a:lumMod val="50000"/>
                </a:schemeClr>
              </a:solidFill>
              <a:latin typeface="Arial"/>
            </a:endParaRPr>
          </a:p>
        </p:txBody>
      </p:sp>
      <p:sp>
        <p:nvSpPr>
          <p:cNvPr id="57" name="Oval 56"/>
          <p:cNvSpPr/>
          <p:nvPr/>
        </p:nvSpPr>
        <p:spPr bwMode="auto">
          <a:xfrm>
            <a:off x="10402657" y="3672540"/>
            <a:ext cx="3581866" cy="3577167"/>
          </a:xfrm>
          <a:prstGeom prst="ellipse">
            <a:avLst/>
          </a:prstGeom>
          <a:solidFill>
            <a:srgbClr val="DB342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2751140">
              <a:defRPr/>
            </a:pPr>
            <a:endParaRPr lang="en-US" sz="8500" dirty="0">
              <a:solidFill>
                <a:schemeClr val="accent3">
                  <a:lumMod val="50000"/>
                </a:schemeClr>
              </a:solidFill>
              <a:latin typeface="Arial"/>
            </a:endParaRPr>
          </a:p>
        </p:txBody>
      </p:sp>
      <p:sp>
        <p:nvSpPr>
          <p:cNvPr id="55" name="Oval 54"/>
          <p:cNvSpPr/>
          <p:nvPr/>
        </p:nvSpPr>
        <p:spPr bwMode="auto">
          <a:xfrm>
            <a:off x="7133890" y="4002739"/>
            <a:ext cx="2917145" cy="2916768"/>
          </a:xfrm>
          <a:prstGeom prst="ellipse">
            <a:avLst/>
          </a:prstGeom>
          <a:solidFill>
            <a:srgbClr val="43B5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2751140">
              <a:defRPr/>
            </a:pPr>
            <a:endParaRPr lang="en-US" sz="8500" dirty="0">
              <a:solidFill>
                <a:schemeClr val="accent2">
                  <a:lumMod val="50000"/>
                </a:schemeClr>
              </a:solidFill>
              <a:latin typeface="Arial"/>
            </a:endParaRPr>
          </a:p>
        </p:txBody>
      </p:sp>
      <p:sp>
        <p:nvSpPr>
          <p:cNvPr id="52" name="Oval 51"/>
          <p:cNvSpPr/>
          <p:nvPr/>
        </p:nvSpPr>
        <p:spPr bwMode="auto">
          <a:xfrm>
            <a:off x="4432878" y="4345641"/>
            <a:ext cx="2231256" cy="223096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2751140">
              <a:defRPr/>
            </a:pPr>
            <a:endParaRPr lang="en-US" sz="6400" dirty="0">
              <a:solidFill>
                <a:schemeClr val="accent1">
                  <a:lumMod val="50000"/>
                </a:schemeClr>
              </a:solidFill>
              <a:latin typeface="Arial"/>
            </a:endParaRPr>
          </a:p>
        </p:txBody>
      </p:sp>
      <p:sp>
        <p:nvSpPr>
          <p:cNvPr id="47" name="Freeform 78"/>
          <p:cNvSpPr>
            <a:spLocks/>
          </p:cNvSpPr>
          <p:nvPr/>
        </p:nvSpPr>
        <p:spPr bwMode="auto">
          <a:xfrm>
            <a:off x="5355865" y="5073773"/>
            <a:ext cx="385282" cy="740832"/>
          </a:xfrm>
          <a:custGeom>
            <a:avLst/>
            <a:gdLst>
              <a:gd name="T0" fmla="*/ 35 w 35"/>
              <a:gd name="T1" fmla="*/ 11 h 67"/>
              <a:gd name="T2" fmla="*/ 29 w 35"/>
              <a:gd name="T3" fmla="*/ 11 h 67"/>
              <a:gd name="T4" fmla="*/ 23 w 35"/>
              <a:gd name="T5" fmla="*/ 17 h 67"/>
              <a:gd name="T6" fmla="*/ 23 w 35"/>
              <a:gd name="T7" fmla="*/ 25 h 67"/>
              <a:gd name="T8" fmla="*/ 35 w 35"/>
              <a:gd name="T9" fmla="*/ 25 h 67"/>
              <a:gd name="T10" fmla="*/ 33 w 35"/>
              <a:gd name="T11" fmla="*/ 37 h 67"/>
              <a:gd name="T12" fmla="*/ 23 w 35"/>
              <a:gd name="T13" fmla="*/ 37 h 67"/>
              <a:gd name="T14" fmla="*/ 23 w 35"/>
              <a:gd name="T15" fmla="*/ 67 h 67"/>
              <a:gd name="T16" fmla="*/ 11 w 35"/>
              <a:gd name="T17" fmla="*/ 67 h 67"/>
              <a:gd name="T18" fmla="*/ 11 w 35"/>
              <a:gd name="T19" fmla="*/ 37 h 67"/>
              <a:gd name="T20" fmla="*/ 0 w 35"/>
              <a:gd name="T21" fmla="*/ 37 h 67"/>
              <a:gd name="T22" fmla="*/ 0 w 35"/>
              <a:gd name="T23" fmla="*/ 25 h 67"/>
              <a:gd name="T24" fmla="*/ 11 w 35"/>
              <a:gd name="T25" fmla="*/ 25 h 67"/>
              <a:gd name="T26" fmla="*/ 11 w 35"/>
              <a:gd name="T27" fmla="*/ 16 h 67"/>
              <a:gd name="T28" fmla="*/ 26 w 35"/>
              <a:gd name="T29" fmla="*/ 0 h 67"/>
              <a:gd name="T30" fmla="*/ 35 w 35"/>
              <a:gd name="T31" fmla="*/ 1 h 67"/>
              <a:gd name="T32" fmla="*/ 35 w 35"/>
              <a:gd name="T33" fmla="*/ 11 h 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5"/>
              <a:gd name="T52" fmla="*/ 0 h 67"/>
              <a:gd name="T53" fmla="*/ 35 w 35"/>
              <a:gd name="T54" fmla="*/ 67 h 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5" h="67">
                <a:moveTo>
                  <a:pt x="35" y="11"/>
                </a:moveTo>
                <a:cubicBezTo>
                  <a:pt x="29" y="11"/>
                  <a:pt x="29" y="11"/>
                  <a:pt x="29" y="11"/>
                </a:cubicBezTo>
                <a:cubicBezTo>
                  <a:pt x="24" y="11"/>
                  <a:pt x="23" y="14"/>
                  <a:pt x="23" y="17"/>
                </a:cubicBezTo>
                <a:cubicBezTo>
                  <a:pt x="23" y="25"/>
                  <a:pt x="23" y="25"/>
                  <a:pt x="23" y="25"/>
                </a:cubicBezTo>
                <a:cubicBezTo>
                  <a:pt x="35" y="25"/>
                  <a:pt x="35" y="25"/>
                  <a:pt x="35" y="25"/>
                </a:cubicBezTo>
                <a:cubicBezTo>
                  <a:pt x="33" y="37"/>
                  <a:pt x="33" y="37"/>
                  <a:pt x="33" y="37"/>
                </a:cubicBezTo>
                <a:cubicBezTo>
                  <a:pt x="23" y="37"/>
                  <a:pt x="23" y="37"/>
                  <a:pt x="23" y="37"/>
                </a:cubicBezTo>
                <a:cubicBezTo>
                  <a:pt x="23" y="67"/>
                  <a:pt x="23" y="67"/>
                  <a:pt x="23" y="67"/>
                </a:cubicBezTo>
                <a:cubicBezTo>
                  <a:pt x="11" y="67"/>
                  <a:pt x="11" y="67"/>
                  <a:pt x="11" y="67"/>
                </a:cubicBezTo>
                <a:cubicBezTo>
                  <a:pt x="11" y="37"/>
                  <a:pt x="11" y="37"/>
                  <a:pt x="11" y="37"/>
                </a:cubicBezTo>
                <a:cubicBezTo>
                  <a:pt x="0" y="37"/>
                  <a:pt x="0" y="37"/>
                  <a:pt x="0" y="37"/>
                </a:cubicBezTo>
                <a:cubicBezTo>
                  <a:pt x="0" y="25"/>
                  <a:pt x="0" y="25"/>
                  <a:pt x="0" y="25"/>
                </a:cubicBezTo>
                <a:cubicBezTo>
                  <a:pt x="11" y="25"/>
                  <a:pt x="11" y="25"/>
                  <a:pt x="11" y="25"/>
                </a:cubicBezTo>
                <a:cubicBezTo>
                  <a:pt x="11" y="16"/>
                  <a:pt x="11" y="16"/>
                  <a:pt x="11" y="16"/>
                </a:cubicBezTo>
                <a:cubicBezTo>
                  <a:pt x="11" y="6"/>
                  <a:pt x="17" y="0"/>
                  <a:pt x="26" y="0"/>
                </a:cubicBezTo>
                <a:cubicBezTo>
                  <a:pt x="30" y="0"/>
                  <a:pt x="34" y="1"/>
                  <a:pt x="35" y="1"/>
                </a:cubicBezTo>
                <a:lnTo>
                  <a:pt x="35" y="1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243852" tIns="121926" rIns="243852" bIns="121926"/>
          <a:lstStyle/>
          <a:p>
            <a:endParaRPr lang="en-US" dirty="0">
              <a:latin typeface="Arial"/>
              <a:cs typeface="Arial"/>
            </a:endParaRPr>
          </a:p>
        </p:txBody>
      </p:sp>
      <p:sp>
        <p:nvSpPr>
          <p:cNvPr id="48" name="Freeform 154"/>
          <p:cNvSpPr>
            <a:spLocks/>
          </p:cNvSpPr>
          <p:nvPr/>
        </p:nvSpPr>
        <p:spPr bwMode="auto">
          <a:xfrm>
            <a:off x="7976431" y="5069539"/>
            <a:ext cx="1232062" cy="982133"/>
          </a:xfrm>
          <a:custGeom>
            <a:avLst/>
            <a:gdLst>
              <a:gd name="T0" fmla="*/ 57 w 64"/>
              <a:gd name="T1" fmla="*/ 12 h 51"/>
              <a:gd name="T2" fmla="*/ 57 w 64"/>
              <a:gd name="T3" fmla="*/ 14 h 51"/>
              <a:gd name="T4" fmla="*/ 20 w 64"/>
              <a:gd name="T5" fmla="*/ 51 h 51"/>
              <a:gd name="T6" fmla="*/ 0 w 64"/>
              <a:gd name="T7" fmla="*/ 45 h 51"/>
              <a:gd name="T8" fmla="*/ 3 w 64"/>
              <a:gd name="T9" fmla="*/ 45 h 51"/>
              <a:gd name="T10" fmla="*/ 19 w 64"/>
              <a:gd name="T11" fmla="*/ 40 h 51"/>
              <a:gd name="T12" fmla="*/ 7 w 64"/>
              <a:gd name="T13" fmla="*/ 31 h 51"/>
              <a:gd name="T14" fmla="*/ 10 w 64"/>
              <a:gd name="T15" fmla="*/ 31 h 51"/>
              <a:gd name="T16" fmla="*/ 13 w 64"/>
              <a:gd name="T17" fmla="*/ 31 h 51"/>
              <a:gd name="T18" fmla="*/ 3 w 64"/>
              <a:gd name="T19" fmla="*/ 18 h 51"/>
              <a:gd name="T20" fmla="*/ 3 w 64"/>
              <a:gd name="T21" fmla="*/ 18 h 51"/>
              <a:gd name="T22" fmla="*/ 9 w 64"/>
              <a:gd name="T23" fmla="*/ 19 h 51"/>
              <a:gd name="T24" fmla="*/ 3 w 64"/>
              <a:gd name="T25" fmla="*/ 9 h 51"/>
              <a:gd name="T26" fmla="*/ 5 w 64"/>
              <a:gd name="T27" fmla="*/ 2 h 51"/>
              <a:gd name="T28" fmla="*/ 31 w 64"/>
              <a:gd name="T29" fmla="*/ 16 h 51"/>
              <a:gd name="T30" fmla="*/ 31 w 64"/>
              <a:gd name="T31" fmla="*/ 13 h 51"/>
              <a:gd name="T32" fmla="*/ 44 w 64"/>
              <a:gd name="T33" fmla="*/ 0 h 51"/>
              <a:gd name="T34" fmla="*/ 54 w 64"/>
              <a:gd name="T35" fmla="*/ 4 h 51"/>
              <a:gd name="T36" fmla="*/ 62 w 64"/>
              <a:gd name="T37" fmla="*/ 1 h 51"/>
              <a:gd name="T38" fmla="*/ 56 w 64"/>
              <a:gd name="T39" fmla="*/ 8 h 51"/>
              <a:gd name="T40" fmla="*/ 64 w 64"/>
              <a:gd name="T41" fmla="*/ 6 h 51"/>
              <a:gd name="T42" fmla="*/ 57 w 64"/>
              <a:gd name="T43" fmla="*/ 12 h 51"/>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64"/>
              <a:gd name="T67" fmla="*/ 0 h 51"/>
              <a:gd name="T68" fmla="*/ 64 w 64"/>
              <a:gd name="T69" fmla="*/ 51 h 51"/>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64" h="51">
                <a:moveTo>
                  <a:pt x="57" y="12"/>
                </a:moveTo>
                <a:cubicBezTo>
                  <a:pt x="57" y="13"/>
                  <a:pt x="57" y="14"/>
                  <a:pt x="57" y="14"/>
                </a:cubicBezTo>
                <a:cubicBezTo>
                  <a:pt x="57" y="31"/>
                  <a:pt x="44" y="51"/>
                  <a:pt x="20" y="51"/>
                </a:cubicBezTo>
                <a:cubicBezTo>
                  <a:pt x="13" y="51"/>
                  <a:pt x="6" y="49"/>
                  <a:pt x="0" y="45"/>
                </a:cubicBezTo>
                <a:cubicBezTo>
                  <a:pt x="1" y="45"/>
                  <a:pt x="2" y="45"/>
                  <a:pt x="3" y="45"/>
                </a:cubicBezTo>
                <a:cubicBezTo>
                  <a:pt x="9" y="45"/>
                  <a:pt x="15" y="43"/>
                  <a:pt x="19" y="40"/>
                </a:cubicBezTo>
                <a:cubicBezTo>
                  <a:pt x="14" y="40"/>
                  <a:pt x="9" y="36"/>
                  <a:pt x="7" y="31"/>
                </a:cubicBezTo>
                <a:cubicBezTo>
                  <a:pt x="8" y="31"/>
                  <a:pt x="9" y="31"/>
                  <a:pt x="10" y="31"/>
                </a:cubicBezTo>
                <a:cubicBezTo>
                  <a:pt x="11" y="31"/>
                  <a:pt x="12" y="31"/>
                  <a:pt x="13" y="31"/>
                </a:cubicBezTo>
                <a:cubicBezTo>
                  <a:pt x="7" y="29"/>
                  <a:pt x="3" y="24"/>
                  <a:pt x="3" y="18"/>
                </a:cubicBezTo>
                <a:cubicBezTo>
                  <a:pt x="3" y="18"/>
                  <a:pt x="3" y="18"/>
                  <a:pt x="3" y="18"/>
                </a:cubicBezTo>
                <a:cubicBezTo>
                  <a:pt x="5" y="19"/>
                  <a:pt x="7" y="19"/>
                  <a:pt x="9" y="19"/>
                </a:cubicBezTo>
                <a:cubicBezTo>
                  <a:pt x="5" y="17"/>
                  <a:pt x="3" y="13"/>
                  <a:pt x="3" y="9"/>
                </a:cubicBezTo>
                <a:cubicBezTo>
                  <a:pt x="3" y="6"/>
                  <a:pt x="4" y="4"/>
                  <a:pt x="5" y="2"/>
                </a:cubicBezTo>
                <a:cubicBezTo>
                  <a:pt x="11" y="10"/>
                  <a:pt x="21" y="15"/>
                  <a:pt x="31" y="16"/>
                </a:cubicBezTo>
                <a:cubicBezTo>
                  <a:pt x="31" y="15"/>
                  <a:pt x="31" y="14"/>
                  <a:pt x="31" y="13"/>
                </a:cubicBezTo>
                <a:cubicBezTo>
                  <a:pt x="31" y="5"/>
                  <a:pt x="37" y="0"/>
                  <a:pt x="44" y="0"/>
                </a:cubicBezTo>
                <a:cubicBezTo>
                  <a:pt x="48" y="0"/>
                  <a:pt x="51" y="1"/>
                  <a:pt x="54" y="4"/>
                </a:cubicBezTo>
                <a:cubicBezTo>
                  <a:pt x="56" y="3"/>
                  <a:pt x="59" y="2"/>
                  <a:pt x="62" y="1"/>
                </a:cubicBezTo>
                <a:cubicBezTo>
                  <a:pt x="61" y="4"/>
                  <a:pt x="59" y="6"/>
                  <a:pt x="56" y="8"/>
                </a:cubicBezTo>
                <a:cubicBezTo>
                  <a:pt x="59" y="7"/>
                  <a:pt x="61" y="7"/>
                  <a:pt x="64" y="6"/>
                </a:cubicBezTo>
                <a:cubicBezTo>
                  <a:pt x="62" y="8"/>
                  <a:pt x="60" y="11"/>
                  <a:pt x="57" y="1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243852" tIns="121926" rIns="243852" bIns="121926"/>
          <a:lstStyle/>
          <a:p>
            <a:endParaRPr lang="en-US" dirty="0">
              <a:latin typeface="Arial"/>
              <a:cs typeface="Arial"/>
            </a:endParaRPr>
          </a:p>
        </p:txBody>
      </p:sp>
      <p:sp>
        <p:nvSpPr>
          <p:cNvPr id="49" name="Freeform 141"/>
          <p:cNvSpPr>
            <a:spLocks noEditPoints="1"/>
          </p:cNvSpPr>
          <p:nvPr/>
        </p:nvSpPr>
        <p:spPr bwMode="auto">
          <a:xfrm>
            <a:off x="11423022" y="4874805"/>
            <a:ext cx="1553837" cy="1121835"/>
          </a:xfrm>
          <a:custGeom>
            <a:avLst/>
            <a:gdLst>
              <a:gd name="T0" fmla="*/ 67 w 68"/>
              <a:gd name="T1" fmla="*/ 41 h 49"/>
              <a:gd name="T2" fmla="*/ 59 w 68"/>
              <a:gd name="T3" fmla="*/ 48 h 49"/>
              <a:gd name="T4" fmla="*/ 34 w 68"/>
              <a:gd name="T5" fmla="*/ 49 h 49"/>
              <a:gd name="T6" fmla="*/ 8 w 68"/>
              <a:gd name="T7" fmla="*/ 48 h 49"/>
              <a:gd name="T8" fmla="*/ 1 w 68"/>
              <a:gd name="T9" fmla="*/ 41 h 49"/>
              <a:gd name="T10" fmla="*/ 0 w 68"/>
              <a:gd name="T11" fmla="*/ 25 h 49"/>
              <a:gd name="T12" fmla="*/ 1 w 68"/>
              <a:gd name="T13" fmla="*/ 8 h 49"/>
              <a:gd name="T14" fmla="*/ 8 w 68"/>
              <a:gd name="T15" fmla="*/ 1 h 49"/>
              <a:gd name="T16" fmla="*/ 34 w 68"/>
              <a:gd name="T17" fmla="*/ 0 h 49"/>
              <a:gd name="T18" fmla="*/ 59 w 68"/>
              <a:gd name="T19" fmla="*/ 1 h 49"/>
              <a:gd name="T20" fmla="*/ 67 w 68"/>
              <a:gd name="T21" fmla="*/ 8 h 49"/>
              <a:gd name="T22" fmla="*/ 68 w 68"/>
              <a:gd name="T23" fmla="*/ 25 h 49"/>
              <a:gd name="T24" fmla="*/ 67 w 68"/>
              <a:gd name="T25" fmla="*/ 41 h 49"/>
              <a:gd name="T26" fmla="*/ 47 w 68"/>
              <a:gd name="T27" fmla="*/ 23 h 49"/>
              <a:gd name="T28" fmla="*/ 28 w 68"/>
              <a:gd name="T29" fmla="*/ 11 h 49"/>
              <a:gd name="T30" fmla="*/ 25 w 68"/>
              <a:gd name="T31" fmla="*/ 10 h 49"/>
              <a:gd name="T32" fmla="*/ 24 w 68"/>
              <a:gd name="T33" fmla="*/ 13 h 49"/>
              <a:gd name="T34" fmla="*/ 24 w 68"/>
              <a:gd name="T35" fmla="*/ 37 h 49"/>
              <a:gd name="T36" fmla="*/ 25 w 68"/>
              <a:gd name="T37" fmla="*/ 39 h 49"/>
              <a:gd name="T38" fmla="*/ 26 w 68"/>
              <a:gd name="T39" fmla="*/ 39 h 49"/>
              <a:gd name="T40" fmla="*/ 28 w 68"/>
              <a:gd name="T41" fmla="*/ 39 h 49"/>
              <a:gd name="T42" fmla="*/ 47 w 68"/>
              <a:gd name="T43" fmla="*/ 27 h 49"/>
              <a:gd name="T44" fmla="*/ 48 w 68"/>
              <a:gd name="T45" fmla="*/ 25 h 49"/>
              <a:gd name="T46" fmla="*/ 47 w 68"/>
              <a:gd name="T47" fmla="*/ 23 h 49"/>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68"/>
              <a:gd name="T73" fmla="*/ 0 h 49"/>
              <a:gd name="T74" fmla="*/ 68 w 68"/>
              <a:gd name="T75" fmla="*/ 49 h 49"/>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68" h="49">
                <a:moveTo>
                  <a:pt x="67" y="41"/>
                </a:moveTo>
                <a:cubicBezTo>
                  <a:pt x="66" y="45"/>
                  <a:pt x="63" y="48"/>
                  <a:pt x="59" y="48"/>
                </a:cubicBezTo>
                <a:cubicBezTo>
                  <a:pt x="51" y="49"/>
                  <a:pt x="42" y="49"/>
                  <a:pt x="34" y="49"/>
                </a:cubicBezTo>
                <a:cubicBezTo>
                  <a:pt x="25" y="49"/>
                  <a:pt x="17" y="49"/>
                  <a:pt x="8" y="48"/>
                </a:cubicBezTo>
                <a:cubicBezTo>
                  <a:pt x="5" y="48"/>
                  <a:pt x="2" y="45"/>
                  <a:pt x="1" y="41"/>
                </a:cubicBezTo>
                <a:cubicBezTo>
                  <a:pt x="0" y="36"/>
                  <a:pt x="0" y="30"/>
                  <a:pt x="0" y="25"/>
                </a:cubicBezTo>
                <a:cubicBezTo>
                  <a:pt x="0" y="19"/>
                  <a:pt x="0" y="14"/>
                  <a:pt x="1" y="8"/>
                </a:cubicBezTo>
                <a:cubicBezTo>
                  <a:pt x="2" y="5"/>
                  <a:pt x="5" y="2"/>
                  <a:pt x="8" y="1"/>
                </a:cubicBezTo>
                <a:cubicBezTo>
                  <a:pt x="17" y="0"/>
                  <a:pt x="25" y="0"/>
                  <a:pt x="34" y="0"/>
                </a:cubicBezTo>
                <a:cubicBezTo>
                  <a:pt x="42" y="0"/>
                  <a:pt x="51" y="0"/>
                  <a:pt x="59" y="1"/>
                </a:cubicBezTo>
                <a:cubicBezTo>
                  <a:pt x="63" y="2"/>
                  <a:pt x="66" y="5"/>
                  <a:pt x="67" y="8"/>
                </a:cubicBezTo>
                <a:cubicBezTo>
                  <a:pt x="68" y="14"/>
                  <a:pt x="68" y="19"/>
                  <a:pt x="68" y="25"/>
                </a:cubicBezTo>
                <a:cubicBezTo>
                  <a:pt x="68" y="30"/>
                  <a:pt x="68" y="36"/>
                  <a:pt x="67" y="41"/>
                </a:cubicBezTo>
                <a:close/>
                <a:moveTo>
                  <a:pt x="47" y="23"/>
                </a:moveTo>
                <a:cubicBezTo>
                  <a:pt x="28" y="11"/>
                  <a:pt x="28" y="11"/>
                  <a:pt x="28" y="11"/>
                </a:cubicBezTo>
                <a:cubicBezTo>
                  <a:pt x="27" y="10"/>
                  <a:pt x="26" y="10"/>
                  <a:pt x="25" y="10"/>
                </a:cubicBezTo>
                <a:cubicBezTo>
                  <a:pt x="25" y="11"/>
                  <a:pt x="24" y="12"/>
                  <a:pt x="24" y="13"/>
                </a:cubicBezTo>
                <a:cubicBezTo>
                  <a:pt x="24" y="37"/>
                  <a:pt x="24" y="37"/>
                  <a:pt x="24" y="37"/>
                </a:cubicBezTo>
                <a:cubicBezTo>
                  <a:pt x="24" y="38"/>
                  <a:pt x="25" y="39"/>
                  <a:pt x="25" y="39"/>
                </a:cubicBezTo>
                <a:cubicBezTo>
                  <a:pt x="26" y="39"/>
                  <a:pt x="26" y="39"/>
                  <a:pt x="26" y="39"/>
                </a:cubicBezTo>
                <a:cubicBezTo>
                  <a:pt x="27" y="39"/>
                  <a:pt x="27" y="39"/>
                  <a:pt x="28" y="39"/>
                </a:cubicBezTo>
                <a:cubicBezTo>
                  <a:pt x="47" y="27"/>
                  <a:pt x="47" y="27"/>
                  <a:pt x="47" y="27"/>
                </a:cubicBezTo>
                <a:cubicBezTo>
                  <a:pt x="48" y="26"/>
                  <a:pt x="48" y="26"/>
                  <a:pt x="48" y="25"/>
                </a:cubicBezTo>
                <a:cubicBezTo>
                  <a:pt x="48" y="24"/>
                  <a:pt x="48" y="23"/>
                  <a:pt x="47" y="2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243852" tIns="121926" rIns="243852" bIns="121926"/>
          <a:lstStyle/>
          <a:p>
            <a:endParaRPr lang="en-US" dirty="0">
              <a:latin typeface="Arial"/>
              <a:cs typeface="Arial"/>
            </a:endParaRPr>
          </a:p>
        </p:txBody>
      </p:sp>
      <p:sp>
        <p:nvSpPr>
          <p:cNvPr id="50" name="Freeform 117"/>
          <p:cNvSpPr>
            <a:spLocks noEditPoints="1"/>
          </p:cNvSpPr>
          <p:nvPr/>
        </p:nvSpPr>
        <p:spPr bwMode="auto">
          <a:xfrm>
            <a:off x="18485140" y="5078007"/>
            <a:ext cx="694357" cy="673101"/>
          </a:xfrm>
          <a:custGeom>
            <a:avLst/>
            <a:gdLst>
              <a:gd name="T0" fmla="*/ 6 w 55"/>
              <a:gd name="T1" fmla="*/ 13 h 53"/>
              <a:gd name="T2" fmla="*/ 6 w 55"/>
              <a:gd name="T3" fmla="*/ 13 h 53"/>
              <a:gd name="T4" fmla="*/ 0 w 55"/>
              <a:gd name="T5" fmla="*/ 7 h 53"/>
              <a:gd name="T6" fmla="*/ 6 w 55"/>
              <a:gd name="T7" fmla="*/ 0 h 53"/>
              <a:gd name="T8" fmla="*/ 13 w 55"/>
              <a:gd name="T9" fmla="*/ 7 h 53"/>
              <a:gd name="T10" fmla="*/ 6 w 55"/>
              <a:gd name="T11" fmla="*/ 13 h 53"/>
              <a:gd name="T12" fmla="*/ 12 w 55"/>
              <a:gd name="T13" fmla="*/ 53 h 53"/>
              <a:gd name="T14" fmla="*/ 0 w 55"/>
              <a:gd name="T15" fmla="*/ 53 h 53"/>
              <a:gd name="T16" fmla="*/ 0 w 55"/>
              <a:gd name="T17" fmla="*/ 17 h 53"/>
              <a:gd name="T18" fmla="*/ 12 w 55"/>
              <a:gd name="T19" fmla="*/ 17 h 53"/>
              <a:gd name="T20" fmla="*/ 12 w 55"/>
              <a:gd name="T21" fmla="*/ 53 h 53"/>
              <a:gd name="T22" fmla="*/ 55 w 55"/>
              <a:gd name="T23" fmla="*/ 53 h 53"/>
              <a:gd name="T24" fmla="*/ 43 w 55"/>
              <a:gd name="T25" fmla="*/ 53 h 53"/>
              <a:gd name="T26" fmla="*/ 43 w 55"/>
              <a:gd name="T27" fmla="*/ 34 h 53"/>
              <a:gd name="T28" fmla="*/ 37 w 55"/>
              <a:gd name="T29" fmla="*/ 26 h 53"/>
              <a:gd name="T30" fmla="*/ 31 w 55"/>
              <a:gd name="T31" fmla="*/ 30 h 53"/>
              <a:gd name="T32" fmla="*/ 30 w 55"/>
              <a:gd name="T33" fmla="*/ 33 h 53"/>
              <a:gd name="T34" fmla="*/ 30 w 55"/>
              <a:gd name="T35" fmla="*/ 53 h 53"/>
              <a:gd name="T36" fmla="*/ 19 w 55"/>
              <a:gd name="T37" fmla="*/ 53 h 53"/>
              <a:gd name="T38" fmla="*/ 19 w 55"/>
              <a:gd name="T39" fmla="*/ 17 h 53"/>
              <a:gd name="T40" fmla="*/ 30 w 55"/>
              <a:gd name="T41" fmla="*/ 17 h 53"/>
              <a:gd name="T42" fmla="*/ 30 w 55"/>
              <a:gd name="T43" fmla="*/ 23 h 53"/>
              <a:gd name="T44" fmla="*/ 30 w 55"/>
              <a:gd name="T45" fmla="*/ 23 h 53"/>
              <a:gd name="T46" fmla="*/ 41 w 55"/>
              <a:gd name="T47" fmla="*/ 17 h 53"/>
              <a:gd name="T48" fmla="*/ 55 w 55"/>
              <a:gd name="T49" fmla="*/ 33 h 53"/>
              <a:gd name="T50" fmla="*/ 55 w 55"/>
              <a:gd name="T51" fmla="*/ 53 h 5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55"/>
              <a:gd name="T79" fmla="*/ 0 h 53"/>
              <a:gd name="T80" fmla="*/ 55 w 55"/>
              <a:gd name="T81" fmla="*/ 53 h 5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55" h="53">
                <a:moveTo>
                  <a:pt x="6" y="13"/>
                </a:moveTo>
                <a:cubicBezTo>
                  <a:pt x="6" y="13"/>
                  <a:pt x="6" y="13"/>
                  <a:pt x="6" y="13"/>
                </a:cubicBezTo>
                <a:cubicBezTo>
                  <a:pt x="2" y="13"/>
                  <a:pt x="0" y="10"/>
                  <a:pt x="0" y="7"/>
                </a:cubicBezTo>
                <a:cubicBezTo>
                  <a:pt x="0" y="3"/>
                  <a:pt x="2" y="0"/>
                  <a:pt x="6" y="0"/>
                </a:cubicBezTo>
                <a:cubicBezTo>
                  <a:pt x="10" y="0"/>
                  <a:pt x="13" y="3"/>
                  <a:pt x="13" y="7"/>
                </a:cubicBezTo>
                <a:cubicBezTo>
                  <a:pt x="13" y="10"/>
                  <a:pt x="10" y="13"/>
                  <a:pt x="6" y="13"/>
                </a:cubicBezTo>
                <a:close/>
                <a:moveTo>
                  <a:pt x="12" y="53"/>
                </a:moveTo>
                <a:cubicBezTo>
                  <a:pt x="0" y="53"/>
                  <a:pt x="0" y="53"/>
                  <a:pt x="0" y="53"/>
                </a:cubicBezTo>
                <a:cubicBezTo>
                  <a:pt x="0" y="17"/>
                  <a:pt x="0" y="17"/>
                  <a:pt x="0" y="17"/>
                </a:cubicBezTo>
                <a:cubicBezTo>
                  <a:pt x="12" y="17"/>
                  <a:pt x="12" y="17"/>
                  <a:pt x="12" y="17"/>
                </a:cubicBezTo>
                <a:lnTo>
                  <a:pt x="12" y="53"/>
                </a:lnTo>
                <a:close/>
                <a:moveTo>
                  <a:pt x="55" y="53"/>
                </a:moveTo>
                <a:cubicBezTo>
                  <a:pt x="43" y="53"/>
                  <a:pt x="43" y="53"/>
                  <a:pt x="43" y="53"/>
                </a:cubicBezTo>
                <a:cubicBezTo>
                  <a:pt x="43" y="34"/>
                  <a:pt x="43" y="34"/>
                  <a:pt x="43" y="34"/>
                </a:cubicBezTo>
                <a:cubicBezTo>
                  <a:pt x="43" y="29"/>
                  <a:pt x="41" y="26"/>
                  <a:pt x="37" y="26"/>
                </a:cubicBezTo>
                <a:cubicBezTo>
                  <a:pt x="34" y="26"/>
                  <a:pt x="32" y="28"/>
                  <a:pt x="31" y="30"/>
                </a:cubicBezTo>
                <a:cubicBezTo>
                  <a:pt x="31" y="31"/>
                  <a:pt x="30" y="32"/>
                  <a:pt x="30" y="33"/>
                </a:cubicBezTo>
                <a:cubicBezTo>
                  <a:pt x="30" y="53"/>
                  <a:pt x="30" y="53"/>
                  <a:pt x="30" y="53"/>
                </a:cubicBezTo>
                <a:cubicBezTo>
                  <a:pt x="19" y="53"/>
                  <a:pt x="19" y="53"/>
                  <a:pt x="19" y="53"/>
                </a:cubicBezTo>
                <a:cubicBezTo>
                  <a:pt x="19" y="21"/>
                  <a:pt x="19" y="17"/>
                  <a:pt x="19" y="17"/>
                </a:cubicBezTo>
                <a:cubicBezTo>
                  <a:pt x="30" y="17"/>
                  <a:pt x="30" y="17"/>
                  <a:pt x="30" y="17"/>
                </a:cubicBezTo>
                <a:cubicBezTo>
                  <a:pt x="30" y="23"/>
                  <a:pt x="30" y="23"/>
                  <a:pt x="30" y="23"/>
                </a:cubicBezTo>
                <a:cubicBezTo>
                  <a:pt x="30" y="23"/>
                  <a:pt x="30" y="23"/>
                  <a:pt x="30" y="23"/>
                </a:cubicBezTo>
                <a:cubicBezTo>
                  <a:pt x="32" y="20"/>
                  <a:pt x="35" y="17"/>
                  <a:pt x="41" y="17"/>
                </a:cubicBezTo>
                <a:cubicBezTo>
                  <a:pt x="49" y="17"/>
                  <a:pt x="55" y="22"/>
                  <a:pt x="55" y="33"/>
                </a:cubicBezTo>
                <a:lnTo>
                  <a:pt x="55" y="5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243852" tIns="121926" rIns="243852" bIns="121926"/>
          <a:lstStyle/>
          <a:p>
            <a:endParaRPr lang="en-US" dirty="0">
              <a:latin typeface="Arial"/>
              <a:cs typeface="Arial"/>
            </a:endParaRPr>
          </a:p>
        </p:txBody>
      </p:sp>
      <p:sp>
        <p:nvSpPr>
          <p:cNvPr id="51" name="Freeform 65"/>
          <p:cNvSpPr>
            <a:spLocks noEditPoints="1"/>
          </p:cNvSpPr>
          <p:nvPr/>
        </p:nvSpPr>
        <p:spPr bwMode="auto">
          <a:xfrm>
            <a:off x="15407107" y="4946773"/>
            <a:ext cx="897584" cy="948267"/>
          </a:xfrm>
          <a:custGeom>
            <a:avLst/>
            <a:gdLst>
              <a:gd name="T0" fmla="*/ 38 w 60"/>
              <a:gd name="T1" fmla="*/ 47 h 63"/>
              <a:gd name="T2" fmla="*/ 36 w 60"/>
              <a:gd name="T3" fmla="*/ 54 h 63"/>
              <a:gd name="T4" fmla="*/ 17 w 60"/>
              <a:gd name="T5" fmla="*/ 63 h 63"/>
              <a:gd name="T6" fmla="*/ 1 w 60"/>
              <a:gd name="T7" fmla="*/ 56 h 63"/>
              <a:gd name="T8" fmla="*/ 0 w 60"/>
              <a:gd name="T9" fmla="*/ 51 h 63"/>
              <a:gd name="T10" fmla="*/ 6 w 60"/>
              <a:gd name="T11" fmla="*/ 41 h 63"/>
              <a:gd name="T12" fmla="*/ 21 w 60"/>
              <a:gd name="T13" fmla="*/ 37 h 63"/>
              <a:gd name="T14" fmla="*/ 19 w 60"/>
              <a:gd name="T15" fmla="*/ 32 h 63"/>
              <a:gd name="T16" fmla="*/ 20 w 60"/>
              <a:gd name="T17" fmla="*/ 28 h 63"/>
              <a:gd name="T18" fmla="*/ 17 w 60"/>
              <a:gd name="T19" fmla="*/ 29 h 63"/>
              <a:gd name="T20" fmla="*/ 4 w 60"/>
              <a:gd name="T21" fmla="*/ 16 h 63"/>
              <a:gd name="T22" fmla="*/ 9 w 60"/>
              <a:gd name="T23" fmla="*/ 5 h 63"/>
              <a:gd name="T24" fmla="*/ 24 w 60"/>
              <a:gd name="T25" fmla="*/ 0 h 63"/>
              <a:gd name="T26" fmla="*/ 40 w 60"/>
              <a:gd name="T27" fmla="*/ 0 h 63"/>
              <a:gd name="T28" fmla="*/ 35 w 60"/>
              <a:gd name="T29" fmla="*/ 3 h 63"/>
              <a:gd name="T30" fmla="*/ 30 w 60"/>
              <a:gd name="T31" fmla="*/ 3 h 63"/>
              <a:gd name="T32" fmla="*/ 35 w 60"/>
              <a:gd name="T33" fmla="*/ 14 h 63"/>
              <a:gd name="T34" fmla="*/ 26 w 60"/>
              <a:gd name="T35" fmla="*/ 30 h 63"/>
              <a:gd name="T36" fmla="*/ 38 w 60"/>
              <a:gd name="T37" fmla="*/ 47 h 63"/>
              <a:gd name="T38" fmla="*/ 33 w 60"/>
              <a:gd name="T39" fmla="*/ 51 h 63"/>
              <a:gd name="T40" fmla="*/ 24 w 60"/>
              <a:gd name="T41" fmla="*/ 40 h 63"/>
              <a:gd name="T42" fmla="*/ 22 w 60"/>
              <a:gd name="T43" fmla="*/ 40 h 63"/>
              <a:gd name="T44" fmla="*/ 7 w 60"/>
              <a:gd name="T45" fmla="*/ 49 h 63"/>
              <a:gd name="T46" fmla="*/ 21 w 60"/>
              <a:gd name="T47" fmla="*/ 59 h 63"/>
              <a:gd name="T48" fmla="*/ 33 w 60"/>
              <a:gd name="T49" fmla="*/ 51 h 63"/>
              <a:gd name="T50" fmla="*/ 26 w 60"/>
              <a:gd name="T51" fmla="*/ 24 h 63"/>
              <a:gd name="T52" fmla="*/ 28 w 60"/>
              <a:gd name="T53" fmla="*/ 18 h 63"/>
              <a:gd name="T54" fmla="*/ 18 w 60"/>
              <a:gd name="T55" fmla="*/ 3 h 63"/>
              <a:gd name="T56" fmla="*/ 13 w 60"/>
              <a:gd name="T57" fmla="*/ 6 h 63"/>
              <a:gd name="T58" fmla="*/ 11 w 60"/>
              <a:gd name="T59" fmla="*/ 12 h 63"/>
              <a:gd name="T60" fmla="*/ 21 w 60"/>
              <a:gd name="T61" fmla="*/ 26 h 63"/>
              <a:gd name="T62" fmla="*/ 26 w 60"/>
              <a:gd name="T63" fmla="*/ 24 h 63"/>
              <a:gd name="T64" fmla="*/ 60 w 60"/>
              <a:gd name="T65" fmla="*/ 26 h 63"/>
              <a:gd name="T66" fmla="*/ 60 w 60"/>
              <a:gd name="T67" fmla="*/ 30 h 63"/>
              <a:gd name="T68" fmla="*/ 52 w 60"/>
              <a:gd name="T69" fmla="*/ 30 h 63"/>
              <a:gd name="T70" fmla="*/ 52 w 60"/>
              <a:gd name="T71" fmla="*/ 39 h 63"/>
              <a:gd name="T72" fmla="*/ 48 w 60"/>
              <a:gd name="T73" fmla="*/ 39 h 63"/>
              <a:gd name="T74" fmla="*/ 48 w 60"/>
              <a:gd name="T75" fmla="*/ 30 h 63"/>
              <a:gd name="T76" fmla="*/ 40 w 60"/>
              <a:gd name="T77" fmla="*/ 30 h 63"/>
              <a:gd name="T78" fmla="*/ 40 w 60"/>
              <a:gd name="T79" fmla="*/ 26 h 63"/>
              <a:gd name="T80" fmla="*/ 48 w 60"/>
              <a:gd name="T81" fmla="*/ 26 h 63"/>
              <a:gd name="T82" fmla="*/ 48 w 60"/>
              <a:gd name="T83" fmla="*/ 18 h 63"/>
              <a:gd name="T84" fmla="*/ 52 w 60"/>
              <a:gd name="T85" fmla="*/ 18 h 63"/>
              <a:gd name="T86" fmla="*/ 52 w 60"/>
              <a:gd name="T87" fmla="*/ 26 h 63"/>
              <a:gd name="T88" fmla="*/ 60 w 60"/>
              <a:gd name="T89" fmla="*/ 26 h 6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60"/>
              <a:gd name="T136" fmla="*/ 0 h 63"/>
              <a:gd name="T137" fmla="*/ 60 w 60"/>
              <a:gd name="T138" fmla="*/ 63 h 6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60" h="63">
                <a:moveTo>
                  <a:pt x="38" y="47"/>
                </a:moveTo>
                <a:cubicBezTo>
                  <a:pt x="38" y="50"/>
                  <a:pt x="37" y="52"/>
                  <a:pt x="36" y="54"/>
                </a:cubicBezTo>
                <a:cubicBezTo>
                  <a:pt x="32" y="61"/>
                  <a:pt x="24" y="63"/>
                  <a:pt x="17" y="63"/>
                </a:cubicBezTo>
                <a:cubicBezTo>
                  <a:pt x="11" y="63"/>
                  <a:pt x="4" y="61"/>
                  <a:pt x="1" y="56"/>
                </a:cubicBezTo>
                <a:cubicBezTo>
                  <a:pt x="0" y="55"/>
                  <a:pt x="0" y="53"/>
                  <a:pt x="0" y="51"/>
                </a:cubicBezTo>
                <a:cubicBezTo>
                  <a:pt x="0" y="47"/>
                  <a:pt x="2" y="43"/>
                  <a:pt x="6" y="41"/>
                </a:cubicBezTo>
                <a:cubicBezTo>
                  <a:pt x="10" y="38"/>
                  <a:pt x="16" y="38"/>
                  <a:pt x="21" y="37"/>
                </a:cubicBezTo>
                <a:cubicBezTo>
                  <a:pt x="20" y="35"/>
                  <a:pt x="19" y="34"/>
                  <a:pt x="19" y="32"/>
                </a:cubicBezTo>
                <a:cubicBezTo>
                  <a:pt x="19" y="30"/>
                  <a:pt x="19" y="29"/>
                  <a:pt x="20" y="28"/>
                </a:cubicBezTo>
                <a:cubicBezTo>
                  <a:pt x="19" y="29"/>
                  <a:pt x="18" y="29"/>
                  <a:pt x="17" y="29"/>
                </a:cubicBezTo>
                <a:cubicBezTo>
                  <a:pt x="10" y="29"/>
                  <a:pt x="4" y="23"/>
                  <a:pt x="4" y="16"/>
                </a:cubicBezTo>
                <a:cubicBezTo>
                  <a:pt x="4" y="11"/>
                  <a:pt x="6" y="7"/>
                  <a:pt x="9" y="5"/>
                </a:cubicBezTo>
                <a:cubicBezTo>
                  <a:pt x="13" y="1"/>
                  <a:pt x="19" y="0"/>
                  <a:pt x="24" y="0"/>
                </a:cubicBezTo>
                <a:cubicBezTo>
                  <a:pt x="40" y="0"/>
                  <a:pt x="40" y="0"/>
                  <a:pt x="40" y="0"/>
                </a:cubicBezTo>
                <a:cubicBezTo>
                  <a:pt x="35" y="3"/>
                  <a:pt x="35" y="3"/>
                  <a:pt x="35" y="3"/>
                </a:cubicBezTo>
                <a:cubicBezTo>
                  <a:pt x="30" y="3"/>
                  <a:pt x="30" y="3"/>
                  <a:pt x="30" y="3"/>
                </a:cubicBezTo>
                <a:cubicBezTo>
                  <a:pt x="33" y="6"/>
                  <a:pt x="35" y="9"/>
                  <a:pt x="35" y="14"/>
                </a:cubicBezTo>
                <a:cubicBezTo>
                  <a:pt x="35" y="24"/>
                  <a:pt x="26" y="25"/>
                  <a:pt x="26" y="30"/>
                </a:cubicBezTo>
                <a:cubicBezTo>
                  <a:pt x="26" y="35"/>
                  <a:pt x="38" y="37"/>
                  <a:pt x="38" y="47"/>
                </a:cubicBezTo>
                <a:close/>
                <a:moveTo>
                  <a:pt x="33" y="51"/>
                </a:moveTo>
                <a:cubicBezTo>
                  <a:pt x="33" y="45"/>
                  <a:pt x="28" y="42"/>
                  <a:pt x="24" y="40"/>
                </a:cubicBezTo>
                <a:cubicBezTo>
                  <a:pt x="23" y="40"/>
                  <a:pt x="23" y="40"/>
                  <a:pt x="22" y="40"/>
                </a:cubicBezTo>
                <a:cubicBezTo>
                  <a:pt x="16" y="40"/>
                  <a:pt x="7" y="42"/>
                  <a:pt x="7" y="49"/>
                </a:cubicBezTo>
                <a:cubicBezTo>
                  <a:pt x="7" y="57"/>
                  <a:pt x="15" y="59"/>
                  <a:pt x="21" y="59"/>
                </a:cubicBezTo>
                <a:cubicBezTo>
                  <a:pt x="26" y="59"/>
                  <a:pt x="33" y="57"/>
                  <a:pt x="33" y="51"/>
                </a:cubicBezTo>
                <a:close/>
                <a:moveTo>
                  <a:pt x="26" y="24"/>
                </a:moveTo>
                <a:cubicBezTo>
                  <a:pt x="28" y="22"/>
                  <a:pt x="28" y="20"/>
                  <a:pt x="28" y="18"/>
                </a:cubicBezTo>
                <a:cubicBezTo>
                  <a:pt x="28" y="12"/>
                  <a:pt x="25" y="3"/>
                  <a:pt x="18" y="3"/>
                </a:cubicBezTo>
                <a:cubicBezTo>
                  <a:pt x="16" y="3"/>
                  <a:pt x="14" y="4"/>
                  <a:pt x="13" y="6"/>
                </a:cubicBezTo>
                <a:cubicBezTo>
                  <a:pt x="11" y="7"/>
                  <a:pt x="11" y="9"/>
                  <a:pt x="11" y="12"/>
                </a:cubicBezTo>
                <a:cubicBezTo>
                  <a:pt x="11" y="17"/>
                  <a:pt x="14" y="26"/>
                  <a:pt x="21" y="26"/>
                </a:cubicBezTo>
                <a:cubicBezTo>
                  <a:pt x="23" y="26"/>
                  <a:pt x="25" y="25"/>
                  <a:pt x="26" y="24"/>
                </a:cubicBezTo>
                <a:close/>
                <a:moveTo>
                  <a:pt x="60" y="26"/>
                </a:moveTo>
                <a:cubicBezTo>
                  <a:pt x="60" y="30"/>
                  <a:pt x="60" y="30"/>
                  <a:pt x="60" y="30"/>
                </a:cubicBezTo>
                <a:cubicBezTo>
                  <a:pt x="52" y="30"/>
                  <a:pt x="52" y="30"/>
                  <a:pt x="52" y="30"/>
                </a:cubicBezTo>
                <a:cubicBezTo>
                  <a:pt x="52" y="39"/>
                  <a:pt x="52" y="39"/>
                  <a:pt x="52" y="39"/>
                </a:cubicBezTo>
                <a:cubicBezTo>
                  <a:pt x="48" y="39"/>
                  <a:pt x="48" y="39"/>
                  <a:pt x="48" y="39"/>
                </a:cubicBezTo>
                <a:cubicBezTo>
                  <a:pt x="48" y="30"/>
                  <a:pt x="48" y="30"/>
                  <a:pt x="48" y="30"/>
                </a:cubicBezTo>
                <a:cubicBezTo>
                  <a:pt x="40" y="30"/>
                  <a:pt x="40" y="30"/>
                  <a:pt x="40" y="30"/>
                </a:cubicBezTo>
                <a:cubicBezTo>
                  <a:pt x="40" y="26"/>
                  <a:pt x="40" y="26"/>
                  <a:pt x="40" y="26"/>
                </a:cubicBezTo>
                <a:cubicBezTo>
                  <a:pt x="48" y="26"/>
                  <a:pt x="48" y="26"/>
                  <a:pt x="48" y="26"/>
                </a:cubicBezTo>
                <a:cubicBezTo>
                  <a:pt x="48" y="18"/>
                  <a:pt x="48" y="18"/>
                  <a:pt x="48" y="18"/>
                </a:cubicBezTo>
                <a:cubicBezTo>
                  <a:pt x="52" y="18"/>
                  <a:pt x="52" y="18"/>
                  <a:pt x="52" y="18"/>
                </a:cubicBezTo>
                <a:cubicBezTo>
                  <a:pt x="52" y="26"/>
                  <a:pt x="52" y="26"/>
                  <a:pt x="52" y="26"/>
                </a:cubicBezTo>
                <a:lnTo>
                  <a:pt x="60" y="2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243852" tIns="121926" rIns="243852" bIns="121926"/>
          <a:lstStyle/>
          <a:p>
            <a:endParaRPr lang="en-US" dirty="0">
              <a:latin typeface="Arial"/>
              <a:cs typeface="Arial"/>
            </a:endParaRPr>
          </a:p>
        </p:txBody>
      </p:sp>
      <p:sp>
        <p:nvSpPr>
          <p:cNvPr id="60" name="TextBox 59"/>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Social Media Report</a:t>
            </a:r>
            <a:endParaRPr lang="en-US" sz="6600" b="1" dirty="0">
              <a:solidFill>
                <a:schemeClr val="tx2"/>
              </a:solidFill>
              <a:latin typeface="Open Sans"/>
              <a:cs typeface="Open Sans"/>
            </a:endParaRPr>
          </a:p>
        </p:txBody>
      </p:sp>
      <p:sp>
        <p:nvSpPr>
          <p:cNvPr id="61" name="TextBox 60"/>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grpSp>
        <p:nvGrpSpPr>
          <p:cNvPr id="18" name="Group 17"/>
          <p:cNvGrpSpPr/>
          <p:nvPr/>
        </p:nvGrpSpPr>
        <p:grpSpPr>
          <a:xfrm>
            <a:off x="4104240" y="7514460"/>
            <a:ext cx="2832348" cy="2820589"/>
            <a:chOff x="3675717" y="7160028"/>
            <a:chExt cx="3769855" cy="2820589"/>
          </a:xfrm>
        </p:grpSpPr>
        <p:sp>
          <p:nvSpPr>
            <p:cNvPr id="63" name="TextBox 62"/>
            <p:cNvSpPr txBox="1"/>
            <p:nvPr/>
          </p:nvSpPr>
          <p:spPr bwMode="auto">
            <a:xfrm>
              <a:off x="3675717" y="8872621"/>
              <a:ext cx="3769855" cy="1107996"/>
            </a:xfrm>
            <a:prstGeom prst="rect">
              <a:avLst/>
            </a:prstGeom>
            <a:noFill/>
          </p:spPr>
          <p:txBody>
            <a:bodyPr lIns="0" tIns="0" rIns="0" bIns="0">
              <a:spAutoFit/>
            </a:bodyPr>
            <a:lstStyle/>
            <a:p>
              <a:pPr algn="ctr" defTabSz="2438522">
                <a:spcBef>
                  <a:spcPct val="20000"/>
                </a:spcBef>
                <a:defRPr/>
              </a:pPr>
              <a:r>
                <a:rPr lang="en-US" sz="1800" dirty="0">
                  <a:latin typeface="Open Sans Light"/>
                  <a:cs typeface="Open Sans Light"/>
                </a:rPr>
                <a:t>Entrepreneur  It is defined as an individual who organizes or operates a business or businesses. </a:t>
              </a:r>
            </a:p>
          </p:txBody>
        </p:sp>
        <p:sp>
          <p:nvSpPr>
            <p:cNvPr id="64" name="Rectangle 56"/>
            <p:cNvSpPr>
              <a:spLocks noChangeArrowheads="1"/>
            </p:cNvSpPr>
            <p:nvPr/>
          </p:nvSpPr>
          <p:spPr bwMode="auto">
            <a:xfrm>
              <a:off x="3675717" y="8382657"/>
              <a:ext cx="3769855"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en-US" sz="2800" dirty="0" smtClean="0">
                  <a:latin typeface="Open Sans Light"/>
                  <a:cs typeface="Open Sans Light"/>
                </a:rPr>
                <a:t>Social One</a:t>
              </a:r>
              <a:endParaRPr lang="en-US" sz="2800" dirty="0">
                <a:latin typeface="Open Sans Light"/>
                <a:cs typeface="Open Sans Light"/>
              </a:endParaRPr>
            </a:p>
          </p:txBody>
        </p:sp>
        <p:sp>
          <p:nvSpPr>
            <p:cNvPr id="65" name="TextBox 64"/>
            <p:cNvSpPr txBox="1"/>
            <p:nvPr/>
          </p:nvSpPr>
          <p:spPr>
            <a:xfrm>
              <a:off x="3675717" y="7160028"/>
              <a:ext cx="3769855" cy="1292625"/>
            </a:xfrm>
            <a:prstGeom prst="rect">
              <a:avLst/>
            </a:prstGeom>
            <a:noFill/>
          </p:spPr>
          <p:txBody>
            <a:bodyPr wrap="square" lIns="182843" tIns="91422" rIns="182843" bIns="91422" rtlCol="0">
              <a:spAutoFit/>
            </a:bodyPr>
            <a:lstStyle/>
            <a:p>
              <a:pPr algn="ctr"/>
              <a:r>
                <a:rPr lang="id-ID" sz="7200" dirty="0" smtClean="0">
                  <a:latin typeface="Open Sans Light"/>
                  <a:cs typeface="Open Sans Light"/>
                </a:rPr>
                <a:t>63%</a:t>
              </a:r>
              <a:endParaRPr lang="id-ID" sz="7200" dirty="0">
                <a:latin typeface="Open Sans Light"/>
                <a:cs typeface="Open Sans Light"/>
              </a:endParaRPr>
            </a:p>
          </p:txBody>
        </p:sp>
      </p:grpSp>
      <p:sp>
        <p:nvSpPr>
          <p:cNvPr id="66" name="Freeform 157"/>
          <p:cNvSpPr>
            <a:spLocks/>
          </p:cNvSpPr>
          <p:nvPr/>
        </p:nvSpPr>
        <p:spPr bwMode="auto">
          <a:xfrm rot="16200000">
            <a:off x="3997680" y="7948881"/>
            <a:ext cx="407922" cy="470310"/>
          </a:xfrm>
          <a:custGeom>
            <a:avLst/>
            <a:gdLst/>
            <a:ahLst/>
            <a:cxnLst>
              <a:cxn ang="0">
                <a:pos x="51" y="27"/>
              </a:cxn>
              <a:cxn ang="0">
                <a:pos x="35" y="18"/>
              </a:cxn>
              <a:cxn ang="0">
                <a:pos x="23" y="11"/>
              </a:cxn>
              <a:cxn ang="0">
                <a:pos x="7" y="2"/>
              </a:cxn>
              <a:cxn ang="0">
                <a:pos x="0" y="6"/>
              </a:cxn>
              <a:cxn ang="0">
                <a:pos x="0" y="56"/>
              </a:cxn>
              <a:cxn ang="0">
                <a:pos x="7" y="60"/>
              </a:cxn>
              <a:cxn ang="0">
                <a:pos x="22" y="51"/>
              </a:cxn>
              <a:cxn ang="0">
                <a:pos x="35" y="44"/>
              </a:cxn>
              <a:cxn ang="0">
                <a:pos x="51" y="35"/>
              </a:cxn>
              <a:cxn ang="0">
                <a:pos x="51" y="27"/>
              </a:cxn>
            </a:cxnLst>
            <a:rect l="0" t="0" r="r" b="b"/>
            <a:pathLst>
              <a:path w="54" h="62">
                <a:moveTo>
                  <a:pt x="51" y="27"/>
                </a:moveTo>
                <a:cubicBezTo>
                  <a:pt x="35" y="18"/>
                  <a:pt x="35" y="18"/>
                  <a:pt x="35" y="18"/>
                </a:cubicBezTo>
                <a:cubicBezTo>
                  <a:pt x="32" y="16"/>
                  <a:pt x="26" y="13"/>
                  <a:pt x="23" y="11"/>
                </a:cubicBezTo>
                <a:cubicBezTo>
                  <a:pt x="7" y="2"/>
                  <a:pt x="7" y="2"/>
                  <a:pt x="7" y="2"/>
                </a:cubicBezTo>
                <a:cubicBezTo>
                  <a:pt x="3" y="0"/>
                  <a:pt x="0" y="2"/>
                  <a:pt x="0" y="6"/>
                </a:cubicBezTo>
                <a:cubicBezTo>
                  <a:pt x="0" y="56"/>
                  <a:pt x="0" y="56"/>
                  <a:pt x="0" y="56"/>
                </a:cubicBezTo>
                <a:cubicBezTo>
                  <a:pt x="0" y="60"/>
                  <a:pt x="3" y="62"/>
                  <a:pt x="7" y="60"/>
                </a:cubicBezTo>
                <a:cubicBezTo>
                  <a:pt x="22" y="51"/>
                  <a:pt x="22" y="51"/>
                  <a:pt x="22" y="51"/>
                </a:cubicBezTo>
                <a:cubicBezTo>
                  <a:pt x="26" y="49"/>
                  <a:pt x="32" y="46"/>
                  <a:pt x="35" y="44"/>
                </a:cubicBezTo>
                <a:cubicBezTo>
                  <a:pt x="51" y="35"/>
                  <a:pt x="51" y="35"/>
                  <a:pt x="51" y="35"/>
                </a:cubicBezTo>
                <a:cubicBezTo>
                  <a:pt x="54" y="33"/>
                  <a:pt x="54" y="29"/>
                  <a:pt x="51" y="27"/>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87" name="Group 86"/>
          <p:cNvGrpSpPr/>
          <p:nvPr/>
        </p:nvGrpSpPr>
        <p:grpSpPr>
          <a:xfrm>
            <a:off x="7252022" y="7521393"/>
            <a:ext cx="2861881" cy="2820589"/>
            <a:chOff x="3675717" y="7160028"/>
            <a:chExt cx="3809163" cy="2820589"/>
          </a:xfrm>
        </p:grpSpPr>
        <p:sp>
          <p:nvSpPr>
            <p:cNvPr id="88" name="TextBox 87"/>
            <p:cNvSpPr txBox="1"/>
            <p:nvPr/>
          </p:nvSpPr>
          <p:spPr bwMode="auto">
            <a:xfrm>
              <a:off x="3715025" y="8872621"/>
              <a:ext cx="3769855" cy="1107996"/>
            </a:xfrm>
            <a:prstGeom prst="rect">
              <a:avLst/>
            </a:prstGeom>
            <a:noFill/>
          </p:spPr>
          <p:txBody>
            <a:bodyPr lIns="0" tIns="0" rIns="0" bIns="0">
              <a:spAutoFit/>
            </a:bodyPr>
            <a:lstStyle/>
            <a:p>
              <a:pPr algn="ctr" defTabSz="2438522">
                <a:spcBef>
                  <a:spcPct val="20000"/>
                </a:spcBef>
                <a:defRPr/>
              </a:pPr>
              <a:r>
                <a:rPr lang="en-US" sz="1800" dirty="0">
                  <a:latin typeface="Open Sans Light"/>
                  <a:cs typeface="Open Sans Light"/>
                </a:rPr>
                <a:t>Entrepreneur  It is defined as an individual who organizes or operates a business or businesses. </a:t>
              </a:r>
            </a:p>
          </p:txBody>
        </p:sp>
        <p:sp>
          <p:nvSpPr>
            <p:cNvPr id="89" name="Rectangle 56"/>
            <p:cNvSpPr>
              <a:spLocks noChangeArrowheads="1"/>
            </p:cNvSpPr>
            <p:nvPr/>
          </p:nvSpPr>
          <p:spPr bwMode="auto">
            <a:xfrm>
              <a:off x="3675717" y="8382657"/>
              <a:ext cx="3769855"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en-US" sz="2800" dirty="0" smtClean="0">
                  <a:latin typeface="Open Sans Light"/>
                  <a:cs typeface="Open Sans Light"/>
                </a:rPr>
                <a:t>Social One</a:t>
              </a:r>
              <a:endParaRPr lang="en-US" sz="2800" dirty="0">
                <a:latin typeface="Open Sans Light"/>
                <a:cs typeface="Open Sans Light"/>
              </a:endParaRPr>
            </a:p>
          </p:txBody>
        </p:sp>
        <p:sp>
          <p:nvSpPr>
            <p:cNvPr id="90" name="TextBox 89"/>
            <p:cNvSpPr txBox="1"/>
            <p:nvPr/>
          </p:nvSpPr>
          <p:spPr>
            <a:xfrm>
              <a:off x="3715025" y="7160028"/>
              <a:ext cx="3769855" cy="1292625"/>
            </a:xfrm>
            <a:prstGeom prst="rect">
              <a:avLst/>
            </a:prstGeom>
            <a:noFill/>
          </p:spPr>
          <p:txBody>
            <a:bodyPr wrap="square" lIns="182843" tIns="91422" rIns="182843" bIns="91422" rtlCol="0">
              <a:spAutoFit/>
            </a:bodyPr>
            <a:lstStyle/>
            <a:p>
              <a:pPr algn="ctr"/>
              <a:r>
                <a:rPr lang="id-ID" sz="7200" dirty="0" smtClean="0">
                  <a:latin typeface="Open Sans Light"/>
                  <a:cs typeface="Open Sans Light"/>
                </a:rPr>
                <a:t>10%</a:t>
              </a:r>
              <a:endParaRPr lang="id-ID" sz="7200" dirty="0">
                <a:latin typeface="Open Sans Light"/>
                <a:cs typeface="Open Sans Light"/>
              </a:endParaRPr>
            </a:p>
          </p:txBody>
        </p:sp>
      </p:grpSp>
      <p:sp>
        <p:nvSpPr>
          <p:cNvPr id="91" name="Freeform 157"/>
          <p:cNvSpPr>
            <a:spLocks/>
          </p:cNvSpPr>
          <p:nvPr/>
        </p:nvSpPr>
        <p:spPr bwMode="auto">
          <a:xfrm rot="5400000">
            <a:off x="7263594" y="7955814"/>
            <a:ext cx="407922" cy="470310"/>
          </a:xfrm>
          <a:custGeom>
            <a:avLst/>
            <a:gdLst/>
            <a:ahLst/>
            <a:cxnLst>
              <a:cxn ang="0">
                <a:pos x="51" y="27"/>
              </a:cxn>
              <a:cxn ang="0">
                <a:pos x="35" y="18"/>
              </a:cxn>
              <a:cxn ang="0">
                <a:pos x="23" y="11"/>
              </a:cxn>
              <a:cxn ang="0">
                <a:pos x="7" y="2"/>
              </a:cxn>
              <a:cxn ang="0">
                <a:pos x="0" y="6"/>
              </a:cxn>
              <a:cxn ang="0">
                <a:pos x="0" y="56"/>
              </a:cxn>
              <a:cxn ang="0">
                <a:pos x="7" y="60"/>
              </a:cxn>
              <a:cxn ang="0">
                <a:pos x="22" y="51"/>
              </a:cxn>
              <a:cxn ang="0">
                <a:pos x="35" y="44"/>
              </a:cxn>
              <a:cxn ang="0">
                <a:pos x="51" y="35"/>
              </a:cxn>
              <a:cxn ang="0">
                <a:pos x="51" y="27"/>
              </a:cxn>
            </a:cxnLst>
            <a:rect l="0" t="0" r="r" b="b"/>
            <a:pathLst>
              <a:path w="54" h="62">
                <a:moveTo>
                  <a:pt x="51" y="27"/>
                </a:moveTo>
                <a:cubicBezTo>
                  <a:pt x="35" y="18"/>
                  <a:pt x="35" y="18"/>
                  <a:pt x="35" y="18"/>
                </a:cubicBezTo>
                <a:cubicBezTo>
                  <a:pt x="32" y="16"/>
                  <a:pt x="26" y="13"/>
                  <a:pt x="23" y="11"/>
                </a:cubicBezTo>
                <a:cubicBezTo>
                  <a:pt x="7" y="2"/>
                  <a:pt x="7" y="2"/>
                  <a:pt x="7" y="2"/>
                </a:cubicBezTo>
                <a:cubicBezTo>
                  <a:pt x="3" y="0"/>
                  <a:pt x="0" y="2"/>
                  <a:pt x="0" y="6"/>
                </a:cubicBezTo>
                <a:cubicBezTo>
                  <a:pt x="0" y="56"/>
                  <a:pt x="0" y="56"/>
                  <a:pt x="0" y="56"/>
                </a:cubicBezTo>
                <a:cubicBezTo>
                  <a:pt x="0" y="60"/>
                  <a:pt x="3" y="62"/>
                  <a:pt x="7" y="60"/>
                </a:cubicBezTo>
                <a:cubicBezTo>
                  <a:pt x="22" y="51"/>
                  <a:pt x="22" y="51"/>
                  <a:pt x="22" y="51"/>
                </a:cubicBezTo>
                <a:cubicBezTo>
                  <a:pt x="26" y="49"/>
                  <a:pt x="32" y="46"/>
                  <a:pt x="35" y="44"/>
                </a:cubicBezTo>
                <a:cubicBezTo>
                  <a:pt x="51" y="35"/>
                  <a:pt x="51" y="35"/>
                  <a:pt x="51" y="35"/>
                </a:cubicBezTo>
                <a:cubicBezTo>
                  <a:pt x="54" y="33"/>
                  <a:pt x="54" y="29"/>
                  <a:pt x="51" y="27"/>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92" name="Group 91"/>
          <p:cNvGrpSpPr/>
          <p:nvPr/>
        </p:nvGrpSpPr>
        <p:grpSpPr>
          <a:xfrm>
            <a:off x="10895807" y="7484924"/>
            <a:ext cx="2832348" cy="2820589"/>
            <a:chOff x="3675717" y="7160028"/>
            <a:chExt cx="3769855" cy="2820589"/>
          </a:xfrm>
        </p:grpSpPr>
        <p:sp>
          <p:nvSpPr>
            <p:cNvPr id="93" name="TextBox 92"/>
            <p:cNvSpPr txBox="1"/>
            <p:nvPr/>
          </p:nvSpPr>
          <p:spPr bwMode="auto">
            <a:xfrm>
              <a:off x="3675717" y="8872621"/>
              <a:ext cx="3769855" cy="1107996"/>
            </a:xfrm>
            <a:prstGeom prst="rect">
              <a:avLst/>
            </a:prstGeom>
            <a:noFill/>
          </p:spPr>
          <p:txBody>
            <a:bodyPr lIns="0" tIns="0" rIns="0" bIns="0">
              <a:spAutoFit/>
            </a:bodyPr>
            <a:lstStyle/>
            <a:p>
              <a:pPr algn="ctr" defTabSz="2438522">
                <a:spcBef>
                  <a:spcPct val="20000"/>
                </a:spcBef>
                <a:defRPr/>
              </a:pPr>
              <a:r>
                <a:rPr lang="en-US" sz="1800" dirty="0">
                  <a:latin typeface="Open Sans Light"/>
                  <a:cs typeface="Open Sans Light"/>
                </a:rPr>
                <a:t>Entrepreneur  It is defined as an individual who organizes or operates a business or businesses. </a:t>
              </a:r>
            </a:p>
          </p:txBody>
        </p:sp>
        <p:sp>
          <p:nvSpPr>
            <p:cNvPr id="94" name="Rectangle 56"/>
            <p:cNvSpPr>
              <a:spLocks noChangeArrowheads="1"/>
            </p:cNvSpPr>
            <p:nvPr/>
          </p:nvSpPr>
          <p:spPr bwMode="auto">
            <a:xfrm>
              <a:off x="3675717" y="8382657"/>
              <a:ext cx="3769855"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en-US" sz="2800" dirty="0" smtClean="0">
                  <a:latin typeface="Open Sans Light"/>
                  <a:cs typeface="Open Sans Light"/>
                </a:rPr>
                <a:t>Social One</a:t>
              </a:r>
              <a:endParaRPr lang="en-US" sz="2800" dirty="0">
                <a:latin typeface="Open Sans Light"/>
                <a:cs typeface="Open Sans Light"/>
              </a:endParaRPr>
            </a:p>
          </p:txBody>
        </p:sp>
        <p:sp>
          <p:nvSpPr>
            <p:cNvPr id="95" name="TextBox 94"/>
            <p:cNvSpPr txBox="1"/>
            <p:nvPr/>
          </p:nvSpPr>
          <p:spPr>
            <a:xfrm>
              <a:off x="3675717" y="7160028"/>
              <a:ext cx="3769855" cy="1292625"/>
            </a:xfrm>
            <a:prstGeom prst="rect">
              <a:avLst/>
            </a:prstGeom>
            <a:noFill/>
          </p:spPr>
          <p:txBody>
            <a:bodyPr wrap="square" lIns="182843" tIns="91422" rIns="182843" bIns="91422" rtlCol="0">
              <a:spAutoFit/>
            </a:bodyPr>
            <a:lstStyle/>
            <a:p>
              <a:pPr algn="ctr"/>
              <a:r>
                <a:rPr lang="id-ID" sz="7200" dirty="0" smtClean="0">
                  <a:latin typeface="Open Sans Light"/>
                  <a:cs typeface="Open Sans Light"/>
                </a:rPr>
                <a:t>88%</a:t>
              </a:r>
              <a:endParaRPr lang="id-ID" sz="7200" dirty="0">
                <a:latin typeface="Open Sans Light"/>
                <a:cs typeface="Open Sans Light"/>
              </a:endParaRPr>
            </a:p>
          </p:txBody>
        </p:sp>
      </p:grpSp>
      <p:sp>
        <p:nvSpPr>
          <p:cNvPr id="96" name="Freeform 157"/>
          <p:cNvSpPr>
            <a:spLocks/>
          </p:cNvSpPr>
          <p:nvPr/>
        </p:nvSpPr>
        <p:spPr bwMode="auto">
          <a:xfrm rot="16200000">
            <a:off x="10848313" y="7919345"/>
            <a:ext cx="407922" cy="470310"/>
          </a:xfrm>
          <a:custGeom>
            <a:avLst/>
            <a:gdLst/>
            <a:ahLst/>
            <a:cxnLst>
              <a:cxn ang="0">
                <a:pos x="51" y="27"/>
              </a:cxn>
              <a:cxn ang="0">
                <a:pos x="35" y="18"/>
              </a:cxn>
              <a:cxn ang="0">
                <a:pos x="23" y="11"/>
              </a:cxn>
              <a:cxn ang="0">
                <a:pos x="7" y="2"/>
              </a:cxn>
              <a:cxn ang="0">
                <a:pos x="0" y="6"/>
              </a:cxn>
              <a:cxn ang="0">
                <a:pos x="0" y="56"/>
              </a:cxn>
              <a:cxn ang="0">
                <a:pos x="7" y="60"/>
              </a:cxn>
              <a:cxn ang="0">
                <a:pos x="22" y="51"/>
              </a:cxn>
              <a:cxn ang="0">
                <a:pos x="35" y="44"/>
              </a:cxn>
              <a:cxn ang="0">
                <a:pos x="51" y="35"/>
              </a:cxn>
              <a:cxn ang="0">
                <a:pos x="51" y="27"/>
              </a:cxn>
            </a:cxnLst>
            <a:rect l="0" t="0" r="r" b="b"/>
            <a:pathLst>
              <a:path w="54" h="62">
                <a:moveTo>
                  <a:pt x="51" y="27"/>
                </a:moveTo>
                <a:cubicBezTo>
                  <a:pt x="35" y="18"/>
                  <a:pt x="35" y="18"/>
                  <a:pt x="35" y="18"/>
                </a:cubicBezTo>
                <a:cubicBezTo>
                  <a:pt x="32" y="16"/>
                  <a:pt x="26" y="13"/>
                  <a:pt x="23" y="11"/>
                </a:cubicBezTo>
                <a:cubicBezTo>
                  <a:pt x="7" y="2"/>
                  <a:pt x="7" y="2"/>
                  <a:pt x="7" y="2"/>
                </a:cubicBezTo>
                <a:cubicBezTo>
                  <a:pt x="3" y="0"/>
                  <a:pt x="0" y="2"/>
                  <a:pt x="0" y="6"/>
                </a:cubicBezTo>
                <a:cubicBezTo>
                  <a:pt x="0" y="56"/>
                  <a:pt x="0" y="56"/>
                  <a:pt x="0" y="56"/>
                </a:cubicBezTo>
                <a:cubicBezTo>
                  <a:pt x="0" y="60"/>
                  <a:pt x="3" y="62"/>
                  <a:pt x="7" y="60"/>
                </a:cubicBezTo>
                <a:cubicBezTo>
                  <a:pt x="22" y="51"/>
                  <a:pt x="22" y="51"/>
                  <a:pt x="22" y="51"/>
                </a:cubicBezTo>
                <a:cubicBezTo>
                  <a:pt x="26" y="49"/>
                  <a:pt x="32" y="46"/>
                  <a:pt x="35" y="44"/>
                </a:cubicBezTo>
                <a:cubicBezTo>
                  <a:pt x="51" y="35"/>
                  <a:pt x="51" y="35"/>
                  <a:pt x="51" y="35"/>
                </a:cubicBezTo>
                <a:cubicBezTo>
                  <a:pt x="54" y="33"/>
                  <a:pt x="54" y="29"/>
                  <a:pt x="51" y="27"/>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97" name="Group 96"/>
          <p:cNvGrpSpPr/>
          <p:nvPr/>
        </p:nvGrpSpPr>
        <p:grpSpPr>
          <a:xfrm>
            <a:off x="14516117" y="7484924"/>
            <a:ext cx="2832348" cy="2820589"/>
            <a:chOff x="3675717" y="7160028"/>
            <a:chExt cx="3769855" cy="2820589"/>
          </a:xfrm>
        </p:grpSpPr>
        <p:sp>
          <p:nvSpPr>
            <p:cNvPr id="98" name="TextBox 97"/>
            <p:cNvSpPr txBox="1"/>
            <p:nvPr/>
          </p:nvSpPr>
          <p:spPr bwMode="auto">
            <a:xfrm>
              <a:off x="3675717" y="8872621"/>
              <a:ext cx="3769855" cy="1107996"/>
            </a:xfrm>
            <a:prstGeom prst="rect">
              <a:avLst/>
            </a:prstGeom>
            <a:noFill/>
          </p:spPr>
          <p:txBody>
            <a:bodyPr lIns="0" tIns="0" rIns="0" bIns="0">
              <a:spAutoFit/>
            </a:bodyPr>
            <a:lstStyle/>
            <a:p>
              <a:pPr algn="ctr" defTabSz="2438522">
                <a:spcBef>
                  <a:spcPct val="20000"/>
                </a:spcBef>
                <a:defRPr/>
              </a:pPr>
              <a:r>
                <a:rPr lang="en-US" sz="1800" dirty="0">
                  <a:latin typeface="Open Sans Light"/>
                  <a:cs typeface="Open Sans Light"/>
                </a:rPr>
                <a:t>Entrepreneur  It is defined as an individual who organizes or operates a business or businesses. </a:t>
              </a:r>
            </a:p>
          </p:txBody>
        </p:sp>
        <p:sp>
          <p:nvSpPr>
            <p:cNvPr id="99" name="Rectangle 56"/>
            <p:cNvSpPr>
              <a:spLocks noChangeArrowheads="1"/>
            </p:cNvSpPr>
            <p:nvPr/>
          </p:nvSpPr>
          <p:spPr bwMode="auto">
            <a:xfrm>
              <a:off x="3675717" y="8382657"/>
              <a:ext cx="3769855"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en-US" sz="2800" dirty="0" smtClean="0">
                  <a:latin typeface="Open Sans Light"/>
                  <a:cs typeface="Open Sans Light"/>
                </a:rPr>
                <a:t>Social One</a:t>
              </a:r>
              <a:endParaRPr lang="en-US" sz="2800" dirty="0">
                <a:latin typeface="Open Sans Light"/>
                <a:cs typeface="Open Sans Light"/>
              </a:endParaRPr>
            </a:p>
          </p:txBody>
        </p:sp>
        <p:sp>
          <p:nvSpPr>
            <p:cNvPr id="100" name="TextBox 99"/>
            <p:cNvSpPr txBox="1"/>
            <p:nvPr/>
          </p:nvSpPr>
          <p:spPr>
            <a:xfrm>
              <a:off x="3675717" y="7160028"/>
              <a:ext cx="3769855" cy="1292625"/>
            </a:xfrm>
            <a:prstGeom prst="rect">
              <a:avLst/>
            </a:prstGeom>
            <a:noFill/>
          </p:spPr>
          <p:txBody>
            <a:bodyPr wrap="square" lIns="182843" tIns="91422" rIns="182843" bIns="91422" rtlCol="0">
              <a:spAutoFit/>
            </a:bodyPr>
            <a:lstStyle/>
            <a:p>
              <a:pPr algn="ctr"/>
              <a:r>
                <a:rPr lang="id-ID" sz="7200" dirty="0" smtClean="0">
                  <a:latin typeface="Open Sans Light"/>
                  <a:cs typeface="Open Sans Light"/>
                </a:rPr>
                <a:t>88%</a:t>
              </a:r>
              <a:endParaRPr lang="id-ID" sz="7200" dirty="0">
                <a:latin typeface="Open Sans Light"/>
                <a:cs typeface="Open Sans Light"/>
              </a:endParaRPr>
            </a:p>
          </p:txBody>
        </p:sp>
      </p:grpSp>
      <p:sp>
        <p:nvSpPr>
          <p:cNvPr id="101" name="Freeform 157"/>
          <p:cNvSpPr>
            <a:spLocks/>
          </p:cNvSpPr>
          <p:nvPr/>
        </p:nvSpPr>
        <p:spPr bwMode="auto">
          <a:xfrm rot="5400000">
            <a:off x="14527689" y="7919345"/>
            <a:ext cx="407922" cy="470310"/>
          </a:xfrm>
          <a:custGeom>
            <a:avLst/>
            <a:gdLst/>
            <a:ahLst/>
            <a:cxnLst>
              <a:cxn ang="0">
                <a:pos x="51" y="27"/>
              </a:cxn>
              <a:cxn ang="0">
                <a:pos x="35" y="18"/>
              </a:cxn>
              <a:cxn ang="0">
                <a:pos x="23" y="11"/>
              </a:cxn>
              <a:cxn ang="0">
                <a:pos x="7" y="2"/>
              </a:cxn>
              <a:cxn ang="0">
                <a:pos x="0" y="6"/>
              </a:cxn>
              <a:cxn ang="0">
                <a:pos x="0" y="56"/>
              </a:cxn>
              <a:cxn ang="0">
                <a:pos x="7" y="60"/>
              </a:cxn>
              <a:cxn ang="0">
                <a:pos x="22" y="51"/>
              </a:cxn>
              <a:cxn ang="0">
                <a:pos x="35" y="44"/>
              </a:cxn>
              <a:cxn ang="0">
                <a:pos x="51" y="35"/>
              </a:cxn>
              <a:cxn ang="0">
                <a:pos x="51" y="27"/>
              </a:cxn>
            </a:cxnLst>
            <a:rect l="0" t="0" r="r" b="b"/>
            <a:pathLst>
              <a:path w="54" h="62">
                <a:moveTo>
                  <a:pt x="51" y="27"/>
                </a:moveTo>
                <a:cubicBezTo>
                  <a:pt x="35" y="18"/>
                  <a:pt x="35" y="18"/>
                  <a:pt x="35" y="18"/>
                </a:cubicBezTo>
                <a:cubicBezTo>
                  <a:pt x="32" y="16"/>
                  <a:pt x="26" y="13"/>
                  <a:pt x="23" y="11"/>
                </a:cubicBezTo>
                <a:cubicBezTo>
                  <a:pt x="7" y="2"/>
                  <a:pt x="7" y="2"/>
                  <a:pt x="7" y="2"/>
                </a:cubicBezTo>
                <a:cubicBezTo>
                  <a:pt x="3" y="0"/>
                  <a:pt x="0" y="2"/>
                  <a:pt x="0" y="6"/>
                </a:cubicBezTo>
                <a:cubicBezTo>
                  <a:pt x="0" y="56"/>
                  <a:pt x="0" y="56"/>
                  <a:pt x="0" y="56"/>
                </a:cubicBezTo>
                <a:cubicBezTo>
                  <a:pt x="0" y="60"/>
                  <a:pt x="3" y="62"/>
                  <a:pt x="7" y="60"/>
                </a:cubicBezTo>
                <a:cubicBezTo>
                  <a:pt x="22" y="51"/>
                  <a:pt x="22" y="51"/>
                  <a:pt x="22" y="51"/>
                </a:cubicBezTo>
                <a:cubicBezTo>
                  <a:pt x="26" y="49"/>
                  <a:pt x="32" y="46"/>
                  <a:pt x="35" y="44"/>
                </a:cubicBezTo>
                <a:cubicBezTo>
                  <a:pt x="51" y="35"/>
                  <a:pt x="51" y="35"/>
                  <a:pt x="51" y="35"/>
                </a:cubicBezTo>
                <a:cubicBezTo>
                  <a:pt x="54" y="33"/>
                  <a:pt x="54" y="29"/>
                  <a:pt x="51" y="27"/>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02" name="Group 101"/>
          <p:cNvGrpSpPr/>
          <p:nvPr/>
        </p:nvGrpSpPr>
        <p:grpSpPr>
          <a:xfrm>
            <a:off x="17573800" y="7484924"/>
            <a:ext cx="2832348" cy="2820589"/>
            <a:chOff x="3675717" y="7160028"/>
            <a:chExt cx="3769855" cy="2820589"/>
          </a:xfrm>
        </p:grpSpPr>
        <p:sp>
          <p:nvSpPr>
            <p:cNvPr id="103" name="TextBox 102"/>
            <p:cNvSpPr txBox="1"/>
            <p:nvPr/>
          </p:nvSpPr>
          <p:spPr bwMode="auto">
            <a:xfrm>
              <a:off x="3675717" y="8872621"/>
              <a:ext cx="3769855" cy="1107996"/>
            </a:xfrm>
            <a:prstGeom prst="rect">
              <a:avLst/>
            </a:prstGeom>
            <a:noFill/>
          </p:spPr>
          <p:txBody>
            <a:bodyPr lIns="0" tIns="0" rIns="0" bIns="0">
              <a:spAutoFit/>
            </a:bodyPr>
            <a:lstStyle/>
            <a:p>
              <a:pPr algn="ctr" defTabSz="2438522">
                <a:spcBef>
                  <a:spcPct val="20000"/>
                </a:spcBef>
                <a:defRPr/>
              </a:pPr>
              <a:r>
                <a:rPr lang="en-US" sz="1800" dirty="0">
                  <a:latin typeface="Open Sans Light"/>
                  <a:cs typeface="Open Sans Light"/>
                </a:rPr>
                <a:t>Entrepreneur  It is defined as an individual who organizes or operates a business or businesses. </a:t>
              </a:r>
            </a:p>
          </p:txBody>
        </p:sp>
        <p:sp>
          <p:nvSpPr>
            <p:cNvPr id="104" name="Rectangle 56"/>
            <p:cNvSpPr>
              <a:spLocks noChangeArrowheads="1"/>
            </p:cNvSpPr>
            <p:nvPr/>
          </p:nvSpPr>
          <p:spPr bwMode="auto">
            <a:xfrm>
              <a:off x="3675717" y="8382657"/>
              <a:ext cx="3769855"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en-US" sz="2800" dirty="0" smtClean="0">
                  <a:latin typeface="Open Sans Light"/>
                  <a:cs typeface="Open Sans Light"/>
                </a:rPr>
                <a:t>Social One</a:t>
              </a:r>
              <a:endParaRPr lang="en-US" sz="2800" dirty="0">
                <a:latin typeface="Open Sans Light"/>
                <a:cs typeface="Open Sans Light"/>
              </a:endParaRPr>
            </a:p>
          </p:txBody>
        </p:sp>
        <p:sp>
          <p:nvSpPr>
            <p:cNvPr id="105" name="TextBox 104"/>
            <p:cNvSpPr txBox="1"/>
            <p:nvPr/>
          </p:nvSpPr>
          <p:spPr>
            <a:xfrm>
              <a:off x="3675717" y="7160028"/>
              <a:ext cx="3769855" cy="1292625"/>
            </a:xfrm>
            <a:prstGeom prst="rect">
              <a:avLst/>
            </a:prstGeom>
            <a:noFill/>
          </p:spPr>
          <p:txBody>
            <a:bodyPr wrap="square" lIns="182843" tIns="91422" rIns="182843" bIns="91422" rtlCol="0">
              <a:spAutoFit/>
            </a:bodyPr>
            <a:lstStyle/>
            <a:p>
              <a:pPr algn="ctr"/>
              <a:r>
                <a:rPr lang="id-ID" sz="7200" dirty="0" smtClean="0">
                  <a:latin typeface="Open Sans Light"/>
                  <a:cs typeface="Open Sans Light"/>
                </a:rPr>
                <a:t>20%</a:t>
              </a:r>
              <a:endParaRPr lang="id-ID" sz="7200" dirty="0">
                <a:latin typeface="Open Sans Light"/>
                <a:cs typeface="Open Sans Light"/>
              </a:endParaRPr>
            </a:p>
          </p:txBody>
        </p:sp>
      </p:grpSp>
      <p:sp>
        <p:nvSpPr>
          <p:cNvPr id="106" name="Freeform 157"/>
          <p:cNvSpPr>
            <a:spLocks/>
          </p:cNvSpPr>
          <p:nvPr/>
        </p:nvSpPr>
        <p:spPr bwMode="auto">
          <a:xfrm rot="16200000">
            <a:off x="17526306" y="7919345"/>
            <a:ext cx="407922" cy="470310"/>
          </a:xfrm>
          <a:custGeom>
            <a:avLst/>
            <a:gdLst/>
            <a:ahLst/>
            <a:cxnLst>
              <a:cxn ang="0">
                <a:pos x="51" y="27"/>
              </a:cxn>
              <a:cxn ang="0">
                <a:pos x="35" y="18"/>
              </a:cxn>
              <a:cxn ang="0">
                <a:pos x="23" y="11"/>
              </a:cxn>
              <a:cxn ang="0">
                <a:pos x="7" y="2"/>
              </a:cxn>
              <a:cxn ang="0">
                <a:pos x="0" y="6"/>
              </a:cxn>
              <a:cxn ang="0">
                <a:pos x="0" y="56"/>
              </a:cxn>
              <a:cxn ang="0">
                <a:pos x="7" y="60"/>
              </a:cxn>
              <a:cxn ang="0">
                <a:pos x="22" y="51"/>
              </a:cxn>
              <a:cxn ang="0">
                <a:pos x="35" y="44"/>
              </a:cxn>
              <a:cxn ang="0">
                <a:pos x="51" y="35"/>
              </a:cxn>
              <a:cxn ang="0">
                <a:pos x="51" y="27"/>
              </a:cxn>
            </a:cxnLst>
            <a:rect l="0" t="0" r="r" b="b"/>
            <a:pathLst>
              <a:path w="54" h="62">
                <a:moveTo>
                  <a:pt x="51" y="27"/>
                </a:moveTo>
                <a:cubicBezTo>
                  <a:pt x="35" y="18"/>
                  <a:pt x="35" y="18"/>
                  <a:pt x="35" y="18"/>
                </a:cubicBezTo>
                <a:cubicBezTo>
                  <a:pt x="32" y="16"/>
                  <a:pt x="26" y="13"/>
                  <a:pt x="23" y="11"/>
                </a:cubicBezTo>
                <a:cubicBezTo>
                  <a:pt x="7" y="2"/>
                  <a:pt x="7" y="2"/>
                  <a:pt x="7" y="2"/>
                </a:cubicBezTo>
                <a:cubicBezTo>
                  <a:pt x="3" y="0"/>
                  <a:pt x="0" y="2"/>
                  <a:pt x="0" y="6"/>
                </a:cubicBezTo>
                <a:cubicBezTo>
                  <a:pt x="0" y="56"/>
                  <a:pt x="0" y="56"/>
                  <a:pt x="0" y="56"/>
                </a:cubicBezTo>
                <a:cubicBezTo>
                  <a:pt x="0" y="60"/>
                  <a:pt x="3" y="62"/>
                  <a:pt x="7" y="60"/>
                </a:cubicBezTo>
                <a:cubicBezTo>
                  <a:pt x="22" y="51"/>
                  <a:pt x="22" y="51"/>
                  <a:pt x="22" y="51"/>
                </a:cubicBezTo>
                <a:cubicBezTo>
                  <a:pt x="26" y="49"/>
                  <a:pt x="32" y="46"/>
                  <a:pt x="35" y="44"/>
                </a:cubicBezTo>
                <a:cubicBezTo>
                  <a:pt x="51" y="35"/>
                  <a:pt x="51" y="35"/>
                  <a:pt x="51" y="35"/>
                </a:cubicBezTo>
                <a:cubicBezTo>
                  <a:pt x="54" y="33"/>
                  <a:pt x="54" y="29"/>
                  <a:pt x="51" y="27"/>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5421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24387175" cy="13716000"/>
          </a:xfrm>
          <a:prstGeom prst="rect">
            <a:avLst/>
          </a:prstGeom>
          <a:solidFill>
            <a:srgbClr val="414F5E">
              <a:alpha val="77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TextBox 4"/>
          <p:cNvSpPr txBox="1"/>
          <p:nvPr/>
        </p:nvSpPr>
        <p:spPr>
          <a:xfrm>
            <a:off x="4925361" y="5511477"/>
            <a:ext cx="12346273" cy="2850011"/>
          </a:xfrm>
          <a:prstGeom prst="rect">
            <a:avLst/>
          </a:prstGeom>
          <a:noFill/>
        </p:spPr>
        <p:txBody>
          <a:bodyPr wrap="none" rtlCol="0">
            <a:spAutoFit/>
          </a:bodyPr>
          <a:lstStyle/>
          <a:p>
            <a:pPr>
              <a:lnSpc>
                <a:spcPct val="90000"/>
              </a:lnSpc>
            </a:pPr>
            <a:r>
              <a:rPr lang="en-US" sz="13800" b="1" dirty="0" smtClean="0">
                <a:solidFill>
                  <a:schemeClr val="bg1"/>
                </a:solidFill>
                <a:latin typeface="Arial"/>
                <a:cs typeface="Arial"/>
              </a:rPr>
              <a:t>Meet the Team</a:t>
            </a:r>
          </a:p>
          <a:p>
            <a:pPr>
              <a:lnSpc>
                <a:spcPct val="90000"/>
              </a:lnSpc>
            </a:pPr>
            <a:r>
              <a:rPr lang="en-US" sz="6000" dirty="0" smtClean="0">
                <a:solidFill>
                  <a:schemeClr val="bg1"/>
                </a:solidFill>
                <a:latin typeface="Arial"/>
                <a:cs typeface="Arial"/>
              </a:rPr>
              <a:t>Who are behind the scenes</a:t>
            </a:r>
            <a:endParaRPr lang="en-US" sz="13800" dirty="0">
              <a:solidFill>
                <a:schemeClr val="bg1"/>
              </a:solidFill>
              <a:latin typeface="Arial"/>
              <a:cs typeface="Arial"/>
            </a:endParaRPr>
          </a:p>
        </p:txBody>
      </p:sp>
      <p:sp>
        <p:nvSpPr>
          <p:cNvPr id="6" name="Freeform 133"/>
          <p:cNvSpPr>
            <a:spLocks/>
          </p:cNvSpPr>
          <p:nvPr/>
        </p:nvSpPr>
        <p:spPr bwMode="auto">
          <a:xfrm>
            <a:off x="2639989" y="5881639"/>
            <a:ext cx="1931947" cy="1952721"/>
          </a:xfrm>
          <a:custGeom>
            <a:avLst/>
            <a:gdLst/>
            <a:ahLst/>
            <a:cxnLst>
              <a:cxn ang="0">
                <a:pos x="112" y="89"/>
              </a:cxn>
              <a:cxn ang="0">
                <a:pos x="86" y="75"/>
              </a:cxn>
              <a:cxn ang="0">
                <a:pos x="72" y="69"/>
              </a:cxn>
              <a:cxn ang="0">
                <a:pos x="72" y="58"/>
              </a:cxn>
              <a:cxn ang="0">
                <a:pos x="77" y="45"/>
              </a:cxn>
              <a:cxn ang="0">
                <a:pos x="83" y="38"/>
              </a:cxn>
              <a:cxn ang="0">
                <a:pos x="79" y="30"/>
              </a:cxn>
              <a:cxn ang="0">
                <a:pos x="80" y="18"/>
              </a:cxn>
              <a:cxn ang="0">
                <a:pos x="58" y="0"/>
              </a:cxn>
              <a:cxn ang="0">
                <a:pos x="35" y="18"/>
              </a:cxn>
              <a:cxn ang="0">
                <a:pos x="36" y="30"/>
              </a:cxn>
              <a:cxn ang="0">
                <a:pos x="33" y="38"/>
              </a:cxn>
              <a:cxn ang="0">
                <a:pos x="38" y="45"/>
              </a:cxn>
              <a:cxn ang="0">
                <a:pos x="44" y="58"/>
              </a:cxn>
              <a:cxn ang="0">
                <a:pos x="44" y="69"/>
              </a:cxn>
              <a:cxn ang="0">
                <a:pos x="30" y="75"/>
              </a:cxn>
              <a:cxn ang="0">
                <a:pos x="4" y="89"/>
              </a:cxn>
              <a:cxn ang="0">
                <a:pos x="1" y="116"/>
              </a:cxn>
              <a:cxn ang="0">
                <a:pos x="114" y="116"/>
              </a:cxn>
              <a:cxn ang="0">
                <a:pos x="112" y="89"/>
              </a:cxn>
            </a:cxnLst>
            <a:rect l="0" t="0" r="r" b="b"/>
            <a:pathLst>
              <a:path w="115" h="116">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 name="Picture Placeholder 2"/>
          <p:cNvSpPr>
            <a:spLocks noGrp="1"/>
          </p:cNvSpPr>
          <p:nvPr>
            <p:ph type="pic" sz="quarter" idx="10"/>
          </p:nvPr>
        </p:nvSpPr>
        <p:spPr/>
      </p:sp>
    </p:spTree>
    <p:extLst>
      <p:ext uri="{BB962C8B-B14F-4D97-AF65-F5344CB8AC3E}">
        <p14:creationId xmlns:p14="http://schemas.microsoft.com/office/powerpoint/2010/main" val="27619308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7935154" y="3110100"/>
            <a:ext cx="12854137" cy="1694342"/>
            <a:chOff x="463548" y="2964192"/>
            <a:chExt cx="3919739" cy="717467"/>
          </a:xfrm>
        </p:grpSpPr>
        <p:sp>
          <p:nvSpPr>
            <p:cNvPr id="43" name="Title 20"/>
            <p:cNvSpPr txBox="1">
              <a:spLocks/>
            </p:cNvSpPr>
            <p:nvPr/>
          </p:nvSpPr>
          <p:spPr>
            <a:xfrm>
              <a:off x="463550" y="2964192"/>
              <a:ext cx="3919736" cy="208524"/>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dirty="0">
                  <a:solidFill>
                    <a:schemeClr val="tx1"/>
                  </a:solidFill>
                  <a:latin typeface="Open Sans Light"/>
                  <a:cs typeface="Open Sans Light"/>
                </a:rPr>
                <a:t>First Important Factor:</a:t>
              </a:r>
            </a:p>
          </p:txBody>
        </p:sp>
        <p:sp>
          <p:nvSpPr>
            <p:cNvPr id="44" name="Title 20"/>
            <p:cNvSpPr txBox="1">
              <a:spLocks/>
            </p:cNvSpPr>
            <p:nvPr/>
          </p:nvSpPr>
          <p:spPr>
            <a:xfrm>
              <a:off x="463548" y="3140799"/>
              <a:ext cx="3919739" cy="540860"/>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000" dirty="0">
                  <a:solidFill>
                    <a:schemeClr val="tx1"/>
                  </a:solidFill>
                  <a:latin typeface="Open Sans Light"/>
                  <a:cs typeface="Open Sans Light"/>
                </a:rPr>
                <a:t>Lorem ipsum dolor sit amet, consectetur adipiscing elit. Aliquam tincidunt ante nec sem congue convallis. Pellentesque vel mauris quis nisl ornare rutrum in id risus. Proin vehicula ut sem et tempus. Interdum et malesuada fames ac ante ipsum</a:t>
              </a:r>
              <a:endParaRPr lang="en-US" sz="2000" dirty="0">
                <a:solidFill>
                  <a:schemeClr val="tx1"/>
                </a:solidFill>
                <a:latin typeface="Open Sans Light"/>
                <a:cs typeface="Open Sans Light"/>
              </a:endParaRPr>
            </a:p>
          </p:txBody>
        </p:sp>
      </p:grpSp>
      <p:grpSp>
        <p:nvGrpSpPr>
          <p:cNvPr id="45" name="Group 44"/>
          <p:cNvGrpSpPr/>
          <p:nvPr/>
        </p:nvGrpSpPr>
        <p:grpSpPr>
          <a:xfrm>
            <a:off x="7935162" y="5382975"/>
            <a:ext cx="12854137" cy="1694342"/>
            <a:chOff x="463548" y="2964192"/>
            <a:chExt cx="3919739" cy="717467"/>
          </a:xfrm>
        </p:grpSpPr>
        <p:sp>
          <p:nvSpPr>
            <p:cNvPr id="46" name="Title 20"/>
            <p:cNvSpPr txBox="1">
              <a:spLocks/>
            </p:cNvSpPr>
            <p:nvPr/>
          </p:nvSpPr>
          <p:spPr>
            <a:xfrm>
              <a:off x="463550" y="2964192"/>
              <a:ext cx="3919736" cy="208524"/>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dirty="0">
                  <a:solidFill>
                    <a:schemeClr val="tx1"/>
                  </a:solidFill>
                  <a:latin typeface="Open Sans Light"/>
                  <a:cs typeface="Open Sans Light"/>
                </a:rPr>
                <a:t>Second Important Factor:</a:t>
              </a:r>
            </a:p>
          </p:txBody>
        </p:sp>
        <p:sp>
          <p:nvSpPr>
            <p:cNvPr id="47" name="Title 20"/>
            <p:cNvSpPr txBox="1">
              <a:spLocks/>
            </p:cNvSpPr>
            <p:nvPr/>
          </p:nvSpPr>
          <p:spPr>
            <a:xfrm>
              <a:off x="463548" y="3140799"/>
              <a:ext cx="3919739" cy="540860"/>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000" dirty="0">
                  <a:solidFill>
                    <a:schemeClr val="tx1"/>
                  </a:solidFill>
                  <a:latin typeface="Open Sans Light"/>
                  <a:cs typeface="Open Sans Light"/>
                </a:rPr>
                <a:t>Lorem ipsum dolor sit amet, consectetur adipiscing elit. Aliquam tincidunt ante nec sem congue convallis. Pellentesque vel mauris quis nisl ornare rutrum in id risus. Proin vehicula ut sem et tempus. Interdum et malesuada fames ac ante ipsum</a:t>
              </a:r>
              <a:endParaRPr lang="en-US" sz="2000" dirty="0">
                <a:solidFill>
                  <a:schemeClr val="tx1"/>
                </a:solidFill>
                <a:latin typeface="Open Sans Light"/>
                <a:cs typeface="Open Sans Light"/>
              </a:endParaRPr>
            </a:p>
          </p:txBody>
        </p:sp>
      </p:grpSp>
      <p:grpSp>
        <p:nvGrpSpPr>
          <p:cNvPr id="48" name="Group 47"/>
          <p:cNvGrpSpPr/>
          <p:nvPr/>
        </p:nvGrpSpPr>
        <p:grpSpPr>
          <a:xfrm>
            <a:off x="7935170" y="7694871"/>
            <a:ext cx="12854137" cy="1694342"/>
            <a:chOff x="463548" y="2964192"/>
            <a:chExt cx="3919739" cy="717467"/>
          </a:xfrm>
        </p:grpSpPr>
        <p:sp>
          <p:nvSpPr>
            <p:cNvPr id="49" name="Title 20"/>
            <p:cNvSpPr txBox="1">
              <a:spLocks/>
            </p:cNvSpPr>
            <p:nvPr/>
          </p:nvSpPr>
          <p:spPr>
            <a:xfrm>
              <a:off x="463550" y="2964192"/>
              <a:ext cx="3919736" cy="208524"/>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dirty="0">
                  <a:solidFill>
                    <a:schemeClr val="tx1"/>
                  </a:solidFill>
                  <a:latin typeface="Open Sans Light"/>
                  <a:cs typeface="Open Sans Light"/>
                </a:rPr>
                <a:t>Third Important Factor:</a:t>
              </a:r>
            </a:p>
          </p:txBody>
        </p:sp>
        <p:sp>
          <p:nvSpPr>
            <p:cNvPr id="50" name="Title 20"/>
            <p:cNvSpPr txBox="1">
              <a:spLocks/>
            </p:cNvSpPr>
            <p:nvPr/>
          </p:nvSpPr>
          <p:spPr>
            <a:xfrm>
              <a:off x="463548" y="3140799"/>
              <a:ext cx="3919739" cy="540860"/>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000" dirty="0">
                  <a:solidFill>
                    <a:schemeClr val="tx1"/>
                  </a:solidFill>
                  <a:latin typeface="Open Sans Light"/>
                  <a:cs typeface="Open Sans Light"/>
                </a:rPr>
                <a:t>Lorem ipsum dolor sit amet, consectetur adipiscing elit. Aliquam tincidunt ante nec sem congue convallis. Pellentesque vel mauris quis nisl ornare rutrum in id risus. Proin vehicula ut sem et tempus. Interdum et malesuada fames ac ante ipsum</a:t>
              </a:r>
              <a:endParaRPr lang="en-US" sz="2000" dirty="0">
                <a:solidFill>
                  <a:schemeClr val="tx1"/>
                </a:solidFill>
                <a:latin typeface="Open Sans Light"/>
                <a:cs typeface="Open Sans Light"/>
              </a:endParaRPr>
            </a:p>
          </p:txBody>
        </p:sp>
      </p:grpSp>
      <p:grpSp>
        <p:nvGrpSpPr>
          <p:cNvPr id="51" name="Group 50"/>
          <p:cNvGrpSpPr/>
          <p:nvPr/>
        </p:nvGrpSpPr>
        <p:grpSpPr>
          <a:xfrm>
            <a:off x="7935178" y="10043004"/>
            <a:ext cx="12854137" cy="1694342"/>
            <a:chOff x="463548" y="2964192"/>
            <a:chExt cx="3919739" cy="717467"/>
          </a:xfrm>
        </p:grpSpPr>
        <p:sp>
          <p:nvSpPr>
            <p:cNvPr id="56" name="Title 20"/>
            <p:cNvSpPr txBox="1">
              <a:spLocks/>
            </p:cNvSpPr>
            <p:nvPr/>
          </p:nvSpPr>
          <p:spPr>
            <a:xfrm>
              <a:off x="463550" y="2964192"/>
              <a:ext cx="3919736" cy="208524"/>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dirty="0">
                  <a:solidFill>
                    <a:schemeClr val="tx1"/>
                  </a:solidFill>
                  <a:latin typeface="Open Sans Light"/>
                  <a:cs typeface="Open Sans Light"/>
                </a:rPr>
                <a:t>Fourth Important Factor:</a:t>
              </a:r>
            </a:p>
          </p:txBody>
        </p:sp>
        <p:sp>
          <p:nvSpPr>
            <p:cNvPr id="57" name="Title 20"/>
            <p:cNvSpPr txBox="1">
              <a:spLocks/>
            </p:cNvSpPr>
            <p:nvPr/>
          </p:nvSpPr>
          <p:spPr>
            <a:xfrm>
              <a:off x="463548" y="3140799"/>
              <a:ext cx="3919739" cy="540860"/>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000" dirty="0">
                  <a:solidFill>
                    <a:schemeClr val="tx1"/>
                  </a:solidFill>
                  <a:latin typeface="Open Sans Light"/>
                  <a:cs typeface="Open Sans Light"/>
                </a:rPr>
                <a:t>Lorem ipsum dolor sit amet, consectetur adipiscing elit. Aliquam tincidunt ante nec sem congue convallis. Pellentesque vel mauris quis nisl ornare rutrum in id risus. Proin vehicula ut sem et tempus. Interdum et malesuada fames ac ante ipsum</a:t>
              </a:r>
              <a:endParaRPr lang="en-US" sz="2000" dirty="0">
                <a:solidFill>
                  <a:schemeClr val="tx1"/>
                </a:solidFill>
                <a:latin typeface="Open Sans Light"/>
                <a:cs typeface="Open Sans Light"/>
              </a:endParaRPr>
            </a:p>
          </p:txBody>
        </p:sp>
      </p:grpSp>
      <p:sp>
        <p:nvSpPr>
          <p:cNvPr id="38" name="Freeform 1"/>
          <p:cNvSpPr>
            <a:spLocks noChangeArrowheads="1"/>
          </p:cNvSpPr>
          <p:nvPr/>
        </p:nvSpPr>
        <p:spPr bwMode="auto">
          <a:xfrm rot="10800000">
            <a:off x="3168847" y="3006963"/>
            <a:ext cx="4423227" cy="1974695"/>
          </a:xfrm>
          <a:custGeom>
            <a:avLst/>
            <a:gdLst>
              <a:gd name="T0" fmla="*/ 5874 w 7875"/>
              <a:gd name="T1" fmla="*/ 1811 h 3594"/>
              <a:gd name="T2" fmla="*/ 7874 w 7875"/>
              <a:gd name="T3" fmla="*/ 0 h 3594"/>
              <a:gd name="T4" fmla="*/ 1969 w 7875"/>
              <a:gd name="T5" fmla="*/ 0 h 3594"/>
              <a:gd name="T6" fmla="*/ 0 w 7875"/>
              <a:gd name="T7" fmla="*/ 1811 h 3594"/>
              <a:gd name="T8" fmla="*/ 1969 w 7875"/>
              <a:gd name="T9" fmla="*/ 3593 h 3594"/>
              <a:gd name="T10" fmla="*/ 7874 w 7875"/>
              <a:gd name="T11" fmla="*/ 3593 h 3594"/>
              <a:gd name="T12" fmla="*/ 5874 w 7875"/>
              <a:gd name="T13" fmla="*/ 1811 h 3594"/>
            </a:gdLst>
            <a:ahLst/>
            <a:cxnLst>
              <a:cxn ang="0">
                <a:pos x="T0" y="T1"/>
              </a:cxn>
              <a:cxn ang="0">
                <a:pos x="T2" y="T3"/>
              </a:cxn>
              <a:cxn ang="0">
                <a:pos x="T4" y="T5"/>
              </a:cxn>
              <a:cxn ang="0">
                <a:pos x="T6" y="T7"/>
              </a:cxn>
              <a:cxn ang="0">
                <a:pos x="T8" y="T9"/>
              </a:cxn>
              <a:cxn ang="0">
                <a:pos x="T10" y="T11"/>
              </a:cxn>
              <a:cxn ang="0">
                <a:pos x="T12" y="T13"/>
              </a:cxn>
            </a:cxnLst>
            <a:rect l="0" t="0" r="r" b="b"/>
            <a:pathLst>
              <a:path w="7875" h="3594">
                <a:moveTo>
                  <a:pt x="5874" y="1811"/>
                </a:moveTo>
                <a:lnTo>
                  <a:pt x="7874" y="0"/>
                </a:lnTo>
                <a:lnTo>
                  <a:pt x="1969" y="0"/>
                </a:lnTo>
                <a:lnTo>
                  <a:pt x="0" y="1811"/>
                </a:lnTo>
                <a:lnTo>
                  <a:pt x="1969" y="3593"/>
                </a:lnTo>
                <a:lnTo>
                  <a:pt x="7874" y="3593"/>
                </a:lnTo>
                <a:lnTo>
                  <a:pt x="5874" y="1811"/>
                </a:lnTo>
              </a:path>
            </a:pathLst>
          </a:custGeom>
          <a:solidFill>
            <a:schemeClr val="accent1"/>
          </a:solidFill>
          <a:ln>
            <a:noFill/>
          </a:ln>
          <a:effectLst/>
        </p:spPr>
        <p:txBody>
          <a:bodyPr wrap="none" anchor="ctr"/>
          <a:lstStyle/>
          <a:p>
            <a:endParaRPr lang="en-US"/>
          </a:p>
        </p:txBody>
      </p:sp>
      <p:sp>
        <p:nvSpPr>
          <p:cNvPr id="39" name="Freeform 1"/>
          <p:cNvSpPr>
            <a:spLocks noChangeArrowheads="1"/>
          </p:cNvSpPr>
          <p:nvPr/>
        </p:nvSpPr>
        <p:spPr bwMode="auto">
          <a:xfrm rot="10800000">
            <a:off x="3168845" y="5232465"/>
            <a:ext cx="4423227" cy="1974695"/>
          </a:xfrm>
          <a:custGeom>
            <a:avLst/>
            <a:gdLst>
              <a:gd name="T0" fmla="*/ 5874 w 7875"/>
              <a:gd name="T1" fmla="*/ 1811 h 3594"/>
              <a:gd name="T2" fmla="*/ 7874 w 7875"/>
              <a:gd name="T3" fmla="*/ 0 h 3594"/>
              <a:gd name="T4" fmla="*/ 1969 w 7875"/>
              <a:gd name="T5" fmla="*/ 0 h 3594"/>
              <a:gd name="T6" fmla="*/ 0 w 7875"/>
              <a:gd name="T7" fmla="*/ 1811 h 3594"/>
              <a:gd name="T8" fmla="*/ 1969 w 7875"/>
              <a:gd name="T9" fmla="*/ 3593 h 3594"/>
              <a:gd name="T10" fmla="*/ 7874 w 7875"/>
              <a:gd name="T11" fmla="*/ 3593 h 3594"/>
              <a:gd name="T12" fmla="*/ 5874 w 7875"/>
              <a:gd name="T13" fmla="*/ 1811 h 3594"/>
            </a:gdLst>
            <a:ahLst/>
            <a:cxnLst>
              <a:cxn ang="0">
                <a:pos x="T0" y="T1"/>
              </a:cxn>
              <a:cxn ang="0">
                <a:pos x="T2" y="T3"/>
              </a:cxn>
              <a:cxn ang="0">
                <a:pos x="T4" y="T5"/>
              </a:cxn>
              <a:cxn ang="0">
                <a:pos x="T6" y="T7"/>
              </a:cxn>
              <a:cxn ang="0">
                <a:pos x="T8" y="T9"/>
              </a:cxn>
              <a:cxn ang="0">
                <a:pos x="T10" y="T11"/>
              </a:cxn>
              <a:cxn ang="0">
                <a:pos x="T12" y="T13"/>
              </a:cxn>
            </a:cxnLst>
            <a:rect l="0" t="0" r="r" b="b"/>
            <a:pathLst>
              <a:path w="7875" h="3594">
                <a:moveTo>
                  <a:pt x="5874" y="1811"/>
                </a:moveTo>
                <a:lnTo>
                  <a:pt x="7874" y="0"/>
                </a:lnTo>
                <a:lnTo>
                  <a:pt x="1969" y="0"/>
                </a:lnTo>
                <a:lnTo>
                  <a:pt x="0" y="1811"/>
                </a:lnTo>
                <a:lnTo>
                  <a:pt x="1969" y="3593"/>
                </a:lnTo>
                <a:lnTo>
                  <a:pt x="7874" y="3593"/>
                </a:lnTo>
                <a:lnTo>
                  <a:pt x="5874" y="1811"/>
                </a:lnTo>
              </a:path>
            </a:pathLst>
          </a:custGeom>
          <a:solidFill>
            <a:schemeClr val="accent2"/>
          </a:solidFill>
          <a:ln>
            <a:noFill/>
          </a:ln>
          <a:effectLst/>
        </p:spPr>
        <p:txBody>
          <a:bodyPr wrap="none" anchor="ctr"/>
          <a:lstStyle/>
          <a:p>
            <a:endParaRPr lang="en-US"/>
          </a:p>
        </p:txBody>
      </p:sp>
      <p:sp>
        <p:nvSpPr>
          <p:cNvPr id="40" name="Freeform 1"/>
          <p:cNvSpPr>
            <a:spLocks noChangeArrowheads="1"/>
          </p:cNvSpPr>
          <p:nvPr/>
        </p:nvSpPr>
        <p:spPr bwMode="auto">
          <a:xfrm rot="10800000">
            <a:off x="3168847" y="7431473"/>
            <a:ext cx="4423227" cy="1974695"/>
          </a:xfrm>
          <a:custGeom>
            <a:avLst/>
            <a:gdLst>
              <a:gd name="T0" fmla="*/ 5874 w 7875"/>
              <a:gd name="T1" fmla="*/ 1811 h 3594"/>
              <a:gd name="T2" fmla="*/ 7874 w 7875"/>
              <a:gd name="T3" fmla="*/ 0 h 3594"/>
              <a:gd name="T4" fmla="*/ 1969 w 7875"/>
              <a:gd name="T5" fmla="*/ 0 h 3594"/>
              <a:gd name="T6" fmla="*/ 0 w 7875"/>
              <a:gd name="T7" fmla="*/ 1811 h 3594"/>
              <a:gd name="T8" fmla="*/ 1969 w 7875"/>
              <a:gd name="T9" fmla="*/ 3593 h 3594"/>
              <a:gd name="T10" fmla="*/ 7874 w 7875"/>
              <a:gd name="T11" fmla="*/ 3593 h 3594"/>
              <a:gd name="T12" fmla="*/ 5874 w 7875"/>
              <a:gd name="T13" fmla="*/ 1811 h 3594"/>
            </a:gdLst>
            <a:ahLst/>
            <a:cxnLst>
              <a:cxn ang="0">
                <a:pos x="T0" y="T1"/>
              </a:cxn>
              <a:cxn ang="0">
                <a:pos x="T2" y="T3"/>
              </a:cxn>
              <a:cxn ang="0">
                <a:pos x="T4" y="T5"/>
              </a:cxn>
              <a:cxn ang="0">
                <a:pos x="T6" y="T7"/>
              </a:cxn>
              <a:cxn ang="0">
                <a:pos x="T8" y="T9"/>
              </a:cxn>
              <a:cxn ang="0">
                <a:pos x="T10" y="T11"/>
              </a:cxn>
              <a:cxn ang="0">
                <a:pos x="T12" y="T13"/>
              </a:cxn>
            </a:cxnLst>
            <a:rect l="0" t="0" r="r" b="b"/>
            <a:pathLst>
              <a:path w="7875" h="3594">
                <a:moveTo>
                  <a:pt x="5874" y="1811"/>
                </a:moveTo>
                <a:lnTo>
                  <a:pt x="7874" y="0"/>
                </a:lnTo>
                <a:lnTo>
                  <a:pt x="1969" y="0"/>
                </a:lnTo>
                <a:lnTo>
                  <a:pt x="0" y="1811"/>
                </a:lnTo>
                <a:lnTo>
                  <a:pt x="1969" y="3593"/>
                </a:lnTo>
                <a:lnTo>
                  <a:pt x="7874" y="3593"/>
                </a:lnTo>
                <a:lnTo>
                  <a:pt x="5874" y="1811"/>
                </a:lnTo>
              </a:path>
            </a:pathLst>
          </a:custGeom>
          <a:solidFill>
            <a:schemeClr val="accent3"/>
          </a:solidFill>
          <a:ln>
            <a:noFill/>
          </a:ln>
          <a:effectLst/>
        </p:spPr>
        <p:txBody>
          <a:bodyPr wrap="none" anchor="ctr"/>
          <a:lstStyle/>
          <a:p>
            <a:endParaRPr lang="en-US"/>
          </a:p>
        </p:txBody>
      </p:sp>
      <p:sp>
        <p:nvSpPr>
          <p:cNvPr id="41" name="Freeform 1"/>
          <p:cNvSpPr>
            <a:spLocks noChangeArrowheads="1"/>
          </p:cNvSpPr>
          <p:nvPr/>
        </p:nvSpPr>
        <p:spPr bwMode="auto">
          <a:xfrm rot="10800000">
            <a:off x="3168847" y="9656975"/>
            <a:ext cx="4423227" cy="1974695"/>
          </a:xfrm>
          <a:custGeom>
            <a:avLst/>
            <a:gdLst>
              <a:gd name="T0" fmla="*/ 5874 w 7875"/>
              <a:gd name="T1" fmla="*/ 1811 h 3594"/>
              <a:gd name="T2" fmla="*/ 7874 w 7875"/>
              <a:gd name="T3" fmla="*/ 0 h 3594"/>
              <a:gd name="T4" fmla="*/ 1969 w 7875"/>
              <a:gd name="T5" fmla="*/ 0 h 3594"/>
              <a:gd name="T6" fmla="*/ 0 w 7875"/>
              <a:gd name="T7" fmla="*/ 1811 h 3594"/>
              <a:gd name="T8" fmla="*/ 1969 w 7875"/>
              <a:gd name="T9" fmla="*/ 3593 h 3594"/>
              <a:gd name="T10" fmla="*/ 7874 w 7875"/>
              <a:gd name="T11" fmla="*/ 3593 h 3594"/>
              <a:gd name="T12" fmla="*/ 5874 w 7875"/>
              <a:gd name="T13" fmla="*/ 1811 h 3594"/>
            </a:gdLst>
            <a:ahLst/>
            <a:cxnLst>
              <a:cxn ang="0">
                <a:pos x="T0" y="T1"/>
              </a:cxn>
              <a:cxn ang="0">
                <a:pos x="T2" y="T3"/>
              </a:cxn>
              <a:cxn ang="0">
                <a:pos x="T4" y="T5"/>
              </a:cxn>
              <a:cxn ang="0">
                <a:pos x="T6" y="T7"/>
              </a:cxn>
              <a:cxn ang="0">
                <a:pos x="T8" y="T9"/>
              </a:cxn>
              <a:cxn ang="0">
                <a:pos x="T10" y="T11"/>
              </a:cxn>
              <a:cxn ang="0">
                <a:pos x="T12" y="T13"/>
              </a:cxn>
            </a:cxnLst>
            <a:rect l="0" t="0" r="r" b="b"/>
            <a:pathLst>
              <a:path w="7875" h="3594">
                <a:moveTo>
                  <a:pt x="5874" y="1811"/>
                </a:moveTo>
                <a:lnTo>
                  <a:pt x="7874" y="0"/>
                </a:lnTo>
                <a:lnTo>
                  <a:pt x="1969" y="0"/>
                </a:lnTo>
                <a:lnTo>
                  <a:pt x="0" y="1811"/>
                </a:lnTo>
                <a:lnTo>
                  <a:pt x="1969" y="3593"/>
                </a:lnTo>
                <a:lnTo>
                  <a:pt x="7874" y="3593"/>
                </a:lnTo>
                <a:lnTo>
                  <a:pt x="5874" y="1811"/>
                </a:lnTo>
              </a:path>
            </a:pathLst>
          </a:custGeom>
          <a:solidFill>
            <a:schemeClr val="accent4"/>
          </a:solidFill>
          <a:ln>
            <a:noFill/>
          </a:ln>
          <a:effectLst/>
        </p:spPr>
        <p:txBody>
          <a:bodyPr wrap="none" anchor="ctr"/>
          <a:lstStyle/>
          <a:p>
            <a:endParaRPr lang="en-US"/>
          </a:p>
        </p:txBody>
      </p:sp>
      <p:sp>
        <p:nvSpPr>
          <p:cNvPr id="5" name="TextBox 4"/>
          <p:cNvSpPr txBox="1"/>
          <p:nvPr/>
        </p:nvSpPr>
        <p:spPr>
          <a:xfrm>
            <a:off x="24100754" y="13363954"/>
            <a:ext cx="184666" cy="830997"/>
          </a:xfrm>
          <a:prstGeom prst="rect">
            <a:avLst/>
          </a:prstGeom>
          <a:noFill/>
        </p:spPr>
        <p:txBody>
          <a:bodyPr wrap="none" rtlCol="0">
            <a:spAutoFit/>
          </a:bodyPr>
          <a:lstStyle/>
          <a:p>
            <a:endParaRPr lang="en-US" dirty="0"/>
          </a:p>
        </p:txBody>
      </p:sp>
      <p:sp>
        <p:nvSpPr>
          <p:cNvPr id="52" name="TextBox 51"/>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Four Important Facts</a:t>
            </a:r>
            <a:endParaRPr lang="en-US" sz="6600" b="1" dirty="0">
              <a:solidFill>
                <a:schemeClr val="tx2"/>
              </a:solidFill>
              <a:latin typeface="Open Sans"/>
              <a:cs typeface="Open Sans"/>
            </a:endParaRPr>
          </a:p>
        </p:txBody>
      </p:sp>
      <p:sp>
        <p:nvSpPr>
          <p:cNvPr id="53" name="TextBox 52"/>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grpSp>
        <p:nvGrpSpPr>
          <p:cNvPr id="55" name="Group 54"/>
          <p:cNvGrpSpPr/>
          <p:nvPr/>
        </p:nvGrpSpPr>
        <p:grpSpPr>
          <a:xfrm>
            <a:off x="4797928" y="3463550"/>
            <a:ext cx="1091193" cy="1071506"/>
            <a:chOff x="3849688" y="1135063"/>
            <a:chExt cx="615950" cy="604837"/>
          </a:xfrm>
          <a:solidFill>
            <a:srgbClr val="FFFFFF"/>
          </a:solidFill>
        </p:grpSpPr>
        <p:sp>
          <p:nvSpPr>
            <p:cNvPr id="74" name="Freeform 42"/>
            <p:cNvSpPr>
              <a:spLocks/>
            </p:cNvSpPr>
            <p:nvPr/>
          </p:nvSpPr>
          <p:spPr bwMode="auto">
            <a:xfrm>
              <a:off x="4276725" y="1454150"/>
              <a:ext cx="66675" cy="285750"/>
            </a:xfrm>
            <a:custGeom>
              <a:avLst/>
              <a:gdLst/>
              <a:ahLst/>
              <a:cxnLst>
                <a:cxn ang="0">
                  <a:pos x="20" y="4"/>
                </a:cxn>
                <a:cxn ang="0">
                  <a:pos x="12" y="0"/>
                </a:cxn>
                <a:cxn ang="0">
                  <a:pos x="3" y="4"/>
                </a:cxn>
                <a:cxn ang="0">
                  <a:pos x="0" y="12"/>
                </a:cxn>
                <a:cxn ang="0">
                  <a:pos x="0" y="89"/>
                </a:cxn>
                <a:cxn ang="0">
                  <a:pos x="3" y="97"/>
                </a:cxn>
                <a:cxn ang="0">
                  <a:pos x="12" y="100"/>
                </a:cxn>
                <a:cxn ang="0">
                  <a:pos x="20" y="97"/>
                </a:cxn>
                <a:cxn ang="0">
                  <a:pos x="23" y="89"/>
                </a:cxn>
                <a:cxn ang="0">
                  <a:pos x="23" y="12"/>
                </a:cxn>
                <a:cxn ang="0">
                  <a:pos x="20" y="4"/>
                </a:cxn>
              </a:cxnLst>
              <a:rect l="0" t="0" r="r" b="b"/>
              <a:pathLst>
                <a:path w="23" h="100">
                  <a:moveTo>
                    <a:pt x="20" y="4"/>
                  </a:moveTo>
                  <a:cubicBezTo>
                    <a:pt x="18" y="2"/>
                    <a:pt x="15" y="0"/>
                    <a:pt x="12" y="0"/>
                  </a:cubicBezTo>
                  <a:cubicBezTo>
                    <a:pt x="8" y="0"/>
                    <a:pt x="5" y="2"/>
                    <a:pt x="3" y="4"/>
                  </a:cubicBezTo>
                  <a:cubicBezTo>
                    <a:pt x="1" y="6"/>
                    <a:pt x="0" y="9"/>
                    <a:pt x="0" y="12"/>
                  </a:cubicBezTo>
                  <a:cubicBezTo>
                    <a:pt x="0" y="89"/>
                    <a:pt x="0" y="89"/>
                    <a:pt x="0" y="89"/>
                  </a:cubicBezTo>
                  <a:cubicBezTo>
                    <a:pt x="0" y="92"/>
                    <a:pt x="1" y="95"/>
                    <a:pt x="3" y="97"/>
                  </a:cubicBezTo>
                  <a:cubicBezTo>
                    <a:pt x="5" y="99"/>
                    <a:pt x="8" y="100"/>
                    <a:pt x="12" y="100"/>
                  </a:cubicBezTo>
                  <a:cubicBezTo>
                    <a:pt x="15" y="100"/>
                    <a:pt x="18" y="99"/>
                    <a:pt x="20" y="97"/>
                  </a:cubicBezTo>
                  <a:cubicBezTo>
                    <a:pt x="22" y="95"/>
                    <a:pt x="23" y="92"/>
                    <a:pt x="23" y="89"/>
                  </a:cubicBezTo>
                  <a:cubicBezTo>
                    <a:pt x="23" y="12"/>
                    <a:pt x="23" y="12"/>
                    <a:pt x="23" y="12"/>
                  </a:cubicBezTo>
                  <a:cubicBezTo>
                    <a:pt x="23" y="9"/>
                    <a:pt x="22" y="6"/>
                    <a:pt x="20" y="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43"/>
            <p:cNvSpPr>
              <a:spLocks/>
            </p:cNvSpPr>
            <p:nvPr/>
          </p:nvSpPr>
          <p:spPr bwMode="auto">
            <a:xfrm>
              <a:off x="3963988" y="1450975"/>
              <a:ext cx="65088" cy="288925"/>
            </a:xfrm>
            <a:custGeom>
              <a:avLst/>
              <a:gdLst/>
              <a:ahLst/>
              <a:cxnLst>
                <a:cxn ang="0">
                  <a:pos x="20" y="4"/>
                </a:cxn>
                <a:cxn ang="0">
                  <a:pos x="11" y="0"/>
                </a:cxn>
                <a:cxn ang="0">
                  <a:pos x="3" y="4"/>
                </a:cxn>
                <a:cxn ang="0">
                  <a:pos x="0" y="12"/>
                </a:cxn>
                <a:cxn ang="0">
                  <a:pos x="0" y="89"/>
                </a:cxn>
                <a:cxn ang="0">
                  <a:pos x="3" y="97"/>
                </a:cxn>
                <a:cxn ang="0">
                  <a:pos x="11" y="101"/>
                </a:cxn>
                <a:cxn ang="0">
                  <a:pos x="20" y="97"/>
                </a:cxn>
                <a:cxn ang="0">
                  <a:pos x="23" y="89"/>
                </a:cxn>
                <a:cxn ang="0">
                  <a:pos x="23" y="12"/>
                </a:cxn>
                <a:cxn ang="0">
                  <a:pos x="20" y="4"/>
                </a:cxn>
              </a:cxnLst>
              <a:rect l="0" t="0" r="r" b="b"/>
              <a:pathLst>
                <a:path w="23" h="101">
                  <a:moveTo>
                    <a:pt x="20" y="4"/>
                  </a:moveTo>
                  <a:cubicBezTo>
                    <a:pt x="18" y="2"/>
                    <a:pt x="15" y="0"/>
                    <a:pt x="11" y="0"/>
                  </a:cubicBezTo>
                  <a:cubicBezTo>
                    <a:pt x="8" y="0"/>
                    <a:pt x="5" y="2"/>
                    <a:pt x="3" y="4"/>
                  </a:cubicBezTo>
                  <a:cubicBezTo>
                    <a:pt x="1" y="6"/>
                    <a:pt x="0" y="9"/>
                    <a:pt x="0" y="12"/>
                  </a:cubicBezTo>
                  <a:cubicBezTo>
                    <a:pt x="0" y="89"/>
                    <a:pt x="0" y="89"/>
                    <a:pt x="0" y="89"/>
                  </a:cubicBezTo>
                  <a:cubicBezTo>
                    <a:pt x="0" y="92"/>
                    <a:pt x="1" y="95"/>
                    <a:pt x="3" y="97"/>
                  </a:cubicBezTo>
                  <a:cubicBezTo>
                    <a:pt x="5" y="99"/>
                    <a:pt x="8" y="101"/>
                    <a:pt x="11" y="101"/>
                  </a:cubicBezTo>
                  <a:cubicBezTo>
                    <a:pt x="15" y="101"/>
                    <a:pt x="18" y="99"/>
                    <a:pt x="20" y="97"/>
                  </a:cubicBezTo>
                  <a:cubicBezTo>
                    <a:pt x="22" y="95"/>
                    <a:pt x="23" y="92"/>
                    <a:pt x="23" y="89"/>
                  </a:cubicBezTo>
                  <a:cubicBezTo>
                    <a:pt x="23" y="12"/>
                    <a:pt x="23" y="12"/>
                    <a:pt x="23" y="12"/>
                  </a:cubicBezTo>
                  <a:cubicBezTo>
                    <a:pt x="23" y="9"/>
                    <a:pt x="22" y="6"/>
                    <a:pt x="20" y="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44"/>
            <p:cNvSpPr>
              <a:spLocks/>
            </p:cNvSpPr>
            <p:nvPr/>
          </p:nvSpPr>
          <p:spPr bwMode="auto">
            <a:xfrm>
              <a:off x="3849688" y="1135063"/>
              <a:ext cx="615950" cy="401638"/>
            </a:xfrm>
            <a:custGeom>
              <a:avLst/>
              <a:gdLst/>
              <a:ahLst/>
              <a:cxnLst>
                <a:cxn ang="0">
                  <a:pos x="212" y="140"/>
                </a:cxn>
                <a:cxn ang="0">
                  <a:pos x="194" y="62"/>
                </a:cxn>
                <a:cxn ang="0">
                  <a:pos x="187" y="52"/>
                </a:cxn>
                <a:cxn ang="0">
                  <a:pos x="177" y="34"/>
                </a:cxn>
                <a:cxn ang="0">
                  <a:pos x="58" y="22"/>
                </a:cxn>
                <a:cxn ang="0">
                  <a:pos x="34" y="44"/>
                </a:cxn>
                <a:cxn ang="0">
                  <a:pos x="30" y="48"/>
                </a:cxn>
                <a:cxn ang="0">
                  <a:pos x="1" y="138"/>
                </a:cxn>
                <a:cxn ang="0">
                  <a:pos x="6" y="132"/>
                </a:cxn>
                <a:cxn ang="0">
                  <a:pos x="15" y="124"/>
                </a:cxn>
                <a:cxn ang="0">
                  <a:pos x="43" y="54"/>
                </a:cxn>
                <a:cxn ang="0">
                  <a:pos x="64" y="44"/>
                </a:cxn>
                <a:cxn ang="0">
                  <a:pos x="160" y="50"/>
                </a:cxn>
                <a:cxn ang="0">
                  <a:pos x="170" y="56"/>
                </a:cxn>
                <a:cxn ang="0">
                  <a:pos x="197" y="125"/>
                </a:cxn>
                <a:cxn ang="0">
                  <a:pos x="207" y="133"/>
                </a:cxn>
                <a:cxn ang="0">
                  <a:pos x="212" y="140"/>
                </a:cxn>
              </a:cxnLst>
              <a:rect l="0" t="0" r="r" b="b"/>
              <a:pathLst>
                <a:path w="216" h="140">
                  <a:moveTo>
                    <a:pt x="212" y="140"/>
                  </a:moveTo>
                  <a:cubicBezTo>
                    <a:pt x="216" y="110"/>
                    <a:pt x="208" y="85"/>
                    <a:pt x="194" y="62"/>
                  </a:cubicBezTo>
                  <a:cubicBezTo>
                    <a:pt x="192" y="59"/>
                    <a:pt x="189" y="55"/>
                    <a:pt x="187" y="52"/>
                  </a:cubicBezTo>
                  <a:cubicBezTo>
                    <a:pt x="188" y="48"/>
                    <a:pt x="185" y="41"/>
                    <a:pt x="177" y="34"/>
                  </a:cubicBezTo>
                  <a:cubicBezTo>
                    <a:pt x="136" y="4"/>
                    <a:pt x="98" y="0"/>
                    <a:pt x="58" y="22"/>
                  </a:cubicBezTo>
                  <a:cubicBezTo>
                    <a:pt x="53" y="25"/>
                    <a:pt x="34" y="34"/>
                    <a:pt x="34" y="44"/>
                  </a:cubicBezTo>
                  <a:cubicBezTo>
                    <a:pt x="33" y="45"/>
                    <a:pt x="32" y="47"/>
                    <a:pt x="30" y="48"/>
                  </a:cubicBezTo>
                  <a:cubicBezTo>
                    <a:pt x="9" y="70"/>
                    <a:pt x="0" y="101"/>
                    <a:pt x="1" y="138"/>
                  </a:cubicBezTo>
                  <a:cubicBezTo>
                    <a:pt x="3" y="136"/>
                    <a:pt x="4" y="134"/>
                    <a:pt x="6" y="132"/>
                  </a:cubicBezTo>
                  <a:cubicBezTo>
                    <a:pt x="9" y="128"/>
                    <a:pt x="12" y="126"/>
                    <a:pt x="15" y="124"/>
                  </a:cubicBezTo>
                  <a:cubicBezTo>
                    <a:pt x="15" y="93"/>
                    <a:pt x="26" y="70"/>
                    <a:pt x="43" y="54"/>
                  </a:cubicBezTo>
                  <a:cubicBezTo>
                    <a:pt x="50" y="55"/>
                    <a:pt x="58" y="47"/>
                    <a:pt x="64" y="44"/>
                  </a:cubicBezTo>
                  <a:cubicBezTo>
                    <a:pt x="96" y="25"/>
                    <a:pt x="128" y="28"/>
                    <a:pt x="160" y="50"/>
                  </a:cubicBezTo>
                  <a:cubicBezTo>
                    <a:pt x="164" y="53"/>
                    <a:pt x="167" y="54"/>
                    <a:pt x="170" y="56"/>
                  </a:cubicBezTo>
                  <a:cubicBezTo>
                    <a:pt x="185" y="71"/>
                    <a:pt x="196" y="94"/>
                    <a:pt x="197" y="125"/>
                  </a:cubicBezTo>
                  <a:cubicBezTo>
                    <a:pt x="201" y="127"/>
                    <a:pt x="204" y="130"/>
                    <a:pt x="207" y="133"/>
                  </a:cubicBezTo>
                  <a:cubicBezTo>
                    <a:pt x="209" y="135"/>
                    <a:pt x="210" y="137"/>
                    <a:pt x="212" y="14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45"/>
            <p:cNvSpPr>
              <a:spLocks/>
            </p:cNvSpPr>
            <p:nvPr/>
          </p:nvSpPr>
          <p:spPr bwMode="auto">
            <a:xfrm>
              <a:off x="4354513" y="1493838"/>
              <a:ext cx="104775" cy="214313"/>
            </a:xfrm>
            <a:custGeom>
              <a:avLst/>
              <a:gdLst/>
              <a:ahLst/>
              <a:cxnLst>
                <a:cxn ang="0">
                  <a:pos x="27" y="11"/>
                </a:cxn>
                <a:cxn ang="0">
                  <a:pos x="6" y="0"/>
                </a:cxn>
                <a:cxn ang="0">
                  <a:pos x="2" y="0"/>
                </a:cxn>
                <a:cxn ang="0">
                  <a:pos x="0" y="0"/>
                </a:cxn>
                <a:cxn ang="0">
                  <a:pos x="0" y="74"/>
                </a:cxn>
                <a:cxn ang="0">
                  <a:pos x="2" y="74"/>
                </a:cxn>
                <a:cxn ang="0">
                  <a:pos x="6" y="75"/>
                </a:cxn>
                <a:cxn ang="0">
                  <a:pos x="27" y="64"/>
                </a:cxn>
                <a:cxn ang="0">
                  <a:pos x="37" y="37"/>
                </a:cxn>
                <a:cxn ang="0">
                  <a:pos x="27" y="11"/>
                </a:cxn>
              </a:cxnLst>
              <a:rect l="0" t="0" r="r" b="b"/>
              <a:pathLst>
                <a:path w="37" h="75">
                  <a:moveTo>
                    <a:pt x="27" y="11"/>
                  </a:moveTo>
                  <a:cubicBezTo>
                    <a:pt x="22" y="4"/>
                    <a:pt x="14" y="0"/>
                    <a:pt x="6" y="0"/>
                  </a:cubicBezTo>
                  <a:cubicBezTo>
                    <a:pt x="4" y="0"/>
                    <a:pt x="3" y="0"/>
                    <a:pt x="2" y="0"/>
                  </a:cubicBezTo>
                  <a:cubicBezTo>
                    <a:pt x="2" y="0"/>
                    <a:pt x="1" y="0"/>
                    <a:pt x="0" y="0"/>
                  </a:cubicBezTo>
                  <a:cubicBezTo>
                    <a:pt x="0" y="74"/>
                    <a:pt x="0" y="74"/>
                    <a:pt x="0" y="74"/>
                  </a:cubicBezTo>
                  <a:cubicBezTo>
                    <a:pt x="1" y="74"/>
                    <a:pt x="2" y="74"/>
                    <a:pt x="2" y="74"/>
                  </a:cubicBezTo>
                  <a:cubicBezTo>
                    <a:pt x="3" y="75"/>
                    <a:pt x="4" y="75"/>
                    <a:pt x="6" y="75"/>
                  </a:cubicBezTo>
                  <a:cubicBezTo>
                    <a:pt x="14" y="75"/>
                    <a:pt x="22" y="70"/>
                    <a:pt x="27" y="64"/>
                  </a:cubicBezTo>
                  <a:cubicBezTo>
                    <a:pt x="33" y="57"/>
                    <a:pt x="37" y="48"/>
                    <a:pt x="37" y="37"/>
                  </a:cubicBezTo>
                  <a:cubicBezTo>
                    <a:pt x="37" y="27"/>
                    <a:pt x="33" y="17"/>
                    <a:pt x="27" y="1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46"/>
            <p:cNvSpPr>
              <a:spLocks/>
            </p:cNvSpPr>
            <p:nvPr/>
          </p:nvSpPr>
          <p:spPr bwMode="auto">
            <a:xfrm>
              <a:off x="3849688" y="1487488"/>
              <a:ext cx="103188" cy="214313"/>
            </a:xfrm>
            <a:custGeom>
              <a:avLst/>
              <a:gdLst/>
              <a:ahLst/>
              <a:cxnLst>
                <a:cxn ang="0">
                  <a:pos x="31" y="0"/>
                </a:cxn>
                <a:cxn ang="0">
                  <a:pos x="9" y="11"/>
                </a:cxn>
                <a:cxn ang="0">
                  <a:pos x="0" y="38"/>
                </a:cxn>
                <a:cxn ang="0">
                  <a:pos x="9" y="64"/>
                </a:cxn>
                <a:cxn ang="0">
                  <a:pos x="31" y="75"/>
                </a:cxn>
                <a:cxn ang="0">
                  <a:pos x="34" y="75"/>
                </a:cxn>
                <a:cxn ang="0">
                  <a:pos x="36" y="75"/>
                </a:cxn>
                <a:cxn ang="0">
                  <a:pos x="36" y="1"/>
                </a:cxn>
                <a:cxn ang="0">
                  <a:pos x="34" y="1"/>
                </a:cxn>
                <a:cxn ang="0">
                  <a:pos x="31" y="0"/>
                </a:cxn>
              </a:cxnLst>
              <a:rect l="0" t="0" r="r" b="b"/>
              <a:pathLst>
                <a:path w="36" h="75">
                  <a:moveTo>
                    <a:pt x="31" y="0"/>
                  </a:moveTo>
                  <a:cubicBezTo>
                    <a:pt x="22" y="0"/>
                    <a:pt x="14" y="4"/>
                    <a:pt x="9" y="11"/>
                  </a:cubicBezTo>
                  <a:cubicBezTo>
                    <a:pt x="3" y="18"/>
                    <a:pt x="0" y="27"/>
                    <a:pt x="0" y="38"/>
                  </a:cubicBezTo>
                  <a:cubicBezTo>
                    <a:pt x="0" y="48"/>
                    <a:pt x="3" y="58"/>
                    <a:pt x="9" y="64"/>
                  </a:cubicBezTo>
                  <a:cubicBezTo>
                    <a:pt x="14" y="71"/>
                    <a:pt x="22" y="75"/>
                    <a:pt x="31" y="75"/>
                  </a:cubicBezTo>
                  <a:cubicBezTo>
                    <a:pt x="32" y="75"/>
                    <a:pt x="33" y="75"/>
                    <a:pt x="34" y="75"/>
                  </a:cubicBezTo>
                  <a:cubicBezTo>
                    <a:pt x="34" y="75"/>
                    <a:pt x="35" y="75"/>
                    <a:pt x="36" y="75"/>
                  </a:cubicBezTo>
                  <a:cubicBezTo>
                    <a:pt x="36" y="1"/>
                    <a:pt x="36" y="1"/>
                    <a:pt x="36" y="1"/>
                  </a:cubicBezTo>
                  <a:cubicBezTo>
                    <a:pt x="35" y="1"/>
                    <a:pt x="34" y="1"/>
                    <a:pt x="34" y="1"/>
                  </a:cubicBezTo>
                  <a:cubicBezTo>
                    <a:pt x="33" y="0"/>
                    <a:pt x="32" y="0"/>
                    <a:pt x="3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9" name="Freeform 30"/>
          <p:cNvSpPr>
            <a:spLocks noEditPoints="1"/>
          </p:cNvSpPr>
          <p:nvPr/>
        </p:nvSpPr>
        <p:spPr bwMode="auto">
          <a:xfrm>
            <a:off x="4728954" y="5644353"/>
            <a:ext cx="1200273" cy="1014569"/>
          </a:xfrm>
          <a:custGeom>
            <a:avLst/>
            <a:gdLst/>
            <a:ahLst/>
            <a:cxnLst>
              <a:cxn ang="0">
                <a:pos x="246" y="216"/>
              </a:cxn>
              <a:cxn ang="0">
                <a:pos x="10" y="216"/>
              </a:cxn>
              <a:cxn ang="0">
                <a:pos x="0" y="206"/>
              </a:cxn>
              <a:cxn ang="0">
                <a:pos x="0" y="202"/>
              </a:cxn>
              <a:cxn ang="0">
                <a:pos x="10" y="192"/>
              </a:cxn>
              <a:cxn ang="0">
                <a:pos x="246" y="192"/>
              </a:cxn>
              <a:cxn ang="0">
                <a:pos x="256" y="202"/>
              </a:cxn>
              <a:cxn ang="0">
                <a:pos x="256" y="206"/>
              </a:cxn>
              <a:cxn ang="0">
                <a:pos x="246" y="216"/>
              </a:cxn>
              <a:cxn ang="0">
                <a:pos x="220" y="168"/>
              </a:cxn>
              <a:cxn ang="0">
                <a:pos x="208" y="180"/>
              </a:cxn>
              <a:cxn ang="0">
                <a:pos x="184" y="180"/>
              </a:cxn>
              <a:cxn ang="0">
                <a:pos x="172" y="168"/>
              </a:cxn>
              <a:cxn ang="0">
                <a:pos x="172" y="84"/>
              </a:cxn>
              <a:cxn ang="0">
                <a:pos x="172" y="60"/>
              </a:cxn>
              <a:cxn ang="0">
                <a:pos x="184" y="48"/>
              </a:cxn>
              <a:cxn ang="0">
                <a:pos x="208" y="48"/>
              </a:cxn>
              <a:cxn ang="0">
                <a:pos x="220" y="60"/>
              </a:cxn>
              <a:cxn ang="0">
                <a:pos x="220" y="144"/>
              </a:cxn>
              <a:cxn ang="0">
                <a:pos x="220" y="168"/>
              </a:cxn>
              <a:cxn ang="0">
                <a:pos x="140" y="180"/>
              </a:cxn>
              <a:cxn ang="0">
                <a:pos x="116" y="180"/>
              </a:cxn>
              <a:cxn ang="0">
                <a:pos x="104" y="168"/>
              </a:cxn>
              <a:cxn ang="0">
                <a:pos x="104" y="144"/>
              </a:cxn>
              <a:cxn ang="0">
                <a:pos x="104" y="36"/>
              </a:cxn>
              <a:cxn ang="0">
                <a:pos x="104" y="12"/>
              </a:cxn>
              <a:cxn ang="0">
                <a:pos x="116" y="0"/>
              </a:cxn>
              <a:cxn ang="0">
                <a:pos x="140" y="0"/>
              </a:cxn>
              <a:cxn ang="0">
                <a:pos x="152" y="12"/>
              </a:cxn>
              <a:cxn ang="0">
                <a:pos x="152" y="36"/>
              </a:cxn>
              <a:cxn ang="0">
                <a:pos x="152" y="144"/>
              </a:cxn>
              <a:cxn ang="0">
                <a:pos x="152" y="168"/>
              </a:cxn>
              <a:cxn ang="0">
                <a:pos x="140" y="180"/>
              </a:cxn>
              <a:cxn ang="0">
                <a:pos x="72" y="180"/>
              </a:cxn>
              <a:cxn ang="0">
                <a:pos x="48" y="180"/>
              </a:cxn>
              <a:cxn ang="0">
                <a:pos x="36" y="168"/>
              </a:cxn>
              <a:cxn ang="0">
                <a:pos x="36" y="144"/>
              </a:cxn>
              <a:cxn ang="0">
                <a:pos x="36" y="120"/>
              </a:cxn>
              <a:cxn ang="0">
                <a:pos x="48" y="108"/>
              </a:cxn>
              <a:cxn ang="0">
                <a:pos x="72" y="108"/>
              </a:cxn>
              <a:cxn ang="0">
                <a:pos x="84" y="120"/>
              </a:cxn>
              <a:cxn ang="0">
                <a:pos x="84" y="144"/>
              </a:cxn>
              <a:cxn ang="0">
                <a:pos x="84" y="168"/>
              </a:cxn>
              <a:cxn ang="0">
                <a:pos x="72" y="180"/>
              </a:cxn>
            </a:cxnLst>
            <a:rect l="0" t="0" r="r" b="b"/>
            <a:pathLst>
              <a:path w="256" h="216">
                <a:moveTo>
                  <a:pt x="246" y="216"/>
                </a:moveTo>
                <a:cubicBezTo>
                  <a:pt x="10" y="216"/>
                  <a:pt x="10" y="216"/>
                  <a:pt x="10" y="216"/>
                </a:cubicBezTo>
                <a:cubicBezTo>
                  <a:pt x="4" y="216"/>
                  <a:pt x="0" y="212"/>
                  <a:pt x="0" y="206"/>
                </a:cubicBezTo>
                <a:cubicBezTo>
                  <a:pt x="0" y="202"/>
                  <a:pt x="0" y="202"/>
                  <a:pt x="0" y="202"/>
                </a:cubicBezTo>
                <a:cubicBezTo>
                  <a:pt x="0" y="196"/>
                  <a:pt x="4" y="192"/>
                  <a:pt x="10" y="192"/>
                </a:cubicBezTo>
                <a:cubicBezTo>
                  <a:pt x="246" y="192"/>
                  <a:pt x="246" y="192"/>
                  <a:pt x="246" y="192"/>
                </a:cubicBezTo>
                <a:cubicBezTo>
                  <a:pt x="252" y="192"/>
                  <a:pt x="256" y="196"/>
                  <a:pt x="256" y="202"/>
                </a:cubicBezTo>
                <a:cubicBezTo>
                  <a:pt x="256" y="206"/>
                  <a:pt x="256" y="206"/>
                  <a:pt x="256" y="206"/>
                </a:cubicBezTo>
                <a:cubicBezTo>
                  <a:pt x="256" y="212"/>
                  <a:pt x="252" y="216"/>
                  <a:pt x="246" y="216"/>
                </a:cubicBezTo>
                <a:moveTo>
                  <a:pt x="220" y="168"/>
                </a:moveTo>
                <a:cubicBezTo>
                  <a:pt x="220" y="175"/>
                  <a:pt x="215" y="180"/>
                  <a:pt x="208" y="180"/>
                </a:cubicBezTo>
                <a:cubicBezTo>
                  <a:pt x="184" y="180"/>
                  <a:pt x="184" y="180"/>
                  <a:pt x="184" y="180"/>
                </a:cubicBezTo>
                <a:cubicBezTo>
                  <a:pt x="177" y="180"/>
                  <a:pt x="172" y="175"/>
                  <a:pt x="172" y="168"/>
                </a:cubicBezTo>
                <a:cubicBezTo>
                  <a:pt x="172" y="84"/>
                  <a:pt x="172" y="84"/>
                  <a:pt x="172" y="84"/>
                </a:cubicBezTo>
                <a:cubicBezTo>
                  <a:pt x="172" y="60"/>
                  <a:pt x="172" y="60"/>
                  <a:pt x="172" y="60"/>
                </a:cubicBezTo>
                <a:cubicBezTo>
                  <a:pt x="172" y="53"/>
                  <a:pt x="177" y="48"/>
                  <a:pt x="184" y="48"/>
                </a:cubicBezTo>
                <a:cubicBezTo>
                  <a:pt x="208" y="48"/>
                  <a:pt x="208" y="48"/>
                  <a:pt x="208" y="48"/>
                </a:cubicBezTo>
                <a:cubicBezTo>
                  <a:pt x="215" y="48"/>
                  <a:pt x="220" y="53"/>
                  <a:pt x="220" y="60"/>
                </a:cubicBezTo>
                <a:cubicBezTo>
                  <a:pt x="220" y="144"/>
                  <a:pt x="220" y="144"/>
                  <a:pt x="220" y="144"/>
                </a:cubicBezTo>
                <a:lnTo>
                  <a:pt x="220" y="168"/>
                </a:lnTo>
                <a:close/>
                <a:moveTo>
                  <a:pt x="140" y="180"/>
                </a:moveTo>
                <a:cubicBezTo>
                  <a:pt x="116" y="180"/>
                  <a:pt x="116" y="180"/>
                  <a:pt x="116" y="180"/>
                </a:cubicBezTo>
                <a:cubicBezTo>
                  <a:pt x="109" y="180"/>
                  <a:pt x="104" y="175"/>
                  <a:pt x="104" y="168"/>
                </a:cubicBezTo>
                <a:cubicBezTo>
                  <a:pt x="104" y="144"/>
                  <a:pt x="104" y="144"/>
                  <a:pt x="104" y="144"/>
                </a:cubicBezTo>
                <a:cubicBezTo>
                  <a:pt x="104" y="36"/>
                  <a:pt x="104" y="36"/>
                  <a:pt x="104" y="36"/>
                </a:cubicBezTo>
                <a:cubicBezTo>
                  <a:pt x="104" y="12"/>
                  <a:pt x="104" y="12"/>
                  <a:pt x="104" y="12"/>
                </a:cubicBezTo>
                <a:cubicBezTo>
                  <a:pt x="104" y="5"/>
                  <a:pt x="109" y="0"/>
                  <a:pt x="116" y="0"/>
                </a:cubicBezTo>
                <a:cubicBezTo>
                  <a:pt x="140" y="0"/>
                  <a:pt x="140" y="0"/>
                  <a:pt x="140" y="0"/>
                </a:cubicBezTo>
                <a:cubicBezTo>
                  <a:pt x="147" y="0"/>
                  <a:pt x="152" y="5"/>
                  <a:pt x="152" y="12"/>
                </a:cubicBezTo>
                <a:cubicBezTo>
                  <a:pt x="152" y="36"/>
                  <a:pt x="152" y="36"/>
                  <a:pt x="152" y="36"/>
                </a:cubicBezTo>
                <a:cubicBezTo>
                  <a:pt x="152" y="144"/>
                  <a:pt x="152" y="144"/>
                  <a:pt x="152" y="144"/>
                </a:cubicBezTo>
                <a:cubicBezTo>
                  <a:pt x="152" y="168"/>
                  <a:pt x="152" y="168"/>
                  <a:pt x="152" y="168"/>
                </a:cubicBezTo>
                <a:cubicBezTo>
                  <a:pt x="152" y="175"/>
                  <a:pt x="147" y="180"/>
                  <a:pt x="140" y="180"/>
                </a:cubicBezTo>
                <a:moveTo>
                  <a:pt x="72" y="180"/>
                </a:moveTo>
                <a:cubicBezTo>
                  <a:pt x="48" y="180"/>
                  <a:pt x="48" y="180"/>
                  <a:pt x="48" y="180"/>
                </a:cubicBezTo>
                <a:cubicBezTo>
                  <a:pt x="41" y="180"/>
                  <a:pt x="36" y="175"/>
                  <a:pt x="36" y="168"/>
                </a:cubicBezTo>
                <a:cubicBezTo>
                  <a:pt x="36" y="144"/>
                  <a:pt x="36" y="144"/>
                  <a:pt x="36" y="144"/>
                </a:cubicBezTo>
                <a:cubicBezTo>
                  <a:pt x="36" y="120"/>
                  <a:pt x="36" y="120"/>
                  <a:pt x="36" y="120"/>
                </a:cubicBezTo>
                <a:cubicBezTo>
                  <a:pt x="36" y="113"/>
                  <a:pt x="41" y="108"/>
                  <a:pt x="48" y="108"/>
                </a:cubicBezTo>
                <a:cubicBezTo>
                  <a:pt x="72" y="108"/>
                  <a:pt x="72" y="108"/>
                  <a:pt x="72" y="108"/>
                </a:cubicBezTo>
                <a:cubicBezTo>
                  <a:pt x="79" y="108"/>
                  <a:pt x="84" y="113"/>
                  <a:pt x="84" y="120"/>
                </a:cubicBezTo>
                <a:cubicBezTo>
                  <a:pt x="84" y="144"/>
                  <a:pt x="84" y="144"/>
                  <a:pt x="84" y="144"/>
                </a:cubicBezTo>
                <a:cubicBezTo>
                  <a:pt x="84" y="168"/>
                  <a:pt x="84" y="168"/>
                  <a:pt x="84" y="168"/>
                </a:cubicBezTo>
                <a:cubicBezTo>
                  <a:pt x="84" y="175"/>
                  <a:pt x="79" y="180"/>
                  <a:pt x="72" y="180"/>
                </a:cubicBezTo>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10"/>
          <p:cNvSpPr>
            <a:spLocks noEditPoints="1"/>
          </p:cNvSpPr>
          <p:nvPr/>
        </p:nvSpPr>
        <p:spPr bwMode="auto">
          <a:xfrm>
            <a:off x="4728954" y="7718448"/>
            <a:ext cx="1337362" cy="1174018"/>
          </a:xfrm>
          <a:custGeom>
            <a:avLst/>
            <a:gdLst/>
            <a:ahLst/>
            <a:cxnLst>
              <a:cxn ang="0">
                <a:pos x="0" y="145"/>
              </a:cxn>
              <a:cxn ang="0">
                <a:pos x="48" y="191"/>
              </a:cxn>
              <a:cxn ang="0">
                <a:pos x="145" y="191"/>
              </a:cxn>
              <a:cxn ang="0">
                <a:pos x="217" y="146"/>
              </a:cxn>
              <a:cxn ang="0">
                <a:pos x="217" y="145"/>
              </a:cxn>
              <a:cxn ang="0">
                <a:pos x="0" y="145"/>
              </a:cxn>
              <a:cxn ang="0">
                <a:pos x="112" y="0"/>
              </a:cxn>
              <a:cxn ang="0">
                <a:pos x="113" y="135"/>
              </a:cxn>
              <a:cxn ang="0">
                <a:pos x="21" y="135"/>
              </a:cxn>
              <a:cxn ang="0">
                <a:pos x="112" y="0"/>
              </a:cxn>
              <a:cxn ang="0">
                <a:pos x="124" y="28"/>
              </a:cxn>
              <a:cxn ang="0">
                <a:pos x="124" y="135"/>
              </a:cxn>
              <a:cxn ang="0">
                <a:pos x="178" y="135"/>
              </a:cxn>
              <a:cxn ang="0">
                <a:pos x="124" y="28"/>
              </a:cxn>
            </a:cxnLst>
            <a:rect l="0" t="0" r="r" b="b"/>
            <a:pathLst>
              <a:path w="219" h="191">
                <a:moveTo>
                  <a:pt x="0" y="145"/>
                </a:moveTo>
                <a:cubicBezTo>
                  <a:pt x="0" y="145"/>
                  <a:pt x="13" y="191"/>
                  <a:pt x="48" y="191"/>
                </a:cubicBezTo>
                <a:cubicBezTo>
                  <a:pt x="83" y="191"/>
                  <a:pt x="101" y="191"/>
                  <a:pt x="145" y="191"/>
                </a:cubicBezTo>
                <a:cubicBezTo>
                  <a:pt x="188" y="191"/>
                  <a:pt x="216" y="150"/>
                  <a:pt x="217" y="146"/>
                </a:cubicBezTo>
                <a:cubicBezTo>
                  <a:pt x="219" y="141"/>
                  <a:pt x="217" y="145"/>
                  <a:pt x="217" y="145"/>
                </a:cubicBezTo>
                <a:cubicBezTo>
                  <a:pt x="0" y="145"/>
                  <a:pt x="0" y="145"/>
                  <a:pt x="0" y="145"/>
                </a:cubicBezTo>
                <a:close/>
                <a:moveTo>
                  <a:pt x="112" y="0"/>
                </a:moveTo>
                <a:cubicBezTo>
                  <a:pt x="113" y="135"/>
                  <a:pt x="113" y="135"/>
                  <a:pt x="113" y="135"/>
                </a:cubicBezTo>
                <a:cubicBezTo>
                  <a:pt x="21" y="135"/>
                  <a:pt x="21" y="135"/>
                  <a:pt x="21" y="135"/>
                </a:cubicBezTo>
                <a:cubicBezTo>
                  <a:pt x="69" y="108"/>
                  <a:pt x="95" y="59"/>
                  <a:pt x="112" y="0"/>
                </a:cubicBezTo>
                <a:close/>
                <a:moveTo>
                  <a:pt x="124" y="28"/>
                </a:moveTo>
                <a:cubicBezTo>
                  <a:pt x="124" y="135"/>
                  <a:pt x="124" y="135"/>
                  <a:pt x="124" y="135"/>
                </a:cubicBezTo>
                <a:cubicBezTo>
                  <a:pt x="178" y="135"/>
                  <a:pt x="178" y="135"/>
                  <a:pt x="178" y="135"/>
                </a:cubicBezTo>
                <a:cubicBezTo>
                  <a:pt x="149" y="114"/>
                  <a:pt x="134" y="74"/>
                  <a:pt x="124" y="28"/>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37"/>
          <p:cNvSpPr>
            <a:spLocks/>
          </p:cNvSpPr>
          <p:nvPr/>
        </p:nvSpPr>
        <p:spPr bwMode="auto">
          <a:xfrm>
            <a:off x="4821926" y="10101151"/>
            <a:ext cx="1213542" cy="1100813"/>
          </a:xfrm>
          <a:custGeom>
            <a:avLst/>
            <a:gdLst/>
            <a:ahLst/>
            <a:cxnLst>
              <a:cxn ang="0">
                <a:pos x="83" y="5"/>
              </a:cxn>
              <a:cxn ang="0">
                <a:pos x="46" y="7"/>
              </a:cxn>
              <a:cxn ang="0">
                <a:pos x="8" y="14"/>
              </a:cxn>
              <a:cxn ang="0">
                <a:pos x="3" y="14"/>
              </a:cxn>
              <a:cxn ang="0">
                <a:pos x="1" y="20"/>
              </a:cxn>
              <a:cxn ang="0">
                <a:pos x="51" y="101"/>
              </a:cxn>
              <a:cxn ang="0">
                <a:pos x="55" y="103"/>
              </a:cxn>
              <a:cxn ang="0">
                <a:pos x="58" y="102"/>
              </a:cxn>
              <a:cxn ang="0">
                <a:pos x="59" y="96"/>
              </a:cxn>
              <a:cxn ang="0">
                <a:pos x="37" y="60"/>
              </a:cxn>
              <a:cxn ang="0">
                <a:pos x="75" y="54"/>
              </a:cxn>
              <a:cxn ang="0">
                <a:pos x="113" y="51"/>
              </a:cxn>
              <a:cxn ang="0">
                <a:pos x="83" y="5"/>
              </a:cxn>
            </a:cxnLst>
            <a:rect l="0" t="0" r="r" b="b"/>
            <a:pathLst>
              <a:path w="113" h="103">
                <a:moveTo>
                  <a:pt x="83" y="5"/>
                </a:moveTo>
                <a:cubicBezTo>
                  <a:pt x="83" y="5"/>
                  <a:pt x="65" y="14"/>
                  <a:pt x="46" y="7"/>
                </a:cubicBezTo>
                <a:cubicBezTo>
                  <a:pt x="26" y="0"/>
                  <a:pt x="16" y="3"/>
                  <a:pt x="8" y="14"/>
                </a:cubicBezTo>
                <a:cubicBezTo>
                  <a:pt x="6" y="13"/>
                  <a:pt x="4" y="13"/>
                  <a:pt x="3" y="14"/>
                </a:cubicBezTo>
                <a:cubicBezTo>
                  <a:pt x="1" y="15"/>
                  <a:pt x="0" y="18"/>
                  <a:pt x="1" y="20"/>
                </a:cubicBezTo>
                <a:cubicBezTo>
                  <a:pt x="51" y="101"/>
                  <a:pt x="51" y="101"/>
                  <a:pt x="51" y="101"/>
                </a:cubicBezTo>
                <a:cubicBezTo>
                  <a:pt x="52" y="102"/>
                  <a:pt x="53" y="103"/>
                  <a:pt x="55" y="103"/>
                </a:cubicBezTo>
                <a:cubicBezTo>
                  <a:pt x="56" y="103"/>
                  <a:pt x="57" y="103"/>
                  <a:pt x="58" y="102"/>
                </a:cubicBezTo>
                <a:cubicBezTo>
                  <a:pt x="60" y="101"/>
                  <a:pt x="61" y="98"/>
                  <a:pt x="59" y="96"/>
                </a:cubicBezTo>
                <a:cubicBezTo>
                  <a:pt x="37" y="60"/>
                  <a:pt x="37" y="60"/>
                  <a:pt x="37" y="60"/>
                </a:cubicBezTo>
                <a:cubicBezTo>
                  <a:pt x="46" y="49"/>
                  <a:pt x="55" y="46"/>
                  <a:pt x="75" y="54"/>
                </a:cubicBezTo>
                <a:cubicBezTo>
                  <a:pt x="94" y="60"/>
                  <a:pt x="113" y="51"/>
                  <a:pt x="113" y="51"/>
                </a:cubicBezTo>
                <a:lnTo>
                  <a:pt x="83" y="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6038655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24387175" cy="13716000"/>
          </a:xfrm>
          <a:prstGeom prst="rect">
            <a:avLst/>
          </a:prstGeom>
          <a:solidFill>
            <a:srgbClr val="414F5E">
              <a:alpha val="83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TextBox 4"/>
          <p:cNvSpPr txBox="1"/>
          <p:nvPr/>
        </p:nvSpPr>
        <p:spPr>
          <a:xfrm>
            <a:off x="4925361" y="5545799"/>
            <a:ext cx="7511893" cy="2669962"/>
          </a:xfrm>
          <a:prstGeom prst="rect">
            <a:avLst/>
          </a:prstGeom>
          <a:noFill/>
        </p:spPr>
        <p:txBody>
          <a:bodyPr wrap="none" rtlCol="0">
            <a:spAutoFit/>
          </a:bodyPr>
          <a:lstStyle/>
          <a:p>
            <a:pPr>
              <a:lnSpc>
                <a:spcPct val="90000"/>
              </a:lnSpc>
            </a:pPr>
            <a:r>
              <a:rPr lang="en-US" sz="12500" b="1" dirty="0" smtClean="0">
                <a:solidFill>
                  <a:schemeClr val="bg1"/>
                </a:solidFill>
                <a:latin typeface="Arial"/>
                <a:cs typeface="Arial"/>
              </a:rPr>
              <a:t>Our Maps</a:t>
            </a:r>
          </a:p>
          <a:p>
            <a:pPr>
              <a:lnSpc>
                <a:spcPct val="90000"/>
              </a:lnSpc>
            </a:pPr>
            <a:r>
              <a:rPr lang="en-US" sz="6000" dirty="0" smtClean="0">
                <a:solidFill>
                  <a:schemeClr val="bg1"/>
                </a:solidFill>
                <a:latin typeface="Arial"/>
                <a:cs typeface="Arial"/>
              </a:rPr>
              <a:t>The </a:t>
            </a:r>
            <a:r>
              <a:rPr lang="en-US" sz="6000" dirty="0" err="1" smtClean="0">
                <a:solidFill>
                  <a:schemeClr val="bg1"/>
                </a:solidFill>
                <a:latin typeface="Arial"/>
                <a:cs typeface="Arial"/>
              </a:rPr>
              <a:t>worls</a:t>
            </a:r>
            <a:r>
              <a:rPr lang="en-US" sz="6000" dirty="0" smtClean="0">
                <a:solidFill>
                  <a:schemeClr val="bg1"/>
                </a:solidFill>
                <a:latin typeface="Arial"/>
                <a:cs typeface="Arial"/>
              </a:rPr>
              <a:t> is ours</a:t>
            </a:r>
            <a:endParaRPr lang="en-US" sz="13800" dirty="0">
              <a:solidFill>
                <a:schemeClr val="bg1"/>
              </a:solidFill>
              <a:latin typeface="Arial"/>
              <a:cs typeface="Arial"/>
            </a:endParaRPr>
          </a:p>
        </p:txBody>
      </p:sp>
      <p:sp>
        <p:nvSpPr>
          <p:cNvPr id="6" name="Freeform 216"/>
          <p:cNvSpPr>
            <a:spLocks noEditPoints="1"/>
          </p:cNvSpPr>
          <p:nvPr/>
        </p:nvSpPr>
        <p:spPr bwMode="auto">
          <a:xfrm>
            <a:off x="2619882" y="5846979"/>
            <a:ext cx="2022043" cy="2022043"/>
          </a:xfrm>
          <a:custGeom>
            <a:avLst/>
            <a:gdLst/>
            <a:ahLst/>
            <a:cxnLst>
              <a:cxn ang="0">
                <a:pos x="229" y="140"/>
              </a:cxn>
              <a:cxn ang="0">
                <a:pos x="59" y="53"/>
              </a:cxn>
              <a:cxn ang="0">
                <a:pos x="84" y="39"/>
              </a:cxn>
              <a:cxn ang="0">
                <a:pos x="86" y="43"/>
              </a:cxn>
              <a:cxn ang="0">
                <a:pos x="85" y="47"/>
              </a:cxn>
              <a:cxn ang="0">
                <a:pos x="88" y="51"/>
              </a:cxn>
              <a:cxn ang="0">
                <a:pos x="77" y="59"/>
              </a:cxn>
              <a:cxn ang="0">
                <a:pos x="73" y="67"/>
              </a:cxn>
              <a:cxn ang="0">
                <a:pos x="69" y="74"/>
              </a:cxn>
              <a:cxn ang="0">
                <a:pos x="61" y="71"/>
              </a:cxn>
              <a:cxn ang="0">
                <a:pos x="58" y="67"/>
              </a:cxn>
              <a:cxn ang="0">
                <a:pos x="58" y="60"/>
              </a:cxn>
              <a:cxn ang="0">
                <a:pos x="58" y="56"/>
              </a:cxn>
              <a:cxn ang="0">
                <a:pos x="47" y="66"/>
              </a:cxn>
              <a:cxn ang="0">
                <a:pos x="40" y="74"/>
              </a:cxn>
              <a:cxn ang="0">
                <a:pos x="53" y="94"/>
              </a:cxn>
              <a:cxn ang="0">
                <a:pos x="48" y="103"/>
              </a:cxn>
              <a:cxn ang="0">
                <a:pos x="42" y="103"/>
              </a:cxn>
              <a:cxn ang="0">
                <a:pos x="34" y="113"/>
              </a:cxn>
              <a:cxn ang="0">
                <a:pos x="32" y="113"/>
              </a:cxn>
              <a:cxn ang="0">
                <a:pos x="32" y="116"/>
              </a:cxn>
              <a:cxn ang="0">
                <a:pos x="29" y="134"/>
              </a:cxn>
              <a:cxn ang="0">
                <a:pos x="44" y="154"/>
              </a:cxn>
              <a:cxn ang="0">
                <a:pos x="69" y="187"/>
              </a:cxn>
              <a:cxn ang="0">
                <a:pos x="222" y="132"/>
              </a:cxn>
              <a:cxn ang="0">
                <a:pos x="204" y="140"/>
              </a:cxn>
              <a:cxn ang="0">
                <a:pos x="168" y="115"/>
              </a:cxn>
              <a:cxn ang="0">
                <a:pos x="166" y="135"/>
              </a:cxn>
              <a:cxn ang="0">
                <a:pos x="143" y="104"/>
              </a:cxn>
              <a:cxn ang="0">
                <a:pos x="156" y="93"/>
              </a:cxn>
              <a:cxn ang="0">
                <a:pos x="143" y="101"/>
              </a:cxn>
              <a:cxn ang="0">
                <a:pos x="139" y="105"/>
              </a:cxn>
              <a:cxn ang="0">
                <a:pos x="129" y="98"/>
              </a:cxn>
              <a:cxn ang="0">
                <a:pos x="111" y="105"/>
              </a:cxn>
              <a:cxn ang="0">
                <a:pos x="110" y="91"/>
              </a:cxn>
              <a:cxn ang="0">
                <a:pos x="120" y="81"/>
              </a:cxn>
              <a:cxn ang="0">
                <a:pos x="132" y="79"/>
              </a:cxn>
              <a:cxn ang="0">
                <a:pos x="141" y="70"/>
              </a:cxn>
              <a:cxn ang="0">
                <a:pos x="134" y="71"/>
              </a:cxn>
              <a:cxn ang="0">
                <a:pos x="124" y="72"/>
              </a:cxn>
              <a:cxn ang="0">
                <a:pos x="119" y="67"/>
              </a:cxn>
              <a:cxn ang="0">
                <a:pos x="136" y="53"/>
              </a:cxn>
              <a:cxn ang="0">
                <a:pos x="161" y="59"/>
              </a:cxn>
              <a:cxn ang="0">
                <a:pos x="181" y="41"/>
              </a:cxn>
              <a:cxn ang="0">
                <a:pos x="173" y="91"/>
              </a:cxn>
              <a:cxn ang="0">
                <a:pos x="175" y="100"/>
              </a:cxn>
              <a:cxn ang="0">
                <a:pos x="138" y="28"/>
              </a:cxn>
              <a:cxn ang="0">
                <a:pos x="133" y="30"/>
              </a:cxn>
              <a:cxn ang="0">
                <a:pos x="106" y="76"/>
              </a:cxn>
              <a:cxn ang="0">
                <a:pos x="100" y="84"/>
              </a:cxn>
              <a:cxn ang="0">
                <a:pos x="121" y="106"/>
              </a:cxn>
              <a:cxn ang="0">
                <a:pos x="159" y="133"/>
              </a:cxn>
              <a:cxn ang="0">
                <a:pos x="156" y="171"/>
              </a:cxn>
              <a:cxn ang="0">
                <a:pos x="127" y="166"/>
              </a:cxn>
              <a:cxn ang="0">
                <a:pos x="100" y="143"/>
              </a:cxn>
              <a:cxn ang="0">
                <a:pos x="84" y="62"/>
              </a:cxn>
              <a:cxn ang="0">
                <a:pos x="165" y="169"/>
              </a:cxn>
              <a:cxn ang="0">
                <a:pos x="140" y="107"/>
              </a:cxn>
              <a:cxn ang="0">
                <a:pos x="123" y="99"/>
              </a:cxn>
              <a:cxn ang="0">
                <a:pos x="85" y="48"/>
              </a:cxn>
              <a:cxn ang="0">
                <a:pos x="57" y="96"/>
              </a:cxn>
              <a:cxn ang="0">
                <a:pos x="41" y="137"/>
              </a:cxn>
              <a:cxn ang="0">
                <a:pos x="206" y="140"/>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200" y="53"/>
                </a:moveTo>
                <a:cubicBezTo>
                  <a:pt x="199" y="53"/>
                  <a:pt x="199" y="53"/>
                  <a:pt x="198" y="53"/>
                </a:cubicBezTo>
                <a:cubicBezTo>
                  <a:pt x="198" y="53"/>
                  <a:pt x="198" y="52"/>
                  <a:pt x="198" y="52"/>
                </a:cubicBezTo>
                <a:cubicBezTo>
                  <a:pt x="198" y="52"/>
                  <a:pt x="198" y="52"/>
                  <a:pt x="198" y="51"/>
                </a:cubicBezTo>
                <a:cubicBezTo>
                  <a:pt x="198" y="51"/>
                  <a:pt x="197" y="51"/>
                  <a:pt x="197" y="50"/>
                </a:cubicBezTo>
                <a:cubicBezTo>
                  <a:pt x="197" y="50"/>
                  <a:pt x="197" y="50"/>
                  <a:pt x="197" y="50"/>
                </a:cubicBezTo>
                <a:cubicBezTo>
                  <a:pt x="197" y="51"/>
                  <a:pt x="197" y="51"/>
                  <a:pt x="197" y="51"/>
                </a:cubicBezTo>
                <a:cubicBezTo>
                  <a:pt x="197" y="51"/>
                  <a:pt x="197" y="51"/>
                  <a:pt x="197" y="52"/>
                </a:cubicBezTo>
                <a:cubicBezTo>
                  <a:pt x="197" y="52"/>
                  <a:pt x="197" y="53"/>
                  <a:pt x="197" y="53"/>
                </a:cubicBezTo>
                <a:cubicBezTo>
                  <a:pt x="197" y="54"/>
                  <a:pt x="197" y="54"/>
                  <a:pt x="198" y="54"/>
                </a:cubicBezTo>
                <a:cubicBezTo>
                  <a:pt x="198" y="55"/>
                  <a:pt x="198" y="55"/>
                  <a:pt x="197" y="55"/>
                </a:cubicBezTo>
                <a:cubicBezTo>
                  <a:pt x="197" y="55"/>
                  <a:pt x="197" y="56"/>
                  <a:pt x="197" y="56"/>
                </a:cubicBezTo>
                <a:cubicBezTo>
                  <a:pt x="197" y="56"/>
                  <a:pt x="197" y="57"/>
                  <a:pt x="196" y="57"/>
                </a:cubicBezTo>
                <a:cubicBezTo>
                  <a:pt x="196" y="57"/>
                  <a:pt x="196" y="57"/>
                  <a:pt x="195" y="57"/>
                </a:cubicBezTo>
                <a:cubicBezTo>
                  <a:pt x="196" y="58"/>
                  <a:pt x="196" y="58"/>
                  <a:pt x="196" y="58"/>
                </a:cubicBezTo>
                <a:cubicBezTo>
                  <a:pt x="195" y="58"/>
                  <a:pt x="195" y="58"/>
                  <a:pt x="195" y="58"/>
                </a:cubicBezTo>
                <a:cubicBezTo>
                  <a:pt x="195" y="58"/>
                  <a:pt x="194" y="58"/>
                  <a:pt x="194" y="58"/>
                </a:cubicBezTo>
                <a:cubicBezTo>
                  <a:pt x="194" y="58"/>
                  <a:pt x="193" y="58"/>
                  <a:pt x="193" y="58"/>
                </a:cubicBezTo>
                <a:cubicBezTo>
                  <a:pt x="193" y="59"/>
                  <a:pt x="194" y="59"/>
                  <a:pt x="195" y="59"/>
                </a:cubicBezTo>
                <a:cubicBezTo>
                  <a:pt x="195" y="59"/>
                  <a:pt x="195" y="59"/>
                  <a:pt x="195" y="59"/>
                </a:cubicBezTo>
                <a:cubicBezTo>
                  <a:pt x="196" y="59"/>
                  <a:pt x="196" y="59"/>
                  <a:pt x="196" y="59"/>
                </a:cubicBezTo>
                <a:cubicBezTo>
                  <a:pt x="197" y="58"/>
                  <a:pt x="197" y="58"/>
                  <a:pt x="198" y="58"/>
                </a:cubicBezTo>
                <a:cubicBezTo>
                  <a:pt x="198" y="57"/>
                  <a:pt x="198" y="57"/>
                  <a:pt x="198" y="57"/>
                </a:cubicBezTo>
                <a:cubicBezTo>
                  <a:pt x="199" y="57"/>
                  <a:pt x="199" y="57"/>
                  <a:pt x="199" y="57"/>
                </a:cubicBezTo>
                <a:cubicBezTo>
                  <a:pt x="199" y="56"/>
                  <a:pt x="199" y="56"/>
                  <a:pt x="199" y="56"/>
                </a:cubicBezTo>
                <a:cubicBezTo>
                  <a:pt x="199" y="55"/>
                  <a:pt x="199" y="55"/>
                  <a:pt x="199" y="55"/>
                </a:cubicBezTo>
                <a:cubicBezTo>
                  <a:pt x="199" y="54"/>
                  <a:pt x="200" y="54"/>
                  <a:pt x="201" y="54"/>
                </a:cubicBezTo>
                <a:cubicBezTo>
                  <a:pt x="201" y="54"/>
                  <a:pt x="200" y="53"/>
                  <a:pt x="200" y="53"/>
                </a:cubicBezTo>
                <a:cubicBezTo>
                  <a:pt x="200" y="53"/>
                  <a:pt x="200" y="53"/>
                  <a:pt x="200" y="53"/>
                </a:cubicBezTo>
                <a:moveTo>
                  <a:pt x="203" y="56"/>
                </a:moveTo>
                <a:cubicBezTo>
                  <a:pt x="203" y="56"/>
                  <a:pt x="203" y="56"/>
                  <a:pt x="202" y="56"/>
                </a:cubicBezTo>
                <a:cubicBezTo>
                  <a:pt x="202" y="56"/>
                  <a:pt x="202" y="56"/>
                  <a:pt x="202" y="56"/>
                </a:cubicBezTo>
                <a:cubicBezTo>
                  <a:pt x="202" y="56"/>
                  <a:pt x="203" y="56"/>
                  <a:pt x="203" y="56"/>
                </a:cubicBezTo>
                <a:cubicBezTo>
                  <a:pt x="202" y="55"/>
                  <a:pt x="202" y="55"/>
                  <a:pt x="202" y="55"/>
                </a:cubicBezTo>
                <a:cubicBezTo>
                  <a:pt x="202" y="55"/>
                  <a:pt x="202" y="56"/>
                  <a:pt x="202" y="56"/>
                </a:cubicBezTo>
                <a:cubicBezTo>
                  <a:pt x="202" y="57"/>
                  <a:pt x="203" y="57"/>
                  <a:pt x="203" y="56"/>
                </a:cubicBezTo>
                <a:cubicBezTo>
                  <a:pt x="203" y="56"/>
                  <a:pt x="203" y="56"/>
                  <a:pt x="203" y="56"/>
                </a:cubicBezTo>
                <a:moveTo>
                  <a:pt x="231" y="143"/>
                </a:moveTo>
                <a:cubicBezTo>
                  <a:pt x="231" y="141"/>
                  <a:pt x="231" y="138"/>
                  <a:pt x="232" y="136"/>
                </a:cubicBezTo>
                <a:cubicBezTo>
                  <a:pt x="232" y="136"/>
                  <a:pt x="232" y="136"/>
                  <a:pt x="232" y="136"/>
                </a:cubicBezTo>
                <a:cubicBezTo>
                  <a:pt x="231" y="136"/>
                  <a:pt x="231" y="136"/>
                  <a:pt x="231" y="136"/>
                </a:cubicBezTo>
                <a:cubicBezTo>
                  <a:pt x="231" y="135"/>
                  <a:pt x="231" y="136"/>
                  <a:pt x="230" y="136"/>
                </a:cubicBezTo>
                <a:cubicBezTo>
                  <a:pt x="230" y="136"/>
                  <a:pt x="230" y="136"/>
                  <a:pt x="230" y="136"/>
                </a:cubicBezTo>
                <a:cubicBezTo>
                  <a:pt x="230" y="135"/>
                  <a:pt x="230" y="135"/>
                  <a:pt x="230" y="135"/>
                </a:cubicBezTo>
                <a:cubicBezTo>
                  <a:pt x="229" y="135"/>
                  <a:pt x="229" y="135"/>
                  <a:pt x="229" y="135"/>
                </a:cubicBezTo>
                <a:cubicBezTo>
                  <a:pt x="229" y="135"/>
                  <a:pt x="229" y="135"/>
                  <a:pt x="229" y="136"/>
                </a:cubicBezTo>
                <a:cubicBezTo>
                  <a:pt x="229" y="136"/>
                  <a:pt x="229" y="136"/>
                  <a:pt x="229" y="136"/>
                </a:cubicBezTo>
                <a:cubicBezTo>
                  <a:pt x="228" y="137"/>
                  <a:pt x="227" y="139"/>
                  <a:pt x="228" y="140"/>
                </a:cubicBezTo>
                <a:cubicBezTo>
                  <a:pt x="228" y="140"/>
                  <a:pt x="228" y="140"/>
                  <a:pt x="229" y="140"/>
                </a:cubicBezTo>
                <a:cubicBezTo>
                  <a:pt x="229" y="140"/>
                  <a:pt x="229" y="140"/>
                  <a:pt x="229" y="141"/>
                </a:cubicBezTo>
                <a:cubicBezTo>
                  <a:pt x="229" y="140"/>
                  <a:pt x="229" y="140"/>
                  <a:pt x="229" y="140"/>
                </a:cubicBezTo>
                <a:cubicBezTo>
                  <a:pt x="229" y="142"/>
                  <a:pt x="229" y="143"/>
                  <a:pt x="231" y="142"/>
                </a:cubicBezTo>
                <a:cubicBezTo>
                  <a:pt x="231" y="143"/>
                  <a:pt x="231" y="143"/>
                  <a:pt x="231" y="143"/>
                </a:cubicBezTo>
                <a:moveTo>
                  <a:pt x="28" y="153"/>
                </a:moveTo>
                <a:cubicBezTo>
                  <a:pt x="28" y="152"/>
                  <a:pt x="27" y="152"/>
                  <a:pt x="28" y="151"/>
                </a:cubicBezTo>
                <a:cubicBezTo>
                  <a:pt x="28" y="151"/>
                  <a:pt x="29" y="151"/>
                  <a:pt x="29" y="151"/>
                </a:cubicBezTo>
                <a:cubicBezTo>
                  <a:pt x="29" y="151"/>
                  <a:pt x="29" y="151"/>
                  <a:pt x="29" y="152"/>
                </a:cubicBezTo>
                <a:cubicBezTo>
                  <a:pt x="29" y="152"/>
                  <a:pt x="29" y="151"/>
                  <a:pt x="29" y="151"/>
                </a:cubicBezTo>
                <a:cubicBezTo>
                  <a:pt x="29" y="151"/>
                  <a:pt x="29" y="151"/>
                  <a:pt x="29" y="151"/>
                </a:cubicBezTo>
                <a:cubicBezTo>
                  <a:pt x="30" y="151"/>
                  <a:pt x="31" y="151"/>
                  <a:pt x="31" y="151"/>
                </a:cubicBezTo>
                <a:cubicBezTo>
                  <a:pt x="31" y="150"/>
                  <a:pt x="30" y="150"/>
                  <a:pt x="30" y="150"/>
                </a:cubicBezTo>
                <a:cubicBezTo>
                  <a:pt x="30" y="149"/>
                  <a:pt x="31" y="150"/>
                  <a:pt x="31" y="150"/>
                </a:cubicBezTo>
                <a:cubicBezTo>
                  <a:pt x="31" y="150"/>
                  <a:pt x="31" y="150"/>
                  <a:pt x="31" y="150"/>
                </a:cubicBezTo>
                <a:cubicBezTo>
                  <a:pt x="31" y="149"/>
                  <a:pt x="31" y="149"/>
                  <a:pt x="31" y="149"/>
                </a:cubicBezTo>
                <a:cubicBezTo>
                  <a:pt x="31" y="149"/>
                  <a:pt x="30" y="149"/>
                  <a:pt x="30" y="149"/>
                </a:cubicBezTo>
                <a:cubicBezTo>
                  <a:pt x="30" y="149"/>
                  <a:pt x="30" y="149"/>
                  <a:pt x="29" y="149"/>
                </a:cubicBezTo>
                <a:cubicBezTo>
                  <a:pt x="29" y="149"/>
                  <a:pt x="29" y="149"/>
                  <a:pt x="29" y="149"/>
                </a:cubicBezTo>
                <a:cubicBezTo>
                  <a:pt x="28" y="149"/>
                  <a:pt x="28" y="149"/>
                  <a:pt x="28" y="150"/>
                </a:cubicBezTo>
                <a:cubicBezTo>
                  <a:pt x="28" y="150"/>
                  <a:pt x="28" y="150"/>
                  <a:pt x="28" y="150"/>
                </a:cubicBezTo>
                <a:cubicBezTo>
                  <a:pt x="28" y="150"/>
                  <a:pt x="28" y="151"/>
                  <a:pt x="27" y="151"/>
                </a:cubicBezTo>
                <a:cubicBezTo>
                  <a:pt x="27" y="151"/>
                  <a:pt x="27" y="151"/>
                  <a:pt x="27" y="151"/>
                </a:cubicBezTo>
                <a:cubicBezTo>
                  <a:pt x="27" y="150"/>
                  <a:pt x="27" y="150"/>
                  <a:pt x="27" y="150"/>
                </a:cubicBezTo>
                <a:cubicBezTo>
                  <a:pt x="27" y="150"/>
                  <a:pt x="27" y="150"/>
                  <a:pt x="27" y="150"/>
                </a:cubicBezTo>
                <a:cubicBezTo>
                  <a:pt x="27" y="150"/>
                  <a:pt x="27" y="150"/>
                  <a:pt x="27" y="150"/>
                </a:cubicBezTo>
                <a:cubicBezTo>
                  <a:pt x="27" y="150"/>
                  <a:pt x="27" y="150"/>
                  <a:pt x="26" y="150"/>
                </a:cubicBezTo>
                <a:cubicBezTo>
                  <a:pt x="26" y="150"/>
                  <a:pt x="26" y="150"/>
                  <a:pt x="26" y="150"/>
                </a:cubicBezTo>
                <a:cubicBezTo>
                  <a:pt x="27" y="151"/>
                  <a:pt x="27" y="152"/>
                  <a:pt x="27" y="153"/>
                </a:cubicBezTo>
                <a:cubicBezTo>
                  <a:pt x="27" y="153"/>
                  <a:pt x="27" y="153"/>
                  <a:pt x="28" y="153"/>
                </a:cubicBezTo>
                <a:moveTo>
                  <a:pt x="32" y="112"/>
                </a:moveTo>
                <a:cubicBezTo>
                  <a:pt x="32" y="112"/>
                  <a:pt x="32" y="112"/>
                  <a:pt x="32" y="112"/>
                </a:cubicBezTo>
                <a:cubicBezTo>
                  <a:pt x="32" y="112"/>
                  <a:pt x="32" y="112"/>
                  <a:pt x="32" y="112"/>
                </a:cubicBezTo>
                <a:cubicBezTo>
                  <a:pt x="32" y="112"/>
                  <a:pt x="32" y="112"/>
                  <a:pt x="32" y="112"/>
                </a:cubicBezTo>
                <a:moveTo>
                  <a:pt x="30" y="94"/>
                </a:moveTo>
                <a:cubicBezTo>
                  <a:pt x="30" y="94"/>
                  <a:pt x="30" y="94"/>
                  <a:pt x="30" y="94"/>
                </a:cubicBezTo>
                <a:cubicBezTo>
                  <a:pt x="30" y="94"/>
                  <a:pt x="30" y="93"/>
                  <a:pt x="30" y="93"/>
                </a:cubicBezTo>
                <a:cubicBezTo>
                  <a:pt x="30" y="93"/>
                  <a:pt x="30" y="94"/>
                  <a:pt x="30" y="94"/>
                </a:cubicBezTo>
                <a:moveTo>
                  <a:pt x="59" y="53"/>
                </a:moveTo>
                <a:cubicBezTo>
                  <a:pt x="59" y="53"/>
                  <a:pt x="59" y="53"/>
                  <a:pt x="59" y="53"/>
                </a:cubicBezTo>
                <a:cubicBezTo>
                  <a:pt x="58" y="53"/>
                  <a:pt x="58" y="53"/>
                  <a:pt x="58" y="53"/>
                </a:cubicBezTo>
                <a:cubicBezTo>
                  <a:pt x="58" y="53"/>
                  <a:pt x="58" y="53"/>
                  <a:pt x="58" y="53"/>
                </a:cubicBezTo>
                <a:cubicBezTo>
                  <a:pt x="58" y="53"/>
                  <a:pt x="58" y="53"/>
                  <a:pt x="58" y="53"/>
                </a:cubicBezTo>
                <a:cubicBezTo>
                  <a:pt x="58" y="53"/>
                  <a:pt x="58" y="53"/>
                  <a:pt x="59" y="53"/>
                </a:cubicBezTo>
                <a:cubicBezTo>
                  <a:pt x="59" y="53"/>
                  <a:pt x="59" y="53"/>
                  <a:pt x="59" y="53"/>
                </a:cubicBezTo>
                <a:cubicBezTo>
                  <a:pt x="59" y="53"/>
                  <a:pt x="58" y="53"/>
                  <a:pt x="58" y="53"/>
                </a:cubicBezTo>
                <a:cubicBezTo>
                  <a:pt x="58" y="53"/>
                  <a:pt x="58" y="53"/>
                  <a:pt x="59" y="52"/>
                </a:cubicBezTo>
                <a:cubicBezTo>
                  <a:pt x="58" y="52"/>
                  <a:pt x="57" y="52"/>
                  <a:pt x="57" y="52"/>
                </a:cubicBezTo>
                <a:cubicBezTo>
                  <a:pt x="57" y="52"/>
                  <a:pt x="57" y="52"/>
                  <a:pt x="57" y="52"/>
                </a:cubicBezTo>
                <a:cubicBezTo>
                  <a:pt x="57" y="52"/>
                  <a:pt x="57" y="52"/>
                  <a:pt x="57" y="52"/>
                </a:cubicBezTo>
                <a:cubicBezTo>
                  <a:pt x="58" y="52"/>
                  <a:pt x="58" y="52"/>
                  <a:pt x="58" y="52"/>
                </a:cubicBezTo>
                <a:cubicBezTo>
                  <a:pt x="58" y="52"/>
                  <a:pt x="58" y="52"/>
                  <a:pt x="58" y="52"/>
                </a:cubicBezTo>
                <a:cubicBezTo>
                  <a:pt x="58" y="52"/>
                  <a:pt x="58" y="52"/>
                  <a:pt x="58" y="52"/>
                </a:cubicBezTo>
                <a:cubicBezTo>
                  <a:pt x="58" y="52"/>
                  <a:pt x="58" y="52"/>
                  <a:pt x="58" y="52"/>
                </a:cubicBezTo>
                <a:cubicBezTo>
                  <a:pt x="57" y="52"/>
                  <a:pt x="57" y="52"/>
                  <a:pt x="56" y="53"/>
                </a:cubicBezTo>
                <a:cubicBezTo>
                  <a:pt x="57" y="53"/>
                  <a:pt x="57" y="53"/>
                  <a:pt x="57" y="53"/>
                </a:cubicBezTo>
                <a:cubicBezTo>
                  <a:pt x="57" y="53"/>
                  <a:pt x="58" y="53"/>
                  <a:pt x="58" y="53"/>
                </a:cubicBezTo>
                <a:cubicBezTo>
                  <a:pt x="58" y="53"/>
                  <a:pt x="59" y="53"/>
                  <a:pt x="59" y="53"/>
                </a:cubicBezTo>
                <a:cubicBezTo>
                  <a:pt x="59" y="53"/>
                  <a:pt x="59" y="53"/>
                  <a:pt x="59" y="53"/>
                </a:cubicBezTo>
                <a:cubicBezTo>
                  <a:pt x="59" y="53"/>
                  <a:pt x="59" y="53"/>
                  <a:pt x="59" y="53"/>
                </a:cubicBezTo>
                <a:moveTo>
                  <a:pt x="54" y="55"/>
                </a:moveTo>
                <a:cubicBezTo>
                  <a:pt x="54" y="55"/>
                  <a:pt x="54" y="55"/>
                  <a:pt x="54" y="55"/>
                </a:cubicBezTo>
                <a:cubicBezTo>
                  <a:pt x="54" y="55"/>
                  <a:pt x="54" y="55"/>
                  <a:pt x="54" y="55"/>
                </a:cubicBezTo>
                <a:cubicBezTo>
                  <a:pt x="54" y="55"/>
                  <a:pt x="54" y="55"/>
                  <a:pt x="54" y="55"/>
                </a:cubicBezTo>
                <a:moveTo>
                  <a:pt x="83" y="34"/>
                </a:moveTo>
                <a:cubicBezTo>
                  <a:pt x="83" y="34"/>
                  <a:pt x="83" y="34"/>
                  <a:pt x="83" y="34"/>
                </a:cubicBezTo>
                <a:cubicBezTo>
                  <a:pt x="83" y="35"/>
                  <a:pt x="84" y="35"/>
                  <a:pt x="84" y="35"/>
                </a:cubicBezTo>
                <a:cubicBezTo>
                  <a:pt x="84" y="35"/>
                  <a:pt x="83" y="35"/>
                  <a:pt x="83" y="35"/>
                </a:cubicBezTo>
                <a:cubicBezTo>
                  <a:pt x="83" y="35"/>
                  <a:pt x="83" y="35"/>
                  <a:pt x="83" y="35"/>
                </a:cubicBezTo>
                <a:cubicBezTo>
                  <a:pt x="83" y="35"/>
                  <a:pt x="83" y="35"/>
                  <a:pt x="83" y="35"/>
                </a:cubicBezTo>
                <a:cubicBezTo>
                  <a:pt x="83" y="35"/>
                  <a:pt x="83" y="34"/>
                  <a:pt x="83" y="34"/>
                </a:cubicBezTo>
                <a:cubicBezTo>
                  <a:pt x="83" y="35"/>
                  <a:pt x="82" y="35"/>
                  <a:pt x="82" y="35"/>
                </a:cubicBezTo>
                <a:cubicBezTo>
                  <a:pt x="82" y="35"/>
                  <a:pt x="82" y="35"/>
                  <a:pt x="82" y="35"/>
                </a:cubicBezTo>
                <a:cubicBezTo>
                  <a:pt x="82" y="35"/>
                  <a:pt x="82" y="35"/>
                  <a:pt x="82" y="35"/>
                </a:cubicBezTo>
                <a:cubicBezTo>
                  <a:pt x="82" y="35"/>
                  <a:pt x="82" y="35"/>
                  <a:pt x="82" y="35"/>
                </a:cubicBezTo>
                <a:cubicBezTo>
                  <a:pt x="82" y="35"/>
                  <a:pt x="82" y="36"/>
                  <a:pt x="81" y="36"/>
                </a:cubicBezTo>
                <a:cubicBezTo>
                  <a:pt x="81" y="36"/>
                  <a:pt x="81" y="36"/>
                  <a:pt x="81" y="36"/>
                </a:cubicBezTo>
                <a:cubicBezTo>
                  <a:pt x="81" y="36"/>
                  <a:pt x="82" y="36"/>
                  <a:pt x="82" y="36"/>
                </a:cubicBezTo>
                <a:cubicBezTo>
                  <a:pt x="82" y="36"/>
                  <a:pt x="82" y="35"/>
                  <a:pt x="82" y="35"/>
                </a:cubicBezTo>
                <a:cubicBezTo>
                  <a:pt x="82" y="35"/>
                  <a:pt x="82" y="35"/>
                  <a:pt x="82" y="35"/>
                </a:cubicBezTo>
                <a:cubicBezTo>
                  <a:pt x="83" y="35"/>
                  <a:pt x="83" y="35"/>
                  <a:pt x="83" y="35"/>
                </a:cubicBezTo>
                <a:cubicBezTo>
                  <a:pt x="83" y="35"/>
                  <a:pt x="83" y="36"/>
                  <a:pt x="83" y="36"/>
                </a:cubicBezTo>
                <a:cubicBezTo>
                  <a:pt x="84" y="36"/>
                  <a:pt x="84" y="36"/>
                  <a:pt x="84" y="36"/>
                </a:cubicBezTo>
                <a:cubicBezTo>
                  <a:pt x="84" y="36"/>
                  <a:pt x="84" y="37"/>
                  <a:pt x="84" y="37"/>
                </a:cubicBezTo>
                <a:cubicBezTo>
                  <a:pt x="84" y="37"/>
                  <a:pt x="84" y="36"/>
                  <a:pt x="84" y="36"/>
                </a:cubicBezTo>
                <a:cubicBezTo>
                  <a:pt x="83" y="36"/>
                  <a:pt x="83" y="37"/>
                  <a:pt x="83" y="37"/>
                </a:cubicBezTo>
                <a:cubicBezTo>
                  <a:pt x="83" y="37"/>
                  <a:pt x="83" y="37"/>
                  <a:pt x="82" y="36"/>
                </a:cubicBezTo>
                <a:cubicBezTo>
                  <a:pt x="82" y="36"/>
                  <a:pt x="82" y="36"/>
                  <a:pt x="82" y="36"/>
                </a:cubicBezTo>
                <a:cubicBezTo>
                  <a:pt x="82" y="36"/>
                  <a:pt x="82" y="36"/>
                  <a:pt x="82" y="36"/>
                </a:cubicBezTo>
                <a:cubicBezTo>
                  <a:pt x="82" y="37"/>
                  <a:pt x="82" y="37"/>
                  <a:pt x="82" y="37"/>
                </a:cubicBezTo>
                <a:cubicBezTo>
                  <a:pt x="82" y="37"/>
                  <a:pt x="82" y="37"/>
                  <a:pt x="82" y="37"/>
                </a:cubicBezTo>
                <a:cubicBezTo>
                  <a:pt x="82" y="37"/>
                  <a:pt x="82" y="37"/>
                  <a:pt x="83" y="37"/>
                </a:cubicBezTo>
                <a:cubicBezTo>
                  <a:pt x="83" y="37"/>
                  <a:pt x="83" y="37"/>
                  <a:pt x="83" y="37"/>
                </a:cubicBezTo>
                <a:cubicBezTo>
                  <a:pt x="83" y="37"/>
                  <a:pt x="83" y="37"/>
                  <a:pt x="83" y="37"/>
                </a:cubicBezTo>
                <a:cubicBezTo>
                  <a:pt x="83" y="37"/>
                  <a:pt x="83" y="37"/>
                  <a:pt x="83" y="37"/>
                </a:cubicBezTo>
                <a:cubicBezTo>
                  <a:pt x="83" y="37"/>
                  <a:pt x="83" y="37"/>
                  <a:pt x="83" y="37"/>
                </a:cubicBezTo>
                <a:cubicBezTo>
                  <a:pt x="83" y="37"/>
                  <a:pt x="83" y="37"/>
                  <a:pt x="83" y="37"/>
                </a:cubicBezTo>
                <a:cubicBezTo>
                  <a:pt x="83" y="37"/>
                  <a:pt x="83" y="37"/>
                  <a:pt x="83" y="37"/>
                </a:cubicBezTo>
                <a:cubicBezTo>
                  <a:pt x="83" y="37"/>
                  <a:pt x="82" y="37"/>
                  <a:pt x="82" y="37"/>
                </a:cubicBezTo>
                <a:cubicBezTo>
                  <a:pt x="82" y="37"/>
                  <a:pt x="83" y="38"/>
                  <a:pt x="83" y="38"/>
                </a:cubicBezTo>
                <a:cubicBezTo>
                  <a:pt x="83" y="37"/>
                  <a:pt x="83" y="37"/>
                  <a:pt x="84" y="37"/>
                </a:cubicBezTo>
                <a:cubicBezTo>
                  <a:pt x="84" y="37"/>
                  <a:pt x="84" y="37"/>
                  <a:pt x="84" y="37"/>
                </a:cubicBezTo>
                <a:cubicBezTo>
                  <a:pt x="84" y="38"/>
                  <a:pt x="84" y="38"/>
                  <a:pt x="84" y="38"/>
                </a:cubicBezTo>
                <a:cubicBezTo>
                  <a:pt x="84" y="38"/>
                  <a:pt x="84" y="38"/>
                  <a:pt x="84" y="38"/>
                </a:cubicBezTo>
                <a:cubicBezTo>
                  <a:pt x="85" y="38"/>
                  <a:pt x="85" y="37"/>
                  <a:pt x="85" y="37"/>
                </a:cubicBezTo>
                <a:cubicBezTo>
                  <a:pt x="85" y="37"/>
                  <a:pt x="86" y="37"/>
                  <a:pt x="86" y="38"/>
                </a:cubicBezTo>
                <a:cubicBezTo>
                  <a:pt x="86" y="38"/>
                  <a:pt x="86" y="38"/>
                  <a:pt x="85" y="38"/>
                </a:cubicBezTo>
                <a:cubicBezTo>
                  <a:pt x="85" y="38"/>
                  <a:pt x="85" y="38"/>
                  <a:pt x="85" y="38"/>
                </a:cubicBezTo>
                <a:cubicBezTo>
                  <a:pt x="85" y="38"/>
                  <a:pt x="85" y="38"/>
                  <a:pt x="85" y="38"/>
                </a:cubicBezTo>
                <a:cubicBezTo>
                  <a:pt x="84" y="38"/>
                  <a:pt x="84" y="38"/>
                  <a:pt x="84" y="38"/>
                </a:cubicBezTo>
                <a:cubicBezTo>
                  <a:pt x="84" y="38"/>
                  <a:pt x="83" y="38"/>
                  <a:pt x="83" y="38"/>
                </a:cubicBezTo>
                <a:cubicBezTo>
                  <a:pt x="83" y="38"/>
                  <a:pt x="83" y="38"/>
                  <a:pt x="83" y="38"/>
                </a:cubicBezTo>
                <a:cubicBezTo>
                  <a:pt x="83" y="38"/>
                  <a:pt x="84" y="39"/>
                  <a:pt x="84" y="39"/>
                </a:cubicBezTo>
                <a:cubicBezTo>
                  <a:pt x="84" y="39"/>
                  <a:pt x="83" y="39"/>
                  <a:pt x="83" y="39"/>
                </a:cubicBezTo>
                <a:cubicBezTo>
                  <a:pt x="84" y="39"/>
                  <a:pt x="84" y="39"/>
                  <a:pt x="84" y="39"/>
                </a:cubicBezTo>
                <a:cubicBezTo>
                  <a:pt x="84" y="39"/>
                  <a:pt x="84" y="39"/>
                  <a:pt x="84" y="39"/>
                </a:cubicBezTo>
                <a:cubicBezTo>
                  <a:pt x="84" y="39"/>
                  <a:pt x="84" y="39"/>
                  <a:pt x="84" y="39"/>
                </a:cubicBezTo>
                <a:cubicBezTo>
                  <a:pt x="84" y="39"/>
                  <a:pt x="84" y="39"/>
                  <a:pt x="84" y="39"/>
                </a:cubicBezTo>
                <a:cubicBezTo>
                  <a:pt x="84" y="39"/>
                  <a:pt x="84" y="39"/>
                  <a:pt x="84" y="39"/>
                </a:cubicBezTo>
                <a:cubicBezTo>
                  <a:pt x="84" y="39"/>
                  <a:pt x="84" y="39"/>
                  <a:pt x="84" y="39"/>
                </a:cubicBezTo>
                <a:cubicBezTo>
                  <a:pt x="84" y="39"/>
                  <a:pt x="85" y="39"/>
                  <a:pt x="85" y="39"/>
                </a:cubicBezTo>
                <a:cubicBezTo>
                  <a:pt x="86" y="39"/>
                  <a:pt x="86" y="39"/>
                  <a:pt x="86" y="39"/>
                </a:cubicBezTo>
                <a:cubicBezTo>
                  <a:pt x="86" y="39"/>
                  <a:pt x="87" y="40"/>
                  <a:pt x="86" y="40"/>
                </a:cubicBezTo>
                <a:cubicBezTo>
                  <a:pt x="86" y="40"/>
                  <a:pt x="86" y="40"/>
                  <a:pt x="86" y="40"/>
                </a:cubicBezTo>
                <a:cubicBezTo>
                  <a:pt x="86" y="40"/>
                  <a:pt x="86" y="40"/>
                  <a:pt x="86" y="40"/>
                </a:cubicBezTo>
                <a:cubicBezTo>
                  <a:pt x="85" y="40"/>
                  <a:pt x="85" y="41"/>
                  <a:pt x="85" y="41"/>
                </a:cubicBezTo>
                <a:cubicBezTo>
                  <a:pt x="85" y="41"/>
                  <a:pt x="85" y="41"/>
                  <a:pt x="85" y="41"/>
                </a:cubicBezTo>
                <a:cubicBezTo>
                  <a:pt x="84" y="41"/>
                  <a:pt x="84" y="41"/>
                  <a:pt x="84" y="41"/>
                </a:cubicBezTo>
                <a:cubicBezTo>
                  <a:pt x="84" y="41"/>
                  <a:pt x="83" y="41"/>
                  <a:pt x="83" y="41"/>
                </a:cubicBezTo>
                <a:cubicBezTo>
                  <a:pt x="83" y="41"/>
                  <a:pt x="83" y="41"/>
                  <a:pt x="83" y="41"/>
                </a:cubicBezTo>
                <a:cubicBezTo>
                  <a:pt x="83" y="41"/>
                  <a:pt x="84" y="41"/>
                  <a:pt x="84" y="41"/>
                </a:cubicBezTo>
                <a:cubicBezTo>
                  <a:pt x="84" y="40"/>
                  <a:pt x="84" y="40"/>
                  <a:pt x="84" y="40"/>
                </a:cubicBezTo>
                <a:cubicBezTo>
                  <a:pt x="84" y="40"/>
                  <a:pt x="84" y="40"/>
                  <a:pt x="84" y="40"/>
                </a:cubicBezTo>
                <a:cubicBezTo>
                  <a:pt x="84" y="40"/>
                  <a:pt x="84" y="40"/>
                  <a:pt x="84" y="40"/>
                </a:cubicBezTo>
                <a:cubicBezTo>
                  <a:pt x="84" y="40"/>
                  <a:pt x="84" y="40"/>
                  <a:pt x="84" y="40"/>
                </a:cubicBezTo>
                <a:cubicBezTo>
                  <a:pt x="83" y="40"/>
                  <a:pt x="83" y="41"/>
                  <a:pt x="83" y="41"/>
                </a:cubicBezTo>
                <a:cubicBezTo>
                  <a:pt x="83" y="41"/>
                  <a:pt x="83" y="41"/>
                  <a:pt x="83" y="41"/>
                </a:cubicBezTo>
                <a:cubicBezTo>
                  <a:pt x="83" y="41"/>
                  <a:pt x="82" y="41"/>
                  <a:pt x="82" y="41"/>
                </a:cubicBezTo>
                <a:cubicBezTo>
                  <a:pt x="82" y="41"/>
                  <a:pt x="83" y="41"/>
                  <a:pt x="83" y="41"/>
                </a:cubicBezTo>
                <a:cubicBezTo>
                  <a:pt x="83" y="41"/>
                  <a:pt x="83" y="41"/>
                  <a:pt x="83" y="41"/>
                </a:cubicBezTo>
                <a:cubicBezTo>
                  <a:pt x="83" y="41"/>
                  <a:pt x="82" y="41"/>
                  <a:pt x="82" y="42"/>
                </a:cubicBezTo>
                <a:cubicBezTo>
                  <a:pt x="82" y="42"/>
                  <a:pt x="82" y="42"/>
                  <a:pt x="82" y="42"/>
                </a:cubicBezTo>
                <a:cubicBezTo>
                  <a:pt x="82" y="42"/>
                  <a:pt x="82" y="42"/>
                  <a:pt x="82" y="42"/>
                </a:cubicBezTo>
                <a:cubicBezTo>
                  <a:pt x="82" y="42"/>
                  <a:pt x="81" y="42"/>
                  <a:pt x="81" y="42"/>
                </a:cubicBezTo>
                <a:cubicBezTo>
                  <a:pt x="81" y="42"/>
                  <a:pt x="81" y="42"/>
                  <a:pt x="81" y="42"/>
                </a:cubicBezTo>
                <a:cubicBezTo>
                  <a:pt x="81" y="42"/>
                  <a:pt x="81" y="42"/>
                  <a:pt x="81" y="42"/>
                </a:cubicBezTo>
                <a:cubicBezTo>
                  <a:pt x="81" y="42"/>
                  <a:pt x="81" y="42"/>
                  <a:pt x="81" y="42"/>
                </a:cubicBezTo>
                <a:cubicBezTo>
                  <a:pt x="81" y="43"/>
                  <a:pt x="80" y="43"/>
                  <a:pt x="81" y="43"/>
                </a:cubicBezTo>
                <a:cubicBezTo>
                  <a:pt x="81" y="43"/>
                  <a:pt x="81" y="43"/>
                  <a:pt x="81" y="43"/>
                </a:cubicBezTo>
                <a:cubicBezTo>
                  <a:pt x="81" y="43"/>
                  <a:pt x="81" y="43"/>
                  <a:pt x="82" y="43"/>
                </a:cubicBezTo>
                <a:cubicBezTo>
                  <a:pt x="82" y="42"/>
                  <a:pt x="82" y="42"/>
                  <a:pt x="82" y="42"/>
                </a:cubicBezTo>
                <a:cubicBezTo>
                  <a:pt x="82" y="42"/>
                  <a:pt x="82" y="42"/>
                  <a:pt x="82" y="42"/>
                </a:cubicBezTo>
                <a:cubicBezTo>
                  <a:pt x="82" y="42"/>
                  <a:pt x="83" y="42"/>
                  <a:pt x="83" y="42"/>
                </a:cubicBezTo>
                <a:cubicBezTo>
                  <a:pt x="83" y="42"/>
                  <a:pt x="83" y="42"/>
                  <a:pt x="83" y="42"/>
                </a:cubicBezTo>
                <a:cubicBezTo>
                  <a:pt x="83" y="43"/>
                  <a:pt x="83" y="43"/>
                  <a:pt x="82" y="43"/>
                </a:cubicBezTo>
                <a:cubicBezTo>
                  <a:pt x="82" y="43"/>
                  <a:pt x="82" y="43"/>
                  <a:pt x="82" y="43"/>
                </a:cubicBezTo>
                <a:cubicBezTo>
                  <a:pt x="82" y="43"/>
                  <a:pt x="82" y="43"/>
                  <a:pt x="82" y="43"/>
                </a:cubicBezTo>
                <a:cubicBezTo>
                  <a:pt x="82" y="43"/>
                  <a:pt x="82" y="43"/>
                  <a:pt x="83" y="43"/>
                </a:cubicBezTo>
                <a:cubicBezTo>
                  <a:pt x="83" y="43"/>
                  <a:pt x="83" y="43"/>
                  <a:pt x="83" y="43"/>
                </a:cubicBezTo>
                <a:cubicBezTo>
                  <a:pt x="83" y="43"/>
                  <a:pt x="83" y="43"/>
                  <a:pt x="83" y="43"/>
                </a:cubicBezTo>
                <a:cubicBezTo>
                  <a:pt x="83" y="43"/>
                  <a:pt x="83" y="43"/>
                  <a:pt x="83" y="43"/>
                </a:cubicBezTo>
                <a:cubicBezTo>
                  <a:pt x="83" y="43"/>
                  <a:pt x="83" y="43"/>
                  <a:pt x="83" y="43"/>
                </a:cubicBezTo>
                <a:cubicBezTo>
                  <a:pt x="83" y="43"/>
                  <a:pt x="84" y="43"/>
                  <a:pt x="84" y="43"/>
                </a:cubicBezTo>
                <a:cubicBezTo>
                  <a:pt x="84" y="43"/>
                  <a:pt x="84" y="43"/>
                  <a:pt x="84" y="43"/>
                </a:cubicBezTo>
                <a:cubicBezTo>
                  <a:pt x="84" y="43"/>
                  <a:pt x="84" y="43"/>
                  <a:pt x="84" y="43"/>
                </a:cubicBezTo>
                <a:cubicBezTo>
                  <a:pt x="84" y="44"/>
                  <a:pt x="84" y="44"/>
                  <a:pt x="84" y="44"/>
                </a:cubicBezTo>
                <a:cubicBezTo>
                  <a:pt x="84" y="44"/>
                  <a:pt x="84" y="44"/>
                  <a:pt x="84" y="44"/>
                </a:cubicBezTo>
                <a:cubicBezTo>
                  <a:pt x="84" y="44"/>
                  <a:pt x="84" y="44"/>
                  <a:pt x="84" y="44"/>
                </a:cubicBezTo>
                <a:cubicBezTo>
                  <a:pt x="84" y="44"/>
                  <a:pt x="84" y="44"/>
                  <a:pt x="84" y="44"/>
                </a:cubicBezTo>
                <a:cubicBezTo>
                  <a:pt x="84" y="44"/>
                  <a:pt x="84" y="43"/>
                  <a:pt x="85" y="43"/>
                </a:cubicBezTo>
                <a:cubicBezTo>
                  <a:pt x="85" y="43"/>
                  <a:pt x="85" y="43"/>
                  <a:pt x="86" y="43"/>
                </a:cubicBezTo>
                <a:cubicBezTo>
                  <a:pt x="86" y="44"/>
                  <a:pt x="86" y="43"/>
                  <a:pt x="87" y="43"/>
                </a:cubicBezTo>
                <a:cubicBezTo>
                  <a:pt x="87" y="43"/>
                  <a:pt x="87" y="44"/>
                  <a:pt x="87" y="43"/>
                </a:cubicBezTo>
                <a:cubicBezTo>
                  <a:pt x="87" y="43"/>
                  <a:pt x="87" y="43"/>
                  <a:pt x="87" y="43"/>
                </a:cubicBezTo>
                <a:cubicBezTo>
                  <a:pt x="87" y="43"/>
                  <a:pt x="87" y="43"/>
                  <a:pt x="87" y="43"/>
                </a:cubicBezTo>
                <a:cubicBezTo>
                  <a:pt x="87" y="43"/>
                  <a:pt x="87" y="43"/>
                  <a:pt x="87" y="43"/>
                </a:cubicBezTo>
                <a:cubicBezTo>
                  <a:pt x="87" y="44"/>
                  <a:pt x="87" y="44"/>
                  <a:pt x="87" y="44"/>
                </a:cubicBezTo>
                <a:cubicBezTo>
                  <a:pt x="88" y="44"/>
                  <a:pt x="88" y="44"/>
                  <a:pt x="88" y="44"/>
                </a:cubicBezTo>
                <a:cubicBezTo>
                  <a:pt x="88" y="44"/>
                  <a:pt x="88" y="44"/>
                  <a:pt x="88" y="44"/>
                </a:cubicBezTo>
                <a:cubicBezTo>
                  <a:pt x="88" y="44"/>
                  <a:pt x="88" y="44"/>
                  <a:pt x="88" y="44"/>
                </a:cubicBezTo>
                <a:cubicBezTo>
                  <a:pt x="88" y="44"/>
                  <a:pt x="88" y="44"/>
                  <a:pt x="88" y="44"/>
                </a:cubicBezTo>
                <a:cubicBezTo>
                  <a:pt x="88" y="44"/>
                  <a:pt x="88" y="44"/>
                  <a:pt x="88" y="44"/>
                </a:cubicBezTo>
                <a:cubicBezTo>
                  <a:pt x="88" y="44"/>
                  <a:pt x="88" y="44"/>
                  <a:pt x="88" y="45"/>
                </a:cubicBezTo>
                <a:cubicBezTo>
                  <a:pt x="88" y="45"/>
                  <a:pt x="88" y="44"/>
                  <a:pt x="88" y="44"/>
                </a:cubicBezTo>
                <a:cubicBezTo>
                  <a:pt x="88" y="44"/>
                  <a:pt x="88" y="44"/>
                  <a:pt x="89" y="44"/>
                </a:cubicBezTo>
                <a:cubicBezTo>
                  <a:pt x="89" y="44"/>
                  <a:pt x="89" y="44"/>
                  <a:pt x="89" y="44"/>
                </a:cubicBezTo>
                <a:cubicBezTo>
                  <a:pt x="89" y="44"/>
                  <a:pt x="89" y="44"/>
                  <a:pt x="89" y="45"/>
                </a:cubicBezTo>
                <a:cubicBezTo>
                  <a:pt x="89" y="45"/>
                  <a:pt x="89" y="45"/>
                  <a:pt x="89" y="45"/>
                </a:cubicBezTo>
                <a:cubicBezTo>
                  <a:pt x="89" y="45"/>
                  <a:pt x="89" y="45"/>
                  <a:pt x="89" y="45"/>
                </a:cubicBezTo>
                <a:cubicBezTo>
                  <a:pt x="89" y="45"/>
                  <a:pt x="89" y="45"/>
                  <a:pt x="89" y="45"/>
                </a:cubicBezTo>
                <a:cubicBezTo>
                  <a:pt x="90" y="45"/>
                  <a:pt x="90" y="45"/>
                  <a:pt x="90" y="45"/>
                </a:cubicBezTo>
                <a:cubicBezTo>
                  <a:pt x="90" y="45"/>
                  <a:pt x="90" y="45"/>
                  <a:pt x="90" y="45"/>
                </a:cubicBezTo>
                <a:cubicBezTo>
                  <a:pt x="90" y="45"/>
                  <a:pt x="90" y="45"/>
                  <a:pt x="90" y="45"/>
                </a:cubicBezTo>
                <a:cubicBezTo>
                  <a:pt x="90" y="45"/>
                  <a:pt x="90" y="45"/>
                  <a:pt x="90" y="45"/>
                </a:cubicBezTo>
                <a:cubicBezTo>
                  <a:pt x="90" y="46"/>
                  <a:pt x="91" y="46"/>
                  <a:pt x="90" y="46"/>
                </a:cubicBezTo>
                <a:cubicBezTo>
                  <a:pt x="90" y="46"/>
                  <a:pt x="90" y="46"/>
                  <a:pt x="90" y="46"/>
                </a:cubicBezTo>
                <a:cubicBezTo>
                  <a:pt x="90" y="46"/>
                  <a:pt x="90" y="46"/>
                  <a:pt x="90" y="46"/>
                </a:cubicBezTo>
                <a:cubicBezTo>
                  <a:pt x="90" y="46"/>
                  <a:pt x="89" y="46"/>
                  <a:pt x="89" y="45"/>
                </a:cubicBezTo>
                <a:cubicBezTo>
                  <a:pt x="89" y="45"/>
                  <a:pt x="89" y="45"/>
                  <a:pt x="89" y="45"/>
                </a:cubicBezTo>
                <a:cubicBezTo>
                  <a:pt x="89" y="46"/>
                  <a:pt x="90" y="46"/>
                  <a:pt x="89" y="46"/>
                </a:cubicBezTo>
                <a:cubicBezTo>
                  <a:pt x="89" y="46"/>
                  <a:pt x="89" y="46"/>
                  <a:pt x="89" y="46"/>
                </a:cubicBezTo>
                <a:cubicBezTo>
                  <a:pt x="89" y="46"/>
                  <a:pt x="89" y="47"/>
                  <a:pt x="88" y="46"/>
                </a:cubicBezTo>
                <a:cubicBezTo>
                  <a:pt x="88" y="46"/>
                  <a:pt x="88" y="46"/>
                  <a:pt x="87" y="46"/>
                </a:cubicBezTo>
                <a:cubicBezTo>
                  <a:pt x="87" y="46"/>
                  <a:pt x="87" y="46"/>
                  <a:pt x="87" y="46"/>
                </a:cubicBezTo>
                <a:cubicBezTo>
                  <a:pt x="87" y="46"/>
                  <a:pt x="87" y="46"/>
                  <a:pt x="87" y="46"/>
                </a:cubicBezTo>
                <a:cubicBezTo>
                  <a:pt x="87" y="46"/>
                  <a:pt x="87" y="46"/>
                  <a:pt x="87" y="46"/>
                </a:cubicBezTo>
                <a:cubicBezTo>
                  <a:pt x="87" y="46"/>
                  <a:pt x="87" y="46"/>
                  <a:pt x="87" y="46"/>
                </a:cubicBezTo>
                <a:cubicBezTo>
                  <a:pt x="86" y="45"/>
                  <a:pt x="86" y="45"/>
                  <a:pt x="86" y="45"/>
                </a:cubicBezTo>
                <a:cubicBezTo>
                  <a:pt x="86" y="45"/>
                  <a:pt x="86" y="45"/>
                  <a:pt x="86" y="45"/>
                </a:cubicBezTo>
                <a:cubicBezTo>
                  <a:pt x="85" y="45"/>
                  <a:pt x="85" y="45"/>
                  <a:pt x="85" y="45"/>
                </a:cubicBezTo>
                <a:cubicBezTo>
                  <a:pt x="84" y="45"/>
                  <a:pt x="84" y="46"/>
                  <a:pt x="84" y="46"/>
                </a:cubicBezTo>
                <a:cubicBezTo>
                  <a:pt x="83" y="45"/>
                  <a:pt x="83" y="45"/>
                  <a:pt x="82" y="45"/>
                </a:cubicBezTo>
                <a:cubicBezTo>
                  <a:pt x="82" y="45"/>
                  <a:pt x="82" y="45"/>
                  <a:pt x="81" y="45"/>
                </a:cubicBezTo>
                <a:cubicBezTo>
                  <a:pt x="81" y="45"/>
                  <a:pt x="81" y="45"/>
                  <a:pt x="81" y="45"/>
                </a:cubicBezTo>
                <a:cubicBezTo>
                  <a:pt x="81" y="45"/>
                  <a:pt x="81" y="45"/>
                  <a:pt x="82" y="45"/>
                </a:cubicBezTo>
                <a:cubicBezTo>
                  <a:pt x="82" y="45"/>
                  <a:pt x="82" y="45"/>
                  <a:pt x="82" y="45"/>
                </a:cubicBezTo>
                <a:cubicBezTo>
                  <a:pt x="82" y="45"/>
                  <a:pt x="83" y="45"/>
                  <a:pt x="83" y="46"/>
                </a:cubicBezTo>
                <a:cubicBezTo>
                  <a:pt x="83" y="46"/>
                  <a:pt x="83" y="46"/>
                  <a:pt x="82" y="46"/>
                </a:cubicBezTo>
                <a:cubicBezTo>
                  <a:pt x="82" y="46"/>
                  <a:pt x="82" y="46"/>
                  <a:pt x="82" y="46"/>
                </a:cubicBezTo>
                <a:cubicBezTo>
                  <a:pt x="82" y="46"/>
                  <a:pt x="82" y="46"/>
                  <a:pt x="82" y="46"/>
                </a:cubicBezTo>
                <a:cubicBezTo>
                  <a:pt x="83" y="46"/>
                  <a:pt x="83" y="46"/>
                  <a:pt x="83" y="46"/>
                </a:cubicBezTo>
                <a:cubicBezTo>
                  <a:pt x="83" y="46"/>
                  <a:pt x="83" y="46"/>
                  <a:pt x="83" y="46"/>
                </a:cubicBezTo>
                <a:cubicBezTo>
                  <a:pt x="84" y="46"/>
                  <a:pt x="84" y="46"/>
                  <a:pt x="84" y="46"/>
                </a:cubicBezTo>
                <a:cubicBezTo>
                  <a:pt x="85" y="46"/>
                  <a:pt x="85" y="45"/>
                  <a:pt x="85" y="45"/>
                </a:cubicBezTo>
                <a:cubicBezTo>
                  <a:pt x="85" y="45"/>
                  <a:pt x="85" y="46"/>
                  <a:pt x="85" y="46"/>
                </a:cubicBezTo>
                <a:cubicBezTo>
                  <a:pt x="85" y="46"/>
                  <a:pt x="85" y="46"/>
                  <a:pt x="85" y="46"/>
                </a:cubicBezTo>
                <a:cubicBezTo>
                  <a:pt x="85" y="46"/>
                  <a:pt x="85" y="47"/>
                  <a:pt x="85" y="47"/>
                </a:cubicBezTo>
                <a:cubicBezTo>
                  <a:pt x="85" y="47"/>
                  <a:pt x="84" y="47"/>
                  <a:pt x="84" y="47"/>
                </a:cubicBezTo>
                <a:cubicBezTo>
                  <a:pt x="84" y="47"/>
                  <a:pt x="84" y="47"/>
                  <a:pt x="84" y="47"/>
                </a:cubicBezTo>
                <a:cubicBezTo>
                  <a:pt x="84" y="47"/>
                  <a:pt x="83" y="47"/>
                  <a:pt x="83" y="47"/>
                </a:cubicBezTo>
                <a:cubicBezTo>
                  <a:pt x="83" y="47"/>
                  <a:pt x="83" y="47"/>
                  <a:pt x="83" y="47"/>
                </a:cubicBezTo>
                <a:cubicBezTo>
                  <a:pt x="84" y="48"/>
                  <a:pt x="83" y="48"/>
                  <a:pt x="83" y="49"/>
                </a:cubicBezTo>
                <a:cubicBezTo>
                  <a:pt x="83" y="49"/>
                  <a:pt x="83" y="49"/>
                  <a:pt x="83" y="49"/>
                </a:cubicBezTo>
                <a:cubicBezTo>
                  <a:pt x="83" y="49"/>
                  <a:pt x="83" y="49"/>
                  <a:pt x="83" y="49"/>
                </a:cubicBezTo>
                <a:cubicBezTo>
                  <a:pt x="83" y="49"/>
                  <a:pt x="83" y="48"/>
                  <a:pt x="84" y="48"/>
                </a:cubicBezTo>
                <a:cubicBezTo>
                  <a:pt x="84" y="48"/>
                  <a:pt x="84" y="48"/>
                  <a:pt x="84" y="48"/>
                </a:cubicBezTo>
                <a:cubicBezTo>
                  <a:pt x="84" y="48"/>
                  <a:pt x="85" y="48"/>
                  <a:pt x="85" y="48"/>
                </a:cubicBezTo>
                <a:cubicBezTo>
                  <a:pt x="85" y="48"/>
                  <a:pt x="85" y="48"/>
                  <a:pt x="85" y="48"/>
                </a:cubicBezTo>
                <a:cubicBezTo>
                  <a:pt x="85" y="48"/>
                  <a:pt x="85" y="48"/>
                  <a:pt x="86" y="48"/>
                </a:cubicBezTo>
                <a:cubicBezTo>
                  <a:pt x="86" y="48"/>
                  <a:pt x="86" y="48"/>
                  <a:pt x="86" y="48"/>
                </a:cubicBezTo>
                <a:cubicBezTo>
                  <a:pt x="86" y="48"/>
                  <a:pt x="85" y="48"/>
                  <a:pt x="85" y="48"/>
                </a:cubicBezTo>
                <a:cubicBezTo>
                  <a:pt x="85" y="48"/>
                  <a:pt x="85" y="49"/>
                  <a:pt x="85" y="49"/>
                </a:cubicBezTo>
                <a:cubicBezTo>
                  <a:pt x="85" y="49"/>
                  <a:pt x="84" y="49"/>
                  <a:pt x="84" y="49"/>
                </a:cubicBezTo>
                <a:cubicBezTo>
                  <a:pt x="84" y="49"/>
                  <a:pt x="84" y="49"/>
                  <a:pt x="84" y="49"/>
                </a:cubicBezTo>
                <a:cubicBezTo>
                  <a:pt x="84" y="49"/>
                  <a:pt x="84" y="49"/>
                  <a:pt x="84" y="49"/>
                </a:cubicBezTo>
                <a:cubicBezTo>
                  <a:pt x="84" y="49"/>
                  <a:pt x="84" y="49"/>
                  <a:pt x="85" y="49"/>
                </a:cubicBezTo>
                <a:cubicBezTo>
                  <a:pt x="85" y="49"/>
                  <a:pt x="85" y="49"/>
                  <a:pt x="85" y="49"/>
                </a:cubicBezTo>
                <a:cubicBezTo>
                  <a:pt x="85" y="49"/>
                  <a:pt x="85" y="49"/>
                  <a:pt x="85" y="49"/>
                </a:cubicBezTo>
                <a:cubicBezTo>
                  <a:pt x="85" y="49"/>
                  <a:pt x="86" y="49"/>
                  <a:pt x="86" y="48"/>
                </a:cubicBezTo>
                <a:cubicBezTo>
                  <a:pt x="86" y="48"/>
                  <a:pt x="86" y="48"/>
                  <a:pt x="86" y="48"/>
                </a:cubicBezTo>
                <a:cubicBezTo>
                  <a:pt x="86" y="48"/>
                  <a:pt x="87" y="48"/>
                  <a:pt x="87" y="47"/>
                </a:cubicBezTo>
                <a:cubicBezTo>
                  <a:pt x="87" y="47"/>
                  <a:pt x="87" y="47"/>
                  <a:pt x="87" y="47"/>
                </a:cubicBezTo>
                <a:cubicBezTo>
                  <a:pt x="87" y="47"/>
                  <a:pt x="87" y="47"/>
                  <a:pt x="87" y="48"/>
                </a:cubicBezTo>
                <a:cubicBezTo>
                  <a:pt x="87" y="48"/>
                  <a:pt x="88" y="47"/>
                  <a:pt x="88" y="47"/>
                </a:cubicBezTo>
                <a:cubicBezTo>
                  <a:pt x="88" y="47"/>
                  <a:pt x="89" y="47"/>
                  <a:pt x="89" y="47"/>
                </a:cubicBezTo>
                <a:cubicBezTo>
                  <a:pt x="89" y="47"/>
                  <a:pt x="89" y="47"/>
                  <a:pt x="90" y="47"/>
                </a:cubicBezTo>
                <a:cubicBezTo>
                  <a:pt x="90" y="47"/>
                  <a:pt x="90" y="47"/>
                  <a:pt x="90" y="47"/>
                </a:cubicBezTo>
                <a:cubicBezTo>
                  <a:pt x="90" y="47"/>
                  <a:pt x="90" y="47"/>
                  <a:pt x="90" y="46"/>
                </a:cubicBezTo>
                <a:cubicBezTo>
                  <a:pt x="91" y="47"/>
                  <a:pt x="91" y="47"/>
                  <a:pt x="91" y="47"/>
                </a:cubicBezTo>
                <a:cubicBezTo>
                  <a:pt x="91" y="47"/>
                  <a:pt x="90" y="47"/>
                  <a:pt x="90" y="47"/>
                </a:cubicBezTo>
                <a:cubicBezTo>
                  <a:pt x="90" y="47"/>
                  <a:pt x="90" y="47"/>
                  <a:pt x="90" y="47"/>
                </a:cubicBezTo>
                <a:cubicBezTo>
                  <a:pt x="90" y="47"/>
                  <a:pt x="90" y="47"/>
                  <a:pt x="90" y="48"/>
                </a:cubicBezTo>
                <a:cubicBezTo>
                  <a:pt x="90" y="48"/>
                  <a:pt x="90" y="48"/>
                  <a:pt x="90" y="48"/>
                </a:cubicBezTo>
                <a:cubicBezTo>
                  <a:pt x="90" y="48"/>
                  <a:pt x="90" y="48"/>
                  <a:pt x="90" y="48"/>
                </a:cubicBezTo>
                <a:cubicBezTo>
                  <a:pt x="90" y="48"/>
                  <a:pt x="90" y="48"/>
                  <a:pt x="90" y="48"/>
                </a:cubicBezTo>
                <a:cubicBezTo>
                  <a:pt x="90" y="48"/>
                  <a:pt x="90" y="48"/>
                  <a:pt x="90" y="48"/>
                </a:cubicBezTo>
                <a:cubicBezTo>
                  <a:pt x="90" y="48"/>
                  <a:pt x="90" y="48"/>
                  <a:pt x="90" y="48"/>
                </a:cubicBezTo>
                <a:cubicBezTo>
                  <a:pt x="90" y="48"/>
                  <a:pt x="89" y="48"/>
                  <a:pt x="89" y="48"/>
                </a:cubicBezTo>
                <a:cubicBezTo>
                  <a:pt x="89" y="49"/>
                  <a:pt x="89" y="49"/>
                  <a:pt x="90" y="49"/>
                </a:cubicBezTo>
                <a:cubicBezTo>
                  <a:pt x="90" y="49"/>
                  <a:pt x="90" y="49"/>
                  <a:pt x="90" y="49"/>
                </a:cubicBezTo>
                <a:cubicBezTo>
                  <a:pt x="89" y="49"/>
                  <a:pt x="89" y="49"/>
                  <a:pt x="89" y="49"/>
                </a:cubicBezTo>
                <a:cubicBezTo>
                  <a:pt x="89" y="49"/>
                  <a:pt x="89" y="49"/>
                  <a:pt x="89" y="49"/>
                </a:cubicBezTo>
                <a:cubicBezTo>
                  <a:pt x="89" y="49"/>
                  <a:pt x="89" y="49"/>
                  <a:pt x="89" y="49"/>
                </a:cubicBezTo>
                <a:cubicBezTo>
                  <a:pt x="89" y="49"/>
                  <a:pt x="89" y="50"/>
                  <a:pt x="89" y="50"/>
                </a:cubicBezTo>
                <a:cubicBezTo>
                  <a:pt x="89" y="50"/>
                  <a:pt x="89" y="50"/>
                  <a:pt x="88" y="50"/>
                </a:cubicBezTo>
                <a:cubicBezTo>
                  <a:pt x="89" y="50"/>
                  <a:pt x="89" y="50"/>
                  <a:pt x="89" y="50"/>
                </a:cubicBezTo>
                <a:cubicBezTo>
                  <a:pt x="89" y="50"/>
                  <a:pt x="89" y="50"/>
                  <a:pt x="89" y="50"/>
                </a:cubicBezTo>
                <a:cubicBezTo>
                  <a:pt x="89" y="50"/>
                  <a:pt x="89" y="51"/>
                  <a:pt x="89" y="51"/>
                </a:cubicBezTo>
                <a:cubicBezTo>
                  <a:pt x="88" y="51"/>
                  <a:pt x="88" y="51"/>
                  <a:pt x="88" y="51"/>
                </a:cubicBezTo>
                <a:cubicBezTo>
                  <a:pt x="88" y="51"/>
                  <a:pt x="88" y="51"/>
                  <a:pt x="88" y="51"/>
                </a:cubicBezTo>
                <a:cubicBezTo>
                  <a:pt x="88" y="51"/>
                  <a:pt x="88" y="51"/>
                  <a:pt x="88" y="51"/>
                </a:cubicBezTo>
                <a:cubicBezTo>
                  <a:pt x="88" y="51"/>
                  <a:pt x="88" y="51"/>
                  <a:pt x="88" y="51"/>
                </a:cubicBezTo>
                <a:cubicBezTo>
                  <a:pt x="88" y="51"/>
                  <a:pt x="88" y="51"/>
                  <a:pt x="88" y="51"/>
                </a:cubicBezTo>
                <a:cubicBezTo>
                  <a:pt x="88" y="51"/>
                  <a:pt x="87" y="52"/>
                  <a:pt x="87" y="52"/>
                </a:cubicBezTo>
                <a:cubicBezTo>
                  <a:pt x="87" y="52"/>
                  <a:pt x="87" y="52"/>
                  <a:pt x="87" y="52"/>
                </a:cubicBezTo>
                <a:cubicBezTo>
                  <a:pt x="87" y="52"/>
                  <a:pt x="87" y="52"/>
                  <a:pt x="87" y="52"/>
                </a:cubicBezTo>
                <a:cubicBezTo>
                  <a:pt x="86" y="52"/>
                  <a:pt x="86" y="52"/>
                  <a:pt x="86" y="52"/>
                </a:cubicBezTo>
                <a:cubicBezTo>
                  <a:pt x="86" y="53"/>
                  <a:pt x="86" y="53"/>
                  <a:pt x="85" y="53"/>
                </a:cubicBezTo>
                <a:cubicBezTo>
                  <a:pt x="85" y="53"/>
                  <a:pt x="85" y="53"/>
                  <a:pt x="85" y="53"/>
                </a:cubicBezTo>
                <a:cubicBezTo>
                  <a:pt x="85" y="53"/>
                  <a:pt x="85" y="53"/>
                  <a:pt x="85" y="53"/>
                </a:cubicBezTo>
                <a:cubicBezTo>
                  <a:pt x="85" y="53"/>
                  <a:pt x="84" y="53"/>
                  <a:pt x="84" y="53"/>
                </a:cubicBezTo>
                <a:cubicBezTo>
                  <a:pt x="84" y="53"/>
                  <a:pt x="85" y="53"/>
                  <a:pt x="85" y="53"/>
                </a:cubicBezTo>
                <a:cubicBezTo>
                  <a:pt x="85" y="54"/>
                  <a:pt x="84" y="54"/>
                  <a:pt x="84" y="54"/>
                </a:cubicBezTo>
                <a:cubicBezTo>
                  <a:pt x="84" y="53"/>
                  <a:pt x="84" y="54"/>
                  <a:pt x="84" y="53"/>
                </a:cubicBezTo>
                <a:cubicBezTo>
                  <a:pt x="84" y="54"/>
                  <a:pt x="84" y="54"/>
                  <a:pt x="84" y="54"/>
                </a:cubicBezTo>
                <a:cubicBezTo>
                  <a:pt x="84" y="54"/>
                  <a:pt x="84" y="54"/>
                  <a:pt x="83" y="54"/>
                </a:cubicBezTo>
                <a:cubicBezTo>
                  <a:pt x="83" y="54"/>
                  <a:pt x="83" y="54"/>
                  <a:pt x="83" y="54"/>
                </a:cubicBezTo>
                <a:cubicBezTo>
                  <a:pt x="83" y="54"/>
                  <a:pt x="83" y="54"/>
                  <a:pt x="82" y="54"/>
                </a:cubicBezTo>
                <a:cubicBezTo>
                  <a:pt x="82" y="54"/>
                  <a:pt x="82" y="54"/>
                  <a:pt x="81" y="53"/>
                </a:cubicBezTo>
                <a:cubicBezTo>
                  <a:pt x="81" y="53"/>
                  <a:pt x="81" y="53"/>
                  <a:pt x="81" y="53"/>
                </a:cubicBezTo>
                <a:cubicBezTo>
                  <a:pt x="81" y="54"/>
                  <a:pt x="81" y="54"/>
                  <a:pt x="81" y="54"/>
                </a:cubicBezTo>
                <a:cubicBezTo>
                  <a:pt x="81" y="54"/>
                  <a:pt x="82" y="54"/>
                  <a:pt x="82" y="54"/>
                </a:cubicBezTo>
                <a:cubicBezTo>
                  <a:pt x="82" y="54"/>
                  <a:pt x="82" y="54"/>
                  <a:pt x="82" y="54"/>
                </a:cubicBezTo>
                <a:cubicBezTo>
                  <a:pt x="82" y="54"/>
                  <a:pt x="82" y="54"/>
                  <a:pt x="82" y="54"/>
                </a:cubicBezTo>
                <a:cubicBezTo>
                  <a:pt x="82" y="54"/>
                  <a:pt x="82" y="54"/>
                  <a:pt x="82" y="54"/>
                </a:cubicBezTo>
                <a:cubicBezTo>
                  <a:pt x="83" y="54"/>
                  <a:pt x="82" y="55"/>
                  <a:pt x="82" y="55"/>
                </a:cubicBezTo>
                <a:cubicBezTo>
                  <a:pt x="82" y="55"/>
                  <a:pt x="82" y="55"/>
                  <a:pt x="82" y="55"/>
                </a:cubicBezTo>
                <a:cubicBezTo>
                  <a:pt x="82" y="55"/>
                  <a:pt x="82" y="55"/>
                  <a:pt x="81" y="55"/>
                </a:cubicBezTo>
                <a:cubicBezTo>
                  <a:pt x="81" y="56"/>
                  <a:pt x="82" y="56"/>
                  <a:pt x="81" y="56"/>
                </a:cubicBezTo>
                <a:cubicBezTo>
                  <a:pt x="81" y="56"/>
                  <a:pt x="81" y="56"/>
                  <a:pt x="81" y="56"/>
                </a:cubicBezTo>
                <a:cubicBezTo>
                  <a:pt x="81" y="56"/>
                  <a:pt x="81" y="57"/>
                  <a:pt x="81" y="57"/>
                </a:cubicBezTo>
                <a:cubicBezTo>
                  <a:pt x="81" y="57"/>
                  <a:pt x="81" y="57"/>
                  <a:pt x="81" y="57"/>
                </a:cubicBezTo>
                <a:cubicBezTo>
                  <a:pt x="81" y="57"/>
                  <a:pt x="81" y="57"/>
                  <a:pt x="81" y="57"/>
                </a:cubicBezTo>
                <a:cubicBezTo>
                  <a:pt x="81" y="57"/>
                  <a:pt x="81" y="57"/>
                  <a:pt x="81" y="57"/>
                </a:cubicBezTo>
                <a:cubicBezTo>
                  <a:pt x="81" y="57"/>
                  <a:pt x="81" y="57"/>
                  <a:pt x="81" y="58"/>
                </a:cubicBezTo>
                <a:cubicBezTo>
                  <a:pt x="81" y="58"/>
                  <a:pt x="81" y="58"/>
                  <a:pt x="81" y="58"/>
                </a:cubicBezTo>
                <a:cubicBezTo>
                  <a:pt x="81" y="58"/>
                  <a:pt x="81" y="58"/>
                  <a:pt x="81" y="59"/>
                </a:cubicBezTo>
                <a:cubicBezTo>
                  <a:pt x="81" y="59"/>
                  <a:pt x="81" y="59"/>
                  <a:pt x="80" y="59"/>
                </a:cubicBezTo>
                <a:cubicBezTo>
                  <a:pt x="80" y="59"/>
                  <a:pt x="80" y="59"/>
                  <a:pt x="80" y="59"/>
                </a:cubicBezTo>
                <a:cubicBezTo>
                  <a:pt x="80" y="59"/>
                  <a:pt x="79" y="59"/>
                  <a:pt x="79" y="59"/>
                </a:cubicBezTo>
                <a:cubicBezTo>
                  <a:pt x="79" y="59"/>
                  <a:pt x="80" y="59"/>
                  <a:pt x="80" y="59"/>
                </a:cubicBezTo>
                <a:cubicBezTo>
                  <a:pt x="80" y="59"/>
                  <a:pt x="79" y="59"/>
                  <a:pt x="79" y="59"/>
                </a:cubicBezTo>
                <a:cubicBezTo>
                  <a:pt x="79" y="60"/>
                  <a:pt x="79" y="60"/>
                  <a:pt x="79" y="60"/>
                </a:cubicBezTo>
                <a:cubicBezTo>
                  <a:pt x="79" y="60"/>
                  <a:pt x="79" y="60"/>
                  <a:pt x="79" y="60"/>
                </a:cubicBezTo>
                <a:cubicBezTo>
                  <a:pt x="79" y="60"/>
                  <a:pt x="79" y="60"/>
                  <a:pt x="79" y="60"/>
                </a:cubicBezTo>
                <a:cubicBezTo>
                  <a:pt x="79" y="60"/>
                  <a:pt x="79" y="60"/>
                  <a:pt x="79" y="60"/>
                </a:cubicBezTo>
                <a:cubicBezTo>
                  <a:pt x="79" y="60"/>
                  <a:pt x="78" y="60"/>
                  <a:pt x="78" y="60"/>
                </a:cubicBezTo>
                <a:cubicBezTo>
                  <a:pt x="78" y="60"/>
                  <a:pt x="78" y="60"/>
                  <a:pt x="78" y="60"/>
                </a:cubicBezTo>
                <a:cubicBezTo>
                  <a:pt x="78" y="60"/>
                  <a:pt x="78" y="60"/>
                  <a:pt x="78" y="60"/>
                </a:cubicBezTo>
                <a:cubicBezTo>
                  <a:pt x="78" y="60"/>
                  <a:pt x="78" y="60"/>
                  <a:pt x="78" y="60"/>
                </a:cubicBezTo>
                <a:cubicBezTo>
                  <a:pt x="78" y="60"/>
                  <a:pt x="78" y="61"/>
                  <a:pt x="77" y="61"/>
                </a:cubicBezTo>
                <a:cubicBezTo>
                  <a:pt x="77" y="61"/>
                  <a:pt x="77" y="61"/>
                  <a:pt x="77" y="61"/>
                </a:cubicBezTo>
                <a:cubicBezTo>
                  <a:pt x="77" y="61"/>
                  <a:pt x="77" y="61"/>
                  <a:pt x="77" y="61"/>
                </a:cubicBezTo>
                <a:cubicBezTo>
                  <a:pt x="77" y="61"/>
                  <a:pt x="77" y="61"/>
                  <a:pt x="77" y="61"/>
                </a:cubicBezTo>
                <a:cubicBezTo>
                  <a:pt x="77" y="61"/>
                  <a:pt x="77" y="61"/>
                  <a:pt x="77" y="61"/>
                </a:cubicBezTo>
                <a:cubicBezTo>
                  <a:pt x="77" y="61"/>
                  <a:pt x="77" y="61"/>
                  <a:pt x="77" y="60"/>
                </a:cubicBezTo>
                <a:cubicBezTo>
                  <a:pt x="77" y="60"/>
                  <a:pt x="77" y="60"/>
                  <a:pt x="77" y="60"/>
                </a:cubicBezTo>
                <a:cubicBezTo>
                  <a:pt x="77" y="60"/>
                  <a:pt x="77" y="60"/>
                  <a:pt x="77" y="59"/>
                </a:cubicBezTo>
                <a:cubicBezTo>
                  <a:pt x="77" y="60"/>
                  <a:pt x="77" y="60"/>
                  <a:pt x="77" y="59"/>
                </a:cubicBezTo>
                <a:cubicBezTo>
                  <a:pt x="77" y="60"/>
                  <a:pt x="77" y="60"/>
                  <a:pt x="77" y="60"/>
                </a:cubicBezTo>
                <a:cubicBezTo>
                  <a:pt x="77" y="60"/>
                  <a:pt x="77" y="60"/>
                  <a:pt x="77" y="60"/>
                </a:cubicBezTo>
                <a:cubicBezTo>
                  <a:pt x="77" y="60"/>
                  <a:pt x="77" y="60"/>
                  <a:pt x="77" y="60"/>
                </a:cubicBezTo>
                <a:cubicBezTo>
                  <a:pt x="77" y="60"/>
                  <a:pt x="76" y="60"/>
                  <a:pt x="76" y="60"/>
                </a:cubicBezTo>
                <a:cubicBezTo>
                  <a:pt x="76" y="60"/>
                  <a:pt x="76" y="60"/>
                  <a:pt x="76" y="61"/>
                </a:cubicBezTo>
                <a:cubicBezTo>
                  <a:pt x="76" y="61"/>
                  <a:pt x="77" y="61"/>
                  <a:pt x="76" y="61"/>
                </a:cubicBezTo>
                <a:cubicBezTo>
                  <a:pt x="76" y="61"/>
                  <a:pt x="76" y="61"/>
                  <a:pt x="76" y="61"/>
                </a:cubicBezTo>
                <a:cubicBezTo>
                  <a:pt x="76" y="61"/>
                  <a:pt x="76" y="61"/>
                  <a:pt x="76" y="62"/>
                </a:cubicBezTo>
                <a:cubicBezTo>
                  <a:pt x="76" y="62"/>
                  <a:pt x="76" y="62"/>
                  <a:pt x="75" y="62"/>
                </a:cubicBezTo>
                <a:cubicBezTo>
                  <a:pt x="75" y="62"/>
                  <a:pt x="75" y="62"/>
                  <a:pt x="75" y="62"/>
                </a:cubicBezTo>
                <a:cubicBezTo>
                  <a:pt x="75" y="62"/>
                  <a:pt x="75" y="62"/>
                  <a:pt x="75" y="61"/>
                </a:cubicBezTo>
                <a:cubicBezTo>
                  <a:pt x="75" y="61"/>
                  <a:pt x="75" y="61"/>
                  <a:pt x="75" y="61"/>
                </a:cubicBezTo>
                <a:cubicBezTo>
                  <a:pt x="75" y="61"/>
                  <a:pt x="75" y="61"/>
                  <a:pt x="75" y="61"/>
                </a:cubicBezTo>
                <a:cubicBezTo>
                  <a:pt x="75" y="61"/>
                  <a:pt x="75" y="62"/>
                  <a:pt x="75" y="62"/>
                </a:cubicBezTo>
                <a:cubicBezTo>
                  <a:pt x="75" y="62"/>
                  <a:pt x="75" y="62"/>
                  <a:pt x="75" y="62"/>
                </a:cubicBezTo>
                <a:cubicBezTo>
                  <a:pt x="75" y="62"/>
                  <a:pt x="75" y="62"/>
                  <a:pt x="75" y="62"/>
                </a:cubicBezTo>
                <a:cubicBezTo>
                  <a:pt x="75" y="62"/>
                  <a:pt x="75" y="62"/>
                  <a:pt x="75" y="62"/>
                </a:cubicBezTo>
                <a:cubicBezTo>
                  <a:pt x="75" y="62"/>
                  <a:pt x="75" y="62"/>
                  <a:pt x="75" y="62"/>
                </a:cubicBezTo>
                <a:cubicBezTo>
                  <a:pt x="75" y="62"/>
                  <a:pt x="75" y="62"/>
                  <a:pt x="75" y="62"/>
                </a:cubicBezTo>
                <a:cubicBezTo>
                  <a:pt x="74" y="62"/>
                  <a:pt x="75" y="62"/>
                  <a:pt x="74" y="62"/>
                </a:cubicBezTo>
                <a:cubicBezTo>
                  <a:pt x="74" y="62"/>
                  <a:pt x="74" y="62"/>
                  <a:pt x="74" y="62"/>
                </a:cubicBezTo>
                <a:cubicBezTo>
                  <a:pt x="74" y="62"/>
                  <a:pt x="74" y="62"/>
                  <a:pt x="74" y="62"/>
                </a:cubicBezTo>
                <a:cubicBezTo>
                  <a:pt x="74" y="62"/>
                  <a:pt x="74" y="62"/>
                  <a:pt x="75" y="62"/>
                </a:cubicBezTo>
                <a:cubicBezTo>
                  <a:pt x="75" y="62"/>
                  <a:pt x="75" y="63"/>
                  <a:pt x="75" y="63"/>
                </a:cubicBezTo>
                <a:cubicBezTo>
                  <a:pt x="74" y="63"/>
                  <a:pt x="74" y="63"/>
                  <a:pt x="74" y="63"/>
                </a:cubicBezTo>
                <a:cubicBezTo>
                  <a:pt x="74" y="63"/>
                  <a:pt x="74" y="63"/>
                  <a:pt x="73" y="63"/>
                </a:cubicBezTo>
                <a:cubicBezTo>
                  <a:pt x="73" y="63"/>
                  <a:pt x="73" y="63"/>
                  <a:pt x="73" y="63"/>
                </a:cubicBezTo>
                <a:cubicBezTo>
                  <a:pt x="73" y="64"/>
                  <a:pt x="74" y="63"/>
                  <a:pt x="74" y="64"/>
                </a:cubicBezTo>
                <a:cubicBezTo>
                  <a:pt x="74" y="64"/>
                  <a:pt x="74" y="64"/>
                  <a:pt x="74" y="64"/>
                </a:cubicBezTo>
                <a:cubicBezTo>
                  <a:pt x="74" y="64"/>
                  <a:pt x="74" y="64"/>
                  <a:pt x="74" y="64"/>
                </a:cubicBezTo>
                <a:cubicBezTo>
                  <a:pt x="74" y="64"/>
                  <a:pt x="74" y="64"/>
                  <a:pt x="74" y="64"/>
                </a:cubicBezTo>
                <a:cubicBezTo>
                  <a:pt x="74" y="64"/>
                  <a:pt x="74" y="64"/>
                  <a:pt x="74" y="64"/>
                </a:cubicBezTo>
                <a:cubicBezTo>
                  <a:pt x="74" y="64"/>
                  <a:pt x="74" y="64"/>
                  <a:pt x="74" y="65"/>
                </a:cubicBezTo>
                <a:cubicBezTo>
                  <a:pt x="74" y="65"/>
                  <a:pt x="74" y="65"/>
                  <a:pt x="74" y="65"/>
                </a:cubicBezTo>
                <a:cubicBezTo>
                  <a:pt x="74" y="65"/>
                  <a:pt x="74" y="65"/>
                  <a:pt x="73" y="65"/>
                </a:cubicBezTo>
                <a:cubicBezTo>
                  <a:pt x="73" y="65"/>
                  <a:pt x="73" y="65"/>
                  <a:pt x="73" y="65"/>
                </a:cubicBezTo>
                <a:cubicBezTo>
                  <a:pt x="73" y="65"/>
                  <a:pt x="73" y="65"/>
                  <a:pt x="74" y="65"/>
                </a:cubicBezTo>
                <a:cubicBezTo>
                  <a:pt x="74" y="65"/>
                  <a:pt x="74" y="65"/>
                  <a:pt x="74" y="65"/>
                </a:cubicBezTo>
                <a:cubicBezTo>
                  <a:pt x="74" y="65"/>
                  <a:pt x="74" y="65"/>
                  <a:pt x="74" y="65"/>
                </a:cubicBezTo>
                <a:cubicBezTo>
                  <a:pt x="74" y="65"/>
                  <a:pt x="74" y="66"/>
                  <a:pt x="74" y="66"/>
                </a:cubicBezTo>
                <a:cubicBezTo>
                  <a:pt x="74" y="66"/>
                  <a:pt x="75" y="66"/>
                  <a:pt x="75" y="66"/>
                </a:cubicBezTo>
                <a:cubicBezTo>
                  <a:pt x="74" y="66"/>
                  <a:pt x="74" y="66"/>
                  <a:pt x="74" y="66"/>
                </a:cubicBezTo>
                <a:cubicBezTo>
                  <a:pt x="74" y="66"/>
                  <a:pt x="74" y="66"/>
                  <a:pt x="74" y="66"/>
                </a:cubicBezTo>
                <a:cubicBezTo>
                  <a:pt x="73" y="66"/>
                  <a:pt x="73" y="66"/>
                  <a:pt x="73" y="66"/>
                </a:cubicBezTo>
                <a:cubicBezTo>
                  <a:pt x="73" y="66"/>
                  <a:pt x="73" y="66"/>
                  <a:pt x="73" y="66"/>
                </a:cubicBezTo>
                <a:cubicBezTo>
                  <a:pt x="73" y="66"/>
                  <a:pt x="73" y="66"/>
                  <a:pt x="73" y="66"/>
                </a:cubicBezTo>
                <a:cubicBezTo>
                  <a:pt x="73" y="66"/>
                  <a:pt x="73" y="66"/>
                  <a:pt x="74" y="66"/>
                </a:cubicBezTo>
                <a:cubicBezTo>
                  <a:pt x="74" y="66"/>
                  <a:pt x="74" y="66"/>
                  <a:pt x="74" y="66"/>
                </a:cubicBezTo>
                <a:cubicBezTo>
                  <a:pt x="74" y="66"/>
                  <a:pt x="74" y="66"/>
                  <a:pt x="74" y="66"/>
                </a:cubicBezTo>
                <a:cubicBezTo>
                  <a:pt x="74" y="66"/>
                  <a:pt x="74" y="66"/>
                  <a:pt x="74" y="67"/>
                </a:cubicBezTo>
                <a:cubicBezTo>
                  <a:pt x="74" y="67"/>
                  <a:pt x="74" y="67"/>
                  <a:pt x="74" y="67"/>
                </a:cubicBezTo>
                <a:cubicBezTo>
                  <a:pt x="74" y="67"/>
                  <a:pt x="74" y="67"/>
                  <a:pt x="73" y="67"/>
                </a:cubicBezTo>
                <a:cubicBezTo>
                  <a:pt x="73" y="67"/>
                  <a:pt x="73" y="67"/>
                  <a:pt x="73" y="67"/>
                </a:cubicBezTo>
                <a:cubicBezTo>
                  <a:pt x="73" y="67"/>
                  <a:pt x="74" y="67"/>
                  <a:pt x="74" y="67"/>
                </a:cubicBezTo>
                <a:cubicBezTo>
                  <a:pt x="74" y="67"/>
                  <a:pt x="74" y="67"/>
                  <a:pt x="74" y="67"/>
                </a:cubicBezTo>
                <a:cubicBezTo>
                  <a:pt x="73" y="67"/>
                  <a:pt x="73" y="67"/>
                  <a:pt x="73" y="67"/>
                </a:cubicBezTo>
                <a:cubicBezTo>
                  <a:pt x="73" y="67"/>
                  <a:pt x="73" y="67"/>
                  <a:pt x="73" y="67"/>
                </a:cubicBezTo>
                <a:cubicBezTo>
                  <a:pt x="73" y="67"/>
                  <a:pt x="73" y="67"/>
                  <a:pt x="74" y="67"/>
                </a:cubicBezTo>
                <a:cubicBezTo>
                  <a:pt x="74" y="67"/>
                  <a:pt x="74" y="67"/>
                  <a:pt x="74" y="67"/>
                </a:cubicBezTo>
                <a:cubicBezTo>
                  <a:pt x="74" y="68"/>
                  <a:pt x="74" y="68"/>
                  <a:pt x="74" y="68"/>
                </a:cubicBezTo>
                <a:cubicBezTo>
                  <a:pt x="73" y="68"/>
                  <a:pt x="73" y="67"/>
                  <a:pt x="73" y="67"/>
                </a:cubicBezTo>
                <a:cubicBezTo>
                  <a:pt x="73" y="67"/>
                  <a:pt x="73" y="67"/>
                  <a:pt x="73" y="67"/>
                </a:cubicBezTo>
                <a:cubicBezTo>
                  <a:pt x="73" y="68"/>
                  <a:pt x="73" y="68"/>
                  <a:pt x="73" y="68"/>
                </a:cubicBezTo>
                <a:cubicBezTo>
                  <a:pt x="73" y="68"/>
                  <a:pt x="73" y="68"/>
                  <a:pt x="73" y="68"/>
                </a:cubicBezTo>
                <a:cubicBezTo>
                  <a:pt x="73" y="68"/>
                  <a:pt x="73" y="68"/>
                  <a:pt x="73" y="68"/>
                </a:cubicBezTo>
                <a:cubicBezTo>
                  <a:pt x="73" y="68"/>
                  <a:pt x="73" y="68"/>
                  <a:pt x="73" y="68"/>
                </a:cubicBezTo>
                <a:cubicBezTo>
                  <a:pt x="72" y="68"/>
                  <a:pt x="72" y="69"/>
                  <a:pt x="72" y="69"/>
                </a:cubicBezTo>
                <a:cubicBezTo>
                  <a:pt x="72" y="69"/>
                  <a:pt x="72" y="69"/>
                  <a:pt x="72" y="69"/>
                </a:cubicBezTo>
                <a:cubicBezTo>
                  <a:pt x="72" y="69"/>
                  <a:pt x="73" y="69"/>
                  <a:pt x="73" y="69"/>
                </a:cubicBezTo>
                <a:cubicBezTo>
                  <a:pt x="73" y="69"/>
                  <a:pt x="73" y="69"/>
                  <a:pt x="73" y="69"/>
                </a:cubicBezTo>
                <a:cubicBezTo>
                  <a:pt x="73" y="69"/>
                  <a:pt x="73" y="69"/>
                  <a:pt x="73" y="69"/>
                </a:cubicBezTo>
                <a:cubicBezTo>
                  <a:pt x="73" y="69"/>
                  <a:pt x="72" y="69"/>
                  <a:pt x="72" y="69"/>
                </a:cubicBezTo>
                <a:cubicBezTo>
                  <a:pt x="72" y="69"/>
                  <a:pt x="72" y="69"/>
                  <a:pt x="73" y="70"/>
                </a:cubicBezTo>
                <a:cubicBezTo>
                  <a:pt x="73" y="70"/>
                  <a:pt x="73" y="70"/>
                  <a:pt x="73" y="70"/>
                </a:cubicBezTo>
                <a:cubicBezTo>
                  <a:pt x="73" y="70"/>
                  <a:pt x="73" y="71"/>
                  <a:pt x="73" y="71"/>
                </a:cubicBezTo>
                <a:cubicBezTo>
                  <a:pt x="73" y="71"/>
                  <a:pt x="73" y="71"/>
                  <a:pt x="73" y="71"/>
                </a:cubicBezTo>
                <a:cubicBezTo>
                  <a:pt x="73" y="71"/>
                  <a:pt x="73" y="71"/>
                  <a:pt x="73" y="71"/>
                </a:cubicBezTo>
                <a:cubicBezTo>
                  <a:pt x="73" y="71"/>
                  <a:pt x="73" y="71"/>
                  <a:pt x="73" y="71"/>
                </a:cubicBezTo>
                <a:cubicBezTo>
                  <a:pt x="73" y="71"/>
                  <a:pt x="73" y="71"/>
                  <a:pt x="73" y="71"/>
                </a:cubicBezTo>
                <a:cubicBezTo>
                  <a:pt x="73" y="71"/>
                  <a:pt x="73" y="72"/>
                  <a:pt x="73" y="72"/>
                </a:cubicBezTo>
                <a:cubicBezTo>
                  <a:pt x="73" y="72"/>
                  <a:pt x="73" y="72"/>
                  <a:pt x="73" y="72"/>
                </a:cubicBezTo>
                <a:cubicBezTo>
                  <a:pt x="72" y="72"/>
                  <a:pt x="72" y="72"/>
                  <a:pt x="72" y="72"/>
                </a:cubicBezTo>
                <a:cubicBezTo>
                  <a:pt x="72" y="72"/>
                  <a:pt x="72" y="72"/>
                  <a:pt x="72" y="72"/>
                </a:cubicBezTo>
                <a:cubicBezTo>
                  <a:pt x="72" y="72"/>
                  <a:pt x="72" y="72"/>
                  <a:pt x="73" y="72"/>
                </a:cubicBezTo>
                <a:cubicBezTo>
                  <a:pt x="73" y="72"/>
                  <a:pt x="73" y="72"/>
                  <a:pt x="73" y="72"/>
                </a:cubicBezTo>
                <a:cubicBezTo>
                  <a:pt x="72" y="72"/>
                  <a:pt x="73" y="72"/>
                  <a:pt x="72" y="73"/>
                </a:cubicBezTo>
                <a:cubicBezTo>
                  <a:pt x="72" y="73"/>
                  <a:pt x="72" y="73"/>
                  <a:pt x="72" y="73"/>
                </a:cubicBezTo>
                <a:cubicBezTo>
                  <a:pt x="72" y="73"/>
                  <a:pt x="72" y="73"/>
                  <a:pt x="72" y="73"/>
                </a:cubicBezTo>
                <a:cubicBezTo>
                  <a:pt x="72" y="73"/>
                  <a:pt x="72" y="73"/>
                  <a:pt x="72" y="73"/>
                </a:cubicBezTo>
                <a:cubicBezTo>
                  <a:pt x="72" y="73"/>
                  <a:pt x="72" y="73"/>
                  <a:pt x="72" y="73"/>
                </a:cubicBezTo>
                <a:cubicBezTo>
                  <a:pt x="72" y="73"/>
                  <a:pt x="72" y="73"/>
                  <a:pt x="72" y="73"/>
                </a:cubicBezTo>
                <a:cubicBezTo>
                  <a:pt x="72" y="73"/>
                  <a:pt x="72" y="73"/>
                  <a:pt x="73" y="73"/>
                </a:cubicBezTo>
                <a:cubicBezTo>
                  <a:pt x="73" y="73"/>
                  <a:pt x="73" y="73"/>
                  <a:pt x="73" y="73"/>
                </a:cubicBezTo>
                <a:cubicBezTo>
                  <a:pt x="73" y="73"/>
                  <a:pt x="72" y="74"/>
                  <a:pt x="71" y="74"/>
                </a:cubicBezTo>
                <a:cubicBezTo>
                  <a:pt x="71" y="74"/>
                  <a:pt x="72" y="74"/>
                  <a:pt x="72" y="74"/>
                </a:cubicBezTo>
                <a:cubicBezTo>
                  <a:pt x="72" y="74"/>
                  <a:pt x="72" y="74"/>
                  <a:pt x="72" y="74"/>
                </a:cubicBezTo>
                <a:cubicBezTo>
                  <a:pt x="72" y="74"/>
                  <a:pt x="73" y="74"/>
                  <a:pt x="72" y="74"/>
                </a:cubicBezTo>
                <a:cubicBezTo>
                  <a:pt x="72" y="74"/>
                  <a:pt x="72" y="74"/>
                  <a:pt x="72" y="74"/>
                </a:cubicBezTo>
                <a:cubicBezTo>
                  <a:pt x="72" y="74"/>
                  <a:pt x="72" y="74"/>
                  <a:pt x="72" y="74"/>
                </a:cubicBezTo>
                <a:cubicBezTo>
                  <a:pt x="72" y="74"/>
                  <a:pt x="72" y="74"/>
                  <a:pt x="71" y="74"/>
                </a:cubicBezTo>
                <a:cubicBezTo>
                  <a:pt x="71" y="74"/>
                  <a:pt x="71" y="74"/>
                  <a:pt x="71" y="74"/>
                </a:cubicBezTo>
                <a:cubicBezTo>
                  <a:pt x="70" y="74"/>
                  <a:pt x="70" y="75"/>
                  <a:pt x="70" y="75"/>
                </a:cubicBezTo>
                <a:cubicBezTo>
                  <a:pt x="70" y="75"/>
                  <a:pt x="70" y="75"/>
                  <a:pt x="70" y="75"/>
                </a:cubicBezTo>
                <a:cubicBezTo>
                  <a:pt x="70" y="75"/>
                  <a:pt x="70" y="75"/>
                  <a:pt x="70" y="75"/>
                </a:cubicBezTo>
                <a:cubicBezTo>
                  <a:pt x="69" y="75"/>
                  <a:pt x="69" y="75"/>
                  <a:pt x="69" y="75"/>
                </a:cubicBezTo>
                <a:cubicBezTo>
                  <a:pt x="69" y="75"/>
                  <a:pt x="70" y="74"/>
                  <a:pt x="69" y="74"/>
                </a:cubicBezTo>
                <a:cubicBezTo>
                  <a:pt x="69" y="74"/>
                  <a:pt x="69" y="74"/>
                  <a:pt x="69" y="74"/>
                </a:cubicBezTo>
                <a:cubicBezTo>
                  <a:pt x="69" y="74"/>
                  <a:pt x="69" y="74"/>
                  <a:pt x="70" y="74"/>
                </a:cubicBezTo>
                <a:cubicBezTo>
                  <a:pt x="69" y="74"/>
                  <a:pt x="69" y="74"/>
                  <a:pt x="69" y="74"/>
                </a:cubicBezTo>
                <a:cubicBezTo>
                  <a:pt x="69" y="74"/>
                  <a:pt x="69" y="74"/>
                  <a:pt x="69" y="74"/>
                </a:cubicBezTo>
                <a:cubicBezTo>
                  <a:pt x="69" y="74"/>
                  <a:pt x="69" y="74"/>
                  <a:pt x="69" y="74"/>
                </a:cubicBezTo>
                <a:cubicBezTo>
                  <a:pt x="69" y="74"/>
                  <a:pt x="69" y="74"/>
                  <a:pt x="69" y="74"/>
                </a:cubicBezTo>
                <a:cubicBezTo>
                  <a:pt x="68" y="74"/>
                  <a:pt x="69" y="74"/>
                  <a:pt x="68" y="74"/>
                </a:cubicBezTo>
                <a:cubicBezTo>
                  <a:pt x="68" y="74"/>
                  <a:pt x="68" y="74"/>
                  <a:pt x="68" y="74"/>
                </a:cubicBezTo>
                <a:cubicBezTo>
                  <a:pt x="68" y="74"/>
                  <a:pt x="68" y="74"/>
                  <a:pt x="68" y="74"/>
                </a:cubicBezTo>
                <a:cubicBezTo>
                  <a:pt x="68" y="74"/>
                  <a:pt x="68" y="74"/>
                  <a:pt x="68" y="74"/>
                </a:cubicBezTo>
                <a:cubicBezTo>
                  <a:pt x="68" y="74"/>
                  <a:pt x="68" y="74"/>
                  <a:pt x="68" y="74"/>
                </a:cubicBezTo>
                <a:cubicBezTo>
                  <a:pt x="68" y="74"/>
                  <a:pt x="68" y="74"/>
                  <a:pt x="68" y="74"/>
                </a:cubicBezTo>
                <a:cubicBezTo>
                  <a:pt x="68" y="74"/>
                  <a:pt x="68" y="73"/>
                  <a:pt x="68" y="73"/>
                </a:cubicBezTo>
                <a:cubicBezTo>
                  <a:pt x="68" y="73"/>
                  <a:pt x="69" y="73"/>
                  <a:pt x="69" y="73"/>
                </a:cubicBezTo>
                <a:cubicBezTo>
                  <a:pt x="69" y="73"/>
                  <a:pt x="68" y="73"/>
                  <a:pt x="68" y="73"/>
                </a:cubicBezTo>
                <a:cubicBezTo>
                  <a:pt x="68" y="73"/>
                  <a:pt x="68" y="73"/>
                  <a:pt x="68" y="73"/>
                </a:cubicBezTo>
                <a:cubicBezTo>
                  <a:pt x="68" y="73"/>
                  <a:pt x="68" y="73"/>
                  <a:pt x="68" y="73"/>
                </a:cubicBezTo>
                <a:cubicBezTo>
                  <a:pt x="68" y="73"/>
                  <a:pt x="68" y="73"/>
                  <a:pt x="68" y="73"/>
                </a:cubicBezTo>
                <a:cubicBezTo>
                  <a:pt x="68" y="73"/>
                  <a:pt x="67" y="73"/>
                  <a:pt x="67" y="73"/>
                </a:cubicBezTo>
                <a:cubicBezTo>
                  <a:pt x="67" y="73"/>
                  <a:pt x="68" y="73"/>
                  <a:pt x="68" y="73"/>
                </a:cubicBezTo>
                <a:cubicBezTo>
                  <a:pt x="68" y="73"/>
                  <a:pt x="68" y="73"/>
                  <a:pt x="68" y="73"/>
                </a:cubicBezTo>
                <a:cubicBezTo>
                  <a:pt x="68" y="73"/>
                  <a:pt x="68" y="72"/>
                  <a:pt x="67" y="72"/>
                </a:cubicBezTo>
                <a:cubicBezTo>
                  <a:pt x="67" y="72"/>
                  <a:pt x="67" y="73"/>
                  <a:pt x="67" y="73"/>
                </a:cubicBezTo>
                <a:cubicBezTo>
                  <a:pt x="67" y="73"/>
                  <a:pt x="67" y="73"/>
                  <a:pt x="67" y="73"/>
                </a:cubicBezTo>
                <a:cubicBezTo>
                  <a:pt x="67" y="73"/>
                  <a:pt x="67" y="73"/>
                  <a:pt x="66" y="73"/>
                </a:cubicBezTo>
                <a:cubicBezTo>
                  <a:pt x="66" y="73"/>
                  <a:pt x="66" y="73"/>
                  <a:pt x="66" y="73"/>
                </a:cubicBezTo>
                <a:cubicBezTo>
                  <a:pt x="66" y="73"/>
                  <a:pt x="66" y="73"/>
                  <a:pt x="66" y="73"/>
                </a:cubicBezTo>
                <a:cubicBezTo>
                  <a:pt x="66" y="73"/>
                  <a:pt x="66" y="73"/>
                  <a:pt x="66" y="73"/>
                </a:cubicBezTo>
                <a:cubicBezTo>
                  <a:pt x="66" y="73"/>
                  <a:pt x="66" y="73"/>
                  <a:pt x="66" y="73"/>
                </a:cubicBezTo>
                <a:cubicBezTo>
                  <a:pt x="66" y="73"/>
                  <a:pt x="66" y="73"/>
                  <a:pt x="66" y="73"/>
                </a:cubicBezTo>
                <a:cubicBezTo>
                  <a:pt x="66" y="73"/>
                  <a:pt x="66" y="73"/>
                  <a:pt x="66" y="73"/>
                </a:cubicBezTo>
                <a:cubicBezTo>
                  <a:pt x="66" y="73"/>
                  <a:pt x="66" y="73"/>
                  <a:pt x="65" y="73"/>
                </a:cubicBezTo>
                <a:cubicBezTo>
                  <a:pt x="65" y="73"/>
                  <a:pt x="65" y="74"/>
                  <a:pt x="65" y="74"/>
                </a:cubicBezTo>
                <a:cubicBezTo>
                  <a:pt x="65" y="74"/>
                  <a:pt x="65" y="74"/>
                  <a:pt x="65" y="74"/>
                </a:cubicBezTo>
                <a:cubicBezTo>
                  <a:pt x="65" y="74"/>
                  <a:pt x="65" y="74"/>
                  <a:pt x="65" y="74"/>
                </a:cubicBezTo>
                <a:cubicBezTo>
                  <a:pt x="65" y="74"/>
                  <a:pt x="64" y="74"/>
                  <a:pt x="64" y="74"/>
                </a:cubicBezTo>
                <a:cubicBezTo>
                  <a:pt x="64" y="74"/>
                  <a:pt x="65" y="74"/>
                  <a:pt x="65" y="73"/>
                </a:cubicBezTo>
                <a:cubicBezTo>
                  <a:pt x="65" y="73"/>
                  <a:pt x="64" y="73"/>
                  <a:pt x="64" y="73"/>
                </a:cubicBezTo>
                <a:cubicBezTo>
                  <a:pt x="64" y="73"/>
                  <a:pt x="64" y="73"/>
                  <a:pt x="64" y="73"/>
                </a:cubicBezTo>
                <a:cubicBezTo>
                  <a:pt x="64" y="73"/>
                  <a:pt x="64" y="73"/>
                  <a:pt x="64" y="73"/>
                </a:cubicBezTo>
                <a:cubicBezTo>
                  <a:pt x="64" y="73"/>
                  <a:pt x="64" y="73"/>
                  <a:pt x="64" y="73"/>
                </a:cubicBezTo>
                <a:cubicBezTo>
                  <a:pt x="64" y="73"/>
                  <a:pt x="64" y="73"/>
                  <a:pt x="64" y="73"/>
                </a:cubicBezTo>
                <a:cubicBezTo>
                  <a:pt x="64" y="73"/>
                  <a:pt x="63" y="73"/>
                  <a:pt x="63" y="73"/>
                </a:cubicBezTo>
                <a:cubicBezTo>
                  <a:pt x="63" y="73"/>
                  <a:pt x="63" y="72"/>
                  <a:pt x="63" y="72"/>
                </a:cubicBezTo>
                <a:cubicBezTo>
                  <a:pt x="63" y="72"/>
                  <a:pt x="63" y="72"/>
                  <a:pt x="63" y="72"/>
                </a:cubicBezTo>
                <a:cubicBezTo>
                  <a:pt x="63" y="72"/>
                  <a:pt x="63" y="72"/>
                  <a:pt x="63" y="72"/>
                </a:cubicBezTo>
                <a:cubicBezTo>
                  <a:pt x="63" y="73"/>
                  <a:pt x="63" y="72"/>
                  <a:pt x="63" y="72"/>
                </a:cubicBezTo>
                <a:cubicBezTo>
                  <a:pt x="63" y="72"/>
                  <a:pt x="63" y="73"/>
                  <a:pt x="63" y="73"/>
                </a:cubicBezTo>
                <a:cubicBezTo>
                  <a:pt x="62" y="73"/>
                  <a:pt x="62" y="73"/>
                  <a:pt x="62" y="72"/>
                </a:cubicBezTo>
                <a:cubicBezTo>
                  <a:pt x="62" y="72"/>
                  <a:pt x="62" y="72"/>
                  <a:pt x="62" y="72"/>
                </a:cubicBezTo>
                <a:cubicBezTo>
                  <a:pt x="62" y="72"/>
                  <a:pt x="62" y="72"/>
                  <a:pt x="62" y="72"/>
                </a:cubicBezTo>
                <a:cubicBezTo>
                  <a:pt x="62" y="72"/>
                  <a:pt x="63" y="72"/>
                  <a:pt x="62" y="71"/>
                </a:cubicBezTo>
                <a:cubicBezTo>
                  <a:pt x="62" y="72"/>
                  <a:pt x="62" y="72"/>
                  <a:pt x="61" y="72"/>
                </a:cubicBezTo>
                <a:cubicBezTo>
                  <a:pt x="62" y="72"/>
                  <a:pt x="62" y="72"/>
                  <a:pt x="62" y="71"/>
                </a:cubicBezTo>
                <a:cubicBezTo>
                  <a:pt x="62" y="71"/>
                  <a:pt x="62" y="71"/>
                  <a:pt x="62" y="71"/>
                </a:cubicBezTo>
                <a:cubicBezTo>
                  <a:pt x="62" y="71"/>
                  <a:pt x="62" y="71"/>
                  <a:pt x="62" y="71"/>
                </a:cubicBezTo>
                <a:cubicBezTo>
                  <a:pt x="62" y="71"/>
                  <a:pt x="62" y="71"/>
                  <a:pt x="62" y="72"/>
                </a:cubicBezTo>
                <a:cubicBezTo>
                  <a:pt x="61" y="71"/>
                  <a:pt x="61" y="71"/>
                  <a:pt x="61" y="71"/>
                </a:cubicBezTo>
                <a:cubicBezTo>
                  <a:pt x="61" y="71"/>
                  <a:pt x="61" y="71"/>
                  <a:pt x="61" y="71"/>
                </a:cubicBezTo>
                <a:cubicBezTo>
                  <a:pt x="62" y="71"/>
                  <a:pt x="62" y="71"/>
                  <a:pt x="62" y="71"/>
                </a:cubicBezTo>
                <a:cubicBezTo>
                  <a:pt x="62" y="71"/>
                  <a:pt x="62" y="71"/>
                  <a:pt x="62" y="71"/>
                </a:cubicBezTo>
                <a:cubicBezTo>
                  <a:pt x="61" y="71"/>
                  <a:pt x="61" y="71"/>
                  <a:pt x="61" y="71"/>
                </a:cubicBezTo>
                <a:cubicBezTo>
                  <a:pt x="61" y="71"/>
                  <a:pt x="61" y="71"/>
                  <a:pt x="60" y="71"/>
                </a:cubicBezTo>
                <a:cubicBezTo>
                  <a:pt x="60" y="71"/>
                  <a:pt x="60" y="71"/>
                  <a:pt x="60" y="70"/>
                </a:cubicBezTo>
                <a:cubicBezTo>
                  <a:pt x="60" y="70"/>
                  <a:pt x="60" y="70"/>
                  <a:pt x="61" y="70"/>
                </a:cubicBezTo>
                <a:cubicBezTo>
                  <a:pt x="61" y="69"/>
                  <a:pt x="61" y="69"/>
                  <a:pt x="61" y="69"/>
                </a:cubicBezTo>
                <a:cubicBezTo>
                  <a:pt x="61" y="69"/>
                  <a:pt x="61" y="69"/>
                  <a:pt x="61" y="69"/>
                </a:cubicBezTo>
                <a:cubicBezTo>
                  <a:pt x="60" y="69"/>
                  <a:pt x="60" y="70"/>
                  <a:pt x="60" y="70"/>
                </a:cubicBezTo>
                <a:cubicBezTo>
                  <a:pt x="60" y="70"/>
                  <a:pt x="60" y="70"/>
                  <a:pt x="60" y="70"/>
                </a:cubicBezTo>
                <a:cubicBezTo>
                  <a:pt x="60" y="70"/>
                  <a:pt x="60" y="70"/>
                  <a:pt x="60" y="69"/>
                </a:cubicBezTo>
                <a:cubicBezTo>
                  <a:pt x="60" y="69"/>
                  <a:pt x="60" y="69"/>
                  <a:pt x="60" y="69"/>
                </a:cubicBezTo>
                <a:cubicBezTo>
                  <a:pt x="60" y="69"/>
                  <a:pt x="60" y="70"/>
                  <a:pt x="60" y="70"/>
                </a:cubicBezTo>
                <a:cubicBezTo>
                  <a:pt x="59" y="69"/>
                  <a:pt x="60" y="69"/>
                  <a:pt x="60" y="69"/>
                </a:cubicBezTo>
                <a:cubicBezTo>
                  <a:pt x="60" y="69"/>
                  <a:pt x="60" y="69"/>
                  <a:pt x="59" y="69"/>
                </a:cubicBezTo>
                <a:cubicBezTo>
                  <a:pt x="59" y="69"/>
                  <a:pt x="59" y="69"/>
                  <a:pt x="59" y="69"/>
                </a:cubicBezTo>
                <a:cubicBezTo>
                  <a:pt x="59" y="69"/>
                  <a:pt x="59" y="69"/>
                  <a:pt x="59" y="69"/>
                </a:cubicBezTo>
                <a:cubicBezTo>
                  <a:pt x="59" y="68"/>
                  <a:pt x="59" y="68"/>
                  <a:pt x="60" y="68"/>
                </a:cubicBezTo>
                <a:cubicBezTo>
                  <a:pt x="59" y="68"/>
                  <a:pt x="59" y="68"/>
                  <a:pt x="59" y="68"/>
                </a:cubicBezTo>
                <a:cubicBezTo>
                  <a:pt x="59" y="68"/>
                  <a:pt x="59" y="68"/>
                  <a:pt x="58" y="68"/>
                </a:cubicBezTo>
                <a:cubicBezTo>
                  <a:pt x="58" y="68"/>
                  <a:pt x="58" y="68"/>
                  <a:pt x="58" y="68"/>
                </a:cubicBezTo>
                <a:cubicBezTo>
                  <a:pt x="58" y="68"/>
                  <a:pt x="58" y="68"/>
                  <a:pt x="58" y="68"/>
                </a:cubicBezTo>
                <a:cubicBezTo>
                  <a:pt x="58" y="68"/>
                  <a:pt x="58" y="68"/>
                  <a:pt x="58" y="68"/>
                </a:cubicBezTo>
                <a:cubicBezTo>
                  <a:pt x="58" y="68"/>
                  <a:pt x="58" y="68"/>
                  <a:pt x="58" y="68"/>
                </a:cubicBezTo>
                <a:cubicBezTo>
                  <a:pt x="58" y="68"/>
                  <a:pt x="58" y="68"/>
                  <a:pt x="58" y="68"/>
                </a:cubicBezTo>
                <a:cubicBezTo>
                  <a:pt x="58" y="68"/>
                  <a:pt x="58" y="67"/>
                  <a:pt x="58" y="67"/>
                </a:cubicBezTo>
                <a:cubicBezTo>
                  <a:pt x="58" y="67"/>
                  <a:pt x="58" y="67"/>
                  <a:pt x="59" y="67"/>
                </a:cubicBezTo>
                <a:cubicBezTo>
                  <a:pt x="59" y="67"/>
                  <a:pt x="59" y="67"/>
                  <a:pt x="60" y="67"/>
                </a:cubicBezTo>
                <a:cubicBezTo>
                  <a:pt x="60" y="67"/>
                  <a:pt x="60" y="67"/>
                  <a:pt x="60" y="67"/>
                </a:cubicBezTo>
                <a:cubicBezTo>
                  <a:pt x="60" y="67"/>
                  <a:pt x="60" y="67"/>
                  <a:pt x="60" y="66"/>
                </a:cubicBezTo>
                <a:cubicBezTo>
                  <a:pt x="60" y="67"/>
                  <a:pt x="60" y="67"/>
                  <a:pt x="60" y="67"/>
                </a:cubicBezTo>
                <a:cubicBezTo>
                  <a:pt x="59" y="67"/>
                  <a:pt x="59" y="67"/>
                  <a:pt x="59" y="67"/>
                </a:cubicBezTo>
                <a:cubicBezTo>
                  <a:pt x="58" y="67"/>
                  <a:pt x="58" y="67"/>
                  <a:pt x="58" y="67"/>
                </a:cubicBezTo>
                <a:cubicBezTo>
                  <a:pt x="58" y="67"/>
                  <a:pt x="58" y="67"/>
                  <a:pt x="58" y="67"/>
                </a:cubicBezTo>
                <a:cubicBezTo>
                  <a:pt x="58" y="67"/>
                  <a:pt x="59" y="67"/>
                  <a:pt x="59" y="66"/>
                </a:cubicBezTo>
                <a:cubicBezTo>
                  <a:pt x="59" y="66"/>
                  <a:pt x="59" y="66"/>
                  <a:pt x="59" y="66"/>
                </a:cubicBezTo>
                <a:cubicBezTo>
                  <a:pt x="59" y="66"/>
                  <a:pt x="59" y="66"/>
                  <a:pt x="59" y="66"/>
                </a:cubicBezTo>
                <a:cubicBezTo>
                  <a:pt x="59" y="66"/>
                  <a:pt x="59" y="66"/>
                  <a:pt x="59" y="66"/>
                </a:cubicBezTo>
                <a:cubicBezTo>
                  <a:pt x="59" y="66"/>
                  <a:pt x="59" y="66"/>
                  <a:pt x="60" y="66"/>
                </a:cubicBezTo>
                <a:cubicBezTo>
                  <a:pt x="60" y="66"/>
                  <a:pt x="60" y="66"/>
                  <a:pt x="60" y="66"/>
                </a:cubicBezTo>
                <a:cubicBezTo>
                  <a:pt x="60" y="66"/>
                  <a:pt x="61" y="66"/>
                  <a:pt x="61" y="66"/>
                </a:cubicBezTo>
                <a:cubicBezTo>
                  <a:pt x="61" y="66"/>
                  <a:pt x="61" y="66"/>
                  <a:pt x="61" y="66"/>
                </a:cubicBezTo>
                <a:cubicBezTo>
                  <a:pt x="61" y="66"/>
                  <a:pt x="61" y="66"/>
                  <a:pt x="61" y="66"/>
                </a:cubicBezTo>
                <a:cubicBezTo>
                  <a:pt x="61" y="66"/>
                  <a:pt x="60" y="66"/>
                  <a:pt x="60" y="66"/>
                </a:cubicBezTo>
                <a:cubicBezTo>
                  <a:pt x="60" y="66"/>
                  <a:pt x="60" y="66"/>
                  <a:pt x="60" y="65"/>
                </a:cubicBezTo>
                <a:cubicBezTo>
                  <a:pt x="60" y="65"/>
                  <a:pt x="60" y="66"/>
                  <a:pt x="59" y="66"/>
                </a:cubicBezTo>
                <a:cubicBezTo>
                  <a:pt x="59" y="65"/>
                  <a:pt x="59" y="65"/>
                  <a:pt x="59" y="65"/>
                </a:cubicBezTo>
                <a:cubicBezTo>
                  <a:pt x="59" y="65"/>
                  <a:pt x="59" y="65"/>
                  <a:pt x="59" y="65"/>
                </a:cubicBezTo>
                <a:cubicBezTo>
                  <a:pt x="59" y="65"/>
                  <a:pt x="59" y="65"/>
                  <a:pt x="59" y="65"/>
                </a:cubicBezTo>
                <a:cubicBezTo>
                  <a:pt x="59" y="65"/>
                  <a:pt x="59" y="65"/>
                  <a:pt x="59" y="65"/>
                </a:cubicBezTo>
                <a:cubicBezTo>
                  <a:pt x="59" y="65"/>
                  <a:pt x="59" y="65"/>
                  <a:pt x="59" y="65"/>
                </a:cubicBezTo>
                <a:cubicBezTo>
                  <a:pt x="59" y="65"/>
                  <a:pt x="59" y="66"/>
                  <a:pt x="59" y="66"/>
                </a:cubicBezTo>
                <a:cubicBezTo>
                  <a:pt x="59" y="66"/>
                  <a:pt x="59" y="66"/>
                  <a:pt x="59" y="66"/>
                </a:cubicBezTo>
                <a:cubicBezTo>
                  <a:pt x="59" y="66"/>
                  <a:pt x="59" y="66"/>
                  <a:pt x="59" y="66"/>
                </a:cubicBezTo>
                <a:cubicBezTo>
                  <a:pt x="59" y="66"/>
                  <a:pt x="59" y="66"/>
                  <a:pt x="58" y="66"/>
                </a:cubicBezTo>
                <a:cubicBezTo>
                  <a:pt x="58" y="66"/>
                  <a:pt x="58" y="66"/>
                  <a:pt x="58" y="66"/>
                </a:cubicBezTo>
                <a:cubicBezTo>
                  <a:pt x="58" y="66"/>
                  <a:pt x="58" y="66"/>
                  <a:pt x="58" y="66"/>
                </a:cubicBezTo>
                <a:cubicBezTo>
                  <a:pt x="58" y="66"/>
                  <a:pt x="58" y="66"/>
                  <a:pt x="58" y="66"/>
                </a:cubicBezTo>
                <a:cubicBezTo>
                  <a:pt x="58" y="66"/>
                  <a:pt x="58" y="67"/>
                  <a:pt x="58" y="67"/>
                </a:cubicBezTo>
                <a:cubicBezTo>
                  <a:pt x="58" y="67"/>
                  <a:pt x="57" y="67"/>
                  <a:pt x="57" y="67"/>
                </a:cubicBezTo>
                <a:cubicBezTo>
                  <a:pt x="57" y="67"/>
                  <a:pt x="57" y="67"/>
                  <a:pt x="57" y="67"/>
                </a:cubicBezTo>
                <a:cubicBezTo>
                  <a:pt x="57" y="67"/>
                  <a:pt x="57" y="67"/>
                  <a:pt x="57" y="66"/>
                </a:cubicBezTo>
                <a:cubicBezTo>
                  <a:pt x="57" y="66"/>
                  <a:pt x="57" y="66"/>
                  <a:pt x="58" y="65"/>
                </a:cubicBezTo>
                <a:cubicBezTo>
                  <a:pt x="58" y="65"/>
                  <a:pt x="58" y="65"/>
                  <a:pt x="58" y="65"/>
                </a:cubicBezTo>
                <a:cubicBezTo>
                  <a:pt x="57" y="65"/>
                  <a:pt x="57" y="65"/>
                  <a:pt x="57" y="65"/>
                </a:cubicBezTo>
                <a:cubicBezTo>
                  <a:pt x="57" y="65"/>
                  <a:pt x="57" y="65"/>
                  <a:pt x="57" y="65"/>
                </a:cubicBezTo>
                <a:cubicBezTo>
                  <a:pt x="57" y="65"/>
                  <a:pt x="57" y="65"/>
                  <a:pt x="57" y="65"/>
                </a:cubicBezTo>
                <a:cubicBezTo>
                  <a:pt x="57" y="65"/>
                  <a:pt x="57" y="65"/>
                  <a:pt x="57" y="65"/>
                </a:cubicBezTo>
                <a:cubicBezTo>
                  <a:pt x="57" y="65"/>
                  <a:pt x="57" y="65"/>
                  <a:pt x="57" y="65"/>
                </a:cubicBezTo>
                <a:cubicBezTo>
                  <a:pt x="57" y="65"/>
                  <a:pt x="57" y="65"/>
                  <a:pt x="57" y="65"/>
                </a:cubicBezTo>
                <a:cubicBezTo>
                  <a:pt x="57" y="64"/>
                  <a:pt x="57" y="64"/>
                  <a:pt x="57" y="64"/>
                </a:cubicBezTo>
                <a:cubicBezTo>
                  <a:pt x="57" y="64"/>
                  <a:pt x="57" y="64"/>
                  <a:pt x="57" y="64"/>
                </a:cubicBezTo>
                <a:cubicBezTo>
                  <a:pt x="57" y="64"/>
                  <a:pt x="57" y="64"/>
                  <a:pt x="57" y="64"/>
                </a:cubicBezTo>
                <a:cubicBezTo>
                  <a:pt x="57" y="64"/>
                  <a:pt x="57" y="64"/>
                  <a:pt x="57" y="64"/>
                </a:cubicBezTo>
                <a:cubicBezTo>
                  <a:pt x="57" y="64"/>
                  <a:pt x="57" y="64"/>
                  <a:pt x="57" y="64"/>
                </a:cubicBezTo>
                <a:cubicBezTo>
                  <a:pt x="57" y="64"/>
                  <a:pt x="57" y="64"/>
                  <a:pt x="57" y="64"/>
                </a:cubicBezTo>
                <a:cubicBezTo>
                  <a:pt x="57" y="64"/>
                  <a:pt x="57" y="64"/>
                  <a:pt x="56" y="64"/>
                </a:cubicBezTo>
                <a:cubicBezTo>
                  <a:pt x="56" y="64"/>
                  <a:pt x="56" y="64"/>
                  <a:pt x="56" y="64"/>
                </a:cubicBezTo>
                <a:cubicBezTo>
                  <a:pt x="56" y="64"/>
                  <a:pt x="56" y="64"/>
                  <a:pt x="56" y="64"/>
                </a:cubicBezTo>
                <a:cubicBezTo>
                  <a:pt x="56" y="64"/>
                  <a:pt x="56" y="63"/>
                  <a:pt x="56" y="63"/>
                </a:cubicBezTo>
                <a:cubicBezTo>
                  <a:pt x="56" y="63"/>
                  <a:pt x="56" y="63"/>
                  <a:pt x="55" y="63"/>
                </a:cubicBezTo>
                <a:cubicBezTo>
                  <a:pt x="55" y="63"/>
                  <a:pt x="55" y="63"/>
                  <a:pt x="55" y="63"/>
                </a:cubicBezTo>
                <a:cubicBezTo>
                  <a:pt x="55" y="63"/>
                  <a:pt x="56" y="63"/>
                  <a:pt x="56" y="63"/>
                </a:cubicBezTo>
                <a:cubicBezTo>
                  <a:pt x="56" y="63"/>
                  <a:pt x="57" y="62"/>
                  <a:pt x="57" y="62"/>
                </a:cubicBezTo>
                <a:cubicBezTo>
                  <a:pt x="57" y="62"/>
                  <a:pt x="57" y="62"/>
                  <a:pt x="57" y="62"/>
                </a:cubicBezTo>
                <a:cubicBezTo>
                  <a:pt x="57" y="62"/>
                  <a:pt x="58" y="62"/>
                  <a:pt x="58" y="62"/>
                </a:cubicBezTo>
                <a:cubicBezTo>
                  <a:pt x="58" y="62"/>
                  <a:pt x="58" y="62"/>
                  <a:pt x="58" y="62"/>
                </a:cubicBezTo>
                <a:cubicBezTo>
                  <a:pt x="58" y="61"/>
                  <a:pt x="58" y="61"/>
                  <a:pt x="58" y="61"/>
                </a:cubicBezTo>
                <a:cubicBezTo>
                  <a:pt x="59" y="61"/>
                  <a:pt x="59" y="61"/>
                  <a:pt x="60" y="61"/>
                </a:cubicBezTo>
                <a:cubicBezTo>
                  <a:pt x="60" y="61"/>
                  <a:pt x="60" y="61"/>
                  <a:pt x="60" y="61"/>
                </a:cubicBezTo>
                <a:cubicBezTo>
                  <a:pt x="60" y="61"/>
                  <a:pt x="60" y="61"/>
                  <a:pt x="60" y="61"/>
                </a:cubicBezTo>
                <a:cubicBezTo>
                  <a:pt x="59" y="61"/>
                  <a:pt x="59" y="61"/>
                  <a:pt x="59" y="61"/>
                </a:cubicBezTo>
                <a:cubicBezTo>
                  <a:pt x="59" y="61"/>
                  <a:pt x="59" y="61"/>
                  <a:pt x="59" y="61"/>
                </a:cubicBezTo>
                <a:cubicBezTo>
                  <a:pt x="59" y="61"/>
                  <a:pt x="58" y="61"/>
                  <a:pt x="58" y="61"/>
                </a:cubicBezTo>
                <a:cubicBezTo>
                  <a:pt x="58" y="61"/>
                  <a:pt x="58" y="61"/>
                  <a:pt x="58" y="61"/>
                </a:cubicBezTo>
                <a:cubicBezTo>
                  <a:pt x="58" y="61"/>
                  <a:pt x="57" y="62"/>
                  <a:pt x="57" y="62"/>
                </a:cubicBezTo>
                <a:cubicBezTo>
                  <a:pt x="57" y="62"/>
                  <a:pt x="57" y="62"/>
                  <a:pt x="57" y="62"/>
                </a:cubicBezTo>
                <a:cubicBezTo>
                  <a:pt x="57" y="62"/>
                  <a:pt x="56" y="62"/>
                  <a:pt x="56" y="63"/>
                </a:cubicBezTo>
                <a:cubicBezTo>
                  <a:pt x="56" y="63"/>
                  <a:pt x="56" y="63"/>
                  <a:pt x="55" y="63"/>
                </a:cubicBezTo>
                <a:cubicBezTo>
                  <a:pt x="55" y="63"/>
                  <a:pt x="55" y="63"/>
                  <a:pt x="55" y="63"/>
                </a:cubicBezTo>
                <a:cubicBezTo>
                  <a:pt x="55" y="63"/>
                  <a:pt x="55" y="63"/>
                  <a:pt x="55" y="63"/>
                </a:cubicBezTo>
                <a:cubicBezTo>
                  <a:pt x="55" y="63"/>
                  <a:pt x="55" y="63"/>
                  <a:pt x="55" y="62"/>
                </a:cubicBezTo>
                <a:cubicBezTo>
                  <a:pt x="55" y="62"/>
                  <a:pt x="55" y="62"/>
                  <a:pt x="55" y="62"/>
                </a:cubicBezTo>
                <a:cubicBezTo>
                  <a:pt x="55" y="62"/>
                  <a:pt x="56" y="62"/>
                  <a:pt x="56" y="62"/>
                </a:cubicBezTo>
                <a:cubicBezTo>
                  <a:pt x="56" y="62"/>
                  <a:pt x="56" y="62"/>
                  <a:pt x="56" y="62"/>
                </a:cubicBezTo>
                <a:cubicBezTo>
                  <a:pt x="56" y="62"/>
                  <a:pt x="56" y="62"/>
                  <a:pt x="55" y="62"/>
                </a:cubicBezTo>
                <a:cubicBezTo>
                  <a:pt x="55" y="62"/>
                  <a:pt x="55" y="62"/>
                  <a:pt x="55" y="62"/>
                </a:cubicBezTo>
                <a:cubicBezTo>
                  <a:pt x="56" y="61"/>
                  <a:pt x="57" y="62"/>
                  <a:pt x="57" y="61"/>
                </a:cubicBezTo>
                <a:cubicBezTo>
                  <a:pt x="57" y="61"/>
                  <a:pt x="57" y="61"/>
                  <a:pt x="57" y="61"/>
                </a:cubicBezTo>
                <a:cubicBezTo>
                  <a:pt x="57" y="61"/>
                  <a:pt x="56" y="61"/>
                  <a:pt x="56" y="61"/>
                </a:cubicBezTo>
                <a:cubicBezTo>
                  <a:pt x="56" y="61"/>
                  <a:pt x="56" y="61"/>
                  <a:pt x="56" y="61"/>
                </a:cubicBezTo>
                <a:cubicBezTo>
                  <a:pt x="55" y="61"/>
                  <a:pt x="55" y="61"/>
                  <a:pt x="55" y="61"/>
                </a:cubicBezTo>
                <a:cubicBezTo>
                  <a:pt x="55" y="61"/>
                  <a:pt x="55" y="61"/>
                  <a:pt x="55" y="61"/>
                </a:cubicBezTo>
                <a:cubicBezTo>
                  <a:pt x="55" y="61"/>
                  <a:pt x="55" y="61"/>
                  <a:pt x="55" y="61"/>
                </a:cubicBezTo>
                <a:cubicBezTo>
                  <a:pt x="56" y="60"/>
                  <a:pt x="57" y="60"/>
                  <a:pt x="58" y="60"/>
                </a:cubicBezTo>
                <a:cubicBezTo>
                  <a:pt x="58" y="60"/>
                  <a:pt x="58" y="60"/>
                  <a:pt x="58" y="60"/>
                </a:cubicBezTo>
                <a:cubicBezTo>
                  <a:pt x="58" y="60"/>
                  <a:pt x="58" y="60"/>
                  <a:pt x="58" y="60"/>
                </a:cubicBezTo>
                <a:cubicBezTo>
                  <a:pt x="58" y="60"/>
                  <a:pt x="58" y="60"/>
                  <a:pt x="57" y="60"/>
                </a:cubicBezTo>
                <a:cubicBezTo>
                  <a:pt x="57" y="60"/>
                  <a:pt x="57" y="60"/>
                  <a:pt x="57" y="60"/>
                </a:cubicBezTo>
                <a:cubicBezTo>
                  <a:pt x="57" y="60"/>
                  <a:pt x="57" y="60"/>
                  <a:pt x="57" y="60"/>
                </a:cubicBezTo>
                <a:cubicBezTo>
                  <a:pt x="56" y="60"/>
                  <a:pt x="55" y="60"/>
                  <a:pt x="55" y="60"/>
                </a:cubicBezTo>
                <a:cubicBezTo>
                  <a:pt x="55" y="60"/>
                  <a:pt x="55" y="60"/>
                  <a:pt x="55" y="60"/>
                </a:cubicBezTo>
                <a:cubicBezTo>
                  <a:pt x="55" y="60"/>
                  <a:pt x="55" y="60"/>
                  <a:pt x="55" y="60"/>
                </a:cubicBezTo>
                <a:cubicBezTo>
                  <a:pt x="56" y="60"/>
                  <a:pt x="56" y="60"/>
                  <a:pt x="56" y="59"/>
                </a:cubicBezTo>
                <a:cubicBezTo>
                  <a:pt x="56" y="59"/>
                  <a:pt x="56" y="59"/>
                  <a:pt x="57" y="59"/>
                </a:cubicBezTo>
                <a:cubicBezTo>
                  <a:pt x="57" y="59"/>
                  <a:pt x="57" y="59"/>
                  <a:pt x="57" y="59"/>
                </a:cubicBezTo>
                <a:cubicBezTo>
                  <a:pt x="58" y="59"/>
                  <a:pt x="58" y="59"/>
                  <a:pt x="58" y="59"/>
                </a:cubicBezTo>
                <a:cubicBezTo>
                  <a:pt x="58" y="59"/>
                  <a:pt x="58" y="59"/>
                  <a:pt x="58" y="59"/>
                </a:cubicBezTo>
                <a:cubicBezTo>
                  <a:pt x="58" y="59"/>
                  <a:pt x="58" y="59"/>
                  <a:pt x="59" y="59"/>
                </a:cubicBezTo>
                <a:cubicBezTo>
                  <a:pt x="59" y="59"/>
                  <a:pt x="59" y="59"/>
                  <a:pt x="59" y="59"/>
                </a:cubicBezTo>
                <a:cubicBezTo>
                  <a:pt x="58" y="59"/>
                  <a:pt x="58" y="59"/>
                  <a:pt x="58" y="59"/>
                </a:cubicBezTo>
                <a:cubicBezTo>
                  <a:pt x="58" y="59"/>
                  <a:pt x="58" y="59"/>
                  <a:pt x="58" y="59"/>
                </a:cubicBezTo>
                <a:cubicBezTo>
                  <a:pt x="58" y="59"/>
                  <a:pt x="58" y="59"/>
                  <a:pt x="58" y="59"/>
                </a:cubicBezTo>
                <a:cubicBezTo>
                  <a:pt x="58" y="59"/>
                  <a:pt x="58" y="59"/>
                  <a:pt x="57" y="59"/>
                </a:cubicBezTo>
                <a:cubicBezTo>
                  <a:pt x="57" y="59"/>
                  <a:pt x="57" y="59"/>
                  <a:pt x="57" y="59"/>
                </a:cubicBezTo>
                <a:cubicBezTo>
                  <a:pt x="57" y="59"/>
                  <a:pt x="57" y="59"/>
                  <a:pt x="57" y="59"/>
                </a:cubicBezTo>
                <a:cubicBezTo>
                  <a:pt x="57" y="59"/>
                  <a:pt x="56" y="59"/>
                  <a:pt x="56" y="59"/>
                </a:cubicBezTo>
                <a:cubicBezTo>
                  <a:pt x="56" y="59"/>
                  <a:pt x="56" y="59"/>
                  <a:pt x="56" y="59"/>
                </a:cubicBezTo>
                <a:cubicBezTo>
                  <a:pt x="56" y="59"/>
                  <a:pt x="55" y="60"/>
                  <a:pt x="55" y="60"/>
                </a:cubicBezTo>
                <a:cubicBezTo>
                  <a:pt x="55" y="60"/>
                  <a:pt x="55" y="60"/>
                  <a:pt x="55" y="60"/>
                </a:cubicBezTo>
                <a:cubicBezTo>
                  <a:pt x="55" y="60"/>
                  <a:pt x="55" y="59"/>
                  <a:pt x="55" y="59"/>
                </a:cubicBezTo>
                <a:cubicBezTo>
                  <a:pt x="55" y="59"/>
                  <a:pt x="55" y="59"/>
                  <a:pt x="56" y="59"/>
                </a:cubicBezTo>
                <a:cubicBezTo>
                  <a:pt x="56" y="59"/>
                  <a:pt x="57" y="59"/>
                  <a:pt x="57" y="59"/>
                </a:cubicBezTo>
                <a:cubicBezTo>
                  <a:pt x="57" y="59"/>
                  <a:pt x="57" y="59"/>
                  <a:pt x="57" y="59"/>
                </a:cubicBezTo>
                <a:cubicBezTo>
                  <a:pt x="56" y="59"/>
                  <a:pt x="56" y="59"/>
                  <a:pt x="56" y="58"/>
                </a:cubicBezTo>
                <a:cubicBezTo>
                  <a:pt x="56" y="58"/>
                  <a:pt x="56" y="58"/>
                  <a:pt x="56" y="58"/>
                </a:cubicBezTo>
                <a:cubicBezTo>
                  <a:pt x="56" y="58"/>
                  <a:pt x="56" y="58"/>
                  <a:pt x="56" y="58"/>
                </a:cubicBezTo>
                <a:cubicBezTo>
                  <a:pt x="56" y="58"/>
                  <a:pt x="56" y="58"/>
                  <a:pt x="57" y="58"/>
                </a:cubicBezTo>
                <a:cubicBezTo>
                  <a:pt x="57" y="59"/>
                  <a:pt x="57" y="59"/>
                  <a:pt x="57" y="59"/>
                </a:cubicBezTo>
                <a:cubicBezTo>
                  <a:pt x="58" y="59"/>
                  <a:pt x="58" y="59"/>
                  <a:pt x="58" y="58"/>
                </a:cubicBezTo>
                <a:cubicBezTo>
                  <a:pt x="58" y="58"/>
                  <a:pt x="59" y="59"/>
                  <a:pt x="59" y="59"/>
                </a:cubicBezTo>
                <a:cubicBezTo>
                  <a:pt x="59" y="59"/>
                  <a:pt x="59" y="59"/>
                  <a:pt x="59" y="59"/>
                </a:cubicBezTo>
                <a:cubicBezTo>
                  <a:pt x="59" y="58"/>
                  <a:pt x="58" y="58"/>
                  <a:pt x="58" y="58"/>
                </a:cubicBezTo>
                <a:cubicBezTo>
                  <a:pt x="58" y="58"/>
                  <a:pt x="58" y="58"/>
                  <a:pt x="58" y="58"/>
                </a:cubicBezTo>
                <a:cubicBezTo>
                  <a:pt x="58" y="58"/>
                  <a:pt x="58" y="58"/>
                  <a:pt x="58" y="58"/>
                </a:cubicBezTo>
                <a:cubicBezTo>
                  <a:pt x="58" y="58"/>
                  <a:pt x="58" y="58"/>
                  <a:pt x="58" y="58"/>
                </a:cubicBezTo>
                <a:cubicBezTo>
                  <a:pt x="58" y="58"/>
                  <a:pt x="58" y="58"/>
                  <a:pt x="58" y="58"/>
                </a:cubicBezTo>
                <a:cubicBezTo>
                  <a:pt x="58" y="58"/>
                  <a:pt x="58" y="58"/>
                  <a:pt x="58" y="58"/>
                </a:cubicBezTo>
                <a:cubicBezTo>
                  <a:pt x="58" y="58"/>
                  <a:pt x="58" y="58"/>
                  <a:pt x="58" y="58"/>
                </a:cubicBezTo>
                <a:cubicBezTo>
                  <a:pt x="57" y="58"/>
                  <a:pt x="57" y="58"/>
                  <a:pt x="57" y="58"/>
                </a:cubicBezTo>
                <a:cubicBezTo>
                  <a:pt x="57" y="58"/>
                  <a:pt x="57" y="58"/>
                  <a:pt x="57" y="58"/>
                </a:cubicBezTo>
                <a:cubicBezTo>
                  <a:pt x="56" y="58"/>
                  <a:pt x="56" y="58"/>
                  <a:pt x="56" y="58"/>
                </a:cubicBezTo>
                <a:cubicBezTo>
                  <a:pt x="56" y="58"/>
                  <a:pt x="56" y="58"/>
                  <a:pt x="56" y="58"/>
                </a:cubicBezTo>
                <a:cubicBezTo>
                  <a:pt x="56" y="58"/>
                  <a:pt x="56" y="58"/>
                  <a:pt x="57" y="57"/>
                </a:cubicBezTo>
                <a:cubicBezTo>
                  <a:pt x="57" y="57"/>
                  <a:pt x="57" y="57"/>
                  <a:pt x="57" y="57"/>
                </a:cubicBezTo>
                <a:cubicBezTo>
                  <a:pt x="58" y="57"/>
                  <a:pt x="58" y="57"/>
                  <a:pt x="58" y="57"/>
                </a:cubicBezTo>
                <a:cubicBezTo>
                  <a:pt x="58" y="57"/>
                  <a:pt x="58" y="57"/>
                  <a:pt x="59" y="57"/>
                </a:cubicBezTo>
                <a:cubicBezTo>
                  <a:pt x="59" y="57"/>
                  <a:pt x="59" y="57"/>
                  <a:pt x="59" y="57"/>
                </a:cubicBezTo>
                <a:cubicBezTo>
                  <a:pt x="58" y="57"/>
                  <a:pt x="58" y="57"/>
                  <a:pt x="58" y="57"/>
                </a:cubicBezTo>
                <a:cubicBezTo>
                  <a:pt x="58" y="57"/>
                  <a:pt x="58" y="57"/>
                  <a:pt x="58" y="57"/>
                </a:cubicBezTo>
                <a:cubicBezTo>
                  <a:pt x="58" y="57"/>
                  <a:pt x="58" y="57"/>
                  <a:pt x="58" y="56"/>
                </a:cubicBezTo>
                <a:cubicBezTo>
                  <a:pt x="58" y="56"/>
                  <a:pt x="58" y="56"/>
                  <a:pt x="58" y="56"/>
                </a:cubicBezTo>
                <a:cubicBezTo>
                  <a:pt x="58" y="56"/>
                  <a:pt x="59" y="56"/>
                  <a:pt x="59" y="56"/>
                </a:cubicBezTo>
                <a:cubicBezTo>
                  <a:pt x="59" y="56"/>
                  <a:pt x="59" y="56"/>
                  <a:pt x="59" y="56"/>
                </a:cubicBezTo>
                <a:cubicBezTo>
                  <a:pt x="59" y="56"/>
                  <a:pt x="59" y="56"/>
                  <a:pt x="59" y="56"/>
                </a:cubicBezTo>
                <a:cubicBezTo>
                  <a:pt x="59" y="56"/>
                  <a:pt x="59" y="56"/>
                  <a:pt x="59" y="56"/>
                </a:cubicBezTo>
                <a:cubicBezTo>
                  <a:pt x="59" y="56"/>
                  <a:pt x="59" y="56"/>
                  <a:pt x="59" y="56"/>
                </a:cubicBezTo>
                <a:cubicBezTo>
                  <a:pt x="59" y="56"/>
                  <a:pt x="59" y="56"/>
                  <a:pt x="59" y="56"/>
                </a:cubicBezTo>
                <a:cubicBezTo>
                  <a:pt x="59" y="56"/>
                  <a:pt x="59" y="56"/>
                  <a:pt x="58" y="56"/>
                </a:cubicBezTo>
                <a:cubicBezTo>
                  <a:pt x="58" y="56"/>
                  <a:pt x="58" y="56"/>
                  <a:pt x="58" y="56"/>
                </a:cubicBezTo>
                <a:cubicBezTo>
                  <a:pt x="59" y="56"/>
                  <a:pt x="59" y="56"/>
                  <a:pt x="59" y="56"/>
                </a:cubicBezTo>
                <a:cubicBezTo>
                  <a:pt x="59" y="56"/>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5"/>
                  <a:pt x="59" y="55"/>
                  <a:pt x="59" y="55"/>
                </a:cubicBezTo>
                <a:cubicBezTo>
                  <a:pt x="59" y="54"/>
                  <a:pt x="59" y="54"/>
                  <a:pt x="59" y="54"/>
                </a:cubicBezTo>
                <a:cubicBezTo>
                  <a:pt x="59" y="54"/>
                  <a:pt x="59" y="54"/>
                  <a:pt x="59" y="54"/>
                </a:cubicBezTo>
                <a:cubicBezTo>
                  <a:pt x="59" y="54"/>
                  <a:pt x="59" y="54"/>
                  <a:pt x="59" y="54"/>
                </a:cubicBezTo>
                <a:cubicBezTo>
                  <a:pt x="59" y="54"/>
                  <a:pt x="59" y="54"/>
                  <a:pt x="58" y="54"/>
                </a:cubicBezTo>
                <a:cubicBezTo>
                  <a:pt x="58" y="54"/>
                  <a:pt x="58" y="54"/>
                  <a:pt x="58" y="54"/>
                </a:cubicBezTo>
                <a:cubicBezTo>
                  <a:pt x="58" y="54"/>
                  <a:pt x="58" y="54"/>
                  <a:pt x="58" y="54"/>
                </a:cubicBezTo>
                <a:cubicBezTo>
                  <a:pt x="58" y="54"/>
                  <a:pt x="58" y="54"/>
                  <a:pt x="58" y="54"/>
                </a:cubicBezTo>
                <a:cubicBezTo>
                  <a:pt x="58" y="54"/>
                  <a:pt x="58" y="54"/>
                  <a:pt x="58" y="54"/>
                </a:cubicBezTo>
                <a:cubicBezTo>
                  <a:pt x="58" y="54"/>
                  <a:pt x="58" y="54"/>
                  <a:pt x="58" y="54"/>
                </a:cubicBezTo>
                <a:cubicBezTo>
                  <a:pt x="58" y="54"/>
                  <a:pt x="58" y="54"/>
                  <a:pt x="58" y="54"/>
                </a:cubicBezTo>
                <a:cubicBezTo>
                  <a:pt x="57" y="54"/>
                  <a:pt x="57" y="54"/>
                  <a:pt x="57" y="54"/>
                </a:cubicBezTo>
                <a:cubicBezTo>
                  <a:pt x="57" y="54"/>
                  <a:pt x="56" y="54"/>
                  <a:pt x="56" y="54"/>
                </a:cubicBezTo>
                <a:cubicBezTo>
                  <a:pt x="56" y="54"/>
                  <a:pt x="56" y="54"/>
                  <a:pt x="56" y="54"/>
                </a:cubicBezTo>
                <a:cubicBezTo>
                  <a:pt x="56" y="54"/>
                  <a:pt x="56" y="54"/>
                  <a:pt x="56" y="54"/>
                </a:cubicBezTo>
                <a:cubicBezTo>
                  <a:pt x="56" y="54"/>
                  <a:pt x="55" y="54"/>
                  <a:pt x="55" y="54"/>
                </a:cubicBezTo>
                <a:cubicBezTo>
                  <a:pt x="55" y="54"/>
                  <a:pt x="55" y="54"/>
                  <a:pt x="55" y="54"/>
                </a:cubicBezTo>
                <a:cubicBezTo>
                  <a:pt x="56" y="54"/>
                  <a:pt x="56" y="54"/>
                  <a:pt x="56" y="54"/>
                </a:cubicBezTo>
                <a:cubicBezTo>
                  <a:pt x="56" y="54"/>
                  <a:pt x="56" y="54"/>
                  <a:pt x="57" y="55"/>
                </a:cubicBezTo>
                <a:cubicBezTo>
                  <a:pt x="57" y="55"/>
                  <a:pt x="58" y="55"/>
                  <a:pt x="57" y="55"/>
                </a:cubicBezTo>
                <a:cubicBezTo>
                  <a:pt x="57" y="55"/>
                  <a:pt x="57" y="56"/>
                  <a:pt x="56" y="56"/>
                </a:cubicBezTo>
                <a:cubicBezTo>
                  <a:pt x="56" y="56"/>
                  <a:pt x="56" y="56"/>
                  <a:pt x="56" y="56"/>
                </a:cubicBezTo>
                <a:cubicBezTo>
                  <a:pt x="56" y="56"/>
                  <a:pt x="55" y="56"/>
                  <a:pt x="55" y="56"/>
                </a:cubicBezTo>
                <a:cubicBezTo>
                  <a:pt x="55" y="56"/>
                  <a:pt x="55" y="56"/>
                  <a:pt x="55" y="56"/>
                </a:cubicBezTo>
                <a:cubicBezTo>
                  <a:pt x="55" y="56"/>
                  <a:pt x="55" y="55"/>
                  <a:pt x="55" y="55"/>
                </a:cubicBezTo>
                <a:cubicBezTo>
                  <a:pt x="55" y="55"/>
                  <a:pt x="55" y="55"/>
                  <a:pt x="55" y="55"/>
                </a:cubicBezTo>
                <a:cubicBezTo>
                  <a:pt x="55" y="55"/>
                  <a:pt x="55" y="55"/>
                  <a:pt x="55" y="55"/>
                </a:cubicBezTo>
                <a:cubicBezTo>
                  <a:pt x="55" y="55"/>
                  <a:pt x="55" y="55"/>
                  <a:pt x="55" y="55"/>
                </a:cubicBezTo>
                <a:cubicBezTo>
                  <a:pt x="55" y="55"/>
                  <a:pt x="55" y="55"/>
                  <a:pt x="55" y="55"/>
                </a:cubicBezTo>
                <a:cubicBezTo>
                  <a:pt x="55" y="55"/>
                  <a:pt x="55" y="55"/>
                  <a:pt x="55" y="55"/>
                </a:cubicBezTo>
                <a:cubicBezTo>
                  <a:pt x="55" y="55"/>
                  <a:pt x="55" y="55"/>
                  <a:pt x="55" y="55"/>
                </a:cubicBezTo>
                <a:cubicBezTo>
                  <a:pt x="54" y="55"/>
                  <a:pt x="54" y="55"/>
                  <a:pt x="54" y="55"/>
                </a:cubicBezTo>
                <a:cubicBezTo>
                  <a:pt x="54" y="55"/>
                  <a:pt x="54" y="55"/>
                  <a:pt x="54" y="55"/>
                </a:cubicBezTo>
                <a:cubicBezTo>
                  <a:pt x="51" y="58"/>
                  <a:pt x="48" y="61"/>
                  <a:pt x="46" y="64"/>
                </a:cubicBezTo>
                <a:cubicBezTo>
                  <a:pt x="46" y="64"/>
                  <a:pt x="46" y="64"/>
                  <a:pt x="46" y="64"/>
                </a:cubicBezTo>
                <a:cubicBezTo>
                  <a:pt x="47" y="64"/>
                  <a:pt x="47" y="65"/>
                  <a:pt x="47" y="65"/>
                </a:cubicBezTo>
                <a:cubicBezTo>
                  <a:pt x="47" y="65"/>
                  <a:pt x="47" y="65"/>
                  <a:pt x="47" y="65"/>
                </a:cubicBezTo>
                <a:cubicBezTo>
                  <a:pt x="47" y="65"/>
                  <a:pt x="47" y="65"/>
                  <a:pt x="47" y="66"/>
                </a:cubicBezTo>
                <a:cubicBezTo>
                  <a:pt x="47" y="66"/>
                  <a:pt x="47" y="66"/>
                  <a:pt x="47" y="66"/>
                </a:cubicBezTo>
                <a:cubicBezTo>
                  <a:pt x="47" y="66"/>
                  <a:pt x="48" y="66"/>
                  <a:pt x="48" y="66"/>
                </a:cubicBezTo>
                <a:cubicBezTo>
                  <a:pt x="48" y="66"/>
                  <a:pt x="48" y="66"/>
                  <a:pt x="48" y="66"/>
                </a:cubicBezTo>
                <a:cubicBezTo>
                  <a:pt x="49" y="66"/>
                  <a:pt x="49" y="66"/>
                  <a:pt x="49" y="66"/>
                </a:cubicBezTo>
                <a:cubicBezTo>
                  <a:pt x="50" y="66"/>
                  <a:pt x="50" y="67"/>
                  <a:pt x="51" y="67"/>
                </a:cubicBezTo>
                <a:cubicBezTo>
                  <a:pt x="51" y="67"/>
                  <a:pt x="51" y="67"/>
                  <a:pt x="51" y="67"/>
                </a:cubicBezTo>
                <a:cubicBezTo>
                  <a:pt x="50" y="67"/>
                  <a:pt x="50" y="67"/>
                  <a:pt x="50" y="67"/>
                </a:cubicBezTo>
                <a:cubicBezTo>
                  <a:pt x="50" y="68"/>
                  <a:pt x="49" y="67"/>
                  <a:pt x="49" y="67"/>
                </a:cubicBezTo>
                <a:cubicBezTo>
                  <a:pt x="49" y="67"/>
                  <a:pt x="49" y="67"/>
                  <a:pt x="49" y="67"/>
                </a:cubicBezTo>
                <a:cubicBezTo>
                  <a:pt x="49" y="68"/>
                  <a:pt x="50" y="68"/>
                  <a:pt x="50" y="68"/>
                </a:cubicBezTo>
                <a:cubicBezTo>
                  <a:pt x="49" y="68"/>
                  <a:pt x="49" y="68"/>
                  <a:pt x="49" y="69"/>
                </a:cubicBezTo>
                <a:cubicBezTo>
                  <a:pt x="48" y="69"/>
                  <a:pt x="48" y="68"/>
                  <a:pt x="48" y="68"/>
                </a:cubicBezTo>
                <a:cubicBezTo>
                  <a:pt x="48" y="68"/>
                  <a:pt x="48" y="68"/>
                  <a:pt x="48" y="68"/>
                </a:cubicBezTo>
                <a:cubicBezTo>
                  <a:pt x="48" y="69"/>
                  <a:pt x="48" y="69"/>
                  <a:pt x="48" y="69"/>
                </a:cubicBezTo>
                <a:cubicBezTo>
                  <a:pt x="48" y="69"/>
                  <a:pt x="48" y="70"/>
                  <a:pt x="48" y="70"/>
                </a:cubicBezTo>
                <a:cubicBezTo>
                  <a:pt x="48" y="70"/>
                  <a:pt x="48" y="70"/>
                  <a:pt x="48" y="70"/>
                </a:cubicBezTo>
                <a:cubicBezTo>
                  <a:pt x="48" y="70"/>
                  <a:pt x="47" y="70"/>
                  <a:pt x="47" y="70"/>
                </a:cubicBezTo>
                <a:cubicBezTo>
                  <a:pt x="47" y="69"/>
                  <a:pt x="47" y="69"/>
                  <a:pt x="47" y="69"/>
                </a:cubicBezTo>
                <a:cubicBezTo>
                  <a:pt x="47" y="69"/>
                  <a:pt x="46" y="69"/>
                  <a:pt x="46" y="69"/>
                </a:cubicBezTo>
                <a:cubicBezTo>
                  <a:pt x="46" y="69"/>
                  <a:pt x="46" y="69"/>
                  <a:pt x="46" y="69"/>
                </a:cubicBezTo>
                <a:cubicBezTo>
                  <a:pt x="46" y="68"/>
                  <a:pt x="46" y="68"/>
                  <a:pt x="46" y="68"/>
                </a:cubicBezTo>
                <a:cubicBezTo>
                  <a:pt x="46" y="68"/>
                  <a:pt x="46" y="68"/>
                  <a:pt x="45" y="68"/>
                </a:cubicBezTo>
                <a:cubicBezTo>
                  <a:pt x="45" y="68"/>
                  <a:pt x="44" y="67"/>
                  <a:pt x="44" y="67"/>
                </a:cubicBezTo>
                <a:cubicBezTo>
                  <a:pt x="44" y="67"/>
                  <a:pt x="43" y="68"/>
                  <a:pt x="43" y="68"/>
                </a:cubicBezTo>
                <a:cubicBezTo>
                  <a:pt x="43" y="68"/>
                  <a:pt x="43" y="68"/>
                  <a:pt x="44" y="68"/>
                </a:cubicBezTo>
                <a:cubicBezTo>
                  <a:pt x="44" y="68"/>
                  <a:pt x="44" y="68"/>
                  <a:pt x="43" y="68"/>
                </a:cubicBezTo>
                <a:cubicBezTo>
                  <a:pt x="43" y="68"/>
                  <a:pt x="43" y="68"/>
                  <a:pt x="43" y="68"/>
                </a:cubicBezTo>
                <a:cubicBezTo>
                  <a:pt x="43" y="68"/>
                  <a:pt x="43" y="68"/>
                  <a:pt x="43" y="68"/>
                </a:cubicBezTo>
                <a:cubicBezTo>
                  <a:pt x="43" y="68"/>
                  <a:pt x="43" y="68"/>
                  <a:pt x="43" y="69"/>
                </a:cubicBezTo>
                <a:cubicBezTo>
                  <a:pt x="43" y="69"/>
                  <a:pt x="43" y="69"/>
                  <a:pt x="43" y="69"/>
                </a:cubicBezTo>
                <a:cubicBezTo>
                  <a:pt x="43" y="69"/>
                  <a:pt x="43" y="69"/>
                  <a:pt x="43" y="69"/>
                </a:cubicBezTo>
                <a:cubicBezTo>
                  <a:pt x="44" y="69"/>
                  <a:pt x="44" y="70"/>
                  <a:pt x="44" y="70"/>
                </a:cubicBezTo>
                <a:cubicBezTo>
                  <a:pt x="44" y="70"/>
                  <a:pt x="44" y="70"/>
                  <a:pt x="44" y="70"/>
                </a:cubicBezTo>
                <a:cubicBezTo>
                  <a:pt x="44" y="70"/>
                  <a:pt x="44" y="70"/>
                  <a:pt x="45" y="70"/>
                </a:cubicBezTo>
                <a:cubicBezTo>
                  <a:pt x="45" y="70"/>
                  <a:pt x="45" y="71"/>
                  <a:pt x="45" y="71"/>
                </a:cubicBezTo>
                <a:cubicBezTo>
                  <a:pt x="46" y="71"/>
                  <a:pt x="46" y="71"/>
                  <a:pt x="46" y="71"/>
                </a:cubicBezTo>
                <a:cubicBezTo>
                  <a:pt x="46" y="71"/>
                  <a:pt x="46" y="71"/>
                  <a:pt x="46" y="71"/>
                </a:cubicBezTo>
                <a:cubicBezTo>
                  <a:pt x="46" y="71"/>
                  <a:pt x="46" y="71"/>
                  <a:pt x="46" y="71"/>
                </a:cubicBezTo>
                <a:cubicBezTo>
                  <a:pt x="46" y="71"/>
                  <a:pt x="46" y="71"/>
                  <a:pt x="46" y="71"/>
                </a:cubicBezTo>
                <a:cubicBezTo>
                  <a:pt x="46" y="72"/>
                  <a:pt x="47" y="72"/>
                  <a:pt x="47" y="73"/>
                </a:cubicBezTo>
                <a:cubicBezTo>
                  <a:pt x="47" y="73"/>
                  <a:pt x="47" y="73"/>
                  <a:pt x="47" y="73"/>
                </a:cubicBezTo>
                <a:cubicBezTo>
                  <a:pt x="47" y="73"/>
                  <a:pt x="46" y="72"/>
                  <a:pt x="46" y="72"/>
                </a:cubicBezTo>
                <a:cubicBezTo>
                  <a:pt x="46" y="73"/>
                  <a:pt x="46" y="73"/>
                  <a:pt x="46" y="74"/>
                </a:cubicBezTo>
                <a:cubicBezTo>
                  <a:pt x="46" y="74"/>
                  <a:pt x="46" y="74"/>
                  <a:pt x="46" y="74"/>
                </a:cubicBezTo>
                <a:cubicBezTo>
                  <a:pt x="46" y="74"/>
                  <a:pt x="46" y="74"/>
                  <a:pt x="46" y="74"/>
                </a:cubicBezTo>
                <a:cubicBezTo>
                  <a:pt x="46" y="74"/>
                  <a:pt x="46" y="74"/>
                  <a:pt x="46" y="75"/>
                </a:cubicBezTo>
                <a:cubicBezTo>
                  <a:pt x="46" y="74"/>
                  <a:pt x="46" y="74"/>
                  <a:pt x="45" y="74"/>
                </a:cubicBezTo>
                <a:cubicBezTo>
                  <a:pt x="44" y="74"/>
                  <a:pt x="44" y="73"/>
                  <a:pt x="43" y="72"/>
                </a:cubicBezTo>
                <a:cubicBezTo>
                  <a:pt x="43" y="72"/>
                  <a:pt x="43" y="73"/>
                  <a:pt x="43" y="73"/>
                </a:cubicBezTo>
                <a:cubicBezTo>
                  <a:pt x="42" y="73"/>
                  <a:pt x="42" y="72"/>
                  <a:pt x="42" y="72"/>
                </a:cubicBezTo>
                <a:cubicBezTo>
                  <a:pt x="42" y="73"/>
                  <a:pt x="43" y="74"/>
                  <a:pt x="43" y="74"/>
                </a:cubicBezTo>
                <a:cubicBezTo>
                  <a:pt x="44" y="74"/>
                  <a:pt x="45" y="75"/>
                  <a:pt x="45" y="76"/>
                </a:cubicBezTo>
                <a:cubicBezTo>
                  <a:pt x="44" y="76"/>
                  <a:pt x="43" y="75"/>
                  <a:pt x="43" y="75"/>
                </a:cubicBezTo>
                <a:cubicBezTo>
                  <a:pt x="42" y="75"/>
                  <a:pt x="42" y="75"/>
                  <a:pt x="41" y="75"/>
                </a:cubicBezTo>
                <a:cubicBezTo>
                  <a:pt x="41" y="75"/>
                  <a:pt x="41" y="74"/>
                  <a:pt x="41" y="74"/>
                </a:cubicBezTo>
                <a:cubicBezTo>
                  <a:pt x="41" y="74"/>
                  <a:pt x="40" y="74"/>
                  <a:pt x="40" y="74"/>
                </a:cubicBezTo>
                <a:cubicBezTo>
                  <a:pt x="40" y="74"/>
                  <a:pt x="40" y="74"/>
                  <a:pt x="40" y="74"/>
                </a:cubicBezTo>
                <a:cubicBezTo>
                  <a:pt x="40" y="74"/>
                  <a:pt x="39" y="74"/>
                  <a:pt x="39" y="74"/>
                </a:cubicBezTo>
                <a:cubicBezTo>
                  <a:pt x="39" y="74"/>
                  <a:pt x="39" y="74"/>
                  <a:pt x="39" y="74"/>
                </a:cubicBezTo>
                <a:cubicBezTo>
                  <a:pt x="39" y="75"/>
                  <a:pt x="38" y="75"/>
                  <a:pt x="38" y="76"/>
                </a:cubicBezTo>
                <a:cubicBezTo>
                  <a:pt x="38" y="76"/>
                  <a:pt x="38" y="76"/>
                  <a:pt x="38" y="76"/>
                </a:cubicBezTo>
                <a:cubicBezTo>
                  <a:pt x="38" y="77"/>
                  <a:pt x="38" y="77"/>
                  <a:pt x="38" y="77"/>
                </a:cubicBezTo>
                <a:cubicBezTo>
                  <a:pt x="39" y="77"/>
                  <a:pt x="40" y="77"/>
                  <a:pt x="40" y="78"/>
                </a:cubicBezTo>
                <a:cubicBezTo>
                  <a:pt x="41" y="78"/>
                  <a:pt x="41" y="77"/>
                  <a:pt x="41" y="77"/>
                </a:cubicBezTo>
                <a:cubicBezTo>
                  <a:pt x="41" y="77"/>
                  <a:pt x="41" y="78"/>
                  <a:pt x="41" y="78"/>
                </a:cubicBezTo>
                <a:cubicBezTo>
                  <a:pt x="41" y="78"/>
                  <a:pt x="41" y="78"/>
                  <a:pt x="41" y="78"/>
                </a:cubicBezTo>
                <a:cubicBezTo>
                  <a:pt x="40" y="78"/>
                  <a:pt x="41" y="80"/>
                  <a:pt x="41" y="81"/>
                </a:cubicBezTo>
                <a:cubicBezTo>
                  <a:pt x="41" y="81"/>
                  <a:pt x="41" y="81"/>
                  <a:pt x="40" y="81"/>
                </a:cubicBezTo>
                <a:cubicBezTo>
                  <a:pt x="40" y="81"/>
                  <a:pt x="40" y="81"/>
                  <a:pt x="41" y="82"/>
                </a:cubicBezTo>
                <a:cubicBezTo>
                  <a:pt x="41" y="82"/>
                  <a:pt x="41" y="82"/>
                  <a:pt x="41" y="82"/>
                </a:cubicBezTo>
                <a:cubicBezTo>
                  <a:pt x="41" y="81"/>
                  <a:pt x="42" y="81"/>
                  <a:pt x="43" y="82"/>
                </a:cubicBezTo>
                <a:cubicBezTo>
                  <a:pt x="43" y="82"/>
                  <a:pt x="43" y="82"/>
                  <a:pt x="42" y="82"/>
                </a:cubicBezTo>
                <a:cubicBezTo>
                  <a:pt x="43" y="82"/>
                  <a:pt x="43" y="82"/>
                  <a:pt x="43" y="82"/>
                </a:cubicBezTo>
                <a:cubicBezTo>
                  <a:pt x="43" y="82"/>
                  <a:pt x="44" y="82"/>
                  <a:pt x="44" y="82"/>
                </a:cubicBezTo>
                <a:cubicBezTo>
                  <a:pt x="44" y="82"/>
                  <a:pt x="44" y="81"/>
                  <a:pt x="44" y="81"/>
                </a:cubicBezTo>
                <a:cubicBezTo>
                  <a:pt x="45" y="81"/>
                  <a:pt x="45" y="82"/>
                  <a:pt x="45" y="82"/>
                </a:cubicBezTo>
                <a:cubicBezTo>
                  <a:pt x="45" y="82"/>
                  <a:pt x="45" y="82"/>
                  <a:pt x="45" y="82"/>
                </a:cubicBezTo>
                <a:cubicBezTo>
                  <a:pt x="45" y="81"/>
                  <a:pt x="45" y="81"/>
                  <a:pt x="46" y="80"/>
                </a:cubicBezTo>
                <a:cubicBezTo>
                  <a:pt x="45" y="79"/>
                  <a:pt x="46" y="80"/>
                  <a:pt x="46" y="79"/>
                </a:cubicBezTo>
                <a:cubicBezTo>
                  <a:pt x="46" y="79"/>
                  <a:pt x="46" y="79"/>
                  <a:pt x="46" y="79"/>
                </a:cubicBezTo>
                <a:cubicBezTo>
                  <a:pt x="47" y="79"/>
                  <a:pt x="47" y="79"/>
                  <a:pt x="47" y="79"/>
                </a:cubicBezTo>
                <a:cubicBezTo>
                  <a:pt x="47" y="79"/>
                  <a:pt x="48" y="81"/>
                  <a:pt x="49" y="81"/>
                </a:cubicBezTo>
                <a:cubicBezTo>
                  <a:pt x="49" y="82"/>
                  <a:pt x="48" y="82"/>
                  <a:pt x="48" y="82"/>
                </a:cubicBezTo>
                <a:cubicBezTo>
                  <a:pt x="49" y="82"/>
                  <a:pt x="49" y="82"/>
                  <a:pt x="49" y="82"/>
                </a:cubicBezTo>
                <a:cubicBezTo>
                  <a:pt x="49" y="83"/>
                  <a:pt x="50" y="82"/>
                  <a:pt x="50" y="83"/>
                </a:cubicBezTo>
                <a:cubicBezTo>
                  <a:pt x="50" y="83"/>
                  <a:pt x="50" y="83"/>
                  <a:pt x="49" y="83"/>
                </a:cubicBezTo>
                <a:cubicBezTo>
                  <a:pt x="50" y="84"/>
                  <a:pt x="50" y="84"/>
                  <a:pt x="50" y="84"/>
                </a:cubicBezTo>
                <a:cubicBezTo>
                  <a:pt x="50" y="84"/>
                  <a:pt x="50" y="84"/>
                  <a:pt x="50" y="85"/>
                </a:cubicBezTo>
                <a:cubicBezTo>
                  <a:pt x="50" y="85"/>
                  <a:pt x="50" y="84"/>
                  <a:pt x="49" y="85"/>
                </a:cubicBezTo>
                <a:cubicBezTo>
                  <a:pt x="49" y="85"/>
                  <a:pt x="49" y="85"/>
                  <a:pt x="49" y="85"/>
                </a:cubicBezTo>
                <a:cubicBezTo>
                  <a:pt x="49" y="85"/>
                  <a:pt x="50" y="85"/>
                  <a:pt x="50" y="86"/>
                </a:cubicBezTo>
                <a:cubicBezTo>
                  <a:pt x="50" y="86"/>
                  <a:pt x="50" y="86"/>
                  <a:pt x="50" y="86"/>
                </a:cubicBezTo>
                <a:cubicBezTo>
                  <a:pt x="51" y="86"/>
                  <a:pt x="52" y="86"/>
                  <a:pt x="52" y="87"/>
                </a:cubicBezTo>
                <a:cubicBezTo>
                  <a:pt x="51" y="87"/>
                  <a:pt x="51" y="87"/>
                  <a:pt x="51" y="87"/>
                </a:cubicBezTo>
                <a:cubicBezTo>
                  <a:pt x="52" y="87"/>
                  <a:pt x="52" y="87"/>
                  <a:pt x="52" y="87"/>
                </a:cubicBezTo>
                <a:cubicBezTo>
                  <a:pt x="53" y="87"/>
                  <a:pt x="53" y="88"/>
                  <a:pt x="54" y="88"/>
                </a:cubicBezTo>
                <a:cubicBezTo>
                  <a:pt x="54" y="88"/>
                  <a:pt x="54" y="88"/>
                  <a:pt x="55" y="88"/>
                </a:cubicBezTo>
                <a:cubicBezTo>
                  <a:pt x="55" y="89"/>
                  <a:pt x="54" y="89"/>
                  <a:pt x="54" y="89"/>
                </a:cubicBezTo>
                <a:cubicBezTo>
                  <a:pt x="53" y="89"/>
                  <a:pt x="53" y="89"/>
                  <a:pt x="53" y="89"/>
                </a:cubicBezTo>
                <a:cubicBezTo>
                  <a:pt x="52" y="89"/>
                  <a:pt x="52" y="89"/>
                  <a:pt x="52" y="89"/>
                </a:cubicBezTo>
                <a:cubicBezTo>
                  <a:pt x="52" y="90"/>
                  <a:pt x="52" y="90"/>
                  <a:pt x="52" y="90"/>
                </a:cubicBezTo>
                <a:cubicBezTo>
                  <a:pt x="52" y="90"/>
                  <a:pt x="53" y="90"/>
                  <a:pt x="53" y="90"/>
                </a:cubicBezTo>
                <a:cubicBezTo>
                  <a:pt x="54" y="89"/>
                  <a:pt x="54" y="88"/>
                  <a:pt x="55" y="89"/>
                </a:cubicBezTo>
                <a:cubicBezTo>
                  <a:pt x="55" y="89"/>
                  <a:pt x="55" y="90"/>
                  <a:pt x="55" y="90"/>
                </a:cubicBezTo>
                <a:cubicBezTo>
                  <a:pt x="55" y="90"/>
                  <a:pt x="55" y="90"/>
                  <a:pt x="55" y="90"/>
                </a:cubicBezTo>
                <a:cubicBezTo>
                  <a:pt x="55" y="90"/>
                  <a:pt x="56" y="90"/>
                  <a:pt x="56" y="90"/>
                </a:cubicBezTo>
                <a:cubicBezTo>
                  <a:pt x="56" y="90"/>
                  <a:pt x="57" y="90"/>
                  <a:pt x="57" y="90"/>
                </a:cubicBezTo>
                <a:cubicBezTo>
                  <a:pt x="57" y="91"/>
                  <a:pt x="57" y="91"/>
                  <a:pt x="57" y="91"/>
                </a:cubicBezTo>
                <a:cubicBezTo>
                  <a:pt x="57" y="92"/>
                  <a:pt x="57" y="92"/>
                  <a:pt x="57" y="92"/>
                </a:cubicBezTo>
                <a:cubicBezTo>
                  <a:pt x="57" y="92"/>
                  <a:pt x="57" y="92"/>
                  <a:pt x="57" y="92"/>
                </a:cubicBezTo>
                <a:cubicBezTo>
                  <a:pt x="57" y="92"/>
                  <a:pt x="56" y="93"/>
                  <a:pt x="56" y="93"/>
                </a:cubicBezTo>
                <a:cubicBezTo>
                  <a:pt x="55" y="93"/>
                  <a:pt x="54" y="93"/>
                  <a:pt x="54" y="93"/>
                </a:cubicBezTo>
                <a:cubicBezTo>
                  <a:pt x="53" y="94"/>
                  <a:pt x="53" y="94"/>
                  <a:pt x="53" y="94"/>
                </a:cubicBezTo>
                <a:cubicBezTo>
                  <a:pt x="52" y="95"/>
                  <a:pt x="51" y="95"/>
                  <a:pt x="50" y="95"/>
                </a:cubicBezTo>
                <a:cubicBezTo>
                  <a:pt x="50" y="95"/>
                  <a:pt x="49" y="95"/>
                  <a:pt x="48" y="95"/>
                </a:cubicBezTo>
                <a:cubicBezTo>
                  <a:pt x="48" y="95"/>
                  <a:pt x="47" y="95"/>
                  <a:pt x="46" y="95"/>
                </a:cubicBezTo>
                <a:cubicBezTo>
                  <a:pt x="46" y="95"/>
                  <a:pt x="45" y="95"/>
                  <a:pt x="44" y="95"/>
                </a:cubicBezTo>
                <a:cubicBezTo>
                  <a:pt x="44" y="95"/>
                  <a:pt x="44" y="96"/>
                  <a:pt x="43" y="96"/>
                </a:cubicBezTo>
                <a:cubicBezTo>
                  <a:pt x="43" y="96"/>
                  <a:pt x="43" y="96"/>
                  <a:pt x="42" y="97"/>
                </a:cubicBezTo>
                <a:cubicBezTo>
                  <a:pt x="41" y="97"/>
                  <a:pt x="40" y="99"/>
                  <a:pt x="39" y="100"/>
                </a:cubicBezTo>
                <a:cubicBezTo>
                  <a:pt x="40" y="100"/>
                  <a:pt x="40" y="99"/>
                  <a:pt x="41" y="98"/>
                </a:cubicBezTo>
                <a:cubicBezTo>
                  <a:pt x="42" y="98"/>
                  <a:pt x="43" y="97"/>
                  <a:pt x="44" y="97"/>
                </a:cubicBezTo>
                <a:cubicBezTo>
                  <a:pt x="45" y="96"/>
                  <a:pt x="47" y="96"/>
                  <a:pt x="47" y="97"/>
                </a:cubicBezTo>
                <a:cubicBezTo>
                  <a:pt x="47" y="98"/>
                  <a:pt x="46" y="98"/>
                  <a:pt x="46" y="98"/>
                </a:cubicBezTo>
                <a:cubicBezTo>
                  <a:pt x="45" y="98"/>
                  <a:pt x="45" y="98"/>
                  <a:pt x="45" y="98"/>
                </a:cubicBezTo>
                <a:cubicBezTo>
                  <a:pt x="45" y="98"/>
                  <a:pt x="45" y="98"/>
                  <a:pt x="44" y="98"/>
                </a:cubicBezTo>
                <a:cubicBezTo>
                  <a:pt x="44" y="98"/>
                  <a:pt x="44" y="98"/>
                  <a:pt x="44" y="98"/>
                </a:cubicBezTo>
                <a:cubicBezTo>
                  <a:pt x="45" y="98"/>
                  <a:pt x="45" y="98"/>
                  <a:pt x="45" y="99"/>
                </a:cubicBezTo>
                <a:cubicBezTo>
                  <a:pt x="46" y="99"/>
                  <a:pt x="46" y="99"/>
                  <a:pt x="46" y="99"/>
                </a:cubicBezTo>
                <a:cubicBezTo>
                  <a:pt x="46" y="99"/>
                  <a:pt x="46" y="99"/>
                  <a:pt x="46" y="99"/>
                </a:cubicBezTo>
                <a:cubicBezTo>
                  <a:pt x="46" y="99"/>
                  <a:pt x="46" y="99"/>
                  <a:pt x="46" y="99"/>
                </a:cubicBezTo>
                <a:cubicBezTo>
                  <a:pt x="46" y="99"/>
                  <a:pt x="46" y="99"/>
                  <a:pt x="46" y="99"/>
                </a:cubicBezTo>
                <a:cubicBezTo>
                  <a:pt x="46" y="99"/>
                  <a:pt x="46" y="99"/>
                  <a:pt x="46" y="99"/>
                </a:cubicBezTo>
                <a:cubicBezTo>
                  <a:pt x="46" y="99"/>
                  <a:pt x="46" y="99"/>
                  <a:pt x="46" y="100"/>
                </a:cubicBezTo>
                <a:cubicBezTo>
                  <a:pt x="46" y="100"/>
                  <a:pt x="46" y="100"/>
                  <a:pt x="46" y="100"/>
                </a:cubicBezTo>
                <a:cubicBezTo>
                  <a:pt x="46" y="100"/>
                  <a:pt x="46" y="100"/>
                  <a:pt x="46" y="100"/>
                </a:cubicBezTo>
                <a:cubicBezTo>
                  <a:pt x="46" y="100"/>
                  <a:pt x="46" y="100"/>
                  <a:pt x="46" y="100"/>
                </a:cubicBezTo>
                <a:cubicBezTo>
                  <a:pt x="46" y="101"/>
                  <a:pt x="47" y="101"/>
                  <a:pt x="48" y="101"/>
                </a:cubicBezTo>
                <a:cubicBezTo>
                  <a:pt x="48" y="101"/>
                  <a:pt x="48" y="101"/>
                  <a:pt x="47" y="101"/>
                </a:cubicBezTo>
                <a:cubicBezTo>
                  <a:pt x="47" y="101"/>
                  <a:pt x="47" y="101"/>
                  <a:pt x="47" y="101"/>
                </a:cubicBezTo>
                <a:cubicBezTo>
                  <a:pt x="47" y="101"/>
                  <a:pt x="47" y="101"/>
                  <a:pt x="47" y="101"/>
                </a:cubicBezTo>
                <a:cubicBezTo>
                  <a:pt x="47" y="101"/>
                  <a:pt x="47" y="101"/>
                  <a:pt x="47" y="101"/>
                </a:cubicBezTo>
                <a:cubicBezTo>
                  <a:pt x="47" y="101"/>
                  <a:pt x="47" y="101"/>
                  <a:pt x="47" y="101"/>
                </a:cubicBezTo>
                <a:cubicBezTo>
                  <a:pt x="47" y="101"/>
                  <a:pt x="47" y="101"/>
                  <a:pt x="48" y="101"/>
                </a:cubicBezTo>
                <a:cubicBezTo>
                  <a:pt x="48" y="101"/>
                  <a:pt x="48" y="101"/>
                  <a:pt x="48" y="101"/>
                </a:cubicBezTo>
                <a:cubicBezTo>
                  <a:pt x="48" y="101"/>
                  <a:pt x="48" y="102"/>
                  <a:pt x="48" y="102"/>
                </a:cubicBezTo>
                <a:cubicBezTo>
                  <a:pt x="48" y="102"/>
                  <a:pt x="49" y="101"/>
                  <a:pt x="49" y="102"/>
                </a:cubicBezTo>
                <a:cubicBezTo>
                  <a:pt x="49" y="102"/>
                  <a:pt x="49" y="102"/>
                  <a:pt x="49" y="102"/>
                </a:cubicBezTo>
                <a:cubicBezTo>
                  <a:pt x="49" y="102"/>
                  <a:pt x="49" y="102"/>
                  <a:pt x="49" y="102"/>
                </a:cubicBezTo>
                <a:cubicBezTo>
                  <a:pt x="49" y="102"/>
                  <a:pt x="49" y="102"/>
                  <a:pt x="49" y="102"/>
                </a:cubicBezTo>
                <a:cubicBezTo>
                  <a:pt x="49" y="102"/>
                  <a:pt x="49" y="102"/>
                  <a:pt x="49" y="102"/>
                </a:cubicBezTo>
                <a:cubicBezTo>
                  <a:pt x="49" y="102"/>
                  <a:pt x="49" y="101"/>
                  <a:pt x="50" y="101"/>
                </a:cubicBezTo>
                <a:cubicBezTo>
                  <a:pt x="50" y="102"/>
                  <a:pt x="50" y="102"/>
                  <a:pt x="50" y="102"/>
                </a:cubicBezTo>
                <a:cubicBezTo>
                  <a:pt x="50" y="102"/>
                  <a:pt x="50" y="102"/>
                  <a:pt x="50" y="102"/>
                </a:cubicBezTo>
                <a:cubicBezTo>
                  <a:pt x="50" y="102"/>
                  <a:pt x="50" y="102"/>
                  <a:pt x="50" y="102"/>
                </a:cubicBezTo>
                <a:cubicBezTo>
                  <a:pt x="50" y="102"/>
                  <a:pt x="50" y="102"/>
                  <a:pt x="50" y="102"/>
                </a:cubicBezTo>
                <a:cubicBezTo>
                  <a:pt x="50" y="102"/>
                  <a:pt x="50" y="102"/>
                  <a:pt x="50" y="102"/>
                </a:cubicBezTo>
                <a:cubicBezTo>
                  <a:pt x="51" y="102"/>
                  <a:pt x="51" y="102"/>
                  <a:pt x="51" y="102"/>
                </a:cubicBezTo>
                <a:cubicBezTo>
                  <a:pt x="51" y="102"/>
                  <a:pt x="51" y="102"/>
                  <a:pt x="51" y="102"/>
                </a:cubicBezTo>
                <a:cubicBezTo>
                  <a:pt x="50" y="102"/>
                  <a:pt x="51" y="102"/>
                  <a:pt x="50" y="102"/>
                </a:cubicBezTo>
                <a:cubicBezTo>
                  <a:pt x="50" y="102"/>
                  <a:pt x="50" y="102"/>
                  <a:pt x="50" y="102"/>
                </a:cubicBezTo>
                <a:cubicBezTo>
                  <a:pt x="50" y="102"/>
                  <a:pt x="50" y="102"/>
                  <a:pt x="50" y="103"/>
                </a:cubicBezTo>
                <a:cubicBezTo>
                  <a:pt x="50" y="103"/>
                  <a:pt x="50" y="102"/>
                  <a:pt x="50" y="102"/>
                </a:cubicBezTo>
                <a:cubicBezTo>
                  <a:pt x="50" y="103"/>
                  <a:pt x="50" y="103"/>
                  <a:pt x="50" y="103"/>
                </a:cubicBezTo>
                <a:cubicBezTo>
                  <a:pt x="49" y="103"/>
                  <a:pt x="49" y="103"/>
                  <a:pt x="48" y="103"/>
                </a:cubicBezTo>
                <a:cubicBezTo>
                  <a:pt x="48" y="103"/>
                  <a:pt x="48" y="103"/>
                  <a:pt x="48" y="103"/>
                </a:cubicBezTo>
                <a:cubicBezTo>
                  <a:pt x="48" y="103"/>
                  <a:pt x="48" y="103"/>
                  <a:pt x="48" y="103"/>
                </a:cubicBezTo>
                <a:cubicBezTo>
                  <a:pt x="48" y="103"/>
                  <a:pt x="48" y="103"/>
                  <a:pt x="48" y="103"/>
                </a:cubicBezTo>
                <a:cubicBezTo>
                  <a:pt x="48" y="103"/>
                  <a:pt x="48" y="103"/>
                  <a:pt x="48" y="103"/>
                </a:cubicBezTo>
                <a:cubicBezTo>
                  <a:pt x="48" y="103"/>
                  <a:pt x="48" y="103"/>
                  <a:pt x="48" y="103"/>
                </a:cubicBezTo>
                <a:cubicBezTo>
                  <a:pt x="48" y="103"/>
                  <a:pt x="48" y="103"/>
                  <a:pt x="47" y="103"/>
                </a:cubicBezTo>
                <a:cubicBezTo>
                  <a:pt x="47" y="103"/>
                  <a:pt x="47" y="103"/>
                  <a:pt x="47" y="103"/>
                </a:cubicBezTo>
                <a:cubicBezTo>
                  <a:pt x="47" y="103"/>
                  <a:pt x="47" y="103"/>
                  <a:pt x="47" y="103"/>
                </a:cubicBezTo>
                <a:cubicBezTo>
                  <a:pt x="47" y="103"/>
                  <a:pt x="47" y="103"/>
                  <a:pt x="47" y="103"/>
                </a:cubicBezTo>
                <a:cubicBezTo>
                  <a:pt x="47" y="103"/>
                  <a:pt x="47" y="103"/>
                  <a:pt x="47" y="103"/>
                </a:cubicBezTo>
                <a:cubicBezTo>
                  <a:pt x="47" y="103"/>
                  <a:pt x="47" y="103"/>
                  <a:pt x="47" y="103"/>
                </a:cubicBezTo>
                <a:cubicBezTo>
                  <a:pt x="47" y="103"/>
                  <a:pt x="47" y="103"/>
                  <a:pt x="47" y="103"/>
                </a:cubicBezTo>
                <a:cubicBezTo>
                  <a:pt x="47" y="104"/>
                  <a:pt x="47" y="104"/>
                  <a:pt x="47" y="104"/>
                </a:cubicBezTo>
                <a:cubicBezTo>
                  <a:pt x="47" y="104"/>
                  <a:pt x="46" y="104"/>
                  <a:pt x="46" y="104"/>
                </a:cubicBezTo>
                <a:cubicBezTo>
                  <a:pt x="46" y="104"/>
                  <a:pt x="46" y="104"/>
                  <a:pt x="46" y="104"/>
                </a:cubicBezTo>
                <a:cubicBezTo>
                  <a:pt x="46" y="105"/>
                  <a:pt x="46" y="105"/>
                  <a:pt x="46" y="105"/>
                </a:cubicBezTo>
                <a:cubicBezTo>
                  <a:pt x="46" y="105"/>
                  <a:pt x="46" y="105"/>
                  <a:pt x="46" y="105"/>
                </a:cubicBezTo>
                <a:cubicBezTo>
                  <a:pt x="46" y="105"/>
                  <a:pt x="46" y="105"/>
                  <a:pt x="46" y="105"/>
                </a:cubicBezTo>
                <a:cubicBezTo>
                  <a:pt x="45" y="105"/>
                  <a:pt x="45" y="105"/>
                  <a:pt x="45" y="105"/>
                </a:cubicBezTo>
                <a:cubicBezTo>
                  <a:pt x="45" y="104"/>
                  <a:pt x="45" y="104"/>
                  <a:pt x="45" y="104"/>
                </a:cubicBezTo>
                <a:cubicBezTo>
                  <a:pt x="45" y="105"/>
                  <a:pt x="45" y="105"/>
                  <a:pt x="45" y="105"/>
                </a:cubicBezTo>
                <a:cubicBezTo>
                  <a:pt x="45" y="104"/>
                  <a:pt x="45" y="104"/>
                  <a:pt x="45" y="103"/>
                </a:cubicBezTo>
                <a:cubicBezTo>
                  <a:pt x="45" y="103"/>
                  <a:pt x="45" y="103"/>
                  <a:pt x="45" y="103"/>
                </a:cubicBezTo>
                <a:cubicBezTo>
                  <a:pt x="45" y="103"/>
                  <a:pt x="45" y="103"/>
                  <a:pt x="45" y="104"/>
                </a:cubicBezTo>
                <a:cubicBezTo>
                  <a:pt x="45" y="104"/>
                  <a:pt x="45" y="104"/>
                  <a:pt x="45" y="104"/>
                </a:cubicBezTo>
                <a:cubicBezTo>
                  <a:pt x="45" y="103"/>
                  <a:pt x="45" y="103"/>
                  <a:pt x="45" y="103"/>
                </a:cubicBezTo>
                <a:cubicBezTo>
                  <a:pt x="45" y="103"/>
                  <a:pt x="45" y="103"/>
                  <a:pt x="45" y="103"/>
                </a:cubicBezTo>
                <a:cubicBezTo>
                  <a:pt x="45" y="103"/>
                  <a:pt x="45" y="103"/>
                  <a:pt x="45" y="103"/>
                </a:cubicBezTo>
                <a:cubicBezTo>
                  <a:pt x="45" y="103"/>
                  <a:pt x="45" y="103"/>
                  <a:pt x="45" y="103"/>
                </a:cubicBezTo>
                <a:cubicBezTo>
                  <a:pt x="45" y="103"/>
                  <a:pt x="45" y="103"/>
                  <a:pt x="45" y="103"/>
                </a:cubicBezTo>
                <a:cubicBezTo>
                  <a:pt x="45" y="103"/>
                  <a:pt x="45" y="103"/>
                  <a:pt x="45" y="103"/>
                </a:cubicBezTo>
                <a:cubicBezTo>
                  <a:pt x="45" y="103"/>
                  <a:pt x="47" y="102"/>
                  <a:pt x="47" y="102"/>
                </a:cubicBezTo>
                <a:cubicBezTo>
                  <a:pt x="47" y="102"/>
                  <a:pt x="47" y="102"/>
                  <a:pt x="47" y="103"/>
                </a:cubicBezTo>
                <a:cubicBezTo>
                  <a:pt x="47" y="103"/>
                  <a:pt x="47" y="103"/>
                  <a:pt x="47" y="103"/>
                </a:cubicBezTo>
                <a:cubicBezTo>
                  <a:pt x="47" y="102"/>
                  <a:pt x="47" y="102"/>
                  <a:pt x="47" y="102"/>
                </a:cubicBezTo>
                <a:cubicBezTo>
                  <a:pt x="47" y="102"/>
                  <a:pt x="48" y="102"/>
                  <a:pt x="48" y="102"/>
                </a:cubicBezTo>
                <a:cubicBezTo>
                  <a:pt x="48" y="102"/>
                  <a:pt x="48" y="102"/>
                  <a:pt x="48" y="102"/>
                </a:cubicBezTo>
                <a:cubicBezTo>
                  <a:pt x="47" y="102"/>
                  <a:pt x="47" y="102"/>
                  <a:pt x="46" y="102"/>
                </a:cubicBezTo>
                <a:cubicBezTo>
                  <a:pt x="46" y="102"/>
                  <a:pt x="46" y="102"/>
                  <a:pt x="46" y="102"/>
                </a:cubicBezTo>
                <a:cubicBezTo>
                  <a:pt x="47" y="102"/>
                  <a:pt x="47" y="102"/>
                  <a:pt x="47" y="101"/>
                </a:cubicBezTo>
                <a:cubicBezTo>
                  <a:pt x="47" y="101"/>
                  <a:pt x="47" y="101"/>
                  <a:pt x="47" y="101"/>
                </a:cubicBezTo>
                <a:cubicBezTo>
                  <a:pt x="47" y="102"/>
                  <a:pt x="47" y="102"/>
                  <a:pt x="47" y="102"/>
                </a:cubicBezTo>
                <a:cubicBezTo>
                  <a:pt x="47" y="101"/>
                  <a:pt x="47" y="101"/>
                  <a:pt x="47" y="101"/>
                </a:cubicBezTo>
                <a:cubicBezTo>
                  <a:pt x="47" y="101"/>
                  <a:pt x="47" y="101"/>
                  <a:pt x="47" y="102"/>
                </a:cubicBezTo>
                <a:cubicBezTo>
                  <a:pt x="47" y="102"/>
                  <a:pt x="46" y="102"/>
                  <a:pt x="46" y="102"/>
                </a:cubicBezTo>
                <a:cubicBezTo>
                  <a:pt x="46" y="102"/>
                  <a:pt x="46" y="102"/>
                  <a:pt x="45" y="102"/>
                </a:cubicBezTo>
                <a:cubicBezTo>
                  <a:pt x="45" y="102"/>
                  <a:pt x="45" y="102"/>
                  <a:pt x="45" y="102"/>
                </a:cubicBezTo>
                <a:cubicBezTo>
                  <a:pt x="45" y="102"/>
                  <a:pt x="45" y="102"/>
                  <a:pt x="45" y="102"/>
                </a:cubicBezTo>
                <a:cubicBezTo>
                  <a:pt x="45" y="102"/>
                  <a:pt x="45" y="103"/>
                  <a:pt x="44" y="103"/>
                </a:cubicBezTo>
                <a:cubicBezTo>
                  <a:pt x="44" y="102"/>
                  <a:pt x="44" y="102"/>
                  <a:pt x="44" y="103"/>
                </a:cubicBezTo>
                <a:cubicBezTo>
                  <a:pt x="44" y="103"/>
                  <a:pt x="44" y="102"/>
                  <a:pt x="44" y="102"/>
                </a:cubicBezTo>
                <a:cubicBezTo>
                  <a:pt x="44" y="103"/>
                  <a:pt x="44" y="103"/>
                  <a:pt x="44" y="103"/>
                </a:cubicBezTo>
                <a:cubicBezTo>
                  <a:pt x="44" y="103"/>
                  <a:pt x="44" y="103"/>
                  <a:pt x="44" y="103"/>
                </a:cubicBezTo>
                <a:cubicBezTo>
                  <a:pt x="44" y="103"/>
                  <a:pt x="44" y="103"/>
                  <a:pt x="44" y="103"/>
                </a:cubicBezTo>
                <a:cubicBezTo>
                  <a:pt x="44" y="103"/>
                  <a:pt x="44" y="103"/>
                  <a:pt x="44" y="103"/>
                </a:cubicBezTo>
                <a:cubicBezTo>
                  <a:pt x="44" y="103"/>
                  <a:pt x="43" y="103"/>
                  <a:pt x="43" y="103"/>
                </a:cubicBezTo>
                <a:cubicBezTo>
                  <a:pt x="43" y="103"/>
                  <a:pt x="43" y="103"/>
                  <a:pt x="43" y="103"/>
                </a:cubicBezTo>
                <a:cubicBezTo>
                  <a:pt x="43" y="103"/>
                  <a:pt x="43" y="103"/>
                  <a:pt x="43" y="103"/>
                </a:cubicBezTo>
                <a:cubicBezTo>
                  <a:pt x="43" y="103"/>
                  <a:pt x="43" y="104"/>
                  <a:pt x="43" y="104"/>
                </a:cubicBezTo>
                <a:cubicBezTo>
                  <a:pt x="43" y="104"/>
                  <a:pt x="42" y="103"/>
                  <a:pt x="42" y="103"/>
                </a:cubicBezTo>
                <a:cubicBezTo>
                  <a:pt x="42" y="103"/>
                  <a:pt x="42" y="104"/>
                  <a:pt x="42" y="104"/>
                </a:cubicBezTo>
                <a:cubicBezTo>
                  <a:pt x="42" y="104"/>
                  <a:pt x="42" y="104"/>
                  <a:pt x="42" y="104"/>
                </a:cubicBezTo>
                <a:cubicBezTo>
                  <a:pt x="42" y="104"/>
                  <a:pt x="42" y="104"/>
                  <a:pt x="42" y="104"/>
                </a:cubicBezTo>
                <a:cubicBezTo>
                  <a:pt x="42" y="104"/>
                  <a:pt x="42" y="104"/>
                  <a:pt x="42" y="104"/>
                </a:cubicBezTo>
                <a:cubicBezTo>
                  <a:pt x="42" y="104"/>
                  <a:pt x="42" y="103"/>
                  <a:pt x="42" y="103"/>
                </a:cubicBezTo>
                <a:cubicBezTo>
                  <a:pt x="42" y="103"/>
                  <a:pt x="42" y="103"/>
                  <a:pt x="42" y="103"/>
                </a:cubicBezTo>
                <a:cubicBezTo>
                  <a:pt x="42" y="103"/>
                  <a:pt x="42" y="103"/>
                  <a:pt x="42" y="103"/>
                </a:cubicBezTo>
                <a:cubicBezTo>
                  <a:pt x="42" y="104"/>
                  <a:pt x="41" y="104"/>
                  <a:pt x="41" y="104"/>
                </a:cubicBezTo>
                <a:cubicBezTo>
                  <a:pt x="41" y="104"/>
                  <a:pt x="41" y="104"/>
                  <a:pt x="41" y="104"/>
                </a:cubicBezTo>
                <a:cubicBezTo>
                  <a:pt x="41" y="104"/>
                  <a:pt x="41" y="104"/>
                  <a:pt x="41" y="104"/>
                </a:cubicBezTo>
                <a:cubicBezTo>
                  <a:pt x="41" y="104"/>
                  <a:pt x="41" y="104"/>
                  <a:pt x="41" y="104"/>
                </a:cubicBezTo>
                <a:cubicBezTo>
                  <a:pt x="41" y="104"/>
                  <a:pt x="41" y="104"/>
                  <a:pt x="41" y="104"/>
                </a:cubicBezTo>
                <a:cubicBezTo>
                  <a:pt x="41" y="104"/>
                  <a:pt x="41" y="104"/>
                  <a:pt x="41" y="104"/>
                </a:cubicBezTo>
                <a:cubicBezTo>
                  <a:pt x="41" y="104"/>
                  <a:pt x="41" y="104"/>
                  <a:pt x="40" y="105"/>
                </a:cubicBezTo>
                <a:cubicBezTo>
                  <a:pt x="40" y="105"/>
                  <a:pt x="40" y="105"/>
                  <a:pt x="40" y="105"/>
                </a:cubicBezTo>
                <a:cubicBezTo>
                  <a:pt x="40" y="105"/>
                  <a:pt x="40" y="104"/>
                  <a:pt x="40" y="104"/>
                </a:cubicBezTo>
                <a:cubicBezTo>
                  <a:pt x="40" y="104"/>
                  <a:pt x="40" y="104"/>
                  <a:pt x="40" y="104"/>
                </a:cubicBezTo>
                <a:cubicBezTo>
                  <a:pt x="40" y="104"/>
                  <a:pt x="40" y="104"/>
                  <a:pt x="40" y="104"/>
                </a:cubicBezTo>
                <a:cubicBezTo>
                  <a:pt x="40" y="105"/>
                  <a:pt x="40" y="105"/>
                  <a:pt x="40" y="105"/>
                </a:cubicBezTo>
                <a:cubicBezTo>
                  <a:pt x="40" y="105"/>
                  <a:pt x="39" y="106"/>
                  <a:pt x="39" y="106"/>
                </a:cubicBezTo>
                <a:cubicBezTo>
                  <a:pt x="39" y="106"/>
                  <a:pt x="39" y="106"/>
                  <a:pt x="40" y="106"/>
                </a:cubicBezTo>
                <a:cubicBezTo>
                  <a:pt x="40" y="106"/>
                  <a:pt x="40" y="106"/>
                  <a:pt x="40" y="106"/>
                </a:cubicBezTo>
                <a:cubicBezTo>
                  <a:pt x="39" y="106"/>
                  <a:pt x="39" y="106"/>
                  <a:pt x="39" y="107"/>
                </a:cubicBezTo>
                <a:cubicBezTo>
                  <a:pt x="39" y="107"/>
                  <a:pt x="40" y="107"/>
                  <a:pt x="40" y="107"/>
                </a:cubicBezTo>
                <a:cubicBezTo>
                  <a:pt x="40" y="107"/>
                  <a:pt x="40" y="107"/>
                  <a:pt x="40" y="107"/>
                </a:cubicBezTo>
                <a:cubicBezTo>
                  <a:pt x="40" y="107"/>
                  <a:pt x="40" y="107"/>
                  <a:pt x="40" y="107"/>
                </a:cubicBezTo>
                <a:cubicBezTo>
                  <a:pt x="40" y="107"/>
                  <a:pt x="40" y="107"/>
                  <a:pt x="40" y="107"/>
                </a:cubicBezTo>
                <a:cubicBezTo>
                  <a:pt x="40" y="107"/>
                  <a:pt x="40" y="107"/>
                  <a:pt x="40" y="107"/>
                </a:cubicBezTo>
                <a:cubicBezTo>
                  <a:pt x="40" y="107"/>
                  <a:pt x="40" y="108"/>
                  <a:pt x="40" y="108"/>
                </a:cubicBezTo>
                <a:cubicBezTo>
                  <a:pt x="40" y="107"/>
                  <a:pt x="40" y="107"/>
                  <a:pt x="39" y="107"/>
                </a:cubicBezTo>
                <a:cubicBezTo>
                  <a:pt x="39" y="107"/>
                  <a:pt x="39" y="107"/>
                  <a:pt x="39" y="107"/>
                </a:cubicBezTo>
                <a:cubicBezTo>
                  <a:pt x="39" y="108"/>
                  <a:pt x="39" y="108"/>
                  <a:pt x="39" y="108"/>
                </a:cubicBezTo>
                <a:cubicBezTo>
                  <a:pt x="39" y="108"/>
                  <a:pt x="39" y="108"/>
                  <a:pt x="39" y="108"/>
                </a:cubicBezTo>
                <a:cubicBezTo>
                  <a:pt x="39" y="108"/>
                  <a:pt x="39" y="107"/>
                  <a:pt x="39" y="107"/>
                </a:cubicBezTo>
                <a:cubicBezTo>
                  <a:pt x="39" y="107"/>
                  <a:pt x="39" y="107"/>
                  <a:pt x="39" y="107"/>
                </a:cubicBezTo>
                <a:cubicBezTo>
                  <a:pt x="39" y="108"/>
                  <a:pt x="39" y="108"/>
                  <a:pt x="39" y="108"/>
                </a:cubicBezTo>
                <a:cubicBezTo>
                  <a:pt x="37" y="108"/>
                  <a:pt x="36" y="108"/>
                  <a:pt x="36" y="109"/>
                </a:cubicBezTo>
                <a:cubicBezTo>
                  <a:pt x="36" y="109"/>
                  <a:pt x="36" y="108"/>
                  <a:pt x="36" y="108"/>
                </a:cubicBezTo>
                <a:cubicBezTo>
                  <a:pt x="36" y="108"/>
                  <a:pt x="36" y="109"/>
                  <a:pt x="36" y="109"/>
                </a:cubicBezTo>
                <a:cubicBezTo>
                  <a:pt x="35" y="109"/>
                  <a:pt x="35" y="109"/>
                  <a:pt x="35" y="109"/>
                </a:cubicBezTo>
                <a:cubicBezTo>
                  <a:pt x="35" y="109"/>
                  <a:pt x="35" y="109"/>
                  <a:pt x="35" y="109"/>
                </a:cubicBezTo>
                <a:cubicBezTo>
                  <a:pt x="35" y="109"/>
                  <a:pt x="35" y="109"/>
                  <a:pt x="36" y="109"/>
                </a:cubicBezTo>
                <a:cubicBezTo>
                  <a:pt x="36" y="110"/>
                  <a:pt x="35" y="110"/>
                  <a:pt x="35" y="110"/>
                </a:cubicBezTo>
                <a:cubicBezTo>
                  <a:pt x="35" y="110"/>
                  <a:pt x="35" y="110"/>
                  <a:pt x="35" y="110"/>
                </a:cubicBezTo>
                <a:cubicBezTo>
                  <a:pt x="35" y="111"/>
                  <a:pt x="35" y="111"/>
                  <a:pt x="35" y="111"/>
                </a:cubicBezTo>
                <a:cubicBezTo>
                  <a:pt x="35" y="111"/>
                  <a:pt x="34" y="111"/>
                  <a:pt x="34" y="111"/>
                </a:cubicBezTo>
                <a:cubicBezTo>
                  <a:pt x="34" y="111"/>
                  <a:pt x="34" y="111"/>
                  <a:pt x="34" y="111"/>
                </a:cubicBezTo>
                <a:cubicBezTo>
                  <a:pt x="35" y="111"/>
                  <a:pt x="35" y="111"/>
                  <a:pt x="35" y="111"/>
                </a:cubicBezTo>
                <a:cubicBezTo>
                  <a:pt x="34" y="111"/>
                  <a:pt x="34" y="111"/>
                  <a:pt x="34" y="110"/>
                </a:cubicBezTo>
                <a:cubicBezTo>
                  <a:pt x="34" y="110"/>
                  <a:pt x="34" y="110"/>
                  <a:pt x="34" y="110"/>
                </a:cubicBezTo>
                <a:cubicBezTo>
                  <a:pt x="34" y="110"/>
                  <a:pt x="34" y="110"/>
                  <a:pt x="34" y="110"/>
                </a:cubicBezTo>
                <a:cubicBezTo>
                  <a:pt x="34" y="110"/>
                  <a:pt x="34" y="110"/>
                  <a:pt x="34" y="110"/>
                </a:cubicBezTo>
                <a:cubicBezTo>
                  <a:pt x="34" y="111"/>
                  <a:pt x="34" y="111"/>
                  <a:pt x="34" y="111"/>
                </a:cubicBezTo>
                <a:cubicBezTo>
                  <a:pt x="34" y="112"/>
                  <a:pt x="34" y="112"/>
                  <a:pt x="34" y="112"/>
                </a:cubicBezTo>
                <a:cubicBezTo>
                  <a:pt x="34" y="112"/>
                  <a:pt x="34" y="112"/>
                  <a:pt x="34" y="112"/>
                </a:cubicBezTo>
                <a:cubicBezTo>
                  <a:pt x="34" y="113"/>
                  <a:pt x="34" y="113"/>
                  <a:pt x="34" y="113"/>
                </a:cubicBezTo>
                <a:cubicBezTo>
                  <a:pt x="34" y="113"/>
                  <a:pt x="34" y="113"/>
                  <a:pt x="34" y="113"/>
                </a:cubicBezTo>
                <a:cubicBezTo>
                  <a:pt x="34" y="113"/>
                  <a:pt x="33" y="113"/>
                  <a:pt x="33" y="114"/>
                </a:cubicBezTo>
                <a:cubicBezTo>
                  <a:pt x="33" y="114"/>
                  <a:pt x="33" y="114"/>
                  <a:pt x="33" y="114"/>
                </a:cubicBezTo>
                <a:cubicBezTo>
                  <a:pt x="33" y="114"/>
                  <a:pt x="33" y="114"/>
                  <a:pt x="33" y="113"/>
                </a:cubicBezTo>
                <a:cubicBezTo>
                  <a:pt x="33" y="113"/>
                  <a:pt x="34" y="113"/>
                  <a:pt x="34" y="113"/>
                </a:cubicBezTo>
                <a:cubicBezTo>
                  <a:pt x="34" y="112"/>
                  <a:pt x="34" y="113"/>
                  <a:pt x="33" y="113"/>
                </a:cubicBezTo>
                <a:cubicBezTo>
                  <a:pt x="33" y="113"/>
                  <a:pt x="33" y="113"/>
                  <a:pt x="33" y="113"/>
                </a:cubicBezTo>
                <a:cubicBezTo>
                  <a:pt x="33" y="113"/>
                  <a:pt x="33" y="113"/>
                  <a:pt x="33" y="113"/>
                </a:cubicBezTo>
                <a:cubicBezTo>
                  <a:pt x="33" y="112"/>
                  <a:pt x="34" y="112"/>
                  <a:pt x="34"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3" y="111"/>
                  <a:pt x="33" y="111"/>
                  <a:pt x="33" y="112"/>
                </a:cubicBezTo>
                <a:cubicBezTo>
                  <a:pt x="33" y="112"/>
                  <a:pt x="33" y="112"/>
                  <a:pt x="33" y="112"/>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0"/>
                  <a:pt x="33" y="110"/>
                  <a:pt x="33" y="110"/>
                </a:cubicBezTo>
                <a:cubicBezTo>
                  <a:pt x="33" y="110"/>
                  <a:pt x="33" y="110"/>
                  <a:pt x="33" y="110"/>
                </a:cubicBezTo>
                <a:cubicBezTo>
                  <a:pt x="33" y="111"/>
                  <a:pt x="33" y="111"/>
                  <a:pt x="33" y="111"/>
                </a:cubicBezTo>
                <a:cubicBezTo>
                  <a:pt x="33" y="111"/>
                  <a:pt x="33" y="111"/>
                  <a:pt x="33" y="110"/>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1"/>
                </a:cubicBezTo>
                <a:cubicBezTo>
                  <a:pt x="33" y="111"/>
                  <a:pt x="33" y="111"/>
                  <a:pt x="33" y="112"/>
                </a:cubicBezTo>
                <a:cubicBezTo>
                  <a:pt x="33" y="112"/>
                  <a:pt x="33" y="112"/>
                  <a:pt x="33" y="112"/>
                </a:cubicBezTo>
                <a:cubicBezTo>
                  <a:pt x="33" y="112"/>
                  <a:pt x="33" y="112"/>
                  <a:pt x="33" y="112"/>
                </a:cubicBezTo>
                <a:cubicBezTo>
                  <a:pt x="33" y="112"/>
                  <a:pt x="33" y="112"/>
                  <a:pt x="33" y="112"/>
                </a:cubicBezTo>
                <a:cubicBezTo>
                  <a:pt x="33" y="112"/>
                  <a:pt x="33" y="112"/>
                  <a:pt x="33" y="112"/>
                </a:cubicBezTo>
                <a:cubicBezTo>
                  <a:pt x="32" y="112"/>
                  <a:pt x="32" y="112"/>
                  <a:pt x="32" y="112"/>
                </a:cubicBezTo>
                <a:cubicBezTo>
                  <a:pt x="33" y="112"/>
                  <a:pt x="33" y="112"/>
                  <a:pt x="33" y="112"/>
                </a:cubicBezTo>
                <a:cubicBezTo>
                  <a:pt x="33" y="112"/>
                  <a:pt x="32" y="112"/>
                  <a:pt x="32" y="112"/>
                </a:cubicBezTo>
                <a:cubicBezTo>
                  <a:pt x="32" y="112"/>
                  <a:pt x="32" y="112"/>
                  <a:pt x="32" y="112"/>
                </a:cubicBezTo>
                <a:cubicBezTo>
                  <a:pt x="32" y="112"/>
                  <a:pt x="32" y="112"/>
                  <a:pt x="32" y="112"/>
                </a:cubicBezTo>
                <a:cubicBezTo>
                  <a:pt x="32" y="112"/>
                  <a:pt x="32" y="112"/>
                  <a:pt x="32" y="112"/>
                </a:cubicBezTo>
                <a:cubicBezTo>
                  <a:pt x="32" y="112"/>
                  <a:pt x="33" y="112"/>
                  <a:pt x="33" y="113"/>
                </a:cubicBezTo>
                <a:cubicBezTo>
                  <a:pt x="33" y="113"/>
                  <a:pt x="33" y="113"/>
                  <a:pt x="33" y="113"/>
                </a:cubicBezTo>
                <a:cubicBezTo>
                  <a:pt x="33" y="113"/>
                  <a:pt x="33" y="113"/>
                  <a:pt x="33" y="113"/>
                </a:cubicBezTo>
                <a:cubicBezTo>
                  <a:pt x="33" y="113"/>
                  <a:pt x="32" y="113"/>
                  <a:pt x="32" y="113"/>
                </a:cubicBezTo>
                <a:cubicBezTo>
                  <a:pt x="32" y="113"/>
                  <a:pt x="33" y="113"/>
                  <a:pt x="33" y="113"/>
                </a:cubicBezTo>
                <a:cubicBezTo>
                  <a:pt x="33" y="113"/>
                  <a:pt x="33" y="113"/>
                  <a:pt x="33" y="113"/>
                </a:cubicBezTo>
                <a:cubicBezTo>
                  <a:pt x="33" y="113"/>
                  <a:pt x="33" y="113"/>
                  <a:pt x="33" y="113"/>
                </a:cubicBezTo>
                <a:cubicBezTo>
                  <a:pt x="33" y="113"/>
                  <a:pt x="33" y="113"/>
                  <a:pt x="33" y="113"/>
                </a:cubicBezTo>
                <a:cubicBezTo>
                  <a:pt x="33" y="113"/>
                  <a:pt x="33" y="113"/>
                  <a:pt x="33" y="113"/>
                </a:cubicBezTo>
                <a:cubicBezTo>
                  <a:pt x="33" y="113"/>
                  <a:pt x="33" y="113"/>
                  <a:pt x="33" y="113"/>
                </a:cubicBezTo>
                <a:cubicBezTo>
                  <a:pt x="33" y="113"/>
                  <a:pt x="33" y="113"/>
                  <a:pt x="33" y="113"/>
                </a:cubicBezTo>
                <a:cubicBezTo>
                  <a:pt x="33" y="113"/>
                  <a:pt x="33" y="113"/>
                  <a:pt x="32" y="113"/>
                </a:cubicBezTo>
                <a:cubicBezTo>
                  <a:pt x="33" y="113"/>
                  <a:pt x="33" y="113"/>
                  <a:pt x="33" y="113"/>
                </a:cubicBezTo>
                <a:cubicBezTo>
                  <a:pt x="33" y="113"/>
                  <a:pt x="33" y="113"/>
                  <a:pt x="33" y="113"/>
                </a:cubicBezTo>
                <a:cubicBezTo>
                  <a:pt x="33" y="113"/>
                  <a:pt x="33" y="114"/>
                  <a:pt x="33" y="114"/>
                </a:cubicBezTo>
                <a:cubicBezTo>
                  <a:pt x="33" y="114"/>
                  <a:pt x="33" y="114"/>
                  <a:pt x="33" y="114"/>
                </a:cubicBezTo>
                <a:cubicBezTo>
                  <a:pt x="33" y="114"/>
                  <a:pt x="33" y="114"/>
                  <a:pt x="33" y="114"/>
                </a:cubicBezTo>
                <a:cubicBezTo>
                  <a:pt x="33" y="114"/>
                  <a:pt x="32" y="114"/>
                  <a:pt x="32" y="113"/>
                </a:cubicBezTo>
                <a:cubicBezTo>
                  <a:pt x="32" y="113"/>
                  <a:pt x="32" y="113"/>
                  <a:pt x="32" y="113"/>
                </a:cubicBezTo>
                <a:cubicBezTo>
                  <a:pt x="32" y="114"/>
                  <a:pt x="32" y="114"/>
                  <a:pt x="32" y="114"/>
                </a:cubicBezTo>
                <a:cubicBezTo>
                  <a:pt x="32" y="114"/>
                  <a:pt x="33" y="114"/>
                  <a:pt x="33" y="114"/>
                </a:cubicBezTo>
                <a:cubicBezTo>
                  <a:pt x="33" y="114"/>
                  <a:pt x="33" y="114"/>
                  <a:pt x="33" y="114"/>
                </a:cubicBezTo>
                <a:cubicBezTo>
                  <a:pt x="33" y="114"/>
                  <a:pt x="33" y="114"/>
                  <a:pt x="33" y="114"/>
                </a:cubicBezTo>
                <a:cubicBezTo>
                  <a:pt x="33" y="114"/>
                  <a:pt x="33" y="114"/>
                  <a:pt x="33" y="115"/>
                </a:cubicBezTo>
                <a:cubicBezTo>
                  <a:pt x="33" y="115"/>
                  <a:pt x="33" y="115"/>
                  <a:pt x="33" y="115"/>
                </a:cubicBezTo>
                <a:cubicBezTo>
                  <a:pt x="33" y="115"/>
                  <a:pt x="33" y="115"/>
                  <a:pt x="34"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3" y="115"/>
                  <a:pt x="33" y="115"/>
                </a:cubicBezTo>
                <a:cubicBezTo>
                  <a:pt x="33" y="115"/>
                  <a:pt x="32" y="115"/>
                  <a:pt x="32" y="115"/>
                </a:cubicBezTo>
                <a:cubicBezTo>
                  <a:pt x="32" y="115"/>
                  <a:pt x="32" y="115"/>
                  <a:pt x="32" y="115"/>
                </a:cubicBezTo>
                <a:cubicBezTo>
                  <a:pt x="32" y="115"/>
                  <a:pt x="32" y="115"/>
                  <a:pt x="32" y="115"/>
                </a:cubicBezTo>
                <a:cubicBezTo>
                  <a:pt x="32" y="115"/>
                  <a:pt x="32" y="115"/>
                  <a:pt x="32" y="115"/>
                </a:cubicBezTo>
                <a:cubicBezTo>
                  <a:pt x="33" y="115"/>
                  <a:pt x="33" y="115"/>
                  <a:pt x="33" y="115"/>
                </a:cubicBezTo>
                <a:cubicBezTo>
                  <a:pt x="33" y="115"/>
                  <a:pt x="33" y="115"/>
                  <a:pt x="33" y="115"/>
                </a:cubicBezTo>
                <a:cubicBezTo>
                  <a:pt x="33" y="115"/>
                  <a:pt x="33" y="115"/>
                  <a:pt x="33" y="116"/>
                </a:cubicBezTo>
                <a:cubicBezTo>
                  <a:pt x="33" y="116"/>
                  <a:pt x="33" y="116"/>
                  <a:pt x="33" y="116"/>
                </a:cubicBezTo>
                <a:cubicBezTo>
                  <a:pt x="33" y="116"/>
                  <a:pt x="33" y="116"/>
                  <a:pt x="33" y="116"/>
                </a:cubicBezTo>
                <a:cubicBezTo>
                  <a:pt x="33" y="116"/>
                  <a:pt x="33" y="116"/>
                  <a:pt x="33" y="116"/>
                </a:cubicBezTo>
                <a:cubicBezTo>
                  <a:pt x="33" y="115"/>
                  <a:pt x="33" y="115"/>
                  <a:pt x="33" y="115"/>
                </a:cubicBezTo>
                <a:cubicBezTo>
                  <a:pt x="33" y="115"/>
                  <a:pt x="33" y="115"/>
                  <a:pt x="33" y="115"/>
                </a:cubicBezTo>
                <a:cubicBezTo>
                  <a:pt x="34" y="115"/>
                  <a:pt x="34" y="115"/>
                  <a:pt x="34" y="116"/>
                </a:cubicBezTo>
                <a:cubicBezTo>
                  <a:pt x="34" y="116"/>
                  <a:pt x="34" y="116"/>
                  <a:pt x="34" y="116"/>
                </a:cubicBezTo>
                <a:cubicBezTo>
                  <a:pt x="33" y="116"/>
                  <a:pt x="33" y="116"/>
                  <a:pt x="33" y="116"/>
                </a:cubicBezTo>
                <a:cubicBezTo>
                  <a:pt x="33" y="116"/>
                  <a:pt x="33" y="116"/>
                  <a:pt x="33" y="116"/>
                </a:cubicBezTo>
                <a:cubicBezTo>
                  <a:pt x="33" y="116"/>
                  <a:pt x="33" y="116"/>
                  <a:pt x="33" y="116"/>
                </a:cubicBezTo>
                <a:cubicBezTo>
                  <a:pt x="33" y="116"/>
                  <a:pt x="33" y="116"/>
                  <a:pt x="33" y="116"/>
                </a:cubicBezTo>
                <a:cubicBezTo>
                  <a:pt x="33" y="116"/>
                  <a:pt x="33" y="116"/>
                  <a:pt x="33" y="116"/>
                </a:cubicBezTo>
                <a:cubicBezTo>
                  <a:pt x="32" y="116"/>
                  <a:pt x="32" y="116"/>
                  <a:pt x="32" y="116"/>
                </a:cubicBezTo>
                <a:cubicBezTo>
                  <a:pt x="32" y="116"/>
                  <a:pt x="32" y="116"/>
                  <a:pt x="32" y="116"/>
                </a:cubicBezTo>
                <a:cubicBezTo>
                  <a:pt x="32" y="116"/>
                  <a:pt x="33" y="116"/>
                  <a:pt x="33" y="116"/>
                </a:cubicBezTo>
                <a:cubicBezTo>
                  <a:pt x="33" y="116"/>
                  <a:pt x="33" y="116"/>
                  <a:pt x="33" y="116"/>
                </a:cubicBezTo>
                <a:cubicBezTo>
                  <a:pt x="33" y="116"/>
                  <a:pt x="33" y="116"/>
                  <a:pt x="32" y="117"/>
                </a:cubicBezTo>
                <a:cubicBezTo>
                  <a:pt x="32" y="116"/>
                  <a:pt x="32" y="116"/>
                  <a:pt x="32" y="116"/>
                </a:cubicBezTo>
                <a:cubicBezTo>
                  <a:pt x="32" y="116"/>
                  <a:pt x="32" y="116"/>
                  <a:pt x="32" y="117"/>
                </a:cubicBezTo>
                <a:cubicBezTo>
                  <a:pt x="32" y="117"/>
                  <a:pt x="32" y="117"/>
                  <a:pt x="32" y="117"/>
                </a:cubicBezTo>
                <a:cubicBezTo>
                  <a:pt x="32" y="117"/>
                  <a:pt x="33" y="116"/>
                  <a:pt x="33" y="116"/>
                </a:cubicBezTo>
                <a:cubicBezTo>
                  <a:pt x="33" y="117"/>
                  <a:pt x="33" y="117"/>
                  <a:pt x="33" y="117"/>
                </a:cubicBezTo>
                <a:cubicBezTo>
                  <a:pt x="33" y="117"/>
                  <a:pt x="33" y="117"/>
                  <a:pt x="33" y="117"/>
                </a:cubicBezTo>
                <a:cubicBezTo>
                  <a:pt x="33" y="117"/>
                  <a:pt x="33" y="117"/>
                  <a:pt x="33" y="117"/>
                </a:cubicBezTo>
                <a:cubicBezTo>
                  <a:pt x="32" y="117"/>
                  <a:pt x="32" y="117"/>
                  <a:pt x="32" y="117"/>
                </a:cubicBezTo>
                <a:cubicBezTo>
                  <a:pt x="31" y="117"/>
                  <a:pt x="31" y="118"/>
                  <a:pt x="31" y="118"/>
                </a:cubicBezTo>
                <a:cubicBezTo>
                  <a:pt x="31" y="118"/>
                  <a:pt x="30" y="118"/>
                  <a:pt x="30" y="118"/>
                </a:cubicBezTo>
                <a:cubicBezTo>
                  <a:pt x="30" y="118"/>
                  <a:pt x="30" y="119"/>
                  <a:pt x="29" y="119"/>
                </a:cubicBezTo>
                <a:cubicBezTo>
                  <a:pt x="29" y="120"/>
                  <a:pt x="28" y="120"/>
                  <a:pt x="28" y="120"/>
                </a:cubicBezTo>
                <a:cubicBezTo>
                  <a:pt x="28" y="120"/>
                  <a:pt x="27" y="121"/>
                  <a:pt x="27" y="121"/>
                </a:cubicBezTo>
                <a:cubicBezTo>
                  <a:pt x="27" y="121"/>
                  <a:pt x="27" y="122"/>
                  <a:pt x="27" y="122"/>
                </a:cubicBezTo>
                <a:cubicBezTo>
                  <a:pt x="27" y="123"/>
                  <a:pt x="28" y="124"/>
                  <a:pt x="28" y="125"/>
                </a:cubicBezTo>
                <a:cubicBezTo>
                  <a:pt x="28" y="125"/>
                  <a:pt x="28" y="126"/>
                  <a:pt x="28" y="126"/>
                </a:cubicBezTo>
                <a:cubicBezTo>
                  <a:pt x="28" y="126"/>
                  <a:pt x="28" y="127"/>
                  <a:pt x="28" y="127"/>
                </a:cubicBezTo>
                <a:cubicBezTo>
                  <a:pt x="29" y="128"/>
                  <a:pt x="28" y="129"/>
                  <a:pt x="28" y="129"/>
                </a:cubicBezTo>
                <a:cubicBezTo>
                  <a:pt x="28" y="129"/>
                  <a:pt x="28" y="129"/>
                  <a:pt x="28" y="129"/>
                </a:cubicBezTo>
                <a:cubicBezTo>
                  <a:pt x="28" y="129"/>
                  <a:pt x="28" y="129"/>
                  <a:pt x="28" y="129"/>
                </a:cubicBezTo>
                <a:cubicBezTo>
                  <a:pt x="28" y="129"/>
                  <a:pt x="28" y="129"/>
                  <a:pt x="27" y="129"/>
                </a:cubicBezTo>
                <a:cubicBezTo>
                  <a:pt x="27" y="129"/>
                  <a:pt x="27" y="128"/>
                  <a:pt x="27" y="128"/>
                </a:cubicBezTo>
                <a:cubicBezTo>
                  <a:pt x="26" y="128"/>
                  <a:pt x="27" y="128"/>
                  <a:pt x="26" y="128"/>
                </a:cubicBezTo>
                <a:cubicBezTo>
                  <a:pt x="26" y="128"/>
                  <a:pt x="26" y="127"/>
                  <a:pt x="26" y="127"/>
                </a:cubicBezTo>
                <a:cubicBezTo>
                  <a:pt x="26" y="127"/>
                  <a:pt x="26" y="127"/>
                  <a:pt x="26" y="127"/>
                </a:cubicBezTo>
                <a:cubicBezTo>
                  <a:pt x="26" y="127"/>
                  <a:pt x="26" y="127"/>
                  <a:pt x="26" y="127"/>
                </a:cubicBezTo>
                <a:cubicBezTo>
                  <a:pt x="26" y="127"/>
                  <a:pt x="26" y="126"/>
                  <a:pt x="25" y="126"/>
                </a:cubicBezTo>
                <a:cubicBezTo>
                  <a:pt x="26" y="126"/>
                  <a:pt x="26" y="126"/>
                  <a:pt x="26" y="126"/>
                </a:cubicBezTo>
                <a:cubicBezTo>
                  <a:pt x="26" y="126"/>
                  <a:pt x="26" y="126"/>
                  <a:pt x="26" y="126"/>
                </a:cubicBezTo>
                <a:cubicBezTo>
                  <a:pt x="26" y="126"/>
                  <a:pt x="25" y="126"/>
                  <a:pt x="25" y="126"/>
                </a:cubicBezTo>
                <a:cubicBezTo>
                  <a:pt x="25" y="126"/>
                  <a:pt x="25" y="126"/>
                  <a:pt x="25" y="126"/>
                </a:cubicBezTo>
                <a:cubicBezTo>
                  <a:pt x="25" y="125"/>
                  <a:pt x="25" y="125"/>
                  <a:pt x="25" y="124"/>
                </a:cubicBezTo>
                <a:cubicBezTo>
                  <a:pt x="25" y="124"/>
                  <a:pt x="25" y="124"/>
                  <a:pt x="25" y="124"/>
                </a:cubicBezTo>
                <a:cubicBezTo>
                  <a:pt x="25" y="124"/>
                  <a:pt x="25" y="123"/>
                  <a:pt x="24" y="123"/>
                </a:cubicBezTo>
                <a:cubicBezTo>
                  <a:pt x="24" y="125"/>
                  <a:pt x="24" y="126"/>
                  <a:pt x="24" y="128"/>
                </a:cubicBezTo>
                <a:cubicBezTo>
                  <a:pt x="24" y="129"/>
                  <a:pt x="24" y="131"/>
                  <a:pt x="24" y="132"/>
                </a:cubicBezTo>
                <a:cubicBezTo>
                  <a:pt x="24" y="132"/>
                  <a:pt x="25" y="132"/>
                  <a:pt x="25" y="132"/>
                </a:cubicBezTo>
                <a:cubicBezTo>
                  <a:pt x="25" y="132"/>
                  <a:pt x="26" y="132"/>
                  <a:pt x="26" y="132"/>
                </a:cubicBezTo>
                <a:cubicBezTo>
                  <a:pt x="27" y="132"/>
                  <a:pt x="27" y="132"/>
                  <a:pt x="28" y="132"/>
                </a:cubicBezTo>
                <a:cubicBezTo>
                  <a:pt x="28" y="132"/>
                  <a:pt x="28" y="132"/>
                  <a:pt x="28" y="132"/>
                </a:cubicBezTo>
                <a:cubicBezTo>
                  <a:pt x="29" y="132"/>
                  <a:pt x="29" y="132"/>
                  <a:pt x="29" y="133"/>
                </a:cubicBezTo>
                <a:cubicBezTo>
                  <a:pt x="30" y="133"/>
                  <a:pt x="31" y="133"/>
                  <a:pt x="31" y="133"/>
                </a:cubicBezTo>
                <a:cubicBezTo>
                  <a:pt x="31" y="133"/>
                  <a:pt x="31" y="134"/>
                  <a:pt x="32" y="134"/>
                </a:cubicBezTo>
                <a:cubicBezTo>
                  <a:pt x="32" y="134"/>
                  <a:pt x="33" y="134"/>
                  <a:pt x="34" y="134"/>
                </a:cubicBezTo>
                <a:cubicBezTo>
                  <a:pt x="33" y="134"/>
                  <a:pt x="33" y="135"/>
                  <a:pt x="33" y="135"/>
                </a:cubicBezTo>
                <a:cubicBezTo>
                  <a:pt x="33" y="135"/>
                  <a:pt x="33" y="135"/>
                  <a:pt x="33" y="135"/>
                </a:cubicBezTo>
                <a:cubicBezTo>
                  <a:pt x="34" y="135"/>
                  <a:pt x="35" y="135"/>
                  <a:pt x="35" y="135"/>
                </a:cubicBezTo>
                <a:cubicBezTo>
                  <a:pt x="35" y="135"/>
                  <a:pt x="35" y="135"/>
                  <a:pt x="35" y="135"/>
                </a:cubicBezTo>
                <a:cubicBezTo>
                  <a:pt x="35" y="135"/>
                  <a:pt x="34" y="136"/>
                  <a:pt x="34" y="136"/>
                </a:cubicBezTo>
                <a:cubicBezTo>
                  <a:pt x="33" y="136"/>
                  <a:pt x="33" y="136"/>
                  <a:pt x="33" y="135"/>
                </a:cubicBezTo>
                <a:cubicBezTo>
                  <a:pt x="32" y="135"/>
                  <a:pt x="32" y="136"/>
                  <a:pt x="31" y="136"/>
                </a:cubicBezTo>
                <a:cubicBezTo>
                  <a:pt x="31" y="136"/>
                  <a:pt x="31" y="136"/>
                  <a:pt x="31" y="136"/>
                </a:cubicBezTo>
                <a:cubicBezTo>
                  <a:pt x="31" y="136"/>
                  <a:pt x="31" y="135"/>
                  <a:pt x="31" y="135"/>
                </a:cubicBezTo>
                <a:cubicBezTo>
                  <a:pt x="32" y="135"/>
                  <a:pt x="32" y="135"/>
                  <a:pt x="32" y="135"/>
                </a:cubicBezTo>
                <a:cubicBezTo>
                  <a:pt x="31" y="135"/>
                  <a:pt x="31" y="135"/>
                  <a:pt x="30" y="134"/>
                </a:cubicBezTo>
                <a:cubicBezTo>
                  <a:pt x="30" y="134"/>
                  <a:pt x="30" y="134"/>
                  <a:pt x="30" y="134"/>
                </a:cubicBezTo>
                <a:cubicBezTo>
                  <a:pt x="30" y="133"/>
                  <a:pt x="29" y="134"/>
                  <a:pt x="29" y="134"/>
                </a:cubicBezTo>
                <a:cubicBezTo>
                  <a:pt x="28" y="133"/>
                  <a:pt x="28" y="133"/>
                  <a:pt x="28" y="133"/>
                </a:cubicBezTo>
                <a:cubicBezTo>
                  <a:pt x="27" y="133"/>
                  <a:pt x="26" y="133"/>
                  <a:pt x="26" y="133"/>
                </a:cubicBezTo>
                <a:cubicBezTo>
                  <a:pt x="26" y="133"/>
                  <a:pt x="26" y="133"/>
                  <a:pt x="26" y="132"/>
                </a:cubicBezTo>
                <a:cubicBezTo>
                  <a:pt x="26" y="132"/>
                  <a:pt x="26" y="132"/>
                  <a:pt x="26" y="132"/>
                </a:cubicBezTo>
                <a:cubicBezTo>
                  <a:pt x="26" y="132"/>
                  <a:pt x="26" y="132"/>
                  <a:pt x="26" y="132"/>
                </a:cubicBezTo>
                <a:cubicBezTo>
                  <a:pt x="25" y="132"/>
                  <a:pt x="25" y="132"/>
                  <a:pt x="24" y="133"/>
                </a:cubicBezTo>
                <a:cubicBezTo>
                  <a:pt x="24" y="133"/>
                  <a:pt x="24" y="133"/>
                  <a:pt x="24" y="133"/>
                </a:cubicBezTo>
                <a:cubicBezTo>
                  <a:pt x="24" y="138"/>
                  <a:pt x="25" y="144"/>
                  <a:pt x="26" y="149"/>
                </a:cubicBezTo>
                <a:cubicBezTo>
                  <a:pt x="26" y="149"/>
                  <a:pt x="26" y="149"/>
                  <a:pt x="27" y="149"/>
                </a:cubicBezTo>
                <a:cubicBezTo>
                  <a:pt x="27" y="149"/>
                  <a:pt x="27" y="149"/>
                  <a:pt x="28" y="148"/>
                </a:cubicBezTo>
                <a:cubicBezTo>
                  <a:pt x="28" y="148"/>
                  <a:pt x="28" y="148"/>
                  <a:pt x="28" y="148"/>
                </a:cubicBezTo>
                <a:cubicBezTo>
                  <a:pt x="29" y="148"/>
                  <a:pt x="29" y="148"/>
                  <a:pt x="29" y="148"/>
                </a:cubicBezTo>
                <a:cubicBezTo>
                  <a:pt x="29" y="148"/>
                  <a:pt x="29" y="148"/>
                  <a:pt x="30" y="148"/>
                </a:cubicBezTo>
                <a:cubicBezTo>
                  <a:pt x="30" y="148"/>
                  <a:pt x="30" y="148"/>
                  <a:pt x="30" y="148"/>
                </a:cubicBezTo>
                <a:cubicBezTo>
                  <a:pt x="31" y="148"/>
                  <a:pt x="31" y="149"/>
                  <a:pt x="32" y="150"/>
                </a:cubicBezTo>
                <a:cubicBezTo>
                  <a:pt x="32" y="150"/>
                  <a:pt x="31" y="150"/>
                  <a:pt x="31" y="150"/>
                </a:cubicBezTo>
                <a:cubicBezTo>
                  <a:pt x="31" y="150"/>
                  <a:pt x="31" y="150"/>
                  <a:pt x="31" y="150"/>
                </a:cubicBezTo>
                <a:cubicBezTo>
                  <a:pt x="31" y="150"/>
                  <a:pt x="31" y="150"/>
                  <a:pt x="31" y="150"/>
                </a:cubicBezTo>
                <a:cubicBezTo>
                  <a:pt x="31" y="150"/>
                  <a:pt x="31" y="150"/>
                  <a:pt x="31" y="151"/>
                </a:cubicBezTo>
                <a:cubicBezTo>
                  <a:pt x="31" y="150"/>
                  <a:pt x="31" y="150"/>
                  <a:pt x="31" y="150"/>
                </a:cubicBezTo>
                <a:cubicBezTo>
                  <a:pt x="32" y="150"/>
                  <a:pt x="32" y="149"/>
                  <a:pt x="32" y="150"/>
                </a:cubicBezTo>
                <a:cubicBezTo>
                  <a:pt x="33" y="150"/>
                  <a:pt x="33" y="150"/>
                  <a:pt x="33" y="150"/>
                </a:cubicBezTo>
                <a:cubicBezTo>
                  <a:pt x="33" y="150"/>
                  <a:pt x="33" y="150"/>
                  <a:pt x="33" y="150"/>
                </a:cubicBezTo>
                <a:cubicBezTo>
                  <a:pt x="32" y="150"/>
                  <a:pt x="32" y="150"/>
                  <a:pt x="32" y="151"/>
                </a:cubicBezTo>
                <a:cubicBezTo>
                  <a:pt x="32" y="151"/>
                  <a:pt x="32" y="151"/>
                  <a:pt x="32" y="152"/>
                </a:cubicBezTo>
                <a:cubicBezTo>
                  <a:pt x="32" y="152"/>
                  <a:pt x="32" y="152"/>
                  <a:pt x="32" y="153"/>
                </a:cubicBezTo>
                <a:cubicBezTo>
                  <a:pt x="32" y="153"/>
                  <a:pt x="32" y="153"/>
                  <a:pt x="32" y="154"/>
                </a:cubicBezTo>
                <a:cubicBezTo>
                  <a:pt x="33" y="154"/>
                  <a:pt x="33" y="153"/>
                  <a:pt x="33" y="153"/>
                </a:cubicBezTo>
                <a:cubicBezTo>
                  <a:pt x="33" y="153"/>
                  <a:pt x="33" y="152"/>
                  <a:pt x="32" y="152"/>
                </a:cubicBezTo>
                <a:cubicBezTo>
                  <a:pt x="32" y="152"/>
                  <a:pt x="32" y="152"/>
                  <a:pt x="32" y="151"/>
                </a:cubicBezTo>
                <a:cubicBezTo>
                  <a:pt x="32" y="151"/>
                  <a:pt x="32" y="151"/>
                  <a:pt x="32" y="151"/>
                </a:cubicBezTo>
                <a:cubicBezTo>
                  <a:pt x="33" y="151"/>
                  <a:pt x="34" y="151"/>
                  <a:pt x="34" y="151"/>
                </a:cubicBezTo>
                <a:cubicBezTo>
                  <a:pt x="34" y="151"/>
                  <a:pt x="34" y="150"/>
                  <a:pt x="34" y="150"/>
                </a:cubicBezTo>
                <a:cubicBezTo>
                  <a:pt x="34" y="150"/>
                  <a:pt x="34" y="150"/>
                  <a:pt x="34" y="150"/>
                </a:cubicBezTo>
                <a:cubicBezTo>
                  <a:pt x="34" y="150"/>
                  <a:pt x="34" y="150"/>
                  <a:pt x="34" y="150"/>
                </a:cubicBezTo>
                <a:cubicBezTo>
                  <a:pt x="34" y="150"/>
                  <a:pt x="34" y="150"/>
                  <a:pt x="34" y="150"/>
                </a:cubicBezTo>
                <a:cubicBezTo>
                  <a:pt x="34" y="150"/>
                  <a:pt x="34" y="150"/>
                  <a:pt x="35" y="151"/>
                </a:cubicBezTo>
                <a:cubicBezTo>
                  <a:pt x="35" y="151"/>
                  <a:pt x="36" y="151"/>
                  <a:pt x="36" y="151"/>
                </a:cubicBezTo>
                <a:cubicBezTo>
                  <a:pt x="36" y="152"/>
                  <a:pt x="36" y="152"/>
                  <a:pt x="36" y="152"/>
                </a:cubicBezTo>
                <a:cubicBezTo>
                  <a:pt x="37" y="152"/>
                  <a:pt x="38" y="152"/>
                  <a:pt x="38" y="152"/>
                </a:cubicBezTo>
                <a:cubicBezTo>
                  <a:pt x="39" y="152"/>
                  <a:pt x="39" y="153"/>
                  <a:pt x="40" y="152"/>
                </a:cubicBezTo>
                <a:cubicBezTo>
                  <a:pt x="41" y="152"/>
                  <a:pt x="41" y="152"/>
                  <a:pt x="41" y="152"/>
                </a:cubicBezTo>
                <a:cubicBezTo>
                  <a:pt x="42" y="152"/>
                  <a:pt x="43" y="152"/>
                  <a:pt x="43" y="152"/>
                </a:cubicBezTo>
                <a:cubicBezTo>
                  <a:pt x="43" y="152"/>
                  <a:pt x="43" y="152"/>
                  <a:pt x="43" y="152"/>
                </a:cubicBezTo>
                <a:cubicBezTo>
                  <a:pt x="43" y="152"/>
                  <a:pt x="43" y="152"/>
                  <a:pt x="43" y="152"/>
                </a:cubicBezTo>
                <a:cubicBezTo>
                  <a:pt x="43" y="152"/>
                  <a:pt x="43" y="152"/>
                  <a:pt x="43" y="152"/>
                </a:cubicBezTo>
                <a:cubicBezTo>
                  <a:pt x="43" y="152"/>
                  <a:pt x="43" y="152"/>
                  <a:pt x="42" y="152"/>
                </a:cubicBezTo>
                <a:cubicBezTo>
                  <a:pt x="42" y="152"/>
                  <a:pt x="42" y="152"/>
                  <a:pt x="42" y="152"/>
                </a:cubicBezTo>
                <a:cubicBezTo>
                  <a:pt x="43" y="152"/>
                  <a:pt x="43" y="152"/>
                  <a:pt x="43" y="153"/>
                </a:cubicBezTo>
                <a:cubicBezTo>
                  <a:pt x="43" y="153"/>
                  <a:pt x="43" y="153"/>
                  <a:pt x="43" y="153"/>
                </a:cubicBezTo>
                <a:cubicBezTo>
                  <a:pt x="43" y="153"/>
                  <a:pt x="43" y="153"/>
                  <a:pt x="43" y="152"/>
                </a:cubicBezTo>
                <a:cubicBezTo>
                  <a:pt x="44" y="153"/>
                  <a:pt x="44" y="153"/>
                  <a:pt x="44" y="153"/>
                </a:cubicBezTo>
                <a:cubicBezTo>
                  <a:pt x="44" y="153"/>
                  <a:pt x="44" y="153"/>
                  <a:pt x="44" y="153"/>
                </a:cubicBezTo>
                <a:cubicBezTo>
                  <a:pt x="44" y="153"/>
                  <a:pt x="45" y="153"/>
                  <a:pt x="45" y="153"/>
                </a:cubicBezTo>
                <a:cubicBezTo>
                  <a:pt x="45" y="153"/>
                  <a:pt x="45" y="153"/>
                  <a:pt x="45" y="153"/>
                </a:cubicBezTo>
                <a:cubicBezTo>
                  <a:pt x="44" y="153"/>
                  <a:pt x="45" y="154"/>
                  <a:pt x="44" y="154"/>
                </a:cubicBezTo>
                <a:cubicBezTo>
                  <a:pt x="44" y="154"/>
                  <a:pt x="44" y="154"/>
                  <a:pt x="44" y="154"/>
                </a:cubicBezTo>
                <a:cubicBezTo>
                  <a:pt x="44" y="154"/>
                  <a:pt x="44" y="154"/>
                  <a:pt x="45" y="154"/>
                </a:cubicBezTo>
                <a:cubicBezTo>
                  <a:pt x="45" y="154"/>
                  <a:pt x="45" y="154"/>
                  <a:pt x="46" y="154"/>
                </a:cubicBezTo>
                <a:cubicBezTo>
                  <a:pt x="46" y="154"/>
                  <a:pt x="47" y="155"/>
                  <a:pt x="47" y="155"/>
                </a:cubicBezTo>
                <a:cubicBezTo>
                  <a:pt x="48" y="156"/>
                  <a:pt x="48" y="156"/>
                  <a:pt x="48" y="157"/>
                </a:cubicBezTo>
                <a:cubicBezTo>
                  <a:pt x="48" y="156"/>
                  <a:pt x="48" y="156"/>
                  <a:pt x="48" y="156"/>
                </a:cubicBezTo>
                <a:cubicBezTo>
                  <a:pt x="48" y="156"/>
                  <a:pt x="48" y="156"/>
                  <a:pt x="48" y="156"/>
                </a:cubicBezTo>
                <a:cubicBezTo>
                  <a:pt x="48" y="156"/>
                  <a:pt x="49" y="157"/>
                  <a:pt x="49" y="157"/>
                </a:cubicBezTo>
                <a:cubicBezTo>
                  <a:pt x="49" y="157"/>
                  <a:pt x="49" y="157"/>
                  <a:pt x="49" y="157"/>
                </a:cubicBezTo>
                <a:cubicBezTo>
                  <a:pt x="49" y="157"/>
                  <a:pt x="49" y="157"/>
                  <a:pt x="49" y="157"/>
                </a:cubicBezTo>
                <a:cubicBezTo>
                  <a:pt x="50" y="157"/>
                  <a:pt x="50" y="157"/>
                  <a:pt x="51" y="157"/>
                </a:cubicBezTo>
                <a:cubicBezTo>
                  <a:pt x="51" y="157"/>
                  <a:pt x="51" y="157"/>
                  <a:pt x="51" y="157"/>
                </a:cubicBezTo>
                <a:cubicBezTo>
                  <a:pt x="51" y="157"/>
                  <a:pt x="52" y="157"/>
                  <a:pt x="53" y="157"/>
                </a:cubicBezTo>
                <a:cubicBezTo>
                  <a:pt x="53" y="158"/>
                  <a:pt x="54" y="158"/>
                  <a:pt x="54" y="158"/>
                </a:cubicBezTo>
                <a:cubicBezTo>
                  <a:pt x="54" y="158"/>
                  <a:pt x="56" y="159"/>
                  <a:pt x="56" y="159"/>
                </a:cubicBezTo>
                <a:cubicBezTo>
                  <a:pt x="56" y="159"/>
                  <a:pt x="56" y="159"/>
                  <a:pt x="56" y="159"/>
                </a:cubicBezTo>
                <a:cubicBezTo>
                  <a:pt x="56" y="159"/>
                  <a:pt x="56" y="160"/>
                  <a:pt x="56" y="160"/>
                </a:cubicBezTo>
                <a:cubicBezTo>
                  <a:pt x="56" y="161"/>
                  <a:pt x="57" y="162"/>
                  <a:pt x="58" y="162"/>
                </a:cubicBezTo>
                <a:cubicBezTo>
                  <a:pt x="58" y="162"/>
                  <a:pt x="58" y="163"/>
                  <a:pt x="58" y="163"/>
                </a:cubicBezTo>
                <a:cubicBezTo>
                  <a:pt x="57" y="163"/>
                  <a:pt x="57" y="164"/>
                  <a:pt x="57" y="164"/>
                </a:cubicBezTo>
                <a:cubicBezTo>
                  <a:pt x="57" y="164"/>
                  <a:pt x="56" y="164"/>
                  <a:pt x="56" y="165"/>
                </a:cubicBezTo>
                <a:cubicBezTo>
                  <a:pt x="55" y="165"/>
                  <a:pt x="55" y="166"/>
                  <a:pt x="55" y="166"/>
                </a:cubicBezTo>
                <a:cubicBezTo>
                  <a:pt x="55" y="166"/>
                  <a:pt x="55" y="166"/>
                  <a:pt x="55" y="166"/>
                </a:cubicBezTo>
                <a:cubicBezTo>
                  <a:pt x="56" y="166"/>
                  <a:pt x="56" y="166"/>
                  <a:pt x="56" y="166"/>
                </a:cubicBezTo>
                <a:cubicBezTo>
                  <a:pt x="57" y="166"/>
                  <a:pt x="57" y="166"/>
                  <a:pt x="57" y="166"/>
                </a:cubicBezTo>
                <a:cubicBezTo>
                  <a:pt x="57" y="167"/>
                  <a:pt x="58" y="166"/>
                  <a:pt x="58" y="166"/>
                </a:cubicBezTo>
                <a:cubicBezTo>
                  <a:pt x="58" y="167"/>
                  <a:pt x="58" y="167"/>
                  <a:pt x="58" y="167"/>
                </a:cubicBezTo>
                <a:cubicBezTo>
                  <a:pt x="58" y="167"/>
                  <a:pt x="58" y="167"/>
                  <a:pt x="58" y="167"/>
                </a:cubicBezTo>
                <a:cubicBezTo>
                  <a:pt x="59" y="166"/>
                  <a:pt x="59" y="166"/>
                  <a:pt x="59" y="166"/>
                </a:cubicBezTo>
                <a:cubicBezTo>
                  <a:pt x="60" y="166"/>
                  <a:pt x="60" y="165"/>
                  <a:pt x="60" y="165"/>
                </a:cubicBezTo>
                <a:cubicBezTo>
                  <a:pt x="60" y="165"/>
                  <a:pt x="61" y="165"/>
                  <a:pt x="61" y="165"/>
                </a:cubicBezTo>
                <a:cubicBezTo>
                  <a:pt x="61" y="165"/>
                  <a:pt x="61" y="165"/>
                  <a:pt x="61" y="165"/>
                </a:cubicBezTo>
                <a:cubicBezTo>
                  <a:pt x="62" y="166"/>
                  <a:pt x="63" y="166"/>
                  <a:pt x="63" y="166"/>
                </a:cubicBezTo>
                <a:cubicBezTo>
                  <a:pt x="63" y="166"/>
                  <a:pt x="63" y="166"/>
                  <a:pt x="63" y="166"/>
                </a:cubicBezTo>
                <a:cubicBezTo>
                  <a:pt x="63" y="166"/>
                  <a:pt x="63" y="166"/>
                  <a:pt x="63" y="166"/>
                </a:cubicBezTo>
                <a:cubicBezTo>
                  <a:pt x="64" y="166"/>
                  <a:pt x="64" y="167"/>
                  <a:pt x="64" y="167"/>
                </a:cubicBezTo>
                <a:cubicBezTo>
                  <a:pt x="64" y="167"/>
                  <a:pt x="64" y="167"/>
                  <a:pt x="64" y="168"/>
                </a:cubicBezTo>
                <a:cubicBezTo>
                  <a:pt x="64" y="168"/>
                  <a:pt x="65" y="167"/>
                  <a:pt x="65" y="167"/>
                </a:cubicBezTo>
                <a:cubicBezTo>
                  <a:pt x="66" y="167"/>
                  <a:pt x="66" y="167"/>
                  <a:pt x="67" y="168"/>
                </a:cubicBezTo>
                <a:cubicBezTo>
                  <a:pt x="67" y="168"/>
                  <a:pt x="67" y="168"/>
                  <a:pt x="68" y="168"/>
                </a:cubicBezTo>
                <a:cubicBezTo>
                  <a:pt x="68" y="168"/>
                  <a:pt x="69" y="167"/>
                  <a:pt x="70" y="168"/>
                </a:cubicBezTo>
                <a:cubicBezTo>
                  <a:pt x="71" y="168"/>
                  <a:pt x="71" y="169"/>
                  <a:pt x="72" y="170"/>
                </a:cubicBezTo>
                <a:cubicBezTo>
                  <a:pt x="73" y="170"/>
                  <a:pt x="74" y="170"/>
                  <a:pt x="74" y="170"/>
                </a:cubicBezTo>
                <a:cubicBezTo>
                  <a:pt x="75" y="170"/>
                  <a:pt x="75" y="173"/>
                  <a:pt x="75" y="173"/>
                </a:cubicBezTo>
                <a:cubicBezTo>
                  <a:pt x="75" y="175"/>
                  <a:pt x="74" y="176"/>
                  <a:pt x="73" y="177"/>
                </a:cubicBezTo>
                <a:cubicBezTo>
                  <a:pt x="73" y="177"/>
                  <a:pt x="73" y="177"/>
                  <a:pt x="72" y="177"/>
                </a:cubicBezTo>
                <a:cubicBezTo>
                  <a:pt x="72" y="177"/>
                  <a:pt x="72" y="177"/>
                  <a:pt x="72" y="178"/>
                </a:cubicBezTo>
                <a:cubicBezTo>
                  <a:pt x="72" y="178"/>
                  <a:pt x="72" y="179"/>
                  <a:pt x="71" y="179"/>
                </a:cubicBezTo>
                <a:cubicBezTo>
                  <a:pt x="71" y="179"/>
                  <a:pt x="71" y="179"/>
                  <a:pt x="71" y="179"/>
                </a:cubicBezTo>
                <a:cubicBezTo>
                  <a:pt x="71" y="179"/>
                  <a:pt x="71" y="179"/>
                  <a:pt x="71" y="179"/>
                </a:cubicBezTo>
                <a:cubicBezTo>
                  <a:pt x="71" y="179"/>
                  <a:pt x="71" y="179"/>
                  <a:pt x="71" y="179"/>
                </a:cubicBezTo>
                <a:cubicBezTo>
                  <a:pt x="71" y="180"/>
                  <a:pt x="70" y="180"/>
                  <a:pt x="70" y="181"/>
                </a:cubicBezTo>
                <a:cubicBezTo>
                  <a:pt x="70" y="182"/>
                  <a:pt x="70" y="182"/>
                  <a:pt x="70" y="183"/>
                </a:cubicBezTo>
                <a:cubicBezTo>
                  <a:pt x="71" y="183"/>
                  <a:pt x="70" y="184"/>
                  <a:pt x="70" y="184"/>
                </a:cubicBezTo>
                <a:cubicBezTo>
                  <a:pt x="70" y="185"/>
                  <a:pt x="70" y="185"/>
                  <a:pt x="70" y="185"/>
                </a:cubicBezTo>
                <a:cubicBezTo>
                  <a:pt x="70" y="185"/>
                  <a:pt x="69" y="186"/>
                  <a:pt x="69" y="187"/>
                </a:cubicBezTo>
                <a:cubicBezTo>
                  <a:pt x="70" y="187"/>
                  <a:pt x="70" y="187"/>
                  <a:pt x="70" y="187"/>
                </a:cubicBezTo>
                <a:cubicBezTo>
                  <a:pt x="69" y="188"/>
                  <a:pt x="69" y="188"/>
                  <a:pt x="69" y="188"/>
                </a:cubicBezTo>
                <a:cubicBezTo>
                  <a:pt x="69" y="188"/>
                  <a:pt x="69" y="188"/>
                  <a:pt x="69" y="189"/>
                </a:cubicBezTo>
                <a:cubicBezTo>
                  <a:pt x="68" y="189"/>
                  <a:pt x="68" y="189"/>
                  <a:pt x="68" y="190"/>
                </a:cubicBezTo>
                <a:cubicBezTo>
                  <a:pt x="68" y="190"/>
                  <a:pt x="68" y="190"/>
                  <a:pt x="68" y="190"/>
                </a:cubicBezTo>
                <a:cubicBezTo>
                  <a:pt x="67" y="191"/>
                  <a:pt x="67" y="191"/>
                  <a:pt x="67" y="191"/>
                </a:cubicBezTo>
                <a:cubicBezTo>
                  <a:pt x="66" y="192"/>
                  <a:pt x="66" y="192"/>
                  <a:pt x="65" y="192"/>
                </a:cubicBezTo>
                <a:cubicBezTo>
                  <a:pt x="65" y="192"/>
                  <a:pt x="64" y="192"/>
                  <a:pt x="64" y="192"/>
                </a:cubicBezTo>
                <a:cubicBezTo>
                  <a:pt x="64" y="192"/>
                  <a:pt x="64" y="192"/>
                  <a:pt x="63" y="192"/>
                </a:cubicBezTo>
                <a:cubicBezTo>
                  <a:pt x="63" y="192"/>
                  <a:pt x="63" y="192"/>
                  <a:pt x="63" y="193"/>
                </a:cubicBezTo>
                <a:cubicBezTo>
                  <a:pt x="63" y="193"/>
                  <a:pt x="63" y="192"/>
                  <a:pt x="62" y="192"/>
                </a:cubicBezTo>
                <a:cubicBezTo>
                  <a:pt x="62" y="193"/>
                  <a:pt x="60" y="194"/>
                  <a:pt x="60" y="194"/>
                </a:cubicBezTo>
                <a:cubicBezTo>
                  <a:pt x="60" y="194"/>
                  <a:pt x="60" y="195"/>
                  <a:pt x="59" y="195"/>
                </a:cubicBezTo>
                <a:cubicBezTo>
                  <a:pt x="59" y="195"/>
                  <a:pt x="59" y="195"/>
                  <a:pt x="59" y="195"/>
                </a:cubicBezTo>
                <a:cubicBezTo>
                  <a:pt x="60" y="195"/>
                  <a:pt x="59" y="196"/>
                  <a:pt x="59" y="196"/>
                </a:cubicBezTo>
                <a:cubicBezTo>
                  <a:pt x="59" y="196"/>
                  <a:pt x="59" y="196"/>
                  <a:pt x="59" y="196"/>
                </a:cubicBezTo>
                <a:cubicBezTo>
                  <a:pt x="60" y="199"/>
                  <a:pt x="58" y="199"/>
                  <a:pt x="58" y="200"/>
                </a:cubicBezTo>
                <a:cubicBezTo>
                  <a:pt x="57" y="200"/>
                  <a:pt x="57" y="201"/>
                  <a:pt x="57" y="201"/>
                </a:cubicBezTo>
                <a:cubicBezTo>
                  <a:pt x="57" y="202"/>
                  <a:pt x="56" y="202"/>
                  <a:pt x="56" y="203"/>
                </a:cubicBezTo>
                <a:cubicBezTo>
                  <a:pt x="56" y="202"/>
                  <a:pt x="57" y="201"/>
                  <a:pt x="57" y="201"/>
                </a:cubicBezTo>
                <a:cubicBezTo>
                  <a:pt x="57" y="201"/>
                  <a:pt x="57" y="201"/>
                  <a:pt x="57" y="201"/>
                </a:cubicBezTo>
                <a:cubicBezTo>
                  <a:pt x="57" y="201"/>
                  <a:pt x="56" y="201"/>
                  <a:pt x="56" y="201"/>
                </a:cubicBezTo>
                <a:cubicBezTo>
                  <a:pt x="56" y="201"/>
                  <a:pt x="56" y="201"/>
                  <a:pt x="56" y="201"/>
                </a:cubicBezTo>
                <a:cubicBezTo>
                  <a:pt x="56" y="201"/>
                  <a:pt x="56" y="201"/>
                  <a:pt x="56" y="202"/>
                </a:cubicBezTo>
                <a:cubicBezTo>
                  <a:pt x="56" y="202"/>
                  <a:pt x="55" y="202"/>
                  <a:pt x="55" y="202"/>
                </a:cubicBezTo>
                <a:cubicBezTo>
                  <a:pt x="74" y="221"/>
                  <a:pt x="100" y="232"/>
                  <a:pt x="128" y="232"/>
                </a:cubicBezTo>
                <a:cubicBezTo>
                  <a:pt x="179" y="232"/>
                  <a:pt x="221" y="195"/>
                  <a:pt x="230" y="147"/>
                </a:cubicBezTo>
                <a:cubicBezTo>
                  <a:pt x="230" y="147"/>
                  <a:pt x="230" y="146"/>
                  <a:pt x="230" y="146"/>
                </a:cubicBezTo>
                <a:cubicBezTo>
                  <a:pt x="230" y="146"/>
                  <a:pt x="230" y="146"/>
                  <a:pt x="230" y="146"/>
                </a:cubicBezTo>
                <a:cubicBezTo>
                  <a:pt x="229" y="146"/>
                  <a:pt x="230" y="145"/>
                  <a:pt x="230" y="145"/>
                </a:cubicBezTo>
                <a:cubicBezTo>
                  <a:pt x="229" y="145"/>
                  <a:pt x="229" y="145"/>
                  <a:pt x="229" y="145"/>
                </a:cubicBezTo>
                <a:cubicBezTo>
                  <a:pt x="229" y="144"/>
                  <a:pt x="229" y="143"/>
                  <a:pt x="229" y="143"/>
                </a:cubicBezTo>
                <a:cubicBezTo>
                  <a:pt x="229" y="143"/>
                  <a:pt x="229" y="143"/>
                  <a:pt x="229" y="143"/>
                </a:cubicBezTo>
                <a:cubicBezTo>
                  <a:pt x="229" y="143"/>
                  <a:pt x="229" y="143"/>
                  <a:pt x="229" y="143"/>
                </a:cubicBezTo>
                <a:cubicBezTo>
                  <a:pt x="229" y="143"/>
                  <a:pt x="228" y="143"/>
                  <a:pt x="228" y="143"/>
                </a:cubicBezTo>
                <a:cubicBezTo>
                  <a:pt x="228" y="142"/>
                  <a:pt x="228" y="142"/>
                  <a:pt x="228" y="142"/>
                </a:cubicBezTo>
                <a:cubicBezTo>
                  <a:pt x="228" y="142"/>
                  <a:pt x="228" y="142"/>
                  <a:pt x="228" y="142"/>
                </a:cubicBezTo>
                <a:cubicBezTo>
                  <a:pt x="228" y="141"/>
                  <a:pt x="227" y="141"/>
                  <a:pt x="227" y="141"/>
                </a:cubicBezTo>
                <a:cubicBezTo>
                  <a:pt x="227" y="141"/>
                  <a:pt x="227" y="141"/>
                  <a:pt x="227" y="141"/>
                </a:cubicBezTo>
                <a:cubicBezTo>
                  <a:pt x="227" y="140"/>
                  <a:pt x="227" y="139"/>
                  <a:pt x="227" y="139"/>
                </a:cubicBezTo>
                <a:cubicBezTo>
                  <a:pt x="227" y="139"/>
                  <a:pt x="227" y="139"/>
                  <a:pt x="227" y="138"/>
                </a:cubicBezTo>
                <a:cubicBezTo>
                  <a:pt x="227" y="138"/>
                  <a:pt x="227" y="137"/>
                  <a:pt x="228" y="137"/>
                </a:cubicBezTo>
                <a:cubicBezTo>
                  <a:pt x="227" y="137"/>
                  <a:pt x="227" y="137"/>
                  <a:pt x="227" y="137"/>
                </a:cubicBezTo>
                <a:cubicBezTo>
                  <a:pt x="227" y="136"/>
                  <a:pt x="227" y="136"/>
                  <a:pt x="227" y="135"/>
                </a:cubicBezTo>
                <a:cubicBezTo>
                  <a:pt x="227" y="134"/>
                  <a:pt x="226" y="134"/>
                  <a:pt x="226" y="133"/>
                </a:cubicBezTo>
                <a:cubicBezTo>
                  <a:pt x="226" y="133"/>
                  <a:pt x="226" y="132"/>
                  <a:pt x="226" y="131"/>
                </a:cubicBezTo>
                <a:cubicBezTo>
                  <a:pt x="226" y="131"/>
                  <a:pt x="226" y="130"/>
                  <a:pt x="225" y="130"/>
                </a:cubicBezTo>
                <a:cubicBezTo>
                  <a:pt x="225" y="130"/>
                  <a:pt x="225" y="130"/>
                  <a:pt x="225" y="130"/>
                </a:cubicBezTo>
                <a:cubicBezTo>
                  <a:pt x="225" y="131"/>
                  <a:pt x="225" y="131"/>
                  <a:pt x="224" y="131"/>
                </a:cubicBezTo>
                <a:cubicBezTo>
                  <a:pt x="224" y="132"/>
                  <a:pt x="224" y="132"/>
                  <a:pt x="223" y="132"/>
                </a:cubicBezTo>
                <a:cubicBezTo>
                  <a:pt x="223" y="132"/>
                  <a:pt x="223" y="132"/>
                  <a:pt x="223" y="132"/>
                </a:cubicBezTo>
                <a:cubicBezTo>
                  <a:pt x="223" y="132"/>
                  <a:pt x="223" y="132"/>
                  <a:pt x="223" y="132"/>
                </a:cubicBezTo>
                <a:cubicBezTo>
                  <a:pt x="223" y="132"/>
                  <a:pt x="223" y="132"/>
                  <a:pt x="223" y="132"/>
                </a:cubicBezTo>
                <a:cubicBezTo>
                  <a:pt x="223" y="132"/>
                  <a:pt x="223" y="132"/>
                  <a:pt x="223" y="132"/>
                </a:cubicBezTo>
                <a:cubicBezTo>
                  <a:pt x="223" y="132"/>
                  <a:pt x="223" y="131"/>
                  <a:pt x="223" y="131"/>
                </a:cubicBezTo>
                <a:cubicBezTo>
                  <a:pt x="222" y="131"/>
                  <a:pt x="222" y="132"/>
                  <a:pt x="222" y="132"/>
                </a:cubicBezTo>
                <a:cubicBezTo>
                  <a:pt x="222" y="132"/>
                  <a:pt x="222" y="132"/>
                  <a:pt x="222" y="132"/>
                </a:cubicBezTo>
                <a:cubicBezTo>
                  <a:pt x="222" y="131"/>
                  <a:pt x="222" y="131"/>
                  <a:pt x="222" y="130"/>
                </a:cubicBezTo>
                <a:cubicBezTo>
                  <a:pt x="223" y="129"/>
                  <a:pt x="222" y="128"/>
                  <a:pt x="222" y="128"/>
                </a:cubicBezTo>
                <a:cubicBezTo>
                  <a:pt x="222" y="128"/>
                  <a:pt x="222" y="128"/>
                  <a:pt x="222" y="128"/>
                </a:cubicBezTo>
                <a:cubicBezTo>
                  <a:pt x="222" y="128"/>
                  <a:pt x="222" y="128"/>
                  <a:pt x="222" y="128"/>
                </a:cubicBezTo>
                <a:cubicBezTo>
                  <a:pt x="221" y="128"/>
                  <a:pt x="221" y="128"/>
                  <a:pt x="221" y="128"/>
                </a:cubicBezTo>
                <a:cubicBezTo>
                  <a:pt x="221" y="128"/>
                  <a:pt x="221" y="128"/>
                  <a:pt x="222" y="128"/>
                </a:cubicBezTo>
                <a:cubicBezTo>
                  <a:pt x="222" y="128"/>
                  <a:pt x="222" y="128"/>
                  <a:pt x="222" y="128"/>
                </a:cubicBezTo>
                <a:cubicBezTo>
                  <a:pt x="222" y="127"/>
                  <a:pt x="221" y="127"/>
                  <a:pt x="221" y="127"/>
                </a:cubicBezTo>
                <a:cubicBezTo>
                  <a:pt x="221" y="127"/>
                  <a:pt x="221" y="127"/>
                  <a:pt x="221" y="127"/>
                </a:cubicBezTo>
                <a:cubicBezTo>
                  <a:pt x="221" y="126"/>
                  <a:pt x="221" y="126"/>
                  <a:pt x="221" y="126"/>
                </a:cubicBezTo>
                <a:cubicBezTo>
                  <a:pt x="220" y="126"/>
                  <a:pt x="220" y="126"/>
                  <a:pt x="220" y="126"/>
                </a:cubicBezTo>
                <a:cubicBezTo>
                  <a:pt x="219" y="126"/>
                  <a:pt x="220" y="124"/>
                  <a:pt x="219" y="123"/>
                </a:cubicBezTo>
                <a:cubicBezTo>
                  <a:pt x="219" y="124"/>
                  <a:pt x="219" y="124"/>
                  <a:pt x="218" y="124"/>
                </a:cubicBezTo>
                <a:cubicBezTo>
                  <a:pt x="218" y="123"/>
                  <a:pt x="218" y="123"/>
                  <a:pt x="218" y="123"/>
                </a:cubicBezTo>
                <a:cubicBezTo>
                  <a:pt x="218" y="123"/>
                  <a:pt x="218" y="123"/>
                  <a:pt x="218" y="123"/>
                </a:cubicBezTo>
                <a:cubicBezTo>
                  <a:pt x="218" y="123"/>
                  <a:pt x="218" y="123"/>
                  <a:pt x="218" y="124"/>
                </a:cubicBezTo>
                <a:cubicBezTo>
                  <a:pt x="218" y="124"/>
                  <a:pt x="218" y="124"/>
                  <a:pt x="218" y="124"/>
                </a:cubicBezTo>
                <a:cubicBezTo>
                  <a:pt x="218" y="124"/>
                  <a:pt x="218" y="124"/>
                  <a:pt x="218" y="125"/>
                </a:cubicBezTo>
                <a:cubicBezTo>
                  <a:pt x="217" y="125"/>
                  <a:pt x="217" y="125"/>
                  <a:pt x="217" y="125"/>
                </a:cubicBezTo>
                <a:cubicBezTo>
                  <a:pt x="217" y="125"/>
                  <a:pt x="217" y="124"/>
                  <a:pt x="217" y="124"/>
                </a:cubicBezTo>
                <a:cubicBezTo>
                  <a:pt x="217" y="124"/>
                  <a:pt x="217" y="124"/>
                  <a:pt x="217" y="124"/>
                </a:cubicBezTo>
                <a:cubicBezTo>
                  <a:pt x="217" y="124"/>
                  <a:pt x="217" y="125"/>
                  <a:pt x="217" y="125"/>
                </a:cubicBezTo>
                <a:cubicBezTo>
                  <a:pt x="217" y="125"/>
                  <a:pt x="217" y="125"/>
                  <a:pt x="217" y="125"/>
                </a:cubicBezTo>
                <a:cubicBezTo>
                  <a:pt x="217" y="125"/>
                  <a:pt x="217" y="125"/>
                  <a:pt x="217" y="124"/>
                </a:cubicBezTo>
                <a:cubicBezTo>
                  <a:pt x="217" y="124"/>
                  <a:pt x="217" y="125"/>
                  <a:pt x="216" y="125"/>
                </a:cubicBezTo>
                <a:cubicBezTo>
                  <a:pt x="216" y="125"/>
                  <a:pt x="216" y="125"/>
                  <a:pt x="216" y="125"/>
                </a:cubicBezTo>
                <a:cubicBezTo>
                  <a:pt x="216" y="125"/>
                  <a:pt x="216" y="125"/>
                  <a:pt x="216" y="125"/>
                </a:cubicBezTo>
                <a:cubicBezTo>
                  <a:pt x="216" y="125"/>
                  <a:pt x="216" y="125"/>
                  <a:pt x="216" y="125"/>
                </a:cubicBezTo>
                <a:cubicBezTo>
                  <a:pt x="216" y="125"/>
                  <a:pt x="216" y="125"/>
                  <a:pt x="216" y="125"/>
                </a:cubicBezTo>
                <a:cubicBezTo>
                  <a:pt x="216" y="125"/>
                  <a:pt x="216" y="125"/>
                  <a:pt x="216" y="125"/>
                </a:cubicBezTo>
                <a:cubicBezTo>
                  <a:pt x="215" y="125"/>
                  <a:pt x="215" y="125"/>
                  <a:pt x="215" y="125"/>
                </a:cubicBezTo>
                <a:cubicBezTo>
                  <a:pt x="215" y="125"/>
                  <a:pt x="215" y="125"/>
                  <a:pt x="215" y="125"/>
                </a:cubicBezTo>
                <a:cubicBezTo>
                  <a:pt x="215" y="125"/>
                  <a:pt x="215" y="125"/>
                  <a:pt x="215" y="125"/>
                </a:cubicBezTo>
                <a:cubicBezTo>
                  <a:pt x="215" y="125"/>
                  <a:pt x="215" y="125"/>
                  <a:pt x="215" y="124"/>
                </a:cubicBezTo>
                <a:cubicBezTo>
                  <a:pt x="215" y="125"/>
                  <a:pt x="215" y="125"/>
                  <a:pt x="215" y="125"/>
                </a:cubicBezTo>
                <a:cubicBezTo>
                  <a:pt x="214" y="125"/>
                  <a:pt x="214" y="125"/>
                  <a:pt x="213" y="125"/>
                </a:cubicBezTo>
                <a:cubicBezTo>
                  <a:pt x="213" y="126"/>
                  <a:pt x="214" y="126"/>
                  <a:pt x="214" y="126"/>
                </a:cubicBezTo>
                <a:cubicBezTo>
                  <a:pt x="213" y="126"/>
                  <a:pt x="213" y="127"/>
                  <a:pt x="213" y="127"/>
                </a:cubicBezTo>
                <a:cubicBezTo>
                  <a:pt x="212" y="127"/>
                  <a:pt x="212" y="127"/>
                  <a:pt x="212" y="127"/>
                </a:cubicBezTo>
                <a:cubicBezTo>
                  <a:pt x="211" y="128"/>
                  <a:pt x="211" y="128"/>
                  <a:pt x="210" y="129"/>
                </a:cubicBezTo>
                <a:cubicBezTo>
                  <a:pt x="210" y="129"/>
                  <a:pt x="210" y="129"/>
                  <a:pt x="210" y="129"/>
                </a:cubicBezTo>
                <a:cubicBezTo>
                  <a:pt x="210" y="129"/>
                  <a:pt x="209" y="130"/>
                  <a:pt x="209" y="130"/>
                </a:cubicBezTo>
                <a:cubicBezTo>
                  <a:pt x="209" y="130"/>
                  <a:pt x="209" y="130"/>
                  <a:pt x="208" y="130"/>
                </a:cubicBezTo>
                <a:cubicBezTo>
                  <a:pt x="208" y="130"/>
                  <a:pt x="208" y="131"/>
                  <a:pt x="208" y="131"/>
                </a:cubicBezTo>
                <a:cubicBezTo>
                  <a:pt x="208" y="131"/>
                  <a:pt x="207" y="131"/>
                  <a:pt x="207" y="131"/>
                </a:cubicBezTo>
                <a:cubicBezTo>
                  <a:pt x="207" y="132"/>
                  <a:pt x="207" y="132"/>
                  <a:pt x="207" y="132"/>
                </a:cubicBezTo>
                <a:cubicBezTo>
                  <a:pt x="206" y="132"/>
                  <a:pt x="206" y="132"/>
                  <a:pt x="206" y="132"/>
                </a:cubicBezTo>
                <a:cubicBezTo>
                  <a:pt x="206" y="132"/>
                  <a:pt x="206" y="132"/>
                  <a:pt x="206" y="133"/>
                </a:cubicBezTo>
                <a:cubicBezTo>
                  <a:pt x="205" y="133"/>
                  <a:pt x="206" y="134"/>
                  <a:pt x="206" y="134"/>
                </a:cubicBezTo>
                <a:cubicBezTo>
                  <a:pt x="206" y="135"/>
                  <a:pt x="205" y="136"/>
                  <a:pt x="205" y="137"/>
                </a:cubicBezTo>
                <a:cubicBezTo>
                  <a:pt x="205" y="137"/>
                  <a:pt x="205" y="138"/>
                  <a:pt x="205" y="138"/>
                </a:cubicBezTo>
                <a:cubicBezTo>
                  <a:pt x="205" y="138"/>
                  <a:pt x="205" y="138"/>
                  <a:pt x="205" y="139"/>
                </a:cubicBezTo>
                <a:cubicBezTo>
                  <a:pt x="204" y="139"/>
                  <a:pt x="204" y="139"/>
                  <a:pt x="204" y="139"/>
                </a:cubicBezTo>
                <a:cubicBezTo>
                  <a:pt x="204" y="139"/>
                  <a:pt x="204" y="140"/>
                  <a:pt x="204" y="140"/>
                </a:cubicBezTo>
                <a:cubicBezTo>
                  <a:pt x="204" y="140"/>
                  <a:pt x="204" y="140"/>
                  <a:pt x="204" y="140"/>
                </a:cubicBezTo>
                <a:cubicBezTo>
                  <a:pt x="203" y="140"/>
                  <a:pt x="203" y="140"/>
                  <a:pt x="203" y="141"/>
                </a:cubicBezTo>
                <a:cubicBezTo>
                  <a:pt x="203" y="141"/>
                  <a:pt x="203" y="141"/>
                  <a:pt x="202" y="141"/>
                </a:cubicBezTo>
                <a:cubicBezTo>
                  <a:pt x="202" y="141"/>
                  <a:pt x="202" y="141"/>
                  <a:pt x="202" y="140"/>
                </a:cubicBezTo>
                <a:cubicBezTo>
                  <a:pt x="202" y="140"/>
                  <a:pt x="201" y="139"/>
                  <a:pt x="201" y="139"/>
                </a:cubicBezTo>
                <a:cubicBezTo>
                  <a:pt x="200" y="137"/>
                  <a:pt x="200" y="137"/>
                  <a:pt x="200" y="137"/>
                </a:cubicBezTo>
                <a:cubicBezTo>
                  <a:pt x="200" y="137"/>
                  <a:pt x="200" y="137"/>
                  <a:pt x="200" y="136"/>
                </a:cubicBezTo>
                <a:cubicBezTo>
                  <a:pt x="200" y="136"/>
                  <a:pt x="200" y="136"/>
                  <a:pt x="200" y="135"/>
                </a:cubicBezTo>
                <a:cubicBezTo>
                  <a:pt x="199" y="135"/>
                  <a:pt x="199" y="134"/>
                  <a:pt x="199" y="134"/>
                </a:cubicBezTo>
                <a:cubicBezTo>
                  <a:pt x="199" y="133"/>
                  <a:pt x="198" y="132"/>
                  <a:pt x="198" y="131"/>
                </a:cubicBezTo>
                <a:cubicBezTo>
                  <a:pt x="198" y="130"/>
                  <a:pt x="198" y="129"/>
                  <a:pt x="197" y="128"/>
                </a:cubicBezTo>
                <a:cubicBezTo>
                  <a:pt x="197" y="128"/>
                  <a:pt x="197" y="127"/>
                  <a:pt x="197" y="127"/>
                </a:cubicBezTo>
                <a:cubicBezTo>
                  <a:pt x="197" y="126"/>
                  <a:pt x="197" y="126"/>
                  <a:pt x="197" y="126"/>
                </a:cubicBezTo>
                <a:cubicBezTo>
                  <a:pt x="198" y="126"/>
                  <a:pt x="197" y="126"/>
                  <a:pt x="197" y="125"/>
                </a:cubicBezTo>
                <a:cubicBezTo>
                  <a:pt x="197" y="125"/>
                  <a:pt x="197" y="125"/>
                  <a:pt x="197" y="124"/>
                </a:cubicBezTo>
                <a:cubicBezTo>
                  <a:pt x="197" y="124"/>
                  <a:pt x="197" y="124"/>
                  <a:pt x="196" y="124"/>
                </a:cubicBezTo>
                <a:cubicBezTo>
                  <a:pt x="196" y="124"/>
                  <a:pt x="196" y="125"/>
                  <a:pt x="196" y="125"/>
                </a:cubicBezTo>
                <a:cubicBezTo>
                  <a:pt x="197" y="125"/>
                  <a:pt x="196" y="126"/>
                  <a:pt x="195" y="126"/>
                </a:cubicBezTo>
                <a:cubicBezTo>
                  <a:pt x="195" y="126"/>
                  <a:pt x="195" y="126"/>
                  <a:pt x="195" y="126"/>
                </a:cubicBezTo>
                <a:cubicBezTo>
                  <a:pt x="194" y="126"/>
                  <a:pt x="193" y="124"/>
                  <a:pt x="193" y="124"/>
                </a:cubicBezTo>
                <a:cubicBezTo>
                  <a:pt x="193" y="124"/>
                  <a:pt x="193" y="124"/>
                  <a:pt x="193" y="124"/>
                </a:cubicBezTo>
                <a:cubicBezTo>
                  <a:pt x="193" y="124"/>
                  <a:pt x="194" y="124"/>
                  <a:pt x="194" y="124"/>
                </a:cubicBezTo>
                <a:cubicBezTo>
                  <a:pt x="194" y="124"/>
                  <a:pt x="194" y="124"/>
                  <a:pt x="194" y="123"/>
                </a:cubicBezTo>
                <a:cubicBezTo>
                  <a:pt x="193" y="124"/>
                  <a:pt x="192" y="123"/>
                  <a:pt x="192" y="123"/>
                </a:cubicBezTo>
                <a:cubicBezTo>
                  <a:pt x="192" y="123"/>
                  <a:pt x="192" y="122"/>
                  <a:pt x="192" y="122"/>
                </a:cubicBezTo>
                <a:cubicBezTo>
                  <a:pt x="191" y="122"/>
                  <a:pt x="191" y="122"/>
                  <a:pt x="191" y="122"/>
                </a:cubicBezTo>
                <a:cubicBezTo>
                  <a:pt x="191" y="122"/>
                  <a:pt x="191" y="121"/>
                  <a:pt x="190" y="121"/>
                </a:cubicBezTo>
                <a:cubicBezTo>
                  <a:pt x="190" y="121"/>
                  <a:pt x="190" y="121"/>
                  <a:pt x="190" y="121"/>
                </a:cubicBezTo>
                <a:cubicBezTo>
                  <a:pt x="190" y="120"/>
                  <a:pt x="190" y="120"/>
                  <a:pt x="190" y="120"/>
                </a:cubicBezTo>
                <a:cubicBezTo>
                  <a:pt x="189" y="120"/>
                  <a:pt x="187" y="121"/>
                  <a:pt x="187" y="120"/>
                </a:cubicBezTo>
                <a:cubicBezTo>
                  <a:pt x="187" y="120"/>
                  <a:pt x="186" y="120"/>
                  <a:pt x="186" y="120"/>
                </a:cubicBezTo>
                <a:cubicBezTo>
                  <a:pt x="185" y="120"/>
                  <a:pt x="185" y="120"/>
                  <a:pt x="185" y="120"/>
                </a:cubicBezTo>
                <a:cubicBezTo>
                  <a:pt x="185" y="121"/>
                  <a:pt x="184" y="121"/>
                  <a:pt x="184" y="121"/>
                </a:cubicBezTo>
                <a:cubicBezTo>
                  <a:pt x="183" y="121"/>
                  <a:pt x="183" y="120"/>
                  <a:pt x="183" y="120"/>
                </a:cubicBezTo>
                <a:cubicBezTo>
                  <a:pt x="182" y="120"/>
                  <a:pt x="182" y="120"/>
                  <a:pt x="181" y="120"/>
                </a:cubicBezTo>
                <a:cubicBezTo>
                  <a:pt x="181" y="120"/>
                  <a:pt x="181" y="120"/>
                  <a:pt x="181" y="120"/>
                </a:cubicBezTo>
                <a:cubicBezTo>
                  <a:pt x="180" y="120"/>
                  <a:pt x="180" y="120"/>
                  <a:pt x="180" y="120"/>
                </a:cubicBezTo>
                <a:cubicBezTo>
                  <a:pt x="179" y="120"/>
                  <a:pt x="179" y="120"/>
                  <a:pt x="179" y="120"/>
                </a:cubicBezTo>
                <a:cubicBezTo>
                  <a:pt x="179" y="119"/>
                  <a:pt x="179" y="119"/>
                  <a:pt x="179" y="119"/>
                </a:cubicBezTo>
                <a:cubicBezTo>
                  <a:pt x="178" y="119"/>
                  <a:pt x="178" y="118"/>
                  <a:pt x="178" y="118"/>
                </a:cubicBezTo>
                <a:cubicBezTo>
                  <a:pt x="178" y="118"/>
                  <a:pt x="178" y="118"/>
                  <a:pt x="178" y="118"/>
                </a:cubicBezTo>
                <a:cubicBezTo>
                  <a:pt x="178" y="118"/>
                  <a:pt x="177" y="118"/>
                  <a:pt x="177" y="118"/>
                </a:cubicBezTo>
                <a:cubicBezTo>
                  <a:pt x="177" y="118"/>
                  <a:pt x="176" y="119"/>
                  <a:pt x="176" y="119"/>
                </a:cubicBezTo>
                <a:cubicBezTo>
                  <a:pt x="176" y="119"/>
                  <a:pt x="175" y="119"/>
                  <a:pt x="175" y="119"/>
                </a:cubicBezTo>
                <a:cubicBezTo>
                  <a:pt x="175" y="118"/>
                  <a:pt x="174" y="118"/>
                  <a:pt x="174" y="118"/>
                </a:cubicBezTo>
                <a:cubicBezTo>
                  <a:pt x="174" y="118"/>
                  <a:pt x="173" y="118"/>
                  <a:pt x="173" y="117"/>
                </a:cubicBezTo>
                <a:cubicBezTo>
                  <a:pt x="173" y="117"/>
                  <a:pt x="172" y="117"/>
                  <a:pt x="172" y="117"/>
                </a:cubicBezTo>
                <a:cubicBezTo>
                  <a:pt x="172" y="117"/>
                  <a:pt x="171" y="116"/>
                  <a:pt x="171" y="116"/>
                </a:cubicBezTo>
                <a:cubicBezTo>
                  <a:pt x="171" y="115"/>
                  <a:pt x="171" y="115"/>
                  <a:pt x="171" y="115"/>
                </a:cubicBezTo>
                <a:cubicBezTo>
                  <a:pt x="171" y="115"/>
                  <a:pt x="171" y="115"/>
                  <a:pt x="171" y="114"/>
                </a:cubicBezTo>
                <a:cubicBezTo>
                  <a:pt x="170" y="114"/>
                  <a:pt x="170" y="114"/>
                  <a:pt x="170" y="114"/>
                </a:cubicBezTo>
                <a:cubicBezTo>
                  <a:pt x="170" y="114"/>
                  <a:pt x="170" y="114"/>
                  <a:pt x="170" y="114"/>
                </a:cubicBezTo>
                <a:cubicBezTo>
                  <a:pt x="169" y="114"/>
                  <a:pt x="169" y="114"/>
                  <a:pt x="169" y="114"/>
                </a:cubicBezTo>
                <a:cubicBezTo>
                  <a:pt x="169" y="114"/>
                  <a:pt x="169" y="114"/>
                  <a:pt x="169" y="114"/>
                </a:cubicBezTo>
                <a:cubicBezTo>
                  <a:pt x="169" y="114"/>
                  <a:pt x="168" y="114"/>
                  <a:pt x="168" y="115"/>
                </a:cubicBezTo>
                <a:cubicBezTo>
                  <a:pt x="168" y="115"/>
                  <a:pt x="168" y="115"/>
                  <a:pt x="168" y="115"/>
                </a:cubicBezTo>
                <a:cubicBezTo>
                  <a:pt x="168" y="115"/>
                  <a:pt x="168" y="115"/>
                  <a:pt x="168" y="115"/>
                </a:cubicBezTo>
                <a:cubicBezTo>
                  <a:pt x="168" y="115"/>
                  <a:pt x="168" y="115"/>
                  <a:pt x="168" y="115"/>
                </a:cubicBezTo>
                <a:cubicBezTo>
                  <a:pt x="168" y="115"/>
                  <a:pt x="168" y="115"/>
                  <a:pt x="168" y="115"/>
                </a:cubicBezTo>
                <a:cubicBezTo>
                  <a:pt x="168" y="115"/>
                  <a:pt x="168" y="115"/>
                  <a:pt x="168" y="115"/>
                </a:cubicBezTo>
                <a:cubicBezTo>
                  <a:pt x="168" y="116"/>
                  <a:pt x="169" y="117"/>
                  <a:pt x="169" y="117"/>
                </a:cubicBezTo>
                <a:cubicBezTo>
                  <a:pt x="169" y="117"/>
                  <a:pt x="169" y="117"/>
                  <a:pt x="170" y="118"/>
                </a:cubicBezTo>
                <a:cubicBezTo>
                  <a:pt x="170" y="118"/>
                  <a:pt x="169" y="118"/>
                  <a:pt x="170" y="118"/>
                </a:cubicBezTo>
                <a:cubicBezTo>
                  <a:pt x="170" y="118"/>
                  <a:pt x="170" y="118"/>
                  <a:pt x="171" y="118"/>
                </a:cubicBezTo>
                <a:cubicBezTo>
                  <a:pt x="171" y="119"/>
                  <a:pt x="171" y="119"/>
                  <a:pt x="170" y="119"/>
                </a:cubicBezTo>
                <a:cubicBezTo>
                  <a:pt x="170" y="119"/>
                  <a:pt x="171" y="119"/>
                  <a:pt x="171" y="119"/>
                </a:cubicBezTo>
                <a:cubicBezTo>
                  <a:pt x="170" y="119"/>
                  <a:pt x="171" y="120"/>
                  <a:pt x="171" y="120"/>
                </a:cubicBezTo>
                <a:cubicBezTo>
                  <a:pt x="171" y="120"/>
                  <a:pt x="171" y="120"/>
                  <a:pt x="171" y="120"/>
                </a:cubicBezTo>
                <a:cubicBezTo>
                  <a:pt x="171" y="120"/>
                  <a:pt x="171" y="121"/>
                  <a:pt x="171" y="121"/>
                </a:cubicBezTo>
                <a:cubicBezTo>
                  <a:pt x="172" y="121"/>
                  <a:pt x="172" y="121"/>
                  <a:pt x="172" y="121"/>
                </a:cubicBezTo>
                <a:cubicBezTo>
                  <a:pt x="171" y="120"/>
                  <a:pt x="172" y="120"/>
                  <a:pt x="172" y="119"/>
                </a:cubicBezTo>
                <a:cubicBezTo>
                  <a:pt x="172" y="119"/>
                  <a:pt x="172" y="119"/>
                  <a:pt x="172" y="119"/>
                </a:cubicBezTo>
                <a:cubicBezTo>
                  <a:pt x="172" y="120"/>
                  <a:pt x="172" y="119"/>
                  <a:pt x="172" y="120"/>
                </a:cubicBezTo>
                <a:cubicBezTo>
                  <a:pt x="172" y="120"/>
                  <a:pt x="172" y="121"/>
                  <a:pt x="172" y="121"/>
                </a:cubicBezTo>
                <a:cubicBezTo>
                  <a:pt x="172" y="121"/>
                  <a:pt x="172" y="121"/>
                  <a:pt x="172" y="122"/>
                </a:cubicBezTo>
                <a:cubicBezTo>
                  <a:pt x="172" y="122"/>
                  <a:pt x="172" y="122"/>
                  <a:pt x="172" y="122"/>
                </a:cubicBezTo>
                <a:cubicBezTo>
                  <a:pt x="173" y="122"/>
                  <a:pt x="173" y="122"/>
                  <a:pt x="173" y="122"/>
                </a:cubicBezTo>
                <a:cubicBezTo>
                  <a:pt x="173" y="122"/>
                  <a:pt x="173" y="122"/>
                  <a:pt x="173" y="122"/>
                </a:cubicBezTo>
                <a:cubicBezTo>
                  <a:pt x="174" y="122"/>
                  <a:pt x="175" y="122"/>
                  <a:pt x="175" y="122"/>
                </a:cubicBezTo>
                <a:cubicBezTo>
                  <a:pt x="175" y="122"/>
                  <a:pt x="175" y="122"/>
                  <a:pt x="175" y="122"/>
                </a:cubicBezTo>
                <a:cubicBezTo>
                  <a:pt x="175" y="122"/>
                  <a:pt x="175" y="122"/>
                  <a:pt x="176" y="122"/>
                </a:cubicBezTo>
                <a:cubicBezTo>
                  <a:pt x="176" y="122"/>
                  <a:pt x="176" y="122"/>
                  <a:pt x="176" y="121"/>
                </a:cubicBezTo>
                <a:cubicBezTo>
                  <a:pt x="176" y="121"/>
                  <a:pt x="176" y="121"/>
                  <a:pt x="176" y="121"/>
                </a:cubicBezTo>
                <a:cubicBezTo>
                  <a:pt x="177" y="120"/>
                  <a:pt x="177" y="120"/>
                  <a:pt x="177" y="120"/>
                </a:cubicBezTo>
                <a:cubicBezTo>
                  <a:pt x="178" y="120"/>
                  <a:pt x="178" y="119"/>
                  <a:pt x="178" y="119"/>
                </a:cubicBezTo>
                <a:cubicBezTo>
                  <a:pt x="178" y="119"/>
                  <a:pt x="178" y="119"/>
                  <a:pt x="178" y="119"/>
                </a:cubicBezTo>
                <a:cubicBezTo>
                  <a:pt x="178" y="120"/>
                  <a:pt x="178" y="120"/>
                  <a:pt x="178" y="120"/>
                </a:cubicBezTo>
                <a:cubicBezTo>
                  <a:pt x="178" y="120"/>
                  <a:pt x="178" y="120"/>
                  <a:pt x="178" y="120"/>
                </a:cubicBezTo>
                <a:cubicBezTo>
                  <a:pt x="178" y="120"/>
                  <a:pt x="178" y="121"/>
                  <a:pt x="178" y="121"/>
                </a:cubicBezTo>
                <a:cubicBezTo>
                  <a:pt x="178" y="121"/>
                  <a:pt x="179" y="122"/>
                  <a:pt x="179" y="122"/>
                </a:cubicBezTo>
                <a:cubicBezTo>
                  <a:pt x="179" y="122"/>
                  <a:pt x="180" y="122"/>
                  <a:pt x="180" y="123"/>
                </a:cubicBezTo>
                <a:cubicBezTo>
                  <a:pt x="180" y="123"/>
                  <a:pt x="180" y="122"/>
                  <a:pt x="181" y="123"/>
                </a:cubicBezTo>
                <a:cubicBezTo>
                  <a:pt x="181" y="123"/>
                  <a:pt x="181" y="123"/>
                  <a:pt x="181" y="124"/>
                </a:cubicBezTo>
                <a:cubicBezTo>
                  <a:pt x="181" y="124"/>
                  <a:pt x="182" y="124"/>
                  <a:pt x="182" y="124"/>
                </a:cubicBezTo>
                <a:cubicBezTo>
                  <a:pt x="182" y="124"/>
                  <a:pt x="182" y="125"/>
                  <a:pt x="181" y="125"/>
                </a:cubicBezTo>
                <a:cubicBezTo>
                  <a:pt x="181" y="125"/>
                  <a:pt x="181" y="125"/>
                  <a:pt x="181" y="125"/>
                </a:cubicBezTo>
                <a:cubicBezTo>
                  <a:pt x="181" y="126"/>
                  <a:pt x="181" y="126"/>
                  <a:pt x="180" y="126"/>
                </a:cubicBezTo>
                <a:cubicBezTo>
                  <a:pt x="180" y="126"/>
                  <a:pt x="180" y="126"/>
                  <a:pt x="180" y="126"/>
                </a:cubicBezTo>
                <a:cubicBezTo>
                  <a:pt x="180" y="127"/>
                  <a:pt x="180" y="128"/>
                  <a:pt x="180" y="128"/>
                </a:cubicBezTo>
                <a:cubicBezTo>
                  <a:pt x="179" y="128"/>
                  <a:pt x="178" y="128"/>
                  <a:pt x="178" y="129"/>
                </a:cubicBezTo>
                <a:cubicBezTo>
                  <a:pt x="178" y="129"/>
                  <a:pt x="178" y="129"/>
                  <a:pt x="178" y="129"/>
                </a:cubicBezTo>
                <a:cubicBezTo>
                  <a:pt x="178" y="129"/>
                  <a:pt x="177" y="129"/>
                  <a:pt x="177" y="129"/>
                </a:cubicBezTo>
                <a:cubicBezTo>
                  <a:pt x="177" y="129"/>
                  <a:pt x="177" y="130"/>
                  <a:pt x="177" y="130"/>
                </a:cubicBezTo>
                <a:cubicBezTo>
                  <a:pt x="176" y="130"/>
                  <a:pt x="176" y="130"/>
                  <a:pt x="176" y="130"/>
                </a:cubicBezTo>
                <a:cubicBezTo>
                  <a:pt x="176" y="130"/>
                  <a:pt x="176" y="130"/>
                  <a:pt x="175" y="130"/>
                </a:cubicBezTo>
                <a:cubicBezTo>
                  <a:pt x="175" y="131"/>
                  <a:pt x="174" y="131"/>
                  <a:pt x="174" y="131"/>
                </a:cubicBezTo>
                <a:cubicBezTo>
                  <a:pt x="174" y="131"/>
                  <a:pt x="173" y="131"/>
                  <a:pt x="173" y="132"/>
                </a:cubicBezTo>
                <a:cubicBezTo>
                  <a:pt x="173" y="132"/>
                  <a:pt x="173" y="132"/>
                  <a:pt x="173" y="132"/>
                </a:cubicBezTo>
                <a:cubicBezTo>
                  <a:pt x="172" y="133"/>
                  <a:pt x="171" y="133"/>
                  <a:pt x="170" y="133"/>
                </a:cubicBezTo>
                <a:cubicBezTo>
                  <a:pt x="169" y="133"/>
                  <a:pt x="169" y="134"/>
                  <a:pt x="169" y="134"/>
                </a:cubicBezTo>
                <a:cubicBezTo>
                  <a:pt x="169" y="134"/>
                  <a:pt x="168" y="134"/>
                  <a:pt x="168" y="134"/>
                </a:cubicBezTo>
                <a:cubicBezTo>
                  <a:pt x="168" y="134"/>
                  <a:pt x="167" y="134"/>
                  <a:pt x="167" y="135"/>
                </a:cubicBezTo>
                <a:cubicBezTo>
                  <a:pt x="166" y="135"/>
                  <a:pt x="166" y="135"/>
                  <a:pt x="166" y="135"/>
                </a:cubicBezTo>
                <a:cubicBezTo>
                  <a:pt x="165" y="135"/>
                  <a:pt x="165" y="135"/>
                  <a:pt x="165" y="135"/>
                </a:cubicBezTo>
                <a:cubicBezTo>
                  <a:pt x="164" y="136"/>
                  <a:pt x="163" y="136"/>
                  <a:pt x="163" y="135"/>
                </a:cubicBezTo>
                <a:cubicBezTo>
                  <a:pt x="163" y="134"/>
                  <a:pt x="163" y="134"/>
                  <a:pt x="163" y="134"/>
                </a:cubicBezTo>
                <a:cubicBezTo>
                  <a:pt x="162" y="134"/>
                  <a:pt x="162" y="133"/>
                  <a:pt x="162" y="132"/>
                </a:cubicBezTo>
                <a:cubicBezTo>
                  <a:pt x="162" y="132"/>
                  <a:pt x="162" y="132"/>
                  <a:pt x="162" y="132"/>
                </a:cubicBezTo>
                <a:cubicBezTo>
                  <a:pt x="162" y="131"/>
                  <a:pt x="162" y="131"/>
                  <a:pt x="162" y="131"/>
                </a:cubicBezTo>
                <a:cubicBezTo>
                  <a:pt x="162" y="130"/>
                  <a:pt x="161" y="130"/>
                  <a:pt x="161" y="129"/>
                </a:cubicBezTo>
                <a:cubicBezTo>
                  <a:pt x="161" y="129"/>
                  <a:pt x="161" y="129"/>
                  <a:pt x="161" y="129"/>
                </a:cubicBezTo>
                <a:cubicBezTo>
                  <a:pt x="160" y="128"/>
                  <a:pt x="160" y="128"/>
                  <a:pt x="160" y="127"/>
                </a:cubicBezTo>
                <a:cubicBezTo>
                  <a:pt x="159" y="127"/>
                  <a:pt x="159" y="127"/>
                  <a:pt x="158" y="126"/>
                </a:cubicBezTo>
                <a:cubicBezTo>
                  <a:pt x="158" y="126"/>
                  <a:pt x="158" y="126"/>
                  <a:pt x="158" y="125"/>
                </a:cubicBezTo>
                <a:cubicBezTo>
                  <a:pt x="158" y="125"/>
                  <a:pt x="158" y="124"/>
                  <a:pt x="158" y="123"/>
                </a:cubicBezTo>
                <a:cubicBezTo>
                  <a:pt x="157" y="123"/>
                  <a:pt x="157" y="123"/>
                  <a:pt x="157" y="122"/>
                </a:cubicBezTo>
                <a:cubicBezTo>
                  <a:pt x="156" y="122"/>
                  <a:pt x="156" y="122"/>
                  <a:pt x="156" y="121"/>
                </a:cubicBezTo>
                <a:cubicBezTo>
                  <a:pt x="156" y="120"/>
                  <a:pt x="155" y="120"/>
                  <a:pt x="155" y="119"/>
                </a:cubicBezTo>
                <a:cubicBezTo>
                  <a:pt x="154" y="119"/>
                  <a:pt x="154" y="118"/>
                  <a:pt x="154" y="118"/>
                </a:cubicBezTo>
                <a:cubicBezTo>
                  <a:pt x="153" y="117"/>
                  <a:pt x="153" y="117"/>
                  <a:pt x="153" y="117"/>
                </a:cubicBezTo>
                <a:cubicBezTo>
                  <a:pt x="153" y="117"/>
                  <a:pt x="153" y="117"/>
                  <a:pt x="153" y="117"/>
                </a:cubicBezTo>
                <a:cubicBezTo>
                  <a:pt x="153" y="116"/>
                  <a:pt x="153" y="116"/>
                  <a:pt x="153" y="115"/>
                </a:cubicBezTo>
                <a:cubicBezTo>
                  <a:pt x="153" y="115"/>
                  <a:pt x="153" y="115"/>
                  <a:pt x="153" y="115"/>
                </a:cubicBezTo>
                <a:cubicBezTo>
                  <a:pt x="153" y="114"/>
                  <a:pt x="152" y="114"/>
                  <a:pt x="152" y="113"/>
                </a:cubicBezTo>
                <a:cubicBezTo>
                  <a:pt x="152" y="112"/>
                  <a:pt x="152" y="112"/>
                  <a:pt x="153" y="111"/>
                </a:cubicBezTo>
                <a:cubicBezTo>
                  <a:pt x="153" y="111"/>
                  <a:pt x="153" y="111"/>
                  <a:pt x="153" y="111"/>
                </a:cubicBezTo>
                <a:cubicBezTo>
                  <a:pt x="153" y="110"/>
                  <a:pt x="153" y="109"/>
                  <a:pt x="154" y="109"/>
                </a:cubicBezTo>
                <a:cubicBezTo>
                  <a:pt x="154" y="108"/>
                  <a:pt x="154" y="108"/>
                  <a:pt x="154" y="107"/>
                </a:cubicBezTo>
                <a:cubicBezTo>
                  <a:pt x="154" y="107"/>
                  <a:pt x="154" y="107"/>
                  <a:pt x="154" y="107"/>
                </a:cubicBezTo>
                <a:cubicBezTo>
                  <a:pt x="154" y="107"/>
                  <a:pt x="154" y="106"/>
                  <a:pt x="154" y="106"/>
                </a:cubicBezTo>
                <a:cubicBezTo>
                  <a:pt x="154" y="106"/>
                  <a:pt x="154" y="106"/>
                  <a:pt x="154" y="106"/>
                </a:cubicBezTo>
                <a:cubicBezTo>
                  <a:pt x="154" y="106"/>
                  <a:pt x="154" y="106"/>
                  <a:pt x="154" y="106"/>
                </a:cubicBezTo>
                <a:cubicBezTo>
                  <a:pt x="154" y="106"/>
                  <a:pt x="154" y="106"/>
                  <a:pt x="154" y="106"/>
                </a:cubicBezTo>
                <a:cubicBezTo>
                  <a:pt x="154" y="106"/>
                  <a:pt x="154" y="106"/>
                  <a:pt x="154" y="106"/>
                </a:cubicBezTo>
                <a:cubicBezTo>
                  <a:pt x="154" y="106"/>
                  <a:pt x="154" y="106"/>
                  <a:pt x="153" y="106"/>
                </a:cubicBezTo>
                <a:cubicBezTo>
                  <a:pt x="153" y="106"/>
                  <a:pt x="153" y="106"/>
                  <a:pt x="152" y="106"/>
                </a:cubicBezTo>
                <a:cubicBezTo>
                  <a:pt x="152" y="106"/>
                  <a:pt x="152" y="106"/>
                  <a:pt x="152" y="106"/>
                </a:cubicBezTo>
                <a:cubicBezTo>
                  <a:pt x="151" y="106"/>
                  <a:pt x="151" y="107"/>
                  <a:pt x="150" y="107"/>
                </a:cubicBezTo>
                <a:cubicBezTo>
                  <a:pt x="150" y="106"/>
                  <a:pt x="150" y="106"/>
                  <a:pt x="149" y="106"/>
                </a:cubicBezTo>
                <a:cubicBezTo>
                  <a:pt x="149" y="106"/>
                  <a:pt x="148" y="105"/>
                  <a:pt x="148" y="106"/>
                </a:cubicBezTo>
                <a:cubicBezTo>
                  <a:pt x="148" y="106"/>
                  <a:pt x="148" y="106"/>
                  <a:pt x="148" y="106"/>
                </a:cubicBezTo>
                <a:cubicBezTo>
                  <a:pt x="148" y="106"/>
                  <a:pt x="148" y="106"/>
                  <a:pt x="147" y="106"/>
                </a:cubicBezTo>
                <a:cubicBezTo>
                  <a:pt x="147" y="106"/>
                  <a:pt x="147" y="106"/>
                  <a:pt x="146" y="106"/>
                </a:cubicBezTo>
                <a:cubicBezTo>
                  <a:pt x="146" y="106"/>
                  <a:pt x="146" y="106"/>
                  <a:pt x="146" y="106"/>
                </a:cubicBezTo>
                <a:cubicBezTo>
                  <a:pt x="146" y="106"/>
                  <a:pt x="146" y="106"/>
                  <a:pt x="146" y="106"/>
                </a:cubicBezTo>
                <a:cubicBezTo>
                  <a:pt x="145" y="106"/>
                  <a:pt x="145" y="106"/>
                  <a:pt x="145" y="106"/>
                </a:cubicBezTo>
                <a:cubicBezTo>
                  <a:pt x="145" y="106"/>
                  <a:pt x="145" y="106"/>
                  <a:pt x="145" y="106"/>
                </a:cubicBezTo>
                <a:cubicBezTo>
                  <a:pt x="145" y="106"/>
                  <a:pt x="145" y="106"/>
                  <a:pt x="145" y="106"/>
                </a:cubicBezTo>
                <a:cubicBezTo>
                  <a:pt x="145" y="106"/>
                  <a:pt x="145" y="106"/>
                  <a:pt x="145" y="106"/>
                </a:cubicBezTo>
                <a:cubicBezTo>
                  <a:pt x="145" y="105"/>
                  <a:pt x="145" y="105"/>
                  <a:pt x="145" y="105"/>
                </a:cubicBezTo>
                <a:cubicBezTo>
                  <a:pt x="145" y="105"/>
                  <a:pt x="145" y="105"/>
                  <a:pt x="145" y="105"/>
                </a:cubicBezTo>
                <a:cubicBezTo>
                  <a:pt x="145" y="105"/>
                  <a:pt x="144" y="105"/>
                  <a:pt x="144" y="105"/>
                </a:cubicBezTo>
                <a:cubicBezTo>
                  <a:pt x="144" y="105"/>
                  <a:pt x="144" y="105"/>
                  <a:pt x="144" y="105"/>
                </a:cubicBezTo>
                <a:cubicBezTo>
                  <a:pt x="144" y="105"/>
                  <a:pt x="144" y="105"/>
                  <a:pt x="144" y="105"/>
                </a:cubicBezTo>
                <a:cubicBezTo>
                  <a:pt x="144" y="105"/>
                  <a:pt x="144" y="105"/>
                  <a:pt x="144" y="105"/>
                </a:cubicBezTo>
                <a:cubicBezTo>
                  <a:pt x="144" y="105"/>
                  <a:pt x="144" y="105"/>
                  <a:pt x="144" y="105"/>
                </a:cubicBezTo>
                <a:cubicBezTo>
                  <a:pt x="144" y="104"/>
                  <a:pt x="144" y="104"/>
                  <a:pt x="144" y="104"/>
                </a:cubicBezTo>
                <a:cubicBezTo>
                  <a:pt x="143" y="104"/>
                  <a:pt x="143" y="104"/>
                  <a:pt x="143" y="104"/>
                </a:cubicBezTo>
                <a:cubicBezTo>
                  <a:pt x="143" y="104"/>
                  <a:pt x="143" y="104"/>
                  <a:pt x="143" y="104"/>
                </a:cubicBezTo>
                <a:cubicBezTo>
                  <a:pt x="143" y="103"/>
                  <a:pt x="143" y="103"/>
                  <a:pt x="143" y="103"/>
                </a:cubicBezTo>
                <a:cubicBezTo>
                  <a:pt x="143" y="103"/>
                  <a:pt x="143" y="103"/>
                  <a:pt x="143" y="103"/>
                </a:cubicBezTo>
                <a:cubicBezTo>
                  <a:pt x="144" y="103"/>
                  <a:pt x="144" y="103"/>
                  <a:pt x="143" y="103"/>
                </a:cubicBezTo>
                <a:cubicBezTo>
                  <a:pt x="143" y="103"/>
                  <a:pt x="143" y="103"/>
                  <a:pt x="143" y="103"/>
                </a:cubicBezTo>
                <a:cubicBezTo>
                  <a:pt x="143" y="103"/>
                  <a:pt x="144" y="103"/>
                  <a:pt x="144" y="103"/>
                </a:cubicBezTo>
                <a:cubicBezTo>
                  <a:pt x="144" y="103"/>
                  <a:pt x="144" y="103"/>
                  <a:pt x="144" y="103"/>
                </a:cubicBezTo>
                <a:cubicBezTo>
                  <a:pt x="143" y="103"/>
                  <a:pt x="143" y="103"/>
                  <a:pt x="143" y="103"/>
                </a:cubicBezTo>
                <a:cubicBezTo>
                  <a:pt x="143" y="102"/>
                  <a:pt x="143" y="102"/>
                  <a:pt x="143" y="102"/>
                </a:cubicBezTo>
                <a:cubicBezTo>
                  <a:pt x="143" y="102"/>
                  <a:pt x="143" y="102"/>
                  <a:pt x="143" y="102"/>
                </a:cubicBezTo>
                <a:cubicBezTo>
                  <a:pt x="143" y="102"/>
                  <a:pt x="143" y="102"/>
                  <a:pt x="143" y="102"/>
                </a:cubicBezTo>
                <a:cubicBezTo>
                  <a:pt x="143" y="102"/>
                  <a:pt x="143" y="102"/>
                  <a:pt x="144" y="102"/>
                </a:cubicBezTo>
                <a:cubicBezTo>
                  <a:pt x="144" y="102"/>
                  <a:pt x="144" y="102"/>
                  <a:pt x="144" y="102"/>
                </a:cubicBezTo>
                <a:cubicBezTo>
                  <a:pt x="143" y="102"/>
                  <a:pt x="143" y="102"/>
                  <a:pt x="143" y="102"/>
                </a:cubicBezTo>
                <a:cubicBezTo>
                  <a:pt x="143" y="102"/>
                  <a:pt x="143" y="101"/>
                  <a:pt x="143" y="101"/>
                </a:cubicBezTo>
                <a:cubicBezTo>
                  <a:pt x="143" y="101"/>
                  <a:pt x="143" y="101"/>
                  <a:pt x="143" y="101"/>
                </a:cubicBezTo>
                <a:cubicBezTo>
                  <a:pt x="143" y="101"/>
                  <a:pt x="144" y="101"/>
                  <a:pt x="144" y="100"/>
                </a:cubicBezTo>
                <a:cubicBezTo>
                  <a:pt x="144" y="101"/>
                  <a:pt x="144" y="101"/>
                  <a:pt x="145" y="101"/>
                </a:cubicBezTo>
                <a:cubicBezTo>
                  <a:pt x="145" y="101"/>
                  <a:pt x="145" y="101"/>
                  <a:pt x="145" y="101"/>
                </a:cubicBezTo>
                <a:cubicBezTo>
                  <a:pt x="145" y="101"/>
                  <a:pt x="144" y="101"/>
                  <a:pt x="144" y="101"/>
                </a:cubicBezTo>
                <a:cubicBezTo>
                  <a:pt x="144" y="100"/>
                  <a:pt x="144" y="100"/>
                  <a:pt x="144" y="100"/>
                </a:cubicBezTo>
                <a:cubicBezTo>
                  <a:pt x="145" y="100"/>
                  <a:pt x="145" y="100"/>
                  <a:pt x="145" y="100"/>
                </a:cubicBezTo>
                <a:cubicBezTo>
                  <a:pt x="145" y="101"/>
                  <a:pt x="145" y="101"/>
                  <a:pt x="145" y="101"/>
                </a:cubicBezTo>
                <a:cubicBezTo>
                  <a:pt x="145" y="101"/>
                  <a:pt x="146" y="101"/>
                  <a:pt x="146" y="101"/>
                </a:cubicBezTo>
                <a:cubicBezTo>
                  <a:pt x="146" y="101"/>
                  <a:pt x="146" y="101"/>
                  <a:pt x="146" y="101"/>
                </a:cubicBezTo>
                <a:cubicBezTo>
                  <a:pt x="146" y="101"/>
                  <a:pt x="146" y="101"/>
                  <a:pt x="146" y="101"/>
                </a:cubicBezTo>
                <a:cubicBezTo>
                  <a:pt x="146" y="100"/>
                  <a:pt x="146" y="100"/>
                  <a:pt x="146" y="100"/>
                </a:cubicBezTo>
                <a:cubicBezTo>
                  <a:pt x="146" y="100"/>
                  <a:pt x="146" y="100"/>
                  <a:pt x="146" y="100"/>
                </a:cubicBezTo>
                <a:cubicBezTo>
                  <a:pt x="146" y="100"/>
                  <a:pt x="147" y="100"/>
                  <a:pt x="147" y="100"/>
                </a:cubicBezTo>
                <a:cubicBezTo>
                  <a:pt x="147" y="100"/>
                  <a:pt x="147" y="100"/>
                  <a:pt x="147" y="100"/>
                </a:cubicBezTo>
                <a:cubicBezTo>
                  <a:pt x="147" y="100"/>
                  <a:pt x="147" y="100"/>
                  <a:pt x="146" y="100"/>
                </a:cubicBezTo>
                <a:cubicBezTo>
                  <a:pt x="146" y="100"/>
                  <a:pt x="146" y="100"/>
                  <a:pt x="146" y="100"/>
                </a:cubicBezTo>
                <a:cubicBezTo>
                  <a:pt x="146" y="100"/>
                  <a:pt x="146" y="100"/>
                  <a:pt x="146" y="99"/>
                </a:cubicBezTo>
                <a:cubicBezTo>
                  <a:pt x="146" y="99"/>
                  <a:pt x="147" y="100"/>
                  <a:pt x="147" y="100"/>
                </a:cubicBezTo>
                <a:cubicBezTo>
                  <a:pt x="147" y="100"/>
                  <a:pt x="147" y="99"/>
                  <a:pt x="147" y="99"/>
                </a:cubicBezTo>
                <a:cubicBezTo>
                  <a:pt x="148" y="100"/>
                  <a:pt x="148" y="100"/>
                  <a:pt x="149" y="100"/>
                </a:cubicBezTo>
                <a:cubicBezTo>
                  <a:pt x="149" y="99"/>
                  <a:pt x="149" y="99"/>
                  <a:pt x="149" y="99"/>
                </a:cubicBezTo>
                <a:cubicBezTo>
                  <a:pt x="149" y="99"/>
                  <a:pt x="150" y="99"/>
                  <a:pt x="151" y="98"/>
                </a:cubicBezTo>
                <a:cubicBezTo>
                  <a:pt x="152" y="98"/>
                  <a:pt x="152" y="99"/>
                  <a:pt x="153" y="98"/>
                </a:cubicBezTo>
                <a:cubicBezTo>
                  <a:pt x="153" y="98"/>
                  <a:pt x="153" y="99"/>
                  <a:pt x="153" y="99"/>
                </a:cubicBezTo>
                <a:cubicBezTo>
                  <a:pt x="154" y="99"/>
                  <a:pt x="154" y="99"/>
                  <a:pt x="154" y="99"/>
                </a:cubicBezTo>
                <a:cubicBezTo>
                  <a:pt x="154" y="99"/>
                  <a:pt x="154" y="99"/>
                  <a:pt x="155" y="99"/>
                </a:cubicBezTo>
                <a:cubicBezTo>
                  <a:pt x="155" y="99"/>
                  <a:pt x="155" y="100"/>
                  <a:pt x="156" y="100"/>
                </a:cubicBezTo>
                <a:cubicBezTo>
                  <a:pt x="156" y="100"/>
                  <a:pt x="157" y="100"/>
                  <a:pt x="157" y="100"/>
                </a:cubicBezTo>
                <a:cubicBezTo>
                  <a:pt x="157" y="100"/>
                  <a:pt x="158" y="100"/>
                  <a:pt x="158" y="100"/>
                </a:cubicBezTo>
                <a:cubicBezTo>
                  <a:pt x="158" y="100"/>
                  <a:pt x="159" y="100"/>
                  <a:pt x="159" y="100"/>
                </a:cubicBezTo>
                <a:cubicBezTo>
                  <a:pt x="160" y="100"/>
                  <a:pt x="161" y="99"/>
                  <a:pt x="161" y="98"/>
                </a:cubicBezTo>
                <a:cubicBezTo>
                  <a:pt x="161" y="98"/>
                  <a:pt x="160" y="98"/>
                  <a:pt x="160" y="97"/>
                </a:cubicBezTo>
                <a:cubicBezTo>
                  <a:pt x="160" y="97"/>
                  <a:pt x="159" y="97"/>
                  <a:pt x="159" y="97"/>
                </a:cubicBezTo>
                <a:cubicBezTo>
                  <a:pt x="159" y="96"/>
                  <a:pt x="159" y="96"/>
                  <a:pt x="159" y="96"/>
                </a:cubicBezTo>
                <a:cubicBezTo>
                  <a:pt x="159" y="96"/>
                  <a:pt x="158" y="96"/>
                  <a:pt x="158" y="96"/>
                </a:cubicBezTo>
                <a:cubicBezTo>
                  <a:pt x="158" y="95"/>
                  <a:pt x="158" y="95"/>
                  <a:pt x="157" y="95"/>
                </a:cubicBezTo>
                <a:cubicBezTo>
                  <a:pt x="157" y="95"/>
                  <a:pt x="157" y="95"/>
                  <a:pt x="157" y="95"/>
                </a:cubicBezTo>
                <a:cubicBezTo>
                  <a:pt x="156" y="95"/>
                  <a:pt x="156" y="94"/>
                  <a:pt x="156" y="94"/>
                </a:cubicBezTo>
                <a:cubicBezTo>
                  <a:pt x="156" y="94"/>
                  <a:pt x="156" y="94"/>
                  <a:pt x="156" y="94"/>
                </a:cubicBezTo>
                <a:cubicBezTo>
                  <a:pt x="156" y="94"/>
                  <a:pt x="155" y="94"/>
                  <a:pt x="155" y="94"/>
                </a:cubicBezTo>
                <a:cubicBezTo>
                  <a:pt x="155" y="94"/>
                  <a:pt x="156" y="94"/>
                  <a:pt x="156" y="93"/>
                </a:cubicBezTo>
                <a:cubicBezTo>
                  <a:pt x="156" y="93"/>
                  <a:pt x="156" y="93"/>
                  <a:pt x="156" y="93"/>
                </a:cubicBezTo>
                <a:cubicBezTo>
                  <a:pt x="157" y="93"/>
                  <a:pt x="157" y="93"/>
                  <a:pt x="157" y="92"/>
                </a:cubicBezTo>
                <a:cubicBezTo>
                  <a:pt x="157" y="92"/>
                  <a:pt x="156" y="92"/>
                  <a:pt x="156" y="92"/>
                </a:cubicBezTo>
                <a:cubicBezTo>
                  <a:pt x="156" y="92"/>
                  <a:pt x="156" y="92"/>
                  <a:pt x="156" y="92"/>
                </a:cubicBezTo>
                <a:cubicBezTo>
                  <a:pt x="157" y="92"/>
                  <a:pt x="157" y="91"/>
                  <a:pt x="158" y="91"/>
                </a:cubicBezTo>
                <a:cubicBezTo>
                  <a:pt x="158" y="91"/>
                  <a:pt x="158" y="91"/>
                  <a:pt x="158" y="91"/>
                </a:cubicBezTo>
                <a:cubicBezTo>
                  <a:pt x="157" y="91"/>
                  <a:pt x="157" y="91"/>
                  <a:pt x="157" y="91"/>
                </a:cubicBezTo>
                <a:cubicBezTo>
                  <a:pt x="157" y="91"/>
                  <a:pt x="157" y="91"/>
                  <a:pt x="157" y="91"/>
                </a:cubicBezTo>
                <a:cubicBezTo>
                  <a:pt x="156" y="91"/>
                  <a:pt x="156" y="91"/>
                  <a:pt x="156" y="91"/>
                </a:cubicBezTo>
                <a:cubicBezTo>
                  <a:pt x="156" y="91"/>
                  <a:pt x="156" y="91"/>
                  <a:pt x="155" y="91"/>
                </a:cubicBezTo>
                <a:cubicBezTo>
                  <a:pt x="155" y="92"/>
                  <a:pt x="154" y="92"/>
                  <a:pt x="154" y="92"/>
                </a:cubicBezTo>
                <a:cubicBezTo>
                  <a:pt x="154" y="92"/>
                  <a:pt x="154" y="92"/>
                  <a:pt x="154" y="92"/>
                </a:cubicBezTo>
                <a:cubicBezTo>
                  <a:pt x="153" y="92"/>
                  <a:pt x="153" y="92"/>
                  <a:pt x="153" y="92"/>
                </a:cubicBezTo>
                <a:cubicBezTo>
                  <a:pt x="153" y="92"/>
                  <a:pt x="153" y="92"/>
                  <a:pt x="153" y="92"/>
                </a:cubicBezTo>
                <a:cubicBezTo>
                  <a:pt x="153" y="92"/>
                  <a:pt x="153" y="92"/>
                  <a:pt x="153" y="92"/>
                </a:cubicBezTo>
                <a:cubicBezTo>
                  <a:pt x="153" y="92"/>
                  <a:pt x="153" y="92"/>
                  <a:pt x="153" y="92"/>
                </a:cubicBezTo>
                <a:cubicBezTo>
                  <a:pt x="152" y="92"/>
                  <a:pt x="152" y="92"/>
                  <a:pt x="152" y="92"/>
                </a:cubicBezTo>
                <a:cubicBezTo>
                  <a:pt x="152" y="92"/>
                  <a:pt x="152" y="92"/>
                  <a:pt x="152" y="92"/>
                </a:cubicBezTo>
                <a:cubicBezTo>
                  <a:pt x="152" y="93"/>
                  <a:pt x="153" y="93"/>
                  <a:pt x="153" y="94"/>
                </a:cubicBezTo>
                <a:cubicBezTo>
                  <a:pt x="153" y="94"/>
                  <a:pt x="154" y="94"/>
                  <a:pt x="154" y="94"/>
                </a:cubicBezTo>
                <a:cubicBezTo>
                  <a:pt x="154" y="94"/>
                  <a:pt x="154" y="94"/>
                  <a:pt x="155" y="94"/>
                </a:cubicBezTo>
                <a:cubicBezTo>
                  <a:pt x="155" y="94"/>
                  <a:pt x="154" y="94"/>
                  <a:pt x="154" y="94"/>
                </a:cubicBezTo>
                <a:cubicBezTo>
                  <a:pt x="154" y="94"/>
                  <a:pt x="154" y="94"/>
                  <a:pt x="154" y="94"/>
                </a:cubicBezTo>
                <a:cubicBezTo>
                  <a:pt x="154" y="94"/>
                  <a:pt x="154" y="94"/>
                  <a:pt x="153" y="94"/>
                </a:cubicBezTo>
                <a:cubicBezTo>
                  <a:pt x="153" y="94"/>
                  <a:pt x="153" y="94"/>
                  <a:pt x="153" y="94"/>
                </a:cubicBezTo>
                <a:cubicBezTo>
                  <a:pt x="153" y="94"/>
                  <a:pt x="153" y="94"/>
                  <a:pt x="152" y="94"/>
                </a:cubicBezTo>
                <a:cubicBezTo>
                  <a:pt x="152" y="95"/>
                  <a:pt x="152" y="95"/>
                  <a:pt x="151" y="95"/>
                </a:cubicBezTo>
                <a:cubicBezTo>
                  <a:pt x="151" y="95"/>
                  <a:pt x="151" y="95"/>
                  <a:pt x="151" y="95"/>
                </a:cubicBezTo>
                <a:cubicBezTo>
                  <a:pt x="151" y="94"/>
                  <a:pt x="151" y="94"/>
                  <a:pt x="150" y="94"/>
                </a:cubicBezTo>
                <a:cubicBezTo>
                  <a:pt x="150" y="94"/>
                  <a:pt x="150" y="94"/>
                  <a:pt x="150" y="94"/>
                </a:cubicBezTo>
                <a:cubicBezTo>
                  <a:pt x="150" y="93"/>
                  <a:pt x="151" y="93"/>
                  <a:pt x="151" y="93"/>
                </a:cubicBezTo>
                <a:cubicBezTo>
                  <a:pt x="151" y="93"/>
                  <a:pt x="151" y="93"/>
                  <a:pt x="151" y="92"/>
                </a:cubicBezTo>
                <a:cubicBezTo>
                  <a:pt x="150" y="92"/>
                  <a:pt x="150" y="93"/>
                  <a:pt x="149" y="92"/>
                </a:cubicBezTo>
                <a:cubicBezTo>
                  <a:pt x="149" y="92"/>
                  <a:pt x="149" y="92"/>
                  <a:pt x="149" y="92"/>
                </a:cubicBezTo>
                <a:cubicBezTo>
                  <a:pt x="149" y="92"/>
                  <a:pt x="149" y="92"/>
                  <a:pt x="150" y="92"/>
                </a:cubicBezTo>
                <a:cubicBezTo>
                  <a:pt x="150" y="92"/>
                  <a:pt x="150" y="92"/>
                  <a:pt x="150" y="92"/>
                </a:cubicBezTo>
                <a:cubicBezTo>
                  <a:pt x="149" y="92"/>
                  <a:pt x="149" y="92"/>
                  <a:pt x="149" y="91"/>
                </a:cubicBezTo>
                <a:cubicBezTo>
                  <a:pt x="149" y="91"/>
                  <a:pt x="149" y="92"/>
                  <a:pt x="149" y="92"/>
                </a:cubicBezTo>
                <a:cubicBezTo>
                  <a:pt x="149" y="92"/>
                  <a:pt x="149" y="92"/>
                  <a:pt x="149" y="92"/>
                </a:cubicBezTo>
                <a:cubicBezTo>
                  <a:pt x="148" y="92"/>
                  <a:pt x="148" y="92"/>
                  <a:pt x="147" y="93"/>
                </a:cubicBezTo>
                <a:cubicBezTo>
                  <a:pt x="147" y="93"/>
                  <a:pt x="146" y="93"/>
                  <a:pt x="147" y="93"/>
                </a:cubicBezTo>
                <a:cubicBezTo>
                  <a:pt x="147" y="94"/>
                  <a:pt x="147" y="94"/>
                  <a:pt x="147" y="94"/>
                </a:cubicBezTo>
                <a:cubicBezTo>
                  <a:pt x="147" y="94"/>
                  <a:pt x="147" y="94"/>
                  <a:pt x="146" y="94"/>
                </a:cubicBezTo>
                <a:cubicBezTo>
                  <a:pt x="146" y="94"/>
                  <a:pt x="145" y="95"/>
                  <a:pt x="145" y="96"/>
                </a:cubicBezTo>
                <a:cubicBezTo>
                  <a:pt x="145" y="96"/>
                  <a:pt x="145" y="96"/>
                  <a:pt x="145" y="96"/>
                </a:cubicBezTo>
                <a:cubicBezTo>
                  <a:pt x="145" y="96"/>
                  <a:pt x="145" y="96"/>
                  <a:pt x="145" y="97"/>
                </a:cubicBezTo>
                <a:cubicBezTo>
                  <a:pt x="145" y="97"/>
                  <a:pt x="145" y="97"/>
                  <a:pt x="145" y="97"/>
                </a:cubicBezTo>
                <a:cubicBezTo>
                  <a:pt x="144" y="97"/>
                  <a:pt x="144" y="98"/>
                  <a:pt x="144" y="98"/>
                </a:cubicBezTo>
                <a:cubicBezTo>
                  <a:pt x="144" y="98"/>
                  <a:pt x="144" y="98"/>
                  <a:pt x="144" y="98"/>
                </a:cubicBezTo>
                <a:cubicBezTo>
                  <a:pt x="144" y="98"/>
                  <a:pt x="145" y="99"/>
                  <a:pt x="145" y="99"/>
                </a:cubicBezTo>
                <a:cubicBezTo>
                  <a:pt x="145" y="99"/>
                  <a:pt x="146" y="99"/>
                  <a:pt x="146" y="99"/>
                </a:cubicBezTo>
                <a:cubicBezTo>
                  <a:pt x="146" y="100"/>
                  <a:pt x="146" y="100"/>
                  <a:pt x="146" y="100"/>
                </a:cubicBezTo>
                <a:cubicBezTo>
                  <a:pt x="145" y="100"/>
                  <a:pt x="145" y="100"/>
                  <a:pt x="145" y="100"/>
                </a:cubicBezTo>
                <a:cubicBezTo>
                  <a:pt x="144" y="100"/>
                  <a:pt x="144" y="100"/>
                  <a:pt x="144" y="100"/>
                </a:cubicBezTo>
                <a:cubicBezTo>
                  <a:pt x="144" y="100"/>
                  <a:pt x="144" y="100"/>
                  <a:pt x="144" y="100"/>
                </a:cubicBezTo>
                <a:cubicBezTo>
                  <a:pt x="144" y="100"/>
                  <a:pt x="143" y="100"/>
                  <a:pt x="143" y="101"/>
                </a:cubicBezTo>
                <a:cubicBezTo>
                  <a:pt x="143" y="101"/>
                  <a:pt x="143" y="101"/>
                  <a:pt x="143" y="101"/>
                </a:cubicBezTo>
                <a:cubicBezTo>
                  <a:pt x="143" y="101"/>
                  <a:pt x="143" y="101"/>
                  <a:pt x="143" y="101"/>
                </a:cubicBezTo>
                <a:cubicBezTo>
                  <a:pt x="143" y="101"/>
                  <a:pt x="143" y="101"/>
                  <a:pt x="143" y="100"/>
                </a:cubicBezTo>
                <a:cubicBezTo>
                  <a:pt x="143" y="100"/>
                  <a:pt x="143" y="100"/>
                  <a:pt x="143" y="100"/>
                </a:cubicBezTo>
                <a:cubicBezTo>
                  <a:pt x="143" y="100"/>
                  <a:pt x="143" y="100"/>
                  <a:pt x="142" y="100"/>
                </a:cubicBezTo>
                <a:cubicBezTo>
                  <a:pt x="142" y="100"/>
                  <a:pt x="142" y="100"/>
                  <a:pt x="142" y="100"/>
                </a:cubicBezTo>
                <a:cubicBezTo>
                  <a:pt x="142" y="100"/>
                  <a:pt x="141" y="100"/>
                  <a:pt x="141" y="100"/>
                </a:cubicBezTo>
                <a:cubicBezTo>
                  <a:pt x="141" y="100"/>
                  <a:pt x="141" y="100"/>
                  <a:pt x="141" y="100"/>
                </a:cubicBezTo>
                <a:cubicBezTo>
                  <a:pt x="141" y="100"/>
                  <a:pt x="141" y="100"/>
                  <a:pt x="140" y="100"/>
                </a:cubicBezTo>
                <a:cubicBezTo>
                  <a:pt x="140" y="100"/>
                  <a:pt x="140" y="100"/>
                  <a:pt x="140" y="100"/>
                </a:cubicBezTo>
                <a:cubicBezTo>
                  <a:pt x="140" y="100"/>
                  <a:pt x="140" y="100"/>
                  <a:pt x="140" y="100"/>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40" y="101"/>
                  <a:pt x="140" y="101"/>
                </a:cubicBezTo>
                <a:cubicBezTo>
                  <a:pt x="140" y="101"/>
                  <a:pt x="139" y="101"/>
                  <a:pt x="139" y="101"/>
                </a:cubicBezTo>
                <a:cubicBezTo>
                  <a:pt x="139" y="101"/>
                  <a:pt x="139" y="101"/>
                  <a:pt x="139" y="101"/>
                </a:cubicBezTo>
                <a:cubicBezTo>
                  <a:pt x="139" y="101"/>
                  <a:pt x="139" y="101"/>
                  <a:pt x="140" y="101"/>
                </a:cubicBezTo>
                <a:cubicBezTo>
                  <a:pt x="140" y="101"/>
                  <a:pt x="140" y="101"/>
                  <a:pt x="140" y="101"/>
                </a:cubicBezTo>
                <a:cubicBezTo>
                  <a:pt x="139" y="101"/>
                  <a:pt x="139" y="101"/>
                  <a:pt x="139" y="101"/>
                </a:cubicBezTo>
                <a:cubicBezTo>
                  <a:pt x="139" y="101"/>
                  <a:pt x="139" y="101"/>
                  <a:pt x="139" y="101"/>
                </a:cubicBezTo>
                <a:cubicBezTo>
                  <a:pt x="139" y="101"/>
                  <a:pt x="139" y="100"/>
                  <a:pt x="139" y="100"/>
                </a:cubicBezTo>
                <a:cubicBezTo>
                  <a:pt x="139" y="100"/>
                  <a:pt x="139" y="100"/>
                  <a:pt x="139" y="100"/>
                </a:cubicBezTo>
                <a:cubicBezTo>
                  <a:pt x="139" y="100"/>
                  <a:pt x="139" y="100"/>
                  <a:pt x="139" y="100"/>
                </a:cubicBezTo>
                <a:cubicBezTo>
                  <a:pt x="139" y="100"/>
                  <a:pt x="138" y="100"/>
                  <a:pt x="138" y="101"/>
                </a:cubicBezTo>
                <a:cubicBezTo>
                  <a:pt x="138" y="101"/>
                  <a:pt x="138" y="101"/>
                  <a:pt x="138" y="101"/>
                </a:cubicBezTo>
                <a:cubicBezTo>
                  <a:pt x="138" y="101"/>
                  <a:pt x="138" y="101"/>
                  <a:pt x="138" y="101"/>
                </a:cubicBezTo>
                <a:cubicBezTo>
                  <a:pt x="138"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2"/>
                </a:cubicBezTo>
                <a:cubicBezTo>
                  <a:pt x="139" y="102"/>
                  <a:pt x="139" y="102"/>
                  <a:pt x="139" y="103"/>
                </a:cubicBezTo>
                <a:cubicBezTo>
                  <a:pt x="139" y="103"/>
                  <a:pt x="138" y="103"/>
                  <a:pt x="138" y="103"/>
                </a:cubicBezTo>
                <a:cubicBezTo>
                  <a:pt x="138" y="103"/>
                  <a:pt x="138" y="103"/>
                  <a:pt x="138" y="103"/>
                </a:cubicBezTo>
                <a:cubicBezTo>
                  <a:pt x="139" y="103"/>
                  <a:pt x="140" y="104"/>
                  <a:pt x="140" y="104"/>
                </a:cubicBezTo>
                <a:cubicBezTo>
                  <a:pt x="140" y="104"/>
                  <a:pt x="140" y="104"/>
                  <a:pt x="140" y="104"/>
                </a:cubicBezTo>
                <a:cubicBezTo>
                  <a:pt x="140" y="104"/>
                  <a:pt x="140" y="104"/>
                  <a:pt x="140" y="104"/>
                </a:cubicBezTo>
                <a:cubicBezTo>
                  <a:pt x="140" y="104"/>
                  <a:pt x="140" y="104"/>
                  <a:pt x="140" y="104"/>
                </a:cubicBezTo>
                <a:cubicBezTo>
                  <a:pt x="140" y="104"/>
                  <a:pt x="140" y="104"/>
                  <a:pt x="140" y="104"/>
                </a:cubicBezTo>
                <a:cubicBezTo>
                  <a:pt x="140" y="104"/>
                  <a:pt x="140" y="104"/>
                  <a:pt x="139" y="104"/>
                </a:cubicBezTo>
                <a:cubicBezTo>
                  <a:pt x="139" y="104"/>
                  <a:pt x="139" y="104"/>
                  <a:pt x="139" y="104"/>
                </a:cubicBezTo>
                <a:cubicBezTo>
                  <a:pt x="139" y="104"/>
                  <a:pt x="139" y="104"/>
                  <a:pt x="139" y="104"/>
                </a:cubicBezTo>
                <a:cubicBezTo>
                  <a:pt x="139" y="104"/>
                  <a:pt x="139" y="104"/>
                  <a:pt x="139" y="104"/>
                </a:cubicBezTo>
                <a:cubicBezTo>
                  <a:pt x="139" y="105"/>
                  <a:pt x="139" y="105"/>
                  <a:pt x="139" y="105"/>
                </a:cubicBezTo>
                <a:cubicBezTo>
                  <a:pt x="139" y="105"/>
                  <a:pt x="139" y="105"/>
                  <a:pt x="139" y="105"/>
                </a:cubicBezTo>
                <a:cubicBezTo>
                  <a:pt x="139" y="105"/>
                  <a:pt x="139" y="105"/>
                  <a:pt x="139" y="105"/>
                </a:cubicBezTo>
                <a:cubicBezTo>
                  <a:pt x="139" y="105"/>
                  <a:pt x="139" y="105"/>
                  <a:pt x="139" y="105"/>
                </a:cubicBezTo>
                <a:cubicBezTo>
                  <a:pt x="139" y="105"/>
                  <a:pt x="139" y="105"/>
                  <a:pt x="139" y="105"/>
                </a:cubicBezTo>
                <a:cubicBezTo>
                  <a:pt x="139" y="105"/>
                  <a:pt x="139" y="105"/>
                  <a:pt x="138" y="105"/>
                </a:cubicBezTo>
                <a:cubicBezTo>
                  <a:pt x="138" y="105"/>
                  <a:pt x="138" y="105"/>
                  <a:pt x="138" y="105"/>
                </a:cubicBezTo>
                <a:cubicBezTo>
                  <a:pt x="139" y="105"/>
                  <a:pt x="139" y="105"/>
                  <a:pt x="139" y="106"/>
                </a:cubicBezTo>
                <a:cubicBezTo>
                  <a:pt x="139" y="106"/>
                  <a:pt x="138" y="106"/>
                  <a:pt x="138" y="106"/>
                </a:cubicBezTo>
                <a:cubicBezTo>
                  <a:pt x="138" y="106"/>
                  <a:pt x="138" y="106"/>
                  <a:pt x="138" y="106"/>
                </a:cubicBezTo>
                <a:cubicBezTo>
                  <a:pt x="138" y="106"/>
                  <a:pt x="138" y="106"/>
                  <a:pt x="138" y="106"/>
                </a:cubicBezTo>
                <a:cubicBezTo>
                  <a:pt x="138" y="106"/>
                  <a:pt x="138" y="105"/>
                  <a:pt x="138" y="105"/>
                </a:cubicBezTo>
                <a:cubicBezTo>
                  <a:pt x="138" y="105"/>
                  <a:pt x="138" y="105"/>
                  <a:pt x="137" y="106"/>
                </a:cubicBezTo>
                <a:cubicBezTo>
                  <a:pt x="137" y="105"/>
                  <a:pt x="137" y="105"/>
                  <a:pt x="137" y="105"/>
                </a:cubicBezTo>
                <a:cubicBezTo>
                  <a:pt x="137" y="105"/>
                  <a:pt x="137" y="105"/>
                  <a:pt x="137" y="105"/>
                </a:cubicBezTo>
                <a:cubicBezTo>
                  <a:pt x="137" y="105"/>
                  <a:pt x="137" y="104"/>
                  <a:pt x="137" y="104"/>
                </a:cubicBezTo>
                <a:cubicBezTo>
                  <a:pt x="137" y="104"/>
                  <a:pt x="137" y="104"/>
                  <a:pt x="137" y="104"/>
                </a:cubicBezTo>
                <a:cubicBezTo>
                  <a:pt x="137" y="104"/>
                  <a:pt x="138" y="104"/>
                  <a:pt x="138" y="104"/>
                </a:cubicBezTo>
                <a:cubicBezTo>
                  <a:pt x="138" y="104"/>
                  <a:pt x="139" y="104"/>
                  <a:pt x="139" y="104"/>
                </a:cubicBezTo>
                <a:cubicBezTo>
                  <a:pt x="139" y="104"/>
                  <a:pt x="139" y="104"/>
                  <a:pt x="139" y="104"/>
                </a:cubicBezTo>
                <a:cubicBezTo>
                  <a:pt x="139" y="104"/>
                  <a:pt x="138" y="103"/>
                  <a:pt x="138" y="103"/>
                </a:cubicBezTo>
                <a:cubicBezTo>
                  <a:pt x="138" y="103"/>
                  <a:pt x="137" y="103"/>
                  <a:pt x="137" y="103"/>
                </a:cubicBezTo>
                <a:cubicBezTo>
                  <a:pt x="137" y="103"/>
                  <a:pt x="136" y="103"/>
                  <a:pt x="136" y="103"/>
                </a:cubicBezTo>
                <a:cubicBezTo>
                  <a:pt x="136" y="103"/>
                  <a:pt x="136" y="103"/>
                  <a:pt x="136" y="103"/>
                </a:cubicBezTo>
                <a:cubicBezTo>
                  <a:pt x="136" y="103"/>
                  <a:pt x="137" y="103"/>
                  <a:pt x="137" y="103"/>
                </a:cubicBezTo>
                <a:cubicBezTo>
                  <a:pt x="137" y="103"/>
                  <a:pt x="137" y="103"/>
                  <a:pt x="137" y="103"/>
                </a:cubicBezTo>
                <a:cubicBezTo>
                  <a:pt x="137" y="103"/>
                  <a:pt x="137" y="103"/>
                  <a:pt x="137" y="102"/>
                </a:cubicBezTo>
                <a:cubicBezTo>
                  <a:pt x="136" y="103"/>
                  <a:pt x="136" y="102"/>
                  <a:pt x="135" y="102"/>
                </a:cubicBezTo>
                <a:cubicBezTo>
                  <a:pt x="135" y="102"/>
                  <a:pt x="135" y="102"/>
                  <a:pt x="135" y="101"/>
                </a:cubicBezTo>
                <a:cubicBezTo>
                  <a:pt x="135" y="101"/>
                  <a:pt x="135" y="101"/>
                  <a:pt x="135" y="101"/>
                </a:cubicBezTo>
                <a:cubicBezTo>
                  <a:pt x="135" y="101"/>
                  <a:pt x="135" y="101"/>
                  <a:pt x="135" y="101"/>
                </a:cubicBezTo>
                <a:cubicBezTo>
                  <a:pt x="135" y="101"/>
                  <a:pt x="135" y="101"/>
                  <a:pt x="135" y="100"/>
                </a:cubicBezTo>
                <a:cubicBezTo>
                  <a:pt x="135" y="100"/>
                  <a:pt x="135" y="100"/>
                  <a:pt x="135" y="100"/>
                </a:cubicBezTo>
                <a:cubicBezTo>
                  <a:pt x="135" y="100"/>
                  <a:pt x="135" y="99"/>
                  <a:pt x="135" y="99"/>
                </a:cubicBezTo>
                <a:cubicBezTo>
                  <a:pt x="135" y="99"/>
                  <a:pt x="135" y="99"/>
                  <a:pt x="135" y="99"/>
                </a:cubicBezTo>
                <a:cubicBezTo>
                  <a:pt x="135" y="99"/>
                  <a:pt x="135" y="99"/>
                  <a:pt x="134" y="99"/>
                </a:cubicBezTo>
                <a:cubicBezTo>
                  <a:pt x="134" y="98"/>
                  <a:pt x="134" y="98"/>
                  <a:pt x="134" y="98"/>
                </a:cubicBezTo>
                <a:cubicBezTo>
                  <a:pt x="134" y="98"/>
                  <a:pt x="133" y="98"/>
                  <a:pt x="132" y="97"/>
                </a:cubicBezTo>
                <a:cubicBezTo>
                  <a:pt x="132" y="97"/>
                  <a:pt x="132" y="97"/>
                  <a:pt x="132" y="97"/>
                </a:cubicBezTo>
                <a:cubicBezTo>
                  <a:pt x="132" y="97"/>
                  <a:pt x="131" y="96"/>
                  <a:pt x="131" y="96"/>
                </a:cubicBezTo>
                <a:cubicBezTo>
                  <a:pt x="131" y="96"/>
                  <a:pt x="131" y="96"/>
                  <a:pt x="131" y="96"/>
                </a:cubicBezTo>
                <a:cubicBezTo>
                  <a:pt x="130" y="96"/>
                  <a:pt x="130" y="96"/>
                  <a:pt x="130" y="95"/>
                </a:cubicBezTo>
                <a:cubicBezTo>
                  <a:pt x="130" y="95"/>
                  <a:pt x="130" y="95"/>
                  <a:pt x="130" y="95"/>
                </a:cubicBezTo>
                <a:cubicBezTo>
                  <a:pt x="130" y="95"/>
                  <a:pt x="130" y="95"/>
                  <a:pt x="130" y="95"/>
                </a:cubicBezTo>
                <a:cubicBezTo>
                  <a:pt x="129" y="95"/>
                  <a:pt x="130" y="94"/>
                  <a:pt x="129" y="94"/>
                </a:cubicBezTo>
                <a:cubicBezTo>
                  <a:pt x="129" y="94"/>
                  <a:pt x="129" y="94"/>
                  <a:pt x="129" y="94"/>
                </a:cubicBezTo>
                <a:cubicBezTo>
                  <a:pt x="128" y="94"/>
                  <a:pt x="128" y="94"/>
                  <a:pt x="128" y="95"/>
                </a:cubicBezTo>
                <a:cubicBezTo>
                  <a:pt x="128" y="94"/>
                  <a:pt x="128" y="94"/>
                  <a:pt x="128" y="94"/>
                </a:cubicBezTo>
                <a:cubicBezTo>
                  <a:pt x="128" y="94"/>
                  <a:pt x="128" y="93"/>
                  <a:pt x="128" y="93"/>
                </a:cubicBezTo>
                <a:cubicBezTo>
                  <a:pt x="128" y="93"/>
                  <a:pt x="128" y="93"/>
                  <a:pt x="128" y="93"/>
                </a:cubicBezTo>
                <a:cubicBezTo>
                  <a:pt x="128" y="93"/>
                  <a:pt x="128" y="93"/>
                  <a:pt x="127" y="93"/>
                </a:cubicBezTo>
                <a:cubicBezTo>
                  <a:pt x="127" y="93"/>
                  <a:pt x="127" y="93"/>
                  <a:pt x="127" y="93"/>
                </a:cubicBezTo>
                <a:cubicBezTo>
                  <a:pt x="127" y="93"/>
                  <a:pt x="127" y="94"/>
                  <a:pt x="126" y="94"/>
                </a:cubicBezTo>
                <a:cubicBezTo>
                  <a:pt x="126" y="94"/>
                  <a:pt x="126" y="94"/>
                  <a:pt x="126" y="94"/>
                </a:cubicBezTo>
                <a:cubicBezTo>
                  <a:pt x="126" y="94"/>
                  <a:pt x="126" y="94"/>
                  <a:pt x="126" y="94"/>
                </a:cubicBezTo>
                <a:cubicBezTo>
                  <a:pt x="126" y="94"/>
                  <a:pt x="127" y="94"/>
                  <a:pt x="127" y="94"/>
                </a:cubicBezTo>
                <a:cubicBezTo>
                  <a:pt x="127" y="95"/>
                  <a:pt x="126" y="95"/>
                  <a:pt x="126" y="95"/>
                </a:cubicBezTo>
                <a:cubicBezTo>
                  <a:pt x="127" y="95"/>
                  <a:pt x="127" y="96"/>
                  <a:pt x="127" y="96"/>
                </a:cubicBezTo>
                <a:cubicBezTo>
                  <a:pt x="128" y="96"/>
                  <a:pt x="128" y="96"/>
                  <a:pt x="128" y="96"/>
                </a:cubicBezTo>
                <a:cubicBezTo>
                  <a:pt x="128" y="97"/>
                  <a:pt x="128" y="97"/>
                  <a:pt x="128" y="97"/>
                </a:cubicBezTo>
                <a:cubicBezTo>
                  <a:pt x="128" y="98"/>
                  <a:pt x="129" y="98"/>
                  <a:pt x="129" y="98"/>
                </a:cubicBezTo>
                <a:cubicBezTo>
                  <a:pt x="130" y="99"/>
                  <a:pt x="131" y="98"/>
                  <a:pt x="131" y="99"/>
                </a:cubicBezTo>
                <a:cubicBezTo>
                  <a:pt x="131" y="99"/>
                  <a:pt x="131" y="99"/>
                  <a:pt x="131" y="99"/>
                </a:cubicBezTo>
                <a:cubicBezTo>
                  <a:pt x="131" y="99"/>
                  <a:pt x="131" y="99"/>
                  <a:pt x="131" y="99"/>
                </a:cubicBezTo>
                <a:cubicBezTo>
                  <a:pt x="131" y="99"/>
                  <a:pt x="131" y="99"/>
                  <a:pt x="131" y="99"/>
                </a:cubicBezTo>
                <a:cubicBezTo>
                  <a:pt x="132" y="100"/>
                  <a:pt x="133" y="100"/>
                  <a:pt x="134" y="101"/>
                </a:cubicBezTo>
                <a:cubicBezTo>
                  <a:pt x="134" y="101"/>
                  <a:pt x="134" y="101"/>
                  <a:pt x="133" y="102"/>
                </a:cubicBezTo>
                <a:cubicBezTo>
                  <a:pt x="133" y="101"/>
                  <a:pt x="133" y="101"/>
                  <a:pt x="133" y="101"/>
                </a:cubicBezTo>
                <a:cubicBezTo>
                  <a:pt x="133" y="101"/>
                  <a:pt x="133" y="101"/>
                  <a:pt x="133" y="101"/>
                </a:cubicBezTo>
                <a:cubicBezTo>
                  <a:pt x="133" y="101"/>
                  <a:pt x="132" y="101"/>
                  <a:pt x="132" y="101"/>
                </a:cubicBezTo>
                <a:cubicBezTo>
                  <a:pt x="132" y="100"/>
                  <a:pt x="131" y="101"/>
                  <a:pt x="131" y="102"/>
                </a:cubicBezTo>
                <a:cubicBezTo>
                  <a:pt x="132" y="102"/>
                  <a:pt x="132" y="102"/>
                  <a:pt x="132" y="102"/>
                </a:cubicBezTo>
                <a:cubicBezTo>
                  <a:pt x="132" y="102"/>
                  <a:pt x="132" y="102"/>
                  <a:pt x="132" y="103"/>
                </a:cubicBezTo>
                <a:cubicBezTo>
                  <a:pt x="132" y="103"/>
                  <a:pt x="132" y="103"/>
                  <a:pt x="132" y="103"/>
                </a:cubicBezTo>
                <a:cubicBezTo>
                  <a:pt x="132" y="103"/>
                  <a:pt x="132" y="103"/>
                  <a:pt x="131" y="103"/>
                </a:cubicBezTo>
                <a:cubicBezTo>
                  <a:pt x="131" y="103"/>
                  <a:pt x="131" y="103"/>
                  <a:pt x="131" y="103"/>
                </a:cubicBezTo>
                <a:cubicBezTo>
                  <a:pt x="131" y="104"/>
                  <a:pt x="131" y="104"/>
                  <a:pt x="131" y="104"/>
                </a:cubicBezTo>
                <a:cubicBezTo>
                  <a:pt x="130" y="104"/>
                  <a:pt x="130" y="104"/>
                  <a:pt x="130" y="104"/>
                </a:cubicBezTo>
                <a:cubicBezTo>
                  <a:pt x="130" y="104"/>
                  <a:pt x="130" y="104"/>
                  <a:pt x="130" y="104"/>
                </a:cubicBezTo>
                <a:cubicBezTo>
                  <a:pt x="130" y="104"/>
                  <a:pt x="130" y="104"/>
                  <a:pt x="130" y="104"/>
                </a:cubicBezTo>
                <a:cubicBezTo>
                  <a:pt x="131" y="104"/>
                  <a:pt x="131" y="103"/>
                  <a:pt x="131" y="103"/>
                </a:cubicBezTo>
                <a:cubicBezTo>
                  <a:pt x="131" y="103"/>
                  <a:pt x="131" y="103"/>
                  <a:pt x="131" y="103"/>
                </a:cubicBezTo>
                <a:cubicBezTo>
                  <a:pt x="131" y="103"/>
                  <a:pt x="131" y="103"/>
                  <a:pt x="131" y="103"/>
                </a:cubicBezTo>
                <a:cubicBezTo>
                  <a:pt x="131" y="103"/>
                  <a:pt x="131" y="103"/>
                  <a:pt x="131" y="103"/>
                </a:cubicBezTo>
                <a:cubicBezTo>
                  <a:pt x="131" y="103"/>
                  <a:pt x="130" y="101"/>
                  <a:pt x="130" y="101"/>
                </a:cubicBezTo>
                <a:cubicBezTo>
                  <a:pt x="130" y="101"/>
                  <a:pt x="130" y="101"/>
                  <a:pt x="130" y="101"/>
                </a:cubicBezTo>
                <a:cubicBezTo>
                  <a:pt x="130" y="101"/>
                  <a:pt x="130" y="101"/>
                  <a:pt x="129" y="101"/>
                </a:cubicBezTo>
                <a:cubicBezTo>
                  <a:pt x="129" y="101"/>
                  <a:pt x="130" y="101"/>
                  <a:pt x="129" y="101"/>
                </a:cubicBezTo>
                <a:cubicBezTo>
                  <a:pt x="129" y="100"/>
                  <a:pt x="129" y="100"/>
                  <a:pt x="129" y="100"/>
                </a:cubicBezTo>
                <a:cubicBezTo>
                  <a:pt x="129" y="100"/>
                  <a:pt x="129" y="100"/>
                  <a:pt x="129" y="100"/>
                </a:cubicBezTo>
                <a:cubicBezTo>
                  <a:pt x="129" y="100"/>
                  <a:pt x="129" y="100"/>
                  <a:pt x="129" y="100"/>
                </a:cubicBezTo>
                <a:cubicBezTo>
                  <a:pt x="129" y="100"/>
                  <a:pt x="129" y="100"/>
                  <a:pt x="129" y="100"/>
                </a:cubicBezTo>
                <a:cubicBezTo>
                  <a:pt x="129" y="100"/>
                  <a:pt x="129" y="100"/>
                  <a:pt x="129" y="100"/>
                </a:cubicBezTo>
                <a:cubicBezTo>
                  <a:pt x="129" y="100"/>
                  <a:pt x="129" y="100"/>
                  <a:pt x="129" y="100"/>
                </a:cubicBezTo>
                <a:cubicBezTo>
                  <a:pt x="129" y="100"/>
                  <a:pt x="129" y="100"/>
                  <a:pt x="128" y="100"/>
                </a:cubicBezTo>
                <a:cubicBezTo>
                  <a:pt x="128" y="99"/>
                  <a:pt x="128" y="100"/>
                  <a:pt x="127" y="99"/>
                </a:cubicBezTo>
                <a:cubicBezTo>
                  <a:pt x="126" y="99"/>
                  <a:pt x="126" y="98"/>
                  <a:pt x="125" y="98"/>
                </a:cubicBezTo>
                <a:cubicBezTo>
                  <a:pt x="124" y="97"/>
                  <a:pt x="124" y="96"/>
                  <a:pt x="123" y="95"/>
                </a:cubicBezTo>
                <a:cubicBezTo>
                  <a:pt x="123" y="95"/>
                  <a:pt x="122" y="95"/>
                  <a:pt x="122" y="95"/>
                </a:cubicBezTo>
                <a:cubicBezTo>
                  <a:pt x="122" y="95"/>
                  <a:pt x="121" y="96"/>
                  <a:pt x="121" y="96"/>
                </a:cubicBezTo>
                <a:cubicBezTo>
                  <a:pt x="121" y="96"/>
                  <a:pt x="121" y="96"/>
                  <a:pt x="121" y="96"/>
                </a:cubicBezTo>
                <a:cubicBezTo>
                  <a:pt x="120" y="96"/>
                  <a:pt x="120" y="97"/>
                  <a:pt x="119" y="97"/>
                </a:cubicBezTo>
                <a:cubicBezTo>
                  <a:pt x="118" y="97"/>
                  <a:pt x="118" y="97"/>
                  <a:pt x="118" y="97"/>
                </a:cubicBezTo>
                <a:cubicBezTo>
                  <a:pt x="118" y="96"/>
                  <a:pt x="118" y="97"/>
                  <a:pt x="117" y="97"/>
                </a:cubicBezTo>
                <a:cubicBezTo>
                  <a:pt x="117" y="97"/>
                  <a:pt x="117" y="96"/>
                  <a:pt x="116" y="97"/>
                </a:cubicBezTo>
                <a:cubicBezTo>
                  <a:pt x="115" y="97"/>
                  <a:pt x="116" y="98"/>
                  <a:pt x="116" y="99"/>
                </a:cubicBezTo>
                <a:cubicBezTo>
                  <a:pt x="115" y="99"/>
                  <a:pt x="115" y="99"/>
                  <a:pt x="115" y="99"/>
                </a:cubicBezTo>
                <a:cubicBezTo>
                  <a:pt x="115" y="99"/>
                  <a:pt x="114" y="99"/>
                  <a:pt x="114" y="99"/>
                </a:cubicBezTo>
                <a:cubicBezTo>
                  <a:pt x="114" y="100"/>
                  <a:pt x="113" y="99"/>
                  <a:pt x="113" y="100"/>
                </a:cubicBezTo>
                <a:cubicBezTo>
                  <a:pt x="113" y="100"/>
                  <a:pt x="113" y="100"/>
                  <a:pt x="113" y="100"/>
                </a:cubicBezTo>
                <a:cubicBezTo>
                  <a:pt x="113" y="100"/>
                  <a:pt x="113" y="100"/>
                  <a:pt x="113" y="100"/>
                </a:cubicBezTo>
                <a:cubicBezTo>
                  <a:pt x="112" y="100"/>
                  <a:pt x="112" y="101"/>
                  <a:pt x="112" y="102"/>
                </a:cubicBezTo>
                <a:cubicBezTo>
                  <a:pt x="112" y="102"/>
                  <a:pt x="112" y="102"/>
                  <a:pt x="112" y="103"/>
                </a:cubicBezTo>
                <a:cubicBezTo>
                  <a:pt x="112" y="103"/>
                  <a:pt x="112" y="103"/>
                  <a:pt x="112" y="103"/>
                </a:cubicBezTo>
                <a:cubicBezTo>
                  <a:pt x="112" y="103"/>
                  <a:pt x="112" y="103"/>
                  <a:pt x="112" y="103"/>
                </a:cubicBezTo>
                <a:cubicBezTo>
                  <a:pt x="112" y="103"/>
                  <a:pt x="111" y="104"/>
                  <a:pt x="111" y="104"/>
                </a:cubicBezTo>
                <a:cubicBezTo>
                  <a:pt x="111" y="104"/>
                  <a:pt x="111" y="104"/>
                  <a:pt x="111" y="105"/>
                </a:cubicBezTo>
                <a:cubicBezTo>
                  <a:pt x="111" y="105"/>
                  <a:pt x="110" y="105"/>
                  <a:pt x="110" y="105"/>
                </a:cubicBezTo>
                <a:cubicBezTo>
                  <a:pt x="110" y="105"/>
                  <a:pt x="110" y="105"/>
                  <a:pt x="109" y="106"/>
                </a:cubicBezTo>
                <a:cubicBezTo>
                  <a:pt x="109" y="106"/>
                  <a:pt x="109" y="106"/>
                  <a:pt x="109" y="106"/>
                </a:cubicBezTo>
                <a:cubicBezTo>
                  <a:pt x="109" y="106"/>
                  <a:pt x="109" y="106"/>
                  <a:pt x="109" y="106"/>
                </a:cubicBezTo>
                <a:cubicBezTo>
                  <a:pt x="108" y="106"/>
                  <a:pt x="107" y="106"/>
                  <a:pt x="107" y="106"/>
                </a:cubicBezTo>
                <a:cubicBezTo>
                  <a:pt x="107" y="106"/>
                  <a:pt x="107" y="106"/>
                  <a:pt x="106" y="106"/>
                </a:cubicBezTo>
                <a:cubicBezTo>
                  <a:pt x="106" y="106"/>
                  <a:pt x="106" y="106"/>
                  <a:pt x="106" y="107"/>
                </a:cubicBezTo>
                <a:cubicBezTo>
                  <a:pt x="106" y="107"/>
                  <a:pt x="106" y="107"/>
                  <a:pt x="106" y="107"/>
                </a:cubicBezTo>
                <a:cubicBezTo>
                  <a:pt x="106" y="107"/>
                  <a:pt x="106" y="106"/>
                  <a:pt x="106" y="106"/>
                </a:cubicBezTo>
                <a:cubicBezTo>
                  <a:pt x="106" y="106"/>
                  <a:pt x="106" y="106"/>
                  <a:pt x="106" y="106"/>
                </a:cubicBezTo>
                <a:cubicBezTo>
                  <a:pt x="106" y="107"/>
                  <a:pt x="106" y="107"/>
                  <a:pt x="106" y="107"/>
                </a:cubicBezTo>
                <a:cubicBezTo>
                  <a:pt x="105" y="107"/>
                  <a:pt x="105" y="106"/>
                  <a:pt x="105" y="106"/>
                </a:cubicBezTo>
                <a:cubicBezTo>
                  <a:pt x="105" y="106"/>
                  <a:pt x="105" y="106"/>
                  <a:pt x="104" y="106"/>
                </a:cubicBezTo>
                <a:cubicBezTo>
                  <a:pt x="104" y="105"/>
                  <a:pt x="104" y="105"/>
                  <a:pt x="103" y="105"/>
                </a:cubicBezTo>
                <a:cubicBezTo>
                  <a:pt x="103" y="105"/>
                  <a:pt x="103" y="105"/>
                  <a:pt x="103" y="105"/>
                </a:cubicBezTo>
                <a:cubicBezTo>
                  <a:pt x="103" y="105"/>
                  <a:pt x="102" y="105"/>
                  <a:pt x="102" y="105"/>
                </a:cubicBezTo>
                <a:cubicBezTo>
                  <a:pt x="102" y="105"/>
                  <a:pt x="102" y="105"/>
                  <a:pt x="102" y="105"/>
                </a:cubicBezTo>
                <a:cubicBezTo>
                  <a:pt x="102" y="105"/>
                  <a:pt x="102" y="105"/>
                  <a:pt x="102" y="105"/>
                </a:cubicBezTo>
                <a:cubicBezTo>
                  <a:pt x="101" y="105"/>
                  <a:pt x="102" y="105"/>
                  <a:pt x="102" y="105"/>
                </a:cubicBezTo>
                <a:cubicBezTo>
                  <a:pt x="102" y="104"/>
                  <a:pt x="102" y="104"/>
                  <a:pt x="102" y="104"/>
                </a:cubicBezTo>
                <a:cubicBezTo>
                  <a:pt x="102" y="104"/>
                  <a:pt x="102" y="104"/>
                  <a:pt x="102" y="104"/>
                </a:cubicBezTo>
                <a:cubicBezTo>
                  <a:pt x="102" y="104"/>
                  <a:pt x="102" y="104"/>
                  <a:pt x="102" y="103"/>
                </a:cubicBezTo>
                <a:cubicBezTo>
                  <a:pt x="102" y="103"/>
                  <a:pt x="102" y="103"/>
                  <a:pt x="102" y="103"/>
                </a:cubicBezTo>
                <a:cubicBezTo>
                  <a:pt x="102" y="103"/>
                  <a:pt x="101" y="103"/>
                  <a:pt x="101" y="103"/>
                </a:cubicBezTo>
                <a:cubicBezTo>
                  <a:pt x="101" y="103"/>
                  <a:pt x="101" y="103"/>
                  <a:pt x="101" y="103"/>
                </a:cubicBezTo>
                <a:cubicBezTo>
                  <a:pt x="101" y="103"/>
                  <a:pt x="101" y="103"/>
                  <a:pt x="101" y="103"/>
                </a:cubicBezTo>
                <a:cubicBezTo>
                  <a:pt x="101" y="103"/>
                  <a:pt x="101" y="103"/>
                  <a:pt x="102" y="103"/>
                </a:cubicBezTo>
                <a:cubicBezTo>
                  <a:pt x="102" y="103"/>
                  <a:pt x="102" y="103"/>
                  <a:pt x="101" y="103"/>
                </a:cubicBezTo>
                <a:cubicBezTo>
                  <a:pt x="101" y="103"/>
                  <a:pt x="101" y="103"/>
                  <a:pt x="101" y="103"/>
                </a:cubicBezTo>
                <a:cubicBezTo>
                  <a:pt x="101" y="103"/>
                  <a:pt x="101" y="103"/>
                  <a:pt x="101" y="103"/>
                </a:cubicBezTo>
                <a:cubicBezTo>
                  <a:pt x="101" y="103"/>
                  <a:pt x="101" y="103"/>
                  <a:pt x="101" y="103"/>
                </a:cubicBezTo>
                <a:cubicBezTo>
                  <a:pt x="101" y="103"/>
                  <a:pt x="101" y="102"/>
                  <a:pt x="101" y="102"/>
                </a:cubicBezTo>
                <a:cubicBezTo>
                  <a:pt x="102" y="102"/>
                  <a:pt x="102" y="100"/>
                  <a:pt x="102" y="99"/>
                </a:cubicBezTo>
                <a:cubicBezTo>
                  <a:pt x="102" y="99"/>
                  <a:pt x="102" y="98"/>
                  <a:pt x="102" y="98"/>
                </a:cubicBezTo>
                <a:cubicBezTo>
                  <a:pt x="102" y="98"/>
                  <a:pt x="102" y="97"/>
                  <a:pt x="101" y="97"/>
                </a:cubicBezTo>
                <a:cubicBezTo>
                  <a:pt x="101" y="97"/>
                  <a:pt x="101" y="97"/>
                  <a:pt x="101" y="97"/>
                </a:cubicBezTo>
                <a:cubicBezTo>
                  <a:pt x="101" y="97"/>
                  <a:pt x="102" y="97"/>
                  <a:pt x="102" y="97"/>
                </a:cubicBezTo>
                <a:cubicBezTo>
                  <a:pt x="102" y="97"/>
                  <a:pt x="102" y="97"/>
                  <a:pt x="102" y="97"/>
                </a:cubicBezTo>
                <a:cubicBezTo>
                  <a:pt x="102" y="96"/>
                  <a:pt x="102" y="96"/>
                  <a:pt x="102" y="96"/>
                </a:cubicBezTo>
                <a:cubicBezTo>
                  <a:pt x="103" y="96"/>
                  <a:pt x="103" y="96"/>
                  <a:pt x="104" y="96"/>
                </a:cubicBezTo>
                <a:cubicBezTo>
                  <a:pt x="104" y="96"/>
                  <a:pt x="105" y="96"/>
                  <a:pt x="105" y="96"/>
                </a:cubicBezTo>
                <a:cubicBezTo>
                  <a:pt x="105" y="96"/>
                  <a:pt x="106" y="96"/>
                  <a:pt x="106" y="96"/>
                </a:cubicBezTo>
                <a:cubicBezTo>
                  <a:pt x="107" y="96"/>
                  <a:pt x="108" y="97"/>
                  <a:pt x="109" y="96"/>
                </a:cubicBezTo>
                <a:cubicBezTo>
                  <a:pt x="109" y="96"/>
                  <a:pt x="109" y="97"/>
                  <a:pt x="110" y="97"/>
                </a:cubicBezTo>
                <a:cubicBezTo>
                  <a:pt x="110" y="96"/>
                  <a:pt x="110" y="95"/>
                  <a:pt x="110" y="95"/>
                </a:cubicBezTo>
                <a:cubicBezTo>
                  <a:pt x="111" y="95"/>
                  <a:pt x="111" y="95"/>
                  <a:pt x="111" y="95"/>
                </a:cubicBezTo>
                <a:cubicBezTo>
                  <a:pt x="111" y="95"/>
                  <a:pt x="111" y="95"/>
                  <a:pt x="111" y="95"/>
                </a:cubicBezTo>
                <a:cubicBezTo>
                  <a:pt x="111" y="95"/>
                  <a:pt x="111" y="95"/>
                  <a:pt x="110" y="95"/>
                </a:cubicBezTo>
                <a:cubicBezTo>
                  <a:pt x="110" y="94"/>
                  <a:pt x="111" y="94"/>
                  <a:pt x="111" y="93"/>
                </a:cubicBezTo>
                <a:cubicBezTo>
                  <a:pt x="111" y="93"/>
                  <a:pt x="111" y="93"/>
                  <a:pt x="111" y="93"/>
                </a:cubicBezTo>
                <a:cubicBezTo>
                  <a:pt x="111" y="94"/>
                  <a:pt x="111" y="94"/>
                  <a:pt x="111" y="94"/>
                </a:cubicBezTo>
                <a:cubicBezTo>
                  <a:pt x="111" y="94"/>
                  <a:pt x="111" y="93"/>
                  <a:pt x="111" y="93"/>
                </a:cubicBezTo>
                <a:cubicBezTo>
                  <a:pt x="111" y="93"/>
                  <a:pt x="111" y="93"/>
                  <a:pt x="111" y="93"/>
                </a:cubicBezTo>
                <a:cubicBezTo>
                  <a:pt x="110" y="92"/>
                  <a:pt x="111" y="92"/>
                  <a:pt x="110" y="92"/>
                </a:cubicBezTo>
                <a:cubicBezTo>
                  <a:pt x="110" y="92"/>
                  <a:pt x="110" y="92"/>
                  <a:pt x="110" y="91"/>
                </a:cubicBezTo>
                <a:cubicBezTo>
                  <a:pt x="110" y="91"/>
                  <a:pt x="110" y="91"/>
                  <a:pt x="110" y="91"/>
                </a:cubicBezTo>
                <a:cubicBezTo>
                  <a:pt x="109" y="91"/>
                  <a:pt x="109" y="91"/>
                  <a:pt x="109" y="91"/>
                </a:cubicBezTo>
                <a:cubicBezTo>
                  <a:pt x="109" y="91"/>
                  <a:pt x="109" y="91"/>
                  <a:pt x="109" y="91"/>
                </a:cubicBezTo>
                <a:cubicBezTo>
                  <a:pt x="109" y="90"/>
                  <a:pt x="109" y="90"/>
                  <a:pt x="109" y="90"/>
                </a:cubicBezTo>
                <a:cubicBezTo>
                  <a:pt x="109" y="90"/>
                  <a:pt x="109" y="91"/>
                  <a:pt x="109" y="91"/>
                </a:cubicBezTo>
                <a:cubicBezTo>
                  <a:pt x="108" y="90"/>
                  <a:pt x="108" y="90"/>
                  <a:pt x="107" y="90"/>
                </a:cubicBezTo>
                <a:cubicBezTo>
                  <a:pt x="107" y="90"/>
                  <a:pt x="107" y="90"/>
                  <a:pt x="107" y="90"/>
                </a:cubicBezTo>
                <a:cubicBezTo>
                  <a:pt x="107" y="90"/>
                  <a:pt x="107" y="90"/>
                  <a:pt x="107" y="90"/>
                </a:cubicBezTo>
                <a:cubicBezTo>
                  <a:pt x="107" y="90"/>
                  <a:pt x="107" y="90"/>
                  <a:pt x="107" y="90"/>
                </a:cubicBezTo>
                <a:cubicBezTo>
                  <a:pt x="107" y="90"/>
                  <a:pt x="107" y="90"/>
                  <a:pt x="107" y="90"/>
                </a:cubicBezTo>
                <a:cubicBezTo>
                  <a:pt x="107" y="90"/>
                  <a:pt x="107" y="90"/>
                  <a:pt x="107" y="89"/>
                </a:cubicBezTo>
                <a:cubicBezTo>
                  <a:pt x="107" y="89"/>
                  <a:pt x="107" y="89"/>
                  <a:pt x="107" y="89"/>
                </a:cubicBezTo>
                <a:cubicBezTo>
                  <a:pt x="107" y="89"/>
                  <a:pt x="107" y="89"/>
                  <a:pt x="107" y="89"/>
                </a:cubicBezTo>
                <a:cubicBezTo>
                  <a:pt x="107" y="89"/>
                  <a:pt x="107" y="89"/>
                  <a:pt x="106" y="89"/>
                </a:cubicBezTo>
                <a:cubicBezTo>
                  <a:pt x="106" y="89"/>
                  <a:pt x="106" y="89"/>
                  <a:pt x="106" y="89"/>
                </a:cubicBezTo>
                <a:cubicBezTo>
                  <a:pt x="107" y="89"/>
                  <a:pt x="107" y="89"/>
                  <a:pt x="107" y="89"/>
                </a:cubicBezTo>
                <a:cubicBezTo>
                  <a:pt x="107" y="89"/>
                  <a:pt x="107" y="89"/>
                  <a:pt x="107" y="89"/>
                </a:cubicBezTo>
                <a:cubicBezTo>
                  <a:pt x="107" y="89"/>
                  <a:pt x="108" y="89"/>
                  <a:pt x="108" y="89"/>
                </a:cubicBezTo>
                <a:cubicBezTo>
                  <a:pt x="108" y="89"/>
                  <a:pt x="108" y="89"/>
                  <a:pt x="108" y="89"/>
                </a:cubicBezTo>
                <a:cubicBezTo>
                  <a:pt x="108" y="89"/>
                  <a:pt x="108" y="88"/>
                  <a:pt x="108" y="88"/>
                </a:cubicBezTo>
                <a:cubicBezTo>
                  <a:pt x="109" y="89"/>
                  <a:pt x="109" y="89"/>
                  <a:pt x="109" y="89"/>
                </a:cubicBezTo>
                <a:cubicBezTo>
                  <a:pt x="109" y="89"/>
                  <a:pt x="110" y="89"/>
                  <a:pt x="110" y="89"/>
                </a:cubicBezTo>
                <a:cubicBezTo>
                  <a:pt x="110" y="89"/>
                  <a:pt x="110" y="89"/>
                  <a:pt x="110" y="89"/>
                </a:cubicBezTo>
                <a:cubicBezTo>
                  <a:pt x="110" y="89"/>
                  <a:pt x="110" y="89"/>
                  <a:pt x="110" y="89"/>
                </a:cubicBezTo>
                <a:cubicBezTo>
                  <a:pt x="110" y="89"/>
                  <a:pt x="110" y="88"/>
                  <a:pt x="110" y="88"/>
                </a:cubicBezTo>
                <a:cubicBezTo>
                  <a:pt x="110" y="88"/>
                  <a:pt x="110" y="88"/>
                  <a:pt x="110" y="87"/>
                </a:cubicBezTo>
                <a:cubicBezTo>
                  <a:pt x="110" y="87"/>
                  <a:pt x="110" y="87"/>
                  <a:pt x="111" y="87"/>
                </a:cubicBezTo>
                <a:cubicBezTo>
                  <a:pt x="111" y="87"/>
                  <a:pt x="111" y="88"/>
                  <a:pt x="111" y="88"/>
                </a:cubicBezTo>
                <a:cubicBezTo>
                  <a:pt x="111" y="87"/>
                  <a:pt x="112" y="88"/>
                  <a:pt x="112" y="88"/>
                </a:cubicBezTo>
                <a:cubicBezTo>
                  <a:pt x="112" y="88"/>
                  <a:pt x="112" y="88"/>
                  <a:pt x="112" y="88"/>
                </a:cubicBezTo>
                <a:cubicBezTo>
                  <a:pt x="112" y="87"/>
                  <a:pt x="112" y="87"/>
                  <a:pt x="112" y="87"/>
                </a:cubicBezTo>
                <a:cubicBezTo>
                  <a:pt x="112" y="87"/>
                  <a:pt x="113" y="87"/>
                  <a:pt x="114" y="87"/>
                </a:cubicBezTo>
                <a:cubicBezTo>
                  <a:pt x="114" y="86"/>
                  <a:pt x="114" y="86"/>
                  <a:pt x="114" y="85"/>
                </a:cubicBezTo>
                <a:cubicBezTo>
                  <a:pt x="114" y="85"/>
                  <a:pt x="114" y="85"/>
                  <a:pt x="114" y="85"/>
                </a:cubicBezTo>
                <a:cubicBezTo>
                  <a:pt x="115" y="85"/>
                  <a:pt x="115" y="85"/>
                  <a:pt x="115" y="85"/>
                </a:cubicBezTo>
                <a:cubicBezTo>
                  <a:pt x="115" y="85"/>
                  <a:pt x="115" y="85"/>
                  <a:pt x="116" y="85"/>
                </a:cubicBezTo>
                <a:cubicBezTo>
                  <a:pt x="116" y="85"/>
                  <a:pt x="116" y="85"/>
                  <a:pt x="116" y="85"/>
                </a:cubicBezTo>
                <a:cubicBezTo>
                  <a:pt x="116" y="84"/>
                  <a:pt x="116" y="84"/>
                  <a:pt x="116" y="84"/>
                </a:cubicBezTo>
                <a:cubicBezTo>
                  <a:pt x="116" y="84"/>
                  <a:pt x="117" y="84"/>
                  <a:pt x="117" y="84"/>
                </a:cubicBezTo>
                <a:cubicBezTo>
                  <a:pt x="117" y="83"/>
                  <a:pt x="117" y="83"/>
                  <a:pt x="117" y="82"/>
                </a:cubicBezTo>
                <a:cubicBezTo>
                  <a:pt x="118" y="82"/>
                  <a:pt x="118" y="82"/>
                  <a:pt x="118" y="82"/>
                </a:cubicBezTo>
                <a:cubicBezTo>
                  <a:pt x="118" y="82"/>
                  <a:pt x="118" y="82"/>
                  <a:pt x="118" y="83"/>
                </a:cubicBezTo>
                <a:cubicBezTo>
                  <a:pt x="118" y="83"/>
                  <a:pt x="118" y="83"/>
                  <a:pt x="118" y="83"/>
                </a:cubicBezTo>
                <a:cubicBezTo>
                  <a:pt x="118" y="83"/>
                  <a:pt x="118" y="83"/>
                  <a:pt x="118" y="83"/>
                </a:cubicBezTo>
                <a:cubicBezTo>
                  <a:pt x="118" y="83"/>
                  <a:pt x="118" y="83"/>
                  <a:pt x="118" y="83"/>
                </a:cubicBezTo>
                <a:cubicBezTo>
                  <a:pt x="118" y="83"/>
                  <a:pt x="118" y="83"/>
                  <a:pt x="118" y="83"/>
                </a:cubicBezTo>
                <a:cubicBezTo>
                  <a:pt x="119" y="83"/>
                  <a:pt x="119" y="83"/>
                  <a:pt x="119" y="83"/>
                </a:cubicBezTo>
                <a:cubicBezTo>
                  <a:pt x="119" y="83"/>
                  <a:pt x="119" y="83"/>
                  <a:pt x="118" y="83"/>
                </a:cubicBezTo>
                <a:cubicBezTo>
                  <a:pt x="118" y="83"/>
                  <a:pt x="119" y="83"/>
                  <a:pt x="119" y="82"/>
                </a:cubicBezTo>
                <a:cubicBezTo>
                  <a:pt x="118" y="82"/>
                  <a:pt x="118" y="82"/>
                  <a:pt x="118" y="82"/>
                </a:cubicBezTo>
                <a:cubicBezTo>
                  <a:pt x="118" y="82"/>
                  <a:pt x="118" y="82"/>
                  <a:pt x="118" y="82"/>
                </a:cubicBezTo>
                <a:cubicBezTo>
                  <a:pt x="119" y="82"/>
                  <a:pt x="119" y="81"/>
                  <a:pt x="120" y="82"/>
                </a:cubicBezTo>
                <a:cubicBezTo>
                  <a:pt x="120" y="82"/>
                  <a:pt x="120" y="82"/>
                  <a:pt x="120" y="82"/>
                </a:cubicBezTo>
                <a:cubicBezTo>
                  <a:pt x="120" y="82"/>
                  <a:pt x="120" y="82"/>
                  <a:pt x="120" y="82"/>
                </a:cubicBezTo>
                <a:cubicBezTo>
                  <a:pt x="120" y="82"/>
                  <a:pt x="120" y="82"/>
                  <a:pt x="120" y="82"/>
                </a:cubicBezTo>
                <a:cubicBezTo>
                  <a:pt x="120" y="82"/>
                  <a:pt x="120" y="82"/>
                  <a:pt x="120" y="81"/>
                </a:cubicBezTo>
                <a:cubicBezTo>
                  <a:pt x="120" y="81"/>
                  <a:pt x="120" y="81"/>
                  <a:pt x="120" y="81"/>
                </a:cubicBezTo>
                <a:cubicBezTo>
                  <a:pt x="121" y="81"/>
                  <a:pt x="121" y="81"/>
                  <a:pt x="121" y="81"/>
                </a:cubicBezTo>
                <a:cubicBezTo>
                  <a:pt x="121" y="81"/>
                  <a:pt x="121" y="81"/>
                  <a:pt x="121" y="82"/>
                </a:cubicBezTo>
                <a:cubicBezTo>
                  <a:pt x="121" y="82"/>
                  <a:pt x="121" y="82"/>
                  <a:pt x="122" y="82"/>
                </a:cubicBezTo>
                <a:cubicBezTo>
                  <a:pt x="122" y="82"/>
                  <a:pt x="122" y="82"/>
                  <a:pt x="122" y="82"/>
                </a:cubicBezTo>
                <a:cubicBezTo>
                  <a:pt x="122" y="82"/>
                  <a:pt x="122" y="82"/>
                  <a:pt x="122" y="81"/>
                </a:cubicBezTo>
                <a:cubicBezTo>
                  <a:pt x="122" y="81"/>
                  <a:pt x="122" y="81"/>
                  <a:pt x="122" y="81"/>
                </a:cubicBezTo>
                <a:cubicBezTo>
                  <a:pt x="122" y="81"/>
                  <a:pt x="122" y="81"/>
                  <a:pt x="122" y="81"/>
                </a:cubicBezTo>
                <a:cubicBezTo>
                  <a:pt x="122" y="81"/>
                  <a:pt x="122" y="81"/>
                  <a:pt x="122" y="81"/>
                </a:cubicBezTo>
                <a:cubicBezTo>
                  <a:pt x="122" y="81"/>
                  <a:pt x="122" y="81"/>
                  <a:pt x="123" y="81"/>
                </a:cubicBezTo>
                <a:cubicBezTo>
                  <a:pt x="123" y="81"/>
                  <a:pt x="122" y="81"/>
                  <a:pt x="122" y="81"/>
                </a:cubicBezTo>
                <a:cubicBezTo>
                  <a:pt x="122" y="81"/>
                  <a:pt x="122" y="81"/>
                  <a:pt x="122" y="81"/>
                </a:cubicBezTo>
                <a:cubicBezTo>
                  <a:pt x="122" y="81"/>
                  <a:pt x="122" y="81"/>
                  <a:pt x="122" y="80"/>
                </a:cubicBezTo>
                <a:cubicBezTo>
                  <a:pt x="122" y="80"/>
                  <a:pt x="122" y="80"/>
                  <a:pt x="122" y="80"/>
                </a:cubicBezTo>
                <a:cubicBezTo>
                  <a:pt x="122" y="80"/>
                  <a:pt x="122" y="80"/>
                  <a:pt x="122" y="80"/>
                </a:cubicBezTo>
                <a:cubicBezTo>
                  <a:pt x="122" y="80"/>
                  <a:pt x="122" y="80"/>
                  <a:pt x="122" y="80"/>
                </a:cubicBezTo>
                <a:cubicBezTo>
                  <a:pt x="122" y="80"/>
                  <a:pt x="122" y="80"/>
                  <a:pt x="122" y="80"/>
                </a:cubicBezTo>
                <a:cubicBezTo>
                  <a:pt x="122" y="80"/>
                  <a:pt x="122" y="79"/>
                  <a:pt x="122" y="79"/>
                </a:cubicBezTo>
                <a:cubicBezTo>
                  <a:pt x="122" y="79"/>
                  <a:pt x="122" y="79"/>
                  <a:pt x="122" y="78"/>
                </a:cubicBezTo>
                <a:cubicBezTo>
                  <a:pt x="122" y="78"/>
                  <a:pt x="122" y="78"/>
                  <a:pt x="122" y="78"/>
                </a:cubicBezTo>
                <a:cubicBezTo>
                  <a:pt x="122" y="78"/>
                  <a:pt x="122" y="78"/>
                  <a:pt x="122" y="78"/>
                </a:cubicBezTo>
                <a:cubicBezTo>
                  <a:pt x="122" y="78"/>
                  <a:pt x="121" y="78"/>
                  <a:pt x="121" y="78"/>
                </a:cubicBezTo>
                <a:cubicBezTo>
                  <a:pt x="121" y="78"/>
                  <a:pt x="122" y="78"/>
                  <a:pt x="122" y="78"/>
                </a:cubicBezTo>
                <a:cubicBezTo>
                  <a:pt x="122" y="77"/>
                  <a:pt x="121" y="77"/>
                  <a:pt x="122" y="77"/>
                </a:cubicBezTo>
                <a:cubicBezTo>
                  <a:pt x="122" y="77"/>
                  <a:pt x="122" y="77"/>
                  <a:pt x="122" y="77"/>
                </a:cubicBezTo>
                <a:cubicBezTo>
                  <a:pt x="122" y="77"/>
                  <a:pt x="122" y="76"/>
                  <a:pt x="123" y="76"/>
                </a:cubicBezTo>
                <a:cubicBezTo>
                  <a:pt x="123" y="76"/>
                  <a:pt x="123" y="76"/>
                  <a:pt x="123" y="77"/>
                </a:cubicBezTo>
                <a:cubicBezTo>
                  <a:pt x="123" y="76"/>
                  <a:pt x="123" y="76"/>
                  <a:pt x="123" y="76"/>
                </a:cubicBezTo>
                <a:cubicBezTo>
                  <a:pt x="123" y="76"/>
                  <a:pt x="123" y="76"/>
                  <a:pt x="123" y="76"/>
                </a:cubicBezTo>
                <a:cubicBezTo>
                  <a:pt x="123" y="76"/>
                  <a:pt x="124" y="76"/>
                  <a:pt x="124" y="76"/>
                </a:cubicBezTo>
                <a:cubicBezTo>
                  <a:pt x="124" y="76"/>
                  <a:pt x="124" y="76"/>
                  <a:pt x="124" y="76"/>
                </a:cubicBezTo>
                <a:cubicBezTo>
                  <a:pt x="124" y="76"/>
                  <a:pt x="124" y="77"/>
                  <a:pt x="125" y="77"/>
                </a:cubicBezTo>
                <a:cubicBezTo>
                  <a:pt x="125" y="77"/>
                  <a:pt x="125" y="77"/>
                  <a:pt x="125" y="77"/>
                </a:cubicBezTo>
                <a:cubicBezTo>
                  <a:pt x="124" y="77"/>
                  <a:pt x="124" y="77"/>
                  <a:pt x="124" y="77"/>
                </a:cubicBezTo>
                <a:cubicBezTo>
                  <a:pt x="124" y="77"/>
                  <a:pt x="124" y="77"/>
                  <a:pt x="124" y="77"/>
                </a:cubicBezTo>
                <a:cubicBezTo>
                  <a:pt x="124" y="77"/>
                  <a:pt x="124" y="77"/>
                  <a:pt x="124" y="77"/>
                </a:cubicBezTo>
                <a:cubicBezTo>
                  <a:pt x="124" y="78"/>
                  <a:pt x="124" y="78"/>
                  <a:pt x="124" y="78"/>
                </a:cubicBezTo>
                <a:cubicBezTo>
                  <a:pt x="124" y="78"/>
                  <a:pt x="123" y="78"/>
                  <a:pt x="123" y="78"/>
                </a:cubicBezTo>
                <a:cubicBezTo>
                  <a:pt x="123" y="78"/>
                  <a:pt x="123" y="78"/>
                  <a:pt x="123" y="78"/>
                </a:cubicBezTo>
                <a:cubicBezTo>
                  <a:pt x="123" y="78"/>
                  <a:pt x="123" y="79"/>
                  <a:pt x="123" y="79"/>
                </a:cubicBezTo>
                <a:cubicBezTo>
                  <a:pt x="123" y="79"/>
                  <a:pt x="124" y="79"/>
                  <a:pt x="124" y="80"/>
                </a:cubicBezTo>
                <a:cubicBezTo>
                  <a:pt x="124" y="80"/>
                  <a:pt x="124" y="80"/>
                  <a:pt x="124" y="80"/>
                </a:cubicBezTo>
                <a:cubicBezTo>
                  <a:pt x="124" y="80"/>
                  <a:pt x="124" y="80"/>
                  <a:pt x="124" y="80"/>
                </a:cubicBezTo>
                <a:cubicBezTo>
                  <a:pt x="125" y="80"/>
                  <a:pt x="125" y="80"/>
                  <a:pt x="125" y="80"/>
                </a:cubicBezTo>
                <a:cubicBezTo>
                  <a:pt x="125" y="80"/>
                  <a:pt x="125" y="80"/>
                  <a:pt x="125" y="80"/>
                </a:cubicBezTo>
                <a:cubicBezTo>
                  <a:pt x="125" y="80"/>
                  <a:pt x="125" y="80"/>
                  <a:pt x="125" y="81"/>
                </a:cubicBezTo>
                <a:cubicBezTo>
                  <a:pt x="125" y="81"/>
                  <a:pt x="125" y="81"/>
                  <a:pt x="125" y="81"/>
                </a:cubicBezTo>
                <a:cubicBezTo>
                  <a:pt x="125" y="81"/>
                  <a:pt x="125" y="81"/>
                  <a:pt x="125" y="81"/>
                </a:cubicBezTo>
                <a:cubicBezTo>
                  <a:pt x="125" y="81"/>
                  <a:pt x="125" y="81"/>
                  <a:pt x="125" y="81"/>
                </a:cubicBezTo>
                <a:cubicBezTo>
                  <a:pt x="125" y="81"/>
                  <a:pt x="125" y="81"/>
                  <a:pt x="125" y="81"/>
                </a:cubicBezTo>
                <a:cubicBezTo>
                  <a:pt x="125" y="81"/>
                  <a:pt x="125" y="81"/>
                  <a:pt x="125" y="81"/>
                </a:cubicBezTo>
                <a:cubicBezTo>
                  <a:pt x="125" y="80"/>
                  <a:pt x="127" y="80"/>
                  <a:pt x="127" y="80"/>
                </a:cubicBezTo>
                <a:cubicBezTo>
                  <a:pt x="127" y="81"/>
                  <a:pt x="128" y="80"/>
                  <a:pt x="128" y="80"/>
                </a:cubicBezTo>
                <a:cubicBezTo>
                  <a:pt x="128" y="81"/>
                  <a:pt x="128" y="81"/>
                  <a:pt x="128" y="81"/>
                </a:cubicBezTo>
                <a:cubicBezTo>
                  <a:pt x="128" y="81"/>
                  <a:pt x="129" y="81"/>
                  <a:pt x="129" y="81"/>
                </a:cubicBezTo>
                <a:cubicBezTo>
                  <a:pt x="129" y="81"/>
                  <a:pt x="129" y="81"/>
                  <a:pt x="129" y="81"/>
                </a:cubicBezTo>
                <a:cubicBezTo>
                  <a:pt x="130" y="81"/>
                  <a:pt x="131" y="80"/>
                  <a:pt x="132" y="79"/>
                </a:cubicBezTo>
                <a:cubicBezTo>
                  <a:pt x="133" y="79"/>
                  <a:pt x="133" y="79"/>
                  <a:pt x="133" y="80"/>
                </a:cubicBezTo>
                <a:cubicBezTo>
                  <a:pt x="134" y="80"/>
                  <a:pt x="134" y="80"/>
                  <a:pt x="134" y="80"/>
                </a:cubicBezTo>
                <a:cubicBezTo>
                  <a:pt x="134" y="80"/>
                  <a:pt x="135" y="80"/>
                  <a:pt x="135" y="80"/>
                </a:cubicBezTo>
                <a:cubicBezTo>
                  <a:pt x="135" y="79"/>
                  <a:pt x="135" y="79"/>
                  <a:pt x="135" y="79"/>
                </a:cubicBezTo>
                <a:cubicBezTo>
                  <a:pt x="136" y="79"/>
                  <a:pt x="136" y="79"/>
                  <a:pt x="137" y="79"/>
                </a:cubicBezTo>
                <a:cubicBezTo>
                  <a:pt x="137" y="79"/>
                  <a:pt x="137" y="79"/>
                  <a:pt x="137" y="79"/>
                </a:cubicBezTo>
                <a:cubicBezTo>
                  <a:pt x="137" y="79"/>
                  <a:pt x="137" y="79"/>
                  <a:pt x="137" y="79"/>
                </a:cubicBezTo>
                <a:cubicBezTo>
                  <a:pt x="137" y="78"/>
                  <a:pt x="137" y="79"/>
                  <a:pt x="137" y="78"/>
                </a:cubicBezTo>
                <a:cubicBezTo>
                  <a:pt x="137" y="78"/>
                  <a:pt x="136" y="77"/>
                  <a:pt x="137" y="76"/>
                </a:cubicBezTo>
                <a:cubicBezTo>
                  <a:pt x="137" y="76"/>
                  <a:pt x="137" y="76"/>
                  <a:pt x="137" y="76"/>
                </a:cubicBezTo>
                <a:cubicBezTo>
                  <a:pt x="137" y="76"/>
                  <a:pt x="137" y="75"/>
                  <a:pt x="137" y="75"/>
                </a:cubicBezTo>
                <a:cubicBezTo>
                  <a:pt x="137" y="75"/>
                  <a:pt x="137" y="75"/>
                  <a:pt x="137" y="75"/>
                </a:cubicBezTo>
                <a:cubicBezTo>
                  <a:pt x="138" y="75"/>
                  <a:pt x="138" y="75"/>
                  <a:pt x="138" y="75"/>
                </a:cubicBezTo>
                <a:cubicBezTo>
                  <a:pt x="138" y="75"/>
                  <a:pt x="138" y="75"/>
                  <a:pt x="138" y="75"/>
                </a:cubicBezTo>
                <a:cubicBezTo>
                  <a:pt x="139" y="75"/>
                  <a:pt x="139" y="75"/>
                  <a:pt x="139" y="75"/>
                </a:cubicBezTo>
                <a:cubicBezTo>
                  <a:pt x="139" y="75"/>
                  <a:pt x="139" y="75"/>
                  <a:pt x="139" y="76"/>
                </a:cubicBezTo>
                <a:cubicBezTo>
                  <a:pt x="140" y="76"/>
                  <a:pt x="140" y="76"/>
                  <a:pt x="140" y="75"/>
                </a:cubicBezTo>
                <a:cubicBezTo>
                  <a:pt x="140" y="75"/>
                  <a:pt x="140" y="74"/>
                  <a:pt x="141" y="74"/>
                </a:cubicBezTo>
                <a:cubicBezTo>
                  <a:pt x="141" y="74"/>
                  <a:pt x="140" y="73"/>
                  <a:pt x="140" y="73"/>
                </a:cubicBezTo>
                <a:cubicBezTo>
                  <a:pt x="140" y="74"/>
                  <a:pt x="140" y="74"/>
                  <a:pt x="140" y="74"/>
                </a:cubicBezTo>
                <a:cubicBezTo>
                  <a:pt x="140" y="74"/>
                  <a:pt x="140" y="74"/>
                  <a:pt x="140" y="74"/>
                </a:cubicBezTo>
                <a:cubicBezTo>
                  <a:pt x="140" y="73"/>
                  <a:pt x="140" y="73"/>
                  <a:pt x="140" y="73"/>
                </a:cubicBezTo>
                <a:cubicBezTo>
                  <a:pt x="140" y="73"/>
                  <a:pt x="140" y="73"/>
                  <a:pt x="139" y="73"/>
                </a:cubicBezTo>
                <a:cubicBezTo>
                  <a:pt x="139" y="73"/>
                  <a:pt x="139" y="73"/>
                  <a:pt x="139" y="72"/>
                </a:cubicBezTo>
                <a:cubicBezTo>
                  <a:pt x="139" y="72"/>
                  <a:pt x="139" y="72"/>
                  <a:pt x="139" y="72"/>
                </a:cubicBezTo>
                <a:cubicBezTo>
                  <a:pt x="140" y="72"/>
                  <a:pt x="140" y="72"/>
                  <a:pt x="140" y="72"/>
                </a:cubicBezTo>
                <a:cubicBezTo>
                  <a:pt x="141" y="72"/>
                  <a:pt x="141" y="72"/>
                  <a:pt x="141" y="72"/>
                </a:cubicBezTo>
                <a:cubicBezTo>
                  <a:pt x="141" y="72"/>
                  <a:pt x="141" y="71"/>
                  <a:pt x="141" y="71"/>
                </a:cubicBezTo>
                <a:cubicBezTo>
                  <a:pt x="141" y="71"/>
                  <a:pt x="141" y="72"/>
                  <a:pt x="142" y="72"/>
                </a:cubicBezTo>
                <a:cubicBezTo>
                  <a:pt x="142" y="71"/>
                  <a:pt x="142" y="71"/>
                  <a:pt x="142" y="71"/>
                </a:cubicBezTo>
                <a:cubicBezTo>
                  <a:pt x="142" y="71"/>
                  <a:pt x="142" y="71"/>
                  <a:pt x="143" y="71"/>
                </a:cubicBezTo>
                <a:cubicBezTo>
                  <a:pt x="143" y="72"/>
                  <a:pt x="144" y="72"/>
                  <a:pt x="144" y="72"/>
                </a:cubicBezTo>
                <a:cubicBezTo>
                  <a:pt x="145" y="72"/>
                  <a:pt x="145" y="71"/>
                  <a:pt x="145" y="71"/>
                </a:cubicBezTo>
                <a:cubicBezTo>
                  <a:pt x="145" y="71"/>
                  <a:pt x="145" y="71"/>
                  <a:pt x="145" y="72"/>
                </a:cubicBezTo>
                <a:cubicBezTo>
                  <a:pt x="145" y="71"/>
                  <a:pt x="145" y="71"/>
                  <a:pt x="145" y="71"/>
                </a:cubicBezTo>
                <a:cubicBezTo>
                  <a:pt x="145" y="71"/>
                  <a:pt x="145" y="71"/>
                  <a:pt x="145" y="71"/>
                </a:cubicBezTo>
                <a:cubicBezTo>
                  <a:pt x="145" y="71"/>
                  <a:pt x="145" y="71"/>
                  <a:pt x="145" y="71"/>
                </a:cubicBezTo>
                <a:cubicBezTo>
                  <a:pt x="145" y="71"/>
                  <a:pt x="145" y="71"/>
                  <a:pt x="145" y="71"/>
                </a:cubicBezTo>
                <a:cubicBezTo>
                  <a:pt x="145" y="71"/>
                  <a:pt x="145" y="71"/>
                  <a:pt x="145" y="71"/>
                </a:cubicBezTo>
                <a:cubicBezTo>
                  <a:pt x="145" y="71"/>
                  <a:pt x="145" y="71"/>
                  <a:pt x="146" y="71"/>
                </a:cubicBezTo>
                <a:cubicBezTo>
                  <a:pt x="146" y="71"/>
                  <a:pt x="146" y="71"/>
                  <a:pt x="146" y="70"/>
                </a:cubicBezTo>
                <a:cubicBezTo>
                  <a:pt x="146" y="71"/>
                  <a:pt x="147" y="71"/>
                  <a:pt x="147" y="71"/>
                </a:cubicBezTo>
                <a:cubicBezTo>
                  <a:pt x="147" y="71"/>
                  <a:pt x="147" y="71"/>
                  <a:pt x="147" y="71"/>
                </a:cubicBezTo>
                <a:cubicBezTo>
                  <a:pt x="147" y="70"/>
                  <a:pt x="146" y="71"/>
                  <a:pt x="145" y="70"/>
                </a:cubicBezTo>
                <a:cubicBezTo>
                  <a:pt x="145" y="70"/>
                  <a:pt x="145" y="69"/>
                  <a:pt x="145" y="69"/>
                </a:cubicBezTo>
                <a:cubicBezTo>
                  <a:pt x="145" y="69"/>
                  <a:pt x="145" y="69"/>
                  <a:pt x="145" y="69"/>
                </a:cubicBezTo>
                <a:cubicBezTo>
                  <a:pt x="145" y="69"/>
                  <a:pt x="144" y="70"/>
                  <a:pt x="144" y="70"/>
                </a:cubicBezTo>
                <a:cubicBezTo>
                  <a:pt x="144" y="70"/>
                  <a:pt x="144" y="70"/>
                  <a:pt x="144" y="70"/>
                </a:cubicBezTo>
                <a:cubicBezTo>
                  <a:pt x="144" y="70"/>
                  <a:pt x="144" y="70"/>
                  <a:pt x="143" y="70"/>
                </a:cubicBezTo>
                <a:cubicBezTo>
                  <a:pt x="143" y="70"/>
                  <a:pt x="143" y="70"/>
                  <a:pt x="143" y="70"/>
                </a:cubicBezTo>
                <a:cubicBezTo>
                  <a:pt x="143" y="70"/>
                  <a:pt x="143" y="70"/>
                  <a:pt x="143" y="70"/>
                </a:cubicBezTo>
                <a:cubicBezTo>
                  <a:pt x="143" y="70"/>
                  <a:pt x="143" y="70"/>
                  <a:pt x="143" y="70"/>
                </a:cubicBezTo>
                <a:cubicBezTo>
                  <a:pt x="143" y="70"/>
                  <a:pt x="142" y="70"/>
                  <a:pt x="142" y="70"/>
                </a:cubicBezTo>
                <a:cubicBezTo>
                  <a:pt x="142" y="70"/>
                  <a:pt x="142" y="70"/>
                  <a:pt x="142" y="70"/>
                </a:cubicBezTo>
                <a:cubicBezTo>
                  <a:pt x="142" y="70"/>
                  <a:pt x="142" y="70"/>
                  <a:pt x="142" y="70"/>
                </a:cubicBezTo>
                <a:cubicBezTo>
                  <a:pt x="142" y="70"/>
                  <a:pt x="141" y="70"/>
                  <a:pt x="141" y="70"/>
                </a:cubicBezTo>
                <a:cubicBezTo>
                  <a:pt x="141" y="70"/>
                  <a:pt x="141" y="70"/>
                  <a:pt x="141" y="70"/>
                </a:cubicBezTo>
                <a:cubicBezTo>
                  <a:pt x="141" y="70"/>
                  <a:pt x="141" y="70"/>
                  <a:pt x="141" y="71"/>
                </a:cubicBezTo>
                <a:cubicBezTo>
                  <a:pt x="140" y="71"/>
                  <a:pt x="140" y="71"/>
                  <a:pt x="140" y="71"/>
                </a:cubicBezTo>
                <a:cubicBezTo>
                  <a:pt x="140" y="71"/>
                  <a:pt x="140" y="71"/>
                  <a:pt x="140" y="71"/>
                </a:cubicBezTo>
                <a:cubicBezTo>
                  <a:pt x="140" y="71"/>
                  <a:pt x="139" y="71"/>
                  <a:pt x="139" y="71"/>
                </a:cubicBezTo>
                <a:cubicBezTo>
                  <a:pt x="139" y="71"/>
                  <a:pt x="139" y="71"/>
                  <a:pt x="139" y="70"/>
                </a:cubicBezTo>
                <a:cubicBezTo>
                  <a:pt x="139" y="70"/>
                  <a:pt x="139" y="70"/>
                  <a:pt x="139" y="70"/>
                </a:cubicBezTo>
                <a:cubicBezTo>
                  <a:pt x="139" y="70"/>
                  <a:pt x="138" y="70"/>
                  <a:pt x="138" y="70"/>
                </a:cubicBezTo>
                <a:cubicBezTo>
                  <a:pt x="138" y="70"/>
                  <a:pt x="138" y="70"/>
                  <a:pt x="138" y="70"/>
                </a:cubicBezTo>
                <a:cubicBezTo>
                  <a:pt x="138" y="70"/>
                  <a:pt x="138" y="70"/>
                  <a:pt x="138" y="70"/>
                </a:cubicBezTo>
                <a:cubicBezTo>
                  <a:pt x="137" y="70"/>
                  <a:pt x="137" y="69"/>
                  <a:pt x="137" y="68"/>
                </a:cubicBezTo>
                <a:cubicBezTo>
                  <a:pt x="137" y="68"/>
                  <a:pt x="137" y="68"/>
                  <a:pt x="137" y="68"/>
                </a:cubicBezTo>
                <a:cubicBezTo>
                  <a:pt x="137" y="68"/>
                  <a:pt x="137" y="67"/>
                  <a:pt x="137" y="67"/>
                </a:cubicBezTo>
                <a:cubicBezTo>
                  <a:pt x="137" y="67"/>
                  <a:pt x="137" y="67"/>
                  <a:pt x="137" y="66"/>
                </a:cubicBezTo>
                <a:cubicBezTo>
                  <a:pt x="137" y="66"/>
                  <a:pt x="137" y="66"/>
                  <a:pt x="137" y="66"/>
                </a:cubicBezTo>
                <a:cubicBezTo>
                  <a:pt x="137" y="66"/>
                  <a:pt x="137" y="65"/>
                  <a:pt x="137" y="65"/>
                </a:cubicBezTo>
                <a:cubicBezTo>
                  <a:pt x="137" y="65"/>
                  <a:pt x="137" y="65"/>
                  <a:pt x="137" y="65"/>
                </a:cubicBezTo>
                <a:cubicBezTo>
                  <a:pt x="137" y="65"/>
                  <a:pt x="138" y="65"/>
                  <a:pt x="138" y="65"/>
                </a:cubicBezTo>
                <a:cubicBezTo>
                  <a:pt x="138" y="65"/>
                  <a:pt x="138" y="64"/>
                  <a:pt x="138" y="64"/>
                </a:cubicBezTo>
                <a:cubicBezTo>
                  <a:pt x="138" y="64"/>
                  <a:pt x="138" y="64"/>
                  <a:pt x="138" y="64"/>
                </a:cubicBezTo>
                <a:cubicBezTo>
                  <a:pt x="139" y="64"/>
                  <a:pt x="139" y="64"/>
                  <a:pt x="139" y="64"/>
                </a:cubicBezTo>
                <a:cubicBezTo>
                  <a:pt x="139" y="64"/>
                  <a:pt x="139" y="64"/>
                  <a:pt x="139" y="64"/>
                </a:cubicBezTo>
                <a:cubicBezTo>
                  <a:pt x="139" y="64"/>
                  <a:pt x="141" y="62"/>
                  <a:pt x="141" y="62"/>
                </a:cubicBezTo>
                <a:cubicBezTo>
                  <a:pt x="141" y="62"/>
                  <a:pt x="141" y="62"/>
                  <a:pt x="142" y="62"/>
                </a:cubicBezTo>
                <a:cubicBezTo>
                  <a:pt x="142" y="62"/>
                  <a:pt x="142" y="62"/>
                  <a:pt x="142" y="61"/>
                </a:cubicBezTo>
                <a:cubicBezTo>
                  <a:pt x="142" y="61"/>
                  <a:pt x="141" y="61"/>
                  <a:pt x="141" y="61"/>
                </a:cubicBezTo>
                <a:cubicBezTo>
                  <a:pt x="141" y="61"/>
                  <a:pt x="142" y="61"/>
                  <a:pt x="141" y="61"/>
                </a:cubicBezTo>
                <a:cubicBezTo>
                  <a:pt x="141" y="60"/>
                  <a:pt x="141" y="60"/>
                  <a:pt x="141" y="60"/>
                </a:cubicBezTo>
                <a:cubicBezTo>
                  <a:pt x="141" y="60"/>
                  <a:pt x="141" y="60"/>
                  <a:pt x="140" y="60"/>
                </a:cubicBezTo>
                <a:cubicBezTo>
                  <a:pt x="140" y="60"/>
                  <a:pt x="139" y="60"/>
                  <a:pt x="139" y="60"/>
                </a:cubicBezTo>
                <a:cubicBezTo>
                  <a:pt x="139" y="60"/>
                  <a:pt x="139" y="60"/>
                  <a:pt x="138" y="60"/>
                </a:cubicBezTo>
                <a:cubicBezTo>
                  <a:pt x="138" y="60"/>
                  <a:pt x="138" y="60"/>
                  <a:pt x="138" y="61"/>
                </a:cubicBezTo>
                <a:cubicBezTo>
                  <a:pt x="137" y="61"/>
                  <a:pt x="137" y="61"/>
                  <a:pt x="137" y="61"/>
                </a:cubicBezTo>
                <a:cubicBezTo>
                  <a:pt x="137" y="61"/>
                  <a:pt x="137" y="61"/>
                  <a:pt x="137" y="61"/>
                </a:cubicBezTo>
                <a:cubicBezTo>
                  <a:pt x="137" y="62"/>
                  <a:pt x="137" y="62"/>
                  <a:pt x="136" y="62"/>
                </a:cubicBezTo>
                <a:cubicBezTo>
                  <a:pt x="136" y="62"/>
                  <a:pt x="136" y="62"/>
                  <a:pt x="137" y="62"/>
                </a:cubicBezTo>
                <a:cubicBezTo>
                  <a:pt x="137" y="62"/>
                  <a:pt x="137" y="62"/>
                  <a:pt x="137" y="63"/>
                </a:cubicBezTo>
                <a:cubicBezTo>
                  <a:pt x="137" y="63"/>
                  <a:pt x="137" y="63"/>
                  <a:pt x="137" y="63"/>
                </a:cubicBezTo>
                <a:cubicBezTo>
                  <a:pt x="137" y="63"/>
                  <a:pt x="136" y="63"/>
                  <a:pt x="136" y="64"/>
                </a:cubicBezTo>
                <a:cubicBezTo>
                  <a:pt x="136" y="64"/>
                  <a:pt x="135" y="64"/>
                  <a:pt x="135" y="64"/>
                </a:cubicBezTo>
                <a:cubicBezTo>
                  <a:pt x="135" y="64"/>
                  <a:pt x="135" y="64"/>
                  <a:pt x="135" y="64"/>
                </a:cubicBezTo>
                <a:cubicBezTo>
                  <a:pt x="134" y="64"/>
                  <a:pt x="134" y="65"/>
                  <a:pt x="134" y="65"/>
                </a:cubicBezTo>
                <a:cubicBezTo>
                  <a:pt x="134" y="65"/>
                  <a:pt x="134" y="65"/>
                  <a:pt x="133" y="66"/>
                </a:cubicBezTo>
                <a:cubicBezTo>
                  <a:pt x="133" y="66"/>
                  <a:pt x="133" y="66"/>
                  <a:pt x="133" y="66"/>
                </a:cubicBezTo>
                <a:cubicBezTo>
                  <a:pt x="133" y="66"/>
                  <a:pt x="133" y="66"/>
                  <a:pt x="133" y="66"/>
                </a:cubicBezTo>
                <a:cubicBezTo>
                  <a:pt x="133" y="66"/>
                  <a:pt x="133" y="66"/>
                  <a:pt x="133" y="66"/>
                </a:cubicBezTo>
                <a:cubicBezTo>
                  <a:pt x="133" y="66"/>
                  <a:pt x="132" y="66"/>
                  <a:pt x="132" y="66"/>
                </a:cubicBezTo>
                <a:cubicBezTo>
                  <a:pt x="132" y="67"/>
                  <a:pt x="133" y="67"/>
                  <a:pt x="132" y="68"/>
                </a:cubicBezTo>
                <a:cubicBezTo>
                  <a:pt x="132" y="68"/>
                  <a:pt x="132" y="68"/>
                  <a:pt x="132" y="68"/>
                </a:cubicBezTo>
                <a:cubicBezTo>
                  <a:pt x="132" y="68"/>
                  <a:pt x="132" y="69"/>
                  <a:pt x="132" y="69"/>
                </a:cubicBezTo>
                <a:cubicBezTo>
                  <a:pt x="132" y="69"/>
                  <a:pt x="132" y="69"/>
                  <a:pt x="132" y="69"/>
                </a:cubicBezTo>
                <a:cubicBezTo>
                  <a:pt x="132" y="69"/>
                  <a:pt x="133" y="69"/>
                  <a:pt x="133" y="69"/>
                </a:cubicBezTo>
                <a:cubicBezTo>
                  <a:pt x="133" y="69"/>
                  <a:pt x="133" y="69"/>
                  <a:pt x="133" y="69"/>
                </a:cubicBezTo>
                <a:cubicBezTo>
                  <a:pt x="133" y="70"/>
                  <a:pt x="133" y="70"/>
                  <a:pt x="134" y="70"/>
                </a:cubicBezTo>
                <a:cubicBezTo>
                  <a:pt x="134" y="71"/>
                  <a:pt x="134" y="71"/>
                  <a:pt x="134" y="71"/>
                </a:cubicBezTo>
                <a:cubicBezTo>
                  <a:pt x="134" y="71"/>
                  <a:pt x="134" y="71"/>
                  <a:pt x="134" y="71"/>
                </a:cubicBezTo>
                <a:cubicBezTo>
                  <a:pt x="134" y="71"/>
                  <a:pt x="133" y="72"/>
                  <a:pt x="133" y="72"/>
                </a:cubicBezTo>
                <a:cubicBezTo>
                  <a:pt x="133" y="71"/>
                  <a:pt x="131" y="71"/>
                  <a:pt x="131" y="71"/>
                </a:cubicBezTo>
                <a:cubicBezTo>
                  <a:pt x="131" y="71"/>
                  <a:pt x="131" y="71"/>
                  <a:pt x="131" y="71"/>
                </a:cubicBezTo>
                <a:cubicBezTo>
                  <a:pt x="131" y="71"/>
                  <a:pt x="131" y="71"/>
                  <a:pt x="131" y="71"/>
                </a:cubicBezTo>
                <a:cubicBezTo>
                  <a:pt x="132" y="71"/>
                  <a:pt x="132" y="72"/>
                  <a:pt x="132" y="72"/>
                </a:cubicBezTo>
                <a:cubicBezTo>
                  <a:pt x="133" y="72"/>
                  <a:pt x="133" y="71"/>
                  <a:pt x="134" y="72"/>
                </a:cubicBezTo>
                <a:cubicBezTo>
                  <a:pt x="134" y="72"/>
                  <a:pt x="134" y="72"/>
                  <a:pt x="134" y="72"/>
                </a:cubicBezTo>
                <a:cubicBezTo>
                  <a:pt x="134" y="72"/>
                  <a:pt x="134" y="72"/>
                  <a:pt x="134" y="72"/>
                </a:cubicBezTo>
                <a:cubicBezTo>
                  <a:pt x="134" y="72"/>
                  <a:pt x="134" y="72"/>
                  <a:pt x="134" y="72"/>
                </a:cubicBezTo>
                <a:cubicBezTo>
                  <a:pt x="134" y="72"/>
                  <a:pt x="134" y="72"/>
                  <a:pt x="134" y="72"/>
                </a:cubicBezTo>
                <a:cubicBezTo>
                  <a:pt x="134" y="72"/>
                  <a:pt x="133" y="72"/>
                  <a:pt x="133" y="72"/>
                </a:cubicBezTo>
                <a:cubicBezTo>
                  <a:pt x="133" y="72"/>
                  <a:pt x="133" y="72"/>
                  <a:pt x="133" y="72"/>
                </a:cubicBezTo>
                <a:cubicBezTo>
                  <a:pt x="133" y="72"/>
                  <a:pt x="133" y="72"/>
                  <a:pt x="133" y="72"/>
                </a:cubicBezTo>
                <a:cubicBezTo>
                  <a:pt x="133" y="72"/>
                  <a:pt x="133" y="72"/>
                  <a:pt x="133" y="72"/>
                </a:cubicBezTo>
                <a:cubicBezTo>
                  <a:pt x="133" y="72"/>
                  <a:pt x="133" y="72"/>
                  <a:pt x="133" y="72"/>
                </a:cubicBezTo>
                <a:cubicBezTo>
                  <a:pt x="133" y="72"/>
                  <a:pt x="133" y="72"/>
                  <a:pt x="133" y="72"/>
                </a:cubicBezTo>
                <a:cubicBezTo>
                  <a:pt x="132" y="72"/>
                  <a:pt x="133" y="73"/>
                  <a:pt x="132" y="73"/>
                </a:cubicBezTo>
                <a:cubicBezTo>
                  <a:pt x="132" y="73"/>
                  <a:pt x="132" y="73"/>
                  <a:pt x="132" y="73"/>
                </a:cubicBezTo>
                <a:cubicBezTo>
                  <a:pt x="132" y="73"/>
                  <a:pt x="131" y="73"/>
                  <a:pt x="131" y="73"/>
                </a:cubicBezTo>
                <a:cubicBezTo>
                  <a:pt x="131" y="73"/>
                  <a:pt x="132" y="74"/>
                  <a:pt x="132" y="74"/>
                </a:cubicBezTo>
                <a:cubicBezTo>
                  <a:pt x="131" y="74"/>
                  <a:pt x="131" y="74"/>
                  <a:pt x="131" y="74"/>
                </a:cubicBezTo>
                <a:cubicBezTo>
                  <a:pt x="131" y="74"/>
                  <a:pt x="131" y="74"/>
                  <a:pt x="131" y="74"/>
                </a:cubicBezTo>
                <a:cubicBezTo>
                  <a:pt x="131" y="74"/>
                  <a:pt x="131" y="74"/>
                  <a:pt x="131" y="75"/>
                </a:cubicBezTo>
                <a:cubicBezTo>
                  <a:pt x="131" y="75"/>
                  <a:pt x="131" y="75"/>
                  <a:pt x="131" y="75"/>
                </a:cubicBezTo>
                <a:cubicBezTo>
                  <a:pt x="131" y="75"/>
                  <a:pt x="131" y="75"/>
                  <a:pt x="131" y="75"/>
                </a:cubicBezTo>
                <a:cubicBezTo>
                  <a:pt x="131" y="76"/>
                  <a:pt x="131" y="76"/>
                  <a:pt x="131" y="76"/>
                </a:cubicBezTo>
                <a:cubicBezTo>
                  <a:pt x="131" y="76"/>
                  <a:pt x="131" y="77"/>
                  <a:pt x="130" y="77"/>
                </a:cubicBezTo>
                <a:cubicBezTo>
                  <a:pt x="130" y="77"/>
                  <a:pt x="130" y="77"/>
                  <a:pt x="130" y="77"/>
                </a:cubicBezTo>
                <a:cubicBezTo>
                  <a:pt x="130" y="77"/>
                  <a:pt x="130" y="77"/>
                  <a:pt x="130" y="77"/>
                </a:cubicBezTo>
                <a:cubicBezTo>
                  <a:pt x="130" y="77"/>
                  <a:pt x="130" y="77"/>
                  <a:pt x="129" y="77"/>
                </a:cubicBezTo>
                <a:cubicBezTo>
                  <a:pt x="129" y="77"/>
                  <a:pt x="129" y="77"/>
                  <a:pt x="129" y="77"/>
                </a:cubicBezTo>
                <a:cubicBezTo>
                  <a:pt x="129" y="77"/>
                  <a:pt x="129" y="77"/>
                  <a:pt x="129" y="77"/>
                </a:cubicBezTo>
                <a:cubicBezTo>
                  <a:pt x="129" y="77"/>
                  <a:pt x="129" y="78"/>
                  <a:pt x="129" y="78"/>
                </a:cubicBezTo>
                <a:cubicBezTo>
                  <a:pt x="129" y="78"/>
                  <a:pt x="129" y="78"/>
                  <a:pt x="129" y="78"/>
                </a:cubicBezTo>
                <a:cubicBezTo>
                  <a:pt x="129" y="78"/>
                  <a:pt x="129" y="78"/>
                  <a:pt x="128" y="78"/>
                </a:cubicBezTo>
                <a:cubicBezTo>
                  <a:pt x="128" y="78"/>
                  <a:pt x="128" y="78"/>
                  <a:pt x="127" y="78"/>
                </a:cubicBezTo>
                <a:cubicBezTo>
                  <a:pt x="127" y="78"/>
                  <a:pt x="127" y="78"/>
                  <a:pt x="127" y="78"/>
                </a:cubicBezTo>
                <a:cubicBezTo>
                  <a:pt x="127" y="78"/>
                  <a:pt x="127" y="77"/>
                  <a:pt x="127" y="77"/>
                </a:cubicBezTo>
                <a:cubicBezTo>
                  <a:pt x="127" y="77"/>
                  <a:pt x="127" y="77"/>
                  <a:pt x="127" y="77"/>
                </a:cubicBezTo>
                <a:cubicBezTo>
                  <a:pt x="127" y="77"/>
                  <a:pt x="127" y="77"/>
                  <a:pt x="127" y="77"/>
                </a:cubicBezTo>
                <a:cubicBezTo>
                  <a:pt x="127" y="77"/>
                  <a:pt x="127" y="77"/>
                  <a:pt x="127" y="77"/>
                </a:cubicBezTo>
                <a:cubicBezTo>
                  <a:pt x="127" y="77"/>
                  <a:pt x="127" y="76"/>
                  <a:pt x="127" y="76"/>
                </a:cubicBezTo>
                <a:cubicBezTo>
                  <a:pt x="127" y="76"/>
                  <a:pt x="126" y="76"/>
                  <a:pt x="126" y="75"/>
                </a:cubicBezTo>
                <a:cubicBezTo>
                  <a:pt x="126" y="75"/>
                  <a:pt x="126" y="75"/>
                  <a:pt x="126" y="75"/>
                </a:cubicBezTo>
                <a:cubicBezTo>
                  <a:pt x="126" y="75"/>
                  <a:pt x="126" y="74"/>
                  <a:pt x="126" y="74"/>
                </a:cubicBezTo>
                <a:cubicBezTo>
                  <a:pt x="126" y="74"/>
                  <a:pt x="126" y="74"/>
                  <a:pt x="126" y="74"/>
                </a:cubicBezTo>
                <a:cubicBezTo>
                  <a:pt x="126" y="74"/>
                  <a:pt x="126" y="74"/>
                  <a:pt x="125" y="74"/>
                </a:cubicBezTo>
                <a:cubicBezTo>
                  <a:pt x="125" y="74"/>
                  <a:pt x="125" y="73"/>
                  <a:pt x="125" y="73"/>
                </a:cubicBezTo>
                <a:cubicBezTo>
                  <a:pt x="125" y="73"/>
                  <a:pt x="125" y="73"/>
                  <a:pt x="125" y="73"/>
                </a:cubicBezTo>
                <a:cubicBezTo>
                  <a:pt x="125" y="73"/>
                  <a:pt x="125" y="73"/>
                  <a:pt x="125" y="72"/>
                </a:cubicBezTo>
                <a:cubicBezTo>
                  <a:pt x="125" y="72"/>
                  <a:pt x="125" y="72"/>
                  <a:pt x="125" y="72"/>
                </a:cubicBezTo>
                <a:cubicBezTo>
                  <a:pt x="125" y="72"/>
                  <a:pt x="125" y="72"/>
                  <a:pt x="125" y="72"/>
                </a:cubicBezTo>
                <a:cubicBezTo>
                  <a:pt x="125" y="72"/>
                  <a:pt x="125" y="72"/>
                  <a:pt x="124" y="72"/>
                </a:cubicBezTo>
                <a:cubicBezTo>
                  <a:pt x="124" y="71"/>
                  <a:pt x="124" y="71"/>
                  <a:pt x="124" y="71"/>
                </a:cubicBezTo>
                <a:cubicBezTo>
                  <a:pt x="124" y="71"/>
                  <a:pt x="124" y="71"/>
                  <a:pt x="124" y="71"/>
                </a:cubicBezTo>
                <a:cubicBezTo>
                  <a:pt x="124" y="72"/>
                  <a:pt x="124" y="72"/>
                  <a:pt x="124" y="72"/>
                </a:cubicBezTo>
                <a:cubicBezTo>
                  <a:pt x="124" y="72"/>
                  <a:pt x="123" y="72"/>
                  <a:pt x="123" y="72"/>
                </a:cubicBezTo>
                <a:cubicBezTo>
                  <a:pt x="123" y="72"/>
                  <a:pt x="123" y="73"/>
                  <a:pt x="123" y="73"/>
                </a:cubicBezTo>
                <a:cubicBezTo>
                  <a:pt x="122" y="73"/>
                  <a:pt x="122" y="73"/>
                  <a:pt x="121" y="74"/>
                </a:cubicBezTo>
                <a:cubicBezTo>
                  <a:pt x="121" y="74"/>
                  <a:pt x="120" y="74"/>
                  <a:pt x="120" y="74"/>
                </a:cubicBezTo>
                <a:cubicBezTo>
                  <a:pt x="120" y="74"/>
                  <a:pt x="120" y="74"/>
                  <a:pt x="120" y="74"/>
                </a:cubicBezTo>
                <a:cubicBezTo>
                  <a:pt x="120" y="74"/>
                  <a:pt x="120" y="74"/>
                  <a:pt x="120" y="74"/>
                </a:cubicBezTo>
                <a:cubicBezTo>
                  <a:pt x="120" y="74"/>
                  <a:pt x="120" y="74"/>
                  <a:pt x="120" y="74"/>
                </a:cubicBezTo>
                <a:cubicBezTo>
                  <a:pt x="120" y="74"/>
                  <a:pt x="120" y="74"/>
                  <a:pt x="120" y="74"/>
                </a:cubicBezTo>
                <a:cubicBezTo>
                  <a:pt x="119" y="73"/>
                  <a:pt x="119" y="73"/>
                  <a:pt x="119" y="73"/>
                </a:cubicBezTo>
                <a:cubicBezTo>
                  <a:pt x="118" y="73"/>
                  <a:pt x="118" y="73"/>
                  <a:pt x="118" y="73"/>
                </a:cubicBezTo>
                <a:cubicBezTo>
                  <a:pt x="118" y="73"/>
                  <a:pt x="118" y="72"/>
                  <a:pt x="118" y="72"/>
                </a:cubicBezTo>
                <a:cubicBezTo>
                  <a:pt x="118" y="72"/>
                  <a:pt x="119" y="72"/>
                  <a:pt x="119" y="72"/>
                </a:cubicBezTo>
                <a:cubicBezTo>
                  <a:pt x="119" y="72"/>
                  <a:pt x="119" y="72"/>
                  <a:pt x="119" y="72"/>
                </a:cubicBezTo>
                <a:cubicBezTo>
                  <a:pt x="119" y="72"/>
                  <a:pt x="119" y="72"/>
                  <a:pt x="119" y="72"/>
                </a:cubicBezTo>
                <a:cubicBezTo>
                  <a:pt x="119" y="72"/>
                  <a:pt x="119" y="72"/>
                  <a:pt x="119" y="73"/>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2"/>
                  <a:pt x="119" y="72"/>
                </a:cubicBezTo>
                <a:cubicBezTo>
                  <a:pt x="119" y="72"/>
                  <a:pt x="119" y="71"/>
                  <a:pt x="119" y="71"/>
                </a:cubicBezTo>
                <a:cubicBezTo>
                  <a:pt x="119" y="71"/>
                  <a:pt x="119" y="72"/>
                  <a:pt x="119" y="72"/>
                </a:cubicBezTo>
                <a:cubicBezTo>
                  <a:pt x="119" y="72"/>
                  <a:pt x="119" y="72"/>
                  <a:pt x="119" y="72"/>
                </a:cubicBezTo>
                <a:cubicBezTo>
                  <a:pt x="119" y="71"/>
                  <a:pt x="119" y="71"/>
                  <a:pt x="119" y="71"/>
                </a:cubicBezTo>
                <a:cubicBezTo>
                  <a:pt x="119" y="71"/>
                  <a:pt x="119" y="72"/>
                  <a:pt x="119" y="72"/>
                </a:cubicBezTo>
                <a:cubicBezTo>
                  <a:pt x="119" y="72"/>
                  <a:pt x="118" y="72"/>
                  <a:pt x="118" y="72"/>
                </a:cubicBezTo>
                <a:cubicBezTo>
                  <a:pt x="118" y="72"/>
                  <a:pt x="118" y="72"/>
                  <a:pt x="118" y="72"/>
                </a:cubicBezTo>
                <a:cubicBezTo>
                  <a:pt x="118" y="72"/>
                  <a:pt x="118" y="72"/>
                  <a:pt x="118" y="72"/>
                </a:cubicBezTo>
                <a:cubicBezTo>
                  <a:pt x="118" y="72"/>
                  <a:pt x="118" y="72"/>
                  <a:pt x="118" y="72"/>
                </a:cubicBezTo>
                <a:cubicBezTo>
                  <a:pt x="118" y="72"/>
                  <a:pt x="118" y="71"/>
                  <a:pt x="118" y="71"/>
                </a:cubicBezTo>
                <a:cubicBezTo>
                  <a:pt x="118" y="71"/>
                  <a:pt x="118" y="71"/>
                  <a:pt x="118" y="71"/>
                </a:cubicBezTo>
                <a:cubicBezTo>
                  <a:pt x="118" y="71"/>
                  <a:pt x="118" y="71"/>
                  <a:pt x="118" y="71"/>
                </a:cubicBezTo>
                <a:cubicBezTo>
                  <a:pt x="118" y="71"/>
                  <a:pt x="118" y="71"/>
                  <a:pt x="118" y="71"/>
                </a:cubicBezTo>
                <a:cubicBezTo>
                  <a:pt x="118" y="71"/>
                  <a:pt x="118" y="71"/>
                  <a:pt x="118" y="71"/>
                </a:cubicBezTo>
                <a:cubicBezTo>
                  <a:pt x="118" y="71"/>
                  <a:pt x="118" y="71"/>
                  <a:pt x="118" y="71"/>
                </a:cubicBezTo>
                <a:cubicBezTo>
                  <a:pt x="118" y="71"/>
                  <a:pt x="119" y="71"/>
                  <a:pt x="119" y="71"/>
                </a:cubicBezTo>
                <a:cubicBezTo>
                  <a:pt x="119" y="71"/>
                  <a:pt x="119" y="71"/>
                  <a:pt x="119" y="71"/>
                </a:cubicBezTo>
                <a:cubicBezTo>
                  <a:pt x="119" y="71"/>
                  <a:pt x="119" y="71"/>
                  <a:pt x="119" y="71"/>
                </a:cubicBezTo>
                <a:cubicBezTo>
                  <a:pt x="119" y="71"/>
                  <a:pt x="119" y="71"/>
                  <a:pt x="119" y="71"/>
                </a:cubicBezTo>
                <a:cubicBezTo>
                  <a:pt x="119" y="71"/>
                  <a:pt x="119" y="71"/>
                  <a:pt x="118" y="71"/>
                </a:cubicBezTo>
                <a:cubicBezTo>
                  <a:pt x="119" y="71"/>
                  <a:pt x="119" y="71"/>
                  <a:pt x="119" y="71"/>
                </a:cubicBezTo>
                <a:cubicBezTo>
                  <a:pt x="119" y="71"/>
                  <a:pt x="119" y="70"/>
                  <a:pt x="119" y="70"/>
                </a:cubicBezTo>
                <a:cubicBezTo>
                  <a:pt x="118" y="70"/>
                  <a:pt x="118" y="70"/>
                  <a:pt x="118" y="70"/>
                </a:cubicBezTo>
                <a:cubicBezTo>
                  <a:pt x="118" y="70"/>
                  <a:pt x="118" y="70"/>
                  <a:pt x="118" y="70"/>
                </a:cubicBezTo>
                <a:cubicBezTo>
                  <a:pt x="118" y="70"/>
                  <a:pt x="118" y="69"/>
                  <a:pt x="118" y="69"/>
                </a:cubicBezTo>
                <a:cubicBezTo>
                  <a:pt x="118" y="70"/>
                  <a:pt x="118" y="69"/>
                  <a:pt x="118" y="69"/>
                </a:cubicBezTo>
                <a:cubicBezTo>
                  <a:pt x="118" y="69"/>
                  <a:pt x="118" y="69"/>
                  <a:pt x="118" y="69"/>
                </a:cubicBezTo>
                <a:cubicBezTo>
                  <a:pt x="118" y="69"/>
                  <a:pt x="118" y="69"/>
                  <a:pt x="118" y="69"/>
                </a:cubicBezTo>
                <a:cubicBezTo>
                  <a:pt x="118" y="69"/>
                  <a:pt x="118" y="69"/>
                  <a:pt x="118" y="69"/>
                </a:cubicBezTo>
                <a:cubicBezTo>
                  <a:pt x="118" y="69"/>
                  <a:pt x="118" y="68"/>
                  <a:pt x="118" y="68"/>
                </a:cubicBezTo>
                <a:cubicBezTo>
                  <a:pt x="118" y="68"/>
                  <a:pt x="118" y="68"/>
                  <a:pt x="118" y="67"/>
                </a:cubicBezTo>
                <a:cubicBezTo>
                  <a:pt x="118" y="67"/>
                  <a:pt x="119" y="67"/>
                  <a:pt x="119" y="67"/>
                </a:cubicBezTo>
                <a:cubicBezTo>
                  <a:pt x="119" y="67"/>
                  <a:pt x="119" y="67"/>
                  <a:pt x="119" y="67"/>
                </a:cubicBezTo>
                <a:cubicBezTo>
                  <a:pt x="119" y="67"/>
                  <a:pt x="118" y="67"/>
                  <a:pt x="118" y="67"/>
                </a:cubicBezTo>
                <a:cubicBezTo>
                  <a:pt x="118" y="67"/>
                  <a:pt x="118" y="67"/>
                  <a:pt x="118" y="67"/>
                </a:cubicBezTo>
                <a:cubicBezTo>
                  <a:pt x="119" y="67"/>
                  <a:pt x="119" y="66"/>
                  <a:pt x="119" y="66"/>
                </a:cubicBezTo>
                <a:cubicBezTo>
                  <a:pt x="120" y="66"/>
                  <a:pt x="120" y="66"/>
                  <a:pt x="120" y="66"/>
                </a:cubicBezTo>
                <a:cubicBezTo>
                  <a:pt x="120" y="66"/>
                  <a:pt x="121" y="66"/>
                  <a:pt x="121" y="66"/>
                </a:cubicBezTo>
                <a:cubicBezTo>
                  <a:pt x="121" y="66"/>
                  <a:pt x="120" y="66"/>
                  <a:pt x="120" y="65"/>
                </a:cubicBezTo>
                <a:cubicBezTo>
                  <a:pt x="120" y="65"/>
                  <a:pt x="120" y="65"/>
                  <a:pt x="120" y="65"/>
                </a:cubicBezTo>
                <a:cubicBezTo>
                  <a:pt x="121" y="65"/>
                  <a:pt x="121" y="65"/>
                  <a:pt x="122" y="65"/>
                </a:cubicBezTo>
                <a:cubicBezTo>
                  <a:pt x="122" y="65"/>
                  <a:pt x="122" y="64"/>
                  <a:pt x="123" y="64"/>
                </a:cubicBezTo>
                <a:cubicBezTo>
                  <a:pt x="123" y="64"/>
                  <a:pt x="123" y="65"/>
                  <a:pt x="123" y="65"/>
                </a:cubicBezTo>
                <a:cubicBezTo>
                  <a:pt x="123" y="65"/>
                  <a:pt x="123" y="65"/>
                  <a:pt x="123" y="65"/>
                </a:cubicBezTo>
                <a:cubicBezTo>
                  <a:pt x="123" y="64"/>
                  <a:pt x="123" y="64"/>
                  <a:pt x="123" y="64"/>
                </a:cubicBezTo>
                <a:cubicBezTo>
                  <a:pt x="123" y="64"/>
                  <a:pt x="124" y="64"/>
                  <a:pt x="124" y="63"/>
                </a:cubicBezTo>
                <a:cubicBezTo>
                  <a:pt x="124" y="63"/>
                  <a:pt x="124" y="63"/>
                  <a:pt x="125" y="62"/>
                </a:cubicBezTo>
                <a:cubicBezTo>
                  <a:pt x="125" y="62"/>
                  <a:pt x="125" y="63"/>
                  <a:pt x="125" y="62"/>
                </a:cubicBezTo>
                <a:cubicBezTo>
                  <a:pt x="125" y="62"/>
                  <a:pt x="125" y="62"/>
                  <a:pt x="125" y="62"/>
                </a:cubicBezTo>
                <a:cubicBezTo>
                  <a:pt x="125" y="62"/>
                  <a:pt x="125" y="62"/>
                  <a:pt x="125" y="62"/>
                </a:cubicBezTo>
                <a:cubicBezTo>
                  <a:pt x="126" y="62"/>
                  <a:pt x="126" y="61"/>
                  <a:pt x="126" y="61"/>
                </a:cubicBezTo>
                <a:cubicBezTo>
                  <a:pt x="126" y="61"/>
                  <a:pt x="126" y="61"/>
                  <a:pt x="127" y="61"/>
                </a:cubicBezTo>
                <a:cubicBezTo>
                  <a:pt x="127" y="61"/>
                  <a:pt x="127" y="61"/>
                  <a:pt x="127" y="61"/>
                </a:cubicBezTo>
                <a:cubicBezTo>
                  <a:pt x="127" y="61"/>
                  <a:pt x="126" y="61"/>
                  <a:pt x="126" y="61"/>
                </a:cubicBezTo>
                <a:cubicBezTo>
                  <a:pt x="127" y="60"/>
                  <a:pt x="127" y="60"/>
                  <a:pt x="127" y="60"/>
                </a:cubicBezTo>
                <a:cubicBezTo>
                  <a:pt x="127" y="60"/>
                  <a:pt x="127" y="59"/>
                  <a:pt x="127" y="59"/>
                </a:cubicBezTo>
                <a:cubicBezTo>
                  <a:pt x="128" y="59"/>
                  <a:pt x="128" y="59"/>
                  <a:pt x="128" y="59"/>
                </a:cubicBezTo>
                <a:cubicBezTo>
                  <a:pt x="128" y="59"/>
                  <a:pt x="128" y="59"/>
                  <a:pt x="128" y="59"/>
                </a:cubicBezTo>
                <a:cubicBezTo>
                  <a:pt x="128" y="59"/>
                  <a:pt x="128" y="59"/>
                  <a:pt x="127" y="59"/>
                </a:cubicBezTo>
                <a:cubicBezTo>
                  <a:pt x="127" y="58"/>
                  <a:pt x="128" y="58"/>
                  <a:pt x="128" y="58"/>
                </a:cubicBezTo>
                <a:cubicBezTo>
                  <a:pt x="128" y="58"/>
                  <a:pt x="128" y="58"/>
                  <a:pt x="128" y="58"/>
                </a:cubicBezTo>
                <a:cubicBezTo>
                  <a:pt x="128" y="58"/>
                  <a:pt x="128" y="58"/>
                  <a:pt x="128" y="58"/>
                </a:cubicBezTo>
                <a:cubicBezTo>
                  <a:pt x="128" y="58"/>
                  <a:pt x="128" y="58"/>
                  <a:pt x="128" y="58"/>
                </a:cubicBezTo>
                <a:cubicBezTo>
                  <a:pt x="128" y="58"/>
                  <a:pt x="128" y="58"/>
                  <a:pt x="128" y="58"/>
                </a:cubicBezTo>
                <a:cubicBezTo>
                  <a:pt x="128" y="57"/>
                  <a:pt x="129" y="57"/>
                  <a:pt x="129" y="57"/>
                </a:cubicBezTo>
                <a:cubicBezTo>
                  <a:pt x="129" y="57"/>
                  <a:pt x="129" y="57"/>
                  <a:pt x="129" y="57"/>
                </a:cubicBezTo>
                <a:cubicBezTo>
                  <a:pt x="129" y="57"/>
                  <a:pt x="129" y="57"/>
                  <a:pt x="129" y="56"/>
                </a:cubicBezTo>
                <a:cubicBezTo>
                  <a:pt x="130" y="56"/>
                  <a:pt x="130" y="57"/>
                  <a:pt x="130" y="57"/>
                </a:cubicBezTo>
                <a:cubicBezTo>
                  <a:pt x="130" y="56"/>
                  <a:pt x="130" y="56"/>
                  <a:pt x="130" y="56"/>
                </a:cubicBezTo>
                <a:cubicBezTo>
                  <a:pt x="130" y="56"/>
                  <a:pt x="130" y="56"/>
                  <a:pt x="130" y="56"/>
                </a:cubicBezTo>
                <a:cubicBezTo>
                  <a:pt x="130" y="56"/>
                  <a:pt x="130" y="56"/>
                  <a:pt x="130" y="56"/>
                </a:cubicBezTo>
                <a:cubicBezTo>
                  <a:pt x="130" y="56"/>
                  <a:pt x="131" y="55"/>
                  <a:pt x="131" y="55"/>
                </a:cubicBezTo>
                <a:cubicBezTo>
                  <a:pt x="131" y="55"/>
                  <a:pt x="131" y="55"/>
                  <a:pt x="131" y="55"/>
                </a:cubicBezTo>
                <a:cubicBezTo>
                  <a:pt x="131" y="56"/>
                  <a:pt x="131" y="56"/>
                  <a:pt x="131" y="56"/>
                </a:cubicBezTo>
                <a:cubicBezTo>
                  <a:pt x="131" y="56"/>
                  <a:pt x="131" y="56"/>
                  <a:pt x="131" y="56"/>
                </a:cubicBezTo>
                <a:cubicBezTo>
                  <a:pt x="131" y="56"/>
                  <a:pt x="131" y="56"/>
                  <a:pt x="131" y="55"/>
                </a:cubicBezTo>
                <a:cubicBezTo>
                  <a:pt x="131" y="55"/>
                  <a:pt x="131" y="55"/>
                  <a:pt x="131" y="55"/>
                </a:cubicBezTo>
                <a:cubicBezTo>
                  <a:pt x="132" y="55"/>
                  <a:pt x="132" y="55"/>
                  <a:pt x="132" y="55"/>
                </a:cubicBezTo>
                <a:cubicBezTo>
                  <a:pt x="132" y="55"/>
                  <a:pt x="132" y="55"/>
                  <a:pt x="132" y="55"/>
                </a:cubicBezTo>
                <a:cubicBezTo>
                  <a:pt x="132" y="55"/>
                  <a:pt x="132" y="55"/>
                  <a:pt x="132" y="54"/>
                </a:cubicBezTo>
                <a:cubicBezTo>
                  <a:pt x="132" y="54"/>
                  <a:pt x="132" y="54"/>
                  <a:pt x="132" y="54"/>
                </a:cubicBezTo>
                <a:cubicBezTo>
                  <a:pt x="132" y="54"/>
                  <a:pt x="132" y="54"/>
                  <a:pt x="133" y="54"/>
                </a:cubicBezTo>
                <a:cubicBezTo>
                  <a:pt x="133" y="53"/>
                  <a:pt x="133" y="54"/>
                  <a:pt x="133" y="53"/>
                </a:cubicBezTo>
                <a:cubicBezTo>
                  <a:pt x="133" y="53"/>
                  <a:pt x="134" y="53"/>
                  <a:pt x="134" y="53"/>
                </a:cubicBezTo>
                <a:cubicBezTo>
                  <a:pt x="134" y="53"/>
                  <a:pt x="134" y="53"/>
                  <a:pt x="135" y="53"/>
                </a:cubicBezTo>
                <a:cubicBezTo>
                  <a:pt x="135" y="53"/>
                  <a:pt x="135" y="52"/>
                  <a:pt x="136" y="52"/>
                </a:cubicBezTo>
                <a:cubicBezTo>
                  <a:pt x="136" y="52"/>
                  <a:pt x="136" y="52"/>
                  <a:pt x="136" y="52"/>
                </a:cubicBezTo>
                <a:cubicBezTo>
                  <a:pt x="136" y="52"/>
                  <a:pt x="136" y="52"/>
                  <a:pt x="136" y="52"/>
                </a:cubicBezTo>
                <a:cubicBezTo>
                  <a:pt x="136" y="52"/>
                  <a:pt x="136" y="53"/>
                  <a:pt x="136" y="53"/>
                </a:cubicBezTo>
                <a:cubicBezTo>
                  <a:pt x="136" y="53"/>
                  <a:pt x="136" y="52"/>
                  <a:pt x="136" y="52"/>
                </a:cubicBezTo>
                <a:cubicBezTo>
                  <a:pt x="137" y="52"/>
                  <a:pt x="137" y="52"/>
                  <a:pt x="137" y="51"/>
                </a:cubicBezTo>
                <a:cubicBezTo>
                  <a:pt x="137" y="51"/>
                  <a:pt x="137" y="51"/>
                  <a:pt x="137" y="51"/>
                </a:cubicBezTo>
                <a:cubicBezTo>
                  <a:pt x="137" y="52"/>
                  <a:pt x="137" y="52"/>
                  <a:pt x="138" y="52"/>
                </a:cubicBezTo>
                <a:cubicBezTo>
                  <a:pt x="138" y="50"/>
                  <a:pt x="138" y="51"/>
                  <a:pt x="139" y="51"/>
                </a:cubicBezTo>
                <a:cubicBezTo>
                  <a:pt x="139" y="51"/>
                  <a:pt x="140" y="51"/>
                  <a:pt x="140" y="50"/>
                </a:cubicBezTo>
                <a:cubicBezTo>
                  <a:pt x="140" y="50"/>
                  <a:pt x="140" y="50"/>
                  <a:pt x="140" y="50"/>
                </a:cubicBezTo>
                <a:cubicBezTo>
                  <a:pt x="141" y="50"/>
                  <a:pt x="141" y="49"/>
                  <a:pt x="142" y="50"/>
                </a:cubicBezTo>
                <a:cubicBezTo>
                  <a:pt x="142" y="50"/>
                  <a:pt x="141" y="50"/>
                  <a:pt x="141" y="51"/>
                </a:cubicBezTo>
                <a:cubicBezTo>
                  <a:pt x="141" y="51"/>
                  <a:pt x="141" y="51"/>
                  <a:pt x="142" y="51"/>
                </a:cubicBezTo>
                <a:cubicBezTo>
                  <a:pt x="142" y="51"/>
                  <a:pt x="143" y="50"/>
                  <a:pt x="143" y="49"/>
                </a:cubicBezTo>
                <a:cubicBezTo>
                  <a:pt x="143" y="50"/>
                  <a:pt x="143" y="50"/>
                  <a:pt x="143" y="51"/>
                </a:cubicBezTo>
                <a:cubicBezTo>
                  <a:pt x="144" y="50"/>
                  <a:pt x="144" y="50"/>
                  <a:pt x="144" y="49"/>
                </a:cubicBezTo>
                <a:cubicBezTo>
                  <a:pt x="144" y="49"/>
                  <a:pt x="145" y="49"/>
                  <a:pt x="145" y="49"/>
                </a:cubicBezTo>
                <a:cubicBezTo>
                  <a:pt x="145" y="50"/>
                  <a:pt x="145" y="50"/>
                  <a:pt x="145" y="51"/>
                </a:cubicBezTo>
                <a:cubicBezTo>
                  <a:pt x="145" y="51"/>
                  <a:pt x="145" y="51"/>
                  <a:pt x="145" y="51"/>
                </a:cubicBezTo>
                <a:cubicBezTo>
                  <a:pt x="145" y="50"/>
                  <a:pt x="145" y="50"/>
                  <a:pt x="146" y="50"/>
                </a:cubicBezTo>
                <a:cubicBezTo>
                  <a:pt x="146" y="50"/>
                  <a:pt x="146" y="50"/>
                  <a:pt x="147" y="50"/>
                </a:cubicBezTo>
                <a:cubicBezTo>
                  <a:pt x="147" y="50"/>
                  <a:pt x="147" y="50"/>
                  <a:pt x="148" y="50"/>
                </a:cubicBezTo>
                <a:cubicBezTo>
                  <a:pt x="148" y="50"/>
                  <a:pt x="148" y="50"/>
                  <a:pt x="148" y="50"/>
                </a:cubicBezTo>
                <a:cubicBezTo>
                  <a:pt x="148" y="51"/>
                  <a:pt x="148" y="51"/>
                  <a:pt x="148" y="51"/>
                </a:cubicBezTo>
                <a:cubicBezTo>
                  <a:pt x="147" y="51"/>
                  <a:pt x="147" y="51"/>
                  <a:pt x="146" y="51"/>
                </a:cubicBezTo>
                <a:cubicBezTo>
                  <a:pt x="146" y="52"/>
                  <a:pt x="146" y="52"/>
                  <a:pt x="147" y="52"/>
                </a:cubicBezTo>
                <a:cubicBezTo>
                  <a:pt x="147" y="52"/>
                  <a:pt x="148" y="52"/>
                  <a:pt x="148" y="52"/>
                </a:cubicBezTo>
                <a:cubicBezTo>
                  <a:pt x="148" y="52"/>
                  <a:pt x="149" y="52"/>
                  <a:pt x="149" y="52"/>
                </a:cubicBezTo>
                <a:cubicBezTo>
                  <a:pt x="149" y="52"/>
                  <a:pt x="149" y="52"/>
                  <a:pt x="150" y="52"/>
                </a:cubicBezTo>
                <a:cubicBezTo>
                  <a:pt x="150" y="52"/>
                  <a:pt x="150" y="53"/>
                  <a:pt x="151" y="53"/>
                </a:cubicBezTo>
                <a:cubicBezTo>
                  <a:pt x="151" y="53"/>
                  <a:pt x="151" y="53"/>
                  <a:pt x="151" y="53"/>
                </a:cubicBezTo>
                <a:cubicBezTo>
                  <a:pt x="151" y="53"/>
                  <a:pt x="151" y="53"/>
                  <a:pt x="151" y="53"/>
                </a:cubicBezTo>
                <a:cubicBezTo>
                  <a:pt x="152" y="53"/>
                  <a:pt x="153" y="53"/>
                  <a:pt x="153" y="53"/>
                </a:cubicBezTo>
                <a:cubicBezTo>
                  <a:pt x="154" y="53"/>
                  <a:pt x="154" y="53"/>
                  <a:pt x="155" y="54"/>
                </a:cubicBezTo>
                <a:cubicBezTo>
                  <a:pt x="155" y="54"/>
                  <a:pt x="155" y="54"/>
                  <a:pt x="156" y="54"/>
                </a:cubicBezTo>
                <a:cubicBezTo>
                  <a:pt x="156" y="54"/>
                  <a:pt x="157" y="55"/>
                  <a:pt x="157" y="55"/>
                </a:cubicBezTo>
                <a:cubicBezTo>
                  <a:pt x="158" y="55"/>
                  <a:pt x="158" y="55"/>
                  <a:pt x="159" y="55"/>
                </a:cubicBezTo>
                <a:cubicBezTo>
                  <a:pt x="159" y="56"/>
                  <a:pt x="160" y="56"/>
                  <a:pt x="160" y="56"/>
                </a:cubicBezTo>
                <a:cubicBezTo>
                  <a:pt x="160" y="57"/>
                  <a:pt x="160" y="57"/>
                  <a:pt x="160" y="57"/>
                </a:cubicBezTo>
                <a:cubicBezTo>
                  <a:pt x="160" y="58"/>
                  <a:pt x="160" y="58"/>
                  <a:pt x="159" y="59"/>
                </a:cubicBezTo>
                <a:cubicBezTo>
                  <a:pt x="157" y="60"/>
                  <a:pt x="154" y="59"/>
                  <a:pt x="152" y="58"/>
                </a:cubicBezTo>
                <a:cubicBezTo>
                  <a:pt x="152" y="58"/>
                  <a:pt x="151" y="58"/>
                  <a:pt x="151" y="58"/>
                </a:cubicBezTo>
                <a:cubicBezTo>
                  <a:pt x="151" y="58"/>
                  <a:pt x="151" y="57"/>
                  <a:pt x="150" y="57"/>
                </a:cubicBezTo>
                <a:cubicBezTo>
                  <a:pt x="150" y="58"/>
                  <a:pt x="151" y="58"/>
                  <a:pt x="151" y="59"/>
                </a:cubicBezTo>
                <a:cubicBezTo>
                  <a:pt x="151" y="59"/>
                  <a:pt x="152" y="59"/>
                  <a:pt x="152" y="59"/>
                </a:cubicBezTo>
                <a:cubicBezTo>
                  <a:pt x="153" y="60"/>
                  <a:pt x="153" y="60"/>
                  <a:pt x="152" y="60"/>
                </a:cubicBezTo>
                <a:cubicBezTo>
                  <a:pt x="152" y="61"/>
                  <a:pt x="153" y="62"/>
                  <a:pt x="153" y="63"/>
                </a:cubicBezTo>
                <a:cubicBezTo>
                  <a:pt x="153" y="63"/>
                  <a:pt x="154" y="63"/>
                  <a:pt x="154" y="63"/>
                </a:cubicBezTo>
                <a:cubicBezTo>
                  <a:pt x="154" y="63"/>
                  <a:pt x="154" y="63"/>
                  <a:pt x="154" y="63"/>
                </a:cubicBezTo>
                <a:cubicBezTo>
                  <a:pt x="155" y="63"/>
                  <a:pt x="155" y="63"/>
                  <a:pt x="155" y="63"/>
                </a:cubicBezTo>
                <a:cubicBezTo>
                  <a:pt x="156" y="64"/>
                  <a:pt x="157" y="64"/>
                  <a:pt x="156" y="63"/>
                </a:cubicBezTo>
                <a:cubicBezTo>
                  <a:pt x="156" y="63"/>
                  <a:pt x="156" y="63"/>
                  <a:pt x="156" y="63"/>
                </a:cubicBezTo>
                <a:cubicBezTo>
                  <a:pt x="155" y="62"/>
                  <a:pt x="155" y="62"/>
                  <a:pt x="155" y="62"/>
                </a:cubicBezTo>
                <a:cubicBezTo>
                  <a:pt x="155" y="61"/>
                  <a:pt x="155" y="61"/>
                  <a:pt x="155" y="61"/>
                </a:cubicBezTo>
                <a:cubicBezTo>
                  <a:pt x="156" y="62"/>
                  <a:pt x="157" y="62"/>
                  <a:pt x="158" y="62"/>
                </a:cubicBezTo>
                <a:cubicBezTo>
                  <a:pt x="158" y="62"/>
                  <a:pt x="158" y="62"/>
                  <a:pt x="159" y="62"/>
                </a:cubicBezTo>
                <a:cubicBezTo>
                  <a:pt x="159" y="62"/>
                  <a:pt x="159" y="62"/>
                  <a:pt x="159" y="62"/>
                </a:cubicBezTo>
                <a:cubicBezTo>
                  <a:pt x="160" y="61"/>
                  <a:pt x="159" y="61"/>
                  <a:pt x="159" y="60"/>
                </a:cubicBezTo>
                <a:cubicBezTo>
                  <a:pt x="159" y="59"/>
                  <a:pt x="161" y="60"/>
                  <a:pt x="161" y="59"/>
                </a:cubicBezTo>
                <a:cubicBezTo>
                  <a:pt x="162" y="58"/>
                  <a:pt x="163" y="59"/>
                  <a:pt x="163" y="59"/>
                </a:cubicBezTo>
                <a:cubicBezTo>
                  <a:pt x="163" y="59"/>
                  <a:pt x="163" y="59"/>
                  <a:pt x="163" y="59"/>
                </a:cubicBezTo>
                <a:cubicBezTo>
                  <a:pt x="163" y="59"/>
                  <a:pt x="164" y="59"/>
                  <a:pt x="164" y="59"/>
                </a:cubicBezTo>
                <a:cubicBezTo>
                  <a:pt x="164" y="58"/>
                  <a:pt x="164" y="58"/>
                  <a:pt x="164" y="57"/>
                </a:cubicBezTo>
                <a:cubicBezTo>
                  <a:pt x="163" y="57"/>
                  <a:pt x="163" y="57"/>
                  <a:pt x="163" y="57"/>
                </a:cubicBezTo>
                <a:cubicBezTo>
                  <a:pt x="163" y="57"/>
                  <a:pt x="163" y="57"/>
                  <a:pt x="163" y="57"/>
                </a:cubicBezTo>
                <a:cubicBezTo>
                  <a:pt x="163" y="56"/>
                  <a:pt x="164" y="56"/>
                  <a:pt x="164" y="56"/>
                </a:cubicBezTo>
                <a:cubicBezTo>
                  <a:pt x="164" y="55"/>
                  <a:pt x="163" y="55"/>
                  <a:pt x="163" y="54"/>
                </a:cubicBezTo>
                <a:cubicBezTo>
                  <a:pt x="164" y="54"/>
                  <a:pt x="164" y="55"/>
                  <a:pt x="164" y="55"/>
                </a:cubicBezTo>
                <a:cubicBezTo>
                  <a:pt x="164" y="55"/>
                  <a:pt x="165" y="55"/>
                  <a:pt x="165" y="54"/>
                </a:cubicBezTo>
                <a:cubicBezTo>
                  <a:pt x="166" y="55"/>
                  <a:pt x="166" y="56"/>
                  <a:pt x="166" y="56"/>
                </a:cubicBezTo>
                <a:cubicBezTo>
                  <a:pt x="166" y="56"/>
                  <a:pt x="165" y="56"/>
                  <a:pt x="164" y="57"/>
                </a:cubicBezTo>
                <a:cubicBezTo>
                  <a:pt x="165" y="57"/>
                  <a:pt x="166" y="58"/>
                  <a:pt x="167" y="58"/>
                </a:cubicBezTo>
                <a:cubicBezTo>
                  <a:pt x="167" y="58"/>
                  <a:pt x="167" y="58"/>
                  <a:pt x="168" y="58"/>
                </a:cubicBezTo>
                <a:cubicBezTo>
                  <a:pt x="168" y="57"/>
                  <a:pt x="168" y="57"/>
                  <a:pt x="168" y="56"/>
                </a:cubicBezTo>
                <a:cubicBezTo>
                  <a:pt x="168" y="56"/>
                  <a:pt x="169" y="56"/>
                  <a:pt x="169" y="56"/>
                </a:cubicBezTo>
                <a:cubicBezTo>
                  <a:pt x="170" y="56"/>
                  <a:pt x="171" y="55"/>
                  <a:pt x="171" y="55"/>
                </a:cubicBezTo>
                <a:cubicBezTo>
                  <a:pt x="172" y="55"/>
                  <a:pt x="173" y="55"/>
                  <a:pt x="173" y="54"/>
                </a:cubicBezTo>
                <a:cubicBezTo>
                  <a:pt x="173" y="54"/>
                  <a:pt x="173" y="55"/>
                  <a:pt x="173" y="55"/>
                </a:cubicBezTo>
                <a:cubicBezTo>
                  <a:pt x="173" y="55"/>
                  <a:pt x="173" y="55"/>
                  <a:pt x="173" y="55"/>
                </a:cubicBezTo>
                <a:cubicBezTo>
                  <a:pt x="174" y="55"/>
                  <a:pt x="173" y="54"/>
                  <a:pt x="175" y="54"/>
                </a:cubicBezTo>
                <a:cubicBezTo>
                  <a:pt x="175" y="54"/>
                  <a:pt x="175" y="54"/>
                  <a:pt x="175" y="55"/>
                </a:cubicBezTo>
                <a:cubicBezTo>
                  <a:pt x="175" y="55"/>
                  <a:pt x="175" y="55"/>
                  <a:pt x="174" y="55"/>
                </a:cubicBezTo>
                <a:cubicBezTo>
                  <a:pt x="174" y="55"/>
                  <a:pt x="174" y="55"/>
                  <a:pt x="174" y="55"/>
                </a:cubicBezTo>
                <a:cubicBezTo>
                  <a:pt x="175" y="55"/>
                  <a:pt x="175" y="55"/>
                  <a:pt x="176" y="55"/>
                </a:cubicBezTo>
                <a:cubicBezTo>
                  <a:pt x="176" y="55"/>
                  <a:pt x="176" y="55"/>
                  <a:pt x="176" y="55"/>
                </a:cubicBezTo>
                <a:cubicBezTo>
                  <a:pt x="176" y="55"/>
                  <a:pt x="176" y="55"/>
                  <a:pt x="177" y="54"/>
                </a:cubicBezTo>
                <a:cubicBezTo>
                  <a:pt x="177" y="54"/>
                  <a:pt x="178" y="54"/>
                  <a:pt x="178" y="54"/>
                </a:cubicBezTo>
                <a:cubicBezTo>
                  <a:pt x="178" y="54"/>
                  <a:pt x="179" y="55"/>
                  <a:pt x="179" y="54"/>
                </a:cubicBezTo>
                <a:cubicBezTo>
                  <a:pt x="179" y="54"/>
                  <a:pt x="179" y="54"/>
                  <a:pt x="180" y="54"/>
                </a:cubicBezTo>
                <a:cubicBezTo>
                  <a:pt x="180" y="54"/>
                  <a:pt x="181" y="54"/>
                  <a:pt x="181" y="54"/>
                </a:cubicBezTo>
                <a:cubicBezTo>
                  <a:pt x="181" y="54"/>
                  <a:pt x="181" y="54"/>
                  <a:pt x="181" y="54"/>
                </a:cubicBezTo>
                <a:cubicBezTo>
                  <a:pt x="181" y="55"/>
                  <a:pt x="181" y="55"/>
                  <a:pt x="182" y="55"/>
                </a:cubicBezTo>
                <a:cubicBezTo>
                  <a:pt x="182" y="55"/>
                  <a:pt x="182" y="54"/>
                  <a:pt x="182" y="54"/>
                </a:cubicBezTo>
                <a:cubicBezTo>
                  <a:pt x="183" y="54"/>
                  <a:pt x="183" y="54"/>
                  <a:pt x="183" y="53"/>
                </a:cubicBezTo>
                <a:cubicBezTo>
                  <a:pt x="183" y="53"/>
                  <a:pt x="183" y="53"/>
                  <a:pt x="183" y="52"/>
                </a:cubicBezTo>
                <a:cubicBezTo>
                  <a:pt x="183" y="52"/>
                  <a:pt x="183" y="52"/>
                  <a:pt x="183" y="52"/>
                </a:cubicBezTo>
                <a:cubicBezTo>
                  <a:pt x="183" y="52"/>
                  <a:pt x="183" y="52"/>
                  <a:pt x="183" y="52"/>
                </a:cubicBezTo>
                <a:cubicBezTo>
                  <a:pt x="184" y="52"/>
                  <a:pt x="185" y="52"/>
                  <a:pt x="186" y="52"/>
                </a:cubicBezTo>
                <a:cubicBezTo>
                  <a:pt x="188" y="53"/>
                  <a:pt x="190" y="54"/>
                  <a:pt x="192" y="55"/>
                </a:cubicBezTo>
                <a:cubicBezTo>
                  <a:pt x="192" y="55"/>
                  <a:pt x="192" y="55"/>
                  <a:pt x="192" y="55"/>
                </a:cubicBezTo>
                <a:cubicBezTo>
                  <a:pt x="192" y="55"/>
                  <a:pt x="193" y="54"/>
                  <a:pt x="193" y="54"/>
                </a:cubicBezTo>
                <a:cubicBezTo>
                  <a:pt x="192" y="54"/>
                  <a:pt x="192" y="54"/>
                  <a:pt x="192" y="53"/>
                </a:cubicBezTo>
                <a:cubicBezTo>
                  <a:pt x="191" y="53"/>
                  <a:pt x="192" y="53"/>
                  <a:pt x="192" y="52"/>
                </a:cubicBezTo>
                <a:cubicBezTo>
                  <a:pt x="191" y="52"/>
                  <a:pt x="190" y="52"/>
                  <a:pt x="190" y="52"/>
                </a:cubicBezTo>
                <a:cubicBezTo>
                  <a:pt x="190" y="51"/>
                  <a:pt x="191" y="51"/>
                  <a:pt x="191" y="50"/>
                </a:cubicBezTo>
                <a:cubicBezTo>
                  <a:pt x="190" y="50"/>
                  <a:pt x="190" y="50"/>
                  <a:pt x="190" y="50"/>
                </a:cubicBezTo>
                <a:cubicBezTo>
                  <a:pt x="190" y="49"/>
                  <a:pt x="191" y="48"/>
                  <a:pt x="192" y="48"/>
                </a:cubicBezTo>
                <a:cubicBezTo>
                  <a:pt x="192" y="47"/>
                  <a:pt x="192" y="47"/>
                  <a:pt x="192" y="47"/>
                </a:cubicBezTo>
                <a:cubicBezTo>
                  <a:pt x="192" y="47"/>
                  <a:pt x="192" y="47"/>
                  <a:pt x="192" y="46"/>
                </a:cubicBezTo>
                <a:cubicBezTo>
                  <a:pt x="189" y="44"/>
                  <a:pt x="186" y="42"/>
                  <a:pt x="183" y="40"/>
                </a:cubicBezTo>
                <a:cubicBezTo>
                  <a:pt x="183" y="40"/>
                  <a:pt x="183" y="40"/>
                  <a:pt x="183" y="40"/>
                </a:cubicBezTo>
                <a:cubicBezTo>
                  <a:pt x="183" y="40"/>
                  <a:pt x="183" y="40"/>
                  <a:pt x="183" y="40"/>
                </a:cubicBezTo>
                <a:cubicBezTo>
                  <a:pt x="183" y="40"/>
                  <a:pt x="183" y="41"/>
                  <a:pt x="183" y="41"/>
                </a:cubicBezTo>
                <a:cubicBezTo>
                  <a:pt x="182" y="41"/>
                  <a:pt x="182" y="41"/>
                  <a:pt x="182" y="41"/>
                </a:cubicBezTo>
                <a:cubicBezTo>
                  <a:pt x="182" y="41"/>
                  <a:pt x="181" y="41"/>
                  <a:pt x="181" y="41"/>
                </a:cubicBezTo>
                <a:cubicBezTo>
                  <a:pt x="181" y="41"/>
                  <a:pt x="181" y="41"/>
                  <a:pt x="181" y="41"/>
                </a:cubicBezTo>
                <a:cubicBezTo>
                  <a:pt x="181" y="41"/>
                  <a:pt x="180" y="41"/>
                  <a:pt x="181" y="41"/>
                </a:cubicBezTo>
                <a:cubicBezTo>
                  <a:pt x="181" y="41"/>
                  <a:pt x="181" y="42"/>
                  <a:pt x="181" y="42"/>
                </a:cubicBezTo>
                <a:cubicBezTo>
                  <a:pt x="181" y="42"/>
                  <a:pt x="181" y="42"/>
                  <a:pt x="181" y="42"/>
                </a:cubicBezTo>
                <a:cubicBezTo>
                  <a:pt x="181" y="42"/>
                  <a:pt x="180" y="42"/>
                  <a:pt x="180" y="42"/>
                </a:cubicBezTo>
                <a:cubicBezTo>
                  <a:pt x="180" y="42"/>
                  <a:pt x="180" y="42"/>
                  <a:pt x="179" y="42"/>
                </a:cubicBezTo>
                <a:cubicBezTo>
                  <a:pt x="179" y="42"/>
                  <a:pt x="179" y="42"/>
                  <a:pt x="179" y="42"/>
                </a:cubicBezTo>
                <a:cubicBezTo>
                  <a:pt x="179" y="42"/>
                  <a:pt x="179" y="42"/>
                  <a:pt x="179" y="43"/>
                </a:cubicBezTo>
                <a:cubicBezTo>
                  <a:pt x="179" y="43"/>
                  <a:pt x="179" y="43"/>
                  <a:pt x="180" y="43"/>
                </a:cubicBezTo>
                <a:cubicBezTo>
                  <a:pt x="180" y="43"/>
                  <a:pt x="180" y="43"/>
                  <a:pt x="180" y="43"/>
                </a:cubicBezTo>
                <a:cubicBezTo>
                  <a:pt x="179" y="43"/>
                  <a:pt x="179" y="44"/>
                  <a:pt x="179" y="44"/>
                </a:cubicBezTo>
                <a:cubicBezTo>
                  <a:pt x="178" y="44"/>
                  <a:pt x="178" y="44"/>
                  <a:pt x="177" y="44"/>
                </a:cubicBezTo>
                <a:cubicBezTo>
                  <a:pt x="176" y="43"/>
                  <a:pt x="176" y="44"/>
                  <a:pt x="175" y="43"/>
                </a:cubicBezTo>
                <a:cubicBezTo>
                  <a:pt x="175" y="43"/>
                  <a:pt x="175" y="43"/>
                  <a:pt x="175" y="43"/>
                </a:cubicBezTo>
                <a:cubicBezTo>
                  <a:pt x="176" y="43"/>
                  <a:pt x="176" y="42"/>
                  <a:pt x="177" y="42"/>
                </a:cubicBezTo>
                <a:cubicBezTo>
                  <a:pt x="177" y="42"/>
                  <a:pt x="177" y="42"/>
                  <a:pt x="177" y="42"/>
                </a:cubicBezTo>
                <a:cubicBezTo>
                  <a:pt x="177" y="42"/>
                  <a:pt x="177" y="42"/>
                  <a:pt x="177" y="42"/>
                </a:cubicBezTo>
                <a:cubicBezTo>
                  <a:pt x="177" y="42"/>
                  <a:pt x="177" y="42"/>
                  <a:pt x="177" y="42"/>
                </a:cubicBezTo>
                <a:cubicBezTo>
                  <a:pt x="177" y="41"/>
                  <a:pt x="178" y="41"/>
                  <a:pt x="178" y="41"/>
                </a:cubicBezTo>
                <a:cubicBezTo>
                  <a:pt x="178" y="41"/>
                  <a:pt x="178" y="41"/>
                  <a:pt x="178" y="41"/>
                </a:cubicBezTo>
                <a:cubicBezTo>
                  <a:pt x="178" y="40"/>
                  <a:pt x="178" y="40"/>
                  <a:pt x="178" y="40"/>
                </a:cubicBezTo>
                <a:cubicBezTo>
                  <a:pt x="178" y="40"/>
                  <a:pt x="179" y="40"/>
                  <a:pt x="179" y="39"/>
                </a:cubicBezTo>
                <a:cubicBezTo>
                  <a:pt x="179" y="39"/>
                  <a:pt x="179" y="40"/>
                  <a:pt x="179" y="40"/>
                </a:cubicBezTo>
                <a:cubicBezTo>
                  <a:pt x="180" y="39"/>
                  <a:pt x="180" y="39"/>
                  <a:pt x="181" y="38"/>
                </a:cubicBezTo>
                <a:cubicBezTo>
                  <a:pt x="165" y="29"/>
                  <a:pt x="147" y="24"/>
                  <a:pt x="128" y="24"/>
                </a:cubicBezTo>
                <a:cubicBezTo>
                  <a:pt x="112" y="24"/>
                  <a:pt x="97" y="28"/>
                  <a:pt x="83" y="34"/>
                </a:cubicBezTo>
                <a:moveTo>
                  <a:pt x="84" y="39"/>
                </a:moveTo>
                <a:cubicBezTo>
                  <a:pt x="84" y="39"/>
                  <a:pt x="84" y="39"/>
                  <a:pt x="84" y="39"/>
                </a:cubicBezTo>
                <a:cubicBezTo>
                  <a:pt x="84" y="39"/>
                  <a:pt x="84" y="39"/>
                  <a:pt x="84" y="39"/>
                </a:cubicBezTo>
                <a:cubicBezTo>
                  <a:pt x="84" y="39"/>
                  <a:pt x="84" y="39"/>
                  <a:pt x="84" y="39"/>
                </a:cubicBezTo>
                <a:cubicBezTo>
                  <a:pt x="84" y="39"/>
                  <a:pt x="84" y="39"/>
                  <a:pt x="84" y="39"/>
                </a:cubicBezTo>
                <a:moveTo>
                  <a:pt x="174" y="99"/>
                </a:moveTo>
                <a:cubicBezTo>
                  <a:pt x="174" y="99"/>
                  <a:pt x="174" y="99"/>
                  <a:pt x="173" y="99"/>
                </a:cubicBezTo>
                <a:cubicBezTo>
                  <a:pt x="173" y="99"/>
                  <a:pt x="173" y="98"/>
                  <a:pt x="173" y="98"/>
                </a:cubicBezTo>
                <a:cubicBezTo>
                  <a:pt x="174" y="98"/>
                  <a:pt x="174" y="98"/>
                  <a:pt x="174" y="97"/>
                </a:cubicBezTo>
                <a:cubicBezTo>
                  <a:pt x="174" y="97"/>
                  <a:pt x="173" y="97"/>
                  <a:pt x="173" y="97"/>
                </a:cubicBezTo>
                <a:cubicBezTo>
                  <a:pt x="173" y="97"/>
                  <a:pt x="173" y="97"/>
                  <a:pt x="172" y="97"/>
                </a:cubicBezTo>
                <a:cubicBezTo>
                  <a:pt x="172" y="97"/>
                  <a:pt x="172" y="97"/>
                  <a:pt x="172" y="97"/>
                </a:cubicBezTo>
                <a:cubicBezTo>
                  <a:pt x="172" y="96"/>
                  <a:pt x="172" y="96"/>
                  <a:pt x="172" y="95"/>
                </a:cubicBezTo>
                <a:cubicBezTo>
                  <a:pt x="171" y="95"/>
                  <a:pt x="171" y="95"/>
                  <a:pt x="171" y="95"/>
                </a:cubicBezTo>
                <a:cubicBezTo>
                  <a:pt x="171" y="95"/>
                  <a:pt x="171" y="95"/>
                  <a:pt x="171" y="95"/>
                </a:cubicBezTo>
                <a:cubicBezTo>
                  <a:pt x="171" y="95"/>
                  <a:pt x="171" y="95"/>
                  <a:pt x="171" y="95"/>
                </a:cubicBezTo>
                <a:cubicBezTo>
                  <a:pt x="171" y="95"/>
                  <a:pt x="172" y="95"/>
                  <a:pt x="172" y="95"/>
                </a:cubicBezTo>
                <a:cubicBezTo>
                  <a:pt x="172" y="95"/>
                  <a:pt x="172" y="95"/>
                  <a:pt x="172" y="95"/>
                </a:cubicBezTo>
                <a:cubicBezTo>
                  <a:pt x="172" y="95"/>
                  <a:pt x="172" y="94"/>
                  <a:pt x="172" y="94"/>
                </a:cubicBezTo>
                <a:cubicBezTo>
                  <a:pt x="172" y="94"/>
                  <a:pt x="172" y="94"/>
                  <a:pt x="172" y="94"/>
                </a:cubicBezTo>
                <a:cubicBezTo>
                  <a:pt x="172" y="94"/>
                  <a:pt x="172" y="94"/>
                  <a:pt x="172" y="94"/>
                </a:cubicBezTo>
                <a:cubicBezTo>
                  <a:pt x="172" y="94"/>
                  <a:pt x="172" y="93"/>
                  <a:pt x="173" y="93"/>
                </a:cubicBezTo>
                <a:cubicBezTo>
                  <a:pt x="173" y="93"/>
                  <a:pt x="174" y="94"/>
                  <a:pt x="174" y="94"/>
                </a:cubicBezTo>
                <a:cubicBezTo>
                  <a:pt x="174" y="94"/>
                  <a:pt x="174" y="94"/>
                  <a:pt x="174" y="94"/>
                </a:cubicBezTo>
                <a:cubicBezTo>
                  <a:pt x="174" y="93"/>
                  <a:pt x="174" y="93"/>
                  <a:pt x="174" y="93"/>
                </a:cubicBezTo>
                <a:cubicBezTo>
                  <a:pt x="174" y="93"/>
                  <a:pt x="174" y="92"/>
                  <a:pt x="174" y="92"/>
                </a:cubicBezTo>
                <a:cubicBezTo>
                  <a:pt x="174" y="92"/>
                  <a:pt x="174" y="92"/>
                  <a:pt x="174" y="92"/>
                </a:cubicBezTo>
                <a:cubicBezTo>
                  <a:pt x="174" y="92"/>
                  <a:pt x="174" y="91"/>
                  <a:pt x="174" y="91"/>
                </a:cubicBezTo>
                <a:cubicBezTo>
                  <a:pt x="174" y="91"/>
                  <a:pt x="174" y="91"/>
                  <a:pt x="173" y="91"/>
                </a:cubicBezTo>
                <a:cubicBezTo>
                  <a:pt x="173" y="91"/>
                  <a:pt x="173" y="91"/>
                  <a:pt x="173" y="91"/>
                </a:cubicBezTo>
                <a:cubicBezTo>
                  <a:pt x="173" y="91"/>
                  <a:pt x="172" y="91"/>
                  <a:pt x="172" y="91"/>
                </a:cubicBezTo>
                <a:cubicBezTo>
                  <a:pt x="171" y="91"/>
                  <a:pt x="171" y="92"/>
                  <a:pt x="170" y="92"/>
                </a:cubicBezTo>
                <a:cubicBezTo>
                  <a:pt x="170" y="92"/>
                  <a:pt x="170" y="92"/>
                  <a:pt x="170" y="92"/>
                </a:cubicBezTo>
                <a:cubicBezTo>
                  <a:pt x="170" y="92"/>
                  <a:pt x="169" y="92"/>
                  <a:pt x="169" y="92"/>
                </a:cubicBezTo>
                <a:cubicBezTo>
                  <a:pt x="169" y="93"/>
                  <a:pt x="169" y="93"/>
                  <a:pt x="169" y="93"/>
                </a:cubicBezTo>
                <a:cubicBezTo>
                  <a:pt x="169" y="93"/>
                  <a:pt x="169" y="93"/>
                  <a:pt x="169" y="93"/>
                </a:cubicBezTo>
                <a:cubicBezTo>
                  <a:pt x="169" y="93"/>
                  <a:pt x="168" y="93"/>
                  <a:pt x="168" y="93"/>
                </a:cubicBezTo>
                <a:cubicBezTo>
                  <a:pt x="168" y="93"/>
                  <a:pt x="168" y="93"/>
                  <a:pt x="168" y="93"/>
                </a:cubicBezTo>
                <a:cubicBezTo>
                  <a:pt x="168" y="93"/>
                  <a:pt x="167" y="94"/>
                  <a:pt x="167" y="94"/>
                </a:cubicBezTo>
                <a:cubicBezTo>
                  <a:pt x="167" y="94"/>
                  <a:pt x="167" y="94"/>
                  <a:pt x="167" y="95"/>
                </a:cubicBezTo>
                <a:cubicBezTo>
                  <a:pt x="167" y="95"/>
                  <a:pt x="167" y="95"/>
                  <a:pt x="167" y="95"/>
                </a:cubicBezTo>
                <a:cubicBezTo>
                  <a:pt x="167" y="95"/>
                  <a:pt x="167" y="95"/>
                  <a:pt x="167" y="95"/>
                </a:cubicBezTo>
                <a:cubicBezTo>
                  <a:pt x="167" y="95"/>
                  <a:pt x="168" y="96"/>
                  <a:pt x="168" y="96"/>
                </a:cubicBezTo>
                <a:cubicBezTo>
                  <a:pt x="168" y="96"/>
                  <a:pt x="168" y="96"/>
                  <a:pt x="168" y="96"/>
                </a:cubicBezTo>
                <a:cubicBezTo>
                  <a:pt x="168" y="96"/>
                  <a:pt x="168" y="96"/>
                  <a:pt x="168" y="96"/>
                </a:cubicBezTo>
                <a:cubicBezTo>
                  <a:pt x="168" y="96"/>
                  <a:pt x="168" y="96"/>
                  <a:pt x="168" y="96"/>
                </a:cubicBezTo>
                <a:cubicBezTo>
                  <a:pt x="168" y="96"/>
                  <a:pt x="168" y="96"/>
                  <a:pt x="168" y="96"/>
                </a:cubicBezTo>
                <a:cubicBezTo>
                  <a:pt x="168" y="96"/>
                  <a:pt x="167" y="97"/>
                  <a:pt x="168" y="97"/>
                </a:cubicBezTo>
                <a:cubicBezTo>
                  <a:pt x="168" y="97"/>
                  <a:pt x="168" y="97"/>
                  <a:pt x="168" y="97"/>
                </a:cubicBezTo>
                <a:cubicBezTo>
                  <a:pt x="168" y="97"/>
                  <a:pt x="168" y="97"/>
                  <a:pt x="168" y="97"/>
                </a:cubicBezTo>
                <a:cubicBezTo>
                  <a:pt x="168" y="98"/>
                  <a:pt x="168" y="98"/>
                  <a:pt x="169" y="98"/>
                </a:cubicBezTo>
                <a:cubicBezTo>
                  <a:pt x="169" y="98"/>
                  <a:pt x="169" y="98"/>
                  <a:pt x="169" y="98"/>
                </a:cubicBezTo>
                <a:cubicBezTo>
                  <a:pt x="169" y="99"/>
                  <a:pt x="169" y="99"/>
                  <a:pt x="169" y="99"/>
                </a:cubicBezTo>
                <a:cubicBezTo>
                  <a:pt x="170" y="99"/>
                  <a:pt x="170" y="99"/>
                  <a:pt x="170" y="100"/>
                </a:cubicBezTo>
                <a:cubicBezTo>
                  <a:pt x="170" y="100"/>
                  <a:pt x="170" y="100"/>
                  <a:pt x="170" y="100"/>
                </a:cubicBezTo>
                <a:cubicBezTo>
                  <a:pt x="170" y="100"/>
                  <a:pt x="171" y="100"/>
                  <a:pt x="171" y="101"/>
                </a:cubicBezTo>
                <a:cubicBezTo>
                  <a:pt x="171" y="101"/>
                  <a:pt x="171" y="101"/>
                  <a:pt x="171" y="101"/>
                </a:cubicBezTo>
                <a:cubicBezTo>
                  <a:pt x="171" y="101"/>
                  <a:pt x="171" y="101"/>
                  <a:pt x="171" y="101"/>
                </a:cubicBezTo>
                <a:cubicBezTo>
                  <a:pt x="170" y="100"/>
                  <a:pt x="170" y="101"/>
                  <a:pt x="170" y="102"/>
                </a:cubicBezTo>
                <a:cubicBezTo>
                  <a:pt x="170" y="102"/>
                  <a:pt x="170" y="102"/>
                  <a:pt x="170" y="102"/>
                </a:cubicBezTo>
                <a:cubicBezTo>
                  <a:pt x="170" y="102"/>
                  <a:pt x="170" y="102"/>
                  <a:pt x="170" y="102"/>
                </a:cubicBezTo>
                <a:cubicBezTo>
                  <a:pt x="170" y="102"/>
                  <a:pt x="170" y="102"/>
                  <a:pt x="170" y="102"/>
                </a:cubicBezTo>
                <a:cubicBezTo>
                  <a:pt x="170" y="102"/>
                  <a:pt x="170" y="102"/>
                  <a:pt x="169" y="102"/>
                </a:cubicBezTo>
                <a:cubicBezTo>
                  <a:pt x="169" y="102"/>
                  <a:pt x="169" y="102"/>
                  <a:pt x="169" y="102"/>
                </a:cubicBezTo>
                <a:cubicBezTo>
                  <a:pt x="169" y="103"/>
                  <a:pt x="169" y="104"/>
                  <a:pt x="169" y="105"/>
                </a:cubicBezTo>
                <a:cubicBezTo>
                  <a:pt x="170" y="105"/>
                  <a:pt x="170" y="105"/>
                  <a:pt x="171" y="105"/>
                </a:cubicBezTo>
                <a:cubicBezTo>
                  <a:pt x="171" y="106"/>
                  <a:pt x="173" y="106"/>
                  <a:pt x="174" y="106"/>
                </a:cubicBezTo>
                <a:cubicBezTo>
                  <a:pt x="174" y="106"/>
                  <a:pt x="175" y="106"/>
                  <a:pt x="175" y="106"/>
                </a:cubicBezTo>
                <a:cubicBezTo>
                  <a:pt x="175" y="105"/>
                  <a:pt x="175" y="104"/>
                  <a:pt x="175" y="104"/>
                </a:cubicBezTo>
                <a:cubicBezTo>
                  <a:pt x="175" y="104"/>
                  <a:pt x="175" y="104"/>
                  <a:pt x="175" y="103"/>
                </a:cubicBezTo>
                <a:cubicBezTo>
                  <a:pt x="175" y="103"/>
                  <a:pt x="175" y="103"/>
                  <a:pt x="175" y="103"/>
                </a:cubicBezTo>
                <a:cubicBezTo>
                  <a:pt x="175" y="102"/>
                  <a:pt x="175" y="102"/>
                  <a:pt x="175" y="102"/>
                </a:cubicBezTo>
                <a:cubicBezTo>
                  <a:pt x="175" y="102"/>
                  <a:pt x="174" y="102"/>
                  <a:pt x="174" y="102"/>
                </a:cubicBezTo>
                <a:cubicBezTo>
                  <a:pt x="174" y="102"/>
                  <a:pt x="174" y="102"/>
                  <a:pt x="174" y="102"/>
                </a:cubicBezTo>
                <a:cubicBezTo>
                  <a:pt x="174" y="102"/>
                  <a:pt x="174" y="102"/>
                  <a:pt x="174" y="102"/>
                </a:cubicBezTo>
                <a:cubicBezTo>
                  <a:pt x="175" y="102"/>
                  <a:pt x="175" y="102"/>
                  <a:pt x="175" y="102"/>
                </a:cubicBezTo>
                <a:cubicBezTo>
                  <a:pt x="175" y="102"/>
                  <a:pt x="175" y="102"/>
                  <a:pt x="175" y="102"/>
                </a:cubicBezTo>
                <a:cubicBezTo>
                  <a:pt x="175" y="102"/>
                  <a:pt x="175" y="102"/>
                  <a:pt x="175" y="102"/>
                </a:cubicBezTo>
                <a:cubicBezTo>
                  <a:pt x="175" y="101"/>
                  <a:pt x="175" y="101"/>
                  <a:pt x="175" y="101"/>
                </a:cubicBezTo>
                <a:cubicBezTo>
                  <a:pt x="175" y="101"/>
                  <a:pt x="175" y="101"/>
                  <a:pt x="175" y="101"/>
                </a:cubicBezTo>
                <a:cubicBezTo>
                  <a:pt x="174" y="101"/>
                  <a:pt x="174" y="101"/>
                  <a:pt x="174" y="101"/>
                </a:cubicBezTo>
                <a:cubicBezTo>
                  <a:pt x="174" y="101"/>
                  <a:pt x="174" y="100"/>
                  <a:pt x="174" y="100"/>
                </a:cubicBezTo>
                <a:cubicBezTo>
                  <a:pt x="174" y="100"/>
                  <a:pt x="174" y="100"/>
                  <a:pt x="174" y="100"/>
                </a:cubicBezTo>
                <a:cubicBezTo>
                  <a:pt x="174" y="100"/>
                  <a:pt x="175" y="100"/>
                  <a:pt x="175" y="100"/>
                </a:cubicBezTo>
                <a:cubicBezTo>
                  <a:pt x="175" y="100"/>
                  <a:pt x="175" y="100"/>
                  <a:pt x="175" y="100"/>
                </a:cubicBezTo>
                <a:cubicBezTo>
                  <a:pt x="175" y="100"/>
                  <a:pt x="175" y="100"/>
                  <a:pt x="175" y="100"/>
                </a:cubicBezTo>
                <a:cubicBezTo>
                  <a:pt x="175" y="100"/>
                  <a:pt x="175" y="100"/>
                  <a:pt x="175" y="100"/>
                </a:cubicBezTo>
                <a:cubicBezTo>
                  <a:pt x="175" y="100"/>
                  <a:pt x="175" y="100"/>
                  <a:pt x="175" y="100"/>
                </a:cubicBezTo>
                <a:cubicBezTo>
                  <a:pt x="175" y="100"/>
                  <a:pt x="175" y="100"/>
                  <a:pt x="175" y="100"/>
                </a:cubicBezTo>
                <a:cubicBezTo>
                  <a:pt x="176" y="100"/>
                  <a:pt x="176" y="100"/>
                  <a:pt x="176" y="100"/>
                </a:cubicBezTo>
                <a:cubicBezTo>
                  <a:pt x="176" y="100"/>
                  <a:pt x="176" y="100"/>
                  <a:pt x="176" y="100"/>
                </a:cubicBezTo>
                <a:cubicBezTo>
                  <a:pt x="176" y="100"/>
                  <a:pt x="176" y="100"/>
                  <a:pt x="176" y="100"/>
                </a:cubicBezTo>
                <a:cubicBezTo>
                  <a:pt x="176" y="100"/>
                  <a:pt x="176" y="100"/>
                  <a:pt x="176" y="100"/>
                </a:cubicBezTo>
                <a:cubicBezTo>
                  <a:pt x="176" y="99"/>
                  <a:pt x="176" y="99"/>
                  <a:pt x="175" y="99"/>
                </a:cubicBezTo>
                <a:cubicBezTo>
                  <a:pt x="175" y="99"/>
                  <a:pt x="175" y="98"/>
                  <a:pt x="175" y="98"/>
                </a:cubicBezTo>
                <a:cubicBezTo>
                  <a:pt x="175" y="98"/>
                  <a:pt x="174" y="98"/>
                  <a:pt x="174" y="98"/>
                </a:cubicBezTo>
                <a:cubicBezTo>
                  <a:pt x="174" y="99"/>
                  <a:pt x="174" y="99"/>
                  <a:pt x="174" y="100"/>
                </a:cubicBezTo>
                <a:cubicBezTo>
                  <a:pt x="174" y="99"/>
                  <a:pt x="174" y="99"/>
                  <a:pt x="174" y="99"/>
                </a:cubicBezTo>
                <a:cubicBezTo>
                  <a:pt x="174" y="99"/>
                  <a:pt x="174" y="99"/>
                  <a:pt x="174" y="99"/>
                </a:cubicBezTo>
                <a:cubicBezTo>
                  <a:pt x="174" y="99"/>
                  <a:pt x="174" y="99"/>
                  <a:pt x="174" y="99"/>
                </a:cubicBezTo>
                <a:moveTo>
                  <a:pt x="143" y="99"/>
                </a:moveTo>
                <a:cubicBezTo>
                  <a:pt x="143" y="99"/>
                  <a:pt x="143" y="99"/>
                  <a:pt x="143" y="99"/>
                </a:cubicBezTo>
                <a:cubicBezTo>
                  <a:pt x="143" y="99"/>
                  <a:pt x="143" y="99"/>
                  <a:pt x="143" y="99"/>
                </a:cubicBezTo>
                <a:cubicBezTo>
                  <a:pt x="143" y="99"/>
                  <a:pt x="143" y="99"/>
                  <a:pt x="143" y="99"/>
                </a:cubicBezTo>
                <a:cubicBezTo>
                  <a:pt x="143" y="99"/>
                  <a:pt x="143" y="99"/>
                  <a:pt x="143" y="99"/>
                </a:cubicBezTo>
                <a:cubicBezTo>
                  <a:pt x="143" y="99"/>
                  <a:pt x="143" y="99"/>
                  <a:pt x="143" y="99"/>
                </a:cubicBezTo>
                <a:moveTo>
                  <a:pt x="177" y="44"/>
                </a:moveTo>
                <a:cubicBezTo>
                  <a:pt x="178" y="44"/>
                  <a:pt x="178" y="44"/>
                  <a:pt x="178" y="44"/>
                </a:cubicBezTo>
                <a:cubicBezTo>
                  <a:pt x="178" y="46"/>
                  <a:pt x="177" y="45"/>
                  <a:pt x="177" y="47"/>
                </a:cubicBezTo>
                <a:cubicBezTo>
                  <a:pt x="177" y="48"/>
                  <a:pt x="177" y="49"/>
                  <a:pt x="178" y="49"/>
                </a:cubicBezTo>
                <a:cubicBezTo>
                  <a:pt x="178" y="49"/>
                  <a:pt x="179" y="49"/>
                  <a:pt x="179" y="50"/>
                </a:cubicBezTo>
                <a:cubicBezTo>
                  <a:pt x="178" y="50"/>
                  <a:pt x="178" y="50"/>
                  <a:pt x="177" y="50"/>
                </a:cubicBezTo>
                <a:cubicBezTo>
                  <a:pt x="177" y="50"/>
                  <a:pt x="177" y="50"/>
                  <a:pt x="176" y="50"/>
                </a:cubicBezTo>
                <a:cubicBezTo>
                  <a:pt x="176" y="50"/>
                  <a:pt x="176" y="50"/>
                  <a:pt x="176" y="50"/>
                </a:cubicBezTo>
                <a:cubicBezTo>
                  <a:pt x="175" y="50"/>
                  <a:pt x="175" y="50"/>
                  <a:pt x="175" y="50"/>
                </a:cubicBezTo>
                <a:cubicBezTo>
                  <a:pt x="175" y="49"/>
                  <a:pt x="175" y="49"/>
                  <a:pt x="175" y="49"/>
                </a:cubicBezTo>
                <a:cubicBezTo>
                  <a:pt x="175" y="49"/>
                  <a:pt x="175" y="49"/>
                  <a:pt x="176" y="49"/>
                </a:cubicBezTo>
                <a:cubicBezTo>
                  <a:pt x="175" y="49"/>
                  <a:pt x="174" y="48"/>
                  <a:pt x="174" y="48"/>
                </a:cubicBezTo>
                <a:cubicBezTo>
                  <a:pt x="173" y="48"/>
                  <a:pt x="173" y="48"/>
                  <a:pt x="172" y="48"/>
                </a:cubicBezTo>
                <a:cubicBezTo>
                  <a:pt x="172" y="48"/>
                  <a:pt x="172" y="48"/>
                  <a:pt x="172" y="48"/>
                </a:cubicBezTo>
                <a:cubicBezTo>
                  <a:pt x="172" y="47"/>
                  <a:pt x="172" y="47"/>
                  <a:pt x="172" y="47"/>
                </a:cubicBezTo>
                <a:cubicBezTo>
                  <a:pt x="173" y="47"/>
                  <a:pt x="173" y="47"/>
                  <a:pt x="173" y="47"/>
                </a:cubicBezTo>
                <a:cubicBezTo>
                  <a:pt x="174" y="47"/>
                  <a:pt x="174" y="46"/>
                  <a:pt x="174" y="46"/>
                </a:cubicBezTo>
                <a:cubicBezTo>
                  <a:pt x="174" y="46"/>
                  <a:pt x="174" y="46"/>
                  <a:pt x="173" y="45"/>
                </a:cubicBezTo>
                <a:cubicBezTo>
                  <a:pt x="173" y="45"/>
                  <a:pt x="174" y="45"/>
                  <a:pt x="174" y="45"/>
                </a:cubicBezTo>
                <a:cubicBezTo>
                  <a:pt x="174" y="45"/>
                  <a:pt x="174" y="45"/>
                  <a:pt x="174" y="45"/>
                </a:cubicBezTo>
                <a:cubicBezTo>
                  <a:pt x="175" y="44"/>
                  <a:pt x="175" y="44"/>
                  <a:pt x="175" y="44"/>
                </a:cubicBezTo>
                <a:cubicBezTo>
                  <a:pt x="176" y="44"/>
                  <a:pt x="177" y="44"/>
                  <a:pt x="177" y="44"/>
                </a:cubicBezTo>
                <a:moveTo>
                  <a:pt x="143" y="29"/>
                </a:moveTo>
                <a:cubicBezTo>
                  <a:pt x="142" y="29"/>
                  <a:pt x="142" y="29"/>
                  <a:pt x="142" y="30"/>
                </a:cubicBezTo>
                <a:cubicBezTo>
                  <a:pt x="141" y="30"/>
                  <a:pt x="141" y="30"/>
                  <a:pt x="141" y="30"/>
                </a:cubicBezTo>
                <a:cubicBezTo>
                  <a:pt x="140" y="30"/>
                  <a:pt x="140" y="30"/>
                  <a:pt x="140" y="30"/>
                </a:cubicBezTo>
                <a:cubicBezTo>
                  <a:pt x="139" y="30"/>
                  <a:pt x="138" y="30"/>
                  <a:pt x="137" y="30"/>
                </a:cubicBezTo>
                <a:cubicBezTo>
                  <a:pt x="137" y="30"/>
                  <a:pt x="137" y="30"/>
                  <a:pt x="137" y="30"/>
                </a:cubicBezTo>
                <a:cubicBezTo>
                  <a:pt x="137" y="29"/>
                  <a:pt x="137" y="29"/>
                  <a:pt x="138" y="28"/>
                </a:cubicBezTo>
                <a:cubicBezTo>
                  <a:pt x="138" y="28"/>
                  <a:pt x="138" y="28"/>
                  <a:pt x="138" y="28"/>
                </a:cubicBezTo>
                <a:cubicBezTo>
                  <a:pt x="136" y="28"/>
                  <a:pt x="134" y="29"/>
                  <a:pt x="133" y="28"/>
                </a:cubicBezTo>
                <a:cubicBezTo>
                  <a:pt x="133" y="28"/>
                  <a:pt x="133" y="28"/>
                  <a:pt x="133" y="28"/>
                </a:cubicBezTo>
                <a:cubicBezTo>
                  <a:pt x="134" y="28"/>
                  <a:pt x="134" y="28"/>
                  <a:pt x="134" y="27"/>
                </a:cubicBezTo>
                <a:cubicBezTo>
                  <a:pt x="135" y="27"/>
                  <a:pt x="135" y="27"/>
                  <a:pt x="135" y="26"/>
                </a:cubicBezTo>
                <a:cubicBezTo>
                  <a:pt x="135" y="26"/>
                  <a:pt x="136" y="27"/>
                  <a:pt x="136" y="27"/>
                </a:cubicBezTo>
                <a:cubicBezTo>
                  <a:pt x="137" y="28"/>
                  <a:pt x="137" y="27"/>
                  <a:pt x="138" y="28"/>
                </a:cubicBezTo>
                <a:cubicBezTo>
                  <a:pt x="138" y="28"/>
                  <a:pt x="138" y="27"/>
                  <a:pt x="138" y="27"/>
                </a:cubicBezTo>
                <a:cubicBezTo>
                  <a:pt x="139" y="27"/>
                  <a:pt x="139" y="27"/>
                  <a:pt x="139" y="26"/>
                </a:cubicBezTo>
                <a:cubicBezTo>
                  <a:pt x="139" y="27"/>
                  <a:pt x="139" y="27"/>
                  <a:pt x="139" y="28"/>
                </a:cubicBezTo>
                <a:cubicBezTo>
                  <a:pt x="139" y="28"/>
                  <a:pt x="139" y="28"/>
                  <a:pt x="139" y="28"/>
                </a:cubicBezTo>
                <a:cubicBezTo>
                  <a:pt x="140" y="27"/>
                  <a:pt x="140" y="27"/>
                  <a:pt x="141" y="27"/>
                </a:cubicBezTo>
                <a:cubicBezTo>
                  <a:pt x="141" y="27"/>
                  <a:pt x="141" y="27"/>
                  <a:pt x="141" y="27"/>
                </a:cubicBezTo>
                <a:cubicBezTo>
                  <a:pt x="141" y="27"/>
                  <a:pt x="141" y="27"/>
                  <a:pt x="141" y="27"/>
                </a:cubicBezTo>
                <a:cubicBezTo>
                  <a:pt x="142" y="27"/>
                  <a:pt x="142" y="27"/>
                  <a:pt x="143" y="27"/>
                </a:cubicBezTo>
                <a:cubicBezTo>
                  <a:pt x="143" y="27"/>
                  <a:pt x="143" y="28"/>
                  <a:pt x="144" y="28"/>
                </a:cubicBezTo>
                <a:cubicBezTo>
                  <a:pt x="144" y="28"/>
                  <a:pt x="144" y="28"/>
                  <a:pt x="144" y="28"/>
                </a:cubicBezTo>
                <a:cubicBezTo>
                  <a:pt x="144" y="28"/>
                  <a:pt x="144" y="28"/>
                  <a:pt x="144" y="28"/>
                </a:cubicBezTo>
                <a:lnTo>
                  <a:pt x="143" y="29"/>
                </a:lnTo>
                <a:close/>
                <a:moveTo>
                  <a:pt x="134" y="30"/>
                </a:moveTo>
                <a:cubicBezTo>
                  <a:pt x="135" y="30"/>
                  <a:pt x="135" y="30"/>
                  <a:pt x="135" y="30"/>
                </a:cubicBezTo>
                <a:cubicBezTo>
                  <a:pt x="136" y="30"/>
                  <a:pt x="136" y="31"/>
                  <a:pt x="136" y="31"/>
                </a:cubicBezTo>
                <a:cubicBezTo>
                  <a:pt x="136" y="31"/>
                  <a:pt x="136" y="31"/>
                  <a:pt x="136" y="31"/>
                </a:cubicBezTo>
                <a:cubicBezTo>
                  <a:pt x="135" y="31"/>
                  <a:pt x="135" y="32"/>
                  <a:pt x="135" y="32"/>
                </a:cubicBezTo>
                <a:cubicBezTo>
                  <a:pt x="134" y="32"/>
                  <a:pt x="134" y="33"/>
                  <a:pt x="134" y="33"/>
                </a:cubicBezTo>
                <a:cubicBezTo>
                  <a:pt x="134" y="34"/>
                  <a:pt x="134" y="34"/>
                  <a:pt x="134" y="34"/>
                </a:cubicBezTo>
                <a:cubicBezTo>
                  <a:pt x="133" y="34"/>
                  <a:pt x="133" y="34"/>
                  <a:pt x="133" y="34"/>
                </a:cubicBezTo>
                <a:cubicBezTo>
                  <a:pt x="132" y="35"/>
                  <a:pt x="132" y="35"/>
                  <a:pt x="132" y="36"/>
                </a:cubicBezTo>
                <a:cubicBezTo>
                  <a:pt x="132" y="36"/>
                  <a:pt x="132" y="36"/>
                  <a:pt x="132" y="36"/>
                </a:cubicBezTo>
                <a:cubicBezTo>
                  <a:pt x="131" y="36"/>
                  <a:pt x="129" y="35"/>
                  <a:pt x="129" y="35"/>
                </a:cubicBezTo>
                <a:cubicBezTo>
                  <a:pt x="129" y="35"/>
                  <a:pt x="129" y="35"/>
                  <a:pt x="129" y="35"/>
                </a:cubicBezTo>
                <a:cubicBezTo>
                  <a:pt x="129" y="34"/>
                  <a:pt x="129" y="34"/>
                  <a:pt x="129" y="34"/>
                </a:cubicBezTo>
                <a:cubicBezTo>
                  <a:pt x="130" y="34"/>
                  <a:pt x="131" y="34"/>
                  <a:pt x="132" y="34"/>
                </a:cubicBezTo>
                <a:cubicBezTo>
                  <a:pt x="131" y="34"/>
                  <a:pt x="131" y="33"/>
                  <a:pt x="131" y="33"/>
                </a:cubicBezTo>
                <a:cubicBezTo>
                  <a:pt x="130" y="33"/>
                  <a:pt x="130" y="34"/>
                  <a:pt x="129" y="34"/>
                </a:cubicBezTo>
                <a:cubicBezTo>
                  <a:pt x="128" y="34"/>
                  <a:pt x="128" y="33"/>
                  <a:pt x="128" y="33"/>
                </a:cubicBezTo>
                <a:cubicBezTo>
                  <a:pt x="128" y="33"/>
                  <a:pt x="128" y="33"/>
                  <a:pt x="128" y="33"/>
                </a:cubicBezTo>
                <a:cubicBezTo>
                  <a:pt x="129" y="33"/>
                  <a:pt x="131" y="33"/>
                  <a:pt x="131" y="32"/>
                </a:cubicBezTo>
                <a:cubicBezTo>
                  <a:pt x="131" y="32"/>
                  <a:pt x="131" y="32"/>
                  <a:pt x="131" y="32"/>
                </a:cubicBezTo>
                <a:cubicBezTo>
                  <a:pt x="131" y="32"/>
                  <a:pt x="130" y="31"/>
                  <a:pt x="130" y="31"/>
                </a:cubicBezTo>
                <a:cubicBezTo>
                  <a:pt x="129" y="31"/>
                  <a:pt x="129" y="32"/>
                  <a:pt x="128" y="32"/>
                </a:cubicBezTo>
                <a:cubicBezTo>
                  <a:pt x="127" y="33"/>
                  <a:pt x="126" y="31"/>
                  <a:pt x="126" y="31"/>
                </a:cubicBezTo>
                <a:cubicBezTo>
                  <a:pt x="126" y="31"/>
                  <a:pt x="126" y="31"/>
                  <a:pt x="127" y="30"/>
                </a:cubicBezTo>
                <a:cubicBezTo>
                  <a:pt x="127" y="30"/>
                  <a:pt x="126" y="30"/>
                  <a:pt x="126" y="30"/>
                </a:cubicBezTo>
                <a:cubicBezTo>
                  <a:pt x="126" y="30"/>
                  <a:pt x="126" y="30"/>
                  <a:pt x="125" y="30"/>
                </a:cubicBezTo>
                <a:cubicBezTo>
                  <a:pt x="125" y="30"/>
                  <a:pt x="125" y="29"/>
                  <a:pt x="125" y="29"/>
                </a:cubicBezTo>
                <a:cubicBezTo>
                  <a:pt x="125" y="29"/>
                  <a:pt x="125" y="29"/>
                  <a:pt x="126" y="29"/>
                </a:cubicBezTo>
                <a:cubicBezTo>
                  <a:pt x="126" y="29"/>
                  <a:pt x="126" y="29"/>
                  <a:pt x="127" y="29"/>
                </a:cubicBezTo>
                <a:cubicBezTo>
                  <a:pt x="127" y="29"/>
                  <a:pt x="127" y="28"/>
                  <a:pt x="128" y="28"/>
                </a:cubicBezTo>
                <a:cubicBezTo>
                  <a:pt x="128" y="29"/>
                  <a:pt x="128" y="29"/>
                  <a:pt x="128" y="29"/>
                </a:cubicBezTo>
                <a:cubicBezTo>
                  <a:pt x="128" y="29"/>
                  <a:pt x="128" y="30"/>
                  <a:pt x="129" y="30"/>
                </a:cubicBezTo>
                <a:cubicBezTo>
                  <a:pt x="129" y="30"/>
                  <a:pt x="129" y="30"/>
                  <a:pt x="129" y="30"/>
                </a:cubicBezTo>
                <a:cubicBezTo>
                  <a:pt x="129" y="29"/>
                  <a:pt x="129" y="29"/>
                  <a:pt x="129" y="29"/>
                </a:cubicBezTo>
                <a:cubicBezTo>
                  <a:pt x="129" y="28"/>
                  <a:pt x="129" y="28"/>
                  <a:pt x="129" y="29"/>
                </a:cubicBezTo>
                <a:cubicBezTo>
                  <a:pt x="130" y="29"/>
                  <a:pt x="130" y="30"/>
                  <a:pt x="131" y="30"/>
                </a:cubicBezTo>
                <a:cubicBezTo>
                  <a:pt x="131" y="30"/>
                  <a:pt x="131" y="30"/>
                  <a:pt x="131" y="30"/>
                </a:cubicBezTo>
                <a:cubicBezTo>
                  <a:pt x="131" y="30"/>
                  <a:pt x="130" y="29"/>
                  <a:pt x="131" y="28"/>
                </a:cubicBezTo>
                <a:cubicBezTo>
                  <a:pt x="131" y="28"/>
                  <a:pt x="131" y="28"/>
                  <a:pt x="131" y="28"/>
                </a:cubicBezTo>
                <a:cubicBezTo>
                  <a:pt x="131" y="28"/>
                  <a:pt x="132" y="28"/>
                  <a:pt x="132" y="28"/>
                </a:cubicBezTo>
                <a:cubicBezTo>
                  <a:pt x="133" y="28"/>
                  <a:pt x="133" y="28"/>
                  <a:pt x="133" y="28"/>
                </a:cubicBezTo>
                <a:cubicBezTo>
                  <a:pt x="133" y="28"/>
                  <a:pt x="133" y="28"/>
                  <a:pt x="133" y="28"/>
                </a:cubicBezTo>
                <a:cubicBezTo>
                  <a:pt x="133" y="29"/>
                  <a:pt x="133" y="29"/>
                  <a:pt x="133" y="29"/>
                </a:cubicBezTo>
                <a:cubicBezTo>
                  <a:pt x="133" y="30"/>
                  <a:pt x="133" y="30"/>
                  <a:pt x="133" y="30"/>
                </a:cubicBezTo>
                <a:cubicBezTo>
                  <a:pt x="133" y="29"/>
                  <a:pt x="133" y="29"/>
                  <a:pt x="134" y="29"/>
                </a:cubicBezTo>
                <a:cubicBezTo>
                  <a:pt x="134" y="29"/>
                  <a:pt x="134" y="30"/>
                  <a:pt x="134" y="30"/>
                </a:cubicBezTo>
                <a:moveTo>
                  <a:pt x="112" y="85"/>
                </a:moveTo>
                <a:cubicBezTo>
                  <a:pt x="112" y="85"/>
                  <a:pt x="112" y="85"/>
                  <a:pt x="112" y="85"/>
                </a:cubicBezTo>
                <a:cubicBezTo>
                  <a:pt x="113" y="85"/>
                  <a:pt x="114" y="85"/>
                  <a:pt x="114" y="85"/>
                </a:cubicBezTo>
                <a:cubicBezTo>
                  <a:pt x="114" y="85"/>
                  <a:pt x="114" y="85"/>
                  <a:pt x="114" y="85"/>
                </a:cubicBezTo>
                <a:cubicBezTo>
                  <a:pt x="114" y="85"/>
                  <a:pt x="114" y="85"/>
                  <a:pt x="114" y="85"/>
                </a:cubicBezTo>
                <a:cubicBezTo>
                  <a:pt x="113" y="85"/>
                  <a:pt x="113" y="85"/>
                  <a:pt x="113" y="85"/>
                </a:cubicBezTo>
                <a:cubicBezTo>
                  <a:pt x="113" y="85"/>
                  <a:pt x="113" y="86"/>
                  <a:pt x="112" y="86"/>
                </a:cubicBezTo>
                <a:cubicBezTo>
                  <a:pt x="112" y="86"/>
                  <a:pt x="112" y="86"/>
                  <a:pt x="112" y="86"/>
                </a:cubicBezTo>
                <a:cubicBezTo>
                  <a:pt x="111" y="86"/>
                  <a:pt x="111" y="86"/>
                  <a:pt x="111" y="86"/>
                </a:cubicBezTo>
                <a:cubicBezTo>
                  <a:pt x="111" y="86"/>
                  <a:pt x="111" y="86"/>
                  <a:pt x="111" y="86"/>
                </a:cubicBezTo>
                <a:cubicBezTo>
                  <a:pt x="110" y="86"/>
                  <a:pt x="110" y="86"/>
                  <a:pt x="110" y="86"/>
                </a:cubicBezTo>
                <a:cubicBezTo>
                  <a:pt x="110" y="86"/>
                  <a:pt x="110" y="86"/>
                  <a:pt x="110" y="86"/>
                </a:cubicBezTo>
                <a:cubicBezTo>
                  <a:pt x="109" y="86"/>
                  <a:pt x="109" y="86"/>
                  <a:pt x="108" y="86"/>
                </a:cubicBezTo>
                <a:cubicBezTo>
                  <a:pt x="108" y="87"/>
                  <a:pt x="108" y="86"/>
                  <a:pt x="107" y="86"/>
                </a:cubicBezTo>
                <a:cubicBezTo>
                  <a:pt x="107" y="86"/>
                  <a:pt x="107" y="86"/>
                  <a:pt x="107" y="86"/>
                </a:cubicBezTo>
                <a:cubicBezTo>
                  <a:pt x="106" y="86"/>
                  <a:pt x="106" y="87"/>
                  <a:pt x="106" y="87"/>
                </a:cubicBezTo>
                <a:cubicBezTo>
                  <a:pt x="106" y="87"/>
                  <a:pt x="106" y="87"/>
                  <a:pt x="106" y="87"/>
                </a:cubicBezTo>
                <a:cubicBezTo>
                  <a:pt x="106" y="87"/>
                  <a:pt x="105" y="87"/>
                  <a:pt x="105" y="87"/>
                </a:cubicBezTo>
                <a:cubicBezTo>
                  <a:pt x="105" y="87"/>
                  <a:pt x="105" y="87"/>
                  <a:pt x="105" y="86"/>
                </a:cubicBezTo>
                <a:cubicBezTo>
                  <a:pt x="106" y="86"/>
                  <a:pt x="107" y="86"/>
                  <a:pt x="107" y="85"/>
                </a:cubicBezTo>
                <a:cubicBezTo>
                  <a:pt x="107" y="85"/>
                  <a:pt x="107" y="85"/>
                  <a:pt x="107" y="85"/>
                </a:cubicBezTo>
                <a:cubicBezTo>
                  <a:pt x="108" y="85"/>
                  <a:pt x="108" y="85"/>
                  <a:pt x="108" y="85"/>
                </a:cubicBezTo>
                <a:cubicBezTo>
                  <a:pt x="108" y="85"/>
                  <a:pt x="109" y="84"/>
                  <a:pt x="109" y="84"/>
                </a:cubicBezTo>
                <a:cubicBezTo>
                  <a:pt x="109" y="84"/>
                  <a:pt x="108" y="85"/>
                  <a:pt x="108" y="85"/>
                </a:cubicBezTo>
                <a:cubicBezTo>
                  <a:pt x="108" y="85"/>
                  <a:pt x="108" y="85"/>
                  <a:pt x="108" y="85"/>
                </a:cubicBezTo>
                <a:cubicBezTo>
                  <a:pt x="108" y="85"/>
                  <a:pt x="108" y="85"/>
                  <a:pt x="108" y="85"/>
                </a:cubicBezTo>
                <a:cubicBezTo>
                  <a:pt x="108" y="84"/>
                  <a:pt x="107" y="84"/>
                  <a:pt x="107" y="84"/>
                </a:cubicBezTo>
                <a:cubicBezTo>
                  <a:pt x="107" y="84"/>
                  <a:pt x="107" y="84"/>
                  <a:pt x="106" y="84"/>
                </a:cubicBezTo>
                <a:cubicBezTo>
                  <a:pt x="106" y="84"/>
                  <a:pt x="106" y="84"/>
                  <a:pt x="106" y="84"/>
                </a:cubicBezTo>
                <a:cubicBezTo>
                  <a:pt x="106" y="84"/>
                  <a:pt x="106" y="84"/>
                  <a:pt x="106" y="84"/>
                </a:cubicBezTo>
                <a:cubicBezTo>
                  <a:pt x="106" y="84"/>
                  <a:pt x="107" y="84"/>
                  <a:pt x="107" y="83"/>
                </a:cubicBezTo>
                <a:cubicBezTo>
                  <a:pt x="107" y="83"/>
                  <a:pt x="107" y="83"/>
                  <a:pt x="107" y="82"/>
                </a:cubicBezTo>
                <a:cubicBezTo>
                  <a:pt x="107" y="82"/>
                  <a:pt x="107" y="82"/>
                  <a:pt x="107" y="82"/>
                </a:cubicBezTo>
                <a:cubicBezTo>
                  <a:pt x="107" y="82"/>
                  <a:pt x="107" y="82"/>
                  <a:pt x="107" y="82"/>
                </a:cubicBezTo>
                <a:cubicBezTo>
                  <a:pt x="107" y="82"/>
                  <a:pt x="107" y="82"/>
                  <a:pt x="107" y="82"/>
                </a:cubicBezTo>
                <a:cubicBezTo>
                  <a:pt x="107" y="82"/>
                  <a:pt x="108" y="82"/>
                  <a:pt x="109" y="82"/>
                </a:cubicBezTo>
                <a:cubicBezTo>
                  <a:pt x="109" y="82"/>
                  <a:pt x="109" y="82"/>
                  <a:pt x="109" y="82"/>
                </a:cubicBezTo>
                <a:cubicBezTo>
                  <a:pt x="108" y="81"/>
                  <a:pt x="109" y="81"/>
                  <a:pt x="109" y="80"/>
                </a:cubicBezTo>
                <a:cubicBezTo>
                  <a:pt x="109" y="80"/>
                  <a:pt x="109" y="80"/>
                  <a:pt x="109" y="80"/>
                </a:cubicBezTo>
                <a:cubicBezTo>
                  <a:pt x="108" y="80"/>
                  <a:pt x="108" y="80"/>
                  <a:pt x="108" y="80"/>
                </a:cubicBezTo>
                <a:cubicBezTo>
                  <a:pt x="108" y="80"/>
                  <a:pt x="108" y="80"/>
                  <a:pt x="108" y="80"/>
                </a:cubicBezTo>
                <a:cubicBezTo>
                  <a:pt x="108" y="80"/>
                  <a:pt x="108" y="79"/>
                  <a:pt x="108" y="79"/>
                </a:cubicBezTo>
                <a:cubicBezTo>
                  <a:pt x="108" y="79"/>
                  <a:pt x="108" y="79"/>
                  <a:pt x="107" y="79"/>
                </a:cubicBezTo>
                <a:cubicBezTo>
                  <a:pt x="107" y="79"/>
                  <a:pt x="107" y="79"/>
                  <a:pt x="107" y="79"/>
                </a:cubicBezTo>
                <a:cubicBezTo>
                  <a:pt x="107" y="79"/>
                  <a:pt x="107" y="79"/>
                  <a:pt x="107" y="79"/>
                </a:cubicBezTo>
                <a:cubicBezTo>
                  <a:pt x="106" y="79"/>
                  <a:pt x="106" y="79"/>
                  <a:pt x="106" y="79"/>
                </a:cubicBezTo>
                <a:cubicBezTo>
                  <a:pt x="106" y="79"/>
                  <a:pt x="107" y="78"/>
                  <a:pt x="107" y="78"/>
                </a:cubicBezTo>
                <a:cubicBezTo>
                  <a:pt x="106" y="78"/>
                  <a:pt x="106" y="78"/>
                  <a:pt x="106" y="78"/>
                </a:cubicBezTo>
                <a:cubicBezTo>
                  <a:pt x="106" y="78"/>
                  <a:pt x="107" y="78"/>
                  <a:pt x="107" y="77"/>
                </a:cubicBezTo>
                <a:cubicBezTo>
                  <a:pt x="107" y="77"/>
                  <a:pt x="107" y="77"/>
                  <a:pt x="107" y="77"/>
                </a:cubicBezTo>
                <a:cubicBezTo>
                  <a:pt x="106" y="77"/>
                  <a:pt x="106" y="77"/>
                  <a:pt x="106" y="77"/>
                </a:cubicBezTo>
                <a:cubicBezTo>
                  <a:pt x="106" y="77"/>
                  <a:pt x="106" y="77"/>
                  <a:pt x="106" y="78"/>
                </a:cubicBezTo>
                <a:cubicBezTo>
                  <a:pt x="106" y="78"/>
                  <a:pt x="106" y="78"/>
                  <a:pt x="106" y="78"/>
                </a:cubicBezTo>
                <a:cubicBezTo>
                  <a:pt x="105" y="77"/>
                  <a:pt x="106" y="77"/>
                  <a:pt x="106" y="76"/>
                </a:cubicBezTo>
                <a:cubicBezTo>
                  <a:pt x="106" y="76"/>
                  <a:pt x="106" y="76"/>
                  <a:pt x="106" y="76"/>
                </a:cubicBezTo>
                <a:cubicBezTo>
                  <a:pt x="106" y="76"/>
                  <a:pt x="106" y="76"/>
                  <a:pt x="106" y="76"/>
                </a:cubicBezTo>
                <a:cubicBezTo>
                  <a:pt x="105" y="76"/>
                  <a:pt x="105" y="76"/>
                  <a:pt x="105" y="77"/>
                </a:cubicBezTo>
                <a:cubicBezTo>
                  <a:pt x="105" y="77"/>
                  <a:pt x="105" y="77"/>
                  <a:pt x="105" y="76"/>
                </a:cubicBezTo>
                <a:cubicBezTo>
                  <a:pt x="105" y="76"/>
                  <a:pt x="105" y="76"/>
                  <a:pt x="105" y="76"/>
                </a:cubicBezTo>
                <a:cubicBezTo>
                  <a:pt x="105" y="75"/>
                  <a:pt x="105" y="75"/>
                  <a:pt x="105" y="75"/>
                </a:cubicBezTo>
                <a:cubicBezTo>
                  <a:pt x="105" y="75"/>
                  <a:pt x="106" y="75"/>
                  <a:pt x="106" y="75"/>
                </a:cubicBezTo>
                <a:cubicBezTo>
                  <a:pt x="106" y="75"/>
                  <a:pt x="105" y="75"/>
                  <a:pt x="105" y="75"/>
                </a:cubicBezTo>
                <a:cubicBezTo>
                  <a:pt x="105" y="74"/>
                  <a:pt x="105" y="74"/>
                  <a:pt x="106" y="74"/>
                </a:cubicBezTo>
                <a:cubicBezTo>
                  <a:pt x="106" y="74"/>
                  <a:pt x="106" y="74"/>
                  <a:pt x="106" y="74"/>
                </a:cubicBezTo>
                <a:cubicBezTo>
                  <a:pt x="106" y="74"/>
                  <a:pt x="106" y="74"/>
                  <a:pt x="106" y="74"/>
                </a:cubicBezTo>
                <a:cubicBezTo>
                  <a:pt x="106" y="74"/>
                  <a:pt x="106" y="74"/>
                  <a:pt x="106" y="74"/>
                </a:cubicBezTo>
                <a:cubicBezTo>
                  <a:pt x="106" y="73"/>
                  <a:pt x="106" y="73"/>
                  <a:pt x="106" y="73"/>
                </a:cubicBezTo>
                <a:cubicBezTo>
                  <a:pt x="106" y="73"/>
                  <a:pt x="106" y="73"/>
                  <a:pt x="106" y="73"/>
                </a:cubicBezTo>
                <a:cubicBezTo>
                  <a:pt x="106" y="73"/>
                  <a:pt x="107" y="73"/>
                  <a:pt x="107" y="73"/>
                </a:cubicBezTo>
                <a:cubicBezTo>
                  <a:pt x="107" y="73"/>
                  <a:pt x="108" y="73"/>
                  <a:pt x="108" y="73"/>
                </a:cubicBezTo>
                <a:cubicBezTo>
                  <a:pt x="108" y="73"/>
                  <a:pt x="109" y="73"/>
                  <a:pt x="108" y="73"/>
                </a:cubicBezTo>
                <a:cubicBezTo>
                  <a:pt x="108" y="74"/>
                  <a:pt x="107" y="74"/>
                  <a:pt x="107" y="75"/>
                </a:cubicBezTo>
                <a:cubicBezTo>
                  <a:pt x="107" y="75"/>
                  <a:pt x="107" y="75"/>
                  <a:pt x="107" y="75"/>
                </a:cubicBezTo>
                <a:cubicBezTo>
                  <a:pt x="108" y="75"/>
                  <a:pt x="109" y="74"/>
                  <a:pt x="110" y="75"/>
                </a:cubicBezTo>
                <a:cubicBezTo>
                  <a:pt x="110" y="75"/>
                  <a:pt x="110" y="75"/>
                  <a:pt x="110" y="75"/>
                </a:cubicBezTo>
                <a:cubicBezTo>
                  <a:pt x="109" y="76"/>
                  <a:pt x="109" y="77"/>
                  <a:pt x="108" y="77"/>
                </a:cubicBezTo>
                <a:cubicBezTo>
                  <a:pt x="108" y="77"/>
                  <a:pt x="108" y="77"/>
                  <a:pt x="108" y="77"/>
                </a:cubicBezTo>
                <a:cubicBezTo>
                  <a:pt x="109" y="77"/>
                  <a:pt x="109" y="77"/>
                  <a:pt x="109" y="77"/>
                </a:cubicBezTo>
                <a:cubicBezTo>
                  <a:pt x="109" y="77"/>
                  <a:pt x="109" y="77"/>
                  <a:pt x="109" y="77"/>
                </a:cubicBezTo>
                <a:cubicBezTo>
                  <a:pt x="109" y="77"/>
                  <a:pt x="108" y="77"/>
                  <a:pt x="108" y="77"/>
                </a:cubicBezTo>
                <a:cubicBezTo>
                  <a:pt x="108" y="77"/>
                  <a:pt x="108" y="77"/>
                  <a:pt x="108" y="77"/>
                </a:cubicBezTo>
                <a:cubicBezTo>
                  <a:pt x="108" y="78"/>
                  <a:pt x="108" y="77"/>
                  <a:pt x="109" y="77"/>
                </a:cubicBezTo>
                <a:cubicBezTo>
                  <a:pt x="109" y="77"/>
                  <a:pt x="110" y="78"/>
                  <a:pt x="110" y="78"/>
                </a:cubicBezTo>
                <a:cubicBezTo>
                  <a:pt x="110" y="79"/>
                  <a:pt x="110" y="79"/>
                  <a:pt x="110" y="79"/>
                </a:cubicBezTo>
                <a:cubicBezTo>
                  <a:pt x="111" y="80"/>
                  <a:pt x="111" y="79"/>
                  <a:pt x="111" y="80"/>
                </a:cubicBezTo>
                <a:cubicBezTo>
                  <a:pt x="111" y="80"/>
                  <a:pt x="111" y="80"/>
                  <a:pt x="112" y="80"/>
                </a:cubicBezTo>
                <a:cubicBezTo>
                  <a:pt x="112" y="81"/>
                  <a:pt x="112" y="81"/>
                  <a:pt x="112" y="81"/>
                </a:cubicBezTo>
                <a:cubicBezTo>
                  <a:pt x="112" y="82"/>
                  <a:pt x="113" y="82"/>
                  <a:pt x="112" y="82"/>
                </a:cubicBezTo>
                <a:cubicBezTo>
                  <a:pt x="112" y="82"/>
                  <a:pt x="112" y="83"/>
                  <a:pt x="112" y="83"/>
                </a:cubicBezTo>
                <a:cubicBezTo>
                  <a:pt x="113" y="82"/>
                  <a:pt x="114" y="82"/>
                  <a:pt x="114" y="83"/>
                </a:cubicBezTo>
                <a:cubicBezTo>
                  <a:pt x="114" y="83"/>
                  <a:pt x="114" y="83"/>
                  <a:pt x="114" y="83"/>
                </a:cubicBezTo>
                <a:cubicBezTo>
                  <a:pt x="114" y="84"/>
                  <a:pt x="113" y="84"/>
                  <a:pt x="112" y="85"/>
                </a:cubicBezTo>
                <a:moveTo>
                  <a:pt x="106" y="78"/>
                </a:moveTo>
                <a:cubicBezTo>
                  <a:pt x="106" y="78"/>
                  <a:pt x="106" y="78"/>
                  <a:pt x="106" y="78"/>
                </a:cubicBezTo>
                <a:cubicBezTo>
                  <a:pt x="106" y="78"/>
                  <a:pt x="106" y="78"/>
                  <a:pt x="105" y="78"/>
                </a:cubicBezTo>
                <a:cubicBezTo>
                  <a:pt x="105" y="78"/>
                  <a:pt x="105" y="78"/>
                  <a:pt x="105" y="78"/>
                </a:cubicBezTo>
                <a:cubicBezTo>
                  <a:pt x="105" y="78"/>
                  <a:pt x="105" y="78"/>
                  <a:pt x="105" y="78"/>
                </a:cubicBezTo>
                <a:cubicBezTo>
                  <a:pt x="105" y="78"/>
                  <a:pt x="105" y="78"/>
                  <a:pt x="106" y="78"/>
                </a:cubicBezTo>
                <a:moveTo>
                  <a:pt x="105" y="80"/>
                </a:moveTo>
                <a:cubicBezTo>
                  <a:pt x="105" y="80"/>
                  <a:pt x="105" y="81"/>
                  <a:pt x="104" y="81"/>
                </a:cubicBezTo>
                <a:cubicBezTo>
                  <a:pt x="105" y="81"/>
                  <a:pt x="105" y="82"/>
                  <a:pt x="105" y="82"/>
                </a:cubicBezTo>
                <a:cubicBezTo>
                  <a:pt x="105" y="83"/>
                  <a:pt x="105" y="83"/>
                  <a:pt x="105" y="83"/>
                </a:cubicBezTo>
                <a:cubicBezTo>
                  <a:pt x="104" y="83"/>
                  <a:pt x="104" y="83"/>
                  <a:pt x="104" y="83"/>
                </a:cubicBezTo>
                <a:cubicBezTo>
                  <a:pt x="104" y="83"/>
                  <a:pt x="104" y="83"/>
                  <a:pt x="104" y="84"/>
                </a:cubicBezTo>
                <a:cubicBezTo>
                  <a:pt x="104" y="84"/>
                  <a:pt x="103" y="84"/>
                  <a:pt x="103" y="84"/>
                </a:cubicBezTo>
                <a:cubicBezTo>
                  <a:pt x="103" y="84"/>
                  <a:pt x="102" y="84"/>
                  <a:pt x="102" y="84"/>
                </a:cubicBezTo>
                <a:cubicBezTo>
                  <a:pt x="102" y="84"/>
                  <a:pt x="102" y="84"/>
                  <a:pt x="102" y="84"/>
                </a:cubicBezTo>
                <a:cubicBezTo>
                  <a:pt x="101" y="84"/>
                  <a:pt x="101" y="85"/>
                  <a:pt x="101" y="85"/>
                </a:cubicBezTo>
                <a:cubicBezTo>
                  <a:pt x="101" y="84"/>
                  <a:pt x="101" y="84"/>
                  <a:pt x="101" y="84"/>
                </a:cubicBezTo>
                <a:cubicBezTo>
                  <a:pt x="100" y="84"/>
                  <a:pt x="100" y="84"/>
                  <a:pt x="100" y="84"/>
                </a:cubicBezTo>
                <a:cubicBezTo>
                  <a:pt x="100" y="84"/>
                  <a:pt x="100" y="84"/>
                  <a:pt x="100" y="84"/>
                </a:cubicBezTo>
                <a:cubicBezTo>
                  <a:pt x="100" y="84"/>
                  <a:pt x="100" y="84"/>
                  <a:pt x="100" y="84"/>
                </a:cubicBezTo>
                <a:cubicBezTo>
                  <a:pt x="100" y="84"/>
                  <a:pt x="100" y="84"/>
                  <a:pt x="100" y="84"/>
                </a:cubicBezTo>
                <a:cubicBezTo>
                  <a:pt x="100" y="84"/>
                  <a:pt x="100" y="84"/>
                  <a:pt x="100" y="84"/>
                </a:cubicBezTo>
                <a:cubicBezTo>
                  <a:pt x="100" y="83"/>
                  <a:pt x="100" y="83"/>
                  <a:pt x="100" y="83"/>
                </a:cubicBezTo>
                <a:cubicBezTo>
                  <a:pt x="100" y="83"/>
                  <a:pt x="100" y="83"/>
                  <a:pt x="101" y="83"/>
                </a:cubicBezTo>
                <a:cubicBezTo>
                  <a:pt x="101" y="83"/>
                  <a:pt x="101" y="83"/>
                  <a:pt x="101" y="83"/>
                </a:cubicBezTo>
                <a:cubicBezTo>
                  <a:pt x="101" y="83"/>
                  <a:pt x="101" y="83"/>
                  <a:pt x="101" y="83"/>
                </a:cubicBezTo>
                <a:cubicBezTo>
                  <a:pt x="101" y="83"/>
                  <a:pt x="101" y="83"/>
                  <a:pt x="101" y="83"/>
                </a:cubicBezTo>
                <a:cubicBezTo>
                  <a:pt x="101" y="83"/>
                  <a:pt x="101" y="83"/>
                  <a:pt x="101" y="83"/>
                </a:cubicBezTo>
                <a:cubicBezTo>
                  <a:pt x="101" y="83"/>
                  <a:pt x="101" y="82"/>
                  <a:pt x="101" y="82"/>
                </a:cubicBezTo>
                <a:cubicBezTo>
                  <a:pt x="101" y="82"/>
                  <a:pt x="101" y="82"/>
                  <a:pt x="101" y="82"/>
                </a:cubicBezTo>
                <a:cubicBezTo>
                  <a:pt x="101" y="82"/>
                  <a:pt x="101" y="82"/>
                  <a:pt x="102" y="82"/>
                </a:cubicBezTo>
                <a:cubicBezTo>
                  <a:pt x="102" y="82"/>
                  <a:pt x="102" y="82"/>
                  <a:pt x="102" y="82"/>
                </a:cubicBezTo>
                <a:cubicBezTo>
                  <a:pt x="101" y="82"/>
                  <a:pt x="100" y="82"/>
                  <a:pt x="100" y="81"/>
                </a:cubicBezTo>
                <a:cubicBezTo>
                  <a:pt x="100" y="81"/>
                  <a:pt x="100" y="81"/>
                  <a:pt x="100" y="81"/>
                </a:cubicBezTo>
                <a:cubicBezTo>
                  <a:pt x="100" y="81"/>
                  <a:pt x="100" y="81"/>
                  <a:pt x="100" y="81"/>
                </a:cubicBezTo>
                <a:cubicBezTo>
                  <a:pt x="100" y="81"/>
                  <a:pt x="100" y="81"/>
                  <a:pt x="101" y="81"/>
                </a:cubicBezTo>
                <a:cubicBezTo>
                  <a:pt x="100" y="81"/>
                  <a:pt x="101" y="81"/>
                  <a:pt x="101" y="81"/>
                </a:cubicBezTo>
                <a:cubicBezTo>
                  <a:pt x="101" y="81"/>
                  <a:pt x="101" y="81"/>
                  <a:pt x="101" y="81"/>
                </a:cubicBezTo>
                <a:cubicBezTo>
                  <a:pt x="100" y="81"/>
                  <a:pt x="100" y="81"/>
                  <a:pt x="100" y="81"/>
                </a:cubicBezTo>
                <a:cubicBezTo>
                  <a:pt x="100" y="81"/>
                  <a:pt x="100" y="81"/>
                  <a:pt x="100" y="81"/>
                </a:cubicBezTo>
                <a:cubicBezTo>
                  <a:pt x="100" y="80"/>
                  <a:pt x="100" y="80"/>
                  <a:pt x="100" y="80"/>
                </a:cubicBezTo>
                <a:cubicBezTo>
                  <a:pt x="101" y="80"/>
                  <a:pt x="101" y="80"/>
                  <a:pt x="102" y="80"/>
                </a:cubicBezTo>
                <a:cubicBezTo>
                  <a:pt x="102" y="80"/>
                  <a:pt x="102" y="80"/>
                  <a:pt x="102" y="80"/>
                </a:cubicBezTo>
                <a:cubicBezTo>
                  <a:pt x="102" y="80"/>
                  <a:pt x="102" y="80"/>
                  <a:pt x="102" y="79"/>
                </a:cubicBezTo>
                <a:cubicBezTo>
                  <a:pt x="102" y="79"/>
                  <a:pt x="102" y="79"/>
                  <a:pt x="102" y="79"/>
                </a:cubicBezTo>
                <a:cubicBezTo>
                  <a:pt x="102" y="79"/>
                  <a:pt x="102" y="79"/>
                  <a:pt x="102" y="79"/>
                </a:cubicBezTo>
                <a:cubicBezTo>
                  <a:pt x="102" y="79"/>
                  <a:pt x="102" y="79"/>
                  <a:pt x="102" y="79"/>
                </a:cubicBezTo>
                <a:cubicBezTo>
                  <a:pt x="102" y="79"/>
                  <a:pt x="102" y="79"/>
                  <a:pt x="103" y="78"/>
                </a:cubicBezTo>
                <a:cubicBezTo>
                  <a:pt x="103" y="79"/>
                  <a:pt x="103" y="79"/>
                  <a:pt x="103" y="79"/>
                </a:cubicBezTo>
                <a:cubicBezTo>
                  <a:pt x="104" y="79"/>
                  <a:pt x="105" y="78"/>
                  <a:pt x="105" y="79"/>
                </a:cubicBezTo>
                <a:cubicBezTo>
                  <a:pt x="105" y="79"/>
                  <a:pt x="105" y="80"/>
                  <a:pt x="105" y="80"/>
                </a:cubicBezTo>
                <a:moveTo>
                  <a:pt x="100" y="113"/>
                </a:moveTo>
                <a:cubicBezTo>
                  <a:pt x="101" y="112"/>
                  <a:pt x="101" y="112"/>
                  <a:pt x="101" y="112"/>
                </a:cubicBezTo>
                <a:cubicBezTo>
                  <a:pt x="101" y="112"/>
                  <a:pt x="101" y="111"/>
                  <a:pt x="101" y="111"/>
                </a:cubicBezTo>
                <a:cubicBezTo>
                  <a:pt x="101" y="111"/>
                  <a:pt x="102" y="110"/>
                  <a:pt x="102" y="110"/>
                </a:cubicBezTo>
                <a:cubicBezTo>
                  <a:pt x="103" y="110"/>
                  <a:pt x="104" y="110"/>
                  <a:pt x="104" y="109"/>
                </a:cubicBezTo>
                <a:cubicBezTo>
                  <a:pt x="104" y="109"/>
                  <a:pt x="105" y="107"/>
                  <a:pt x="105" y="107"/>
                </a:cubicBezTo>
                <a:cubicBezTo>
                  <a:pt x="105" y="107"/>
                  <a:pt x="105" y="107"/>
                  <a:pt x="105" y="107"/>
                </a:cubicBezTo>
                <a:cubicBezTo>
                  <a:pt x="106" y="107"/>
                  <a:pt x="106" y="108"/>
                  <a:pt x="107" y="108"/>
                </a:cubicBezTo>
                <a:cubicBezTo>
                  <a:pt x="107" y="108"/>
                  <a:pt x="108" y="107"/>
                  <a:pt x="109" y="107"/>
                </a:cubicBezTo>
                <a:cubicBezTo>
                  <a:pt x="109" y="108"/>
                  <a:pt x="109" y="108"/>
                  <a:pt x="110" y="108"/>
                </a:cubicBezTo>
                <a:cubicBezTo>
                  <a:pt x="110" y="108"/>
                  <a:pt x="110" y="107"/>
                  <a:pt x="111" y="107"/>
                </a:cubicBezTo>
                <a:cubicBezTo>
                  <a:pt x="111" y="107"/>
                  <a:pt x="111" y="107"/>
                  <a:pt x="112" y="107"/>
                </a:cubicBezTo>
                <a:cubicBezTo>
                  <a:pt x="112" y="107"/>
                  <a:pt x="112" y="107"/>
                  <a:pt x="112" y="107"/>
                </a:cubicBezTo>
                <a:cubicBezTo>
                  <a:pt x="112" y="107"/>
                  <a:pt x="112" y="106"/>
                  <a:pt x="113" y="106"/>
                </a:cubicBezTo>
                <a:cubicBezTo>
                  <a:pt x="113" y="106"/>
                  <a:pt x="114" y="106"/>
                  <a:pt x="115" y="106"/>
                </a:cubicBezTo>
                <a:cubicBezTo>
                  <a:pt x="115" y="106"/>
                  <a:pt x="115" y="106"/>
                  <a:pt x="115" y="106"/>
                </a:cubicBezTo>
                <a:cubicBezTo>
                  <a:pt x="115" y="106"/>
                  <a:pt x="116" y="106"/>
                  <a:pt x="116" y="106"/>
                </a:cubicBezTo>
                <a:cubicBezTo>
                  <a:pt x="116" y="106"/>
                  <a:pt x="116" y="106"/>
                  <a:pt x="116" y="105"/>
                </a:cubicBezTo>
                <a:cubicBezTo>
                  <a:pt x="117" y="105"/>
                  <a:pt x="118" y="106"/>
                  <a:pt x="118" y="106"/>
                </a:cubicBezTo>
                <a:cubicBezTo>
                  <a:pt x="119" y="106"/>
                  <a:pt x="119" y="105"/>
                  <a:pt x="119" y="105"/>
                </a:cubicBezTo>
                <a:cubicBezTo>
                  <a:pt x="120" y="105"/>
                  <a:pt x="120" y="105"/>
                  <a:pt x="120" y="105"/>
                </a:cubicBezTo>
                <a:cubicBezTo>
                  <a:pt x="120" y="105"/>
                  <a:pt x="120" y="105"/>
                  <a:pt x="121" y="105"/>
                </a:cubicBezTo>
                <a:cubicBezTo>
                  <a:pt x="121" y="105"/>
                  <a:pt x="121" y="106"/>
                  <a:pt x="121" y="106"/>
                </a:cubicBezTo>
                <a:cubicBezTo>
                  <a:pt x="122" y="106"/>
                  <a:pt x="123" y="105"/>
                  <a:pt x="123" y="105"/>
                </a:cubicBezTo>
                <a:cubicBezTo>
                  <a:pt x="123" y="105"/>
                  <a:pt x="123" y="105"/>
                  <a:pt x="123" y="105"/>
                </a:cubicBezTo>
                <a:cubicBezTo>
                  <a:pt x="123" y="105"/>
                  <a:pt x="124" y="105"/>
                  <a:pt x="124" y="105"/>
                </a:cubicBezTo>
                <a:cubicBezTo>
                  <a:pt x="124" y="105"/>
                  <a:pt x="124" y="105"/>
                  <a:pt x="124" y="106"/>
                </a:cubicBezTo>
                <a:cubicBezTo>
                  <a:pt x="124" y="106"/>
                  <a:pt x="124" y="106"/>
                  <a:pt x="124" y="106"/>
                </a:cubicBezTo>
                <a:cubicBezTo>
                  <a:pt x="124" y="105"/>
                  <a:pt x="125" y="105"/>
                  <a:pt x="125" y="105"/>
                </a:cubicBezTo>
                <a:cubicBezTo>
                  <a:pt x="125" y="106"/>
                  <a:pt x="123" y="106"/>
                  <a:pt x="125" y="107"/>
                </a:cubicBezTo>
                <a:cubicBezTo>
                  <a:pt x="125" y="107"/>
                  <a:pt x="125" y="107"/>
                  <a:pt x="125" y="108"/>
                </a:cubicBezTo>
                <a:cubicBezTo>
                  <a:pt x="125" y="108"/>
                  <a:pt x="124" y="109"/>
                  <a:pt x="124" y="109"/>
                </a:cubicBezTo>
                <a:cubicBezTo>
                  <a:pt x="124" y="109"/>
                  <a:pt x="124" y="110"/>
                  <a:pt x="124" y="110"/>
                </a:cubicBezTo>
                <a:cubicBezTo>
                  <a:pt x="125" y="110"/>
                  <a:pt x="125" y="110"/>
                  <a:pt x="125" y="110"/>
                </a:cubicBezTo>
                <a:cubicBezTo>
                  <a:pt x="125" y="110"/>
                  <a:pt x="125" y="110"/>
                  <a:pt x="125" y="110"/>
                </a:cubicBezTo>
                <a:cubicBezTo>
                  <a:pt x="126" y="110"/>
                  <a:pt x="126" y="111"/>
                  <a:pt x="127" y="111"/>
                </a:cubicBezTo>
                <a:cubicBezTo>
                  <a:pt x="127" y="111"/>
                  <a:pt x="127" y="111"/>
                  <a:pt x="128" y="111"/>
                </a:cubicBezTo>
                <a:cubicBezTo>
                  <a:pt x="128" y="111"/>
                  <a:pt x="128" y="111"/>
                  <a:pt x="129" y="111"/>
                </a:cubicBezTo>
                <a:cubicBezTo>
                  <a:pt x="129" y="111"/>
                  <a:pt x="129" y="111"/>
                  <a:pt x="129" y="111"/>
                </a:cubicBezTo>
                <a:cubicBezTo>
                  <a:pt x="129" y="111"/>
                  <a:pt x="129" y="111"/>
                  <a:pt x="129" y="111"/>
                </a:cubicBezTo>
                <a:cubicBezTo>
                  <a:pt x="130" y="112"/>
                  <a:pt x="130" y="113"/>
                  <a:pt x="130" y="113"/>
                </a:cubicBezTo>
                <a:cubicBezTo>
                  <a:pt x="131" y="113"/>
                  <a:pt x="132" y="113"/>
                  <a:pt x="133" y="113"/>
                </a:cubicBezTo>
                <a:cubicBezTo>
                  <a:pt x="133" y="113"/>
                  <a:pt x="134" y="114"/>
                  <a:pt x="134" y="114"/>
                </a:cubicBezTo>
                <a:cubicBezTo>
                  <a:pt x="134" y="114"/>
                  <a:pt x="135" y="114"/>
                  <a:pt x="135" y="114"/>
                </a:cubicBezTo>
                <a:cubicBezTo>
                  <a:pt x="136" y="113"/>
                  <a:pt x="135" y="113"/>
                  <a:pt x="135" y="112"/>
                </a:cubicBezTo>
                <a:cubicBezTo>
                  <a:pt x="136" y="111"/>
                  <a:pt x="137" y="111"/>
                  <a:pt x="139" y="111"/>
                </a:cubicBezTo>
                <a:cubicBezTo>
                  <a:pt x="139" y="111"/>
                  <a:pt x="139" y="112"/>
                  <a:pt x="139" y="112"/>
                </a:cubicBezTo>
                <a:cubicBezTo>
                  <a:pt x="139" y="112"/>
                  <a:pt x="140" y="112"/>
                  <a:pt x="140" y="112"/>
                </a:cubicBezTo>
                <a:cubicBezTo>
                  <a:pt x="141" y="112"/>
                  <a:pt x="141" y="112"/>
                  <a:pt x="141" y="112"/>
                </a:cubicBezTo>
                <a:cubicBezTo>
                  <a:pt x="141" y="112"/>
                  <a:pt x="141" y="112"/>
                  <a:pt x="141" y="113"/>
                </a:cubicBezTo>
                <a:cubicBezTo>
                  <a:pt x="143" y="113"/>
                  <a:pt x="143" y="113"/>
                  <a:pt x="143" y="113"/>
                </a:cubicBezTo>
                <a:cubicBezTo>
                  <a:pt x="143" y="113"/>
                  <a:pt x="144" y="113"/>
                  <a:pt x="144" y="113"/>
                </a:cubicBezTo>
                <a:cubicBezTo>
                  <a:pt x="144" y="113"/>
                  <a:pt x="145" y="113"/>
                  <a:pt x="145" y="113"/>
                </a:cubicBezTo>
                <a:cubicBezTo>
                  <a:pt x="145" y="113"/>
                  <a:pt x="145" y="113"/>
                  <a:pt x="145" y="113"/>
                </a:cubicBezTo>
                <a:cubicBezTo>
                  <a:pt x="146" y="113"/>
                  <a:pt x="146" y="114"/>
                  <a:pt x="146" y="113"/>
                </a:cubicBezTo>
                <a:cubicBezTo>
                  <a:pt x="146" y="113"/>
                  <a:pt x="146" y="113"/>
                  <a:pt x="147" y="113"/>
                </a:cubicBezTo>
                <a:cubicBezTo>
                  <a:pt x="147" y="113"/>
                  <a:pt x="148" y="112"/>
                  <a:pt x="149" y="113"/>
                </a:cubicBezTo>
                <a:cubicBezTo>
                  <a:pt x="149" y="113"/>
                  <a:pt x="149" y="113"/>
                  <a:pt x="149" y="113"/>
                </a:cubicBezTo>
                <a:cubicBezTo>
                  <a:pt x="150" y="113"/>
                  <a:pt x="150" y="113"/>
                  <a:pt x="151" y="113"/>
                </a:cubicBezTo>
                <a:cubicBezTo>
                  <a:pt x="151" y="113"/>
                  <a:pt x="151" y="113"/>
                  <a:pt x="152" y="113"/>
                </a:cubicBezTo>
                <a:cubicBezTo>
                  <a:pt x="152" y="114"/>
                  <a:pt x="152" y="114"/>
                  <a:pt x="153" y="115"/>
                </a:cubicBezTo>
                <a:cubicBezTo>
                  <a:pt x="152" y="116"/>
                  <a:pt x="152" y="117"/>
                  <a:pt x="152" y="117"/>
                </a:cubicBezTo>
                <a:cubicBezTo>
                  <a:pt x="152" y="117"/>
                  <a:pt x="152" y="117"/>
                  <a:pt x="152" y="117"/>
                </a:cubicBezTo>
                <a:cubicBezTo>
                  <a:pt x="151" y="117"/>
                  <a:pt x="150" y="116"/>
                  <a:pt x="150" y="115"/>
                </a:cubicBezTo>
                <a:cubicBezTo>
                  <a:pt x="150" y="115"/>
                  <a:pt x="150" y="115"/>
                  <a:pt x="150" y="115"/>
                </a:cubicBezTo>
                <a:cubicBezTo>
                  <a:pt x="150" y="116"/>
                  <a:pt x="151" y="116"/>
                  <a:pt x="151" y="117"/>
                </a:cubicBezTo>
                <a:cubicBezTo>
                  <a:pt x="151" y="118"/>
                  <a:pt x="151" y="118"/>
                  <a:pt x="152" y="119"/>
                </a:cubicBezTo>
                <a:cubicBezTo>
                  <a:pt x="152" y="120"/>
                  <a:pt x="153" y="121"/>
                  <a:pt x="153" y="121"/>
                </a:cubicBezTo>
                <a:cubicBezTo>
                  <a:pt x="153" y="122"/>
                  <a:pt x="153" y="122"/>
                  <a:pt x="154" y="122"/>
                </a:cubicBezTo>
                <a:cubicBezTo>
                  <a:pt x="154" y="122"/>
                  <a:pt x="154" y="122"/>
                  <a:pt x="153" y="122"/>
                </a:cubicBezTo>
                <a:cubicBezTo>
                  <a:pt x="154" y="123"/>
                  <a:pt x="154" y="123"/>
                  <a:pt x="154" y="123"/>
                </a:cubicBezTo>
                <a:cubicBezTo>
                  <a:pt x="154" y="123"/>
                  <a:pt x="154" y="124"/>
                  <a:pt x="154" y="124"/>
                </a:cubicBezTo>
                <a:cubicBezTo>
                  <a:pt x="155" y="124"/>
                  <a:pt x="155" y="125"/>
                  <a:pt x="155" y="125"/>
                </a:cubicBezTo>
                <a:cubicBezTo>
                  <a:pt x="156" y="126"/>
                  <a:pt x="155" y="128"/>
                  <a:pt x="156" y="128"/>
                </a:cubicBezTo>
                <a:cubicBezTo>
                  <a:pt x="156" y="129"/>
                  <a:pt x="157" y="129"/>
                  <a:pt x="157" y="129"/>
                </a:cubicBezTo>
                <a:cubicBezTo>
                  <a:pt x="158" y="130"/>
                  <a:pt x="158" y="132"/>
                  <a:pt x="159" y="133"/>
                </a:cubicBezTo>
                <a:cubicBezTo>
                  <a:pt x="159" y="133"/>
                  <a:pt x="159" y="133"/>
                  <a:pt x="159" y="133"/>
                </a:cubicBezTo>
                <a:cubicBezTo>
                  <a:pt x="159" y="133"/>
                  <a:pt x="159" y="132"/>
                  <a:pt x="159" y="132"/>
                </a:cubicBezTo>
                <a:cubicBezTo>
                  <a:pt x="159" y="132"/>
                  <a:pt x="159" y="133"/>
                  <a:pt x="159" y="133"/>
                </a:cubicBezTo>
                <a:cubicBezTo>
                  <a:pt x="159" y="133"/>
                  <a:pt x="160" y="133"/>
                  <a:pt x="160" y="133"/>
                </a:cubicBezTo>
                <a:cubicBezTo>
                  <a:pt x="160" y="133"/>
                  <a:pt x="160" y="134"/>
                  <a:pt x="161" y="134"/>
                </a:cubicBezTo>
                <a:cubicBezTo>
                  <a:pt x="161" y="134"/>
                  <a:pt x="161" y="134"/>
                  <a:pt x="161" y="134"/>
                </a:cubicBezTo>
                <a:cubicBezTo>
                  <a:pt x="161" y="134"/>
                  <a:pt x="161" y="135"/>
                  <a:pt x="162" y="135"/>
                </a:cubicBezTo>
                <a:cubicBezTo>
                  <a:pt x="162" y="135"/>
                  <a:pt x="163" y="136"/>
                  <a:pt x="163" y="136"/>
                </a:cubicBezTo>
                <a:cubicBezTo>
                  <a:pt x="163" y="136"/>
                  <a:pt x="162" y="137"/>
                  <a:pt x="162" y="137"/>
                </a:cubicBezTo>
                <a:cubicBezTo>
                  <a:pt x="162" y="137"/>
                  <a:pt x="162" y="137"/>
                  <a:pt x="162" y="137"/>
                </a:cubicBezTo>
                <a:cubicBezTo>
                  <a:pt x="162" y="137"/>
                  <a:pt x="162" y="137"/>
                  <a:pt x="162" y="137"/>
                </a:cubicBezTo>
                <a:cubicBezTo>
                  <a:pt x="162" y="137"/>
                  <a:pt x="162" y="137"/>
                  <a:pt x="163" y="137"/>
                </a:cubicBezTo>
                <a:cubicBezTo>
                  <a:pt x="163" y="137"/>
                  <a:pt x="163" y="138"/>
                  <a:pt x="164" y="138"/>
                </a:cubicBezTo>
                <a:cubicBezTo>
                  <a:pt x="164" y="138"/>
                  <a:pt x="164" y="138"/>
                  <a:pt x="164" y="138"/>
                </a:cubicBezTo>
                <a:cubicBezTo>
                  <a:pt x="165" y="138"/>
                  <a:pt x="165" y="138"/>
                  <a:pt x="166" y="138"/>
                </a:cubicBezTo>
                <a:cubicBezTo>
                  <a:pt x="166" y="138"/>
                  <a:pt x="166" y="138"/>
                  <a:pt x="166" y="138"/>
                </a:cubicBezTo>
                <a:cubicBezTo>
                  <a:pt x="167" y="138"/>
                  <a:pt x="167" y="138"/>
                  <a:pt x="167" y="137"/>
                </a:cubicBezTo>
                <a:cubicBezTo>
                  <a:pt x="167" y="137"/>
                  <a:pt x="167" y="137"/>
                  <a:pt x="167" y="137"/>
                </a:cubicBezTo>
                <a:cubicBezTo>
                  <a:pt x="168" y="137"/>
                  <a:pt x="168" y="137"/>
                  <a:pt x="168" y="138"/>
                </a:cubicBezTo>
                <a:cubicBezTo>
                  <a:pt x="168" y="137"/>
                  <a:pt x="169" y="137"/>
                  <a:pt x="169" y="137"/>
                </a:cubicBezTo>
                <a:cubicBezTo>
                  <a:pt x="169" y="137"/>
                  <a:pt x="169" y="137"/>
                  <a:pt x="170" y="137"/>
                </a:cubicBezTo>
                <a:cubicBezTo>
                  <a:pt x="170" y="137"/>
                  <a:pt x="171" y="137"/>
                  <a:pt x="171" y="136"/>
                </a:cubicBezTo>
                <a:cubicBezTo>
                  <a:pt x="171" y="137"/>
                  <a:pt x="172" y="137"/>
                  <a:pt x="172" y="137"/>
                </a:cubicBezTo>
                <a:cubicBezTo>
                  <a:pt x="172" y="137"/>
                  <a:pt x="172" y="137"/>
                  <a:pt x="172" y="137"/>
                </a:cubicBezTo>
                <a:cubicBezTo>
                  <a:pt x="172" y="137"/>
                  <a:pt x="172" y="137"/>
                  <a:pt x="172" y="137"/>
                </a:cubicBezTo>
                <a:cubicBezTo>
                  <a:pt x="172" y="138"/>
                  <a:pt x="172" y="138"/>
                  <a:pt x="172" y="138"/>
                </a:cubicBezTo>
                <a:cubicBezTo>
                  <a:pt x="172" y="138"/>
                  <a:pt x="171" y="138"/>
                  <a:pt x="171" y="139"/>
                </a:cubicBezTo>
                <a:cubicBezTo>
                  <a:pt x="171" y="139"/>
                  <a:pt x="171" y="139"/>
                  <a:pt x="171" y="140"/>
                </a:cubicBezTo>
                <a:cubicBezTo>
                  <a:pt x="171" y="140"/>
                  <a:pt x="171" y="140"/>
                  <a:pt x="171" y="141"/>
                </a:cubicBezTo>
                <a:cubicBezTo>
                  <a:pt x="170" y="141"/>
                  <a:pt x="170" y="141"/>
                  <a:pt x="170" y="141"/>
                </a:cubicBezTo>
                <a:cubicBezTo>
                  <a:pt x="170" y="141"/>
                  <a:pt x="170" y="141"/>
                  <a:pt x="170" y="142"/>
                </a:cubicBezTo>
                <a:cubicBezTo>
                  <a:pt x="170" y="142"/>
                  <a:pt x="170" y="142"/>
                  <a:pt x="169" y="143"/>
                </a:cubicBezTo>
                <a:cubicBezTo>
                  <a:pt x="169" y="143"/>
                  <a:pt x="169" y="143"/>
                  <a:pt x="169" y="144"/>
                </a:cubicBezTo>
                <a:cubicBezTo>
                  <a:pt x="169" y="145"/>
                  <a:pt x="168" y="145"/>
                  <a:pt x="167" y="146"/>
                </a:cubicBezTo>
                <a:cubicBezTo>
                  <a:pt x="167" y="147"/>
                  <a:pt x="166" y="147"/>
                  <a:pt x="166" y="148"/>
                </a:cubicBezTo>
                <a:cubicBezTo>
                  <a:pt x="165" y="148"/>
                  <a:pt x="164" y="149"/>
                  <a:pt x="163" y="150"/>
                </a:cubicBezTo>
                <a:cubicBezTo>
                  <a:pt x="162" y="151"/>
                  <a:pt x="161" y="151"/>
                  <a:pt x="161" y="152"/>
                </a:cubicBezTo>
                <a:cubicBezTo>
                  <a:pt x="161" y="153"/>
                  <a:pt x="161" y="153"/>
                  <a:pt x="161" y="153"/>
                </a:cubicBezTo>
                <a:cubicBezTo>
                  <a:pt x="160" y="153"/>
                  <a:pt x="160" y="153"/>
                  <a:pt x="160" y="153"/>
                </a:cubicBezTo>
                <a:cubicBezTo>
                  <a:pt x="160" y="154"/>
                  <a:pt x="159" y="154"/>
                  <a:pt x="159" y="154"/>
                </a:cubicBezTo>
                <a:cubicBezTo>
                  <a:pt x="159" y="155"/>
                  <a:pt x="158" y="155"/>
                  <a:pt x="158" y="155"/>
                </a:cubicBezTo>
                <a:cubicBezTo>
                  <a:pt x="158" y="156"/>
                  <a:pt x="158" y="156"/>
                  <a:pt x="158" y="156"/>
                </a:cubicBezTo>
                <a:cubicBezTo>
                  <a:pt x="158" y="156"/>
                  <a:pt x="158" y="156"/>
                  <a:pt x="158" y="156"/>
                </a:cubicBezTo>
                <a:cubicBezTo>
                  <a:pt x="158" y="156"/>
                  <a:pt x="157" y="158"/>
                  <a:pt x="157" y="158"/>
                </a:cubicBezTo>
                <a:cubicBezTo>
                  <a:pt x="158" y="158"/>
                  <a:pt x="158" y="159"/>
                  <a:pt x="158" y="159"/>
                </a:cubicBezTo>
                <a:cubicBezTo>
                  <a:pt x="158" y="159"/>
                  <a:pt x="158" y="159"/>
                  <a:pt x="158" y="160"/>
                </a:cubicBezTo>
                <a:cubicBezTo>
                  <a:pt x="158" y="160"/>
                  <a:pt x="158" y="160"/>
                  <a:pt x="158" y="160"/>
                </a:cubicBezTo>
                <a:cubicBezTo>
                  <a:pt x="158" y="161"/>
                  <a:pt x="158" y="162"/>
                  <a:pt x="158" y="162"/>
                </a:cubicBezTo>
                <a:cubicBezTo>
                  <a:pt x="159" y="163"/>
                  <a:pt x="159" y="163"/>
                  <a:pt x="159" y="163"/>
                </a:cubicBezTo>
                <a:cubicBezTo>
                  <a:pt x="159" y="163"/>
                  <a:pt x="159" y="164"/>
                  <a:pt x="159" y="164"/>
                </a:cubicBezTo>
                <a:cubicBezTo>
                  <a:pt x="159" y="164"/>
                  <a:pt x="159" y="165"/>
                  <a:pt x="159" y="165"/>
                </a:cubicBezTo>
                <a:cubicBezTo>
                  <a:pt x="159" y="166"/>
                  <a:pt x="159" y="166"/>
                  <a:pt x="159" y="166"/>
                </a:cubicBezTo>
                <a:cubicBezTo>
                  <a:pt x="159" y="166"/>
                  <a:pt x="159" y="167"/>
                  <a:pt x="159" y="168"/>
                </a:cubicBezTo>
                <a:cubicBezTo>
                  <a:pt x="160" y="168"/>
                  <a:pt x="160" y="168"/>
                  <a:pt x="160" y="168"/>
                </a:cubicBezTo>
                <a:cubicBezTo>
                  <a:pt x="160" y="168"/>
                  <a:pt x="160" y="168"/>
                  <a:pt x="160" y="168"/>
                </a:cubicBezTo>
                <a:cubicBezTo>
                  <a:pt x="160" y="168"/>
                  <a:pt x="160" y="168"/>
                  <a:pt x="159" y="168"/>
                </a:cubicBezTo>
                <a:cubicBezTo>
                  <a:pt x="159" y="168"/>
                  <a:pt x="159" y="169"/>
                  <a:pt x="159" y="169"/>
                </a:cubicBezTo>
                <a:cubicBezTo>
                  <a:pt x="159" y="169"/>
                  <a:pt x="159" y="170"/>
                  <a:pt x="158" y="170"/>
                </a:cubicBezTo>
                <a:cubicBezTo>
                  <a:pt x="157" y="171"/>
                  <a:pt x="156" y="171"/>
                  <a:pt x="156" y="171"/>
                </a:cubicBezTo>
                <a:cubicBezTo>
                  <a:pt x="155" y="172"/>
                  <a:pt x="155" y="173"/>
                  <a:pt x="154" y="173"/>
                </a:cubicBezTo>
                <a:cubicBezTo>
                  <a:pt x="153" y="173"/>
                  <a:pt x="153" y="174"/>
                  <a:pt x="153" y="174"/>
                </a:cubicBezTo>
                <a:cubicBezTo>
                  <a:pt x="153" y="175"/>
                  <a:pt x="153" y="175"/>
                  <a:pt x="153" y="175"/>
                </a:cubicBezTo>
                <a:cubicBezTo>
                  <a:pt x="153" y="175"/>
                  <a:pt x="153" y="175"/>
                  <a:pt x="153" y="175"/>
                </a:cubicBezTo>
                <a:cubicBezTo>
                  <a:pt x="153" y="176"/>
                  <a:pt x="153" y="176"/>
                  <a:pt x="153" y="177"/>
                </a:cubicBezTo>
                <a:cubicBezTo>
                  <a:pt x="153" y="177"/>
                  <a:pt x="153" y="177"/>
                  <a:pt x="153" y="177"/>
                </a:cubicBezTo>
                <a:cubicBezTo>
                  <a:pt x="153" y="177"/>
                  <a:pt x="154" y="178"/>
                  <a:pt x="153" y="178"/>
                </a:cubicBezTo>
                <a:cubicBezTo>
                  <a:pt x="153" y="179"/>
                  <a:pt x="153" y="179"/>
                  <a:pt x="153" y="179"/>
                </a:cubicBezTo>
                <a:cubicBezTo>
                  <a:pt x="153" y="179"/>
                  <a:pt x="153" y="179"/>
                  <a:pt x="153" y="179"/>
                </a:cubicBezTo>
                <a:cubicBezTo>
                  <a:pt x="153" y="179"/>
                  <a:pt x="153" y="179"/>
                  <a:pt x="153" y="179"/>
                </a:cubicBezTo>
                <a:cubicBezTo>
                  <a:pt x="153" y="180"/>
                  <a:pt x="152" y="180"/>
                  <a:pt x="151" y="181"/>
                </a:cubicBezTo>
                <a:cubicBezTo>
                  <a:pt x="150" y="181"/>
                  <a:pt x="150" y="181"/>
                  <a:pt x="150" y="182"/>
                </a:cubicBezTo>
                <a:cubicBezTo>
                  <a:pt x="150" y="182"/>
                  <a:pt x="150" y="182"/>
                  <a:pt x="150" y="182"/>
                </a:cubicBezTo>
                <a:cubicBezTo>
                  <a:pt x="150" y="182"/>
                  <a:pt x="150" y="182"/>
                  <a:pt x="150" y="182"/>
                </a:cubicBezTo>
                <a:cubicBezTo>
                  <a:pt x="151" y="183"/>
                  <a:pt x="150" y="184"/>
                  <a:pt x="150" y="184"/>
                </a:cubicBezTo>
                <a:cubicBezTo>
                  <a:pt x="150" y="184"/>
                  <a:pt x="150" y="184"/>
                  <a:pt x="150" y="184"/>
                </a:cubicBezTo>
                <a:cubicBezTo>
                  <a:pt x="150" y="184"/>
                  <a:pt x="150" y="185"/>
                  <a:pt x="150" y="185"/>
                </a:cubicBezTo>
                <a:cubicBezTo>
                  <a:pt x="150" y="185"/>
                  <a:pt x="149" y="186"/>
                  <a:pt x="149" y="186"/>
                </a:cubicBezTo>
                <a:cubicBezTo>
                  <a:pt x="147" y="188"/>
                  <a:pt x="146" y="189"/>
                  <a:pt x="144" y="191"/>
                </a:cubicBezTo>
                <a:cubicBezTo>
                  <a:pt x="144" y="191"/>
                  <a:pt x="144" y="191"/>
                  <a:pt x="144" y="191"/>
                </a:cubicBezTo>
                <a:cubicBezTo>
                  <a:pt x="143" y="192"/>
                  <a:pt x="142" y="192"/>
                  <a:pt x="142" y="192"/>
                </a:cubicBezTo>
                <a:cubicBezTo>
                  <a:pt x="142" y="192"/>
                  <a:pt x="142" y="192"/>
                  <a:pt x="142" y="192"/>
                </a:cubicBezTo>
                <a:cubicBezTo>
                  <a:pt x="142" y="192"/>
                  <a:pt x="141" y="192"/>
                  <a:pt x="141" y="192"/>
                </a:cubicBezTo>
                <a:cubicBezTo>
                  <a:pt x="141" y="192"/>
                  <a:pt x="141" y="192"/>
                  <a:pt x="141" y="192"/>
                </a:cubicBezTo>
                <a:cubicBezTo>
                  <a:pt x="140" y="192"/>
                  <a:pt x="140" y="192"/>
                  <a:pt x="139" y="192"/>
                </a:cubicBezTo>
                <a:cubicBezTo>
                  <a:pt x="139" y="192"/>
                  <a:pt x="139" y="192"/>
                  <a:pt x="139" y="192"/>
                </a:cubicBezTo>
                <a:cubicBezTo>
                  <a:pt x="139" y="192"/>
                  <a:pt x="138" y="192"/>
                  <a:pt x="138" y="192"/>
                </a:cubicBezTo>
                <a:cubicBezTo>
                  <a:pt x="138" y="192"/>
                  <a:pt x="137" y="192"/>
                  <a:pt x="137" y="192"/>
                </a:cubicBezTo>
                <a:cubicBezTo>
                  <a:pt x="137" y="193"/>
                  <a:pt x="136" y="192"/>
                  <a:pt x="136" y="192"/>
                </a:cubicBezTo>
                <a:cubicBezTo>
                  <a:pt x="136" y="193"/>
                  <a:pt x="135" y="193"/>
                  <a:pt x="135" y="193"/>
                </a:cubicBezTo>
                <a:cubicBezTo>
                  <a:pt x="135" y="193"/>
                  <a:pt x="135" y="193"/>
                  <a:pt x="135" y="193"/>
                </a:cubicBezTo>
                <a:cubicBezTo>
                  <a:pt x="134" y="193"/>
                  <a:pt x="134" y="192"/>
                  <a:pt x="134" y="192"/>
                </a:cubicBezTo>
                <a:cubicBezTo>
                  <a:pt x="134" y="192"/>
                  <a:pt x="134" y="192"/>
                  <a:pt x="134" y="192"/>
                </a:cubicBezTo>
                <a:cubicBezTo>
                  <a:pt x="134" y="192"/>
                  <a:pt x="134" y="192"/>
                  <a:pt x="134" y="192"/>
                </a:cubicBezTo>
                <a:cubicBezTo>
                  <a:pt x="134" y="192"/>
                  <a:pt x="134" y="192"/>
                  <a:pt x="134" y="192"/>
                </a:cubicBezTo>
                <a:cubicBezTo>
                  <a:pt x="134" y="192"/>
                  <a:pt x="134" y="192"/>
                  <a:pt x="134" y="192"/>
                </a:cubicBezTo>
                <a:cubicBezTo>
                  <a:pt x="134" y="192"/>
                  <a:pt x="133" y="192"/>
                  <a:pt x="133" y="192"/>
                </a:cubicBezTo>
                <a:cubicBezTo>
                  <a:pt x="133" y="192"/>
                  <a:pt x="133" y="192"/>
                  <a:pt x="133" y="192"/>
                </a:cubicBezTo>
                <a:cubicBezTo>
                  <a:pt x="133" y="192"/>
                  <a:pt x="133" y="192"/>
                  <a:pt x="134" y="192"/>
                </a:cubicBezTo>
                <a:cubicBezTo>
                  <a:pt x="133" y="191"/>
                  <a:pt x="133" y="191"/>
                  <a:pt x="133" y="190"/>
                </a:cubicBezTo>
                <a:cubicBezTo>
                  <a:pt x="133" y="190"/>
                  <a:pt x="133" y="190"/>
                  <a:pt x="133" y="190"/>
                </a:cubicBezTo>
                <a:cubicBezTo>
                  <a:pt x="134" y="189"/>
                  <a:pt x="133" y="188"/>
                  <a:pt x="132" y="188"/>
                </a:cubicBezTo>
                <a:cubicBezTo>
                  <a:pt x="132" y="187"/>
                  <a:pt x="132" y="186"/>
                  <a:pt x="131" y="185"/>
                </a:cubicBezTo>
                <a:cubicBezTo>
                  <a:pt x="131" y="185"/>
                  <a:pt x="130" y="184"/>
                  <a:pt x="130" y="184"/>
                </a:cubicBezTo>
                <a:cubicBezTo>
                  <a:pt x="130" y="183"/>
                  <a:pt x="130" y="183"/>
                  <a:pt x="130" y="182"/>
                </a:cubicBezTo>
                <a:cubicBezTo>
                  <a:pt x="130" y="182"/>
                  <a:pt x="130" y="182"/>
                  <a:pt x="130" y="182"/>
                </a:cubicBezTo>
                <a:cubicBezTo>
                  <a:pt x="130" y="182"/>
                  <a:pt x="129" y="181"/>
                  <a:pt x="129" y="181"/>
                </a:cubicBezTo>
                <a:cubicBezTo>
                  <a:pt x="129" y="181"/>
                  <a:pt x="129" y="181"/>
                  <a:pt x="129" y="180"/>
                </a:cubicBezTo>
                <a:cubicBezTo>
                  <a:pt x="129" y="180"/>
                  <a:pt x="129" y="180"/>
                  <a:pt x="129" y="180"/>
                </a:cubicBezTo>
                <a:cubicBezTo>
                  <a:pt x="129" y="179"/>
                  <a:pt x="129" y="179"/>
                  <a:pt x="129" y="178"/>
                </a:cubicBezTo>
                <a:cubicBezTo>
                  <a:pt x="129" y="177"/>
                  <a:pt x="128" y="176"/>
                  <a:pt x="128" y="176"/>
                </a:cubicBezTo>
                <a:cubicBezTo>
                  <a:pt x="128" y="175"/>
                  <a:pt x="127" y="174"/>
                  <a:pt x="127" y="173"/>
                </a:cubicBezTo>
                <a:cubicBezTo>
                  <a:pt x="126" y="173"/>
                  <a:pt x="126" y="172"/>
                  <a:pt x="126" y="172"/>
                </a:cubicBezTo>
                <a:cubicBezTo>
                  <a:pt x="126" y="171"/>
                  <a:pt x="126" y="170"/>
                  <a:pt x="126" y="169"/>
                </a:cubicBezTo>
                <a:cubicBezTo>
                  <a:pt x="126" y="169"/>
                  <a:pt x="126" y="167"/>
                  <a:pt x="127" y="166"/>
                </a:cubicBezTo>
                <a:cubicBezTo>
                  <a:pt x="127" y="166"/>
                  <a:pt x="127" y="166"/>
                  <a:pt x="127" y="166"/>
                </a:cubicBezTo>
                <a:cubicBezTo>
                  <a:pt x="127" y="166"/>
                  <a:pt x="127" y="166"/>
                  <a:pt x="127" y="166"/>
                </a:cubicBezTo>
                <a:cubicBezTo>
                  <a:pt x="127" y="165"/>
                  <a:pt x="127" y="165"/>
                  <a:pt x="128" y="165"/>
                </a:cubicBezTo>
                <a:cubicBezTo>
                  <a:pt x="128" y="165"/>
                  <a:pt x="128" y="164"/>
                  <a:pt x="128" y="164"/>
                </a:cubicBezTo>
                <a:cubicBezTo>
                  <a:pt x="128" y="164"/>
                  <a:pt x="128" y="163"/>
                  <a:pt x="128" y="163"/>
                </a:cubicBezTo>
                <a:cubicBezTo>
                  <a:pt x="128" y="162"/>
                  <a:pt x="127" y="161"/>
                  <a:pt x="128" y="161"/>
                </a:cubicBezTo>
                <a:cubicBezTo>
                  <a:pt x="128" y="160"/>
                  <a:pt x="127" y="160"/>
                  <a:pt x="127" y="159"/>
                </a:cubicBezTo>
                <a:cubicBezTo>
                  <a:pt x="127" y="159"/>
                  <a:pt x="127" y="159"/>
                  <a:pt x="127" y="159"/>
                </a:cubicBezTo>
                <a:cubicBezTo>
                  <a:pt x="127" y="158"/>
                  <a:pt x="127" y="158"/>
                  <a:pt x="126" y="158"/>
                </a:cubicBezTo>
                <a:cubicBezTo>
                  <a:pt x="126" y="157"/>
                  <a:pt x="126" y="157"/>
                  <a:pt x="126" y="157"/>
                </a:cubicBezTo>
                <a:cubicBezTo>
                  <a:pt x="126" y="157"/>
                  <a:pt x="126" y="156"/>
                  <a:pt x="126" y="156"/>
                </a:cubicBezTo>
                <a:cubicBezTo>
                  <a:pt x="125" y="155"/>
                  <a:pt x="125" y="155"/>
                  <a:pt x="124" y="155"/>
                </a:cubicBezTo>
                <a:cubicBezTo>
                  <a:pt x="124" y="154"/>
                  <a:pt x="124" y="154"/>
                  <a:pt x="124" y="154"/>
                </a:cubicBezTo>
                <a:cubicBezTo>
                  <a:pt x="124" y="154"/>
                  <a:pt x="124" y="154"/>
                  <a:pt x="124" y="154"/>
                </a:cubicBezTo>
                <a:cubicBezTo>
                  <a:pt x="124" y="153"/>
                  <a:pt x="123" y="153"/>
                  <a:pt x="123" y="153"/>
                </a:cubicBezTo>
                <a:cubicBezTo>
                  <a:pt x="123" y="153"/>
                  <a:pt x="123" y="153"/>
                  <a:pt x="123" y="153"/>
                </a:cubicBezTo>
                <a:cubicBezTo>
                  <a:pt x="123" y="153"/>
                  <a:pt x="123" y="153"/>
                  <a:pt x="123" y="153"/>
                </a:cubicBezTo>
                <a:cubicBezTo>
                  <a:pt x="123" y="153"/>
                  <a:pt x="123" y="152"/>
                  <a:pt x="123" y="152"/>
                </a:cubicBezTo>
                <a:cubicBezTo>
                  <a:pt x="123" y="152"/>
                  <a:pt x="123" y="152"/>
                  <a:pt x="123" y="152"/>
                </a:cubicBezTo>
                <a:cubicBezTo>
                  <a:pt x="122" y="152"/>
                  <a:pt x="122" y="152"/>
                  <a:pt x="122" y="152"/>
                </a:cubicBezTo>
                <a:cubicBezTo>
                  <a:pt x="123" y="151"/>
                  <a:pt x="123" y="151"/>
                  <a:pt x="123" y="150"/>
                </a:cubicBezTo>
                <a:cubicBezTo>
                  <a:pt x="123" y="150"/>
                  <a:pt x="123" y="150"/>
                  <a:pt x="123" y="150"/>
                </a:cubicBezTo>
                <a:cubicBezTo>
                  <a:pt x="123" y="150"/>
                  <a:pt x="123" y="150"/>
                  <a:pt x="123" y="150"/>
                </a:cubicBezTo>
                <a:cubicBezTo>
                  <a:pt x="123" y="150"/>
                  <a:pt x="123" y="150"/>
                  <a:pt x="123" y="150"/>
                </a:cubicBezTo>
                <a:cubicBezTo>
                  <a:pt x="123" y="150"/>
                  <a:pt x="123" y="150"/>
                  <a:pt x="123" y="149"/>
                </a:cubicBezTo>
                <a:cubicBezTo>
                  <a:pt x="123" y="149"/>
                  <a:pt x="123" y="149"/>
                  <a:pt x="123" y="149"/>
                </a:cubicBezTo>
                <a:cubicBezTo>
                  <a:pt x="123" y="149"/>
                  <a:pt x="123" y="149"/>
                  <a:pt x="123" y="149"/>
                </a:cubicBezTo>
                <a:cubicBezTo>
                  <a:pt x="123" y="149"/>
                  <a:pt x="123" y="148"/>
                  <a:pt x="124" y="148"/>
                </a:cubicBezTo>
                <a:cubicBezTo>
                  <a:pt x="124" y="148"/>
                  <a:pt x="123" y="148"/>
                  <a:pt x="123" y="148"/>
                </a:cubicBezTo>
                <a:cubicBezTo>
                  <a:pt x="123" y="148"/>
                  <a:pt x="124" y="147"/>
                  <a:pt x="124" y="147"/>
                </a:cubicBezTo>
                <a:cubicBezTo>
                  <a:pt x="124" y="147"/>
                  <a:pt x="123" y="147"/>
                  <a:pt x="123" y="146"/>
                </a:cubicBezTo>
                <a:cubicBezTo>
                  <a:pt x="123" y="146"/>
                  <a:pt x="123" y="146"/>
                  <a:pt x="123" y="146"/>
                </a:cubicBezTo>
                <a:cubicBezTo>
                  <a:pt x="123" y="146"/>
                  <a:pt x="123" y="146"/>
                  <a:pt x="123" y="146"/>
                </a:cubicBezTo>
                <a:cubicBezTo>
                  <a:pt x="123" y="146"/>
                  <a:pt x="123" y="146"/>
                  <a:pt x="123" y="146"/>
                </a:cubicBezTo>
                <a:cubicBezTo>
                  <a:pt x="122" y="146"/>
                  <a:pt x="123" y="146"/>
                  <a:pt x="122" y="145"/>
                </a:cubicBezTo>
                <a:cubicBezTo>
                  <a:pt x="122" y="145"/>
                  <a:pt x="122" y="145"/>
                  <a:pt x="122" y="145"/>
                </a:cubicBezTo>
                <a:cubicBezTo>
                  <a:pt x="122" y="145"/>
                  <a:pt x="122" y="145"/>
                  <a:pt x="122" y="145"/>
                </a:cubicBezTo>
                <a:cubicBezTo>
                  <a:pt x="121" y="145"/>
                  <a:pt x="121" y="145"/>
                  <a:pt x="120" y="145"/>
                </a:cubicBezTo>
                <a:cubicBezTo>
                  <a:pt x="120" y="146"/>
                  <a:pt x="118" y="145"/>
                  <a:pt x="118" y="144"/>
                </a:cubicBezTo>
                <a:cubicBezTo>
                  <a:pt x="118" y="144"/>
                  <a:pt x="118" y="144"/>
                  <a:pt x="118" y="144"/>
                </a:cubicBezTo>
                <a:cubicBezTo>
                  <a:pt x="118" y="144"/>
                  <a:pt x="118" y="144"/>
                  <a:pt x="118" y="144"/>
                </a:cubicBezTo>
                <a:cubicBezTo>
                  <a:pt x="118" y="144"/>
                  <a:pt x="118" y="144"/>
                  <a:pt x="118" y="144"/>
                </a:cubicBezTo>
                <a:cubicBezTo>
                  <a:pt x="118" y="144"/>
                  <a:pt x="118" y="144"/>
                  <a:pt x="118" y="144"/>
                </a:cubicBezTo>
                <a:cubicBezTo>
                  <a:pt x="118" y="143"/>
                  <a:pt x="117" y="143"/>
                  <a:pt x="116" y="143"/>
                </a:cubicBezTo>
                <a:cubicBezTo>
                  <a:pt x="116" y="143"/>
                  <a:pt x="116" y="143"/>
                  <a:pt x="116" y="143"/>
                </a:cubicBezTo>
                <a:cubicBezTo>
                  <a:pt x="115" y="143"/>
                  <a:pt x="114" y="143"/>
                  <a:pt x="114" y="143"/>
                </a:cubicBezTo>
                <a:cubicBezTo>
                  <a:pt x="113" y="143"/>
                  <a:pt x="113" y="144"/>
                  <a:pt x="113" y="144"/>
                </a:cubicBezTo>
                <a:cubicBezTo>
                  <a:pt x="113" y="144"/>
                  <a:pt x="112" y="144"/>
                  <a:pt x="112" y="144"/>
                </a:cubicBezTo>
                <a:cubicBezTo>
                  <a:pt x="111" y="144"/>
                  <a:pt x="110" y="145"/>
                  <a:pt x="110" y="145"/>
                </a:cubicBezTo>
                <a:cubicBezTo>
                  <a:pt x="109" y="145"/>
                  <a:pt x="109" y="144"/>
                  <a:pt x="108" y="144"/>
                </a:cubicBezTo>
                <a:cubicBezTo>
                  <a:pt x="108" y="144"/>
                  <a:pt x="108" y="144"/>
                  <a:pt x="108" y="145"/>
                </a:cubicBezTo>
                <a:cubicBezTo>
                  <a:pt x="108" y="145"/>
                  <a:pt x="108" y="144"/>
                  <a:pt x="107" y="144"/>
                </a:cubicBezTo>
                <a:cubicBezTo>
                  <a:pt x="107" y="144"/>
                  <a:pt x="106" y="144"/>
                  <a:pt x="106" y="144"/>
                </a:cubicBezTo>
                <a:cubicBezTo>
                  <a:pt x="105" y="145"/>
                  <a:pt x="105" y="145"/>
                  <a:pt x="105" y="145"/>
                </a:cubicBezTo>
                <a:cubicBezTo>
                  <a:pt x="104" y="145"/>
                  <a:pt x="104" y="145"/>
                  <a:pt x="103" y="145"/>
                </a:cubicBezTo>
                <a:cubicBezTo>
                  <a:pt x="103" y="146"/>
                  <a:pt x="102" y="145"/>
                  <a:pt x="102" y="145"/>
                </a:cubicBezTo>
                <a:cubicBezTo>
                  <a:pt x="101" y="144"/>
                  <a:pt x="101" y="144"/>
                  <a:pt x="100" y="143"/>
                </a:cubicBezTo>
                <a:cubicBezTo>
                  <a:pt x="100" y="143"/>
                  <a:pt x="99" y="143"/>
                  <a:pt x="99" y="143"/>
                </a:cubicBezTo>
                <a:cubicBezTo>
                  <a:pt x="98" y="143"/>
                  <a:pt x="98" y="142"/>
                  <a:pt x="98" y="142"/>
                </a:cubicBezTo>
                <a:cubicBezTo>
                  <a:pt x="98" y="142"/>
                  <a:pt x="98" y="142"/>
                  <a:pt x="98" y="142"/>
                </a:cubicBezTo>
                <a:cubicBezTo>
                  <a:pt x="97" y="141"/>
                  <a:pt x="97" y="141"/>
                  <a:pt x="97" y="141"/>
                </a:cubicBezTo>
                <a:cubicBezTo>
                  <a:pt x="97" y="141"/>
                  <a:pt x="97" y="141"/>
                  <a:pt x="97" y="141"/>
                </a:cubicBezTo>
                <a:cubicBezTo>
                  <a:pt x="97" y="141"/>
                  <a:pt x="97" y="141"/>
                  <a:pt x="97" y="141"/>
                </a:cubicBezTo>
                <a:cubicBezTo>
                  <a:pt x="97" y="140"/>
                  <a:pt x="97" y="140"/>
                  <a:pt x="97" y="140"/>
                </a:cubicBezTo>
                <a:cubicBezTo>
                  <a:pt x="97" y="140"/>
                  <a:pt x="97" y="140"/>
                  <a:pt x="97" y="140"/>
                </a:cubicBezTo>
                <a:cubicBezTo>
                  <a:pt x="97" y="140"/>
                  <a:pt x="97" y="140"/>
                  <a:pt x="97" y="140"/>
                </a:cubicBezTo>
                <a:cubicBezTo>
                  <a:pt x="97" y="140"/>
                  <a:pt x="96" y="140"/>
                  <a:pt x="96" y="139"/>
                </a:cubicBezTo>
                <a:cubicBezTo>
                  <a:pt x="96" y="139"/>
                  <a:pt x="96" y="139"/>
                  <a:pt x="96" y="139"/>
                </a:cubicBezTo>
                <a:cubicBezTo>
                  <a:pt x="96" y="139"/>
                  <a:pt x="95" y="139"/>
                  <a:pt x="95" y="138"/>
                </a:cubicBezTo>
                <a:cubicBezTo>
                  <a:pt x="95" y="138"/>
                  <a:pt x="95" y="138"/>
                  <a:pt x="95" y="138"/>
                </a:cubicBezTo>
                <a:cubicBezTo>
                  <a:pt x="95" y="138"/>
                  <a:pt x="95" y="138"/>
                  <a:pt x="94" y="138"/>
                </a:cubicBezTo>
                <a:cubicBezTo>
                  <a:pt x="94" y="138"/>
                  <a:pt x="94" y="138"/>
                  <a:pt x="94" y="138"/>
                </a:cubicBezTo>
                <a:cubicBezTo>
                  <a:pt x="94" y="137"/>
                  <a:pt x="94" y="137"/>
                  <a:pt x="94" y="137"/>
                </a:cubicBezTo>
                <a:cubicBezTo>
                  <a:pt x="94" y="137"/>
                  <a:pt x="94" y="137"/>
                  <a:pt x="94" y="137"/>
                </a:cubicBezTo>
                <a:cubicBezTo>
                  <a:pt x="94" y="136"/>
                  <a:pt x="94" y="137"/>
                  <a:pt x="93" y="137"/>
                </a:cubicBezTo>
                <a:cubicBezTo>
                  <a:pt x="93" y="137"/>
                  <a:pt x="93" y="136"/>
                  <a:pt x="93" y="136"/>
                </a:cubicBezTo>
                <a:cubicBezTo>
                  <a:pt x="93" y="136"/>
                  <a:pt x="93" y="136"/>
                  <a:pt x="93" y="136"/>
                </a:cubicBezTo>
                <a:cubicBezTo>
                  <a:pt x="93" y="136"/>
                  <a:pt x="93" y="136"/>
                  <a:pt x="92" y="136"/>
                </a:cubicBezTo>
                <a:cubicBezTo>
                  <a:pt x="92" y="135"/>
                  <a:pt x="92" y="135"/>
                  <a:pt x="92" y="135"/>
                </a:cubicBezTo>
                <a:cubicBezTo>
                  <a:pt x="93" y="135"/>
                  <a:pt x="93" y="135"/>
                  <a:pt x="93" y="135"/>
                </a:cubicBezTo>
                <a:cubicBezTo>
                  <a:pt x="93" y="135"/>
                  <a:pt x="93" y="134"/>
                  <a:pt x="93" y="134"/>
                </a:cubicBezTo>
                <a:cubicBezTo>
                  <a:pt x="92" y="134"/>
                  <a:pt x="92" y="133"/>
                  <a:pt x="92" y="133"/>
                </a:cubicBezTo>
                <a:cubicBezTo>
                  <a:pt x="92" y="133"/>
                  <a:pt x="92" y="133"/>
                  <a:pt x="92" y="133"/>
                </a:cubicBezTo>
                <a:cubicBezTo>
                  <a:pt x="92" y="133"/>
                  <a:pt x="93" y="132"/>
                  <a:pt x="93" y="132"/>
                </a:cubicBezTo>
                <a:cubicBezTo>
                  <a:pt x="93" y="131"/>
                  <a:pt x="93" y="131"/>
                  <a:pt x="93" y="131"/>
                </a:cubicBezTo>
                <a:cubicBezTo>
                  <a:pt x="93" y="130"/>
                  <a:pt x="94" y="128"/>
                  <a:pt x="93" y="128"/>
                </a:cubicBezTo>
                <a:cubicBezTo>
                  <a:pt x="93" y="127"/>
                  <a:pt x="93" y="126"/>
                  <a:pt x="92" y="126"/>
                </a:cubicBezTo>
                <a:cubicBezTo>
                  <a:pt x="92" y="126"/>
                  <a:pt x="92" y="126"/>
                  <a:pt x="92" y="126"/>
                </a:cubicBezTo>
                <a:cubicBezTo>
                  <a:pt x="92" y="125"/>
                  <a:pt x="92" y="125"/>
                  <a:pt x="92" y="124"/>
                </a:cubicBezTo>
                <a:cubicBezTo>
                  <a:pt x="93" y="124"/>
                  <a:pt x="93" y="124"/>
                  <a:pt x="93" y="124"/>
                </a:cubicBezTo>
                <a:cubicBezTo>
                  <a:pt x="93" y="123"/>
                  <a:pt x="93" y="123"/>
                  <a:pt x="94" y="122"/>
                </a:cubicBezTo>
                <a:cubicBezTo>
                  <a:pt x="94" y="122"/>
                  <a:pt x="94" y="121"/>
                  <a:pt x="95" y="121"/>
                </a:cubicBezTo>
                <a:cubicBezTo>
                  <a:pt x="95" y="121"/>
                  <a:pt x="95" y="121"/>
                  <a:pt x="95" y="121"/>
                </a:cubicBezTo>
                <a:cubicBezTo>
                  <a:pt x="95" y="120"/>
                  <a:pt x="95" y="120"/>
                  <a:pt x="95" y="119"/>
                </a:cubicBezTo>
                <a:cubicBezTo>
                  <a:pt x="95" y="119"/>
                  <a:pt x="96" y="119"/>
                  <a:pt x="96" y="119"/>
                </a:cubicBezTo>
                <a:cubicBezTo>
                  <a:pt x="96" y="118"/>
                  <a:pt x="96" y="117"/>
                  <a:pt x="97" y="117"/>
                </a:cubicBezTo>
                <a:cubicBezTo>
                  <a:pt x="97" y="117"/>
                  <a:pt x="98" y="117"/>
                  <a:pt x="98" y="117"/>
                </a:cubicBezTo>
                <a:cubicBezTo>
                  <a:pt x="99" y="117"/>
                  <a:pt x="100" y="115"/>
                  <a:pt x="100" y="115"/>
                </a:cubicBezTo>
                <a:cubicBezTo>
                  <a:pt x="101" y="114"/>
                  <a:pt x="100" y="114"/>
                  <a:pt x="100" y="113"/>
                </a:cubicBezTo>
                <a:moveTo>
                  <a:pt x="95" y="62"/>
                </a:moveTo>
                <a:cubicBezTo>
                  <a:pt x="95" y="62"/>
                  <a:pt x="95" y="62"/>
                  <a:pt x="95" y="62"/>
                </a:cubicBezTo>
                <a:cubicBezTo>
                  <a:pt x="95" y="63"/>
                  <a:pt x="95" y="63"/>
                  <a:pt x="94" y="63"/>
                </a:cubicBezTo>
                <a:cubicBezTo>
                  <a:pt x="94" y="63"/>
                  <a:pt x="93" y="63"/>
                  <a:pt x="93" y="64"/>
                </a:cubicBezTo>
                <a:cubicBezTo>
                  <a:pt x="92" y="64"/>
                  <a:pt x="92" y="64"/>
                  <a:pt x="92" y="64"/>
                </a:cubicBezTo>
                <a:cubicBezTo>
                  <a:pt x="91" y="64"/>
                  <a:pt x="91" y="65"/>
                  <a:pt x="90" y="65"/>
                </a:cubicBezTo>
                <a:cubicBezTo>
                  <a:pt x="90" y="64"/>
                  <a:pt x="89" y="64"/>
                  <a:pt x="89" y="64"/>
                </a:cubicBezTo>
                <a:cubicBezTo>
                  <a:pt x="89" y="64"/>
                  <a:pt x="88" y="64"/>
                  <a:pt x="88" y="64"/>
                </a:cubicBezTo>
                <a:cubicBezTo>
                  <a:pt x="88" y="64"/>
                  <a:pt x="86" y="64"/>
                  <a:pt x="86" y="64"/>
                </a:cubicBezTo>
                <a:cubicBezTo>
                  <a:pt x="86" y="63"/>
                  <a:pt x="87" y="63"/>
                  <a:pt x="87" y="63"/>
                </a:cubicBezTo>
                <a:cubicBezTo>
                  <a:pt x="86" y="63"/>
                  <a:pt x="86" y="62"/>
                  <a:pt x="86" y="62"/>
                </a:cubicBezTo>
                <a:cubicBezTo>
                  <a:pt x="86" y="62"/>
                  <a:pt x="85" y="62"/>
                  <a:pt x="85" y="62"/>
                </a:cubicBezTo>
                <a:cubicBezTo>
                  <a:pt x="84" y="62"/>
                  <a:pt x="84" y="62"/>
                  <a:pt x="84" y="62"/>
                </a:cubicBezTo>
                <a:cubicBezTo>
                  <a:pt x="84" y="62"/>
                  <a:pt x="84" y="62"/>
                  <a:pt x="84" y="62"/>
                </a:cubicBezTo>
                <a:cubicBezTo>
                  <a:pt x="85" y="62"/>
                  <a:pt x="86" y="62"/>
                  <a:pt x="87" y="61"/>
                </a:cubicBezTo>
                <a:cubicBezTo>
                  <a:pt x="87" y="61"/>
                  <a:pt x="87" y="61"/>
                  <a:pt x="87" y="61"/>
                </a:cubicBezTo>
                <a:cubicBezTo>
                  <a:pt x="87" y="61"/>
                  <a:pt x="87" y="61"/>
                  <a:pt x="87" y="61"/>
                </a:cubicBezTo>
                <a:cubicBezTo>
                  <a:pt x="86" y="61"/>
                  <a:pt x="86" y="61"/>
                  <a:pt x="86" y="60"/>
                </a:cubicBezTo>
                <a:cubicBezTo>
                  <a:pt x="85" y="60"/>
                  <a:pt x="84" y="61"/>
                  <a:pt x="84" y="60"/>
                </a:cubicBezTo>
                <a:cubicBezTo>
                  <a:pt x="84" y="60"/>
                  <a:pt x="84" y="60"/>
                  <a:pt x="84" y="60"/>
                </a:cubicBezTo>
                <a:cubicBezTo>
                  <a:pt x="84" y="60"/>
                  <a:pt x="85" y="60"/>
                  <a:pt x="85" y="60"/>
                </a:cubicBezTo>
                <a:cubicBezTo>
                  <a:pt x="85" y="60"/>
                  <a:pt x="85" y="60"/>
                  <a:pt x="85" y="60"/>
                </a:cubicBezTo>
                <a:cubicBezTo>
                  <a:pt x="85" y="60"/>
                  <a:pt x="85" y="60"/>
                  <a:pt x="84" y="60"/>
                </a:cubicBezTo>
                <a:cubicBezTo>
                  <a:pt x="85" y="59"/>
                  <a:pt x="85" y="60"/>
                  <a:pt x="86" y="59"/>
                </a:cubicBezTo>
                <a:cubicBezTo>
                  <a:pt x="86" y="59"/>
                  <a:pt x="86" y="59"/>
                  <a:pt x="86" y="59"/>
                </a:cubicBezTo>
                <a:cubicBezTo>
                  <a:pt x="86" y="59"/>
                  <a:pt x="86" y="59"/>
                  <a:pt x="85" y="59"/>
                </a:cubicBezTo>
                <a:cubicBezTo>
                  <a:pt x="85" y="59"/>
                  <a:pt x="85" y="59"/>
                  <a:pt x="85" y="59"/>
                </a:cubicBezTo>
                <a:cubicBezTo>
                  <a:pt x="85" y="59"/>
                  <a:pt x="86" y="59"/>
                  <a:pt x="86" y="59"/>
                </a:cubicBezTo>
                <a:cubicBezTo>
                  <a:pt x="86" y="59"/>
                  <a:pt x="87" y="59"/>
                  <a:pt x="87" y="60"/>
                </a:cubicBezTo>
                <a:cubicBezTo>
                  <a:pt x="87" y="60"/>
                  <a:pt x="87" y="60"/>
                  <a:pt x="87" y="60"/>
                </a:cubicBezTo>
                <a:cubicBezTo>
                  <a:pt x="87" y="61"/>
                  <a:pt x="87" y="61"/>
                  <a:pt x="87" y="61"/>
                </a:cubicBezTo>
                <a:cubicBezTo>
                  <a:pt x="88" y="61"/>
                  <a:pt x="88" y="61"/>
                  <a:pt x="88" y="61"/>
                </a:cubicBezTo>
                <a:cubicBezTo>
                  <a:pt x="88" y="60"/>
                  <a:pt x="88" y="60"/>
                  <a:pt x="88" y="60"/>
                </a:cubicBezTo>
                <a:cubicBezTo>
                  <a:pt x="88" y="60"/>
                  <a:pt x="88" y="60"/>
                  <a:pt x="88" y="59"/>
                </a:cubicBezTo>
                <a:cubicBezTo>
                  <a:pt x="89" y="59"/>
                  <a:pt x="89" y="59"/>
                  <a:pt x="89" y="59"/>
                </a:cubicBezTo>
                <a:cubicBezTo>
                  <a:pt x="89" y="59"/>
                  <a:pt x="89" y="59"/>
                  <a:pt x="89" y="59"/>
                </a:cubicBezTo>
                <a:cubicBezTo>
                  <a:pt x="89" y="60"/>
                  <a:pt x="89" y="60"/>
                  <a:pt x="89" y="60"/>
                </a:cubicBezTo>
                <a:cubicBezTo>
                  <a:pt x="90" y="60"/>
                  <a:pt x="90" y="60"/>
                  <a:pt x="90" y="60"/>
                </a:cubicBezTo>
                <a:cubicBezTo>
                  <a:pt x="90" y="60"/>
                  <a:pt x="90" y="60"/>
                  <a:pt x="90" y="60"/>
                </a:cubicBezTo>
                <a:cubicBezTo>
                  <a:pt x="90" y="60"/>
                  <a:pt x="90" y="60"/>
                  <a:pt x="90" y="60"/>
                </a:cubicBezTo>
                <a:cubicBezTo>
                  <a:pt x="90" y="59"/>
                  <a:pt x="90" y="59"/>
                  <a:pt x="90" y="59"/>
                </a:cubicBezTo>
                <a:cubicBezTo>
                  <a:pt x="90" y="60"/>
                  <a:pt x="91" y="60"/>
                  <a:pt x="91" y="60"/>
                </a:cubicBezTo>
                <a:cubicBezTo>
                  <a:pt x="91" y="60"/>
                  <a:pt x="91" y="60"/>
                  <a:pt x="91" y="59"/>
                </a:cubicBezTo>
                <a:cubicBezTo>
                  <a:pt x="92" y="59"/>
                  <a:pt x="92" y="60"/>
                  <a:pt x="93" y="59"/>
                </a:cubicBezTo>
                <a:cubicBezTo>
                  <a:pt x="93" y="59"/>
                  <a:pt x="93" y="59"/>
                  <a:pt x="93" y="59"/>
                </a:cubicBezTo>
                <a:cubicBezTo>
                  <a:pt x="93" y="59"/>
                  <a:pt x="93" y="59"/>
                  <a:pt x="94" y="59"/>
                </a:cubicBezTo>
                <a:cubicBezTo>
                  <a:pt x="94" y="59"/>
                  <a:pt x="94" y="59"/>
                  <a:pt x="95" y="59"/>
                </a:cubicBezTo>
                <a:cubicBezTo>
                  <a:pt x="95" y="59"/>
                  <a:pt x="95" y="60"/>
                  <a:pt x="95" y="60"/>
                </a:cubicBezTo>
                <a:cubicBezTo>
                  <a:pt x="95" y="60"/>
                  <a:pt x="95" y="60"/>
                  <a:pt x="95" y="60"/>
                </a:cubicBezTo>
                <a:cubicBezTo>
                  <a:pt x="95" y="60"/>
                  <a:pt x="95" y="60"/>
                  <a:pt x="95" y="60"/>
                </a:cubicBezTo>
                <a:cubicBezTo>
                  <a:pt x="95" y="60"/>
                  <a:pt x="96" y="60"/>
                  <a:pt x="96" y="60"/>
                </a:cubicBezTo>
                <a:cubicBezTo>
                  <a:pt x="96" y="61"/>
                  <a:pt x="96" y="62"/>
                  <a:pt x="96" y="62"/>
                </a:cubicBezTo>
                <a:cubicBezTo>
                  <a:pt x="96" y="62"/>
                  <a:pt x="96" y="62"/>
                  <a:pt x="95" y="62"/>
                </a:cubicBezTo>
                <a:moveTo>
                  <a:pt x="122" y="146"/>
                </a:moveTo>
                <a:cubicBezTo>
                  <a:pt x="122" y="147"/>
                  <a:pt x="122" y="147"/>
                  <a:pt x="122" y="147"/>
                </a:cubicBezTo>
                <a:cubicBezTo>
                  <a:pt x="122" y="147"/>
                  <a:pt x="122" y="147"/>
                  <a:pt x="122" y="147"/>
                </a:cubicBezTo>
                <a:cubicBezTo>
                  <a:pt x="122" y="147"/>
                  <a:pt x="122" y="147"/>
                  <a:pt x="122" y="147"/>
                </a:cubicBezTo>
                <a:cubicBezTo>
                  <a:pt x="122" y="147"/>
                  <a:pt x="122" y="146"/>
                  <a:pt x="122" y="146"/>
                </a:cubicBezTo>
                <a:cubicBezTo>
                  <a:pt x="122" y="146"/>
                  <a:pt x="122" y="146"/>
                  <a:pt x="122" y="146"/>
                </a:cubicBezTo>
                <a:moveTo>
                  <a:pt x="163" y="176"/>
                </a:moveTo>
                <a:cubicBezTo>
                  <a:pt x="163" y="176"/>
                  <a:pt x="163" y="176"/>
                  <a:pt x="163" y="176"/>
                </a:cubicBezTo>
                <a:cubicBezTo>
                  <a:pt x="163" y="176"/>
                  <a:pt x="164" y="174"/>
                  <a:pt x="164" y="174"/>
                </a:cubicBezTo>
                <a:cubicBezTo>
                  <a:pt x="164" y="173"/>
                  <a:pt x="164" y="173"/>
                  <a:pt x="164" y="173"/>
                </a:cubicBezTo>
                <a:cubicBezTo>
                  <a:pt x="164" y="173"/>
                  <a:pt x="164" y="173"/>
                  <a:pt x="164" y="173"/>
                </a:cubicBezTo>
                <a:cubicBezTo>
                  <a:pt x="164" y="172"/>
                  <a:pt x="163" y="172"/>
                  <a:pt x="163" y="171"/>
                </a:cubicBezTo>
                <a:cubicBezTo>
                  <a:pt x="164" y="171"/>
                  <a:pt x="164" y="170"/>
                  <a:pt x="164" y="170"/>
                </a:cubicBezTo>
                <a:cubicBezTo>
                  <a:pt x="164" y="170"/>
                  <a:pt x="164" y="170"/>
                  <a:pt x="164" y="170"/>
                </a:cubicBezTo>
                <a:cubicBezTo>
                  <a:pt x="165" y="170"/>
                  <a:pt x="165" y="169"/>
                  <a:pt x="165" y="169"/>
                </a:cubicBezTo>
                <a:cubicBezTo>
                  <a:pt x="165" y="169"/>
                  <a:pt x="165" y="170"/>
                  <a:pt x="165" y="169"/>
                </a:cubicBezTo>
                <a:cubicBezTo>
                  <a:pt x="165" y="169"/>
                  <a:pt x="165" y="169"/>
                  <a:pt x="165" y="169"/>
                </a:cubicBezTo>
                <a:cubicBezTo>
                  <a:pt x="166" y="169"/>
                  <a:pt x="166" y="169"/>
                  <a:pt x="166" y="169"/>
                </a:cubicBezTo>
                <a:cubicBezTo>
                  <a:pt x="166" y="169"/>
                  <a:pt x="166" y="169"/>
                  <a:pt x="166" y="169"/>
                </a:cubicBezTo>
                <a:cubicBezTo>
                  <a:pt x="166" y="169"/>
                  <a:pt x="167" y="169"/>
                  <a:pt x="167" y="169"/>
                </a:cubicBezTo>
                <a:cubicBezTo>
                  <a:pt x="167" y="169"/>
                  <a:pt x="167" y="169"/>
                  <a:pt x="167" y="169"/>
                </a:cubicBezTo>
                <a:cubicBezTo>
                  <a:pt x="167" y="169"/>
                  <a:pt x="167" y="169"/>
                  <a:pt x="167" y="169"/>
                </a:cubicBezTo>
                <a:cubicBezTo>
                  <a:pt x="167" y="168"/>
                  <a:pt x="167" y="168"/>
                  <a:pt x="167" y="168"/>
                </a:cubicBezTo>
                <a:cubicBezTo>
                  <a:pt x="167" y="168"/>
                  <a:pt x="167" y="168"/>
                  <a:pt x="167" y="168"/>
                </a:cubicBezTo>
                <a:cubicBezTo>
                  <a:pt x="167" y="168"/>
                  <a:pt x="167" y="168"/>
                  <a:pt x="167" y="168"/>
                </a:cubicBezTo>
                <a:cubicBezTo>
                  <a:pt x="167" y="168"/>
                  <a:pt x="167" y="168"/>
                  <a:pt x="168" y="168"/>
                </a:cubicBezTo>
                <a:cubicBezTo>
                  <a:pt x="168" y="168"/>
                  <a:pt x="168" y="168"/>
                  <a:pt x="168" y="168"/>
                </a:cubicBezTo>
                <a:cubicBezTo>
                  <a:pt x="168" y="168"/>
                  <a:pt x="168" y="168"/>
                  <a:pt x="168" y="167"/>
                </a:cubicBezTo>
                <a:cubicBezTo>
                  <a:pt x="168" y="167"/>
                  <a:pt x="168" y="167"/>
                  <a:pt x="168" y="167"/>
                </a:cubicBezTo>
                <a:cubicBezTo>
                  <a:pt x="168" y="167"/>
                  <a:pt x="168" y="167"/>
                  <a:pt x="168" y="167"/>
                </a:cubicBezTo>
                <a:cubicBezTo>
                  <a:pt x="168" y="167"/>
                  <a:pt x="168" y="167"/>
                  <a:pt x="168" y="167"/>
                </a:cubicBezTo>
                <a:cubicBezTo>
                  <a:pt x="168" y="167"/>
                  <a:pt x="168" y="167"/>
                  <a:pt x="168" y="166"/>
                </a:cubicBezTo>
                <a:cubicBezTo>
                  <a:pt x="168" y="166"/>
                  <a:pt x="168" y="166"/>
                  <a:pt x="168" y="166"/>
                </a:cubicBezTo>
                <a:cubicBezTo>
                  <a:pt x="168" y="167"/>
                  <a:pt x="168" y="167"/>
                  <a:pt x="168" y="167"/>
                </a:cubicBezTo>
                <a:cubicBezTo>
                  <a:pt x="169" y="167"/>
                  <a:pt x="169" y="167"/>
                  <a:pt x="169" y="166"/>
                </a:cubicBezTo>
                <a:cubicBezTo>
                  <a:pt x="169" y="166"/>
                  <a:pt x="169" y="166"/>
                  <a:pt x="169" y="165"/>
                </a:cubicBezTo>
                <a:cubicBezTo>
                  <a:pt x="169" y="165"/>
                  <a:pt x="169" y="165"/>
                  <a:pt x="170" y="165"/>
                </a:cubicBezTo>
                <a:cubicBezTo>
                  <a:pt x="170" y="165"/>
                  <a:pt x="170" y="165"/>
                  <a:pt x="170" y="166"/>
                </a:cubicBezTo>
                <a:cubicBezTo>
                  <a:pt x="171" y="166"/>
                  <a:pt x="170" y="167"/>
                  <a:pt x="171" y="168"/>
                </a:cubicBezTo>
                <a:cubicBezTo>
                  <a:pt x="171" y="168"/>
                  <a:pt x="171" y="168"/>
                  <a:pt x="171" y="169"/>
                </a:cubicBezTo>
                <a:cubicBezTo>
                  <a:pt x="171" y="169"/>
                  <a:pt x="171" y="169"/>
                  <a:pt x="171" y="169"/>
                </a:cubicBezTo>
                <a:cubicBezTo>
                  <a:pt x="170" y="169"/>
                  <a:pt x="170" y="169"/>
                  <a:pt x="170" y="169"/>
                </a:cubicBezTo>
                <a:cubicBezTo>
                  <a:pt x="170" y="169"/>
                  <a:pt x="170" y="169"/>
                  <a:pt x="170" y="169"/>
                </a:cubicBezTo>
                <a:cubicBezTo>
                  <a:pt x="170" y="169"/>
                  <a:pt x="170" y="169"/>
                  <a:pt x="170" y="169"/>
                </a:cubicBezTo>
                <a:cubicBezTo>
                  <a:pt x="170" y="169"/>
                  <a:pt x="170" y="170"/>
                  <a:pt x="170" y="170"/>
                </a:cubicBezTo>
                <a:cubicBezTo>
                  <a:pt x="170" y="170"/>
                  <a:pt x="170" y="170"/>
                  <a:pt x="170" y="171"/>
                </a:cubicBezTo>
                <a:cubicBezTo>
                  <a:pt x="170" y="171"/>
                  <a:pt x="170" y="172"/>
                  <a:pt x="170" y="172"/>
                </a:cubicBezTo>
                <a:cubicBezTo>
                  <a:pt x="169" y="174"/>
                  <a:pt x="168" y="176"/>
                  <a:pt x="168" y="178"/>
                </a:cubicBezTo>
                <a:cubicBezTo>
                  <a:pt x="168" y="179"/>
                  <a:pt x="167" y="180"/>
                  <a:pt x="167" y="181"/>
                </a:cubicBezTo>
                <a:cubicBezTo>
                  <a:pt x="167" y="181"/>
                  <a:pt x="166" y="181"/>
                  <a:pt x="166" y="181"/>
                </a:cubicBezTo>
                <a:cubicBezTo>
                  <a:pt x="165" y="181"/>
                  <a:pt x="165" y="181"/>
                  <a:pt x="165" y="181"/>
                </a:cubicBezTo>
                <a:cubicBezTo>
                  <a:pt x="164" y="181"/>
                  <a:pt x="164" y="181"/>
                  <a:pt x="163" y="180"/>
                </a:cubicBezTo>
                <a:cubicBezTo>
                  <a:pt x="163" y="180"/>
                  <a:pt x="163" y="180"/>
                  <a:pt x="163" y="180"/>
                </a:cubicBezTo>
                <a:cubicBezTo>
                  <a:pt x="163" y="180"/>
                  <a:pt x="163" y="179"/>
                  <a:pt x="163" y="179"/>
                </a:cubicBezTo>
                <a:cubicBezTo>
                  <a:pt x="163" y="179"/>
                  <a:pt x="163" y="179"/>
                  <a:pt x="163" y="178"/>
                </a:cubicBezTo>
                <a:cubicBezTo>
                  <a:pt x="163" y="178"/>
                  <a:pt x="163" y="178"/>
                  <a:pt x="163" y="177"/>
                </a:cubicBezTo>
                <a:cubicBezTo>
                  <a:pt x="162" y="177"/>
                  <a:pt x="163" y="176"/>
                  <a:pt x="163" y="176"/>
                </a:cubicBezTo>
                <a:moveTo>
                  <a:pt x="152" y="108"/>
                </a:moveTo>
                <a:cubicBezTo>
                  <a:pt x="151" y="108"/>
                  <a:pt x="151" y="108"/>
                  <a:pt x="151" y="108"/>
                </a:cubicBezTo>
                <a:cubicBezTo>
                  <a:pt x="151" y="108"/>
                  <a:pt x="151" y="108"/>
                  <a:pt x="150" y="108"/>
                </a:cubicBezTo>
                <a:cubicBezTo>
                  <a:pt x="150" y="108"/>
                  <a:pt x="150" y="108"/>
                  <a:pt x="150" y="108"/>
                </a:cubicBezTo>
                <a:cubicBezTo>
                  <a:pt x="150" y="108"/>
                  <a:pt x="150" y="108"/>
                  <a:pt x="150" y="108"/>
                </a:cubicBezTo>
                <a:cubicBezTo>
                  <a:pt x="150" y="108"/>
                  <a:pt x="150" y="108"/>
                  <a:pt x="150" y="108"/>
                </a:cubicBezTo>
                <a:cubicBezTo>
                  <a:pt x="150" y="108"/>
                  <a:pt x="150" y="107"/>
                  <a:pt x="150" y="107"/>
                </a:cubicBezTo>
                <a:cubicBezTo>
                  <a:pt x="151" y="107"/>
                  <a:pt x="151" y="107"/>
                  <a:pt x="151" y="107"/>
                </a:cubicBezTo>
                <a:cubicBezTo>
                  <a:pt x="151" y="107"/>
                  <a:pt x="152" y="107"/>
                  <a:pt x="152" y="107"/>
                </a:cubicBezTo>
                <a:cubicBezTo>
                  <a:pt x="152" y="107"/>
                  <a:pt x="152" y="107"/>
                  <a:pt x="152" y="108"/>
                </a:cubicBezTo>
                <a:cubicBezTo>
                  <a:pt x="152" y="108"/>
                  <a:pt x="152" y="108"/>
                  <a:pt x="152" y="108"/>
                </a:cubicBezTo>
                <a:moveTo>
                  <a:pt x="141" y="108"/>
                </a:moveTo>
                <a:cubicBezTo>
                  <a:pt x="141" y="108"/>
                  <a:pt x="141" y="108"/>
                  <a:pt x="141" y="108"/>
                </a:cubicBezTo>
                <a:cubicBezTo>
                  <a:pt x="140" y="108"/>
                  <a:pt x="140" y="108"/>
                  <a:pt x="139" y="108"/>
                </a:cubicBezTo>
                <a:cubicBezTo>
                  <a:pt x="139" y="107"/>
                  <a:pt x="139"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0" y="107"/>
                  <a:pt x="140" y="107"/>
                  <a:pt x="140" y="107"/>
                </a:cubicBezTo>
                <a:cubicBezTo>
                  <a:pt x="141" y="107"/>
                  <a:pt x="141" y="107"/>
                  <a:pt x="141" y="107"/>
                </a:cubicBezTo>
                <a:cubicBezTo>
                  <a:pt x="141" y="108"/>
                  <a:pt x="142" y="108"/>
                  <a:pt x="142" y="108"/>
                </a:cubicBezTo>
                <a:cubicBezTo>
                  <a:pt x="142" y="108"/>
                  <a:pt x="142" y="108"/>
                  <a:pt x="142" y="108"/>
                </a:cubicBezTo>
                <a:cubicBezTo>
                  <a:pt x="142" y="108"/>
                  <a:pt x="142" y="108"/>
                  <a:pt x="142" y="108"/>
                </a:cubicBezTo>
                <a:cubicBezTo>
                  <a:pt x="142" y="108"/>
                  <a:pt x="142" y="108"/>
                  <a:pt x="142" y="108"/>
                </a:cubicBezTo>
                <a:cubicBezTo>
                  <a:pt x="142" y="108"/>
                  <a:pt x="143" y="108"/>
                  <a:pt x="143" y="108"/>
                </a:cubicBezTo>
                <a:cubicBezTo>
                  <a:pt x="143" y="108"/>
                  <a:pt x="143" y="108"/>
                  <a:pt x="143" y="108"/>
                </a:cubicBezTo>
                <a:cubicBezTo>
                  <a:pt x="142" y="108"/>
                  <a:pt x="141" y="108"/>
                  <a:pt x="141" y="108"/>
                </a:cubicBezTo>
                <a:moveTo>
                  <a:pt x="130" y="105"/>
                </a:moveTo>
                <a:cubicBezTo>
                  <a:pt x="130" y="105"/>
                  <a:pt x="130" y="106"/>
                  <a:pt x="129" y="106"/>
                </a:cubicBezTo>
                <a:cubicBezTo>
                  <a:pt x="129" y="105"/>
                  <a:pt x="128" y="105"/>
                  <a:pt x="127" y="105"/>
                </a:cubicBezTo>
                <a:cubicBezTo>
                  <a:pt x="127" y="105"/>
                  <a:pt x="127" y="105"/>
                  <a:pt x="127" y="104"/>
                </a:cubicBezTo>
                <a:cubicBezTo>
                  <a:pt x="127" y="104"/>
                  <a:pt x="127" y="104"/>
                  <a:pt x="128" y="104"/>
                </a:cubicBezTo>
                <a:cubicBezTo>
                  <a:pt x="128" y="104"/>
                  <a:pt x="129" y="104"/>
                  <a:pt x="129" y="104"/>
                </a:cubicBezTo>
                <a:cubicBezTo>
                  <a:pt x="130" y="104"/>
                  <a:pt x="130" y="104"/>
                  <a:pt x="130" y="104"/>
                </a:cubicBezTo>
                <a:cubicBezTo>
                  <a:pt x="130" y="104"/>
                  <a:pt x="130" y="104"/>
                  <a:pt x="130" y="104"/>
                </a:cubicBezTo>
                <a:cubicBezTo>
                  <a:pt x="130" y="104"/>
                  <a:pt x="130" y="105"/>
                  <a:pt x="130" y="105"/>
                </a:cubicBezTo>
                <a:cubicBezTo>
                  <a:pt x="130" y="105"/>
                  <a:pt x="130" y="105"/>
                  <a:pt x="130" y="105"/>
                </a:cubicBezTo>
                <a:moveTo>
                  <a:pt x="123" y="102"/>
                </a:moveTo>
                <a:cubicBezTo>
                  <a:pt x="123" y="102"/>
                  <a:pt x="123" y="102"/>
                  <a:pt x="123" y="102"/>
                </a:cubicBezTo>
                <a:cubicBezTo>
                  <a:pt x="123" y="102"/>
                  <a:pt x="123" y="102"/>
                  <a:pt x="123" y="102"/>
                </a:cubicBezTo>
                <a:cubicBezTo>
                  <a:pt x="122" y="102"/>
                  <a:pt x="122" y="103"/>
                  <a:pt x="122" y="103"/>
                </a:cubicBezTo>
                <a:cubicBezTo>
                  <a:pt x="121" y="102"/>
                  <a:pt x="122" y="102"/>
                  <a:pt x="122" y="101"/>
                </a:cubicBezTo>
                <a:cubicBezTo>
                  <a:pt x="122" y="101"/>
                  <a:pt x="122" y="100"/>
                  <a:pt x="122" y="100"/>
                </a:cubicBezTo>
                <a:cubicBezTo>
                  <a:pt x="122" y="100"/>
                  <a:pt x="122" y="100"/>
                  <a:pt x="122" y="100"/>
                </a:cubicBezTo>
                <a:cubicBezTo>
                  <a:pt x="122" y="100"/>
                  <a:pt x="122" y="100"/>
                  <a:pt x="123" y="100"/>
                </a:cubicBezTo>
                <a:cubicBezTo>
                  <a:pt x="123" y="100"/>
                  <a:pt x="124" y="100"/>
                  <a:pt x="123" y="101"/>
                </a:cubicBezTo>
                <a:cubicBezTo>
                  <a:pt x="123" y="101"/>
                  <a:pt x="123" y="101"/>
                  <a:pt x="123" y="101"/>
                </a:cubicBezTo>
                <a:cubicBezTo>
                  <a:pt x="123" y="101"/>
                  <a:pt x="123" y="101"/>
                  <a:pt x="123" y="102"/>
                </a:cubicBezTo>
                <a:moveTo>
                  <a:pt x="123" y="99"/>
                </a:moveTo>
                <a:cubicBezTo>
                  <a:pt x="123" y="99"/>
                  <a:pt x="123" y="99"/>
                  <a:pt x="123"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9"/>
                  <a:pt x="122" y="99"/>
                  <a:pt x="122" y="99"/>
                </a:cubicBezTo>
                <a:cubicBezTo>
                  <a:pt x="122" y="98"/>
                  <a:pt x="122" y="98"/>
                  <a:pt x="122" y="98"/>
                </a:cubicBezTo>
                <a:cubicBezTo>
                  <a:pt x="122" y="98"/>
                  <a:pt x="122" y="98"/>
                  <a:pt x="122" y="98"/>
                </a:cubicBezTo>
                <a:cubicBezTo>
                  <a:pt x="122" y="98"/>
                  <a:pt x="122" y="98"/>
                  <a:pt x="122" y="98"/>
                </a:cubicBezTo>
                <a:cubicBezTo>
                  <a:pt x="122" y="98"/>
                  <a:pt x="122" y="98"/>
                  <a:pt x="122" y="98"/>
                </a:cubicBezTo>
                <a:cubicBezTo>
                  <a:pt x="122" y="98"/>
                  <a:pt x="123" y="97"/>
                  <a:pt x="123" y="97"/>
                </a:cubicBezTo>
                <a:cubicBezTo>
                  <a:pt x="123" y="97"/>
                  <a:pt x="123" y="97"/>
                  <a:pt x="123" y="97"/>
                </a:cubicBezTo>
                <a:cubicBezTo>
                  <a:pt x="123" y="97"/>
                  <a:pt x="123" y="97"/>
                  <a:pt x="123" y="97"/>
                </a:cubicBezTo>
                <a:cubicBezTo>
                  <a:pt x="123" y="97"/>
                  <a:pt x="123" y="97"/>
                  <a:pt x="123" y="97"/>
                </a:cubicBezTo>
                <a:cubicBezTo>
                  <a:pt x="123" y="98"/>
                  <a:pt x="123" y="99"/>
                  <a:pt x="123" y="99"/>
                </a:cubicBezTo>
                <a:cubicBezTo>
                  <a:pt x="123" y="99"/>
                  <a:pt x="123" y="99"/>
                  <a:pt x="123" y="99"/>
                </a:cubicBezTo>
                <a:moveTo>
                  <a:pt x="87" y="43"/>
                </a:moveTo>
                <a:cubicBezTo>
                  <a:pt x="87" y="43"/>
                  <a:pt x="87" y="43"/>
                  <a:pt x="87" y="43"/>
                </a:cubicBezTo>
                <a:cubicBezTo>
                  <a:pt x="87" y="43"/>
                  <a:pt x="87" y="43"/>
                  <a:pt x="87" y="43"/>
                </a:cubicBezTo>
                <a:cubicBezTo>
                  <a:pt x="87" y="43"/>
                  <a:pt x="86" y="43"/>
                  <a:pt x="86" y="43"/>
                </a:cubicBezTo>
                <a:cubicBezTo>
                  <a:pt x="86" y="43"/>
                  <a:pt x="85" y="43"/>
                  <a:pt x="84" y="43"/>
                </a:cubicBezTo>
                <a:cubicBezTo>
                  <a:pt x="84" y="43"/>
                  <a:pt x="84" y="43"/>
                  <a:pt x="84" y="42"/>
                </a:cubicBezTo>
                <a:cubicBezTo>
                  <a:pt x="84" y="42"/>
                  <a:pt x="85" y="42"/>
                  <a:pt x="85" y="42"/>
                </a:cubicBezTo>
                <a:cubicBezTo>
                  <a:pt x="86" y="42"/>
                  <a:pt x="86" y="42"/>
                  <a:pt x="87" y="42"/>
                </a:cubicBezTo>
                <a:cubicBezTo>
                  <a:pt x="87" y="42"/>
                  <a:pt x="87" y="42"/>
                  <a:pt x="87" y="42"/>
                </a:cubicBezTo>
                <a:cubicBezTo>
                  <a:pt x="87" y="42"/>
                  <a:pt x="87" y="42"/>
                  <a:pt x="87" y="42"/>
                </a:cubicBezTo>
                <a:cubicBezTo>
                  <a:pt x="87" y="42"/>
                  <a:pt x="87" y="42"/>
                  <a:pt x="87" y="42"/>
                </a:cubicBezTo>
                <a:cubicBezTo>
                  <a:pt x="87" y="42"/>
                  <a:pt x="86" y="42"/>
                  <a:pt x="86" y="43"/>
                </a:cubicBezTo>
                <a:cubicBezTo>
                  <a:pt x="87" y="43"/>
                  <a:pt x="87" y="43"/>
                  <a:pt x="87" y="43"/>
                </a:cubicBezTo>
                <a:cubicBezTo>
                  <a:pt x="87" y="43"/>
                  <a:pt x="87" y="43"/>
                  <a:pt x="87" y="43"/>
                </a:cubicBezTo>
                <a:moveTo>
                  <a:pt x="85" y="42"/>
                </a:moveTo>
                <a:cubicBezTo>
                  <a:pt x="85" y="42"/>
                  <a:pt x="85" y="42"/>
                  <a:pt x="85" y="42"/>
                </a:cubicBezTo>
                <a:cubicBezTo>
                  <a:pt x="85" y="42"/>
                  <a:pt x="84" y="42"/>
                  <a:pt x="84" y="42"/>
                </a:cubicBezTo>
                <a:cubicBezTo>
                  <a:pt x="84" y="42"/>
                  <a:pt x="84" y="42"/>
                  <a:pt x="84" y="42"/>
                </a:cubicBezTo>
                <a:cubicBezTo>
                  <a:pt x="84" y="42"/>
                  <a:pt x="84" y="42"/>
                  <a:pt x="84" y="42"/>
                </a:cubicBezTo>
                <a:cubicBezTo>
                  <a:pt x="84" y="42"/>
                  <a:pt x="84" y="42"/>
                  <a:pt x="84" y="42"/>
                </a:cubicBezTo>
                <a:cubicBezTo>
                  <a:pt x="84" y="42"/>
                  <a:pt x="85" y="42"/>
                  <a:pt x="85" y="42"/>
                </a:cubicBezTo>
                <a:cubicBezTo>
                  <a:pt x="85" y="42"/>
                  <a:pt x="86" y="41"/>
                  <a:pt x="86" y="41"/>
                </a:cubicBezTo>
                <a:cubicBezTo>
                  <a:pt x="86" y="41"/>
                  <a:pt x="86" y="41"/>
                  <a:pt x="86" y="41"/>
                </a:cubicBezTo>
                <a:cubicBezTo>
                  <a:pt x="86" y="42"/>
                  <a:pt x="86" y="42"/>
                  <a:pt x="85" y="42"/>
                </a:cubicBezTo>
                <a:moveTo>
                  <a:pt x="83" y="41"/>
                </a:moveTo>
                <a:cubicBezTo>
                  <a:pt x="83" y="41"/>
                  <a:pt x="84" y="41"/>
                  <a:pt x="84" y="41"/>
                </a:cubicBezTo>
                <a:cubicBezTo>
                  <a:pt x="84" y="41"/>
                  <a:pt x="84" y="41"/>
                  <a:pt x="84" y="41"/>
                </a:cubicBezTo>
                <a:cubicBezTo>
                  <a:pt x="84" y="41"/>
                  <a:pt x="83" y="42"/>
                  <a:pt x="83" y="42"/>
                </a:cubicBezTo>
                <a:cubicBezTo>
                  <a:pt x="83" y="42"/>
                  <a:pt x="83" y="41"/>
                  <a:pt x="83" y="41"/>
                </a:cubicBezTo>
                <a:moveTo>
                  <a:pt x="85" y="37"/>
                </a:moveTo>
                <a:cubicBezTo>
                  <a:pt x="85" y="37"/>
                  <a:pt x="85" y="36"/>
                  <a:pt x="85" y="36"/>
                </a:cubicBezTo>
                <a:cubicBezTo>
                  <a:pt x="85" y="36"/>
                  <a:pt x="84" y="36"/>
                  <a:pt x="84" y="36"/>
                </a:cubicBezTo>
                <a:cubicBezTo>
                  <a:pt x="84" y="36"/>
                  <a:pt x="85" y="36"/>
                  <a:pt x="85" y="35"/>
                </a:cubicBezTo>
                <a:cubicBezTo>
                  <a:pt x="85" y="36"/>
                  <a:pt x="85" y="36"/>
                  <a:pt x="86" y="36"/>
                </a:cubicBezTo>
                <a:cubicBezTo>
                  <a:pt x="86" y="36"/>
                  <a:pt x="86" y="36"/>
                  <a:pt x="86" y="36"/>
                </a:cubicBezTo>
                <a:cubicBezTo>
                  <a:pt x="86" y="36"/>
                  <a:pt x="86" y="36"/>
                  <a:pt x="86" y="36"/>
                </a:cubicBezTo>
                <a:cubicBezTo>
                  <a:pt x="86" y="36"/>
                  <a:pt x="85" y="37"/>
                  <a:pt x="85" y="37"/>
                </a:cubicBezTo>
                <a:moveTo>
                  <a:pt x="84" y="37"/>
                </a:moveTo>
                <a:cubicBezTo>
                  <a:pt x="84" y="37"/>
                  <a:pt x="84" y="37"/>
                  <a:pt x="84" y="37"/>
                </a:cubicBezTo>
                <a:cubicBezTo>
                  <a:pt x="84" y="37"/>
                  <a:pt x="84" y="37"/>
                  <a:pt x="84" y="37"/>
                </a:cubicBezTo>
                <a:cubicBezTo>
                  <a:pt x="85" y="37"/>
                  <a:pt x="85" y="37"/>
                  <a:pt x="84" y="37"/>
                </a:cubicBezTo>
                <a:moveTo>
                  <a:pt x="84" y="37"/>
                </a:moveTo>
                <a:cubicBezTo>
                  <a:pt x="84" y="37"/>
                  <a:pt x="84" y="37"/>
                  <a:pt x="84" y="37"/>
                </a:cubicBezTo>
                <a:cubicBezTo>
                  <a:pt x="84" y="37"/>
                  <a:pt x="84" y="37"/>
                  <a:pt x="84" y="37"/>
                </a:cubicBezTo>
                <a:cubicBezTo>
                  <a:pt x="84" y="37"/>
                  <a:pt x="84" y="37"/>
                  <a:pt x="84" y="37"/>
                </a:cubicBezTo>
                <a:moveTo>
                  <a:pt x="85" y="39"/>
                </a:moveTo>
                <a:cubicBezTo>
                  <a:pt x="85" y="39"/>
                  <a:pt x="84" y="39"/>
                  <a:pt x="84" y="39"/>
                </a:cubicBezTo>
                <a:cubicBezTo>
                  <a:pt x="84" y="39"/>
                  <a:pt x="84" y="38"/>
                  <a:pt x="85" y="38"/>
                </a:cubicBezTo>
                <a:cubicBezTo>
                  <a:pt x="85" y="38"/>
                  <a:pt x="85" y="38"/>
                  <a:pt x="85" y="38"/>
                </a:cubicBezTo>
                <a:cubicBezTo>
                  <a:pt x="85" y="39"/>
                  <a:pt x="85" y="39"/>
                  <a:pt x="85" y="39"/>
                </a:cubicBezTo>
                <a:cubicBezTo>
                  <a:pt x="85" y="39"/>
                  <a:pt x="85" y="39"/>
                  <a:pt x="85" y="39"/>
                </a:cubicBezTo>
                <a:moveTo>
                  <a:pt x="86" y="47"/>
                </a:moveTo>
                <a:cubicBezTo>
                  <a:pt x="86" y="47"/>
                  <a:pt x="86" y="47"/>
                  <a:pt x="86" y="47"/>
                </a:cubicBezTo>
                <a:cubicBezTo>
                  <a:pt x="86" y="47"/>
                  <a:pt x="86" y="47"/>
                  <a:pt x="86" y="47"/>
                </a:cubicBezTo>
                <a:cubicBezTo>
                  <a:pt x="86" y="47"/>
                  <a:pt x="85" y="47"/>
                  <a:pt x="85" y="48"/>
                </a:cubicBezTo>
                <a:cubicBezTo>
                  <a:pt x="85" y="48"/>
                  <a:pt x="85" y="48"/>
                  <a:pt x="85" y="48"/>
                </a:cubicBezTo>
                <a:cubicBezTo>
                  <a:pt x="85" y="48"/>
                  <a:pt x="85" y="48"/>
                  <a:pt x="85" y="48"/>
                </a:cubicBezTo>
                <a:cubicBezTo>
                  <a:pt x="85" y="48"/>
                  <a:pt x="85" y="48"/>
                  <a:pt x="84" y="48"/>
                </a:cubicBezTo>
                <a:cubicBezTo>
                  <a:pt x="84" y="48"/>
                  <a:pt x="84" y="48"/>
                  <a:pt x="84" y="48"/>
                </a:cubicBezTo>
                <a:cubicBezTo>
                  <a:pt x="84" y="48"/>
                  <a:pt x="84" y="48"/>
                  <a:pt x="84" y="48"/>
                </a:cubicBezTo>
                <a:cubicBezTo>
                  <a:pt x="84" y="48"/>
                  <a:pt x="84" y="47"/>
                  <a:pt x="84" y="47"/>
                </a:cubicBezTo>
                <a:cubicBezTo>
                  <a:pt x="84" y="47"/>
                  <a:pt x="85" y="47"/>
                  <a:pt x="85" y="47"/>
                </a:cubicBezTo>
                <a:cubicBezTo>
                  <a:pt x="85" y="47"/>
                  <a:pt x="85" y="46"/>
                  <a:pt x="86" y="46"/>
                </a:cubicBezTo>
                <a:cubicBezTo>
                  <a:pt x="86" y="46"/>
                  <a:pt x="86" y="46"/>
                  <a:pt x="86" y="46"/>
                </a:cubicBezTo>
                <a:cubicBezTo>
                  <a:pt x="86" y="46"/>
                  <a:pt x="86" y="47"/>
                  <a:pt x="86" y="47"/>
                </a:cubicBezTo>
                <a:cubicBezTo>
                  <a:pt x="86" y="47"/>
                  <a:pt x="86" y="47"/>
                  <a:pt x="86" y="47"/>
                </a:cubicBezTo>
                <a:moveTo>
                  <a:pt x="66" y="74"/>
                </a:moveTo>
                <a:cubicBezTo>
                  <a:pt x="66" y="74"/>
                  <a:pt x="67" y="73"/>
                  <a:pt x="67" y="73"/>
                </a:cubicBezTo>
                <a:cubicBezTo>
                  <a:pt x="67" y="73"/>
                  <a:pt x="67" y="73"/>
                  <a:pt x="67" y="73"/>
                </a:cubicBezTo>
                <a:cubicBezTo>
                  <a:pt x="67" y="73"/>
                  <a:pt x="67" y="73"/>
                  <a:pt x="67" y="73"/>
                </a:cubicBezTo>
                <a:cubicBezTo>
                  <a:pt x="67" y="74"/>
                  <a:pt x="67" y="74"/>
                  <a:pt x="66" y="74"/>
                </a:cubicBezTo>
                <a:cubicBezTo>
                  <a:pt x="66" y="74"/>
                  <a:pt x="66" y="74"/>
                  <a:pt x="66" y="74"/>
                </a:cubicBezTo>
                <a:moveTo>
                  <a:pt x="59" y="100"/>
                </a:moveTo>
                <a:cubicBezTo>
                  <a:pt x="59" y="100"/>
                  <a:pt x="59" y="100"/>
                  <a:pt x="59" y="100"/>
                </a:cubicBezTo>
                <a:cubicBezTo>
                  <a:pt x="59" y="100"/>
                  <a:pt x="59" y="100"/>
                  <a:pt x="59" y="100"/>
                </a:cubicBezTo>
                <a:cubicBezTo>
                  <a:pt x="59" y="100"/>
                  <a:pt x="59" y="100"/>
                  <a:pt x="59" y="100"/>
                </a:cubicBezTo>
                <a:cubicBezTo>
                  <a:pt x="59" y="100"/>
                  <a:pt x="59" y="100"/>
                  <a:pt x="59" y="100"/>
                </a:cubicBezTo>
                <a:cubicBezTo>
                  <a:pt x="59" y="99"/>
                  <a:pt x="59" y="99"/>
                  <a:pt x="59" y="99"/>
                </a:cubicBezTo>
                <a:cubicBezTo>
                  <a:pt x="59" y="99"/>
                  <a:pt x="59" y="99"/>
                  <a:pt x="59" y="99"/>
                </a:cubicBezTo>
                <a:cubicBezTo>
                  <a:pt x="59" y="99"/>
                  <a:pt x="59" y="99"/>
                  <a:pt x="59" y="99"/>
                </a:cubicBezTo>
                <a:cubicBezTo>
                  <a:pt x="58" y="99"/>
                  <a:pt x="58" y="99"/>
                  <a:pt x="57" y="100"/>
                </a:cubicBezTo>
                <a:cubicBezTo>
                  <a:pt x="57" y="100"/>
                  <a:pt x="57" y="100"/>
                  <a:pt x="57" y="100"/>
                </a:cubicBezTo>
                <a:cubicBezTo>
                  <a:pt x="57" y="100"/>
                  <a:pt x="57" y="100"/>
                  <a:pt x="57" y="100"/>
                </a:cubicBezTo>
                <a:cubicBezTo>
                  <a:pt x="57" y="100"/>
                  <a:pt x="58" y="99"/>
                  <a:pt x="58" y="99"/>
                </a:cubicBezTo>
                <a:cubicBezTo>
                  <a:pt x="58" y="99"/>
                  <a:pt x="58" y="99"/>
                  <a:pt x="58" y="99"/>
                </a:cubicBezTo>
                <a:cubicBezTo>
                  <a:pt x="58" y="99"/>
                  <a:pt x="58" y="99"/>
                  <a:pt x="57" y="99"/>
                </a:cubicBezTo>
                <a:cubicBezTo>
                  <a:pt x="57" y="99"/>
                  <a:pt x="57" y="99"/>
                  <a:pt x="57" y="99"/>
                </a:cubicBezTo>
                <a:cubicBezTo>
                  <a:pt x="57" y="99"/>
                  <a:pt x="57" y="99"/>
                  <a:pt x="57" y="99"/>
                </a:cubicBezTo>
                <a:cubicBezTo>
                  <a:pt x="57" y="99"/>
                  <a:pt x="57" y="99"/>
                  <a:pt x="57" y="99"/>
                </a:cubicBezTo>
                <a:cubicBezTo>
                  <a:pt x="57" y="99"/>
                  <a:pt x="57" y="99"/>
                  <a:pt x="57" y="99"/>
                </a:cubicBezTo>
                <a:cubicBezTo>
                  <a:pt x="57" y="99"/>
                  <a:pt x="57" y="99"/>
                  <a:pt x="57" y="99"/>
                </a:cubicBezTo>
                <a:cubicBezTo>
                  <a:pt x="56" y="99"/>
                  <a:pt x="56" y="99"/>
                  <a:pt x="56" y="99"/>
                </a:cubicBezTo>
                <a:cubicBezTo>
                  <a:pt x="55" y="99"/>
                  <a:pt x="55" y="99"/>
                  <a:pt x="54" y="99"/>
                </a:cubicBezTo>
                <a:cubicBezTo>
                  <a:pt x="54" y="99"/>
                  <a:pt x="53" y="99"/>
                  <a:pt x="53" y="99"/>
                </a:cubicBezTo>
                <a:cubicBezTo>
                  <a:pt x="53" y="99"/>
                  <a:pt x="53" y="99"/>
                  <a:pt x="53" y="98"/>
                </a:cubicBezTo>
                <a:cubicBezTo>
                  <a:pt x="53" y="98"/>
                  <a:pt x="54" y="98"/>
                  <a:pt x="54" y="97"/>
                </a:cubicBezTo>
                <a:cubicBezTo>
                  <a:pt x="54" y="97"/>
                  <a:pt x="54" y="97"/>
                  <a:pt x="54" y="97"/>
                </a:cubicBezTo>
                <a:cubicBezTo>
                  <a:pt x="54" y="97"/>
                  <a:pt x="54" y="97"/>
                  <a:pt x="54" y="97"/>
                </a:cubicBezTo>
                <a:cubicBezTo>
                  <a:pt x="54" y="97"/>
                  <a:pt x="54" y="97"/>
                  <a:pt x="55" y="97"/>
                </a:cubicBezTo>
                <a:cubicBezTo>
                  <a:pt x="54" y="96"/>
                  <a:pt x="54" y="96"/>
                  <a:pt x="54" y="96"/>
                </a:cubicBezTo>
                <a:cubicBezTo>
                  <a:pt x="54" y="95"/>
                  <a:pt x="55" y="94"/>
                  <a:pt x="56" y="93"/>
                </a:cubicBezTo>
                <a:cubicBezTo>
                  <a:pt x="56" y="93"/>
                  <a:pt x="57" y="93"/>
                  <a:pt x="57" y="93"/>
                </a:cubicBezTo>
                <a:cubicBezTo>
                  <a:pt x="57" y="93"/>
                  <a:pt x="57" y="93"/>
                  <a:pt x="57" y="93"/>
                </a:cubicBezTo>
                <a:cubicBezTo>
                  <a:pt x="57" y="93"/>
                  <a:pt x="57" y="93"/>
                  <a:pt x="57" y="93"/>
                </a:cubicBezTo>
                <a:cubicBezTo>
                  <a:pt x="57" y="93"/>
                  <a:pt x="57" y="93"/>
                  <a:pt x="57" y="93"/>
                </a:cubicBezTo>
                <a:cubicBezTo>
                  <a:pt x="57" y="93"/>
                  <a:pt x="57" y="93"/>
                  <a:pt x="57" y="93"/>
                </a:cubicBezTo>
                <a:cubicBezTo>
                  <a:pt x="57" y="94"/>
                  <a:pt x="56" y="95"/>
                  <a:pt x="56" y="96"/>
                </a:cubicBezTo>
                <a:cubicBezTo>
                  <a:pt x="56" y="96"/>
                  <a:pt x="56" y="95"/>
                  <a:pt x="57" y="95"/>
                </a:cubicBezTo>
                <a:cubicBezTo>
                  <a:pt x="57" y="95"/>
                  <a:pt x="57" y="95"/>
                  <a:pt x="57" y="95"/>
                </a:cubicBezTo>
                <a:cubicBezTo>
                  <a:pt x="57" y="96"/>
                  <a:pt x="57" y="96"/>
                  <a:pt x="57" y="96"/>
                </a:cubicBezTo>
                <a:cubicBezTo>
                  <a:pt x="57" y="96"/>
                  <a:pt x="57" y="96"/>
                  <a:pt x="57" y="96"/>
                </a:cubicBezTo>
                <a:cubicBezTo>
                  <a:pt x="57" y="96"/>
                  <a:pt x="57" y="96"/>
                  <a:pt x="57" y="96"/>
                </a:cubicBezTo>
                <a:cubicBezTo>
                  <a:pt x="57" y="96"/>
                  <a:pt x="58" y="97"/>
                  <a:pt x="58" y="96"/>
                </a:cubicBezTo>
                <a:cubicBezTo>
                  <a:pt x="58" y="96"/>
                  <a:pt x="58" y="96"/>
                  <a:pt x="58" y="96"/>
                </a:cubicBezTo>
                <a:cubicBezTo>
                  <a:pt x="59" y="96"/>
                  <a:pt x="59" y="96"/>
                  <a:pt x="60" y="96"/>
                </a:cubicBezTo>
                <a:cubicBezTo>
                  <a:pt x="59" y="97"/>
                  <a:pt x="59" y="97"/>
                  <a:pt x="59" y="97"/>
                </a:cubicBezTo>
                <a:cubicBezTo>
                  <a:pt x="59" y="97"/>
                  <a:pt x="59" y="97"/>
                  <a:pt x="59" y="97"/>
                </a:cubicBezTo>
                <a:cubicBezTo>
                  <a:pt x="59" y="97"/>
                  <a:pt x="59" y="97"/>
                  <a:pt x="59" y="97"/>
                </a:cubicBezTo>
                <a:cubicBezTo>
                  <a:pt x="59" y="97"/>
                  <a:pt x="59" y="97"/>
                  <a:pt x="59" y="98"/>
                </a:cubicBezTo>
                <a:cubicBezTo>
                  <a:pt x="59" y="98"/>
                  <a:pt x="60" y="97"/>
                  <a:pt x="60" y="97"/>
                </a:cubicBezTo>
                <a:cubicBezTo>
                  <a:pt x="60" y="97"/>
                  <a:pt x="60" y="97"/>
                  <a:pt x="60" y="97"/>
                </a:cubicBezTo>
                <a:cubicBezTo>
                  <a:pt x="60" y="98"/>
                  <a:pt x="60" y="98"/>
                  <a:pt x="60" y="98"/>
                </a:cubicBezTo>
                <a:cubicBezTo>
                  <a:pt x="60" y="98"/>
                  <a:pt x="60" y="98"/>
                  <a:pt x="59" y="98"/>
                </a:cubicBezTo>
                <a:cubicBezTo>
                  <a:pt x="59" y="98"/>
                  <a:pt x="59" y="98"/>
                  <a:pt x="59" y="98"/>
                </a:cubicBezTo>
                <a:cubicBezTo>
                  <a:pt x="59" y="98"/>
                  <a:pt x="59" y="99"/>
                  <a:pt x="59" y="99"/>
                </a:cubicBezTo>
                <a:cubicBezTo>
                  <a:pt x="59" y="99"/>
                  <a:pt x="59" y="99"/>
                  <a:pt x="59" y="99"/>
                </a:cubicBezTo>
                <a:cubicBezTo>
                  <a:pt x="60" y="99"/>
                  <a:pt x="60" y="99"/>
                  <a:pt x="60" y="98"/>
                </a:cubicBezTo>
                <a:cubicBezTo>
                  <a:pt x="60" y="98"/>
                  <a:pt x="60" y="98"/>
                  <a:pt x="60" y="99"/>
                </a:cubicBezTo>
                <a:cubicBezTo>
                  <a:pt x="60" y="99"/>
                  <a:pt x="60" y="99"/>
                  <a:pt x="60" y="99"/>
                </a:cubicBezTo>
                <a:cubicBezTo>
                  <a:pt x="60" y="99"/>
                  <a:pt x="60" y="99"/>
                  <a:pt x="60" y="99"/>
                </a:cubicBezTo>
                <a:cubicBezTo>
                  <a:pt x="60" y="99"/>
                  <a:pt x="60" y="100"/>
                  <a:pt x="60" y="100"/>
                </a:cubicBezTo>
                <a:cubicBezTo>
                  <a:pt x="60" y="100"/>
                  <a:pt x="60" y="100"/>
                  <a:pt x="59" y="100"/>
                </a:cubicBezTo>
                <a:moveTo>
                  <a:pt x="59" y="166"/>
                </a:moveTo>
                <a:cubicBezTo>
                  <a:pt x="59" y="166"/>
                  <a:pt x="58" y="166"/>
                  <a:pt x="57" y="166"/>
                </a:cubicBezTo>
                <a:cubicBezTo>
                  <a:pt x="57" y="166"/>
                  <a:pt x="57" y="165"/>
                  <a:pt x="57" y="164"/>
                </a:cubicBezTo>
                <a:cubicBezTo>
                  <a:pt x="58" y="164"/>
                  <a:pt x="59" y="164"/>
                  <a:pt x="59" y="165"/>
                </a:cubicBezTo>
                <a:cubicBezTo>
                  <a:pt x="59" y="165"/>
                  <a:pt x="59" y="166"/>
                  <a:pt x="59" y="166"/>
                </a:cubicBezTo>
                <a:moveTo>
                  <a:pt x="58" y="54"/>
                </a:moveTo>
                <a:cubicBezTo>
                  <a:pt x="59" y="55"/>
                  <a:pt x="58" y="55"/>
                  <a:pt x="58" y="55"/>
                </a:cubicBezTo>
                <a:cubicBezTo>
                  <a:pt x="58" y="55"/>
                  <a:pt x="58" y="55"/>
                  <a:pt x="58" y="55"/>
                </a:cubicBezTo>
                <a:cubicBezTo>
                  <a:pt x="58" y="55"/>
                  <a:pt x="58" y="55"/>
                  <a:pt x="58" y="54"/>
                </a:cubicBezTo>
                <a:moveTo>
                  <a:pt x="50" y="101"/>
                </a:moveTo>
                <a:cubicBezTo>
                  <a:pt x="50" y="101"/>
                  <a:pt x="51" y="100"/>
                  <a:pt x="51" y="100"/>
                </a:cubicBezTo>
                <a:cubicBezTo>
                  <a:pt x="52" y="100"/>
                  <a:pt x="52" y="100"/>
                  <a:pt x="52" y="100"/>
                </a:cubicBezTo>
                <a:cubicBezTo>
                  <a:pt x="52" y="100"/>
                  <a:pt x="51" y="101"/>
                  <a:pt x="51" y="101"/>
                </a:cubicBezTo>
                <a:cubicBezTo>
                  <a:pt x="51" y="101"/>
                  <a:pt x="51" y="101"/>
                  <a:pt x="51" y="101"/>
                </a:cubicBezTo>
                <a:cubicBezTo>
                  <a:pt x="51" y="101"/>
                  <a:pt x="51" y="101"/>
                  <a:pt x="51" y="101"/>
                </a:cubicBezTo>
                <a:cubicBezTo>
                  <a:pt x="51" y="101"/>
                  <a:pt x="52" y="100"/>
                  <a:pt x="52" y="101"/>
                </a:cubicBezTo>
                <a:cubicBezTo>
                  <a:pt x="52" y="102"/>
                  <a:pt x="51" y="102"/>
                  <a:pt x="50" y="101"/>
                </a:cubicBezTo>
                <a:moveTo>
                  <a:pt x="44" y="138"/>
                </a:moveTo>
                <a:cubicBezTo>
                  <a:pt x="44" y="138"/>
                  <a:pt x="44" y="138"/>
                  <a:pt x="43" y="138"/>
                </a:cubicBezTo>
                <a:cubicBezTo>
                  <a:pt x="43" y="138"/>
                  <a:pt x="43" y="138"/>
                  <a:pt x="43" y="137"/>
                </a:cubicBezTo>
                <a:cubicBezTo>
                  <a:pt x="43" y="137"/>
                  <a:pt x="43" y="137"/>
                  <a:pt x="43" y="137"/>
                </a:cubicBezTo>
                <a:cubicBezTo>
                  <a:pt x="44" y="137"/>
                  <a:pt x="45" y="137"/>
                  <a:pt x="45" y="137"/>
                </a:cubicBezTo>
                <a:cubicBezTo>
                  <a:pt x="45" y="138"/>
                  <a:pt x="45" y="138"/>
                  <a:pt x="44" y="138"/>
                </a:cubicBezTo>
                <a:moveTo>
                  <a:pt x="44" y="152"/>
                </a:moveTo>
                <a:cubicBezTo>
                  <a:pt x="44" y="152"/>
                  <a:pt x="44" y="152"/>
                  <a:pt x="44" y="152"/>
                </a:cubicBezTo>
                <a:cubicBezTo>
                  <a:pt x="44" y="152"/>
                  <a:pt x="44" y="152"/>
                  <a:pt x="44" y="152"/>
                </a:cubicBezTo>
                <a:cubicBezTo>
                  <a:pt x="44" y="152"/>
                  <a:pt x="44" y="152"/>
                  <a:pt x="44" y="152"/>
                </a:cubicBezTo>
                <a:cubicBezTo>
                  <a:pt x="44" y="152"/>
                  <a:pt x="44" y="152"/>
                  <a:pt x="44" y="152"/>
                </a:cubicBezTo>
                <a:cubicBezTo>
                  <a:pt x="45" y="152"/>
                  <a:pt x="45" y="152"/>
                  <a:pt x="45" y="152"/>
                </a:cubicBezTo>
                <a:cubicBezTo>
                  <a:pt x="45" y="152"/>
                  <a:pt x="45" y="152"/>
                  <a:pt x="45" y="152"/>
                </a:cubicBezTo>
                <a:cubicBezTo>
                  <a:pt x="44" y="152"/>
                  <a:pt x="45" y="152"/>
                  <a:pt x="44" y="152"/>
                </a:cubicBezTo>
                <a:cubicBezTo>
                  <a:pt x="44" y="152"/>
                  <a:pt x="44" y="152"/>
                  <a:pt x="43" y="152"/>
                </a:cubicBezTo>
                <a:cubicBezTo>
                  <a:pt x="43" y="152"/>
                  <a:pt x="43" y="152"/>
                  <a:pt x="43" y="152"/>
                </a:cubicBezTo>
                <a:cubicBezTo>
                  <a:pt x="43" y="152"/>
                  <a:pt x="44" y="152"/>
                  <a:pt x="44" y="152"/>
                </a:cubicBezTo>
                <a:cubicBezTo>
                  <a:pt x="44" y="152"/>
                  <a:pt x="44" y="152"/>
                  <a:pt x="44" y="152"/>
                </a:cubicBezTo>
                <a:moveTo>
                  <a:pt x="41" y="137"/>
                </a:moveTo>
                <a:cubicBezTo>
                  <a:pt x="41" y="137"/>
                  <a:pt x="40" y="137"/>
                  <a:pt x="40" y="137"/>
                </a:cubicBezTo>
                <a:cubicBezTo>
                  <a:pt x="40" y="137"/>
                  <a:pt x="40" y="138"/>
                  <a:pt x="40" y="138"/>
                </a:cubicBezTo>
                <a:cubicBezTo>
                  <a:pt x="39" y="137"/>
                  <a:pt x="39" y="137"/>
                  <a:pt x="39" y="137"/>
                </a:cubicBezTo>
                <a:cubicBezTo>
                  <a:pt x="39" y="138"/>
                  <a:pt x="39" y="138"/>
                  <a:pt x="38" y="138"/>
                </a:cubicBezTo>
                <a:cubicBezTo>
                  <a:pt x="38" y="138"/>
                  <a:pt x="38" y="138"/>
                  <a:pt x="38" y="138"/>
                </a:cubicBezTo>
                <a:cubicBezTo>
                  <a:pt x="37" y="138"/>
                  <a:pt x="37" y="138"/>
                  <a:pt x="37" y="138"/>
                </a:cubicBezTo>
                <a:cubicBezTo>
                  <a:pt x="36" y="138"/>
                  <a:pt x="36" y="138"/>
                  <a:pt x="36" y="138"/>
                </a:cubicBezTo>
                <a:cubicBezTo>
                  <a:pt x="36" y="138"/>
                  <a:pt x="36" y="138"/>
                  <a:pt x="35" y="138"/>
                </a:cubicBezTo>
                <a:cubicBezTo>
                  <a:pt x="35" y="138"/>
                  <a:pt x="35" y="138"/>
                  <a:pt x="35" y="137"/>
                </a:cubicBezTo>
                <a:cubicBezTo>
                  <a:pt x="35" y="137"/>
                  <a:pt x="35" y="137"/>
                  <a:pt x="35" y="137"/>
                </a:cubicBezTo>
                <a:cubicBezTo>
                  <a:pt x="35" y="137"/>
                  <a:pt x="35" y="137"/>
                  <a:pt x="35" y="137"/>
                </a:cubicBezTo>
                <a:cubicBezTo>
                  <a:pt x="36" y="137"/>
                  <a:pt x="37" y="137"/>
                  <a:pt x="37" y="137"/>
                </a:cubicBezTo>
                <a:cubicBezTo>
                  <a:pt x="37" y="137"/>
                  <a:pt x="37" y="137"/>
                  <a:pt x="37" y="137"/>
                </a:cubicBezTo>
                <a:cubicBezTo>
                  <a:pt x="37" y="137"/>
                  <a:pt x="37" y="137"/>
                  <a:pt x="37" y="136"/>
                </a:cubicBezTo>
                <a:cubicBezTo>
                  <a:pt x="37" y="136"/>
                  <a:pt x="36" y="136"/>
                  <a:pt x="36" y="136"/>
                </a:cubicBezTo>
                <a:cubicBezTo>
                  <a:pt x="36" y="136"/>
                  <a:pt x="36" y="136"/>
                  <a:pt x="36" y="136"/>
                </a:cubicBezTo>
                <a:cubicBezTo>
                  <a:pt x="36" y="136"/>
                  <a:pt x="36" y="136"/>
                  <a:pt x="36" y="136"/>
                </a:cubicBezTo>
                <a:cubicBezTo>
                  <a:pt x="36" y="136"/>
                  <a:pt x="36" y="136"/>
                  <a:pt x="36" y="136"/>
                </a:cubicBezTo>
                <a:cubicBezTo>
                  <a:pt x="37" y="136"/>
                  <a:pt x="37" y="136"/>
                  <a:pt x="38" y="136"/>
                </a:cubicBezTo>
                <a:cubicBezTo>
                  <a:pt x="38" y="136"/>
                  <a:pt x="38" y="136"/>
                  <a:pt x="38" y="136"/>
                </a:cubicBezTo>
                <a:cubicBezTo>
                  <a:pt x="38" y="136"/>
                  <a:pt x="39" y="136"/>
                  <a:pt x="39" y="136"/>
                </a:cubicBezTo>
                <a:cubicBezTo>
                  <a:pt x="39" y="136"/>
                  <a:pt x="39" y="136"/>
                  <a:pt x="39" y="136"/>
                </a:cubicBezTo>
                <a:cubicBezTo>
                  <a:pt x="39" y="136"/>
                  <a:pt x="40" y="136"/>
                  <a:pt x="40" y="136"/>
                </a:cubicBezTo>
                <a:cubicBezTo>
                  <a:pt x="40" y="137"/>
                  <a:pt x="42" y="137"/>
                  <a:pt x="42" y="137"/>
                </a:cubicBezTo>
                <a:cubicBezTo>
                  <a:pt x="42" y="137"/>
                  <a:pt x="42" y="138"/>
                  <a:pt x="42" y="138"/>
                </a:cubicBezTo>
                <a:cubicBezTo>
                  <a:pt x="41" y="138"/>
                  <a:pt x="41" y="137"/>
                  <a:pt x="41" y="137"/>
                </a:cubicBezTo>
                <a:moveTo>
                  <a:pt x="34" y="115"/>
                </a:moveTo>
                <a:cubicBezTo>
                  <a:pt x="34" y="115"/>
                  <a:pt x="34" y="115"/>
                  <a:pt x="34" y="115"/>
                </a:cubicBezTo>
                <a:cubicBezTo>
                  <a:pt x="34" y="115"/>
                  <a:pt x="34" y="115"/>
                  <a:pt x="34" y="115"/>
                </a:cubicBezTo>
                <a:cubicBezTo>
                  <a:pt x="34" y="115"/>
                  <a:pt x="34" y="115"/>
                  <a:pt x="34" y="115"/>
                </a:cubicBezTo>
                <a:moveTo>
                  <a:pt x="33" y="115"/>
                </a:moveTo>
                <a:cubicBezTo>
                  <a:pt x="33" y="115"/>
                  <a:pt x="34" y="115"/>
                  <a:pt x="34" y="115"/>
                </a:cubicBezTo>
                <a:cubicBezTo>
                  <a:pt x="34" y="115"/>
                  <a:pt x="34" y="115"/>
                  <a:pt x="34" y="115"/>
                </a:cubicBezTo>
                <a:cubicBezTo>
                  <a:pt x="33" y="115"/>
                  <a:pt x="33" y="115"/>
                  <a:pt x="33" y="115"/>
                </a:cubicBezTo>
                <a:moveTo>
                  <a:pt x="33" y="115"/>
                </a:moveTo>
                <a:cubicBezTo>
                  <a:pt x="33" y="115"/>
                  <a:pt x="33" y="115"/>
                  <a:pt x="33" y="115"/>
                </a:cubicBezTo>
                <a:cubicBezTo>
                  <a:pt x="33" y="115"/>
                  <a:pt x="33" y="115"/>
                  <a:pt x="33" y="115"/>
                </a:cubicBezTo>
                <a:close/>
                <a:moveTo>
                  <a:pt x="32" y="138"/>
                </a:moveTo>
                <a:cubicBezTo>
                  <a:pt x="32" y="138"/>
                  <a:pt x="32" y="138"/>
                  <a:pt x="32" y="138"/>
                </a:cubicBezTo>
                <a:cubicBezTo>
                  <a:pt x="31" y="138"/>
                  <a:pt x="30" y="138"/>
                  <a:pt x="30" y="138"/>
                </a:cubicBezTo>
                <a:cubicBezTo>
                  <a:pt x="30" y="137"/>
                  <a:pt x="31" y="137"/>
                  <a:pt x="31" y="137"/>
                </a:cubicBezTo>
                <a:cubicBezTo>
                  <a:pt x="31" y="137"/>
                  <a:pt x="32" y="138"/>
                  <a:pt x="33" y="138"/>
                </a:cubicBezTo>
                <a:cubicBezTo>
                  <a:pt x="33" y="138"/>
                  <a:pt x="33" y="138"/>
                  <a:pt x="33" y="138"/>
                </a:cubicBezTo>
                <a:cubicBezTo>
                  <a:pt x="32" y="138"/>
                  <a:pt x="32" y="138"/>
                  <a:pt x="32" y="138"/>
                </a:cubicBezTo>
                <a:moveTo>
                  <a:pt x="206" y="140"/>
                </a:moveTo>
                <a:cubicBezTo>
                  <a:pt x="206" y="140"/>
                  <a:pt x="206" y="139"/>
                  <a:pt x="206" y="139"/>
                </a:cubicBezTo>
                <a:cubicBezTo>
                  <a:pt x="206" y="140"/>
                  <a:pt x="207" y="140"/>
                  <a:pt x="207" y="141"/>
                </a:cubicBezTo>
                <a:cubicBezTo>
                  <a:pt x="207" y="141"/>
                  <a:pt x="207" y="141"/>
                  <a:pt x="207" y="141"/>
                </a:cubicBezTo>
                <a:cubicBezTo>
                  <a:pt x="207" y="141"/>
                  <a:pt x="208" y="142"/>
                  <a:pt x="208" y="142"/>
                </a:cubicBezTo>
                <a:cubicBezTo>
                  <a:pt x="208" y="143"/>
                  <a:pt x="207" y="144"/>
                  <a:pt x="206" y="143"/>
                </a:cubicBezTo>
                <a:cubicBezTo>
                  <a:pt x="206" y="143"/>
                  <a:pt x="205" y="143"/>
                  <a:pt x="205" y="142"/>
                </a:cubicBezTo>
                <a:cubicBezTo>
                  <a:pt x="205" y="141"/>
                  <a:pt x="205" y="141"/>
                  <a:pt x="205" y="141"/>
                </a:cubicBezTo>
                <a:cubicBezTo>
                  <a:pt x="205" y="141"/>
                  <a:pt x="205" y="141"/>
                  <a:pt x="205" y="140"/>
                </a:cubicBezTo>
                <a:cubicBezTo>
                  <a:pt x="205" y="140"/>
                  <a:pt x="205" y="140"/>
                  <a:pt x="205" y="140"/>
                </a:cubicBezTo>
                <a:cubicBezTo>
                  <a:pt x="205" y="140"/>
                  <a:pt x="205" y="140"/>
                  <a:pt x="205" y="140"/>
                </a:cubicBezTo>
                <a:cubicBezTo>
                  <a:pt x="205" y="140"/>
                  <a:pt x="205" y="140"/>
                  <a:pt x="206" y="140"/>
                </a:cubicBezTo>
                <a:moveTo>
                  <a:pt x="123" y="75"/>
                </a:moveTo>
                <a:cubicBezTo>
                  <a:pt x="123" y="75"/>
                  <a:pt x="123" y="75"/>
                  <a:pt x="123" y="75"/>
                </a:cubicBezTo>
                <a:cubicBezTo>
                  <a:pt x="124" y="75"/>
                  <a:pt x="124" y="75"/>
                  <a:pt x="124" y="74"/>
                </a:cubicBezTo>
                <a:cubicBezTo>
                  <a:pt x="124" y="74"/>
                  <a:pt x="124" y="74"/>
                  <a:pt x="124" y="74"/>
                </a:cubicBezTo>
                <a:cubicBezTo>
                  <a:pt x="124" y="74"/>
                  <a:pt x="124" y="74"/>
                  <a:pt x="124" y="74"/>
                </a:cubicBezTo>
                <a:cubicBezTo>
                  <a:pt x="124" y="75"/>
                  <a:pt x="124" y="75"/>
                  <a:pt x="124" y="75"/>
                </a:cubicBezTo>
                <a:cubicBezTo>
                  <a:pt x="124" y="75"/>
                  <a:pt x="124" y="75"/>
                  <a:pt x="124" y="76"/>
                </a:cubicBezTo>
                <a:cubicBezTo>
                  <a:pt x="123" y="76"/>
                  <a:pt x="123" y="76"/>
                  <a:pt x="122" y="76"/>
                </a:cubicBezTo>
                <a:cubicBezTo>
                  <a:pt x="122" y="76"/>
                  <a:pt x="122" y="76"/>
                  <a:pt x="122" y="76"/>
                </a:cubicBezTo>
                <a:cubicBezTo>
                  <a:pt x="122" y="76"/>
                  <a:pt x="122" y="76"/>
                  <a:pt x="122" y="76"/>
                </a:cubicBezTo>
                <a:cubicBezTo>
                  <a:pt x="122" y="76"/>
                  <a:pt x="122" y="76"/>
                  <a:pt x="122" y="75"/>
                </a:cubicBezTo>
                <a:cubicBezTo>
                  <a:pt x="122" y="75"/>
                  <a:pt x="123" y="75"/>
                  <a:pt x="123" y="75"/>
                </a:cubicBezTo>
                <a:moveTo>
                  <a:pt x="126" y="78"/>
                </a:moveTo>
                <a:cubicBezTo>
                  <a:pt x="126" y="78"/>
                  <a:pt x="126" y="78"/>
                  <a:pt x="126" y="78"/>
                </a:cubicBezTo>
                <a:cubicBezTo>
                  <a:pt x="126" y="78"/>
                  <a:pt x="126" y="77"/>
                  <a:pt x="126" y="77"/>
                </a:cubicBezTo>
                <a:cubicBezTo>
                  <a:pt x="126" y="77"/>
                  <a:pt x="126" y="77"/>
                  <a:pt x="127" y="77"/>
                </a:cubicBezTo>
                <a:cubicBezTo>
                  <a:pt x="127" y="78"/>
                  <a:pt x="127" y="78"/>
                  <a:pt x="126" y="78"/>
                </a:cubicBezTo>
                <a:cubicBezTo>
                  <a:pt x="126" y="78"/>
                  <a:pt x="126" y="78"/>
                  <a:pt x="126" y="78"/>
                </a:cubicBezTo>
                <a:cubicBezTo>
                  <a:pt x="126" y="78"/>
                  <a:pt x="126" y="78"/>
                  <a:pt x="127" y="78"/>
                </a:cubicBezTo>
                <a:cubicBezTo>
                  <a:pt x="127" y="79"/>
                  <a:pt x="127" y="78"/>
                  <a:pt x="126" y="79"/>
                </a:cubicBezTo>
                <a:cubicBezTo>
                  <a:pt x="126" y="79"/>
                  <a:pt x="126" y="79"/>
                  <a:pt x="126" y="79"/>
                </a:cubicBezTo>
                <a:cubicBezTo>
                  <a:pt x="126" y="79"/>
                  <a:pt x="126" y="79"/>
                  <a:pt x="126" y="79"/>
                </a:cubicBezTo>
                <a:cubicBezTo>
                  <a:pt x="126" y="79"/>
                  <a:pt x="125" y="79"/>
                  <a:pt x="125" y="79"/>
                </a:cubicBezTo>
                <a:cubicBezTo>
                  <a:pt x="125" y="78"/>
                  <a:pt x="125" y="78"/>
                  <a:pt x="126" y="77"/>
                </a:cubicBezTo>
                <a:cubicBezTo>
                  <a:pt x="126" y="77"/>
                  <a:pt x="126" y="77"/>
                  <a:pt x="126" y="78"/>
                </a:cubicBezTo>
                <a:moveTo>
                  <a:pt x="40" y="107"/>
                </a:moveTo>
                <a:cubicBezTo>
                  <a:pt x="40" y="107"/>
                  <a:pt x="40" y="107"/>
                  <a:pt x="40" y="107"/>
                </a:cubicBezTo>
                <a:cubicBezTo>
                  <a:pt x="40" y="107"/>
                  <a:pt x="40" y="107"/>
                  <a:pt x="40" y="107"/>
                </a:cubicBezTo>
                <a:cubicBezTo>
                  <a:pt x="40" y="107"/>
                  <a:pt x="40" y="107"/>
                  <a:pt x="40" y="107"/>
                </a:cubicBezTo>
                <a:cubicBezTo>
                  <a:pt x="40" y="107"/>
                  <a:pt x="40" y="107"/>
                  <a:pt x="40" y="107"/>
                </a:cubicBezTo>
                <a:cubicBezTo>
                  <a:pt x="40" y="107"/>
                  <a:pt x="40" y="107"/>
                  <a:pt x="40" y="107"/>
                </a:cubicBezTo>
                <a:moveTo>
                  <a:pt x="40" y="107"/>
                </a:moveTo>
                <a:cubicBezTo>
                  <a:pt x="40" y="107"/>
                  <a:pt x="40" y="107"/>
                  <a:pt x="40" y="107"/>
                </a:cubicBezTo>
                <a:cubicBezTo>
                  <a:pt x="40" y="107"/>
                  <a:pt x="40" y="107"/>
                  <a:pt x="40" y="107"/>
                </a:cubicBezTo>
                <a:close/>
                <a:moveTo>
                  <a:pt x="33" y="114"/>
                </a:moveTo>
                <a:cubicBezTo>
                  <a:pt x="33" y="114"/>
                  <a:pt x="33" y="114"/>
                  <a:pt x="33" y="114"/>
                </a:cubicBezTo>
                <a:cubicBezTo>
                  <a:pt x="33" y="114"/>
                  <a:pt x="33" y="114"/>
                  <a:pt x="33" y="114"/>
                </a:cubicBezTo>
                <a:cubicBezTo>
                  <a:pt x="33" y="114"/>
                  <a:pt x="33" y="114"/>
                  <a:pt x="33" y="114"/>
                </a:cubicBezTo>
                <a:moveTo>
                  <a:pt x="33" y="115"/>
                </a:moveTo>
                <a:cubicBezTo>
                  <a:pt x="33" y="114"/>
                  <a:pt x="33" y="114"/>
                  <a:pt x="33" y="114"/>
                </a:cubicBezTo>
                <a:cubicBezTo>
                  <a:pt x="33" y="114"/>
                  <a:pt x="33" y="114"/>
                  <a:pt x="33" y="115"/>
                </a:cubicBezTo>
                <a:close/>
                <a:moveTo>
                  <a:pt x="33" y="114"/>
                </a:moveTo>
                <a:cubicBezTo>
                  <a:pt x="33" y="114"/>
                  <a:pt x="33" y="114"/>
                  <a:pt x="33" y="114"/>
                </a:cubicBezTo>
                <a:cubicBezTo>
                  <a:pt x="33" y="114"/>
                  <a:pt x="33" y="114"/>
                  <a:pt x="33" y="114"/>
                </a:cubicBezTo>
                <a:close/>
                <a:moveTo>
                  <a:pt x="33" y="114"/>
                </a:moveTo>
                <a:cubicBezTo>
                  <a:pt x="33" y="114"/>
                  <a:pt x="33" y="114"/>
                  <a:pt x="33" y="114"/>
                </a:cubicBezTo>
                <a:cubicBezTo>
                  <a:pt x="33" y="114"/>
                  <a:pt x="33" y="114"/>
                  <a:pt x="33" y="114"/>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 name="Picture Placeholder 2"/>
          <p:cNvSpPr>
            <a:spLocks noGrp="1"/>
          </p:cNvSpPr>
          <p:nvPr>
            <p:ph type="pic" sz="quarter" idx="10"/>
          </p:nvPr>
        </p:nvSpPr>
        <p:spPr/>
      </p:sp>
    </p:spTree>
    <p:extLst>
      <p:ext uri="{BB962C8B-B14F-4D97-AF65-F5344CB8AC3E}">
        <p14:creationId xmlns:p14="http://schemas.microsoft.com/office/powerpoint/2010/main" val="9349363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5" name="Straight Connector 34"/>
          <p:cNvCxnSpPr/>
          <p:nvPr/>
        </p:nvCxnSpPr>
        <p:spPr>
          <a:xfrm>
            <a:off x="12631777" y="3399849"/>
            <a:ext cx="0" cy="77978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37" name="Group 36"/>
          <p:cNvGrpSpPr/>
          <p:nvPr/>
        </p:nvGrpSpPr>
        <p:grpSpPr>
          <a:xfrm>
            <a:off x="3543905" y="9699274"/>
            <a:ext cx="3379510" cy="1607256"/>
            <a:chOff x="1796811" y="4352016"/>
            <a:chExt cx="1689536" cy="803628"/>
          </a:xfrm>
        </p:grpSpPr>
        <p:grpSp>
          <p:nvGrpSpPr>
            <p:cNvPr id="38" name="Group 37"/>
            <p:cNvGrpSpPr/>
            <p:nvPr/>
          </p:nvGrpSpPr>
          <p:grpSpPr>
            <a:xfrm>
              <a:off x="1796811" y="4352016"/>
              <a:ext cx="1689536" cy="621719"/>
              <a:chOff x="1796811" y="4352016"/>
              <a:chExt cx="1689536" cy="621719"/>
            </a:xfrm>
          </p:grpSpPr>
          <p:grpSp>
            <p:nvGrpSpPr>
              <p:cNvPr id="40" name="Group 39"/>
              <p:cNvGrpSpPr/>
              <p:nvPr/>
            </p:nvGrpSpPr>
            <p:grpSpPr>
              <a:xfrm>
                <a:off x="1796811" y="4459323"/>
                <a:ext cx="233460" cy="503500"/>
                <a:chOff x="4395788" y="2198688"/>
                <a:chExt cx="344488" cy="742951"/>
              </a:xfrm>
              <a:solidFill>
                <a:schemeClr val="accent3"/>
              </a:solidFill>
            </p:grpSpPr>
            <p:sp>
              <p:nvSpPr>
                <p:cNvPr id="42" name="Oval 41"/>
                <p:cNvSpPr>
                  <a:spLocks noChangeArrowheads="1"/>
                </p:cNvSpPr>
                <p:nvPr/>
              </p:nvSpPr>
              <p:spPr bwMode="auto">
                <a:xfrm>
                  <a:off x="4511675" y="2198688"/>
                  <a:ext cx="109538" cy="112713"/>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sp>
              <p:nvSpPr>
                <p:cNvPr id="43"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grpSp>
          <p:sp>
            <p:nvSpPr>
              <p:cNvPr id="41" name="Content Placeholder 2"/>
              <p:cNvSpPr txBox="1">
                <a:spLocks/>
              </p:cNvSpPr>
              <p:nvPr/>
            </p:nvSpPr>
            <p:spPr>
              <a:xfrm>
                <a:off x="21016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tx1"/>
                    </a:solidFill>
                    <a:latin typeface="Open Sans Light"/>
                    <a:cs typeface="Open Sans Light"/>
                  </a:rPr>
                  <a:t>63%</a:t>
                </a:r>
                <a:endParaRPr lang="en-US" sz="5600" dirty="0">
                  <a:solidFill>
                    <a:schemeClr val="tx1"/>
                  </a:solidFill>
                  <a:latin typeface="Open Sans Light"/>
                  <a:cs typeface="Open Sans Light"/>
                </a:endParaRPr>
              </a:p>
            </p:txBody>
          </p:sp>
        </p:grpSp>
        <p:sp>
          <p:nvSpPr>
            <p:cNvPr id="39" name="Title 1"/>
            <p:cNvSpPr txBox="1">
              <a:spLocks/>
            </p:cNvSpPr>
            <p:nvPr/>
          </p:nvSpPr>
          <p:spPr>
            <a:xfrm>
              <a:off x="21160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Open Sans Light"/>
                  <a:cs typeface="Open Sans Light"/>
                </a:rPr>
                <a:t>Female Users</a:t>
              </a:r>
            </a:p>
          </p:txBody>
        </p:sp>
      </p:grpSp>
      <p:grpSp>
        <p:nvGrpSpPr>
          <p:cNvPr id="44" name="Group 43"/>
          <p:cNvGrpSpPr/>
          <p:nvPr/>
        </p:nvGrpSpPr>
        <p:grpSpPr>
          <a:xfrm>
            <a:off x="7015897" y="9699269"/>
            <a:ext cx="3337278" cy="1606062"/>
            <a:chOff x="3532582" y="4352013"/>
            <a:chExt cx="1668423" cy="803031"/>
          </a:xfrm>
        </p:grpSpPr>
        <p:grpSp>
          <p:nvGrpSpPr>
            <p:cNvPr id="45" name="Group 44"/>
            <p:cNvGrpSpPr/>
            <p:nvPr/>
          </p:nvGrpSpPr>
          <p:grpSpPr>
            <a:xfrm>
              <a:off x="3532582" y="4352013"/>
              <a:ext cx="1668423" cy="621719"/>
              <a:chOff x="3532582" y="4352013"/>
              <a:chExt cx="1668423" cy="621719"/>
            </a:xfrm>
          </p:grpSpPr>
          <p:grpSp>
            <p:nvGrpSpPr>
              <p:cNvPr id="47" name="Group 46"/>
              <p:cNvGrpSpPr/>
              <p:nvPr/>
            </p:nvGrpSpPr>
            <p:grpSpPr>
              <a:xfrm>
                <a:off x="3532582" y="4443631"/>
                <a:ext cx="204213" cy="519412"/>
                <a:chOff x="4422775" y="2198688"/>
                <a:chExt cx="292100" cy="742950"/>
              </a:xfrm>
              <a:solidFill>
                <a:schemeClr val="accent2"/>
              </a:solidFill>
            </p:grpSpPr>
            <p:sp>
              <p:nvSpPr>
                <p:cNvPr id="49"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sp>
              <p:nvSpPr>
                <p:cNvPr id="50"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grpSp>
          <p:sp>
            <p:nvSpPr>
              <p:cNvPr id="48" name="Content Placeholder 2"/>
              <p:cNvSpPr txBox="1">
                <a:spLocks/>
              </p:cNvSpPr>
              <p:nvPr/>
            </p:nvSpPr>
            <p:spPr>
              <a:xfrm>
                <a:off x="38163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tx1"/>
                    </a:solidFill>
                    <a:latin typeface="Open Sans Light"/>
                    <a:cs typeface="Open Sans Light"/>
                  </a:rPr>
                  <a:t>37%</a:t>
                </a:r>
                <a:endParaRPr lang="en-US" sz="5600" dirty="0">
                  <a:solidFill>
                    <a:schemeClr val="tx1"/>
                  </a:solidFill>
                  <a:latin typeface="Open Sans Light"/>
                  <a:cs typeface="Open Sans Light"/>
                </a:endParaRPr>
              </a:p>
            </p:txBody>
          </p:sp>
        </p:grpSp>
        <p:sp>
          <p:nvSpPr>
            <p:cNvPr id="46" name="Title 1"/>
            <p:cNvSpPr txBox="1">
              <a:spLocks/>
            </p:cNvSpPr>
            <p:nvPr/>
          </p:nvSpPr>
          <p:spPr>
            <a:xfrm>
              <a:off x="3830729" y="466227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Open Sans Light"/>
                  <a:cs typeface="Open Sans Light"/>
                </a:rPr>
                <a:t>Male Users</a:t>
              </a:r>
            </a:p>
          </p:txBody>
        </p:sp>
      </p:grpSp>
      <p:cxnSp>
        <p:nvCxnSpPr>
          <p:cNvPr id="51" name="Straight Connector 50"/>
          <p:cNvCxnSpPr/>
          <p:nvPr/>
        </p:nvCxnSpPr>
        <p:spPr>
          <a:xfrm>
            <a:off x="3236351" y="9413786"/>
            <a:ext cx="6195073"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52" name="TextBox 51"/>
          <p:cNvSpPr txBox="1"/>
          <p:nvPr/>
        </p:nvSpPr>
        <p:spPr>
          <a:xfrm>
            <a:off x="13273319" y="3781626"/>
            <a:ext cx="4243014" cy="800183"/>
          </a:xfrm>
          <a:prstGeom prst="rect">
            <a:avLst/>
          </a:prstGeom>
          <a:noFill/>
        </p:spPr>
        <p:txBody>
          <a:bodyPr wrap="none" lIns="182843" tIns="91422" rIns="182843" bIns="91422" rtlCol="0">
            <a:spAutoFit/>
          </a:bodyPr>
          <a:lstStyle/>
          <a:p>
            <a:r>
              <a:rPr lang="id-ID" sz="4000" b="1" dirty="0" smtClean="0">
                <a:latin typeface="Open Sans Light"/>
                <a:cs typeface="Open Sans Light"/>
              </a:rPr>
              <a:t>US POPULATION</a:t>
            </a:r>
            <a:endParaRPr lang="id-ID" sz="4000" b="1" dirty="0">
              <a:latin typeface="Open Sans Light"/>
              <a:cs typeface="Open Sans Light"/>
            </a:endParaRPr>
          </a:p>
        </p:txBody>
      </p:sp>
      <p:grpSp>
        <p:nvGrpSpPr>
          <p:cNvPr id="93" name="Group 92"/>
          <p:cNvGrpSpPr/>
          <p:nvPr/>
        </p:nvGrpSpPr>
        <p:grpSpPr>
          <a:xfrm>
            <a:off x="13372033" y="4353222"/>
            <a:ext cx="9637532" cy="1846623"/>
            <a:chOff x="12440424" y="4933683"/>
            <a:chExt cx="9761278" cy="1846623"/>
          </a:xfrm>
        </p:grpSpPr>
        <p:sp>
          <p:nvSpPr>
            <p:cNvPr id="53" name="TextBox 52"/>
            <p:cNvSpPr txBox="1"/>
            <p:nvPr/>
          </p:nvSpPr>
          <p:spPr>
            <a:xfrm>
              <a:off x="15537965" y="5136793"/>
              <a:ext cx="6663737" cy="1606557"/>
            </a:xfrm>
            <a:prstGeom prst="rect">
              <a:avLst/>
            </a:prstGeom>
            <a:noFill/>
          </p:spPr>
          <p:txBody>
            <a:bodyPr wrap="square" lIns="182843" tIns="91422" rIns="182843" bIns="91422" rtlCol="0">
              <a:spAutoFit/>
            </a:bodyPr>
            <a:lstStyle/>
            <a:p>
              <a:pPr>
                <a:lnSpc>
                  <a:spcPct val="130000"/>
                </a:lnSpc>
              </a:pPr>
              <a:r>
                <a:rPr lang="pt-BR" sz="2400" dirty="0">
                  <a:latin typeface="Open Sans Light"/>
                  <a:cs typeface="Open Sans Light"/>
                </a:rPr>
                <a:t>Lorem ipsum dolor sit amet, consectetur adipiscing elit. Aliquam tincidunt ante nec sem congue convallis. </a:t>
              </a:r>
              <a:endParaRPr lang="en-US" sz="2400" dirty="0">
                <a:latin typeface="Open Sans Light"/>
                <a:cs typeface="Open Sans Light"/>
              </a:endParaRPr>
            </a:p>
          </p:txBody>
        </p:sp>
        <p:sp>
          <p:nvSpPr>
            <p:cNvPr id="54" name="TextBox 53"/>
            <p:cNvSpPr txBox="1"/>
            <p:nvPr/>
          </p:nvSpPr>
          <p:spPr>
            <a:xfrm>
              <a:off x="12440424" y="4933683"/>
              <a:ext cx="3107634" cy="1846623"/>
            </a:xfrm>
            <a:prstGeom prst="rect">
              <a:avLst/>
            </a:prstGeom>
            <a:noFill/>
          </p:spPr>
          <p:txBody>
            <a:bodyPr wrap="none" lIns="182843" tIns="91422" rIns="182843" bIns="91422" rtlCol="0">
              <a:spAutoFit/>
            </a:bodyPr>
            <a:lstStyle/>
            <a:p>
              <a:r>
                <a:rPr lang="id-ID" sz="10800" b="1" dirty="0" smtClean="0">
                  <a:latin typeface="Open Sans Light"/>
                  <a:cs typeface="Open Sans Light"/>
                </a:rPr>
                <a:t>47%</a:t>
              </a:r>
              <a:endParaRPr lang="id-ID" sz="10800" b="1" dirty="0">
                <a:latin typeface="Open Sans Light"/>
                <a:cs typeface="Open Sans Light"/>
              </a:endParaRPr>
            </a:p>
          </p:txBody>
        </p:sp>
      </p:grpSp>
      <p:sp>
        <p:nvSpPr>
          <p:cNvPr id="55" name="Freeform 282"/>
          <p:cNvSpPr>
            <a:spLocks noChangeAspect="1"/>
          </p:cNvSpPr>
          <p:nvPr/>
        </p:nvSpPr>
        <p:spPr bwMode="gray">
          <a:xfrm>
            <a:off x="2023657" y="3399849"/>
            <a:ext cx="9902809" cy="5822911"/>
          </a:xfrm>
          <a:custGeom>
            <a:avLst/>
            <a:gdLst/>
            <a:ahLst/>
            <a:cxnLst>
              <a:cxn ang="0">
                <a:pos x="3079" y="181"/>
              </a:cxn>
              <a:cxn ang="0">
                <a:pos x="2964" y="328"/>
              </a:cxn>
              <a:cxn ang="0">
                <a:pos x="2682" y="394"/>
              </a:cxn>
              <a:cxn ang="0">
                <a:pos x="2593" y="483"/>
              </a:cxn>
              <a:cxn ang="0">
                <a:pos x="2432" y="575"/>
              </a:cxn>
              <a:cxn ang="0">
                <a:pos x="2290" y="541"/>
              </a:cxn>
              <a:cxn ang="0">
                <a:pos x="2235" y="456"/>
              </a:cxn>
              <a:cxn ang="0">
                <a:pos x="2211" y="306"/>
              </a:cxn>
              <a:cxn ang="0">
                <a:pos x="2135" y="345"/>
              </a:cxn>
              <a:cxn ang="0">
                <a:pos x="2081" y="588"/>
              </a:cxn>
              <a:cxn ang="0">
                <a:pos x="2036" y="404"/>
              </a:cxn>
              <a:cxn ang="0">
                <a:pos x="2077" y="294"/>
              </a:cxn>
              <a:cxn ang="0">
                <a:pos x="2231" y="279"/>
              </a:cxn>
              <a:cxn ang="0">
                <a:pos x="2111" y="222"/>
              </a:cxn>
              <a:cxn ang="0">
                <a:pos x="2021" y="160"/>
              </a:cxn>
              <a:cxn ang="0">
                <a:pos x="1811" y="226"/>
              </a:cxn>
              <a:cxn ang="0">
                <a:pos x="1785" y="86"/>
              </a:cxn>
              <a:cxn ang="0">
                <a:pos x="1640" y="33"/>
              </a:cxn>
              <a:cxn ang="0">
                <a:pos x="888" y="36"/>
              </a:cxn>
              <a:cxn ang="0">
                <a:pos x="133" y="58"/>
              </a:cxn>
              <a:cxn ang="0">
                <a:pos x="101" y="150"/>
              </a:cxn>
              <a:cxn ang="0">
                <a:pos x="4" y="86"/>
              </a:cxn>
              <a:cxn ang="0">
                <a:pos x="46" y="225"/>
              </a:cxn>
              <a:cxn ang="0">
                <a:pos x="47" y="295"/>
              </a:cxn>
              <a:cxn ang="0">
                <a:pos x="27" y="576"/>
              </a:cxn>
              <a:cxn ang="0">
                <a:pos x="98" y="850"/>
              </a:cxn>
              <a:cxn ang="0">
                <a:pos x="130" y="886"/>
              </a:cxn>
              <a:cxn ang="0">
                <a:pos x="223" y="1056"/>
              </a:cxn>
              <a:cxn ang="0">
                <a:pos x="336" y="1131"/>
              </a:cxn>
              <a:cxn ang="0">
                <a:pos x="989" y="1276"/>
              </a:cxn>
              <a:cxn ang="0">
                <a:pos x="1294" y="1430"/>
              </a:cxn>
              <a:cxn ang="0">
                <a:pos x="1501" y="1624"/>
              </a:cxn>
              <a:cxn ang="0">
                <a:pos x="1515" y="1515"/>
              </a:cxn>
              <a:cxn ang="0">
                <a:pos x="1564" y="1480"/>
              </a:cxn>
              <a:cxn ang="0">
                <a:pos x="1629" y="1410"/>
              </a:cxn>
              <a:cxn ang="0">
                <a:pos x="1784" y="1405"/>
              </a:cxn>
              <a:cxn ang="0">
                <a:pos x="1912" y="1435"/>
              </a:cxn>
              <a:cxn ang="0">
                <a:pos x="1905" y="1382"/>
              </a:cxn>
              <a:cxn ang="0">
                <a:pos x="2012" y="1367"/>
              </a:cxn>
              <a:cxn ang="0">
                <a:pos x="2117" y="1377"/>
              </a:cxn>
              <a:cxn ang="0">
                <a:pos x="2264" y="1424"/>
              </a:cxn>
              <a:cxn ang="0">
                <a:pos x="2323" y="1587"/>
              </a:cxn>
              <a:cxn ang="0">
                <a:pos x="2409" y="1690"/>
              </a:cxn>
              <a:cxn ang="0">
                <a:pos x="2365" y="1348"/>
              </a:cxn>
              <a:cxn ang="0">
                <a:pos x="2446" y="1228"/>
              </a:cxn>
              <a:cxn ang="0">
                <a:pos x="2579" y="1118"/>
              </a:cxn>
              <a:cxn ang="0">
                <a:pos x="2645" y="1037"/>
              </a:cxn>
              <a:cxn ang="0">
                <a:pos x="2634" y="986"/>
              </a:cxn>
              <a:cxn ang="0">
                <a:pos x="2655" y="940"/>
              </a:cxn>
              <a:cxn ang="0">
                <a:pos x="2654" y="871"/>
              </a:cxn>
              <a:cxn ang="0">
                <a:pos x="2651" y="857"/>
              </a:cxn>
              <a:cxn ang="0">
                <a:pos x="2661" y="778"/>
              </a:cxn>
              <a:cxn ang="0">
                <a:pos x="2683" y="867"/>
              </a:cxn>
              <a:cxn ang="0">
                <a:pos x="2708" y="796"/>
              </a:cxn>
              <a:cxn ang="0">
                <a:pos x="2774" y="727"/>
              </a:cxn>
              <a:cxn ang="0">
                <a:pos x="2843" y="631"/>
              </a:cxn>
              <a:cxn ang="0">
                <a:pos x="3004" y="602"/>
              </a:cxn>
              <a:cxn ang="0">
                <a:pos x="2957" y="538"/>
              </a:cxn>
              <a:cxn ang="0">
                <a:pos x="3032" y="440"/>
              </a:cxn>
              <a:cxn ang="0">
                <a:pos x="3107" y="399"/>
              </a:cxn>
            </a:cxnLst>
            <a:rect l="0" t="0" r="r" b="b"/>
            <a:pathLst>
              <a:path w="3166" h="1693">
                <a:moveTo>
                  <a:pt x="3165" y="365"/>
                </a:moveTo>
                <a:lnTo>
                  <a:pt x="3158" y="364"/>
                </a:lnTo>
                <a:lnTo>
                  <a:pt x="3160" y="361"/>
                </a:lnTo>
                <a:lnTo>
                  <a:pt x="3162" y="355"/>
                </a:lnTo>
                <a:lnTo>
                  <a:pt x="3162" y="344"/>
                </a:lnTo>
                <a:lnTo>
                  <a:pt x="3161" y="339"/>
                </a:lnTo>
                <a:lnTo>
                  <a:pt x="3160" y="343"/>
                </a:lnTo>
                <a:lnTo>
                  <a:pt x="3155" y="343"/>
                </a:lnTo>
                <a:lnTo>
                  <a:pt x="3146" y="342"/>
                </a:lnTo>
                <a:lnTo>
                  <a:pt x="3138" y="335"/>
                </a:lnTo>
                <a:lnTo>
                  <a:pt x="3135" y="330"/>
                </a:lnTo>
                <a:lnTo>
                  <a:pt x="3134" y="326"/>
                </a:lnTo>
                <a:lnTo>
                  <a:pt x="3134" y="310"/>
                </a:lnTo>
                <a:lnTo>
                  <a:pt x="3119" y="302"/>
                </a:lnTo>
                <a:lnTo>
                  <a:pt x="3119" y="246"/>
                </a:lnTo>
                <a:lnTo>
                  <a:pt x="3119" y="195"/>
                </a:lnTo>
                <a:lnTo>
                  <a:pt x="3093" y="170"/>
                </a:lnTo>
                <a:lnTo>
                  <a:pt x="3086" y="170"/>
                </a:lnTo>
                <a:lnTo>
                  <a:pt x="3079" y="181"/>
                </a:lnTo>
                <a:lnTo>
                  <a:pt x="3061" y="184"/>
                </a:lnTo>
                <a:lnTo>
                  <a:pt x="3049" y="179"/>
                </a:lnTo>
                <a:lnTo>
                  <a:pt x="3047" y="176"/>
                </a:lnTo>
                <a:lnTo>
                  <a:pt x="3044" y="170"/>
                </a:lnTo>
                <a:lnTo>
                  <a:pt x="3037" y="163"/>
                </a:lnTo>
                <a:lnTo>
                  <a:pt x="3031" y="162"/>
                </a:lnTo>
                <a:lnTo>
                  <a:pt x="3025" y="166"/>
                </a:lnTo>
                <a:lnTo>
                  <a:pt x="2998" y="211"/>
                </a:lnTo>
                <a:lnTo>
                  <a:pt x="2994" y="235"/>
                </a:lnTo>
                <a:lnTo>
                  <a:pt x="2988" y="247"/>
                </a:lnTo>
                <a:lnTo>
                  <a:pt x="2987" y="253"/>
                </a:lnTo>
                <a:lnTo>
                  <a:pt x="2982" y="262"/>
                </a:lnTo>
                <a:lnTo>
                  <a:pt x="2979" y="269"/>
                </a:lnTo>
                <a:lnTo>
                  <a:pt x="2975" y="305"/>
                </a:lnTo>
                <a:lnTo>
                  <a:pt x="2974" y="307"/>
                </a:lnTo>
                <a:lnTo>
                  <a:pt x="2967" y="312"/>
                </a:lnTo>
                <a:lnTo>
                  <a:pt x="2964" y="317"/>
                </a:lnTo>
                <a:lnTo>
                  <a:pt x="2963" y="322"/>
                </a:lnTo>
                <a:lnTo>
                  <a:pt x="2964" y="328"/>
                </a:lnTo>
                <a:lnTo>
                  <a:pt x="2964" y="330"/>
                </a:lnTo>
                <a:lnTo>
                  <a:pt x="2957" y="327"/>
                </a:lnTo>
                <a:lnTo>
                  <a:pt x="2956" y="328"/>
                </a:lnTo>
                <a:lnTo>
                  <a:pt x="2956" y="334"/>
                </a:lnTo>
                <a:lnTo>
                  <a:pt x="2945" y="330"/>
                </a:lnTo>
                <a:lnTo>
                  <a:pt x="2936" y="333"/>
                </a:lnTo>
                <a:lnTo>
                  <a:pt x="2934" y="335"/>
                </a:lnTo>
                <a:lnTo>
                  <a:pt x="2921" y="337"/>
                </a:lnTo>
                <a:lnTo>
                  <a:pt x="2918" y="340"/>
                </a:lnTo>
                <a:lnTo>
                  <a:pt x="2912" y="356"/>
                </a:lnTo>
                <a:lnTo>
                  <a:pt x="2910" y="356"/>
                </a:lnTo>
                <a:lnTo>
                  <a:pt x="2812" y="356"/>
                </a:lnTo>
                <a:lnTo>
                  <a:pt x="2737" y="356"/>
                </a:lnTo>
                <a:lnTo>
                  <a:pt x="2722" y="356"/>
                </a:lnTo>
                <a:lnTo>
                  <a:pt x="2706" y="371"/>
                </a:lnTo>
                <a:lnTo>
                  <a:pt x="2687" y="382"/>
                </a:lnTo>
                <a:lnTo>
                  <a:pt x="2684" y="387"/>
                </a:lnTo>
                <a:lnTo>
                  <a:pt x="2683" y="388"/>
                </a:lnTo>
                <a:lnTo>
                  <a:pt x="2682" y="394"/>
                </a:lnTo>
                <a:lnTo>
                  <a:pt x="2676" y="404"/>
                </a:lnTo>
                <a:lnTo>
                  <a:pt x="2655" y="418"/>
                </a:lnTo>
                <a:lnTo>
                  <a:pt x="2651" y="423"/>
                </a:lnTo>
                <a:lnTo>
                  <a:pt x="2652" y="428"/>
                </a:lnTo>
                <a:lnTo>
                  <a:pt x="2660" y="428"/>
                </a:lnTo>
                <a:lnTo>
                  <a:pt x="2663" y="431"/>
                </a:lnTo>
                <a:lnTo>
                  <a:pt x="2662" y="436"/>
                </a:lnTo>
                <a:lnTo>
                  <a:pt x="2659" y="439"/>
                </a:lnTo>
                <a:lnTo>
                  <a:pt x="2655" y="437"/>
                </a:lnTo>
                <a:lnTo>
                  <a:pt x="2654" y="440"/>
                </a:lnTo>
                <a:lnTo>
                  <a:pt x="2655" y="442"/>
                </a:lnTo>
                <a:lnTo>
                  <a:pt x="2660" y="448"/>
                </a:lnTo>
                <a:lnTo>
                  <a:pt x="2661" y="458"/>
                </a:lnTo>
                <a:lnTo>
                  <a:pt x="2660" y="466"/>
                </a:lnTo>
                <a:lnTo>
                  <a:pt x="2643" y="468"/>
                </a:lnTo>
                <a:lnTo>
                  <a:pt x="2627" y="480"/>
                </a:lnTo>
                <a:lnTo>
                  <a:pt x="2617" y="484"/>
                </a:lnTo>
                <a:lnTo>
                  <a:pt x="2597" y="484"/>
                </a:lnTo>
                <a:lnTo>
                  <a:pt x="2593" y="483"/>
                </a:lnTo>
                <a:lnTo>
                  <a:pt x="2582" y="486"/>
                </a:lnTo>
                <a:lnTo>
                  <a:pt x="2575" y="480"/>
                </a:lnTo>
                <a:lnTo>
                  <a:pt x="2560" y="477"/>
                </a:lnTo>
                <a:lnTo>
                  <a:pt x="2553" y="477"/>
                </a:lnTo>
                <a:lnTo>
                  <a:pt x="2532" y="479"/>
                </a:lnTo>
                <a:lnTo>
                  <a:pt x="2511" y="484"/>
                </a:lnTo>
                <a:lnTo>
                  <a:pt x="2501" y="489"/>
                </a:lnTo>
                <a:lnTo>
                  <a:pt x="2504" y="499"/>
                </a:lnTo>
                <a:lnTo>
                  <a:pt x="2509" y="506"/>
                </a:lnTo>
                <a:lnTo>
                  <a:pt x="2511" y="518"/>
                </a:lnTo>
                <a:lnTo>
                  <a:pt x="2499" y="531"/>
                </a:lnTo>
                <a:lnTo>
                  <a:pt x="2495" y="536"/>
                </a:lnTo>
                <a:lnTo>
                  <a:pt x="2491" y="538"/>
                </a:lnTo>
                <a:lnTo>
                  <a:pt x="2488" y="539"/>
                </a:lnTo>
                <a:lnTo>
                  <a:pt x="2478" y="549"/>
                </a:lnTo>
                <a:lnTo>
                  <a:pt x="2461" y="560"/>
                </a:lnTo>
                <a:lnTo>
                  <a:pt x="2452" y="566"/>
                </a:lnTo>
                <a:lnTo>
                  <a:pt x="2441" y="568"/>
                </a:lnTo>
                <a:lnTo>
                  <a:pt x="2432" y="575"/>
                </a:lnTo>
                <a:lnTo>
                  <a:pt x="2419" y="582"/>
                </a:lnTo>
                <a:lnTo>
                  <a:pt x="2404" y="585"/>
                </a:lnTo>
                <a:lnTo>
                  <a:pt x="2386" y="593"/>
                </a:lnTo>
                <a:lnTo>
                  <a:pt x="2350" y="614"/>
                </a:lnTo>
                <a:lnTo>
                  <a:pt x="2334" y="614"/>
                </a:lnTo>
                <a:lnTo>
                  <a:pt x="2316" y="620"/>
                </a:lnTo>
                <a:lnTo>
                  <a:pt x="2296" y="618"/>
                </a:lnTo>
                <a:lnTo>
                  <a:pt x="2294" y="614"/>
                </a:lnTo>
                <a:lnTo>
                  <a:pt x="2286" y="614"/>
                </a:lnTo>
                <a:lnTo>
                  <a:pt x="2281" y="613"/>
                </a:lnTo>
                <a:lnTo>
                  <a:pt x="2274" y="607"/>
                </a:lnTo>
                <a:lnTo>
                  <a:pt x="2259" y="602"/>
                </a:lnTo>
                <a:lnTo>
                  <a:pt x="2264" y="595"/>
                </a:lnTo>
                <a:lnTo>
                  <a:pt x="2278" y="581"/>
                </a:lnTo>
                <a:lnTo>
                  <a:pt x="2278" y="570"/>
                </a:lnTo>
                <a:lnTo>
                  <a:pt x="2283" y="558"/>
                </a:lnTo>
                <a:lnTo>
                  <a:pt x="2289" y="553"/>
                </a:lnTo>
                <a:lnTo>
                  <a:pt x="2289" y="545"/>
                </a:lnTo>
                <a:lnTo>
                  <a:pt x="2290" y="541"/>
                </a:lnTo>
                <a:lnTo>
                  <a:pt x="2296" y="534"/>
                </a:lnTo>
                <a:lnTo>
                  <a:pt x="2308" y="534"/>
                </a:lnTo>
                <a:lnTo>
                  <a:pt x="2308" y="534"/>
                </a:lnTo>
                <a:lnTo>
                  <a:pt x="2316" y="507"/>
                </a:lnTo>
                <a:lnTo>
                  <a:pt x="2316" y="500"/>
                </a:lnTo>
                <a:lnTo>
                  <a:pt x="2315" y="502"/>
                </a:lnTo>
                <a:lnTo>
                  <a:pt x="2312" y="496"/>
                </a:lnTo>
                <a:lnTo>
                  <a:pt x="2308" y="489"/>
                </a:lnTo>
                <a:lnTo>
                  <a:pt x="2306" y="467"/>
                </a:lnTo>
                <a:lnTo>
                  <a:pt x="2305" y="456"/>
                </a:lnTo>
                <a:lnTo>
                  <a:pt x="2301" y="445"/>
                </a:lnTo>
                <a:lnTo>
                  <a:pt x="2289" y="425"/>
                </a:lnTo>
                <a:lnTo>
                  <a:pt x="2280" y="426"/>
                </a:lnTo>
                <a:lnTo>
                  <a:pt x="2263" y="434"/>
                </a:lnTo>
                <a:lnTo>
                  <a:pt x="2262" y="435"/>
                </a:lnTo>
                <a:lnTo>
                  <a:pt x="2256" y="451"/>
                </a:lnTo>
                <a:lnTo>
                  <a:pt x="2248" y="456"/>
                </a:lnTo>
                <a:lnTo>
                  <a:pt x="2242" y="458"/>
                </a:lnTo>
                <a:lnTo>
                  <a:pt x="2235" y="456"/>
                </a:lnTo>
                <a:lnTo>
                  <a:pt x="2232" y="451"/>
                </a:lnTo>
                <a:lnTo>
                  <a:pt x="2235" y="442"/>
                </a:lnTo>
                <a:lnTo>
                  <a:pt x="2240" y="432"/>
                </a:lnTo>
                <a:lnTo>
                  <a:pt x="2254" y="421"/>
                </a:lnTo>
                <a:lnTo>
                  <a:pt x="2258" y="412"/>
                </a:lnTo>
                <a:lnTo>
                  <a:pt x="2264" y="404"/>
                </a:lnTo>
                <a:lnTo>
                  <a:pt x="2267" y="398"/>
                </a:lnTo>
                <a:lnTo>
                  <a:pt x="2267" y="388"/>
                </a:lnTo>
                <a:lnTo>
                  <a:pt x="2263" y="367"/>
                </a:lnTo>
                <a:lnTo>
                  <a:pt x="2259" y="360"/>
                </a:lnTo>
                <a:lnTo>
                  <a:pt x="2259" y="353"/>
                </a:lnTo>
                <a:lnTo>
                  <a:pt x="2262" y="349"/>
                </a:lnTo>
                <a:lnTo>
                  <a:pt x="2263" y="348"/>
                </a:lnTo>
                <a:lnTo>
                  <a:pt x="2257" y="334"/>
                </a:lnTo>
                <a:lnTo>
                  <a:pt x="2251" y="328"/>
                </a:lnTo>
                <a:lnTo>
                  <a:pt x="2235" y="323"/>
                </a:lnTo>
                <a:lnTo>
                  <a:pt x="2229" y="318"/>
                </a:lnTo>
                <a:lnTo>
                  <a:pt x="2225" y="316"/>
                </a:lnTo>
                <a:lnTo>
                  <a:pt x="2211" y="306"/>
                </a:lnTo>
                <a:lnTo>
                  <a:pt x="2206" y="303"/>
                </a:lnTo>
                <a:lnTo>
                  <a:pt x="2199" y="305"/>
                </a:lnTo>
                <a:lnTo>
                  <a:pt x="2198" y="302"/>
                </a:lnTo>
                <a:lnTo>
                  <a:pt x="2186" y="299"/>
                </a:lnTo>
                <a:lnTo>
                  <a:pt x="2175" y="300"/>
                </a:lnTo>
                <a:lnTo>
                  <a:pt x="2170" y="307"/>
                </a:lnTo>
                <a:lnTo>
                  <a:pt x="2170" y="312"/>
                </a:lnTo>
                <a:lnTo>
                  <a:pt x="2171" y="318"/>
                </a:lnTo>
                <a:lnTo>
                  <a:pt x="2176" y="324"/>
                </a:lnTo>
                <a:lnTo>
                  <a:pt x="2173" y="327"/>
                </a:lnTo>
                <a:lnTo>
                  <a:pt x="2160" y="333"/>
                </a:lnTo>
                <a:lnTo>
                  <a:pt x="2151" y="334"/>
                </a:lnTo>
                <a:lnTo>
                  <a:pt x="2150" y="349"/>
                </a:lnTo>
                <a:lnTo>
                  <a:pt x="2149" y="360"/>
                </a:lnTo>
                <a:lnTo>
                  <a:pt x="2144" y="361"/>
                </a:lnTo>
                <a:lnTo>
                  <a:pt x="2140" y="367"/>
                </a:lnTo>
                <a:lnTo>
                  <a:pt x="2139" y="364"/>
                </a:lnTo>
                <a:lnTo>
                  <a:pt x="2138" y="351"/>
                </a:lnTo>
                <a:lnTo>
                  <a:pt x="2135" y="345"/>
                </a:lnTo>
                <a:lnTo>
                  <a:pt x="2130" y="349"/>
                </a:lnTo>
                <a:lnTo>
                  <a:pt x="2125" y="355"/>
                </a:lnTo>
                <a:lnTo>
                  <a:pt x="2112" y="362"/>
                </a:lnTo>
                <a:lnTo>
                  <a:pt x="2109" y="372"/>
                </a:lnTo>
                <a:lnTo>
                  <a:pt x="2104" y="378"/>
                </a:lnTo>
                <a:lnTo>
                  <a:pt x="2104" y="389"/>
                </a:lnTo>
                <a:lnTo>
                  <a:pt x="2103" y="396"/>
                </a:lnTo>
                <a:lnTo>
                  <a:pt x="2102" y="408"/>
                </a:lnTo>
                <a:lnTo>
                  <a:pt x="2103" y="412"/>
                </a:lnTo>
                <a:lnTo>
                  <a:pt x="2097" y="416"/>
                </a:lnTo>
                <a:lnTo>
                  <a:pt x="2095" y="435"/>
                </a:lnTo>
                <a:lnTo>
                  <a:pt x="2090" y="457"/>
                </a:lnTo>
                <a:lnTo>
                  <a:pt x="2097" y="480"/>
                </a:lnTo>
                <a:lnTo>
                  <a:pt x="2103" y="490"/>
                </a:lnTo>
                <a:lnTo>
                  <a:pt x="2106" y="499"/>
                </a:lnTo>
                <a:lnTo>
                  <a:pt x="2104" y="533"/>
                </a:lnTo>
                <a:lnTo>
                  <a:pt x="2095" y="559"/>
                </a:lnTo>
                <a:lnTo>
                  <a:pt x="2084" y="580"/>
                </a:lnTo>
                <a:lnTo>
                  <a:pt x="2081" y="588"/>
                </a:lnTo>
                <a:lnTo>
                  <a:pt x="2068" y="597"/>
                </a:lnTo>
                <a:lnTo>
                  <a:pt x="2054" y="606"/>
                </a:lnTo>
                <a:lnTo>
                  <a:pt x="2046" y="606"/>
                </a:lnTo>
                <a:lnTo>
                  <a:pt x="2039" y="602"/>
                </a:lnTo>
                <a:lnTo>
                  <a:pt x="2034" y="601"/>
                </a:lnTo>
                <a:lnTo>
                  <a:pt x="2032" y="595"/>
                </a:lnTo>
                <a:lnTo>
                  <a:pt x="2028" y="582"/>
                </a:lnTo>
                <a:lnTo>
                  <a:pt x="2020" y="560"/>
                </a:lnTo>
                <a:lnTo>
                  <a:pt x="2020" y="545"/>
                </a:lnTo>
                <a:lnTo>
                  <a:pt x="2020" y="533"/>
                </a:lnTo>
                <a:lnTo>
                  <a:pt x="2020" y="525"/>
                </a:lnTo>
                <a:lnTo>
                  <a:pt x="2016" y="506"/>
                </a:lnTo>
                <a:lnTo>
                  <a:pt x="2015" y="490"/>
                </a:lnTo>
                <a:lnTo>
                  <a:pt x="2018" y="477"/>
                </a:lnTo>
                <a:lnTo>
                  <a:pt x="2027" y="456"/>
                </a:lnTo>
                <a:lnTo>
                  <a:pt x="2027" y="442"/>
                </a:lnTo>
                <a:lnTo>
                  <a:pt x="2030" y="432"/>
                </a:lnTo>
                <a:lnTo>
                  <a:pt x="2036" y="413"/>
                </a:lnTo>
                <a:lnTo>
                  <a:pt x="2036" y="404"/>
                </a:lnTo>
                <a:lnTo>
                  <a:pt x="2038" y="391"/>
                </a:lnTo>
                <a:lnTo>
                  <a:pt x="2043" y="378"/>
                </a:lnTo>
                <a:lnTo>
                  <a:pt x="2053" y="362"/>
                </a:lnTo>
                <a:lnTo>
                  <a:pt x="2060" y="344"/>
                </a:lnTo>
                <a:lnTo>
                  <a:pt x="2058" y="334"/>
                </a:lnTo>
                <a:lnTo>
                  <a:pt x="2044" y="350"/>
                </a:lnTo>
                <a:lnTo>
                  <a:pt x="2043" y="359"/>
                </a:lnTo>
                <a:lnTo>
                  <a:pt x="2041" y="367"/>
                </a:lnTo>
                <a:lnTo>
                  <a:pt x="2034" y="369"/>
                </a:lnTo>
                <a:lnTo>
                  <a:pt x="2011" y="389"/>
                </a:lnTo>
                <a:lnTo>
                  <a:pt x="2011" y="385"/>
                </a:lnTo>
                <a:lnTo>
                  <a:pt x="2018" y="369"/>
                </a:lnTo>
                <a:lnTo>
                  <a:pt x="2021" y="364"/>
                </a:lnTo>
                <a:lnTo>
                  <a:pt x="2027" y="359"/>
                </a:lnTo>
                <a:lnTo>
                  <a:pt x="2034" y="346"/>
                </a:lnTo>
                <a:lnTo>
                  <a:pt x="2057" y="308"/>
                </a:lnTo>
                <a:lnTo>
                  <a:pt x="2066" y="296"/>
                </a:lnTo>
                <a:lnTo>
                  <a:pt x="2070" y="297"/>
                </a:lnTo>
                <a:lnTo>
                  <a:pt x="2077" y="294"/>
                </a:lnTo>
                <a:lnTo>
                  <a:pt x="2085" y="287"/>
                </a:lnTo>
                <a:lnTo>
                  <a:pt x="2084" y="307"/>
                </a:lnTo>
                <a:lnTo>
                  <a:pt x="2090" y="306"/>
                </a:lnTo>
                <a:lnTo>
                  <a:pt x="2107" y="287"/>
                </a:lnTo>
                <a:lnTo>
                  <a:pt x="2120" y="284"/>
                </a:lnTo>
                <a:lnTo>
                  <a:pt x="2136" y="281"/>
                </a:lnTo>
                <a:lnTo>
                  <a:pt x="2144" y="273"/>
                </a:lnTo>
                <a:lnTo>
                  <a:pt x="2155" y="270"/>
                </a:lnTo>
                <a:lnTo>
                  <a:pt x="2167" y="274"/>
                </a:lnTo>
                <a:lnTo>
                  <a:pt x="2178" y="279"/>
                </a:lnTo>
                <a:lnTo>
                  <a:pt x="2181" y="281"/>
                </a:lnTo>
                <a:lnTo>
                  <a:pt x="2184" y="286"/>
                </a:lnTo>
                <a:lnTo>
                  <a:pt x="2193" y="286"/>
                </a:lnTo>
                <a:lnTo>
                  <a:pt x="2194" y="279"/>
                </a:lnTo>
                <a:lnTo>
                  <a:pt x="2197" y="275"/>
                </a:lnTo>
                <a:lnTo>
                  <a:pt x="2202" y="278"/>
                </a:lnTo>
                <a:lnTo>
                  <a:pt x="2205" y="284"/>
                </a:lnTo>
                <a:lnTo>
                  <a:pt x="2224" y="279"/>
                </a:lnTo>
                <a:lnTo>
                  <a:pt x="2231" y="279"/>
                </a:lnTo>
                <a:lnTo>
                  <a:pt x="2231" y="278"/>
                </a:lnTo>
                <a:lnTo>
                  <a:pt x="2230" y="275"/>
                </a:lnTo>
                <a:lnTo>
                  <a:pt x="2225" y="272"/>
                </a:lnTo>
                <a:lnTo>
                  <a:pt x="2221" y="267"/>
                </a:lnTo>
                <a:lnTo>
                  <a:pt x="2215" y="263"/>
                </a:lnTo>
                <a:lnTo>
                  <a:pt x="2215" y="252"/>
                </a:lnTo>
                <a:lnTo>
                  <a:pt x="2213" y="246"/>
                </a:lnTo>
                <a:lnTo>
                  <a:pt x="2211" y="242"/>
                </a:lnTo>
                <a:lnTo>
                  <a:pt x="2209" y="238"/>
                </a:lnTo>
                <a:lnTo>
                  <a:pt x="2202" y="238"/>
                </a:lnTo>
                <a:lnTo>
                  <a:pt x="2187" y="240"/>
                </a:lnTo>
                <a:lnTo>
                  <a:pt x="2179" y="238"/>
                </a:lnTo>
                <a:lnTo>
                  <a:pt x="2171" y="233"/>
                </a:lnTo>
                <a:lnTo>
                  <a:pt x="2171" y="222"/>
                </a:lnTo>
                <a:lnTo>
                  <a:pt x="2168" y="216"/>
                </a:lnTo>
                <a:lnTo>
                  <a:pt x="2160" y="216"/>
                </a:lnTo>
                <a:lnTo>
                  <a:pt x="2150" y="221"/>
                </a:lnTo>
                <a:lnTo>
                  <a:pt x="2141" y="224"/>
                </a:lnTo>
                <a:lnTo>
                  <a:pt x="2111" y="222"/>
                </a:lnTo>
                <a:lnTo>
                  <a:pt x="2101" y="229"/>
                </a:lnTo>
                <a:lnTo>
                  <a:pt x="2092" y="232"/>
                </a:lnTo>
                <a:lnTo>
                  <a:pt x="2085" y="240"/>
                </a:lnTo>
                <a:lnTo>
                  <a:pt x="2080" y="242"/>
                </a:lnTo>
                <a:lnTo>
                  <a:pt x="2055" y="237"/>
                </a:lnTo>
                <a:lnTo>
                  <a:pt x="2047" y="238"/>
                </a:lnTo>
                <a:lnTo>
                  <a:pt x="2036" y="227"/>
                </a:lnTo>
                <a:lnTo>
                  <a:pt x="2030" y="217"/>
                </a:lnTo>
                <a:lnTo>
                  <a:pt x="2011" y="208"/>
                </a:lnTo>
                <a:lnTo>
                  <a:pt x="1995" y="210"/>
                </a:lnTo>
                <a:lnTo>
                  <a:pt x="1990" y="209"/>
                </a:lnTo>
                <a:lnTo>
                  <a:pt x="1983" y="216"/>
                </a:lnTo>
                <a:lnTo>
                  <a:pt x="1982" y="213"/>
                </a:lnTo>
                <a:lnTo>
                  <a:pt x="1983" y="200"/>
                </a:lnTo>
                <a:lnTo>
                  <a:pt x="1988" y="194"/>
                </a:lnTo>
                <a:lnTo>
                  <a:pt x="1995" y="190"/>
                </a:lnTo>
                <a:lnTo>
                  <a:pt x="2011" y="171"/>
                </a:lnTo>
                <a:lnTo>
                  <a:pt x="2020" y="165"/>
                </a:lnTo>
                <a:lnTo>
                  <a:pt x="2021" y="160"/>
                </a:lnTo>
                <a:lnTo>
                  <a:pt x="2018" y="159"/>
                </a:lnTo>
                <a:lnTo>
                  <a:pt x="2007" y="160"/>
                </a:lnTo>
                <a:lnTo>
                  <a:pt x="1996" y="163"/>
                </a:lnTo>
                <a:lnTo>
                  <a:pt x="1985" y="170"/>
                </a:lnTo>
                <a:lnTo>
                  <a:pt x="1969" y="179"/>
                </a:lnTo>
                <a:lnTo>
                  <a:pt x="1958" y="193"/>
                </a:lnTo>
                <a:lnTo>
                  <a:pt x="1947" y="199"/>
                </a:lnTo>
                <a:lnTo>
                  <a:pt x="1936" y="208"/>
                </a:lnTo>
                <a:lnTo>
                  <a:pt x="1921" y="211"/>
                </a:lnTo>
                <a:lnTo>
                  <a:pt x="1909" y="215"/>
                </a:lnTo>
                <a:lnTo>
                  <a:pt x="1890" y="229"/>
                </a:lnTo>
                <a:lnTo>
                  <a:pt x="1877" y="230"/>
                </a:lnTo>
                <a:lnTo>
                  <a:pt x="1856" y="227"/>
                </a:lnTo>
                <a:lnTo>
                  <a:pt x="1853" y="232"/>
                </a:lnTo>
                <a:lnTo>
                  <a:pt x="1851" y="230"/>
                </a:lnTo>
                <a:lnTo>
                  <a:pt x="1854" y="219"/>
                </a:lnTo>
                <a:lnTo>
                  <a:pt x="1854" y="209"/>
                </a:lnTo>
                <a:lnTo>
                  <a:pt x="1848" y="203"/>
                </a:lnTo>
                <a:lnTo>
                  <a:pt x="1811" y="226"/>
                </a:lnTo>
                <a:lnTo>
                  <a:pt x="1799" y="229"/>
                </a:lnTo>
                <a:lnTo>
                  <a:pt x="1790" y="227"/>
                </a:lnTo>
                <a:lnTo>
                  <a:pt x="1785" y="221"/>
                </a:lnTo>
                <a:lnTo>
                  <a:pt x="1792" y="213"/>
                </a:lnTo>
                <a:lnTo>
                  <a:pt x="1831" y="179"/>
                </a:lnTo>
                <a:lnTo>
                  <a:pt x="1872" y="145"/>
                </a:lnTo>
                <a:lnTo>
                  <a:pt x="1892" y="138"/>
                </a:lnTo>
                <a:lnTo>
                  <a:pt x="1915" y="118"/>
                </a:lnTo>
                <a:lnTo>
                  <a:pt x="1910" y="118"/>
                </a:lnTo>
                <a:lnTo>
                  <a:pt x="1896" y="111"/>
                </a:lnTo>
                <a:lnTo>
                  <a:pt x="1870" y="111"/>
                </a:lnTo>
                <a:lnTo>
                  <a:pt x="1853" y="103"/>
                </a:lnTo>
                <a:lnTo>
                  <a:pt x="1844" y="104"/>
                </a:lnTo>
                <a:lnTo>
                  <a:pt x="1831" y="111"/>
                </a:lnTo>
                <a:lnTo>
                  <a:pt x="1824" y="112"/>
                </a:lnTo>
                <a:lnTo>
                  <a:pt x="1812" y="106"/>
                </a:lnTo>
                <a:lnTo>
                  <a:pt x="1805" y="96"/>
                </a:lnTo>
                <a:lnTo>
                  <a:pt x="1792" y="92"/>
                </a:lnTo>
                <a:lnTo>
                  <a:pt x="1785" y="86"/>
                </a:lnTo>
                <a:lnTo>
                  <a:pt x="1776" y="84"/>
                </a:lnTo>
                <a:lnTo>
                  <a:pt x="1772" y="81"/>
                </a:lnTo>
                <a:lnTo>
                  <a:pt x="1765" y="74"/>
                </a:lnTo>
                <a:lnTo>
                  <a:pt x="1757" y="68"/>
                </a:lnTo>
                <a:lnTo>
                  <a:pt x="1747" y="64"/>
                </a:lnTo>
                <a:lnTo>
                  <a:pt x="1721" y="63"/>
                </a:lnTo>
                <a:lnTo>
                  <a:pt x="1713" y="68"/>
                </a:lnTo>
                <a:lnTo>
                  <a:pt x="1702" y="68"/>
                </a:lnTo>
                <a:lnTo>
                  <a:pt x="1695" y="66"/>
                </a:lnTo>
                <a:lnTo>
                  <a:pt x="1695" y="64"/>
                </a:lnTo>
                <a:lnTo>
                  <a:pt x="1693" y="63"/>
                </a:lnTo>
                <a:lnTo>
                  <a:pt x="1679" y="59"/>
                </a:lnTo>
                <a:lnTo>
                  <a:pt x="1675" y="55"/>
                </a:lnTo>
                <a:lnTo>
                  <a:pt x="1665" y="58"/>
                </a:lnTo>
                <a:lnTo>
                  <a:pt x="1661" y="58"/>
                </a:lnTo>
                <a:lnTo>
                  <a:pt x="1660" y="55"/>
                </a:lnTo>
                <a:lnTo>
                  <a:pt x="1651" y="57"/>
                </a:lnTo>
                <a:lnTo>
                  <a:pt x="1643" y="34"/>
                </a:lnTo>
                <a:lnTo>
                  <a:pt x="1640" y="33"/>
                </a:lnTo>
                <a:lnTo>
                  <a:pt x="1629" y="1"/>
                </a:lnTo>
                <a:lnTo>
                  <a:pt x="1622" y="0"/>
                </a:lnTo>
                <a:lnTo>
                  <a:pt x="1617" y="0"/>
                </a:lnTo>
                <a:lnTo>
                  <a:pt x="1617" y="36"/>
                </a:lnTo>
                <a:lnTo>
                  <a:pt x="1558" y="36"/>
                </a:lnTo>
                <a:lnTo>
                  <a:pt x="1503" y="36"/>
                </a:lnTo>
                <a:lnTo>
                  <a:pt x="1503" y="36"/>
                </a:lnTo>
                <a:lnTo>
                  <a:pt x="1491" y="36"/>
                </a:lnTo>
                <a:lnTo>
                  <a:pt x="1445" y="36"/>
                </a:lnTo>
                <a:lnTo>
                  <a:pt x="1397" y="36"/>
                </a:lnTo>
                <a:lnTo>
                  <a:pt x="1344" y="36"/>
                </a:lnTo>
                <a:lnTo>
                  <a:pt x="1294" y="36"/>
                </a:lnTo>
                <a:lnTo>
                  <a:pt x="1277" y="36"/>
                </a:lnTo>
                <a:lnTo>
                  <a:pt x="1130" y="36"/>
                </a:lnTo>
                <a:lnTo>
                  <a:pt x="1086" y="36"/>
                </a:lnTo>
                <a:lnTo>
                  <a:pt x="1032" y="36"/>
                </a:lnTo>
                <a:lnTo>
                  <a:pt x="983" y="36"/>
                </a:lnTo>
                <a:lnTo>
                  <a:pt x="936" y="36"/>
                </a:lnTo>
                <a:lnTo>
                  <a:pt x="888" y="36"/>
                </a:lnTo>
                <a:lnTo>
                  <a:pt x="834" y="36"/>
                </a:lnTo>
                <a:lnTo>
                  <a:pt x="802" y="36"/>
                </a:lnTo>
                <a:lnTo>
                  <a:pt x="753" y="34"/>
                </a:lnTo>
                <a:lnTo>
                  <a:pt x="699" y="34"/>
                </a:lnTo>
                <a:lnTo>
                  <a:pt x="649" y="34"/>
                </a:lnTo>
                <a:lnTo>
                  <a:pt x="580" y="34"/>
                </a:lnTo>
                <a:lnTo>
                  <a:pt x="471" y="34"/>
                </a:lnTo>
                <a:lnTo>
                  <a:pt x="418" y="34"/>
                </a:lnTo>
                <a:lnTo>
                  <a:pt x="365" y="34"/>
                </a:lnTo>
                <a:lnTo>
                  <a:pt x="320" y="34"/>
                </a:lnTo>
                <a:lnTo>
                  <a:pt x="270" y="34"/>
                </a:lnTo>
                <a:lnTo>
                  <a:pt x="218" y="34"/>
                </a:lnTo>
                <a:lnTo>
                  <a:pt x="167" y="34"/>
                </a:lnTo>
                <a:lnTo>
                  <a:pt x="105" y="34"/>
                </a:lnTo>
                <a:lnTo>
                  <a:pt x="108" y="43"/>
                </a:lnTo>
                <a:lnTo>
                  <a:pt x="113" y="50"/>
                </a:lnTo>
                <a:lnTo>
                  <a:pt x="121" y="50"/>
                </a:lnTo>
                <a:lnTo>
                  <a:pt x="129" y="53"/>
                </a:lnTo>
                <a:lnTo>
                  <a:pt x="133" y="58"/>
                </a:lnTo>
                <a:lnTo>
                  <a:pt x="132" y="59"/>
                </a:lnTo>
                <a:lnTo>
                  <a:pt x="128" y="57"/>
                </a:lnTo>
                <a:lnTo>
                  <a:pt x="124" y="58"/>
                </a:lnTo>
                <a:lnTo>
                  <a:pt x="124" y="66"/>
                </a:lnTo>
                <a:lnTo>
                  <a:pt x="119" y="74"/>
                </a:lnTo>
                <a:lnTo>
                  <a:pt x="116" y="75"/>
                </a:lnTo>
                <a:lnTo>
                  <a:pt x="116" y="76"/>
                </a:lnTo>
                <a:lnTo>
                  <a:pt x="122" y="81"/>
                </a:lnTo>
                <a:lnTo>
                  <a:pt x="127" y="84"/>
                </a:lnTo>
                <a:lnTo>
                  <a:pt x="128" y="87"/>
                </a:lnTo>
                <a:lnTo>
                  <a:pt x="133" y="103"/>
                </a:lnTo>
                <a:lnTo>
                  <a:pt x="133" y="119"/>
                </a:lnTo>
                <a:lnTo>
                  <a:pt x="132" y="133"/>
                </a:lnTo>
                <a:lnTo>
                  <a:pt x="130" y="133"/>
                </a:lnTo>
                <a:lnTo>
                  <a:pt x="127" y="125"/>
                </a:lnTo>
                <a:lnTo>
                  <a:pt x="124" y="125"/>
                </a:lnTo>
                <a:lnTo>
                  <a:pt x="118" y="127"/>
                </a:lnTo>
                <a:lnTo>
                  <a:pt x="111" y="143"/>
                </a:lnTo>
                <a:lnTo>
                  <a:pt x="101" y="150"/>
                </a:lnTo>
                <a:lnTo>
                  <a:pt x="98" y="155"/>
                </a:lnTo>
                <a:lnTo>
                  <a:pt x="101" y="156"/>
                </a:lnTo>
                <a:lnTo>
                  <a:pt x="101" y="162"/>
                </a:lnTo>
                <a:lnTo>
                  <a:pt x="92" y="162"/>
                </a:lnTo>
                <a:lnTo>
                  <a:pt x="92" y="151"/>
                </a:lnTo>
                <a:lnTo>
                  <a:pt x="101" y="130"/>
                </a:lnTo>
                <a:lnTo>
                  <a:pt x="103" y="127"/>
                </a:lnTo>
                <a:lnTo>
                  <a:pt x="109" y="124"/>
                </a:lnTo>
                <a:lnTo>
                  <a:pt x="111" y="122"/>
                </a:lnTo>
                <a:lnTo>
                  <a:pt x="112" y="112"/>
                </a:lnTo>
                <a:lnTo>
                  <a:pt x="109" y="104"/>
                </a:lnTo>
                <a:lnTo>
                  <a:pt x="98" y="106"/>
                </a:lnTo>
                <a:lnTo>
                  <a:pt x="84" y="100"/>
                </a:lnTo>
                <a:lnTo>
                  <a:pt x="70" y="101"/>
                </a:lnTo>
                <a:lnTo>
                  <a:pt x="58" y="98"/>
                </a:lnTo>
                <a:lnTo>
                  <a:pt x="48" y="98"/>
                </a:lnTo>
                <a:lnTo>
                  <a:pt x="19" y="87"/>
                </a:lnTo>
                <a:lnTo>
                  <a:pt x="9" y="81"/>
                </a:lnTo>
                <a:lnTo>
                  <a:pt x="4" y="86"/>
                </a:lnTo>
                <a:lnTo>
                  <a:pt x="1" y="96"/>
                </a:lnTo>
                <a:lnTo>
                  <a:pt x="0" y="106"/>
                </a:lnTo>
                <a:lnTo>
                  <a:pt x="3" y="113"/>
                </a:lnTo>
                <a:lnTo>
                  <a:pt x="6" y="122"/>
                </a:lnTo>
                <a:lnTo>
                  <a:pt x="15" y="131"/>
                </a:lnTo>
                <a:lnTo>
                  <a:pt x="21" y="147"/>
                </a:lnTo>
                <a:lnTo>
                  <a:pt x="28" y="181"/>
                </a:lnTo>
                <a:lnTo>
                  <a:pt x="32" y="193"/>
                </a:lnTo>
                <a:lnTo>
                  <a:pt x="33" y="194"/>
                </a:lnTo>
                <a:lnTo>
                  <a:pt x="38" y="188"/>
                </a:lnTo>
                <a:lnTo>
                  <a:pt x="42" y="193"/>
                </a:lnTo>
                <a:lnTo>
                  <a:pt x="41" y="199"/>
                </a:lnTo>
                <a:lnTo>
                  <a:pt x="37" y="205"/>
                </a:lnTo>
                <a:lnTo>
                  <a:pt x="37" y="211"/>
                </a:lnTo>
                <a:lnTo>
                  <a:pt x="38" y="215"/>
                </a:lnTo>
                <a:lnTo>
                  <a:pt x="42" y="216"/>
                </a:lnTo>
                <a:lnTo>
                  <a:pt x="46" y="215"/>
                </a:lnTo>
                <a:lnTo>
                  <a:pt x="47" y="217"/>
                </a:lnTo>
                <a:lnTo>
                  <a:pt x="46" y="225"/>
                </a:lnTo>
                <a:lnTo>
                  <a:pt x="47" y="236"/>
                </a:lnTo>
                <a:lnTo>
                  <a:pt x="46" y="240"/>
                </a:lnTo>
                <a:lnTo>
                  <a:pt x="43" y="238"/>
                </a:lnTo>
                <a:lnTo>
                  <a:pt x="42" y="229"/>
                </a:lnTo>
                <a:lnTo>
                  <a:pt x="38" y="225"/>
                </a:lnTo>
                <a:lnTo>
                  <a:pt x="37" y="238"/>
                </a:lnTo>
                <a:lnTo>
                  <a:pt x="39" y="246"/>
                </a:lnTo>
                <a:lnTo>
                  <a:pt x="47" y="252"/>
                </a:lnTo>
                <a:lnTo>
                  <a:pt x="68" y="251"/>
                </a:lnTo>
                <a:lnTo>
                  <a:pt x="74" y="257"/>
                </a:lnTo>
                <a:lnTo>
                  <a:pt x="81" y="260"/>
                </a:lnTo>
                <a:lnTo>
                  <a:pt x="80" y="264"/>
                </a:lnTo>
                <a:lnTo>
                  <a:pt x="68" y="259"/>
                </a:lnTo>
                <a:lnTo>
                  <a:pt x="48" y="262"/>
                </a:lnTo>
                <a:lnTo>
                  <a:pt x="46" y="264"/>
                </a:lnTo>
                <a:lnTo>
                  <a:pt x="44" y="269"/>
                </a:lnTo>
                <a:lnTo>
                  <a:pt x="43" y="285"/>
                </a:lnTo>
                <a:lnTo>
                  <a:pt x="43" y="291"/>
                </a:lnTo>
                <a:lnTo>
                  <a:pt x="47" y="295"/>
                </a:lnTo>
                <a:lnTo>
                  <a:pt x="44" y="301"/>
                </a:lnTo>
                <a:lnTo>
                  <a:pt x="46" y="312"/>
                </a:lnTo>
                <a:lnTo>
                  <a:pt x="42" y="321"/>
                </a:lnTo>
                <a:lnTo>
                  <a:pt x="41" y="353"/>
                </a:lnTo>
                <a:lnTo>
                  <a:pt x="37" y="366"/>
                </a:lnTo>
                <a:lnTo>
                  <a:pt x="38" y="409"/>
                </a:lnTo>
                <a:lnTo>
                  <a:pt x="36" y="419"/>
                </a:lnTo>
                <a:lnTo>
                  <a:pt x="36" y="431"/>
                </a:lnTo>
                <a:lnTo>
                  <a:pt x="30" y="457"/>
                </a:lnTo>
                <a:lnTo>
                  <a:pt x="28" y="464"/>
                </a:lnTo>
                <a:lnTo>
                  <a:pt x="30" y="466"/>
                </a:lnTo>
                <a:lnTo>
                  <a:pt x="31" y="466"/>
                </a:lnTo>
                <a:lnTo>
                  <a:pt x="32" y="474"/>
                </a:lnTo>
                <a:lnTo>
                  <a:pt x="26" y="478"/>
                </a:lnTo>
                <a:lnTo>
                  <a:pt x="20" y="488"/>
                </a:lnTo>
                <a:lnTo>
                  <a:pt x="15" y="515"/>
                </a:lnTo>
                <a:lnTo>
                  <a:pt x="17" y="529"/>
                </a:lnTo>
                <a:lnTo>
                  <a:pt x="20" y="555"/>
                </a:lnTo>
                <a:lnTo>
                  <a:pt x="27" y="576"/>
                </a:lnTo>
                <a:lnTo>
                  <a:pt x="28" y="580"/>
                </a:lnTo>
                <a:lnTo>
                  <a:pt x="31" y="590"/>
                </a:lnTo>
                <a:lnTo>
                  <a:pt x="39" y="624"/>
                </a:lnTo>
                <a:lnTo>
                  <a:pt x="36" y="646"/>
                </a:lnTo>
                <a:lnTo>
                  <a:pt x="36" y="667"/>
                </a:lnTo>
                <a:lnTo>
                  <a:pt x="30" y="678"/>
                </a:lnTo>
                <a:lnTo>
                  <a:pt x="22" y="688"/>
                </a:lnTo>
                <a:lnTo>
                  <a:pt x="22" y="697"/>
                </a:lnTo>
                <a:lnTo>
                  <a:pt x="24" y="701"/>
                </a:lnTo>
                <a:lnTo>
                  <a:pt x="30" y="706"/>
                </a:lnTo>
                <a:lnTo>
                  <a:pt x="54" y="747"/>
                </a:lnTo>
                <a:lnTo>
                  <a:pt x="55" y="752"/>
                </a:lnTo>
                <a:lnTo>
                  <a:pt x="54" y="758"/>
                </a:lnTo>
                <a:lnTo>
                  <a:pt x="54" y="769"/>
                </a:lnTo>
                <a:lnTo>
                  <a:pt x="63" y="806"/>
                </a:lnTo>
                <a:lnTo>
                  <a:pt x="69" y="813"/>
                </a:lnTo>
                <a:lnTo>
                  <a:pt x="78" y="824"/>
                </a:lnTo>
                <a:lnTo>
                  <a:pt x="95" y="841"/>
                </a:lnTo>
                <a:lnTo>
                  <a:pt x="98" y="850"/>
                </a:lnTo>
                <a:lnTo>
                  <a:pt x="98" y="857"/>
                </a:lnTo>
                <a:lnTo>
                  <a:pt x="100" y="862"/>
                </a:lnTo>
                <a:lnTo>
                  <a:pt x="108" y="868"/>
                </a:lnTo>
                <a:lnTo>
                  <a:pt x="114" y="868"/>
                </a:lnTo>
                <a:lnTo>
                  <a:pt x="116" y="872"/>
                </a:lnTo>
                <a:lnTo>
                  <a:pt x="119" y="872"/>
                </a:lnTo>
                <a:lnTo>
                  <a:pt x="122" y="870"/>
                </a:lnTo>
                <a:lnTo>
                  <a:pt x="123" y="868"/>
                </a:lnTo>
                <a:lnTo>
                  <a:pt x="124" y="854"/>
                </a:lnTo>
                <a:lnTo>
                  <a:pt x="138" y="854"/>
                </a:lnTo>
                <a:lnTo>
                  <a:pt x="150" y="859"/>
                </a:lnTo>
                <a:lnTo>
                  <a:pt x="144" y="864"/>
                </a:lnTo>
                <a:lnTo>
                  <a:pt x="138" y="865"/>
                </a:lnTo>
                <a:lnTo>
                  <a:pt x="133" y="870"/>
                </a:lnTo>
                <a:lnTo>
                  <a:pt x="134" y="876"/>
                </a:lnTo>
                <a:lnTo>
                  <a:pt x="144" y="894"/>
                </a:lnTo>
                <a:lnTo>
                  <a:pt x="145" y="899"/>
                </a:lnTo>
                <a:lnTo>
                  <a:pt x="137" y="893"/>
                </a:lnTo>
                <a:lnTo>
                  <a:pt x="130" y="886"/>
                </a:lnTo>
                <a:lnTo>
                  <a:pt x="129" y="881"/>
                </a:lnTo>
                <a:lnTo>
                  <a:pt x="124" y="880"/>
                </a:lnTo>
                <a:lnTo>
                  <a:pt x="123" y="887"/>
                </a:lnTo>
                <a:lnTo>
                  <a:pt x="124" y="894"/>
                </a:lnTo>
                <a:lnTo>
                  <a:pt x="129" y="905"/>
                </a:lnTo>
                <a:lnTo>
                  <a:pt x="133" y="925"/>
                </a:lnTo>
                <a:lnTo>
                  <a:pt x="143" y="934"/>
                </a:lnTo>
                <a:lnTo>
                  <a:pt x="155" y="936"/>
                </a:lnTo>
                <a:lnTo>
                  <a:pt x="161" y="946"/>
                </a:lnTo>
                <a:lnTo>
                  <a:pt x="161" y="958"/>
                </a:lnTo>
                <a:lnTo>
                  <a:pt x="155" y="963"/>
                </a:lnTo>
                <a:lnTo>
                  <a:pt x="155" y="977"/>
                </a:lnTo>
                <a:lnTo>
                  <a:pt x="157" y="980"/>
                </a:lnTo>
                <a:lnTo>
                  <a:pt x="180" y="1004"/>
                </a:lnTo>
                <a:lnTo>
                  <a:pt x="192" y="1023"/>
                </a:lnTo>
                <a:lnTo>
                  <a:pt x="207" y="1038"/>
                </a:lnTo>
                <a:lnTo>
                  <a:pt x="213" y="1042"/>
                </a:lnTo>
                <a:lnTo>
                  <a:pt x="214" y="1053"/>
                </a:lnTo>
                <a:lnTo>
                  <a:pt x="223" y="1056"/>
                </a:lnTo>
                <a:lnTo>
                  <a:pt x="227" y="1064"/>
                </a:lnTo>
                <a:lnTo>
                  <a:pt x="227" y="1066"/>
                </a:lnTo>
                <a:lnTo>
                  <a:pt x="226" y="1072"/>
                </a:lnTo>
                <a:lnTo>
                  <a:pt x="226" y="1081"/>
                </a:lnTo>
                <a:lnTo>
                  <a:pt x="229" y="1096"/>
                </a:lnTo>
                <a:lnTo>
                  <a:pt x="231" y="1099"/>
                </a:lnTo>
                <a:lnTo>
                  <a:pt x="238" y="1102"/>
                </a:lnTo>
                <a:lnTo>
                  <a:pt x="257" y="1104"/>
                </a:lnTo>
                <a:lnTo>
                  <a:pt x="268" y="1110"/>
                </a:lnTo>
                <a:lnTo>
                  <a:pt x="273" y="1108"/>
                </a:lnTo>
                <a:lnTo>
                  <a:pt x="280" y="1109"/>
                </a:lnTo>
                <a:lnTo>
                  <a:pt x="289" y="1114"/>
                </a:lnTo>
                <a:lnTo>
                  <a:pt x="299" y="1118"/>
                </a:lnTo>
                <a:lnTo>
                  <a:pt x="302" y="1124"/>
                </a:lnTo>
                <a:lnTo>
                  <a:pt x="318" y="1130"/>
                </a:lnTo>
                <a:lnTo>
                  <a:pt x="324" y="1134"/>
                </a:lnTo>
                <a:lnTo>
                  <a:pt x="328" y="1137"/>
                </a:lnTo>
                <a:lnTo>
                  <a:pt x="331" y="1131"/>
                </a:lnTo>
                <a:lnTo>
                  <a:pt x="336" y="1131"/>
                </a:lnTo>
                <a:lnTo>
                  <a:pt x="339" y="1134"/>
                </a:lnTo>
                <a:lnTo>
                  <a:pt x="348" y="1141"/>
                </a:lnTo>
                <a:lnTo>
                  <a:pt x="349" y="1151"/>
                </a:lnTo>
                <a:lnTo>
                  <a:pt x="350" y="1153"/>
                </a:lnTo>
                <a:lnTo>
                  <a:pt x="364" y="1155"/>
                </a:lnTo>
                <a:lnTo>
                  <a:pt x="376" y="1161"/>
                </a:lnTo>
                <a:lnTo>
                  <a:pt x="383" y="1167"/>
                </a:lnTo>
                <a:lnTo>
                  <a:pt x="397" y="1183"/>
                </a:lnTo>
                <a:lnTo>
                  <a:pt x="406" y="1192"/>
                </a:lnTo>
                <a:lnTo>
                  <a:pt x="412" y="1201"/>
                </a:lnTo>
                <a:lnTo>
                  <a:pt x="415" y="1227"/>
                </a:lnTo>
                <a:lnTo>
                  <a:pt x="417" y="1233"/>
                </a:lnTo>
                <a:lnTo>
                  <a:pt x="541" y="1223"/>
                </a:lnTo>
                <a:lnTo>
                  <a:pt x="542" y="1230"/>
                </a:lnTo>
                <a:lnTo>
                  <a:pt x="751" y="1307"/>
                </a:lnTo>
                <a:lnTo>
                  <a:pt x="854" y="1307"/>
                </a:lnTo>
                <a:lnTo>
                  <a:pt x="898" y="1307"/>
                </a:lnTo>
                <a:lnTo>
                  <a:pt x="899" y="1277"/>
                </a:lnTo>
                <a:lnTo>
                  <a:pt x="989" y="1276"/>
                </a:lnTo>
                <a:lnTo>
                  <a:pt x="999" y="1282"/>
                </a:lnTo>
                <a:lnTo>
                  <a:pt x="1004" y="1285"/>
                </a:lnTo>
                <a:lnTo>
                  <a:pt x="1011" y="1297"/>
                </a:lnTo>
                <a:lnTo>
                  <a:pt x="1023" y="1303"/>
                </a:lnTo>
                <a:lnTo>
                  <a:pt x="1032" y="1316"/>
                </a:lnTo>
                <a:lnTo>
                  <a:pt x="1052" y="1333"/>
                </a:lnTo>
                <a:lnTo>
                  <a:pt x="1081" y="1352"/>
                </a:lnTo>
                <a:lnTo>
                  <a:pt x="1095" y="1403"/>
                </a:lnTo>
                <a:lnTo>
                  <a:pt x="1109" y="1421"/>
                </a:lnTo>
                <a:lnTo>
                  <a:pt x="1128" y="1437"/>
                </a:lnTo>
                <a:lnTo>
                  <a:pt x="1152" y="1453"/>
                </a:lnTo>
                <a:lnTo>
                  <a:pt x="1176" y="1458"/>
                </a:lnTo>
                <a:lnTo>
                  <a:pt x="1199" y="1411"/>
                </a:lnTo>
                <a:lnTo>
                  <a:pt x="1202" y="1408"/>
                </a:lnTo>
                <a:lnTo>
                  <a:pt x="1213" y="1403"/>
                </a:lnTo>
                <a:lnTo>
                  <a:pt x="1224" y="1406"/>
                </a:lnTo>
                <a:lnTo>
                  <a:pt x="1269" y="1404"/>
                </a:lnTo>
                <a:lnTo>
                  <a:pt x="1277" y="1414"/>
                </a:lnTo>
                <a:lnTo>
                  <a:pt x="1294" y="1430"/>
                </a:lnTo>
                <a:lnTo>
                  <a:pt x="1300" y="1440"/>
                </a:lnTo>
                <a:lnTo>
                  <a:pt x="1311" y="1448"/>
                </a:lnTo>
                <a:lnTo>
                  <a:pt x="1331" y="1494"/>
                </a:lnTo>
                <a:lnTo>
                  <a:pt x="1347" y="1511"/>
                </a:lnTo>
                <a:lnTo>
                  <a:pt x="1355" y="1531"/>
                </a:lnTo>
                <a:lnTo>
                  <a:pt x="1372" y="1542"/>
                </a:lnTo>
                <a:lnTo>
                  <a:pt x="1387" y="1589"/>
                </a:lnTo>
                <a:lnTo>
                  <a:pt x="1404" y="1615"/>
                </a:lnTo>
                <a:lnTo>
                  <a:pt x="1421" y="1626"/>
                </a:lnTo>
                <a:lnTo>
                  <a:pt x="1435" y="1628"/>
                </a:lnTo>
                <a:lnTo>
                  <a:pt x="1450" y="1636"/>
                </a:lnTo>
                <a:lnTo>
                  <a:pt x="1477" y="1639"/>
                </a:lnTo>
                <a:lnTo>
                  <a:pt x="1495" y="1647"/>
                </a:lnTo>
                <a:lnTo>
                  <a:pt x="1512" y="1648"/>
                </a:lnTo>
                <a:lnTo>
                  <a:pt x="1514" y="1647"/>
                </a:lnTo>
                <a:lnTo>
                  <a:pt x="1509" y="1644"/>
                </a:lnTo>
                <a:lnTo>
                  <a:pt x="1505" y="1632"/>
                </a:lnTo>
                <a:lnTo>
                  <a:pt x="1503" y="1625"/>
                </a:lnTo>
                <a:lnTo>
                  <a:pt x="1501" y="1624"/>
                </a:lnTo>
                <a:lnTo>
                  <a:pt x="1495" y="1598"/>
                </a:lnTo>
                <a:lnTo>
                  <a:pt x="1494" y="1588"/>
                </a:lnTo>
                <a:lnTo>
                  <a:pt x="1499" y="1585"/>
                </a:lnTo>
                <a:lnTo>
                  <a:pt x="1499" y="1572"/>
                </a:lnTo>
                <a:lnTo>
                  <a:pt x="1498" y="1571"/>
                </a:lnTo>
                <a:lnTo>
                  <a:pt x="1491" y="1570"/>
                </a:lnTo>
                <a:lnTo>
                  <a:pt x="1489" y="1567"/>
                </a:lnTo>
                <a:lnTo>
                  <a:pt x="1490" y="1564"/>
                </a:lnTo>
                <a:lnTo>
                  <a:pt x="1498" y="1564"/>
                </a:lnTo>
                <a:lnTo>
                  <a:pt x="1500" y="1566"/>
                </a:lnTo>
                <a:lnTo>
                  <a:pt x="1505" y="1564"/>
                </a:lnTo>
                <a:lnTo>
                  <a:pt x="1506" y="1556"/>
                </a:lnTo>
                <a:lnTo>
                  <a:pt x="1506" y="1543"/>
                </a:lnTo>
                <a:lnTo>
                  <a:pt x="1501" y="1533"/>
                </a:lnTo>
                <a:lnTo>
                  <a:pt x="1516" y="1531"/>
                </a:lnTo>
                <a:lnTo>
                  <a:pt x="1521" y="1521"/>
                </a:lnTo>
                <a:lnTo>
                  <a:pt x="1520" y="1518"/>
                </a:lnTo>
                <a:lnTo>
                  <a:pt x="1515" y="1519"/>
                </a:lnTo>
                <a:lnTo>
                  <a:pt x="1515" y="1515"/>
                </a:lnTo>
                <a:lnTo>
                  <a:pt x="1525" y="1508"/>
                </a:lnTo>
                <a:lnTo>
                  <a:pt x="1528" y="1510"/>
                </a:lnTo>
                <a:lnTo>
                  <a:pt x="1533" y="1502"/>
                </a:lnTo>
                <a:lnTo>
                  <a:pt x="1534" y="1500"/>
                </a:lnTo>
                <a:lnTo>
                  <a:pt x="1537" y="1496"/>
                </a:lnTo>
                <a:lnTo>
                  <a:pt x="1547" y="1496"/>
                </a:lnTo>
                <a:lnTo>
                  <a:pt x="1550" y="1494"/>
                </a:lnTo>
                <a:lnTo>
                  <a:pt x="1552" y="1489"/>
                </a:lnTo>
                <a:lnTo>
                  <a:pt x="1546" y="1485"/>
                </a:lnTo>
                <a:lnTo>
                  <a:pt x="1546" y="1480"/>
                </a:lnTo>
                <a:lnTo>
                  <a:pt x="1547" y="1476"/>
                </a:lnTo>
                <a:lnTo>
                  <a:pt x="1552" y="1479"/>
                </a:lnTo>
                <a:lnTo>
                  <a:pt x="1555" y="1481"/>
                </a:lnTo>
                <a:lnTo>
                  <a:pt x="1557" y="1481"/>
                </a:lnTo>
                <a:lnTo>
                  <a:pt x="1557" y="1476"/>
                </a:lnTo>
                <a:lnTo>
                  <a:pt x="1558" y="1475"/>
                </a:lnTo>
                <a:lnTo>
                  <a:pt x="1559" y="1476"/>
                </a:lnTo>
                <a:lnTo>
                  <a:pt x="1563" y="1480"/>
                </a:lnTo>
                <a:lnTo>
                  <a:pt x="1564" y="1480"/>
                </a:lnTo>
                <a:lnTo>
                  <a:pt x="1566" y="1479"/>
                </a:lnTo>
                <a:lnTo>
                  <a:pt x="1569" y="1475"/>
                </a:lnTo>
                <a:lnTo>
                  <a:pt x="1570" y="1474"/>
                </a:lnTo>
                <a:lnTo>
                  <a:pt x="1571" y="1483"/>
                </a:lnTo>
                <a:lnTo>
                  <a:pt x="1587" y="1476"/>
                </a:lnTo>
                <a:lnTo>
                  <a:pt x="1590" y="1478"/>
                </a:lnTo>
                <a:lnTo>
                  <a:pt x="1590" y="1479"/>
                </a:lnTo>
                <a:lnTo>
                  <a:pt x="1585" y="1481"/>
                </a:lnTo>
                <a:lnTo>
                  <a:pt x="1575" y="1485"/>
                </a:lnTo>
                <a:lnTo>
                  <a:pt x="1566" y="1489"/>
                </a:lnTo>
                <a:lnTo>
                  <a:pt x="1565" y="1492"/>
                </a:lnTo>
                <a:lnTo>
                  <a:pt x="1568" y="1492"/>
                </a:lnTo>
                <a:lnTo>
                  <a:pt x="1584" y="1486"/>
                </a:lnTo>
                <a:lnTo>
                  <a:pt x="1598" y="1479"/>
                </a:lnTo>
                <a:lnTo>
                  <a:pt x="1606" y="1473"/>
                </a:lnTo>
                <a:lnTo>
                  <a:pt x="1619" y="1463"/>
                </a:lnTo>
                <a:lnTo>
                  <a:pt x="1622" y="1459"/>
                </a:lnTo>
                <a:lnTo>
                  <a:pt x="1628" y="1443"/>
                </a:lnTo>
                <a:lnTo>
                  <a:pt x="1629" y="1410"/>
                </a:lnTo>
                <a:lnTo>
                  <a:pt x="1632" y="1408"/>
                </a:lnTo>
                <a:lnTo>
                  <a:pt x="1635" y="1406"/>
                </a:lnTo>
                <a:lnTo>
                  <a:pt x="1638" y="1406"/>
                </a:lnTo>
                <a:lnTo>
                  <a:pt x="1638" y="1419"/>
                </a:lnTo>
                <a:lnTo>
                  <a:pt x="1645" y="1419"/>
                </a:lnTo>
                <a:lnTo>
                  <a:pt x="1643" y="1422"/>
                </a:lnTo>
                <a:lnTo>
                  <a:pt x="1636" y="1425"/>
                </a:lnTo>
                <a:lnTo>
                  <a:pt x="1639" y="1426"/>
                </a:lnTo>
                <a:lnTo>
                  <a:pt x="1659" y="1419"/>
                </a:lnTo>
                <a:lnTo>
                  <a:pt x="1671" y="1411"/>
                </a:lnTo>
                <a:lnTo>
                  <a:pt x="1688" y="1411"/>
                </a:lnTo>
                <a:lnTo>
                  <a:pt x="1719" y="1406"/>
                </a:lnTo>
                <a:lnTo>
                  <a:pt x="1740" y="1413"/>
                </a:lnTo>
                <a:lnTo>
                  <a:pt x="1751" y="1418"/>
                </a:lnTo>
                <a:lnTo>
                  <a:pt x="1763" y="1420"/>
                </a:lnTo>
                <a:lnTo>
                  <a:pt x="1775" y="1420"/>
                </a:lnTo>
                <a:lnTo>
                  <a:pt x="1781" y="1414"/>
                </a:lnTo>
                <a:lnTo>
                  <a:pt x="1781" y="1409"/>
                </a:lnTo>
                <a:lnTo>
                  <a:pt x="1784" y="1405"/>
                </a:lnTo>
                <a:lnTo>
                  <a:pt x="1794" y="1405"/>
                </a:lnTo>
                <a:lnTo>
                  <a:pt x="1810" y="1414"/>
                </a:lnTo>
                <a:lnTo>
                  <a:pt x="1816" y="1421"/>
                </a:lnTo>
                <a:lnTo>
                  <a:pt x="1822" y="1422"/>
                </a:lnTo>
                <a:lnTo>
                  <a:pt x="1833" y="1440"/>
                </a:lnTo>
                <a:lnTo>
                  <a:pt x="1845" y="1440"/>
                </a:lnTo>
                <a:lnTo>
                  <a:pt x="1848" y="1442"/>
                </a:lnTo>
                <a:lnTo>
                  <a:pt x="1856" y="1445"/>
                </a:lnTo>
                <a:lnTo>
                  <a:pt x="1864" y="1441"/>
                </a:lnTo>
                <a:lnTo>
                  <a:pt x="1870" y="1445"/>
                </a:lnTo>
                <a:lnTo>
                  <a:pt x="1875" y="1442"/>
                </a:lnTo>
                <a:lnTo>
                  <a:pt x="1880" y="1442"/>
                </a:lnTo>
                <a:lnTo>
                  <a:pt x="1890" y="1445"/>
                </a:lnTo>
                <a:lnTo>
                  <a:pt x="1897" y="1436"/>
                </a:lnTo>
                <a:lnTo>
                  <a:pt x="1898" y="1433"/>
                </a:lnTo>
                <a:lnTo>
                  <a:pt x="1897" y="1429"/>
                </a:lnTo>
                <a:lnTo>
                  <a:pt x="1899" y="1427"/>
                </a:lnTo>
                <a:lnTo>
                  <a:pt x="1904" y="1427"/>
                </a:lnTo>
                <a:lnTo>
                  <a:pt x="1912" y="1435"/>
                </a:lnTo>
                <a:lnTo>
                  <a:pt x="1923" y="1440"/>
                </a:lnTo>
                <a:lnTo>
                  <a:pt x="1934" y="1453"/>
                </a:lnTo>
                <a:lnTo>
                  <a:pt x="1937" y="1452"/>
                </a:lnTo>
                <a:lnTo>
                  <a:pt x="1945" y="1449"/>
                </a:lnTo>
                <a:lnTo>
                  <a:pt x="1946" y="1445"/>
                </a:lnTo>
                <a:lnTo>
                  <a:pt x="1941" y="1438"/>
                </a:lnTo>
                <a:lnTo>
                  <a:pt x="1925" y="1430"/>
                </a:lnTo>
                <a:lnTo>
                  <a:pt x="1918" y="1420"/>
                </a:lnTo>
                <a:lnTo>
                  <a:pt x="1918" y="1418"/>
                </a:lnTo>
                <a:lnTo>
                  <a:pt x="1923" y="1410"/>
                </a:lnTo>
                <a:lnTo>
                  <a:pt x="1934" y="1402"/>
                </a:lnTo>
                <a:lnTo>
                  <a:pt x="1936" y="1387"/>
                </a:lnTo>
                <a:lnTo>
                  <a:pt x="1934" y="1386"/>
                </a:lnTo>
                <a:lnTo>
                  <a:pt x="1933" y="1384"/>
                </a:lnTo>
                <a:lnTo>
                  <a:pt x="1920" y="1389"/>
                </a:lnTo>
                <a:lnTo>
                  <a:pt x="1914" y="1395"/>
                </a:lnTo>
                <a:lnTo>
                  <a:pt x="1910" y="1394"/>
                </a:lnTo>
                <a:lnTo>
                  <a:pt x="1908" y="1383"/>
                </a:lnTo>
                <a:lnTo>
                  <a:pt x="1905" y="1382"/>
                </a:lnTo>
                <a:lnTo>
                  <a:pt x="1902" y="1383"/>
                </a:lnTo>
                <a:lnTo>
                  <a:pt x="1893" y="1388"/>
                </a:lnTo>
                <a:lnTo>
                  <a:pt x="1883" y="1389"/>
                </a:lnTo>
                <a:lnTo>
                  <a:pt x="1876" y="1382"/>
                </a:lnTo>
                <a:lnTo>
                  <a:pt x="1878" y="1371"/>
                </a:lnTo>
                <a:lnTo>
                  <a:pt x="1891" y="1367"/>
                </a:lnTo>
                <a:lnTo>
                  <a:pt x="1905" y="1375"/>
                </a:lnTo>
                <a:lnTo>
                  <a:pt x="1921" y="1377"/>
                </a:lnTo>
                <a:lnTo>
                  <a:pt x="1934" y="1371"/>
                </a:lnTo>
                <a:lnTo>
                  <a:pt x="1942" y="1373"/>
                </a:lnTo>
                <a:lnTo>
                  <a:pt x="1953" y="1366"/>
                </a:lnTo>
                <a:lnTo>
                  <a:pt x="1987" y="1368"/>
                </a:lnTo>
                <a:lnTo>
                  <a:pt x="1995" y="1370"/>
                </a:lnTo>
                <a:lnTo>
                  <a:pt x="1999" y="1367"/>
                </a:lnTo>
                <a:lnTo>
                  <a:pt x="2007" y="1334"/>
                </a:lnTo>
                <a:lnTo>
                  <a:pt x="2010" y="1341"/>
                </a:lnTo>
                <a:lnTo>
                  <a:pt x="2010" y="1350"/>
                </a:lnTo>
                <a:lnTo>
                  <a:pt x="2012" y="1363"/>
                </a:lnTo>
                <a:lnTo>
                  <a:pt x="2012" y="1367"/>
                </a:lnTo>
                <a:lnTo>
                  <a:pt x="2010" y="1373"/>
                </a:lnTo>
                <a:lnTo>
                  <a:pt x="2011" y="1377"/>
                </a:lnTo>
                <a:lnTo>
                  <a:pt x="2020" y="1376"/>
                </a:lnTo>
                <a:lnTo>
                  <a:pt x="2041" y="1370"/>
                </a:lnTo>
                <a:lnTo>
                  <a:pt x="2049" y="1361"/>
                </a:lnTo>
                <a:lnTo>
                  <a:pt x="2054" y="1361"/>
                </a:lnTo>
                <a:lnTo>
                  <a:pt x="2059" y="1356"/>
                </a:lnTo>
                <a:lnTo>
                  <a:pt x="2061" y="1356"/>
                </a:lnTo>
                <a:lnTo>
                  <a:pt x="2061" y="1359"/>
                </a:lnTo>
                <a:lnTo>
                  <a:pt x="2058" y="1366"/>
                </a:lnTo>
                <a:lnTo>
                  <a:pt x="2065" y="1366"/>
                </a:lnTo>
                <a:lnTo>
                  <a:pt x="2087" y="1361"/>
                </a:lnTo>
                <a:lnTo>
                  <a:pt x="2098" y="1361"/>
                </a:lnTo>
                <a:lnTo>
                  <a:pt x="2103" y="1362"/>
                </a:lnTo>
                <a:lnTo>
                  <a:pt x="2102" y="1366"/>
                </a:lnTo>
                <a:lnTo>
                  <a:pt x="2100" y="1367"/>
                </a:lnTo>
                <a:lnTo>
                  <a:pt x="2100" y="1370"/>
                </a:lnTo>
                <a:lnTo>
                  <a:pt x="2107" y="1373"/>
                </a:lnTo>
                <a:lnTo>
                  <a:pt x="2117" y="1377"/>
                </a:lnTo>
                <a:lnTo>
                  <a:pt x="2143" y="1392"/>
                </a:lnTo>
                <a:lnTo>
                  <a:pt x="2147" y="1397"/>
                </a:lnTo>
                <a:lnTo>
                  <a:pt x="2152" y="1406"/>
                </a:lnTo>
                <a:lnTo>
                  <a:pt x="2157" y="1410"/>
                </a:lnTo>
                <a:lnTo>
                  <a:pt x="2171" y="1406"/>
                </a:lnTo>
                <a:lnTo>
                  <a:pt x="2186" y="1404"/>
                </a:lnTo>
                <a:lnTo>
                  <a:pt x="2199" y="1397"/>
                </a:lnTo>
                <a:lnTo>
                  <a:pt x="2205" y="1397"/>
                </a:lnTo>
                <a:lnTo>
                  <a:pt x="2206" y="1397"/>
                </a:lnTo>
                <a:lnTo>
                  <a:pt x="2208" y="1390"/>
                </a:lnTo>
                <a:lnTo>
                  <a:pt x="2213" y="1387"/>
                </a:lnTo>
                <a:lnTo>
                  <a:pt x="2221" y="1387"/>
                </a:lnTo>
                <a:lnTo>
                  <a:pt x="2226" y="1387"/>
                </a:lnTo>
                <a:lnTo>
                  <a:pt x="2236" y="1390"/>
                </a:lnTo>
                <a:lnTo>
                  <a:pt x="2243" y="1398"/>
                </a:lnTo>
                <a:lnTo>
                  <a:pt x="2253" y="1409"/>
                </a:lnTo>
                <a:lnTo>
                  <a:pt x="2258" y="1411"/>
                </a:lnTo>
                <a:lnTo>
                  <a:pt x="2259" y="1421"/>
                </a:lnTo>
                <a:lnTo>
                  <a:pt x="2264" y="1424"/>
                </a:lnTo>
                <a:lnTo>
                  <a:pt x="2274" y="1437"/>
                </a:lnTo>
                <a:lnTo>
                  <a:pt x="2280" y="1441"/>
                </a:lnTo>
                <a:lnTo>
                  <a:pt x="2292" y="1446"/>
                </a:lnTo>
                <a:lnTo>
                  <a:pt x="2295" y="1449"/>
                </a:lnTo>
                <a:lnTo>
                  <a:pt x="2296" y="1457"/>
                </a:lnTo>
                <a:lnTo>
                  <a:pt x="2297" y="1476"/>
                </a:lnTo>
                <a:lnTo>
                  <a:pt x="2292" y="1511"/>
                </a:lnTo>
                <a:lnTo>
                  <a:pt x="2292" y="1517"/>
                </a:lnTo>
                <a:lnTo>
                  <a:pt x="2295" y="1527"/>
                </a:lnTo>
                <a:lnTo>
                  <a:pt x="2295" y="1528"/>
                </a:lnTo>
                <a:lnTo>
                  <a:pt x="2300" y="1528"/>
                </a:lnTo>
                <a:lnTo>
                  <a:pt x="2301" y="1518"/>
                </a:lnTo>
                <a:lnTo>
                  <a:pt x="2305" y="1521"/>
                </a:lnTo>
                <a:lnTo>
                  <a:pt x="2308" y="1524"/>
                </a:lnTo>
                <a:lnTo>
                  <a:pt x="2305" y="1537"/>
                </a:lnTo>
                <a:lnTo>
                  <a:pt x="2303" y="1545"/>
                </a:lnTo>
                <a:lnTo>
                  <a:pt x="2305" y="1556"/>
                </a:lnTo>
                <a:lnTo>
                  <a:pt x="2310" y="1566"/>
                </a:lnTo>
                <a:lnTo>
                  <a:pt x="2323" y="1587"/>
                </a:lnTo>
                <a:lnTo>
                  <a:pt x="2326" y="1587"/>
                </a:lnTo>
                <a:lnTo>
                  <a:pt x="2333" y="1585"/>
                </a:lnTo>
                <a:lnTo>
                  <a:pt x="2335" y="1602"/>
                </a:lnTo>
                <a:lnTo>
                  <a:pt x="2340" y="1601"/>
                </a:lnTo>
                <a:lnTo>
                  <a:pt x="2340" y="1601"/>
                </a:lnTo>
                <a:lnTo>
                  <a:pt x="2338" y="1605"/>
                </a:lnTo>
                <a:lnTo>
                  <a:pt x="2337" y="1609"/>
                </a:lnTo>
                <a:lnTo>
                  <a:pt x="2345" y="1623"/>
                </a:lnTo>
                <a:lnTo>
                  <a:pt x="2349" y="1635"/>
                </a:lnTo>
                <a:lnTo>
                  <a:pt x="2353" y="1641"/>
                </a:lnTo>
                <a:lnTo>
                  <a:pt x="2358" y="1647"/>
                </a:lnTo>
                <a:lnTo>
                  <a:pt x="2366" y="1647"/>
                </a:lnTo>
                <a:lnTo>
                  <a:pt x="2371" y="1653"/>
                </a:lnTo>
                <a:lnTo>
                  <a:pt x="2381" y="1674"/>
                </a:lnTo>
                <a:lnTo>
                  <a:pt x="2381" y="1688"/>
                </a:lnTo>
                <a:lnTo>
                  <a:pt x="2382" y="1690"/>
                </a:lnTo>
                <a:lnTo>
                  <a:pt x="2386" y="1693"/>
                </a:lnTo>
                <a:lnTo>
                  <a:pt x="2399" y="1693"/>
                </a:lnTo>
                <a:lnTo>
                  <a:pt x="2409" y="1690"/>
                </a:lnTo>
                <a:lnTo>
                  <a:pt x="2421" y="1684"/>
                </a:lnTo>
                <a:lnTo>
                  <a:pt x="2429" y="1688"/>
                </a:lnTo>
                <a:lnTo>
                  <a:pt x="2432" y="1680"/>
                </a:lnTo>
                <a:lnTo>
                  <a:pt x="2429" y="1677"/>
                </a:lnTo>
                <a:lnTo>
                  <a:pt x="2434" y="1657"/>
                </a:lnTo>
                <a:lnTo>
                  <a:pt x="2440" y="1636"/>
                </a:lnTo>
                <a:lnTo>
                  <a:pt x="2442" y="1617"/>
                </a:lnTo>
                <a:lnTo>
                  <a:pt x="2440" y="1597"/>
                </a:lnTo>
                <a:lnTo>
                  <a:pt x="2441" y="1583"/>
                </a:lnTo>
                <a:lnTo>
                  <a:pt x="2424" y="1539"/>
                </a:lnTo>
                <a:lnTo>
                  <a:pt x="2414" y="1522"/>
                </a:lnTo>
                <a:lnTo>
                  <a:pt x="2412" y="1508"/>
                </a:lnTo>
                <a:lnTo>
                  <a:pt x="2414" y="1492"/>
                </a:lnTo>
                <a:lnTo>
                  <a:pt x="2412" y="1483"/>
                </a:lnTo>
                <a:lnTo>
                  <a:pt x="2404" y="1469"/>
                </a:lnTo>
                <a:lnTo>
                  <a:pt x="2387" y="1441"/>
                </a:lnTo>
                <a:lnTo>
                  <a:pt x="2374" y="1400"/>
                </a:lnTo>
                <a:lnTo>
                  <a:pt x="2362" y="1354"/>
                </a:lnTo>
                <a:lnTo>
                  <a:pt x="2365" y="1348"/>
                </a:lnTo>
                <a:lnTo>
                  <a:pt x="2365" y="1332"/>
                </a:lnTo>
                <a:lnTo>
                  <a:pt x="2371" y="1322"/>
                </a:lnTo>
                <a:lnTo>
                  <a:pt x="2374" y="1311"/>
                </a:lnTo>
                <a:lnTo>
                  <a:pt x="2377" y="1302"/>
                </a:lnTo>
                <a:lnTo>
                  <a:pt x="2389" y="1274"/>
                </a:lnTo>
                <a:lnTo>
                  <a:pt x="2396" y="1264"/>
                </a:lnTo>
                <a:lnTo>
                  <a:pt x="2398" y="1264"/>
                </a:lnTo>
                <a:lnTo>
                  <a:pt x="2398" y="1259"/>
                </a:lnTo>
                <a:lnTo>
                  <a:pt x="2399" y="1257"/>
                </a:lnTo>
                <a:lnTo>
                  <a:pt x="2408" y="1252"/>
                </a:lnTo>
                <a:lnTo>
                  <a:pt x="2413" y="1252"/>
                </a:lnTo>
                <a:lnTo>
                  <a:pt x="2417" y="1247"/>
                </a:lnTo>
                <a:lnTo>
                  <a:pt x="2414" y="1242"/>
                </a:lnTo>
                <a:lnTo>
                  <a:pt x="2409" y="1234"/>
                </a:lnTo>
                <a:lnTo>
                  <a:pt x="2409" y="1232"/>
                </a:lnTo>
                <a:lnTo>
                  <a:pt x="2409" y="1230"/>
                </a:lnTo>
                <a:lnTo>
                  <a:pt x="2425" y="1228"/>
                </a:lnTo>
                <a:lnTo>
                  <a:pt x="2441" y="1230"/>
                </a:lnTo>
                <a:lnTo>
                  <a:pt x="2446" y="1228"/>
                </a:lnTo>
                <a:lnTo>
                  <a:pt x="2468" y="1210"/>
                </a:lnTo>
                <a:lnTo>
                  <a:pt x="2471" y="1210"/>
                </a:lnTo>
                <a:lnTo>
                  <a:pt x="2475" y="1206"/>
                </a:lnTo>
                <a:lnTo>
                  <a:pt x="2478" y="1199"/>
                </a:lnTo>
                <a:lnTo>
                  <a:pt x="2487" y="1196"/>
                </a:lnTo>
                <a:lnTo>
                  <a:pt x="2493" y="1192"/>
                </a:lnTo>
                <a:lnTo>
                  <a:pt x="2495" y="1185"/>
                </a:lnTo>
                <a:lnTo>
                  <a:pt x="2493" y="1179"/>
                </a:lnTo>
                <a:lnTo>
                  <a:pt x="2499" y="1174"/>
                </a:lnTo>
                <a:lnTo>
                  <a:pt x="2505" y="1163"/>
                </a:lnTo>
                <a:lnTo>
                  <a:pt x="2512" y="1156"/>
                </a:lnTo>
                <a:lnTo>
                  <a:pt x="2526" y="1150"/>
                </a:lnTo>
                <a:lnTo>
                  <a:pt x="2527" y="1145"/>
                </a:lnTo>
                <a:lnTo>
                  <a:pt x="2533" y="1144"/>
                </a:lnTo>
                <a:lnTo>
                  <a:pt x="2550" y="1141"/>
                </a:lnTo>
                <a:lnTo>
                  <a:pt x="2569" y="1133"/>
                </a:lnTo>
                <a:lnTo>
                  <a:pt x="2571" y="1126"/>
                </a:lnTo>
                <a:lnTo>
                  <a:pt x="2574" y="1123"/>
                </a:lnTo>
                <a:lnTo>
                  <a:pt x="2579" y="1118"/>
                </a:lnTo>
                <a:lnTo>
                  <a:pt x="2585" y="1109"/>
                </a:lnTo>
                <a:lnTo>
                  <a:pt x="2592" y="1103"/>
                </a:lnTo>
                <a:lnTo>
                  <a:pt x="2611" y="1094"/>
                </a:lnTo>
                <a:lnTo>
                  <a:pt x="2631" y="1093"/>
                </a:lnTo>
                <a:lnTo>
                  <a:pt x="2646" y="1083"/>
                </a:lnTo>
                <a:lnTo>
                  <a:pt x="2649" y="1079"/>
                </a:lnTo>
                <a:lnTo>
                  <a:pt x="2649" y="1071"/>
                </a:lnTo>
                <a:lnTo>
                  <a:pt x="2640" y="1069"/>
                </a:lnTo>
                <a:lnTo>
                  <a:pt x="2635" y="1071"/>
                </a:lnTo>
                <a:lnTo>
                  <a:pt x="2634" y="1074"/>
                </a:lnTo>
                <a:lnTo>
                  <a:pt x="2634" y="1071"/>
                </a:lnTo>
                <a:lnTo>
                  <a:pt x="2634" y="1065"/>
                </a:lnTo>
                <a:lnTo>
                  <a:pt x="2639" y="1061"/>
                </a:lnTo>
                <a:lnTo>
                  <a:pt x="2640" y="1056"/>
                </a:lnTo>
                <a:lnTo>
                  <a:pt x="2645" y="1053"/>
                </a:lnTo>
                <a:lnTo>
                  <a:pt x="2641" y="1048"/>
                </a:lnTo>
                <a:lnTo>
                  <a:pt x="2625" y="1042"/>
                </a:lnTo>
                <a:lnTo>
                  <a:pt x="2639" y="1042"/>
                </a:lnTo>
                <a:lnTo>
                  <a:pt x="2645" y="1037"/>
                </a:lnTo>
                <a:lnTo>
                  <a:pt x="2647" y="1043"/>
                </a:lnTo>
                <a:lnTo>
                  <a:pt x="2651" y="1043"/>
                </a:lnTo>
                <a:lnTo>
                  <a:pt x="2655" y="1048"/>
                </a:lnTo>
                <a:lnTo>
                  <a:pt x="2665" y="1048"/>
                </a:lnTo>
                <a:lnTo>
                  <a:pt x="2671" y="1044"/>
                </a:lnTo>
                <a:lnTo>
                  <a:pt x="2679" y="1032"/>
                </a:lnTo>
                <a:lnTo>
                  <a:pt x="2686" y="1028"/>
                </a:lnTo>
                <a:lnTo>
                  <a:pt x="2686" y="1020"/>
                </a:lnTo>
                <a:lnTo>
                  <a:pt x="2684" y="1013"/>
                </a:lnTo>
                <a:lnTo>
                  <a:pt x="2679" y="1007"/>
                </a:lnTo>
                <a:lnTo>
                  <a:pt x="2674" y="1012"/>
                </a:lnTo>
                <a:lnTo>
                  <a:pt x="2670" y="1023"/>
                </a:lnTo>
                <a:lnTo>
                  <a:pt x="2670" y="1023"/>
                </a:lnTo>
                <a:lnTo>
                  <a:pt x="2667" y="1018"/>
                </a:lnTo>
                <a:lnTo>
                  <a:pt x="2666" y="1006"/>
                </a:lnTo>
                <a:lnTo>
                  <a:pt x="2641" y="1010"/>
                </a:lnTo>
                <a:lnTo>
                  <a:pt x="2635" y="1008"/>
                </a:lnTo>
                <a:lnTo>
                  <a:pt x="2634" y="1001"/>
                </a:lnTo>
                <a:lnTo>
                  <a:pt x="2634" y="986"/>
                </a:lnTo>
                <a:lnTo>
                  <a:pt x="2635" y="984"/>
                </a:lnTo>
                <a:lnTo>
                  <a:pt x="2639" y="997"/>
                </a:lnTo>
                <a:lnTo>
                  <a:pt x="2643" y="1000"/>
                </a:lnTo>
                <a:lnTo>
                  <a:pt x="2647" y="1000"/>
                </a:lnTo>
                <a:lnTo>
                  <a:pt x="2662" y="991"/>
                </a:lnTo>
                <a:lnTo>
                  <a:pt x="2666" y="993"/>
                </a:lnTo>
                <a:lnTo>
                  <a:pt x="2666" y="989"/>
                </a:lnTo>
                <a:lnTo>
                  <a:pt x="2672" y="991"/>
                </a:lnTo>
                <a:lnTo>
                  <a:pt x="2678" y="991"/>
                </a:lnTo>
                <a:lnTo>
                  <a:pt x="2682" y="999"/>
                </a:lnTo>
                <a:lnTo>
                  <a:pt x="2682" y="997"/>
                </a:lnTo>
                <a:lnTo>
                  <a:pt x="2679" y="990"/>
                </a:lnTo>
                <a:lnTo>
                  <a:pt x="2677" y="984"/>
                </a:lnTo>
                <a:lnTo>
                  <a:pt x="2674" y="975"/>
                </a:lnTo>
                <a:lnTo>
                  <a:pt x="2673" y="973"/>
                </a:lnTo>
                <a:lnTo>
                  <a:pt x="2676" y="957"/>
                </a:lnTo>
                <a:lnTo>
                  <a:pt x="2674" y="943"/>
                </a:lnTo>
                <a:lnTo>
                  <a:pt x="2657" y="938"/>
                </a:lnTo>
                <a:lnTo>
                  <a:pt x="2655" y="940"/>
                </a:lnTo>
                <a:lnTo>
                  <a:pt x="2654" y="942"/>
                </a:lnTo>
                <a:lnTo>
                  <a:pt x="2647" y="940"/>
                </a:lnTo>
                <a:lnTo>
                  <a:pt x="2643" y="936"/>
                </a:lnTo>
                <a:lnTo>
                  <a:pt x="2643" y="931"/>
                </a:lnTo>
                <a:lnTo>
                  <a:pt x="2652" y="931"/>
                </a:lnTo>
                <a:lnTo>
                  <a:pt x="2657" y="929"/>
                </a:lnTo>
                <a:lnTo>
                  <a:pt x="2656" y="925"/>
                </a:lnTo>
                <a:lnTo>
                  <a:pt x="2651" y="923"/>
                </a:lnTo>
                <a:lnTo>
                  <a:pt x="2649" y="916"/>
                </a:lnTo>
                <a:lnTo>
                  <a:pt x="2649" y="913"/>
                </a:lnTo>
                <a:lnTo>
                  <a:pt x="2654" y="910"/>
                </a:lnTo>
                <a:lnTo>
                  <a:pt x="2657" y="910"/>
                </a:lnTo>
                <a:lnTo>
                  <a:pt x="2654" y="903"/>
                </a:lnTo>
                <a:lnTo>
                  <a:pt x="2649" y="899"/>
                </a:lnTo>
                <a:lnTo>
                  <a:pt x="2647" y="892"/>
                </a:lnTo>
                <a:lnTo>
                  <a:pt x="2647" y="891"/>
                </a:lnTo>
                <a:lnTo>
                  <a:pt x="2651" y="889"/>
                </a:lnTo>
                <a:lnTo>
                  <a:pt x="2654" y="877"/>
                </a:lnTo>
                <a:lnTo>
                  <a:pt x="2654" y="871"/>
                </a:lnTo>
                <a:lnTo>
                  <a:pt x="2647" y="864"/>
                </a:lnTo>
                <a:lnTo>
                  <a:pt x="2635" y="857"/>
                </a:lnTo>
                <a:lnTo>
                  <a:pt x="2625" y="855"/>
                </a:lnTo>
                <a:lnTo>
                  <a:pt x="2616" y="846"/>
                </a:lnTo>
                <a:lnTo>
                  <a:pt x="2598" y="838"/>
                </a:lnTo>
                <a:lnTo>
                  <a:pt x="2597" y="835"/>
                </a:lnTo>
                <a:lnTo>
                  <a:pt x="2597" y="832"/>
                </a:lnTo>
                <a:lnTo>
                  <a:pt x="2600" y="825"/>
                </a:lnTo>
                <a:lnTo>
                  <a:pt x="2604" y="824"/>
                </a:lnTo>
                <a:lnTo>
                  <a:pt x="2604" y="827"/>
                </a:lnTo>
                <a:lnTo>
                  <a:pt x="2601" y="833"/>
                </a:lnTo>
                <a:lnTo>
                  <a:pt x="2603" y="835"/>
                </a:lnTo>
                <a:lnTo>
                  <a:pt x="2611" y="837"/>
                </a:lnTo>
                <a:lnTo>
                  <a:pt x="2622" y="843"/>
                </a:lnTo>
                <a:lnTo>
                  <a:pt x="2628" y="843"/>
                </a:lnTo>
                <a:lnTo>
                  <a:pt x="2631" y="846"/>
                </a:lnTo>
                <a:lnTo>
                  <a:pt x="2639" y="849"/>
                </a:lnTo>
                <a:lnTo>
                  <a:pt x="2644" y="854"/>
                </a:lnTo>
                <a:lnTo>
                  <a:pt x="2651" y="857"/>
                </a:lnTo>
                <a:lnTo>
                  <a:pt x="2646" y="841"/>
                </a:lnTo>
                <a:lnTo>
                  <a:pt x="2640" y="835"/>
                </a:lnTo>
                <a:lnTo>
                  <a:pt x="2645" y="834"/>
                </a:lnTo>
                <a:lnTo>
                  <a:pt x="2645" y="833"/>
                </a:lnTo>
                <a:lnTo>
                  <a:pt x="2643" y="828"/>
                </a:lnTo>
                <a:lnTo>
                  <a:pt x="2641" y="816"/>
                </a:lnTo>
                <a:lnTo>
                  <a:pt x="2644" y="790"/>
                </a:lnTo>
                <a:lnTo>
                  <a:pt x="2641" y="781"/>
                </a:lnTo>
                <a:lnTo>
                  <a:pt x="2649" y="778"/>
                </a:lnTo>
                <a:lnTo>
                  <a:pt x="2662" y="767"/>
                </a:lnTo>
                <a:lnTo>
                  <a:pt x="2666" y="760"/>
                </a:lnTo>
                <a:lnTo>
                  <a:pt x="2668" y="755"/>
                </a:lnTo>
                <a:lnTo>
                  <a:pt x="2671" y="755"/>
                </a:lnTo>
                <a:lnTo>
                  <a:pt x="2673" y="758"/>
                </a:lnTo>
                <a:lnTo>
                  <a:pt x="2674" y="760"/>
                </a:lnTo>
                <a:lnTo>
                  <a:pt x="2672" y="767"/>
                </a:lnTo>
                <a:lnTo>
                  <a:pt x="2670" y="770"/>
                </a:lnTo>
                <a:lnTo>
                  <a:pt x="2665" y="773"/>
                </a:lnTo>
                <a:lnTo>
                  <a:pt x="2661" y="778"/>
                </a:lnTo>
                <a:lnTo>
                  <a:pt x="2661" y="782"/>
                </a:lnTo>
                <a:lnTo>
                  <a:pt x="2663" y="789"/>
                </a:lnTo>
                <a:lnTo>
                  <a:pt x="2662" y="792"/>
                </a:lnTo>
                <a:lnTo>
                  <a:pt x="2655" y="801"/>
                </a:lnTo>
                <a:lnTo>
                  <a:pt x="2656" y="803"/>
                </a:lnTo>
                <a:lnTo>
                  <a:pt x="2662" y="803"/>
                </a:lnTo>
                <a:lnTo>
                  <a:pt x="2663" y="806"/>
                </a:lnTo>
                <a:lnTo>
                  <a:pt x="2663" y="812"/>
                </a:lnTo>
                <a:lnTo>
                  <a:pt x="2663" y="821"/>
                </a:lnTo>
                <a:lnTo>
                  <a:pt x="2660" y="823"/>
                </a:lnTo>
                <a:lnTo>
                  <a:pt x="2657" y="827"/>
                </a:lnTo>
                <a:lnTo>
                  <a:pt x="2656" y="832"/>
                </a:lnTo>
                <a:lnTo>
                  <a:pt x="2657" y="838"/>
                </a:lnTo>
                <a:lnTo>
                  <a:pt x="2663" y="845"/>
                </a:lnTo>
                <a:lnTo>
                  <a:pt x="2672" y="846"/>
                </a:lnTo>
                <a:lnTo>
                  <a:pt x="2676" y="848"/>
                </a:lnTo>
                <a:lnTo>
                  <a:pt x="2681" y="859"/>
                </a:lnTo>
                <a:lnTo>
                  <a:pt x="2682" y="865"/>
                </a:lnTo>
                <a:lnTo>
                  <a:pt x="2683" y="867"/>
                </a:lnTo>
                <a:lnTo>
                  <a:pt x="2688" y="870"/>
                </a:lnTo>
                <a:lnTo>
                  <a:pt x="2687" y="876"/>
                </a:lnTo>
                <a:lnTo>
                  <a:pt x="2682" y="877"/>
                </a:lnTo>
                <a:lnTo>
                  <a:pt x="2679" y="881"/>
                </a:lnTo>
                <a:lnTo>
                  <a:pt x="2671" y="903"/>
                </a:lnTo>
                <a:lnTo>
                  <a:pt x="2671" y="911"/>
                </a:lnTo>
                <a:lnTo>
                  <a:pt x="2672" y="923"/>
                </a:lnTo>
                <a:lnTo>
                  <a:pt x="2674" y="925"/>
                </a:lnTo>
                <a:lnTo>
                  <a:pt x="2679" y="924"/>
                </a:lnTo>
                <a:lnTo>
                  <a:pt x="2683" y="921"/>
                </a:lnTo>
                <a:lnTo>
                  <a:pt x="2686" y="916"/>
                </a:lnTo>
                <a:lnTo>
                  <a:pt x="2693" y="892"/>
                </a:lnTo>
                <a:lnTo>
                  <a:pt x="2709" y="862"/>
                </a:lnTo>
                <a:lnTo>
                  <a:pt x="2709" y="854"/>
                </a:lnTo>
                <a:lnTo>
                  <a:pt x="2717" y="843"/>
                </a:lnTo>
                <a:lnTo>
                  <a:pt x="2720" y="834"/>
                </a:lnTo>
                <a:lnTo>
                  <a:pt x="2722" y="828"/>
                </a:lnTo>
                <a:lnTo>
                  <a:pt x="2717" y="811"/>
                </a:lnTo>
                <a:lnTo>
                  <a:pt x="2708" y="796"/>
                </a:lnTo>
                <a:lnTo>
                  <a:pt x="2694" y="771"/>
                </a:lnTo>
                <a:lnTo>
                  <a:pt x="2692" y="763"/>
                </a:lnTo>
                <a:lnTo>
                  <a:pt x="2694" y="757"/>
                </a:lnTo>
                <a:lnTo>
                  <a:pt x="2700" y="764"/>
                </a:lnTo>
                <a:lnTo>
                  <a:pt x="2708" y="773"/>
                </a:lnTo>
                <a:lnTo>
                  <a:pt x="2715" y="775"/>
                </a:lnTo>
                <a:lnTo>
                  <a:pt x="2721" y="780"/>
                </a:lnTo>
                <a:lnTo>
                  <a:pt x="2732" y="781"/>
                </a:lnTo>
                <a:lnTo>
                  <a:pt x="2731" y="795"/>
                </a:lnTo>
                <a:lnTo>
                  <a:pt x="2732" y="797"/>
                </a:lnTo>
                <a:lnTo>
                  <a:pt x="2740" y="790"/>
                </a:lnTo>
                <a:lnTo>
                  <a:pt x="2751" y="773"/>
                </a:lnTo>
                <a:lnTo>
                  <a:pt x="2758" y="765"/>
                </a:lnTo>
                <a:lnTo>
                  <a:pt x="2762" y="759"/>
                </a:lnTo>
                <a:lnTo>
                  <a:pt x="2762" y="754"/>
                </a:lnTo>
                <a:lnTo>
                  <a:pt x="2767" y="752"/>
                </a:lnTo>
                <a:lnTo>
                  <a:pt x="2769" y="749"/>
                </a:lnTo>
                <a:lnTo>
                  <a:pt x="2773" y="730"/>
                </a:lnTo>
                <a:lnTo>
                  <a:pt x="2774" y="727"/>
                </a:lnTo>
                <a:lnTo>
                  <a:pt x="2776" y="728"/>
                </a:lnTo>
                <a:lnTo>
                  <a:pt x="2779" y="727"/>
                </a:lnTo>
                <a:lnTo>
                  <a:pt x="2783" y="712"/>
                </a:lnTo>
                <a:lnTo>
                  <a:pt x="2784" y="708"/>
                </a:lnTo>
                <a:lnTo>
                  <a:pt x="2781" y="703"/>
                </a:lnTo>
                <a:lnTo>
                  <a:pt x="2776" y="697"/>
                </a:lnTo>
                <a:lnTo>
                  <a:pt x="2769" y="693"/>
                </a:lnTo>
                <a:lnTo>
                  <a:pt x="2769" y="690"/>
                </a:lnTo>
                <a:lnTo>
                  <a:pt x="2769" y="687"/>
                </a:lnTo>
                <a:lnTo>
                  <a:pt x="2773" y="678"/>
                </a:lnTo>
                <a:lnTo>
                  <a:pt x="2775" y="674"/>
                </a:lnTo>
                <a:lnTo>
                  <a:pt x="2785" y="662"/>
                </a:lnTo>
                <a:lnTo>
                  <a:pt x="2790" y="662"/>
                </a:lnTo>
                <a:lnTo>
                  <a:pt x="2796" y="652"/>
                </a:lnTo>
                <a:lnTo>
                  <a:pt x="2807" y="650"/>
                </a:lnTo>
                <a:lnTo>
                  <a:pt x="2819" y="644"/>
                </a:lnTo>
                <a:lnTo>
                  <a:pt x="2830" y="641"/>
                </a:lnTo>
                <a:lnTo>
                  <a:pt x="2835" y="635"/>
                </a:lnTo>
                <a:lnTo>
                  <a:pt x="2843" y="631"/>
                </a:lnTo>
                <a:lnTo>
                  <a:pt x="2856" y="634"/>
                </a:lnTo>
                <a:lnTo>
                  <a:pt x="2869" y="631"/>
                </a:lnTo>
                <a:lnTo>
                  <a:pt x="2894" y="630"/>
                </a:lnTo>
                <a:lnTo>
                  <a:pt x="2913" y="625"/>
                </a:lnTo>
                <a:lnTo>
                  <a:pt x="2918" y="623"/>
                </a:lnTo>
                <a:lnTo>
                  <a:pt x="2923" y="619"/>
                </a:lnTo>
                <a:lnTo>
                  <a:pt x="2929" y="604"/>
                </a:lnTo>
                <a:lnTo>
                  <a:pt x="2931" y="602"/>
                </a:lnTo>
                <a:lnTo>
                  <a:pt x="2936" y="604"/>
                </a:lnTo>
                <a:lnTo>
                  <a:pt x="2937" y="614"/>
                </a:lnTo>
                <a:lnTo>
                  <a:pt x="2941" y="614"/>
                </a:lnTo>
                <a:lnTo>
                  <a:pt x="2948" y="613"/>
                </a:lnTo>
                <a:lnTo>
                  <a:pt x="2963" y="604"/>
                </a:lnTo>
                <a:lnTo>
                  <a:pt x="2967" y="604"/>
                </a:lnTo>
                <a:lnTo>
                  <a:pt x="2969" y="612"/>
                </a:lnTo>
                <a:lnTo>
                  <a:pt x="2974" y="613"/>
                </a:lnTo>
                <a:lnTo>
                  <a:pt x="2987" y="608"/>
                </a:lnTo>
                <a:lnTo>
                  <a:pt x="2993" y="609"/>
                </a:lnTo>
                <a:lnTo>
                  <a:pt x="3004" y="602"/>
                </a:lnTo>
                <a:lnTo>
                  <a:pt x="3006" y="599"/>
                </a:lnTo>
                <a:lnTo>
                  <a:pt x="3004" y="586"/>
                </a:lnTo>
                <a:lnTo>
                  <a:pt x="3002" y="583"/>
                </a:lnTo>
                <a:lnTo>
                  <a:pt x="3000" y="583"/>
                </a:lnTo>
                <a:lnTo>
                  <a:pt x="3000" y="596"/>
                </a:lnTo>
                <a:lnTo>
                  <a:pt x="2999" y="599"/>
                </a:lnTo>
                <a:lnTo>
                  <a:pt x="2991" y="602"/>
                </a:lnTo>
                <a:lnTo>
                  <a:pt x="2982" y="599"/>
                </a:lnTo>
                <a:lnTo>
                  <a:pt x="2972" y="593"/>
                </a:lnTo>
                <a:lnTo>
                  <a:pt x="2967" y="582"/>
                </a:lnTo>
                <a:lnTo>
                  <a:pt x="2963" y="580"/>
                </a:lnTo>
                <a:lnTo>
                  <a:pt x="2962" y="569"/>
                </a:lnTo>
                <a:lnTo>
                  <a:pt x="2957" y="564"/>
                </a:lnTo>
                <a:lnTo>
                  <a:pt x="2948" y="559"/>
                </a:lnTo>
                <a:lnTo>
                  <a:pt x="2947" y="558"/>
                </a:lnTo>
                <a:lnTo>
                  <a:pt x="2947" y="552"/>
                </a:lnTo>
                <a:lnTo>
                  <a:pt x="2950" y="548"/>
                </a:lnTo>
                <a:lnTo>
                  <a:pt x="2953" y="547"/>
                </a:lnTo>
                <a:lnTo>
                  <a:pt x="2957" y="538"/>
                </a:lnTo>
                <a:lnTo>
                  <a:pt x="2962" y="536"/>
                </a:lnTo>
                <a:lnTo>
                  <a:pt x="2957" y="528"/>
                </a:lnTo>
                <a:lnTo>
                  <a:pt x="2951" y="515"/>
                </a:lnTo>
                <a:lnTo>
                  <a:pt x="2956" y="500"/>
                </a:lnTo>
                <a:lnTo>
                  <a:pt x="2971" y="488"/>
                </a:lnTo>
                <a:lnTo>
                  <a:pt x="2982" y="470"/>
                </a:lnTo>
                <a:lnTo>
                  <a:pt x="2987" y="466"/>
                </a:lnTo>
                <a:lnTo>
                  <a:pt x="2989" y="455"/>
                </a:lnTo>
                <a:lnTo>
                  <a:pt x="2996" y="446"/>
                </a:lnTo>
                <a:lnTo>
                  <a:pt x="3005" y="442"/>
                </a:lnTo>
                <a:lnTo>
                  <a:pt x="3009" y="443"/>
                </a:lnTo>
                <a:lnTo>
                  <a:pt x="3011" y="451"/>
                </a:lnTo>
                <a:lnTo>
                  <a:pt x="3014" y="451"/>
                </a:lnTo>
                <a:lnTo>
                  <a:pt x="3017" y="447"/>
                </a:lnTo>
                <a:lnTo>
                  <a:pt x="3020" y="437"/>
                </a:lnTo>
                <a:lnTo>
                  <a:pt x="3022" y="437"/>
                </a:lnTo>
                <a:lnTo>
                  <a:pt x="3025" y="441"/>
                </a:lnTo>
                <a:lnTo>
                  <a:pt x="3027" y="441"/>
                </a:lnTo>
                <a:lnTo>
                  <a:pt x="3032" y="440"/>
                </a:lnTo>
                <a:lnTo>
                  <a:pt x="3036" y="432"/>
                </a:lnTo>
                <a:lnTo>
                  <a:pt x="3039" y="429"/>
                </a:lnTo>
                <a:lnTo>
                  <a:pt x="3045" y="431"/>
                </a:lnTo>
                <a:lnTo>
                  <a:pt x="3048" y="430"/>
                </a:lnTo>
                <a:lnTo>
                  <a:pt x="3053" y="421"/>
                </a:lnTo>
                <a:lnTo>
                  <a:pt x="3054" y="414"/>
                </a:lnTo>
                <a:lnTo>
                  <a:pt x="3058" y="408"/>
                </a:lnTo>
                <a:lnTo>
                  <a:pt x="3059" y="398"/>
                </a:lnTo>
                <a:lnTo>
                  <a:pt x="3065" y="393"/>
                </a:lnTo>
                <a:lnTo>
                  <a:pt x="3068" y="392"/>
                </a:lnTo>
                <a:lnTo>
                  <a:pt x="3070" y="393"/>
                </a:lnTo>
                <a:lnTo>
                  <a:pt x="3071" y="400"/>
                </a:lnTo>
                <a:lnTo>
                  <a:pt x="3072" y="405"/>
                </a:lnTo>
                <a:lnTo>
                  <a:pt x="3077" y="407"/>
                </a:lnTo>
                <a:lnTo>
                  <a:pt x="3082" y="404"/>
                </a:lnTo>
                <a:lnTo>
                  <a:pt x="3092" y="412"/>
                </a:lnTo>
                <a:lnTo>
                  <a:pt x="3097" y="410"/>
                </a:lnTo>
                <a:lnTo>
                  <a:pt x="3100" y="405"/>
                </a:lnTo>
                <a:lnTo>
                  <a:pt x="3107" y="399"/>
                </a:lnTo>
                <a:lnTo>
                  <a:pt x="3112" y="399"/>
                </a:lnTo>
                <a:lnTo>
                  <a:pt x="3118" y="396"/>
                </a:lnTo>
                <a:lnTo>
                  <a:pt x="3120" y="389"/>
                </a:lnTo>
                <a:lnTo>
                  <a:pt x="3133" y="388"/>
                </a:lnTo>
                <a:lnTo>
                  <a:pt x="3136" y="387"/>
                </a:lnTo>
                <a:lnTo>
                  <a:pt x="3141" y="383"/>
                </a:lnTo>
                <a:lnTo>
                  <a:pt x="3147" y="383"/>
                </a:lnTo>
                <a:lnTo>
                  <a:pt x="3151" y="380"/>
                </a:lnTo>
                <a:lnTo>
                  <a:pt x="3158" y="380"/>
                </a:lnTo>
                <a:lnTo>
                  <a:pt x="3165" y="375"/>
                </a:lnTo>
                <a:lnTo>
                  <a:pt x="3166" y="370"/>
                </a:lnTo>
                <a:lnTo>
                  <a:pt x="3165" y="365"/>
                </a:lnTo>
                <a:close/>
              </a:path>
            </a:pathLst>
          </a:custGeom>
          <a:solidFill>
            <a:schemeClr val="bg1">
              <a:lumMod val="75000"/>
            </a:schemeClr>
          </a:solidFill>
          <a:ln w="6350" cap="flat" cmpd="sng">
            <a:noFill/>
            <a:prstDash val="solid"/>
            <a:round/>
            <a:headEnd type="none" w="med" len="med"/>
            <a:tailEnd type="none" w="med" len="med"/>
          </a:ln>
          <a:effectLst/>
        </p:spPr>
        <p:txBody>
          <a:bodyPr/>
          <a:lstStyle/>
          <a:p>
            <a:pPr>
              <a:defRPr/>
            </a:pPr>
            <a:endParaRPr lang="en-US" dirty="0">
              <a:latin typeface="Open Sans Light"/>
              <a:ea typeface="+mn-ea"/>
              <a:cs typeface="Open Sans Light"/>
            </a:endParaRPr>
          </a:p>
        </p:txBody>
      </p:sp>
      <p:grpSp>
        <p:nvGrpSpPr>
          <p:cNvPr id="58" name="Group 57"/>
          <p:cNvGrpSpPr/>
          <p:nvPr/>
        </p:nvGrpSpPr>
        <p:grpSpPr>
          <a:xfrm>
            <a:off x="15860461" y="7081472"/>
            <a:ext cx="4704681" cy="300886"/>
            <a:chOff x="5279680" y="3506146"/>
            <a:chExt cx="2352034" cy="150443"/>
          </a:xfrm>
          <a:solidFill>
            <a:schemeClr val="accent1"/>
          </a:solidFill>
        </p:grpSpPr>
        <p:sp>
          <p:nvSpPr>
            <p:cNvPr id="59" name="Parallelogram 58"/>
            <p:cNvSpPr/>
            <p:nvPr/>
          </p:nvSpPr>
          <p:spPr>
            <a:xfrm>
              <a:off x="7159104" y="3506147"/>
              <a:ext cx="472610" cy="150439"/>
            </a:xfrm>
            <a:prstGeom prst="rect">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60" name="Parallelogram 59"/>
            <p:cNvSpPr/>
            <p:nvPr/>
          </p:nvSpPr>
          <p:spPr>
            <a:xfrm>
              <a:off x="6689248" y="3506147"/>
              <a:ext cx="472610" cy="150439"/>
            </a:xfrm>
            <a:prstGeom prst="rect">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61" name="Parallelogram 60"/>
            <p:cNvSpPr/>
            <p:nvPr/>
          </p:nvSpPr>
          <p:spPr>
            <a:xfrm>
              <a:off x="6219392" y="3506147"/>
              <a:ext cx="472610" cy="150439"/>
            </a:xfrm>
            <a:prstGeom prst="rect">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62" name="Parallelogram 61"/>
            <p:cNvSpPr/>
            <p:nvPr/>
          </p:nvSpPr>
          <p:spPr>
            <a:xfrm>
              <a:off x="5749536" y="3506148"/>
              <a:ext cx="472610" cy="150441"/>
            </a:xfrm>
            <a:prstGeom prst="rect">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63" name="Parallelogram 62"/>
            <p:cNvSpPr/>
            <p:nvPr/>
          </p:nvSpPr>
          <p:spPr>
            <a:xfrm>
              <a:off x="5279680" y="3506146"/>
              <a:ext cx="472610" cy="150440"/>
            </a:xfrm>
            <a:prstGeom prst="rect">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grpSp>
      <p:grpSp>
        <p:nvGrpSpPr>
          <p:cNvPr id="64" name="Group 63"/>
          <p:cNvGrpSpPr/>
          <p:nvPr/>
        </p:nvGrpSpPr>
        <p:grpSpPr>
          <a:xfrm>
            <a:off x="15860461" y="7873640"/>
            <a:ext cx="4704681" cy="300886"/>
            <a:chOff x="5279680" y="3902230"/>
            <a:chExt cx="2352034" cy="150443"/>
          </a:xfrm>
          <a:solidFill>
            <a:schemeClr val="accent2"/>
          </a:solidFill>
        </p:grpSpPr>
        <p:sp>
          <p:nvSpPr>
            <p:cNvPr id="65" name="Parallelogram 64"/>
            <p:cNvSpPr/>
            <p:nvPr/>
          </p:nvSpPr>
          <p:spPr>
            <a:xfrm>
              <a:off x="7159104" y="3902231"/>
              <a:ext cx="472610" cy="150439"/>
            </a:xfrm>
            <a:prstGeom prst="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66" name="Parallelogram 65"/>
            <p:cNvSpPr/>
            <p:nvPr/>
          </p:nvSpPr>
          <p:spPr>
            <a:xfrm>
              <a:off x="6689248" y="3902231"/>
              <a:ext cx="472610" cy="150439"/>
            </a:xfrm>
            <a:prstGeom prst="rect">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67" name="Parallelogram 66"/>
            <p:cNvSpPr/>
            <p:nvPr/>
          </p:nvSpPr>
          <p:spPr>
            <a:xfrm>
              <a:off x="6219392" y="3902231"/>
              <a:ext cx="472610" cy="150439"/>
            </a:xfrm>
            <a:prstGeom prst="rect">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68" name="Parallelogram 67"/>
            <p:cNvSpPr/>
            <p:nvPr/>
          </p:nvSpPr>
          <p:spPr>
            <a:xfrm>
              <a:off x="5749536" y="3902232"/>
              <a:ext cx="472610" cy="150441"/>
            </a:xfrm>
            <a:prstGeom prst="rect">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69" name="Parallelogram 68"/>
            <p:cNvSpPr/>
            <p:nvPr/>
          </p:nvSpPr>
          <p:spPr>
            <a:xfrm>
              <a:off x="5279680" y="3902230"/>
              <a:ext cx="472610" cy="150440"/>
            </a:xfrm>
            <a:prstGeom prst="rect">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grpSp>
      <p:grpSp>
        <p:nvGrpSpPr>
          <p:cNvPr id="70" name="Group 69"/>
          <p:cNvGrpSpPr/>
          <p:nvPr/>
        </p:nvGrpSpPr>
        <p:grpSpPr>
          <a:xfrm>
            <a:off x="15860461" y="8712774"/>
            <a:ext cx="4704681" cy="300886"/>
            <a:chOff x="5279680" y="4321797"/>
            <a:chExt cx="2352034" cy="150443"/>
          </a:xfrm>
          <a:solidFill>
            <a:schemeClr val="accent3"/>
          </a:solidFill>
        </p:grpSpPr>
        <p:sp>
          <p:nvSpPr>
            <p:cNvPr id="71" name="Parallelogram 70"/>
            <p:cNvSpPr/>
            <p:nvPr/>
          </p:nvSpPr>
          <p:spPr>
            <a:xfrm>
              <a:off x="7159104" y="4321798"/>
              <a:ext cx="472610" cy="150439"/>
            </a:xfrm>
            <a:prstGeom prst="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72" name="Parallelogram 71"/>
            <p:cNvSpPr/>
            <p:nvPr/>
          </p:nvSpPr>
          <p:spPr>
            <a:xfrm>
              <a:off x="6689248" y="4321798"/>
              <a:ext cx="472610" cy="150439"/>
            </a:xfrm>
            <a:prstGeom prst="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73" name="Parallelogram 72"/>
            <p:cNvSpPr/>
            <p:nvPr/>
          </p:nvSpPr>
          <p:spPr>
            <a:xfrm>
              <a:off x="6219392" y="4321798"/>
              <a:ext cx="472610" cy="150439"/>
            </a:xfrm>
            <a:prstGeom prst="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74" name="Parallelogram 73"/>
            <p:cNvSpPr/>
            <p:nvPr/>
          </p:nvSpPr>
          <p:spPr>
            <a:xfrm>
              <a:off x="5749536" y="4321799"/>
              <a:ext cx="472610" cy="150441"/>
            </a:xfrm>
            <a:prstGeom prst="rect">
              <a:avLst/>
            </a:prstGeom>
            <a:grp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75" name="Parallelogram 74"/>
            <p:cNvSpPr/>
            <p:nvPr/>
          </p:nvSpPr>
          <p:spPr>
            <a:xfrm>
              <a:off x="5279680" y="4321797"/>
              <a:ext cx="472610" cy="150440"/>
            </a:xfrm>
            <a:prstGeom prst="rect">
              <a:avLst/>
            </a:prstGeom>
            <a:grp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grpSp>
      <p:grpSp>
        <p:nvGrpSpPr>
          <p:cNvPr id="76" name="Group 75"/>
          <p:cNvGrpSpPr/>
          <p:nvPr/>
        </p:nvGrpSpPr>
        <p:grpSpPr>
          <a:xfrm>
            <a:off x="15860461" y="9523992"/>
            <a:ext cx="4704681" cy="300886"/>
            <a:chOff x="5279680" y="4727406"/>
            <a:chExt cx="2352034" cy="150443"/>
          </a:xfrm>
          <a:solidFill>
            <a:schemeClr val="accent4"/>
          </a:solidFill>
        </p:grpSpPr>
        <p:sp>
          <p:nvSpPr>
            <p:cNvPr id="77" name="Parallelogram 76"/>
            <p:cNvSpPr/>
            <p:nvPr/>
          </p:nvSpPr>
          <p:spPr>
            <a:xfrm>
              <a:off x="7159104" y="4727407"/>
              <a:ext cx="472610" cy="150439"/>
            </a:xfrm>
            <a:prstGeom prst="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78" name="Parallelogram 77"/>
            <p:cNvSpPr/>
            <p:nvPr/>
          </p:nvSpPr>
          <p:spPr>
            <a:xfrm>
              <a:off x="6689248" y="4727407"/>
              <a:ext cx="472610" cy="150439"/>
            </a:xfrm>
            <a:prstGeom prst="rect">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79" name="Parallelogram 78"/>
            <p:cNvSpPr/>
            <p:nvPr/>
          </p:nvSpPr>
          <p:spPr>
            <a:xfrm>
              <a:off x="6219392" y="4727407"/>
              <a:ext cx="472610" cy="150439"/>
            </a:xfrm>
            <a:prstGeom prst="rect">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80" name="Parallelogram 79"/>
            <p:cNvSpPr/>
            <p:nvPr/>
          </p:nvSpPr>
          <p:spPr>
            <a:xfrm>
              <a:off x="5749536" y="4727408"/>
              <a:ext cx="472610" cy="150441"/>
            </a:xfrm>
            <a:prstGeom prst="rect">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81" name="Parallelogram 80"/>
            <p:cNvSpPr/>
            <p:nvPr/>
          </p:nvSpPr>
          <p:spPr>
            <a:xfrm>
              <a:off x="5279680" y="4727406"/>
              <a:ext cx="472610" cy="150440"/>
            </a:xfrm>
            <a:prstGeom prst="rect">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grpSp>
      <p:grpSp>
        <p:nvGrpSpPr>
          <p:cNvPr id="82" name="Group 81"/>
          <p:cNvGrpSpPr/>
          <p:nvPr/>
        </p:nvGrpSpPr>
        <p:grpSpPr>
          <a:xfrm>
            <a:off x="15860461" y="10363116"/>
            <a:ext cx="4704681" cy="300886"/>
            <a:chOff x="5279680" y="5146968"/>
            <a:chExt cx="2352034" cy="150443"/>
          </a:xfrm>
          <a:solidFill>
            <a:schemeClr val="accent5"/>
          </a:solidFill>
        </p:grpSpPr>
        <p:sp>
          <p:nvSpPr>
            <p:cNvPr id="83" name="Parallelogram 82"/>
            <p:cNvSpPr/>
            <p:nvPr/>
          </p:nvSpPr>
          <p:spPr>
            <a:xfrm>
              <a:off x="7159104" y="5146969"/>
              <a:ext cx="472610" cy="150439"/>
            </a:xfrm>
            <a:prstGeom prst="rect">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84" name="Parallelogram 83"/>
            <p:cNvSpPr/>
            <p:nvPr/>
          </p:nvSpPr>
          <p:spPr>
            <a:xfrm>
              <a:off x="6689248" y="5146969"/>
              <a:ext cx="472610" cy="150439"/>
            </a:xfrm>
            <a:prstGeom prst="rect">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85" name="Parallelogram 84"/>
            <p:cNvSpPr/>
            <p:nvPr/>
          </p:nvSpPr>
          <p:spPr>
            <a:xfrm>
              <a:off x="6219392" y="5146969"/>
              <a:ext cx="472610" cy="150439"/>
            </a:xfrm>
            <a:prstGeom prst="rect">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86" name="Parallelogram 85"/>
            <p:cNvSpPr/>
            <p:nvPr/>
          </p:nvSpPr>
          <p:spPr>
            <a:xfrm>
              <a:off x="5749536" y="5146970"/>
              <a:ext cx="472610" cy="150441"/>
            </a:xfrm>
            <a:prstGeom prst="rect">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87" name="Parallelogram 86"/>
            <p:cNvSpPr/>
            <p:nvPr/>
          </p:nvSpPr>
          <p:spPr>
            <a:xfrm>
              <a:off x="5279680" y="5146968"/>
              <a:ext cx="472610" cy="150440"/>
            </a:xfrm>
            <a:prstGeom prst="rect">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grpSp>
      <p:sp>
        <p:nvSpPr>
          <p:cNvPr id="88" name="TextBox 87"/>
          <p:cNvSpPr txBox="1"/>
          <p:nvPr/>
        </p:nvSpPr>
        <p:spPr>
          <a:xfrm>
            <a:off x="13161737" y="6990495"/>
            <a:ext cx="2813682" cy="523220"/>
          </a:xfrm>
          <a:prstGeom prst="rect">
            <a:avLst/>
          </a:prstGeom>
          <a:noFill/>
        </p:spPr>
        <p:txBody>
          <a:bodyPr wrap="square" lIns="182843" tIns="91422" rIns="182843" bIns="91422" rtlCol="0">
            <a:spAutoFit/>
          </a:bodyPr>
          <a:lstStyle/>
          <a:p>
            <a:r>
              <a:rPr lang="id-ID" sz="2200" dirty="0" smtClean="0">
                <a:latin typeface="Open Sans Light"/>
                <a:cs typeface="Open Sans Light"/>
              </a:rPr>
              <a:t>White People</a:t>
            </a:r>
            <a:endParaRPr lang="en-US" sz="2200" dirty="0">
              <a:latin typeface="Open Sans Light"/>
              <a:cs typeface="Open Sans Light"/>
            </a:endParaRPr>
          </a:p>
        </p:txBody>
      </p:sp>
      <p:sp>
        <p:nvSpPr>
          <p:cNvPr id="89" name="TextBox 88"/>
          <p:cNvSpPr txBox="1"/>
          <p:nvPr/>
        </p:nvSpPr>
        <p:spPr>
          <a:xfrm>
            <a:off x="13161737" y="7747036"/>
            <a:ext cx="2813682" cy="523220"/>
          </a:xfrm>
          <a:prstGeom prst="rect">
            <a:avLst/>
          </a:prstGeom>
          <a:noFill/>
        </p:spPr>
        <p:txBody>
          <a:bodyPr wrap="square" lIns="182843" tIns="91422" rIns="182843" bIns="91422" rtlCol="0">
            <a:spAutoFit/>
          </a:bodyPr>
          <a:lstStyle/>
          <a:p>
            <a:r>
              <a:rPr lang="id-ID" sz="2200" dirty="0" smtClean="0">
                <a:latin typeface="Open Sans Light"/>
                <a:cs typeface="Open Sans Light"/>
              </a:rPr>
              <a:t>Hispanics</a:t>
            </a:r>
            <a:endParaRPr lang="en-US" sz="2200" dirty="0">
              <a:latin typeface="Open Sans Light"/>
              <a:cs typeface="Open Sans Light"/>
            </a:endParaRPr>
          </a:p>
        </p:txBody>
      </p:sp>
      <p:sp>
        <p:nvSpPr>
          <p:cNvPr id="90" name="TextBox 89"/>
          <p:cNvSpPr txBox="1"/>
          <p:nvPr/>
        </p:nvSpPr>
        <p:spPr>
          <a:xfrm>
            <a:off x="13161737" y="8629758"/>
            <a:ext cx="2813682" cy="523220"/>
          </a:xfrm>
          <a:prstGeom prst="rect">
            <a:avLst/>
          </a:prstGeom>
          <a:noFill/>
        </p:spPr>
        <p:txBody>
          <a:bodyPr wrap="square" lIns="182843" tIns="91422" rIns="182843" bIns="91422" rtlCol="0">
            <a:spAutoFit/>
          </a:bodyPr>
          <a:lstStyle/>
          <a:p>
            <a:r>
              <a:rPr lang="id-ID" sz="2200" dirty="0" smtClean="0">
                <a:latin typeface="Open Sans Light"/>
                <a:cs typeface="Open Sans Light"/>
              </a:rPr>
              <a:t>Black People</a:t>
            </a:r>
            <a:endParaRPr lang="en-US" sz="2200" dirty="0">
              <a:latin typeface="Open Sans Light"/>
              <a:cs typeface="Open Sans Light"/>
            </a:endParaRPr>
          </a:p>
        </p:txBody>
      </p:sp>
      <p:sp>
        <p:nvSpPr>
          <p:cNvPr id="91" name="TextBox 90"/>
          <p:cNvSpPr txBox="1"/>
          <p:nvPr/>
        </p:nvSpPr>
        <p:spPr>
          <a:xfrm>
            <a:off x="13184026" y="9431640"/>
            <a:ext cx="2813682" cy="523220"/>
          </a:xfrm>
          <a:prstGeom prst="rect">
            <a:avLst/>
          </a:prstGeom>
          <a:noFill/>
        </p:spPr>
        <p:txBody>
          <a:bodyPr wrap="square" lIns="182843" tIns="91422" rIns="182843" bIns="91422" rtlCol="0">
            <a:spAutoFit/>
          </a:bodyPr>
          <a:lstStyle/>
          <a:p>
            <a:r>
              <a:rPr lang="id-ID" sz="2200" dirty="0" smtClean="0">
                <a:latin typeface="Open Sans Light"/>
                <a:cs typeface="Open Sans Light"/>
              </a:rPr>
              <a:t>Asian</a:t>
            </a:r>
            <a:endParaRPr lang="en-US" sz="2200" dirty="0">
              <a:latin typeface="Open Sans Light"/>
              <a:cs typeface="Open Sans Light"/>
            </a:endParaRPr>
          </a:p>
        </p:txBody>
      </p:sp>
      <p:sp>
        <p:nvSpPr>
          <p:cNvPr id="92" name="TextBox 91"/>
          <p:cNvSpPr txBox="1"/>
          <p:nvPr/>
        </p:nvSpPr>
        <p:spPr>
          <a:xfrm>
            <a:off x="13161737" y="10302680"/>
            <a:ext cx="2813682" cy="523220"/>
          </a:xfrm>
          <a:prstGeom prst="rect">
            <a:avLst/>
          </a:prstGeom>
          <a:noFill/>
        </p:spPr>
        <p:txBody>
          <a:bodyPr wrap="square" lIns="182843" tIns="91422" rIns="182843" bIns="91422" rtlCol="0">
            <a:spAutoFit/>
          </a:bodyPr>
          <a:lstStyle/>
          <a:p>
            <a:r>
              <a:rPr lang="id-ID" sz="2200" dirty="0" smtClean="0">
                <a:latin typeface="Open Sans Light"/>
                <a:cs typeface="Open Sans Light"/>
              </a:rPr>
              <a:t>Others</a:t>
            </a:r>
            <a:endParaRPr lang="en-US" sz="2200" dirty="0">
              <a:latin typeface="Open Sans Light"/>
              <a:cs typeface="Open Sans Light"/>
            </a:endParaRPr>
          </a:p>
        </p:txBody>
      </p:sp>
      <p:sp>
        <p:nvSpPr>
          <p:cNvPr id="97" name="TextBox 96"/>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United States Map</a:t>
            </a:r>
            <a:endParaRPr lang="en-US" sz="6600" b="1" dirty="0">
              <a:solidFill>
                <a:schemeClr val="tx2"/>
              </a:solidFill>
              <a:latin typeface="Open Sans"/>
              <a:cs typeface="Open Sans"/>
            </a:endParaRPr>
          </a:p>
        </p:txBody>
      </p:sp>
      <p:sp>
        <p:nvSpPr>
          <p:cNvPr id="98" name="TextBox 97"/>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Tree>
    <p:extLst>
      <p:ext uri="{BB962C8B-B14F-4D97-AF65-F5344CB8AC3E}">
        <p14:creationId xmlns:p14="http://schemas.microsoft.com/office/powerpoint/2010/main" val="39376422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5" name="Straight Connector 34"/>
          <p:cNvCxnSpPr/>
          <p:nvPr/>
        </p:nvCxnSpPr>
        <p:spPr>
          <a:xfrm>
            <a:off x="12631777" y="3399849"/>
            <a:ext cx="0" cy="77978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37" name="Group 36"/>
          <p:cNvGrpSpPr/>
          <p:nvPr/>
        </p:nvGrpSpPr>
        <p:grpSpPr>
          <a:xfrm>
            <a:off x="3543905" y="9699274"/>
            <a:ext cx="3379510" cy="1607256"/>
            <a:chOff x="1796811" y="4352016"/>
            <a:chExt cx="1689536" cy="803628"/>
          </a:xfrm>
        </p:grpSpPr>
        <p:grpSp>
          <p:nvGrpSpPr>
            <p:cNvPr id="38" name="Group 37"/>
            <p:cNvGrpSpPr/>
            <p:nvPr/>
          </p:nvGrpSpPr>
          <p:grpSpPr>
            <a:xfrm>
              <a:off x="1796811" y="4352016"/>
              <a:ext cx="1689536" cy="621719"/>
              <a:chOff x="1796811" y="4352016"/>
              <a:chExt cx="1689536" cy="621719"/>
            </a:xfrm>
          </p:grpSpPr>
          <p:grpSp>
            <p:nvGrpSpPr>
              <p:cNvPr id="40" name="Group 39"/>
              <p:cNvGrpSpPr/>
              <p:nvPr/>
            </p:nvGrpSpPr>
            <p:grpSpPr>
              <a:xfrm>
                <a:off x="1796811" y="4459323"/>
                <a:ext cx="233460" cy="503500"/>
                <a:chOff x="4395788" y="2198688"/>
                <a:chExt cx="344488" cy="742951"/>
              </a:xfrm>
              <a:solidFill>
                <a:schemeClr val="accent3"/>
              </a:solidFill>
            </p:grpSpPr>
            <p:sp>
              <p:nvSpPr>
                <p:cNvPr id="42" name="Oval 41"/>
                <p:cNvSpPr>
                  <a:spLocks noChangeArrowheads="1"/>
                </p:cNvSpPr>
                <p:nvPr/>
              </p:nvSpPr>
              <p:spPr bwMode="auto">
                <a:xfrm>
                  <a:off x="4511675" y="2198688"/>
                  <a:ext cx="109538" cy="112713"/>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sp>
              <p:nvSpPr>
                <p:cNvPr id="43"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grpSp>
          <p:sp>
            <p:nvSpPr>
              <p:cNvPr id="41" name="Content Placeholder 2"/>
              <p:cNvSpPr txBox="1">
                <a:spLocks/>
              </p:cNvSpPr>
              <p:nvPr/>
            </p:nvSpPr>
            <p:spPr>
              <a:xfrm>
                <a:off x="21016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tx1"/>
                    </a:solidFill>
                    <a:latin typeface="Open Sans Light"/>
                    <a:cs typeface="Open Sans Light"/>
                  </a:rPr>
                  <a:t>63%</a:t>
                </a:r>
                <a:endParaRPr lang="en-US" sz="5600" dirty="0">
                  <a:solidFill>
                    <a:schemeClr val="tx1"/>
                  </a:solidFill>
                  <a:latin typeface="Open Sans Light"/>
                  <a:cs typeface="Open Sans Light"/>
                </a:endParaRPr>
              </a:p>
            </p:txBody>
          </p:sp>
        </p:grpSp>
        <p:sp>
          <p:nvSpPr>
            <p:cNvPr id="39" name="Title 1"/>
            <p:cNvSpPr txBox="1">
              <a:spLocks/>
            </p:cNvSpPr>
            <p:nvPr/>
          </p:nvSpPr>
          <p:spPr>
            <a:xfrm>
              <a:off x="21160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Open Sans Light"/>
                  <a:cs typeface="Open Sans Light"/>
                </a:rPr>
                <a:t>Female Users</a:t>
              </a:r>
            </a:p>
          </p:txBody>
        </p:sp>
      </p:grpSp>
      <p:grpSp>
        <p:nvGrpSpPr>
          <p:cNvPr id="44" name="Group 43"/>
          <p:cNvGrpSpPr/>
          <p:nvPr/>
        </p:nvGrpSpPr>
        <p:grpSpPr>
          <a:xfrm>
            <a:off x="7015897" y="9699269"/>
            <a:ext cx="3337278" cy="1606062"/>
            <a:chOff x="3532582" y="4352013"/>
            <a:chExt cx="1668423" cy="803031"/>
          </a:xfrm>
        </p:grpSpPr>
        <p:grpSp>
          <p:nvGrpSpPr>
            <p:cNvPr id="45" name="Group 44"/>
            <p:cNvGrpSpPr/>
            <p:nvPr/>
          </p:nvGrpSpPr>
          <p:grpSpPr>
            <a:xfrm>
              <a:off x="3532582" y="4352013"/>
              <a:ext cx="1668423" cy="621719"/>
              <a:chOff x="3532582" y="4352013"/>
              <a:chExt cx="1668423" cy="621719"/>
            </a:xfrm>
          </p:grpSpPr>
          <p:grpSp>
            <p:nvGrpSpPr>
              <p:cNvPr id="47" name="Group 46"/>
              <p:cNvGrpSpPr/>
              <p:nvPr/>
            </p:nvGrpSpPr>
            <p:grpSpPr>
              <a:xfrm>
                <a:off x="3532582" y="4443631"/>
                <a:ext cx="204213" cy="519412"/>
                <a:chOff x="4422775" y="2198688"/>
                <a:chExt cx="292100" cy="742950"/>
              </a:xfrm>
              <a:solidFill>
                <a:schemeClr val="accent2"/>
              </a:solidFill>
            </p:grpSpPr>
            <p:sp>
              <p:nvSpPr>
                <p:cNvPr id="49"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sp>
              <p:nvSpPr>
                <p:cNvPr id="50"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grpSp>
          <p:sp>
            <p:nvSpPr>
              <p:cNvPr id="48" name="Content Placeholder 2"/>
              <p:cNvSpPr txBox="1">
                <a:spLocks/>
              </p:cNvSpPr>
              <p:nvPr/>
            </p:nvSpPr>
            <p:spPr>
              <a:xfrm>
                <a:off x="38163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tx1"/>
                    </a:solidFill>
                    <a:latin typeface="Open Sans Light"/>
                    <a:cs typeface="Open Sans Light"/>
                  </a:rPr>
                  <a:t>37%</a:t>
                </a:r>
                <a:endParaRPr lang="en-US" sz="5600" dirty="0">
                  <a:solidFill>
                    <a:schemeClr val="tx1"/>
                  </a:solidFill>
                  <a:latin typeface="Open Sans Light"/>
                  <a:cs typeface="Open Sans Light"/>
                </a:endParaRPr>
              </a:p>
            </p:txBody>
          </p:sp>
        </p:grpSp>
        <p:sp>
          <p:nvSpPr>
            <p:cNvPr id="46" name="Title 1"/>
            <p:cNvSpPr txBox="1">
              <a:spLocks/>
            </p:cNvSpPr>
            <p:nvPr/>
          </p:nvSpPr>
          <p:spPr>
            <a:xfrm>
              <a:off x="3830729" y="466227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Open Sans Light"/>
                  <a:cs typeface="Open Sans Light"/>
                </a:rPr>
                <a:t>Male Users</a:t>
              </a:r>
            </a:p>
          </p:txBody>
        </p:sp>
      </p:grpSp>
      <p:cxnSp>
        <p:nvCxnSpPr>
          <p:cNvPr id="51" name="Straight Connector 50"/>
          <p:cNvCxnSpPr/>
          <p:nvPr/>
        </p:nvCxnSpPr>
        <p:spPr>
          <a:xfrm>
            <a:off x="3236351" y="9413786"/>
            <a:ext cx="6195073"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52" name="TextBox 51"/>
          <p:cNvSpPr txBox="1"/>
          <p:nvPr/>
        </p:nvSpPr>
        <p:spPr>
          <a:xfrm>
            <a:off x="13273319" y="3781626"/>
            <a:ext cx="4243014" cy="800183"/>
          </a:xfrm>
          <a:prstGeom prst="rect">
            <a:avLst/>
          </a:prstGeom>
          <a:noFill/>
        </p:spPr>
        <p:txBody>
          <a:bodyPr wrap="none" lIns="182843" tIns="91422" rIns="182843" bIns="91422" rtlCol="0">
            <a:spAutoFit/>
          </a:bodyPr>
          <a:lstStyle/>
          <a:p>
            <a:r>
              <a:rPr lang="id-ID" sz="4000" b="1" dirty="0" smtClean="0">
                <a:latin typeface="Open Sans Light"/>
                <a:cs typeface="Open Sans Light"/>
              </a:rPr>
              <a:t>US POPULATION</a:t>
            </a:r>
            <a:endParaRPr lang="id-ID" sz="4000" b="1" dirty="0">
              <a:latin typeface="Open Sans Light"/>
              <a:cs typeface="Open Sans Light"/>
            </a:endParaRPr>
          </a:p>
        </p:txBody>
      </p:sp>
      <p:grpSp>
        <p:nvGrpSpPr>
          <p:cNvPr id="93" name="Group 92"/>
          <p:cNvGrpSpPr/>
          <p:nvPr/>
        </p:nvGrpSpPr>
        <p:grpSpPr>
          <a:xfrm>
            <a:off x="13372033" y="4353222"/>
            <a:ext cx="9637532" cy="1846623"/>
            <a:chOff x="12440424" y="4933683"/>
            <a:chExt cx="9761278" cy="1846623"/>
          </a:xfrm>
        </p:grpSpPr>
        <p:sp>
          <p:nvSpPr>
            <p:cNvPr id="53" name="TextBox 52"/>
            <p:cNvSpPr txBox="1"/>
            <p:nvPr/>
          </p:nvSpPr>
          <p:spPr>
            <a:xfrm>
              <a:off x="15537965" y="5136793"/>
              <a:ext cx="6663737" cy="1606557"/>
            </a:xfrm>
            <a:prstGeom prst="rect">
              <a:avLst/>
            </a:prstGeom>
            <a:noFill/>
          </p:spPr>
          <p:txBody>
            <a:bodyPr wrap="square" lIns="182843" tIns="91422" rIns="182843" bIns="91422" rtlCol="0">
              <a:spAutoFit/>
            </a:bodyPr>
            <a:lstStyle/>
            <a:p>
              <a:pPr>
                <a:lnSpc>
                  <a:spcPct val="130000"/>
                </a:lnSpc>
              </a:pPr>
              <a:r>
                <a:rPr lang="pt-BR" sz="2400" dirty="0">
                  <a:latin typeface="Open Sans Light"/>
                  <a:cs typeface="Open Sans Light"/>
                </a:rPr>
                <a:t>Lorem ipsum dolor sit amet, consectetur adipiscing elit. Aliquam tincidunt ante nec sem congue convallis. </a:t>
              </a:r>
              <a:endParaRPr lang="en-US" sz="2400" dirty="0">
                <a:latin typeface="Open Sans Light"/>
                <a:cs typeface="Open Sans Light"/>
              </a:endParaRPr>
            </a:p>
          </p:txBody>
        </p:sp>
        <p:sp>
          <p:nvSpPr>
            <p:cNvPr id="54" name="TextBox 53"/>
            <p:cNvSpPr txBox="1"/>
            <p:nvPr/>
          </p:nvSpPr>
          <p:spPr>
            <a:xfrm>
              <a:off x="12440424" y="4933683"/>
              <a:ext cx="3107634" cy="1846623"/>
            </a:xfrm>
            <a:prstGeom prst="rect">
              <a:avLst/>
            </a:prstGeom>
            <a:noFill/>
          </p:spPr>
          <p:txBody>
            <a:bodyPr wrap="none" lIns="182843" tIns="91422" rIns="182843" bIns="91422" rtlCol="0">
              <a:spAutoFit/>
            </a:bodyPr>
            <a:lstStyle/>
            <a:p>
              <a:r>
                <a:rPr lang="id-ID" sz="10800" b="1" dirty="0" smtClean="0">
                  <a:latin typeface="Open Sans Light"/>
                  <a:cs typeface="Open Sans Light"/>
                </a:rPr>
                <a:t>63%</a:t>
              </a:r>
              <a:endParaRPr lang="id-ID" sz="10800" b="1" dirty="0">
                <a:latin typeface="Open Sans Light"/>
                <a:cs typeface="Open Sans Light"/>
              </a:endParaRPr>
            </a:p>
          </p:txBody>
        </p:sp>
      </p:grpSp>
      <p:grpSp>
        <p:nvGrpSpPr>
          <p:cNvPr id="58" name="Group 57"/>
          <p:cNvGrpSpPr/>
          <p:nvPr/>
        </p:nvGrpSpPr>
        <p:grpSpPr>
          <a:xfrm>
            <a:off x="15860460" y="7081472"/>
            <a:ext cx="2825012" cy="300886"/>
            <a:chOff x="5279680" y="3506146"/>
            <a:chExt cx="1412322" cy="150443"/>
          </a:xfrm>
          <a:solidFill>
            <a:schemeClr val="accent1"/>
          </a:solidFill>
        </p:grpSpPr>
        <p:sp>
          <p:nvSpPr>
            <p:cNvPr id="61" name="Parallelogram 60"/>
            <p:cNvSpPr/>
            <p:nvPr/>
          </p:nvSpPr>
          <p:spPr>
            <a:xfrm>
              <a:off x="6219392" y="3506147"/>
              <a:ext cx="472610" cy="150439"/>
            </a:xfrm>
            <a:prstGeom prst="rect">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62" name="Parallelogram 61"/>
            <p:cNvSpPr/>
            <p:nvPr/>
          </p:nvSpPr>
          <p:spPr>
            <a:xfrm>
              <a:off x="5749536" y="3506148"/>
              <a:ext cx="472610" cy="150441"/>
            </a:xfrm>
            <a:prstGeom prst="rect">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63" name="Parallelogram 62"/>
            <p:cNvSpPr/>
            <p:nvPr/>
          </p:nvSpPr>
          <p:spPr>
            <a:xfrm>
              <a:off x="5279680" y="3506146"/>
              <a:ext cx="472610" cy="150440"/>
            </a:xfrm>
            <a:prstGeom prst="rect">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grpSp>
      <p:grpSp>
        <p:nvGrpSpPr>
          <p:cNvPr id="64" name="Group 63"/>
          <p:cNvGrpSpPr/>
          <p:nvPr/>
        </p:nvGrpSpPr>
        <p:grpSpPr>
          <a:xfrm>
            <a:off x="15860461" y="7873640"/>
            <a:ext cx="4704681" cy="300886"/>
            <a:chOff x="5279680" y="3902230"/>
            <a:chExt cx="2352034" cy="150443"/>
          </a:xfrm>
          <a:solidFill>
            <a:schemeClr val="accent2"/>
          </a:solidFill>
        </p:grpSpPr>
        <p:sp>
          <p:nvSpPr>
            <p:cNvPr id="65" name="Parallelogram 64"/>
            <p:cNvSpPr/>
            <p:nvPr/>
          </p:nvSpPr>
          <p:spPr>
            <a:xfrm>
              <a:off x="7159104" y="3902231"/>
              <a:ext cx="472610" cy="150439"/>
            </a:xfrm>
            <a:prstGeom prst="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66" name="Parallelogram 65"/>
            <p:cNvSpPr/>
            <p:nvPr/>
          </p:nvSpPr>
          <p:spPr>
            <a:xfrm>
              <a:off x="6689248" y="3902231"/>
              <a:ext cx="472610" cy="150439"/>
            </a:xfrm>
            <a:prstGeom prst="rect">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67" name="Parallelogram 66"/>
            <p:cNvSpPr/>
            <p:nvPr/>
          </p:nvSpPr>
          <p:spPr>
            <a:xfrm>
              <a:off x="6219392" y="3902231"/>
              <a:ext cx="472610" cy="150439"/>
            </a:xfrm>
            <a:prstGeom prst="rect">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68" name="Parallelogram 67"/>
            <p:cNvSpPr/>
            <p:nvPr/>
          </p:nvSpPr>
          <p:spPr>
            <a:xfrm>
              <a:off x="5749536" y="3902232"/>
              <a:ext cx="472610" cy="150441"/>
            </a:xfrm>
            <a:prstGeom prst="rect">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69" name="Parallelogram 68"/>
            <p:cNvSpPr/>
            <p:nvPr/>
          </p:nvSpPr>
          <p:spPr>
            <a:xfrm>
              <a:off x="5279680" y="3902230"/>
              <a:ext cx="472610" cy="150440"/>
            </a:xfrm>
            <a:prstGeom prst="rect">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grpSp>
      <p:grpSp>
        <p:nvGrpSpPr>
          <p:cNvPr id="70" name="Group 69"/>
          <p:cNvGrpSpPr/>
          <p:nvPr/>
        </p:nvGrpSpPr>
        <p:grpSpPr>
          <a:xfrm>
            <a:off x="15860461" y="8712774"/>
            <a:ext cx="4704681" cy="300886"/>
            <a:chOff x="5279680" y="4321797"/>
            <a:chExt cx="2352034" cy="150443"/>
          </a:xfrm>
          <a:solidFill>
            <a:schemeClr val="accent3"/>
          </a:solidFill>
        </p:grpSpPr>
        <p:sp>
          <p:nvSpPr>
            <p:cNvPr id="71" name="Parallelogram 70"/>
            <p:cNvSpPr/>
            <p:nvPr/>
          </p:nvSpPr>
          <p:spPr>
            <a:xfrm>
              <a:off x="7159104" y="4321798"/>
              <a:ext cx="472610" cy="150439"/>
            </a:xfrm>
            <a:prstGeom prst="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72" name="Parallelogram 71"/>
            <p:cNvSpPr/>
            <p:nvPr/>
          </p:nvSpPr>
          <p:spPr>
            <a:xfrm>
              <a:off x="6689248" y="4321798"/>
              <a:ext cx="472610" cy="150439"/>
            </a:xfrm>
            <a:prstGeom prst="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73" name="Parallelogram 72"/>
            <p:cNvSpPr/>
            <p:nvPr/>
          </p:nvSpPr>
          <p:spPr>
            <a:xfrm>
              <a:off x="6219392" y="4321798"/>
              <a:ext cx="472610" cy="150439"/>
            </a:xfrm>
            <a:prstGeom prst="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74" name="Parallelogram 73"/>
            <p:cNvSpPr/>
            <p:nvPr/>
          </p:nvSpPr>
          <p:spPr>
            <a:xfrm>
              <a:off x="5749536" y="4321799"/>
              <a:ext cx="472610" cy="150441"/>
            </a:xfrm>
            <a:prstGeom prst="rect">
              <a:avLst/>
            </a:prstGeom>
            <a:grp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75" name="Parallelogram 74"/>
            <p:cNvSpPr/>
            <p:nvPr/>
          </p:nvSpPr>
          <p:spPr>
            <a:xfrm>
              <a:off x="5279680" y="4321797"/>
              <a:ext cx="472610" cy="150440"/>
            </a:xfrm>
            <a:prstGeom prst="rect">
              <a:avLst/>
            </a:prstGeom>
            <a:grp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grpSp>
      <p:grpSp>
        <p:nvGrpSpPr>
          <p:cNvPr id="76" name="Group 75"/>
          <p:cNvGrpSpPr/>
          <p:nvPr/>
        </p:nvGrpSpPr>
        <p:grpSpPr>
          <a:xfrm>
            <a:off x="15860461" y="9523992"/>
            <a:ext cx="4704681" cy="300886"/>
            <a:chOff x="5279680" y="4727406"/>
            <a:chExt cx="2352034" cy="150443"/>
          </a:xfrm>
          <a:solidFill>
            <a:schemeClr val="accent4"/>
          </a:solidFill>
        </p:grpSpPr>
        <p:sp>
          <p:nvSpPr>
            <p:cNvPr id="77" name="Parallelogram 76"/>
            <p:cNvSpPr/>
            <p:nvPr/>
          </p:nvSpPr>
          <p:spPr>
            <a:xfrm>
              <a:off x="7159104" y="4727407"/>
              <a:ext cx="472610" cy="150439"/>
            </a:xfrm>
            <a:prstGeom prst="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78" name="Parallelogram 77"/>
            <p:cNvSpPr/>
            <p:nvPr/>
          </p:nvSpPr>
          <p:spPr>
            <a:xfrm>
              <a:off x="6689248" y="4727407"/>
              <a:ext cx="472610" cy="150439"/>
            </a:xfrm>
            <a:prstGeom prst="rect">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79" name="Parallelogram 78"/>
            <p:cNvSpPr/>
            <p:nvPr/>
          </p:nvSpPr>
          <p:spPr>
            <a:xfrm>
              <a:off x="6219392" y="4727407"/>
              <a:ext cx="472610" cy="150439"/>
            </a:xfrm>
            <a:prstGeom prst="rect">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80" name="Parallelogram 79"/>
            <p:cNvSpPr/>
            <p:nvPr/>
          </p:nvSpPr>
          <p:spPr>
            <a:xfrm>
              <a:off x="5749536" y="4727408"/>
              <a:ext cx="472610" cy="150441"/>
            </a:xfrm>
            <a:prstGeom prst="rect">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81" name="Parallelogram 80"/>
            <p:cNvSpPr/>
            <p:nvPr/>
          </p:nvSpPr>
          <p:spPr>
            <a:xfrm>
              <a:off x="5279680" y="4727406"/>
              <a:ext cx="472610" cy="150440"/>
            </a:xfrm>
            <a:prstGeom prst="rect">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grpSp>
      <p:grpSp>
        <p:nvGrpSpPr>
          <p:cNvPr id="82" name="Group 81"/>
          <p:cNvGrpSpPr/>
          <p:nvPr/>
        </p:nvGrpSpPr>
        <p:grpSpPr>
          <a:xfrm>
            <a:off x="15860461" y="10363116"/>
            <a:ext cx="4704681" cy="300886"/>
            <a:chOff x="5279680" y="5146968"/>
            <a:chExt cx="2352034" cy="150443"/>
          </a:xfrm>
          <a:solidFill>
            <a:schemeClr val="accent5"/>
          </a:solidFill>
        </p:grpSpPr>
        <p:sp>
          <p:nvSpPr>
            <p:cNvPr id="83" name="Parallelogram 82"/>
            <p:cNvSpPr/>
            <p:nvPr/>
          </p:nvSpPr>
          <p:spPr>
            <a:xfrm>
              <a:off x="7159104" y="5146969"/>
              <a:ext cx="472610" cy="150439"/>
            </a:xfrm>
            <a:prstGeom prst="rect">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84" name="Parallelogram 83"/>
            <p:cNvSpPr/>
            <p:nvPr/>
          </p:nvSpPr>
          <p:spPr>
            <a:xfrm>
              <a:off x="6689248" y="5146969"/>
              <a:ext cx="472610" cy="150439"/>
            </a:xfrm>
            <a:prstGeom prst="rect">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85" name="Parallelogram 84"/>
            <p:cNvSpPr/>
            <p:nvPr/>
          </p:nvSpPr>
          <p:spPr>
            <a:xfrm>
              <a:off x="6219392" y="5146969"/>
              <a:ext cx="472610" cy="150439"/>
            </a:xfrm>
            <a:prstGeom prst="rect">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86" name="Parallelogram 85"/>
            <p:cNvSpPr/>
            <p:nvPr/>
          </p:nvSpPr>
          <p:spPr>
            <a:xfrm>
              <a:off x="5749536" y="5146970"/>
              <a:ext cx="472610" cy="150441"/>
            </a:xfrm>
            <a:prstGeom prst="rect">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87" name="Parallelogram 86"/>
            <p:cNvSpPr/>
            <p:nvPr/>
          </p:nvSpPr>
          <p:spPr>
            <a:xfrm>
              <a:off x="5279680" y="5146968"/>
              <a:ext cx="472610" cy="150440"/>
            </a:xfrm>
            <a:prstGeom prst="rect">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grpSp>
      <p:sp>
        <p:nvSpPr>
          <p:cNvPr id="88" name="TextBox 87"/>
          <p:cNvSpPr txBox="1"/>
          <p:nvPr/>
        </p:nvSpPr>
        <p:spPr>
          <a:xfrm>
            <a:off x="13161737" y="6990495"/>
            <a:ext cx="2813682" cy="523220"/>
          </a:xfrm>
          <a:prstGeom prst="rect">
            <a:avLst/>
          </a:prstGeom>
          <a:noFill/>
        </p:spPr>
        <p:txBody>
          <a:bodyPr wrap="square" lIns="182843" tIns="91422" rIns="182843" bIns="91422" rtlCol="0">
            <a:spAutoFit/>
          </a:bodyPr>
          <a:lstStyle/>
          <a:p>
            <a:r>
              <a:rPr lang="id-ID" sz="2200" dirty="0" smtClean="0">
                <a:latin typeface="Open Sans Light"/>
                <a:cs typeface="Open Sans Light"/>
              </a:rPr>
              <a:t>White People</a:t>
            </a:r>
            <a:endParaRPr lang="en-US" sz="2200" dirty="0">
              <a:latin typeface="Open Sans Light"/>
              <a:cs typeface="Open Sans Light"/>
            </a:endParaRPr>
          </a:p>
        </p:txBody>
      </p:sp>
      <p:sp>
        <p:nvSpPr>
          <p:cNvPr id="89" name="TextBox 88"/>
          <p:cNvSpPr txBox="1"/>
          <p:nvPr/>
        </p:nvSpPr>
        <p:spPr>
          <a:xfrm>
            <a:off x="13161737" y="7747036"/>
            <a:ext cx="2813682" cy="523220"/>
          </a:xfrm>
          <a:prstGeom prst="rect">
            <a:avLst/>
          </a:prstGeom>
          <a:noFill/>
        </p:spPr>
        <p:txBody>
          <a:bodyPr wrap="square" lIns="182843" tIns="91422" rIns="182843" bIns="91422" rtlCol="0">
            <a:spAutoFit/>
          </a:bodyPr>
          <a:lstStyle/>
          <a:p>
            <a:r>
              <a:rPr lang="id-ID" sz="2200" dirty="0" smtClean="0">
                <a:latin typeface="Open Sans Light"/>
                <a:cs typeface="Open Sans Light"/>
              </a:rPr>
              <a:t>Hispanics</a:t>
            </a:r>
            <a:endParaRPr lang="en-US" sz="2200" dirty="0">
              <a:latin typeface="Open Sans Light"/>
              <a:cs typeface="Open Sans Light"/>
            </a:endParaRPr>
          </a:p>
        </p:txBody>
      </p:sp>
      <p:sp>
        <p:nvSpPr>
          <p:cNvPr id="90" name="TextBox 89"/>
          <p:cNvSpPr txBox="1"/>
          <p:nvPr/>
        </p:nvSpPr>
        <p:spPr>
          <a:xfrm>
            <a:off x="13161737" y="8629758"/>
            <a:ext cx="2813682" cy="523220"/>
          </a:xfrm>
          <a:prstGeom prst="rect">
            <a:avLst/>
          </a:prstGeom>
          <a:noFill/>
        </p:spPr>
        <p:txBody>
          <a:bodyPr wrap="square" lIns="182843" tIns="91422" rIns="182843" bIns="91422" rtlCol="0">
            <a:spAutoFit/>
          </a:bodyPr>
          <a:lstStyle/>
          <a:p>
            <a:r>
              <a:rPr lang="id-ID" sz="2200" dirty="0" smtClean="0">
                <a:latin typeface="Open Sans Light"/>
                <a:cs typeface="Open Sans Light"/>
              </a:rPr>
              <a:t>Black People</a:t>
            </a:r>
            <a:endParaRPr lang="en-US" sz="2200" dirty="0">
              <a:latin typeface="Open Sans Light"/>
              <a:cs typeface="Open Sans Light"/>
            </a:endParaRPr>
          </a:p>
        </p:txBody>
      </p:sp>
      <p:sp>
        <p:nvSpPr>
          <p:cNvPr id="91" name="TextBox 90"/>
          <p:cNvSpPr txBox="1"/>
          <p:nvPr/>
        </p:nvSpPr>
        <p:spPr>
          <a:xfrm>
            <a:off x="13184026" y="9431640"/>
            <a:ext cx="2813682" cy="523220"/>
          </a:xfrm>
          <a:prstGeom prst="rect">
            <a:avLst/>
          </a:prstGeom>
          <a:noFill/>
        </p:spPr>
        <p:txBody>
          <a:bodyPr wrap="square" lIns="182843" tIns="91422" rIns="182843" bIns="91422" rtlCol="0">
            <a:spAutoFit/>
          </a:bodyPr>
          <a:lstStyle/>
          <a:p>
            <a:r>
              <a:rPr lang="id-ID" sz="2200" dirty="0" smtClean="0">
                <a:latin typeface="Open Sans Light"/>
                <a:cs typeface="Open Sans Light"/>
              </a:rPr>
              <a:t>Asian</a:t>
            </a:r>
            <a:endParaRPr lang="en-US" sz="2200" dirty="0">
              <a:latin typeface="Open Sans Light"/>
              <a:cs typeface="Open Sans Light"/>
            </a:endParaRPr>
          </a:p>
        </p:txBody>
      </p:sp>
      <p:sp>
        <p:nvSpPr>
          <p:cNvPr id="92" name="TextBox 91"/>
          <p:cNvSpPr txBox="1"/>
          <p:nvPr/>
        </p:nvSpPr>
        <p:spPr>
          <a:xfrm>
            <a:off x="13161737" y="10302680"/>
            <a:ext cx="2813682" cy="523220"/>
          </a:xfrm>
          <a:prstGeom prst="rect">
            <a:avLst/>
          </a:prstGeom>
          <a:noFill/>
        </p:spPr>
        <p:txBody>
          <a:bodyPr wrap="square" lIns="182843" tIns="91422" rIns="182843" bIns="91422" rtlCol="0">
            <a:spAutoFit/>
          </a:bodyPr>
          <a:lstStyle/>
          <a:p>
            <a:r>
              <a:rPr lang="id-ID" sz="2200" dirty="0" smtClean="0">
                <a:latin typeface="Open Sans Light"/>
                <a:cs typeface="Open Sans Light"/>
              </a:rPr>
              <a:t>Others</a:t>
            </a:r>
            <a:endParaRPr lang="en-US" sz="2200" dirty="0">
              <a:latin typeface="Open Sans Light"/>
              <a:cs typeface="Open Sans Light"/>
            </a:endParaRPr>
          </a:p>
        </p:txBody>
      </p:sp>
      <p:sp>
        <p:nvSpPr>
          <p:cNvPr id="97" name="TextBox 96"/>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Texas Population Map</a:t>
            </a:r>
            <a:endParaRPr lang="en-US" sz="6600" b="1" dirty="0">
              <a:solidFill>
                <a:schemeClr val="tx2"/>
              </a:solidFill>
              <a:latin typeface="Open Sans"/>
              <a:cs typeface="Open Sans"/>
            </a:endParaRPr>
          </a:p>
        </p:txBody>
      </p:sp>
      <p:sp>
        <p:nvSpPr>
          <p:cNvPr id="98" name="TextBox 97"/>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94" name="Freeform 11"/>
          <p:cNvSpPr>
            <a:spLocks noChangeArrowheads="1"/>
          </p:cNvSpPr>
          <p:nvPr/>
        </p:nvSpPr>
        <p:spPr bwMode="auto">
          <a:xfrm>
            <a:off x="3353232" y="3355661"/>
            <a:ext cx="6078192" cy="5868398"/>
          </a:xfrm>
          <a:custGeom>
            <a:avLst/>
            <a:gdLst>
              <a:gd name="T0" fmla="*/ 5193 w 5297"/>
              <a:gd name="T1" fmla="*/ 3170 h 5116"/>
              <a:gd name="T2" fmla="*/ 5217 w 5297"/>
              <a:gd name="T3" fmla="*/ 2965 h 5116"/>
              <a:gd name="T4" fmla="*/ 5272 w 5297"/>
              <a:gd name="T5" fmla="*/ 2799 h 5116"/>
              <a:gd name="T6" fmla="*/ 5232 w 5297"/>
              <a:gd name="T7" fmla="*/ 2498 h 5116"/>
              <a:gd name="T8" fmla="*/ 5114 w 5297"/>
              <a:gd name="T9" fmla="*/ 2237 h 5116"/>
              <a:gd name="T10" fmla="*/ 4956 w 5297"/>
              <a:gd name="T11" fmla="*/ 1431 h 5116"/>
              <a:gd name="T12" fmla="*/ 4766 w 5297"/>
              <a:gd name="T13" fmla="*/ 1376 h 5116"/>
              <a:gd name="T14" fmla="*/ 4497 w 5297"/>
              <a:gd name="T15" fmla="*/ 1320 h 5116"/>
              <a:gd name="T16" fmla="*/ 4292 w 5297"/>
              <a:gd name="T17" fmla="*/ 1312 h 5116"/>
              <a:gd name="T18" fmla="*/ 4008 w 5297"/>
              <a:gd name="T19" fmla="*/ 1305 h 5116"/>
              <a:gd name="T20" fmla="*/ 3881 w 5297"/>
              <a:gd name="T21" fmla="*/ 1336 h 5116"/>
              <a:gd name="T22" fmla="*/ 3739 w 5297"/>
              <a:gd name="T23" fmla="*/ 1312 h 5116"/>
              <a:gd name="T24" fmla="*/ 3518 w 5297"/>
              <a:gd name="T25" fmla="*/ 1320 h 5116"/>
              <a:gd name="T26" fmla="*/ 3399 w 5297"/>
              <a:gd name="T27" fmla="*/ 1194 h 5116"/>
              <a:gd name="T28" fmla="*/ 3202 w 5297"/>
              <a:gd name="T29" fmla="*/ 1194 h 5116"/>
              <a:gd name="T30" fmla="*/ 2980 w 5297"/>
              <a:gd name="T31" fmla="*/ 1028 h 5116"/>
              <a:gd name="T32" fmla="*/ 2759 w 5297"/>
              <a:gd name="T33" fmla="*/ 55 h 5116"/>
              <a:gd name="T34" fmla="*/ 39 w 5297"/>
              <a:gd name="T35" fmla="*/ 2024 h 5116"/>
              <a:gd name="T36" fmla="*/ 253 w 5297"/>
              <a:gd name="T37" fmla="*/ 2316 h 5116"/>
              <a:gd name="T38" fmla="*/ 672 w 5297"/>
              <a:gd name="T39" fmla="*/ 2719 h 5116"/>
              <a:gd name="T40" fmla="*/ 798 w 5297"/>
              <a:gd name="T41" fmla="*/ 3178 h 5116"/>
              <a:gd name="T42" fmla="*/ 1154 w 5297"/>
              <a:gd name="T43" fmla="*/ 3431 h 5116"/>
              <a:gd name="T44" fmla="*/ 1541 w 5297"/>
              <a:gd name="T45" fmla="*/ 3265 h 5116"/>
              <a:gd name="T46" fmla="*/ 1889 w 5297"/>
              <a:gd name="T47" fmla="*/ 3178 h 5116"/>
              <a:gd name="T48" fmla="*/ 2324 w 5297"/>
              <a:gd name="T49" fmla="*/ 3463 h 5116"/>
              <a:gd name="T50" fmla="*/ 2704 w 5297"/>
              <a:gd name="T51" fmla="*/ 4134 h 5116"/>
              <a:gd name="T52" fmla="*/ 2870 w 5297"/>
              <a:gd name="T53" fmla="*/ 4411 h 5116"/>
              <a:gd name="T54" fmla="*/ 3012 w 5297"/>
              <a:gd name="T55" fmla="*/ 4806 h 5116"/>
              <a:gd name="T56" fmla="*/ 3423 w 5297"/>
              <a:gd name="T57" fmla="*/ 4988 h 5116"/>
              <a:gd name="T58" fmla="*/ 3747 w 5297"/>
              <a:gd name="T59" fmla="*/ 5107 h 5116"/>
              <a:gd name="T60" fmla="*/ 3826 w 5297"/>
              <a:gd name="T61" fmla="*/ 5036 h 5116"/>
              <a:gd name="T62" fmla="*/ 3747 w 5297"/>
              <a:gd name="T63" fmla="*/ 4901 h 5116"/>
              <a:gd name="T64" fmla="*/ 3660 w 5297"/>
              <a:gd name="T65" fmla="*/ 4593 h 5116"/>
              <a:gd name="T66" fmla="*/ 3755 w 5297"/>
              <a:gd name="T67" fmla="*/ 4743 h 5116"/>
              <a:gd name="T68" fmla="*/ 3779 w 5297"/>
              <a:gd name="T69" fmla="*/ 4712 h 5116"/>
              <a:gd name="T70" fmla="*/ 3668 w 5297"/>
              <a:gd name="T71" fmla="*/ 4435 h 5116"/>
              <a:gd name="T72" fmla="*/ 3715 w 5297"/>
              <a:gd name="T73" fmla="*/ 4403 h 5116"/>
              <a:gd name="T74" fmla="*/ 3834 w 5297"/>
              <a:gd name="T75" fmla="*/ 4222 h 5116"/>
              <a:gd name="T76" fmla="*/ 3771 w 5297"/>
              <a:gd name="T77" fmla="*/ 4253 h 5116"/>
              <a:gd name="T78" fmla="*/ 3771 w 5297"/>
              <a:gd name="T79" fmla="*/ 4142 h 5116"/>
              <a:gd name="T80" fmla="*/ 3826 w 5297"/>
              <a:gd name="T81" fmla="*/ 4056 h 5116"/>
              <a:gd name="T82" fmla="*/ 3992 w 5297"/>
              <a:gd name="T83" fmla="*/ 3937 h 5116"/>
              <a:gd name="T84" fmla="*/ 4094 w 5297"/>
              <a:gd name="T85" fmla="*/ 3921 h 5116"/>
              <a:gd name="T86" fmla="*/ 4110 w 5297"/>
              <a:gd name="T87" fmla="*/ 3858 h 5116"/>
              <a:gd name="T88" fmla="*/ 4157 w 5297"/>
              <a:gd name="T89" fmla="*/ 3803 h 5116"/>
              <a:gd name="T90" fmla="*/ 4220 w 5297"/>
              <a:gd name="T91" fmla="*/ 3874 h 5116"/>
              <a:gd name="T92" fmla="*/ 4473 w 5297"/>
              <a:gd name="T93" fmla="*/ 3723 h 5116"/>
              <a:gd name="T94" fmla="*/ 4750 w 5297"/>
              <a:gd name="T95" fmla="*/ 3407 h 5116"/>
              <a:gd name="T96" fmla="*/ 4766 w 5297"/>
              <a:gd name="T97" fmla="*/ 3305 h 5116"/>
              <a:gd name="T98" fmla="*/ 4813 w 5297"/>
              <a:gd name="T99" fmla="*/ 3328 h 5116"/>
              <a:gd name="T100" fmla="*/ 4790 w 5297"/>
              <a:gd name="T101" fmla="*/ 3447 h 5116"/>
              <a:gd name="T102" fmla="*/ 4797 w 5297"/>
              <a:gd name="T103" fmla="*/ 3478 h 5116"/>
              <a:gd name="T104" fmla="*/ 5185 w 5297"/>
              <a:gd name="T105" fmla="*/ 3265 h 5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297" h="5116">
                <a:moveTo>
                  <a:pt x="5169" y="3249"/>
                </a:moveTo>
                <a:lnTo>
                  <a:pt x="5169" y="3249"/>
                </a:lnTo>
                <a:cubicBezTo>
                  <a:pt x="5161" y="3241"/>
                  <a:pt x="5145" y="3233"/>
                  <a:pt x="5153" y="3217"/>
                </a:cubicBezTo>
                <a:cubicBezTo>
                  <a:pt x="5161" y="3202"/>
                  <a:pt x="5177" y="3186"/>
                  <a:pt x="5193" y="3170"/>
                </a:cubicBezTo>
                <a:cubicBezTo>
                  <a:pt x="5217" y="3146"/>
                  <a:pt x="5209" y="3123"/>
                  <a:pt x="5217" y="3107"/>
                </a:cubicBezTo>
                <a:cubicBezTo>
                  <a:pt x="5232" y="3091"/>
                  <a:pt x="5240" y="3099"/>
                  <a:pt x="5240" y="3083"/>
                </a:cubicBezTo>
                <a:cubicBezTo>
                  <a:pt x="5240" y="3059"/>
                  <a:pt x="5248" y="3043"/>
                  <a:pt x="5232" y="3020"/>
                </a:cubicBezTo>
                <a:cubicBezTo>
                  <a:pt x="5224" y="2996"/>
                  <a:pt x="5209" y="2980"/>
                  <a:pt x="5217" y="2965"/>
                </a:cubicBezTo>
                <a:cubicBezTo>
                  <a:pt x="5217" y="2957"/>
                  <a:pt x="5224" y="2925"/>
                  <a:pt x="5232" y="2925"/>
                </a:cubicBezTo>
                <a:cubicBezTo>
                  <a:pt x="5248" y="2925"/>
                  <a:pt x="5248" y="2901"/>
                  <a:pt x="5240" y="2886"/>
                </a:cubicBezTo>
                <a:cubicBezTo>
                  <a:pt x="5232" y="2870"/>
                  <a:pt x="5193" y="2878"/>
                  <a:pt x="5217" y="2854"/>
                </a:cubicBezTo>
                <a:cubicBezTo>
                  <a:pt x="5248" y="2822"/>
                  <a:pt x="5248" y="2838"/>
                  <a:pt x="5272" y="2799"/>
                </a:cubicBezTo>
                <a:cubicBezTo>
                  <a:pt x="5288" y="2759"/>
                  <a:pt x="5288" y="2727"/>
                  <a:pt x="5288" y="2712"/>
                </a:cubicBezTo>
                <a:cubicBezTo>
                  <a:pt x="5288" y="2688"/>
                  <a:pt x="5280" y="2672"/>
                  <a:pt x="5288" y="2648"/>
                </a:cubicBezTo>
                <a:cubicBezTo>
                  <a:pt x="5296" y="2617"/>
                  <a:pt x="5288" y="2585"/>
                  <a:pt x="5272" y="2553"/>
                </a:cubicBezTo>
                <a:cubicBezTo>
                  <a:pt x="5256" y="2522"/>
                  <a:pt x="5232" y="2546"/>
                  <a:pt x="5232" y="2498"/>
                </a:cubicBezTo>
                <a:cubicBezTo>
                  <a:pt x="5232" y="2459"/>
                  <a:pt x="5217" y="2435"/>
                  <a:pt x="5201" y="2419"/>
                </a:cubicBezTo>
                <a:cubicBezTo>
                  <a:pt x="5185" y="2403"/>
                  <a:pt x="5161" y="2403"/>
                  <a:pt x="5169" y="2380"/>
                </a:cubicBezTo>
                <a:cubicBezTo>
                  <a:pt x="5177" y="2356"/>
                  <a:pt x="5185" y="2348"/>
                  <a:pt x="5177" y="2316"/>
                </a:cubicBezTo>
                <a:cubicBezTo>
                  <a:pt x="5161" y="2277"/>
                  <a:pt x="5130" y="2261"/>
                  <a:pt x="5114" y="2237"/>
                </a:cubicBezTo>
                <a:cubicBezTo>
                  <a:pt x="5098" y="2213"/>
                  <a:pt x="5066" y="2198"/>
                  <a:pt x="5066" y="2198"/>
                </a:cubicBezTo>
                <a:cubicBezTo>
                  <a:pt x="5059" y="1455"/>
                  <a:pt x="5059" y="1455"/>
                  <a:pt x="5059" y="1455"/>
                </a:cubicBezTo>
                <a:cubicBezTo>
                  <a:pt x="5059" y="1455"/>
                  <a:pt x="5043" y="1431"/>
                  <a:pt x="5019" y="1431"/>
                </a:cubicBezTo>
                <a:cubicBezTo>
                  <a:pt x="4987" y="1431"/>
                  <a:pt x="4964" y="1423"/>
                  <a:pt x="4956" y="1431"/>
                </a:cubicBezTo>
                <a:cubicBezTo>
                  <a:pt x="4940" y="1431"/>
                  <a:pt x="4948" y="1478"/>
                  <a:pt x="4924" y="1463"/>
                </a:cubicBezTo>
                <a:cubicBezTo>
                  <a:pt x="4900" y="1439"/>
                  <a:pt x="4916" y="1399"/>
                  <a:pt x="4884" y="1399"/>
                </a:cubicBezTo>
                <a:cubicBezTo>
                  <a:pt x="4853" y="1391"/>
                  <a:pt x="4869" y="1407"/>
                  <a:pt x="4829" y="1407"/>
                </a:cubicBezTo>
                <a:cubicBezTo>
                  <a:pt x="4797" y="1407"/>
                  <a:pt x="4774" y="1391"/>
                  <a:pt x="4766" y="1376"/>
                </a:cubicBezTo>
                <a:cubicBezTo>
                  <a:pt x="4758" y="1368"/>
                  <a:pt x="4726" y="1376"/>
                  <a:pt x="4687" y="1328"/>
                </a:cubicBezTo>
                <a:cubicBezTo>
                  <a:pt x="4647" y="1281"/>
                  <a:pt x="4624" y="1265"/>
                  <a:pt x="4600" y="1265"/>
                </a:cubicBezTo>
                <a:cubicBezTo>
                  <a:pt x="4576" y="1265"/>
                  <a:pt x="4568" y="1289"/>
                  <a:pt x="4553" y="1305"/>
                </a:cubicBezTo>
                <a:cubicBezTo>
                  <a:pt x="4544" y="1320"/>
                  <a:pt x="4529" y="1344"/>
                  <a:pt x="4497" y="1320"/>
                </a:cubicBezTo>
                <a:cubicBezTo>
                  <a:pt x="4466" y="1296"/>
                  <a:pt x="4473" y="1281"/>
                  <a:pt x="4450" y="1281"/>
                </a:cubicBezTo>
                <a:cubicBezTo>
                  <a:pt x="4434" y="1281"/>
                  <a:pt x="4386" y="1281"/>
                  <a:pt x="4386" y="1305"/>
                </a:cubicBezTo>
                <a:cubicBezTo>
                  <a:pt x="4379" y="1336"/>
                  <a:pt x="4363" y="1360"/>
                  <a:pt x="4331" y="1344"/>
                </a:cubicBezTo>
                <a:cubicBezTo>
                  <a:pt x="4307" y="1320"/>
                  <a:pt x="4323" y="1305"/>
                  <a:pt x="4292" y="1312"/>
                </a:cubicBezTo>
                <a:cubicBezTo>
                  <a:pt x="4252" y="1320"/>
                  <a:pt x="4220" y="1344"/>
                  <a:pt x="4204" y="1368"/>
                </a:cubicBezTo>
                <a:cubicBezTo>
                  <a:pt x="4181" y="1391"/>
                  <a:pt x="4165" y="1423"/>
                  <a:pt x="4141" y="1399"/>
                </a:cubicBezTo>
                <a:cubicBezTo>
                  <a:pt x="4110" y="1383"/>
                  <a:pt x="4094" y="1368"/>
                  <a:pt x="4062" y="1336"/>
                </a:cubicBezTo>
                <a:cubicBezTo>
                  <a:pt x="4039" y="1312"/>
                  <a:pt x="4016" y="1281"/>
                  <a:pt x="4008" y="1305"/>
                </a:cubicBezTo>
                <a:cubicBezTo>
                  <a:pt x="4000" y="1328"/>
                  <a:pt x="3992" y="1352"/>
                  <a:pt x="3976" y="1336"/>
                </a:cubicBezTo>
                <a:cubicBezTo>
                  <a:pt x="3953" y="1312"/>
                  <a:pt x="3945" y="1296"/>
                  <a:pt x="3929" y="1281"/>
                </a:cubicBezTo>
                <a:cubicBezTo>
                  <a:pt x="3913" y="1273"/>
                  <a:pt x="3913" y="1241"/>
                  <a:pt x="3897" y="1273"/>
                </a:cubicBezTo>
                <a:cubicBezTo>
                  <a:pt x="3881" y="1312"/>
                  <a:pt x="3881" y="1305"/>
                  <a:pt x="3881" y="1336"/>
                </a:cubicBezTo>
                <a:cubicBezTo>
                  <a:pt x="3881" y="1360"/>
                  <a:pt x="3874" y="1399"/>
                  <a:pt x="3858" y="1391"/>
                </a:cubicBezTo>
                <a:cubicBezTo>
                  <a:pt x="3842" y="1383"/>
                  <a:pt x="3818" y="1383"/>
                  <a:pt x="3826" y="1352"/>
                </a:cubicBezTo>
                <a:cubicBezTo>
                  <a:pt x="3834" y="1320"/>
                  <a:pt x="3842" y="1305"/>
                  <a:pt x="3826" y="1305"/>
                </a:cubicBezTo>
                <a:cubicBezTo>
                  <a:pt x="3810" y="1305"/>
                  <a:pt x="3739" y="1296"/>
                  <a:pt x="3739" y="1312"/>
                </a:cubicBezTo>
                <a:cubicBezTo>
                  <a:pt x="3739" y="1336"/>
                  <a:pt x="3708" y="1336"/>
                  <a:pt x="3692" y="1320"/>
                </a:cubicBezTo>
                <a:cubicBezTo>
                  <a:pt x="3684" y="1305"/>
                  <a:pt x="3676" y="1289"/>
                  <a:pt x="3644" y="1281"/>
                </a:cubicBezTo>
                <a:cubicBezTo>
                  <a:pt x="3613" y="1273"/>
                  <a:pt x="3589" y="1273"/>
                  <a:pt x="3581" y="1296"/>
                </a:cubicBezTo>
                <a:cubicBezTo>
                  <a:pt x="3565" y="1312"/>
                  <a:pt x="3534" y="1352"/>
                  <a:pt x="3518" y="1320"/>
                </a:cubicBezTo>
                <a:cubicBezTo>
                  <a:pt x="3510" y="1296"/>
                  <a:pt x="3526" y="1265"/>
                  <a:pt x="3510" y="1249"/>
                </a:cubicBezTo>
                <a:cubicBezTo>
                  <a:pt x="3486" y="1241"/>
                  <a:pt x="3478" y="1249"/>
                  <a:pt x="3478" y="1225"/>
                </a:cubicBezTo>
                <a:cubicBezTo>
                  <a:pt x="3478" y="1202"/>
                  <a:pt x="3486" y="1186"/>
                  <a:pt x="3462" y="1186"/>
                </a:cubicBezTo>
                <a:cubicBezTo>
                  <a:pt x="3431" y="1186"/>
                  <a:pt x="3407" y="1178"/>
                  <a:pt x="3399" y="1194"/>
                </a:cubicBezTo>
                <a:cubicBezTo>
                  <a:pt x="3399" y="1202"/>
                  <a:pt x="3375" y="1178"/>
                  <a:pt x="3368" y="1210"/>
                </a:cubicBezTo>
                <a:cubicBezTo>
                  <a:pt x="3360" y="1241"/>
                  <a:pt x="3328" y="1249"/>
                  <a:pt x="3320" y="1225"/>
                </a:cubicBezTo>
                <a:cubicBezTo>
                  <a:pt x="3320" y="1202"/>
                  <a:pt x="3320" y="1194"/>
                  <a:pt x="3289" y="1186"/>
                </a:cubicBezTo>
                <a:cubicBezTo>
                  <a:pt x="3257" y="1186"/>
                  <a:pt x="3225" y="1210"/>
                  <a:pt x="3202" y="1194"/>
                </a:cubicBezTo>
                <a:cubicBezTo>
                  <a:pt x="3202" y="1194"/>
                  <a:pt x="3186" y="1162"/>
                  <a:pt x="3146" y="1162"/>
                </a:cubicBezTo>
                <a:cubicBezTo>
                  <a:pt x="3099" y="1170"/>
                  <a:pt x="3091" y="1154"/>
                  <a:pt x="3059" y="1146"/>
                </a:cubicBezTo>
                <a:cubicBezTo>
                  <a:pt x="3028" y="1138"/>
                  <a:pt x="3036" y="1099"/>
                  <a:pt x="3028" y="1075"/>
                </a:cubicBezTo>
                <a:cubicBezTo>
                  <a:pt x="3012" y="1052"/>
                  <a:pt x="2996" y="1020"/>
                  <a:pt x="2980" y="1028"/>
                </a:cubicBezTo>
                <a:cubicBezTo>
                  <a:pt x="2957" y="1036"/>
                  <a:pt x="2972" y="1075"/>
                  <a:pt x="2933" y="1059"/>
                </a:cubicBezTo>
                <a:cubicBezTo>
                  <a:pt x="2885" y="1052"/>
                  <a:pt x="2885" y="1083"/>
                  <a:pt x="2854" y="1052"/>
                </a:cubicBezTo>
                <a:cubicBezTo>
                  <a:pt x="2814" y="1020"/>
                  <a:pt x="2806" y="988"/>
                  <a:pt x="2775" y="965"/>
                </a:cubicBezTo>
                <a:cubicBezTo>
                  <a:pt x="2743" y="941"/>
                  <a:pt x="2759" y="55"/>
                  <a:pt x="2759" y="55"/>
                </a:cubicBezTo>
                <a:cubicBezTo>
                  <a:pt x="1613" y="0"/>
                  <a:pt x="1613" y="0"/>
                  <a:pt x="1613" y="0"/>
                </a:cubicBezTo>
                <a:cubicBezTo>
                  <a:pt x="1470" y="2095"/>
                  <a:pt x="1470" y="2095"/>
                  <a:pt x="1470" y="2095"/>
                </a:cubicBezTo>
                <a:cubicBezTo>
                  <a:pt x="1470" y="2095"/>
                  <a:pt x="1470" y="2142"/>
                  <a:pt x="1439" y="2142"/>
                </a:cubicBezTo>
                <a:cubicBezTo>
                  <a:pt x="1415" y="2142"/>
                  <a:pt x="39" y="2024"/>
                  <a:pt x="39" y="2024"/>
                </a:cubicBezTo>
                <a:cubicBezTo>
                  <a:pt x="39" y="2024"/>
                  <a:pt x="0" y="1984"/>
                  <a:pt x="71" y="2127"/>
                </a:cubicBezTo>
                <a:cubicBezTo>
                  <a:pt x="87" y="2127"/>
                  <a:pt x="103" y="2135"/>
                  <a:pt x="103" y="2135"/>
                </a:cubicBezTo>
                <a:cubicBezTo>
                  <a:pt x="111" y="2135"/>
                  <a:pt x="182" y="2182"/>
                  <a:pt x="182" y="2253"/>
                </a:cubicBezTo>
                <a:cubicBezTo>
                  <a:pt x="182" y="2316"/>
                  <a:pt x="190" y="2277"/>
                  <a:pt x="253" y="2316"/>
                </a:cubicBezTo>
                <a:cubicBezTo>
                  <a:pt x="308" y="2348"/>
                  <a:pt x="332" y="2372"/>
                  <a:pt x="371" y="2419"/>
                </a:cubicBezTo>
                <a:cubicBezTo>
                  <a:pt x="411" y="2459"/>
                  <a:pt x="427" y="2466"/>
                  <a:pt x="443" y="2530"/>
                </a:cubicBezTo>
                <a:cubicBezTo>
                  <a:pt x="458" y="2593"/>
                  <a:pt x="506" y="2569"/>
                  <a:pt x="545" y="2609"/>
                </a:cubicBezTo>
                <a:cubicBezTo>
                  <a:pt x="593" y="2648"/>
                  <a:pt x="609" y="2672"/>
                  <a:pt x="672" y="2719"/>
                </a:cubicBezTo>
                <a:cubicBezTo>
                  <a:pt x="735" y="2767"/>
                  <a:pt x="719" y="2767"/>
                  <a:pt x="719" y="2806"/>
                </a:cubicBezTo>
                <a:cubicBezTo>
                  <a:pt x="719" y="2846"/>
                  <a:pt x="696" y="2830"/>
                  <a:pt x="767" y="2909"/>
                </a:cubicBezTo>
                <a:cubicBezTo>
                  <a:pt x="830" y="2988"/>
                  <a:pt x="759" y="2957"/>
                  <a:pt x="743" y="3012"/>
                </a:cubicBezTo>
                <a:cubicBezTo>
                  <a:pt x="719" y="3059"/>
                  <a:pt x="782" y="3123"/>
                  <a:pt x="798" y="3178"/>
                </a:cubicBezTo>
                <a:cubicBezTo>
                  <a:pt x="814" y="3225"/>
                  <a:pt x="838" y="3225"/>
                  <a:pt x="885" y="3241"/>
                </a:cubicBezTo>
                <a:cubicBezTo>
                  <a:pt x="925" y="3257"/>
                  <a:pt x="909" y="3265"/>
                  <a:pt x="925" y="3296"/>
                </a:cubicBezTo>
                <a:cubicBezTo>
                  <a:pt x="949" y="3336"/>
                  <a:pt x="1012" y="3360"/>
                  <a:pt x="1044" y="3360"/>
                </a:cubicBezTo>
                <a:cubicBezTo>
                  <a:pt x="1083" y="3360"/>
                  <a:pt x="1138" y="3439"/>
                  <a:pt x="1154" y="3431"/>
                </a:cubicBezTo>
                <a:cubicBezTo>
                  <a:pt x="1178" y="3423"/>
                  <a:pt x="1288" y="3502"/>
                  <a:pt x="1344" y="3542"/>
                </a:cubicBezTo>
                <a:cubicBezTo>
                  <a:pt x="1407" y="3581"/>
                  <a:pt x="1383" y="3510"/>
                  <a:pt x="1431" y="3486"/>
                </a:cubicBezTo>
                <a:cubicBezTo>
                  <a:pt x="1478" y="3463"/>
                  <a:pt x="1478" y="3399"/>
                  <a:pt x="1486" y="3360"/>
                </a:cubicBezTo>
                <a:cubicBezTo>
                  <a:pt x="1502" y="3320"/>
                  <a:pt x="1526" y="3289"/>
                  <a:pt x="1541" y="3265"/>
                </a:cubicBezTo>
                <a:cubicBezTo>
                  <a:pt x="1549" y="3241"/>
                  <a:pt x="1534" y="3194"/>
                  <a:pt x="1613" y="3186"/>
                </a:cubicBezTo>
                <a:cubicBezTo>
                  <a:pt x="1692" y="3178"/>
                  <a:pt x="1692" y="3139"/>
                  <a:pt x="1739" y="3139"/>
                </a:cubicBezTo>
                <a:cubicBezTo>
                  <a:pt x="1794" y="3146"/>
                  <a:pt x="1794" y="3186"/>
                  <a:pt x="1826" y="3186"/>
                </a:cubicBezTo>
                <a:cubicBezTo>
                  <a:pt x="1850" y="3194"/>
                  <a:pt x="1850" y="3186"/>
                  <a:pt x="1889" y="3178"/>
                </a:cubicBezTo>
                <a:cubicBezTo>
                  <a:pt x="1929" y="3162"/>
                  <a:pt x="1929" y="3178"/>
                  <a:pt x="1952" y="3202"/>
                </a:cubicBezTo>
                <a:cubicBezTo>
                  <a:pt x="1968" y="3217"/>
                  <a:pt x="2008" y="3210"/>
                  <a:pt x="2024" y="3194"/>
                </a:cubicBezTo>
                <a:cubicBezTo>
                  <a:pt x="2047" y="3178"/>
                  <a:pt x="2127" y="3296"/>
                  <a:pt x="2166" y="3328"/>
                </a:cubicBezTo>
                <a:cubicBezTo>
                  <a:pt x="2205" y="3368"/>
                  <a:pt x="2277" y="3431"/>
                  <a:pt x="2324" y="3463"/>
                </a:cubicBezTo>
                <a:cubicBezTo>
                  <a:pt x="2372" y="3494"/>
                  <a:pt x="2316" y="3510"/>
                  <a:pt x="2419" y="3660"/>
                </a:cubicBezTo>
                <a:cubicBezTo>
                  <a:pt x="2522" y="3810"/>
                  <a:pt x="2482" y="3834"/>
                  <a:pt x="2514" y="3874"/>
                </a:cubicBezTo>
                <a:cubicBezTo>
                  <a:pt x="2545" y="3905"/>
                  <a:pt x="2498" y="3921"/>
                  <a:pt x="2538" y="3945"/>
                </a:cubicBezTo>
                <a:cubicBezTo>
                  <a:pt x="2585" y="3969"/>
                  <a:pt x="2688" y="4095"/>
                  <a:pt x="2704" y="4134"/>
                </a:cubicBezTo>
                <a:cubicBezTo>
                  <a:pt x="2727" y="4174"/>
                  <a:pt x="2727" y="4206"/>
                  <a:pt x="2767" y="4214"/>
                </a:cubicBezTo>
                <a:cubicBezTo>
                  <a:pt x="2806" y="4222"/>
                  <a:pt x="2814" y="4253"/>
                  <a:pt x="2838" y="4269"/>
                </a:cubicBezTo>
                <a:cubicBezTo>
                  <a:pt x="2862" y="4293"/>
                  <a:pt x="2838" y="4293"/>
                  <a:pt x="2838" y="4324"/>
                </a:cubicBezTo>
                <a:cubicBezTo>
                  <a:pt x="2830" y="4356"/>
                  <a:pt x="2814" y="4380"/>
                  <a:pt x="2870" y="4411"/>
                </a:cubicBezTo>
                <a:cubicBezTo>
                  <a:pt x="2917" y="4443"/>
                  <a:pt x="2830" y="4474"/>
                  <a:pt x="2862" y="4514"/>
                </a:cubicBezTo>
                <a:cubicBezTo>
                  <a:pt x="2893" y="4553"/>
                  <a:pt x="2941" y="4648"/>
                  <a:pt x="2964" y="4672"/>
                </a:cubicBezTo>
                <a:cubicBezTo>
                  <a:pt x="2988" y="4696"/>
                  <a:pt x="2949" y="4743"/>
                  <a:pt x="2972" y="4759"/>
                </a:cubicBezTo>
                <a:cubicBezTo>
                  <a:pt x="3004" y="4775"/>
                  <a:pt x="2988" y="4806"/>
                  <a:pt x="3012" y="4806"/>
                </a:cubicBezTo>
                <a:cubicBezTo>
                  <a:pt x="3028" y="4814"/>
                  <a:pt x="3067" y="4822"/>
                  <a:pt x="3115" y="4854"/>
                </a:cubicBezTo>
                <a:cubicBezTo>
                  <a:pt x="3170" y="4878"/>
                  <a:pt x="3154" y="4893"/>
                  <a:pt x="3202" y="4886"/>
                </a:cubicBezTo>
                <a:cubicBezTo>
                  <a:pt x="3241" y="4886"/>
                  <a:pt x="3257" y="4901"/>
                  <a:pt x="3312" y="4941"/>
                </a:cubicBezTo>
                <a:cubicBezTo>
                  <a:pt x="3360" y="4973"/>
                  <a:pt x="3375" y="4988"/>
                  <a:pt x="3423" y="4988"/>
                </a:cubicBezTo>
                <a:cubicBezTo>
                  <a:pt x="3470" y="4996"/>
                  <a:pt x="3478" y="4996"/>
                  <a:pt x="3510" y="4973"/>
                </a:cubicBezTo>
                <a:cubicBezTo>
                  <a:pt x="3542" y="4949"/>
                  <a:pt x="3597" y="5004"/>
                  <a:pt x="3637" y="5020"/>
                </a:cubicBezTo>
                <a:cubicBezTo>
                  <a:pt x="3668" y="5036"/>
                  <a:pt x="3684" y="5067"/>
                  <a:pt x="3708" y="5083"/>
                </a:cubicBezTo>
                <a:cubicBezTo>
                  <a:pt x="3723" y="5107"/>
                  <a:pt x="3715" y="5115"/>
                  <a:pt x="3747" y="5107"/>
                </a:cubicBezTo>
                <a:cubicBezTo>
                  <a:pt x="3779" y="5099"/>
                  <a:pt x="3763" y="5075"/>
                  <a:pt x="3763" y="5075"/>
                </a:cubicBezTo>
                <a:cubicBezTo>
                  <a:pt x="3763" y="5075"/>
                  <a:pt x="3794" y="5052"/>
                  <a:pt x="3802" y="5044"/>
                </a:cubicBezTo>
                <a:cubicBezTo>
                  <a:pt x="3810" y="5028"/>
                  <a:pt x="3826" y="5044"/>
                  <a:pt x="3834" y="5044"/>
                </a:cubicBezTo>
                <a:cubicBezTo>
                  <a:pt x="3834" y="5036"/>
                  <a:pt x="3826" y="5036"/>
                  <a:pt x="3826" y="5036"/>
                </a:cubicBezTo>
                <a:cubicBezTo>
                  <a:pt x="3818" y="4980"/>
                  <a:pt x="3810" y="4996"/>
                  <a:pt x="3802" y="5012"/>
                </a:cubicBezTo>
                <a:cubicBezTo>
                  <a:pt x="3794" y="5020"/>
                  <a:pt x="3794" y="5044"/>
                  <a:pt x="3779" y="5028"/>
                </a:cubicBezTo>
                <a:cubicBezTo>
                  <a:pt x="3771" y="5012"/>
                  <a:pt x="3802" y="5012"/>
                  <a:pt x="3779" y="4973"/>
                </a:cubicBezTo>
                <a:cubicBezTo>
                  <a:pt x="3763" y="4941"/>
                  <a:pt x="3755" y="4949"/>
                  <a:pt x="3747" y="4901"/>
                </a:cubicBezTo>
                <a:cubicBezTo>
                  <a:pt x="3739" y="4854"/>
                  <a:pt x="3708" y="4870"/>
                  <a:pt x="3708" y="4814"/>
                </a:cubicBezTo>
                <a:cubicBezTo>
                  <a:pt x="3708" y="4759"/>
                  <a:pt x="3731" y="4727"/>
                  <a:pt x="3708" y="4696"/>
                </a:cubicBezTo>
                <a:cubicBezTo>
                  <a:pt x="3684" y="4664"/>
                  <a:pt x="3668" y="4656"/>
                  <a:pt x="3676" y="4633"/>
                </a:cubicBezTo>
                <a:cubicBezTo>
                  <a:pt x="3684" y="4609"/>
                  <a:pt x="3660" y="4617"/>
                  <a:pt x="3660" y="4593"/>
                </a:cubicBezTo>
                <a:cubicBezTo>
                  <a:pt x="3652" y="4569"/>
                  <a:pt x="3652" y="4562"/>
                  <a:pt x="3676" y="4553"/>
                </a:cubicBezTo>
                <a:cubicBezTo>
                  <a:pt x="3700" y="4538"/>
                  <a:pt x="3708" y="4522"/>
                  <a:pt x="3708" y="4506"/>
                </a:cubicBezTo>
                <a:cubicBezTo>
                  <a:pt x="3700" y="4490"/>
                  <a:pt x="3723" y="4514"/>
                  <a:pt x="3723" y="4553"/>
                </a:cubicBezTo>
                <a:cubicBezTo>
                  <a:pt x="3723" y="4593"/>
                  <a:pt x="3739" y="4727"/>
                  <a:pt x="3755" y="4743"/>
                </a:cubicBezTo>
                <a:cubicBezTo>
                  <a:pt x="3771" y="4767"/>
                  <a:pt x="3802" y="4862"/>
                  <a:pt x="3802" y="4878"/>
                </a:cubicBezTo>
                <a:cubicBezTo>
                  <a:pt x="3794" y="4901"/>
                  <a:pt x="3802" y="4957"/>
                  <a:pt x="3818" y="4941"/>
                </a:cubicBezTo>
                <a:cubicBezTo>
                  <a:pt x="3826" y="4925"/>
                  <a:pt x="3826" y="4925"/>
                  <a:pt x="3818" y="4886"/>
                </a:cubicBezTo>
                <a:cubicBezTo>
                  <a:pt x="3802" y="4838"/>
                  <a:pt x="3794" y="4775"/>
                  <a:pt x="3779" y="4712"/>
                </a:cubicBezTo>
                <a:cubicBezTo>
                  <a:pt x="3755" y="4640"/>
                  <a:pt x="3747" y="4617"/>
                  <a:pt x="3747" y="4577"/>
                </a:cubicBezTo>
                <a:cubicBezTo>
                  <a:pt x="3747" y="4546"/>
                  <a:pt x="3739" y="4522"/>
                  <a:pt x="3731" y="4498"/>
                </a:cubicBezTo>
                <a:cubicBezTo>
                  <a:pt x="3723" y="4474"/>
                  <a:pt x="3723" y="4467"/>
                  <a:pt x="3715" y="4451"/>
                </a:cubicBezTo>
                <a:cubicBezTo>
                  <a:pt x="3700" y="4435"/>
                  <a:pt x="3692" y="4435"/>
                  <a:pt x="3668" y="4435"/>
                </a:cubicBezTo>
                <a:cubicBezTo>
                  <a:pt x="3652" y="4435"/>
                  <a:pt x="3637" y="4451"/>
                  <a:pt x="3621" y="4435"/>
                </a:cubicBezTo>
                <a:cubicBezTo>
                  <a:pt x="3597" y="4411"/>
                  <a:pt x="3581" y="4411"/>
                  <a:pt x="3597" y="4395"/>
                </a:cubicBezTo>
                <a:cubicBezTo>
                  <a:pt x="3613" y="4387"/>
                  <a:pt x="3652" y="4395"/>
                  <a:pt x="3676" y="4403"/>
                </a:cubicBezTo>
                <a:cubicBezTo>
                  <a:pt x="3692" y="4411"/>
                  <a:pt x="3700" y="4419"/>
                  <a:pt x="3715" y="4403"/>
                </a:cubicBezTo>
                <a:cubicBezTo>
                  <a:pt x="3731" y="4395"/>
                  <a:pt x="3731" y="4364"/>
                  <a:pt x="3739" y="4380"/>
                </a:cubicBezTo>
                <a:cubicBezTo>
                  <a:pt x="3739" y="4403"/>
                  <a:pt x="3723" y="4427"/>
                  <a:pt x="3739" y="4427"/>
                </a:cubicBezTo>
                <a:cubicBezTo>
                  <a:pt x="3763" y="4427"/>
                  <a:pt x="3755" y="4411"/>
                  <a:pt x="3763" y="4387"/>
                </a:cubicBezTo>
                <a:cubicBezTo>
                  <a:pt x="3763" y="4364"/>
                  <a:pt x="3826" y="4245"/>
                  <a:pt x="3834" y="4222"/>
                </a:cubicBezTo>
                <a:cubicBezTo>
                  <a:pt x="3850" y="4190"/>
                  <a:pt x="3850" y="4166"/>
                  <a:pt x="3834" y="4182"/>
                </a:cubicBezTo>
                <a:cubicBezTo>
                  <a:pt x="3818" y="4198"/>
                  <a:pt x="3802" y="4206"/>
                  <a:pt x="3802" y="4229"/>
                </a:cubicBezTo>
                <a:cubicBezTo>
                  <a:pt x="3802" y="4253"/>
                  <a:pt x="3794" y="4277"/>
                  <a:pt x="3779" y="4285"/>
                </a:cubicBezTo>
                <a:cubicBezTo>
                  <a:pt x="3771" y="4285"/>
                  <a:pt x="3771" y="4293"/>
                  <a:pt x="3771" y="4253"/>
                </a:cubicBezTo>
                <a:cubicBezTo>
                  <a:pt x="3771" y="4222"/>
                  <a:pt x="3771" y="4229"/>
                  <a:pt x="3747" y="4206"/>
                </a:cubicBezTo>
                <a:cubicBezTo>
                  <a:pt x="3723" y="4190"/>
                  <a:pt x="3700" y="4198"/>
                  <a:pt x="3700" y="4174"/>
                </a:cubicBezTo>
                <a:cubicBezTo>
                  <a:pt x="3700" y="4150"/>
                  <a:pt x="3684" y="4142"/>
                  <a:pt x="3708" y="4142"/>
                </a:cubicBezTo>
                <a:cubicBezTo>
                  <a:pt x="3731" y="4142"/>
                  <a:pt x="3755" y="4134"/>
                  <a:pt x="3771" y="4142"/>
                </a:cubicBezTo>
                <a:cubicBezTo>
                  <a:pt x="3779" y="4150"/>
                  <a:pt x="3779" y="4174"/>
                  <a:pt x="3794" y="4174"/>
                </a:cubicBezTo>
                <a:cubicBezTo>
                  <a:pt x="3810" y="4174"/>
                  <a:pt x="3802" y="4174"/>
                  <a:pt x="3826" y="4142"/>
                </a:cubicBezTo>
                <a:cubicBezTo>
                  <a:pt x="3842" y="4119"/>
                  <a:pt x="3897" y="4040"/>
                  <a:pt x="3874" y="4047"/>
                </a:cubicBezTo>
                <a:cubicBezTo>
                  <a:pt x="3850" y="4047"/>
                  <a:pt x="3826" y="4079"/>
                  <a:pt x="3826" y="4056"/>
                </a:cubicBezTo>
                <a:cubicBezTo>
                  <a:pt x="3818" y="4040"/>
                  <a:pt x="3818" y="4016"/>
                  <a:pt x="3842" y="4016"/>
                </a:cubicBezTo>
                <a:cubicBezTo>
                  <a:pt x="3858" y="4016"/>
                  <a:pt x="3881" y="3992"/>
                  <a:pt x="3905" y="4008"/>
                </a:cubicBezTo>
                <a:cubicBezTo>
                  <a:pt x="3929" y="4024"/>
                  <a:pt x="3929" y="4032"/>
                  <a:pt x="3937" y="4016"/>
                </a:cubicBezTo>
                <a:cubicBezTo>
                  <a:pt x="3953" y="4008"/>
                  <a:pt x="4016" y="3945"/>
                  <a:pt x="3992" y="3937"/>
                </a:cubicBezTo>
                <a:cubicBezTo>
                  <a:pt x="3961" y="3937"/>
                  <a:pt x="3961" y="3929"/>
                  <a:pt x="3961" y="3913"/>
                </a:cubicBezTo>
                <a:cubicBezTo>
                  <a:pt x="3961" y="3897"/>
                  <a:pt x="3961" y="3866"/>
                  <a:pt x="3992" y="3897"/>
                </a:cubicBezTo>
                <a:cubicBezTo>
                  <a:pt x="4023" y="3929"/>
                  <a:pt x="4000" y="3937"/>
                  <a:pt x="4039" y="3937"/>
                </a:cubicBezTo>
                <a:cubicBezTo>
                  <a:pt x="4070" y="3937"/>
                  <a:pt x="4094" y="3897"/>
                  <a:pt x="4094" y="3921"/>
                </a:cubicBezTo>
                <a:cubicBezTo>
                  <a:pt x="4086" y="3937"/>
                  <a:pt x="3984" y="4000"/>
                  <a:pt x="3992" y="4016"/>
                </a:cubicBezTo>
                <a:cubicBezTo>
                  <a:pt x="4000" y="4032"/>
                  <a:pt x="4016" y="4016"/>
                  <a:pt x="4039" y="4000"/>
                </a:cubicBezTo>
                <a:cubicBezTo>
                  <a:pt x="4054" y="3984"/>
                  <a:pt x="4165" y="3921"/>
                  <a:pt x="4141" y="3905"/>
                </a:cubicBezTo>
                <a:cubicBezTo>
                  <a:pt x="4118" y="3897"/>
                  <a:pt x="4149" y="3874"/>
                  <a:pt x="4110" y="3858"/>
                </a:cubicBezTo>
                <a:cubicBezTo>
                  <a:pt x="4070" y="3842"/>
                  <a:pt x="4094" y="3834"/>
                  <a:pt x="4070" y="3818"/>
                </a:cubicBezTo>
                <a:cubicBezTo>
                  <a:pt x="4054" y="3795"/>
                  <a:pt x="4039" y="3771"/>
                  <a:pt x="4054" y="3763"/>
                </a:cubicBezTo>
                <a:cubicBezTo>
                  <a:pt x="4078" y="3755"/>
                  <a:pt x="4062" y="3787"/>
                  <a:pt x="4094" y="3795"/>
                </a:cubicBezTo>
                <a:cubicBezTo>
                  <a:pt x="4126" y="3810"/>
                  <a:pt x="4141" y="3826"/>
                  <a:pt x="4157" y="3803"/>
                </a:cubicBezTo>
                <a:cubicBezTo>
                  <a:pt x="4173" y="3779"/>
                  <a:pt x="4181" y="3779"/>
                  <a:pt x="4204" y="3787"/>
                </a:cubicBezTo>
                <a:cubicBezTo>
                  <a:pt x="4220" y="3795"/>
                  <a:pt x="4244" y="3818"/>
                  <a:pt x="4268" y="3810"/>
                </a:cubicBezTo>
                <a:cubicBezTo>
                  <a:pt x="4292" y="3810"/>
                  <a:pt x="4276" y="3826"/>
                  <a:pt x="4252" y="3834"/>
                </a:cubicBezTo>
                <a:cubicBezTo>
                  <a:pt x="4228" y="3842"/>
                  <a:pt x="4213" y="3874"/>
                  <a:pt x="4220" y="3874"/>
                </a:cubicBezTo>
                <a:cubicBezTo>
                  <a:pt x="4236" y="3874"/>
                  <a:pt x="4276" y="3842"/>
                  <a:pt x="4323" y="3818"/>
                </a:cubicBezTo>
                <a:cubicBezTo>
                  <a:pt x="4371" y="3795"/>
                  <a:pt x="4402" y="3779"/>
                  <a:pt x="4386" y="3771"/>
                </a:cubicBezTo>
                <a:cubicBezTo>
                  <a:pt x="4371" y="3755"/>
                  <a:pt x="4379" y="3755"/>
                  <a:pt x="4402" y="3747"/>
                </a:cubicBezTo>
                <a:cubicBezTo>
                  <a:pt x="4426" y="3747"/>
                  <a:pt x="4450" y="3739"/>
                  <a:pt x="4473" y="3723"/>
                </a:cubicBezTo>
                <a:cubicBezTo>
                  <a:pt x="4489" y="3708"/>
                  <a:pt x="4616" y="3644"/>
                  <a:pt x="4639" y="3597"/>
                </a:cubicBezTo>
                <a:cubicBezTo>
                  <a:pt x="4663" y="3549"/>
                  <a:pt x="4647" y="3534"/>
                  <a:pt x="4679" y="3518"/>
                </a:cubicBezTo>
                <a:cubicBezTo>
                  <a:pt x="4703" y="3502"/>
                  <a:pt x="4734" y="3478"/>
                  <a:pt x="4742" y="3470"/>
                </a:cubicBezTo>
                <a:cubicBezTo>
                  <a:pt x="4758" y="3463"/>
                  <a:pt x="4766" y="3423"/>
                  <a:pt x="4750" y="3407"/>
                </a:cubicBezTo>
                <a:cubicBezTo>
                  <a:pt x="4734" y="3383"/>
                  <a:pt x="4734" y="3383"/>
                  <a:pt x="4726" y="3360"/>
                </a:cubicBezTo>
                <a:cubicBezTo>
                  <a:pt x="4711" y="3336"/>
                  <a:pt x="4703" y="3344"/>
                  <a:pt x="4703" y="3320"/>
                </a:cubicBezTo>
                <a:cubicBezTo>
                  <a:pt x="4703" y="3296"/>
                  <a:pt x="4695" y="3281"/>
                  <a:pt x="4711" y="3289"/>
                </a:cubicBezTo>
                <a:cubicBezTo>
                  <a:pt x="4726" y="3296"/>
                  <a:pt x="4750" y="3320"/>
                  <a:pt x="4766" y="3305"/>
                </a:cubicBezTo>
                <a:cubicBezTo>
                  <a:pt x="4774" y="3281"/>
                  <a:pt x="4774" y="3281"/>
                  <a:pt x="4790" y="3265"/>
                </a:cubicBezTo>
                <a:cubicBezTo>
                  <a:pt x="4797" y="3249"/>
                  <a:pt x="4813" y="3241"/>
                  <a:pt x="4821" y="3257"/>
                </a:cubicBezTo>
                <a:cubicBezTo>
                  <a:pt x="4821" y="3265"/>
                  <a:pt x="4853" y="3281"/>
                  <a:pt x="4829" y="3289"/>
                </a:cubicBezTo>
                <a:cubicBezTo>
                  <a:pt x="4813" y="3305"/>
                  <a:pt x="4813" y="3320"/>
                  <a:pt x="4813" y="3328"/>
                </a:cubicBezTo>
                <a:cubicBezTo>
                  <a:pt x="4821" y="3336"/>
                  <a:pt x="4790" y="3336"/>
                  <a:pt x="4806" y="3352"/>
                </a:cubicBezTo>
                <a:cubicBezTo>
                  <a:pt x="4813" y="3368"/>
                  <a:pt x="4797" y="3376"/>
                  <a:pt x="4829" y="3368"/>
                </a:cubicBezTo>
                <a:cubicBezTo>
                  <a:pt x="4853" y="3368"/>
                  <a:pt x="4869" y="3368"/>
                  <a:pt x="4853" y="3376"/>
                </a:cubicBezTo>
                <a:cubicBezTo>
                  <a:pt x="4837" y="3383"/>
                  <a:pt x="4797" y="3431"/>
                  <a:pt x="4790" y="3447"/>
                </a:cubicBezTo>
                <a:cubicBezTo>
                  <a:pt x="4782" y="3463"/>
                  <a:pt x="4766" y="3478"/>
                  <a:pt x="4750" y="3486"/>
                </a:cubicBezTo>
                <a:cubicBezTo>
                  <a:pt x="4734" y="3502"/>
                  <a:pt x="4703" y="3518"/>
                  <a:pt x="4703" y="3526"/>
                </a:cubicBezTo>
                <a:cubicBezTo>
                  <a:pt x="4695" y="3542"/>
                  <a:pt x="4679" y="3557"/>
                  <a:pt x="4719" y="3542"/>
                </a:cubicBezTo>
                <a:cubicBezTo>
                  <a:pt x="4758" y="3518"/>
                  <a:pt x="4790" y="3494"/>
                  <a:pt x="4797" y="3478"/>
                </a:cubicBezTo>
                <a:cubicBezTo>
                  <a:pt x="4806" y="3455"/>
                  <a:pt x="4829" y="3415"/>
                  <a:pt x="4877" y="3392"/>
                </a:cubicBezTo>
                <a:cubicBezTo>
                  <a:pt x="4932" y="3368"/>
                  <a:pt x="4964" y="3336"/>
                  <a:pt x="4995" y="3336"/>
                </a:cubicBezTo>
                <a:cubicBezTo>
                  <a:pt x="5035" y="3328"/>
                  <a:pt x="5145" y="3273"/>
                  <a:pt x="5177" y="3273"/>
                </a:cubicBezTo>
                <a:lnTo>
                  <a:pt x="5185" y="3265"/>
                </a:lnTo>
                <a:lnTo>
                  <a:pt x="5185" y="3265"/>
                </a:lnTo>
                <a:cubicBezTo>
                  <a:pt x="5185" y="3265"/>
                  <a:pt x="5185" y="3257"/>
                  <a:pt x="5169" y="3249"/>
                </a:cubicBezTo>
              </a:path>
            </a:pathLst>
          </a:custGeom>
          <a:solidFill>
            <a:schemeClr val="accent1"/>
          </a:solidFill>
          <a:ln>
            <a:solidFill>
              <a:schemeClr val="bg2"/>
            </a:solidFill>
          </a:ln>
          <a:effectLst/>
        </p:spPr>
        <p:txBody>
          <a:bodyPr wrap="none" anchor="ctr"/>
          <a:lstStyle/>
          <a:p>
            <a:endParaRPr lang="en-US" dirty="0">
              <a:latin typeface="Open Sans Light"/>
              <a:cs typeface="Open Sans Light"/>
            </a:endParaRPr>
          </a:p>
        </p:txBody>
      </p:sp>
    </p:spTree>
    <p:extLst>
      <p:ext uri="{BB962C8B-B14F-4D97-AF65-F5344CB8AC3E}">
        <p14:creationId xmlns:p14="http://schemas.microsoft.com/office/powerpoint/2010/main" val="36006986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5" name="Straight Connector 34"/>
          <p:cNvCxnSpPr/>
          <p:nvPr/>
        </p:nvCxnSpPr>
        <p:spPr>
          <a:xfrm>
            <a:off x="12631777" y="3399849"/>
            <a:ext cx="0" cy="77978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37" name="Group 36"/>
          <p:cNvGrpSpPr/>
          <p:nvPr/>
        </p:nvGrpSpPr>
        <p:grpSpPr>
          <a:xfrm>
            <a:off x="3543905" y="9699274"/>
            <a:ext cx="3379510" cy="1607256"/>
            <a:chOff x="1796811" y="4352016"/>
            <a:chExt cx="1689536" cy="803628"/>
          </a:xfrm>
        </p:grpSpPr>
        <p:grpSp>
          <p:nvGrpSpPr>
            <p:cNvPr id="38" name="Group 37"/>
            <p:cNvGrpSpPr/>
            <p:nvPr/>
          </p:nvGrpSpPr>
          <p:grpSpPr>
            <a:xfrm>
              <a:off x="1796811" y="4352016"/>
              <a:ext cx="1689536" cy="621719"/>
              <a:chOff x="1796811" y="4352016"/>
              <a:chExt cx="1689536" cy="621719"/>
            </a:xfrm>
          </p:grpSpPr>
          <p:grpSp>
            <p:nvGrpSpPr>
              <p:cNvPr id="40" name="Group 39"/>
              <p:cNvGrpSpPr/>
              <p:nvPr/>
            </p:nvGrpSpPr>
            <p:grpSpPr>
              <a:xfrm>
                <a:off x="1796811" y="4459323"/>
                <a:ext cx="233460" cy="503500"/>
                <a:chOff x="4395788" y="2198688"/>
                <a:chExt cx="344488" cy="742951"/>
              </a:xfrm>
              <a:solidFill>
                <a:schemeClr val="accent3"/>
              </a:solidFill>
            </p:grpSpPr>
            <p:sp>
              <p:nvSpPr>
                <p:cNvPr id="42" name="Oval 41"/>
                <p:cNvSpPr>
                  <a:spLocks noChangeArrowheads="1"/>
                </p:cNvSpPr>
                <p:nvPr/>
              </p:nvSpPr>
              <p:spPr bwMode="auto">
                <a:xfrm>
                  <a:off x="4511675" y="2198688"/>
                  <a:ext cx="109538" cy="112713"/>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sp>
              <p:nvSpPr>
                <p:cNvPr id="43"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grpSp>
          <p:sp>
            <p:nvSpPr>
              <p:cNvPr id="41" name="Content Placeholder 2"/>
              <p:cNvSpPr txBox="1">
                <a:spLocks/>
              </p:cNvSpPr>
              <p:nvPr/>
            </p:nvSpPr>
            <p:spPr>
              <a:xfrm>
                <a:off x="21016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tx1"/>
                    </a:solidFill>
                    <a:latin typeface="Open Sans Light"/>
                    <a:cs typeface="Open Sans Light"/>
                  </a:rPr>
                  <a:t>63%</a:t>
                </a:r>
                <a:endParaRPr lang="en-US" sz="5600" dirty="0">
                  <a:solidFill>
                    <a:schemeClr val="tx1"/>
                  </a:solidFill>
                  <a:latin typeface="Open Sans Light"/>
                  <a:cs typeface="Open Sans Light"/>
                </a:endParaRPr>
              </a:p>
            </p:txBody>
          </p:sp>
        </p:grpSp>
        <p:sp>
          <p:nvSpPr>
            <p:cNvPr id="39" name="Title 1"/>
            <p:cNvSpPr txBox="1">
              <a:spLocks/>
            </p:cNvSpPr>
            <p:nvPr/>
          </p:nvSpPr>
          <p:spPr>
            <a:xfrm>
              <a:off x="21160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Open Sans Light"/>
                  <a:cs typeface="Open Sans Light"/>
                </a:rPr>
                <a:t>Female Users</a:t>
              </a:r>
            </a:p>
          </p:txBody>
        </p:sp>
      </p:grpSp>
      <p:grpSp>
        <p:nvGrpSpPr>
          <p:cNvPr id="44" name="Group 43"/>
          <p:cNvGrpSpPr/>
          <p:nvPr/>
        </p:nvGrpSpPr>
        <p:grpSpPr>
          <a:xfrm>
            <a:off x="7015897" y="9699269"/>
            <a:ext cx="3337278" cy="1606062"/>
            <a:chOff x="3532582" y="4352013"/>
            <a:chExt cx="1668423" cy="803031"/>
          </a:xfrm>
        </p:grpSpPr>
        <p:grpSp>
          <p:nvGrpSpPr>
            <p:cNvPr id="45" name="Group 44"/>
            <p:cNvGrpSpPr/>
            <p:nvPr/>
          </p:nvGrpSpPr>
          <p:grpSpPr>
            <a:xfrm>
              <a:off x="3532582" y="4352013"/>
              <a:ext cx="1668423" cy="621719"/>
              <a:chOff x="3532582" y="4352013"/>
              <a:chExt cx="1668423" cy="621719"/>
            </a:xfrm>
          </p:grpSpPr>
          <p:grpSp>
            <p:nvGrpSpPr>
              <p:cNvPr id="47" name="Group 46"/>
              <p:cNvGrpSpPr/>
              <p:nvPr/>
            </p:nvGrpSpPr>
            <p:grpSpPr>
              <a:xfrm>
                <a:off x="3532582" y="4443631"/>
                <a:ext cx="204213" cy="519412"/>
                <a:chOff x="4422775" y="2198688"/>
                <a:chExt cx="292100" cy="742950"/>
              </a:xfrm>
              <a:solidFill>
                <a:schemeClr val="accent2"/>
              </a:solidFill>
            </p:grpSpPr>
            <p:sp>
              <p:nvSpPr>
                <p:cNvPr id="49"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sp>
              <p:nvSpPr>
                <p:cNvPr id="50"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grpSp>
          <p:sp>
            <p:nvSpPr>
              <p:cNvPr id="48" name="Content Placeholder 2"/>
              <p:cNvSpPr txBox="1">
                <a:spLocks/>
              </p:cNvSpPr>
              <p:nvPr/>
            </p:nvSpPr>
            <p:spPr>
              <a:xfrm>
                <a:off x="38163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tx1"/>
                    </a:solidFill>
                    <a:latin typeface="Open Sans Light"/>
                    <a:cs typeface="Open Sans Light"/>
                  </a:rPr>
                  <a:t>37%</a:t>
                </a:r>
                <a:endParaRPr lang="en-US" sz="5600" dirty="0">
                  <a:solidFill>
                    <a:schemeClr val="tx1"/>
                  </a:solidFill>
                  <a:latin typeface="Open Sans Light"/>
                  <a:cs typeface="Open Sans Light"/>
                </a:endParaRPr>
              </a:p>
            </p:txBody>
          </p:sp>
        </p:grpSp>
        <p:sp>
          <p:nvSpPr>
            <p:cNvPr id="46" name="Title 1"/>
            <p:cNvSpPr txBox="1">
              <a:spLocks/>
            </p:cNvSpPr>
            <p:nvPr/>
          </p:nvSpPr>
          <p:spPr>
            <a:xfrm>
              <a:off x="3830729" y="466227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Open Sans Light"/>
                  <a:cs typeface="Open Sans Light"/>
                </a:rPr>
                <a:t>Male Users</a:t>
              </a:r>
            </a:p>
          </p:txBody>
        </p:sp>
      </p:grpSp>
      <p:cxnSp>
        <p:nvCxnSpPr>
          <p:cNvPr id="51" name="Straight Connector 50"/>
          <p:cNvCxnSpPr/>
          <p:nvPr/>
        </p:nvCxnSpPr>
        <p:spPr>
          <a:xfrm>
            <a:off x="3236351" y="9413786"/>
            <a:ext cx="6195073"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52" name="TextBox 51"/>
          <p:cNvSpPr txBox="1"/>
          <p:nvPr/>
        </p:nvSpPr>
        <p:spPr>
          <a:xfrm>
            <a:off x="13273319" y="3781626"/>
            <a:ext cx="4243014" cy="800183"/>
          </a:xfrm>
          <a:prstGeom prst="rect">
            <a:avLst/>
          </a:prstGeom>
          <a:noFill/>
        </p:spPr>
        <p:txBody>
          <a:bodyPr wrap="none" lIns="182843" tIns="91422" rIns="182843" bIns="91422" rtlCol="0">
            <a:spAutoFit/>
          </a:bodyPr>
          <a:lstStyle/>
          <a:p>
            <a:r>
              <a:rPr lang="id-ID" sz="4000" b="1" dirty="0" smtClean="0">
                <a:latin typeface="Open Sans Light"/>
                <a:cs typeface="Open Sans Light"/>
              </a:rPr>
              <a:t>US POPULATION</a:t>
            </a:r>
            <a:endParaRPr lang="id-ID" sz="4000" b="1" dirty="0">
              <a:latin typeface="Open Sans Light"/>
              <a:cs typeface="Open Sans Light"/>
            </a:endParaRPr>
          </a:p>
        </p:txBody>
      </p:sp>
      <p:grpSp>
        <p:nvGrpSpPr>
          <p:cNvPr id="93" name="Group 92"/>
          <p:cNvGrpSpPr/>
          <p:nvPr/>
        </p:nvGrpSpPr>
        <p:grpSpPr>
          <a:xfrm>
            <a:off x="13372033" y="4353222"/>
            <a:ext cx="9637532" cy="1846623"/>
            <a:chOff x="12440424" y="4933683"/>
            <a:chExt cx="9761278" cy="1846623"/>
          </a:xfrm>
        </p:grpSpPr>
        <p:sp>
          <p:nvSpPr>
            <p:cNvPr id="53" name="TextBox 52"/>
            <p:cNvSpPr txBox="1"/>
            <p:nvPr/>
          </p:nvSpPr>
          <p:spPr>
            <a:xfrm>
              <a:off x="15537965" y="5136793"/>
              <a:ext cx="6663737" cy="1606557"/>
            </a:xfrm>
            <a:prstGeom prst="rect">
              <a:avLst/>
            </a:prstGeom>
            <a:noFill/>
          </p:spPr>
          <p:txBody>
            <a:bodyPr wrap="square" lIns="182843" tIns="91422" rIns="182843" bIns="91422" rtlCol="0">
              <a:spAutoFit/>
            </a:bodyPr>
            <a:lstStyle/>
            <a:p>
              <a:pPr>
                <a:lnSpc>
                  <a:spcPct val="130000"/>
                </a:lnSpc>
              </a:pPr>
              <a:r>
                <a:rPr lang="pt-BR" sz="2400" dirty="0">
                  <a:latin typeface="Open Sans Light"/>
                  <a:cs typeface="Open Sans Light"/>
                </a:rPr>
                <a:t>Lorem ipsum dolor sit amet, consectetur adipiscing elit. Aliquam tincidunt ante nec sem congue convallis. </a:t>
              </a:r>
              <a:endParaRPr lang="en-US" sz="2400" dirty="0">
                <a:latin typeface="Open Sans Light"/>
                <a:cs typeface="Open Sans Light"/>
              </a:endParaRPr>
            </a:p>
          </p:txBody>
        </p:sp>
        <p:sp>
          <p:nvSpPr>
            <p:cNvPr id="54" name="TextBox 53"/>
            <p:cNvSpPr txBox="1"/>
            <p:nvPr/>
          </p:nvSpPr>
          <p:spPr>
            <a:xfrm>
              <a:off x="12440424" y="4933683"/>
              <a:ext cx="3107634" cy="1846623"/>
            </a:xfrm>
            <a:prstGeom prst="rect">
              <a:avLst/>
            </a:prstGeom>
            <a:noFill/>
          </p:spPr>
          <p:txBody>
            <a:bodyPr wrap="none" lIns="182843" tIns="91422" rIns="182843" bIns="91422" rtlCol="0">
              <a:spAutoFit/>
            </a:bodyPr>
            <a:lstStyle/>
            <a:p>
              <a:r>
                <a:rPr lang="id-ID" sz="10800" b="1" dirty="0" smtClean="0">
                  <a:latin typeface="Open Sans Light"/>
                  <a:cs typeface="Open Sans Light"/>
                </a:rPr>
                <a:t>63%</a:t>
              </a:r>
              <a:endParaRPr lang="id-ID" sz="10800" b="1" dirty="0">
                <a:latin typeface="Open Sans Light"/>
                <a:cs typeface="Open Sans Light"/>
              </a:endParaRPr>
            </a:p>
          </p:txBody>
        </p:sp>
      </p:grpSp>
      <p:grpSp>
        <p:nvGrpSpPr>
          <p:cNvPr id="64" name="Group 63"/>
          <p:cNvGrpSpPr/>
          <p:nvPr/>
        </p:nvGrpSpPr>
        <p:grpSpPr>
          <a:xfrm>
            <a:off x="15860461" y="7873640"/>
            <a:ext cx="4704681" cy="300886"/>
            <a:chOff x="5279680" y="3902230"/>
            <a:chExt cx="2352034" cy="150443"/>
          </a:xfrm>
          <a:solidFill>
            <a:schemeClr val="accent2"/>
          </a:solidFill>
        </p:grpSpPr>
        <p:sp>
          <p:nvSpPr>
            <p:cNvPr id="65" name="Parallelogram 64"/>
            <p:cNvSpPr/>
            <p:nvPr/>
          </p:nvSpPr>
          <p:spPr>
            <a:xfrm>
              <a:off x="7159104" y="3902231"/>
              <a:ext cx="472610" cy="150439"/>
            </a:xfrm>
            <a:prstGeom prst="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66" name="Parallelogram 65"/>
            <p:cNvSpPr/>
            <p:nvPr/>
          </p:nvSpPr>
          <p:spPr>
            <a:xfrm>
              <a:off x="6689248" y="3902231"/>
              <a:ext cx="472610" cy="150439"/>
            </a:xfrm>
            <a:prstGeom prst="rect">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67" name="Parallelogram 66"/>
            <p:cNvSpPr/>
            <p:nvPr/>
          </p:nvSpPr>
          <p:spPr>
            <a:xfrm>
              <a:off x="6219392" y="3902231"/>
              <a:ext cx="472610" cy="150439"/>
            </a:xfrm>
            <a:prstGeom prst="rect">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68" name="Parallelogram 67"/>
            <p:cNvSpPr/>
            <p:nvPr/>
          </p:nvSpPr>
          <p:spPr>
            <a:xfrm>
              <a:off x="5749536" y="3902232"/>
              <a:ext cx="472610" cy="150441"/>
            </a:xfrm>
            <a:prstGeom prst="rect">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69" name="Parallelogram 68"/>
            <p:cNvSpPr/>
            <p:nvPr/>
          </p:nvSpPr>
          <p:spPr>
            <a:xfrm>
              <a:off x="5279680" y="3902230"/>
              <a:ext cx="472610" cy="150440"/>
            </a:xfrm>
            <a:prstGeom prst="rect">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grpSp>
      <p:grpSp>
        <p:nvGrpSpPr>
          <p:cNvPr id="70" name="Group 69"/>
          <p:cNvGrpSpPr/>
          <p:nvPr/>
        </p:nvGrpSpPr>
        <p:grpSpPr>
          <a:xfrm>
            <a:off x="15860461" y="8712774"/>
            <a:ext cx="4704681" cy="300886"/>
            <a:chOff x="5279680" y="4321797"/>
            <a:chExt cx="2352034" cy="150443"/>
          </a:xfrm>
          <a:solidFill>
            <a:schemeClr val="accent3"/>
          </a:solidFill>
        </p:grpSpPr>
        <p:sp>
          <p:nvSpPr>
            <p:cNvPr id="71" name="Parallelogram 70"/>
            <p:cNvSpPr/>
            <p:nvPr/>
          </p:nvSpPr>
          <p:spPr>
            <a:xfrm>
              <a:off x="7159104" y="4321798"/>
              <a:ext cx="472610" cy="150439"/>
            </a:xfrm>
            <a:prstGeom prst="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72" name="Parallelogram 71"/>
            <p:cNvSpPr/>
            <p:nvPr/>
          </p:nvSpPr>
          <p:spPr>
            <a:xfrm>
              <a:off x="6689248" y="4321798"/>
              <a:ext cx="472610" cy="150439"/>
            </a:xfrm>
            <a:prstGeom prst="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73" name="Parallelogram 72"/>
            <p:cNvSpPr/>
            <p:nvPr/>
          </p:nvSpPr>
          <p:spPr>
            <a:xfrm>
              <a:off x="6219392" y="4321798"/>
              <a:ext cx="472610" cy="150439"/>
            </a:xfrm>
            <a:prstGeom prst="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74" name="Parallelogram 73"/>
            <p:cNvSpPr/>
            <p:nvPr/>
          </p:nvSpPr>
          <p:spPr>
            <a:xfrm>
              <a:off x="5749536" y="4321799"/>
              <a:ext cx="472610" cy="150441"/>
            </a:xfrm>
            <a:prstGeom prst="rect">
              <a:avLst/>
            </a:prstGeom>
            <a:grp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75" name="Parallelogram 74"/>
            <p:cNvSpPr/>
            <p:nvPr/>
          </p:nvSpPr>
          <p:spPr>
            <a:xfrm>
              <a:off x="5279680" y="4321797"/>
              <a:ext cx="472610" cy="150440"/>
            </a:xfrm>
            <a:prstGeom prst="rect">
              <a:avLst/>
            </a:prstGeom>
            <a:grp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grpSp>
      <p:grpSp>
        <p:nvGrpSpPr>
          <p:cNvPr id="76" name="Group 75"/>
          <p:cNvGrpSpPr/>
          <p:nvPr/>
        </p:nvGrpSpPr>
        <p:grpSpPr>
          <a:xfrm>
            <a:off x="15860461" y="9523992"/>
            <a:ext cx="4704681" cy="300886"/>
            <a:chOff x="5279680" y="4727406"/>
            <a:chExt cx="2352034" cy="150443"/>
          </a:xfrm>
          <a:solidFill>
            <a:schemeClr val="accent4"/>
          </a:solidFill>
        </p:grpSpPr>
        <p:sp>
          <p:nvSpPr>
            <p:cNvPr id="77" name="Parallelogram 76"/>
            <p:cNvSpPr/>
            <p:nvPr/>
          </p:nvSpPr>
          <p:spPr>
            <a:xfrm>
              <a:off x="7159104" y="4727407"/>
              <a:ext cx="472610" cy="150439"/>
            </a:xfrm>
            <a:prstGeom prst="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78" name="Parallelogram 77"/>
            <p:cNvSpPr/>
            <p:nvPr/>
          </p:nvSpPr>
          <p:spPr>
            <a:xfrm>
              <a:off x="6689248" y="4727407"/>
              <a:ext cx="472610" cy="150439"/>
            </a:xfrm>
            <a:prstGeom prst="rect">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79" name="Parallelogram 78"/>
            <p:cNvSpPr/>
            <p:nvPr/>
          </p:nvSpPr>
          <p:spPr>
            <a:xfrm>
              <a:off x="6219392" y="4727407"/>
              <a:ext cx="472610" cy="150439"/>
            </a:xfrm>
            <a:prstGeom prst="rect">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80" name="Parallelogram 79"/>
            <p:cNvSpPr/>
            <p:nvPr/>
          </p:nvSpPr>
          <p:spPr>
            <a:xfrm>
              <a:off x="5749536" y="4727408"/>
              <a:ext cx="472610" cy="150441"/>
            </a:xfrm>
            <a:prstGeom prst="rect">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81" name="Parallelogram 80"/>
            <p:cNvSpPr/>
            <p:nvPr/>
          </p:nvSpPr>
          <p:spPr>
            <a:xfrm>
              <a:off x="5279680" y="4727406"/>
              <a:ext cx="472610" cy="150440"/>
            </a:xfrm>
            <a:prstGeom prst="rect">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grpSp>
      <p:grpSp>
        <p:nvGrpSpPr>
          <p:cNvPr id="82" name="Group 81"/>
          <p:cNvGrpSpPr/>
          <p:nvPr/>
        </p:nvGrpSpPr>
        <p:grpSpPr>
          <a:xfrm>
            <a:off x="15860461" y="10363116"/>
            <a:ext cx="4704681" cy="300886"/>
            <a:chOff x="5279680" y="5146968"/>
            <a:chExt cx="2352034" cy="150443"/>
          </a:xfrm>
          <a:solidFill>
            <a:schemeClr val="accent5"/>
          </a:solidFill>
        </p:grpSpPr>
        <p:sp>
          <p:nvSpPr>
            <p:cNvPr id="83" name="Parallelogram 82"/>
            <p:cNvSpPr/>
            <p:nvPr/>
          </p:nvSpPr>
          <p:spPr>
            <a:xfrm>
              <a:off x="7159104" y="5146969"/>
              <a:ext cx="472610" cy="150439"/>
            </a:xfrm>
            <a:prstGeom prst="rect">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84" name="Parallelogram 83"/>
            <p:cNvSpPr/>
            <p:nvPr/>
          </p:nvSpPr>
          <p:spPr>
            <a:xfrm>
              <a:off x="6689248" y="5146969"/>
              <a:ext cx="472610" cy="150439"/>
            </a:xfrm>
            <a:prstGeom prst="rect">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85" name="Parallelogram 84"/>
            <p:cNvSpPr/>
            <p:nvPr/>
          </p:nvSpPr>
          <p:spPr>
            <a:xfrm>
              <a:off x="6219392" y="5146969"/>
              <a:ext cx="472610" cy="150439"/>
            </a:xfrm>
            <a:prstGeom prst="rect">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86" name="Parallelogram 85"/>
            <p:cNvSpPr/>
            <p:nvPr/>
          </p:nvSpPr>
          <p:spPr>
            <a:xfrm>
              <a:off x="5749536" y="5146970"/>
              <a:ext cx="472610" cy="150441"/>
            </a:xfrm>
            <a:prstGeom prst="rect">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87" name="Parallelogram 86"/>
            <p:cNvSpPr/>
            <p:nvPr/>
          </p:nvSpPr>
          <p:spPr>
            <a:xfrm>
              <a:off x="5279680" y="5146968"/>
              <a:ext cx="472610" cy="150440"/>
            </a:xfrm>
            <a:prstGeom prst="rect">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grpSp>
      <p:sp>
        <p:nvSpPr>
          <p:cNvPr id="88" name="TextBox 87"/>
          <p:cNvSpPr txBox="1"/>
          <p:nvPr/>
        </p:nvSpPr>
        <p:spPr>
          <a:xfrm>
            <a:off x="13161737" y="6990495"/>
            <a:ext cx="2813682" cy="523220"/>
          </a:xfrm>
          <a:prstGeom prst="rect">
            <a:avLst/>
          </a:prstGeom>
          <a:noFill/>
        </p:spPr>
        <p:txBody>
          <a:bodyPr wrap="square" lIns="182843" tIns="91422" rIns="182843" bIns="91422" rtlCol="0">
            <a:spAutoFit/>
          </a:bodyPr>
          <a:lstStyle/>
          <a:p>
            <a:r>
              <a:rPr lang="id-ID" sz="2200" dirty="0" smtClean="0">
                <a:latin typeface="Open Sans Light"/>
                <a:cs typeface="Open Sans Light"/>
              </a:rPr>
              <a:t>White People</a:t>
            </a:r>
            <a:endParaRPr lang="en-US" sz="2200" dirty="0">
              <a:latin typeface="Open Sans Light"/>
              <a:cs typeface="Open Sans Light"/>
            </a:endParaRPr>
          </a:p>
        </p:txBody>
      </p:sp>
      <p:sp>
        <p:nvSpPr>
          <p:cNvPr id="89" name="TextBox 88"/>
          <p:cNvSpPr txBox="1"/>
          <p:nvPr/>
        </p:nvSpPr>
        <p:spPr>
          <a:xfrm>
            <a:off x="13161737" y="7747036"/>
            <a:ext cx="2813682" cy="523220"/>
          </a:xfrm>
          <a:prstGeom prst="rect">
            <a:avLst/>
          </a:prstGeom>
          <a:noFill/>
        </p:spPr>
        <p:txBody>
          <a:bodyPr wrap="square" lIns="182843" tIns="91422" rIns="182843" bIns="91422" rtlCol="0">
            <a:spAutoFit/>
          </a:bodyPr>
          <a:lstStyle/>
          <a:p>
            <a:r>
              <a:rPr lang="id-ID" sz="2200" dirty="0" smtClean="0">
                <a:latin typeface="Open Sans Light"/>
                <a:cs typeface="Open Sans Light"/>
              </a:rPr>
              <a:t>Hispanics</a:t>
            </a:r>
            <a:endParaRPr lang="en-US" sz="2200" dirty="0">
              <a:latin typeface="Open Sans Light"/>
              <a:cs typeface="Open Sans Light"/>
            </a:endParaRPr>
          </a:p>
        </p:txBody>
      </p:sp>
      <p:sp>
        <p:nvSpPr>
          <p:cNvPr id="90" name="TextBox 89"/>
          <p:cNvSpPr txBox="1"/>
          <p:nvPr/>
        </p:nvSpPr>
        <p:spPr>
          <a:xfrm>
            <a:off x="13161737" y="8629758"/>
            <a:ext cx="2813682" cy="523220"/>
          </a:xfrm>
          <a:prstGeom prst="rect">
            <a:avLst/>
          </a:prstGeom>
          <a:noFill/>
        </p:spPr>
        <p:txBody>
          <a:bodyPr wrap="square" lIns="182843" tIns="91422" rIns="182843" bIns="91422" rtlCol="0">
            <a:spAutoFit/>
          </a:bodyPr>
          <a:lstStyle/>
          <a:p>
            <a:r>
              <a:rPr lang="id-ID" sz="2200" dirty="0" smtClean="0">
                <a:latin typeface="Open Sans Light"/>
                <a:cs typeface="Open Sans Light"/>
              </a:rPr>
              <a:t>Black People</a:t>
            </a:r>
            <a:endParaRPr lang="en-US" sz="2200" dirty="0">
              <a:latin typeface="Open Sans Light"/>
              <a:cs typeface="Open Sans Light"/>
            </a:endParaRPr>
          </a:p>
        </p:txBody>
      </p:sp>
      <p:sp>
        <p:nvSpPr>
          <p:cNvPr id="91" name="TextBox 90"/>
          <p:cNvSpPr txBox="1"/>
          <p:nvPr/>
        </p:nvSpPr>
        <p:spPr>
          <a:xfrm>
            <a:off x="13184026" y="9431640"/>
            <a:ext cx="2813682" cy="523220"/>
          </a:xfrm>
          <a:prstGeom prst="rect">
            <a:avLst/>
          </a:prstGeom>
          <a:noFill/>
        </p:spPr>
        <p:txBody>
          <a:bodyPr wrap="square" lIns="182843" tIns="91422" rIns="182843" bIns="91422" rtlCol="0">
            <a:spAutoFit/>
          </a:bodyPr>
          <a:lstStyle/>
          <a:p>
            <a:r>
              <a:rPr lang="id-ID" sz="2200" dirty="0" smtClean="0">
                <a:latin typeface="Open Sans Light"/>
                <a:cs typeface="Open Sans Light"/>
              </a:rPr>
              <a:t>Asian</a:t>
            </a:r>
            <a:endParaRPr lang="en-US" sz="2200" dirty="0">
              <a:latin typeface="Open Sans Light"/>
              <a:cs typeface="Open Sans Light"/>
            </a:endParaRPr>
          </a:p>
        </p:txBody>
      </p:sp>
      <p:sp>
        <p:nvSpPr>
          <p:cNvPr id="92" name="TextBox 91"/>
          <p:cNvSpPr txBox="1"/>
          <p:nvPr/>
        </p:nvSpPr>
        <p:spPr>
          <a:xfrm>
            <a:off x="13161737" y="10302680"/>
            <a:ext cx="2813682" cy="523220"/>
          </a:xfrm>
          <a:prstGeom prst="rect">
            <a:avLst/>
          </a:prstGeom>
          <a:noFill/>
        </p:spPr>
        <p:txBody>
          <a:bodyPr wrap="square" lIns="182843" tIns="91422" rIns="182843" bIns="91422" rtlCol="0">
            <a:spAutoFit/>
          </a:bodyPr>
          <a:lstStyle/>
          <a:p>
            <a:r>
              <a:rPr lang="id-ID" sz="2200" dirty="0" smtClean="0">
                <a:latin typeface="Open Sans Light"/>
                <a:cs typeface="Open Sans Light"/>
              </a:rPr>
              <a:t>Others</a:t>
            </a:r>
            <a:endParaRPr lang="en-US" sz="2200" dirty="0">
              <a:latin typeface="Open Sans Light"/>
              <a:cs typeface="Open Sans Light"/>
            </a:endParaRPr>
          </a:p>
        </p:txBody>
      </p:sp>
      <p:sp>
        <p:nvSpPr>
          <p:cNvPr id="97" name="TextBox 96"/>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Florida Population Map</a:t>
            </a:r>
            <a:endParaRPr lang="en-US" sz="6600" b="1" dirty="0">
              <a:solidFill>
                <a:schemeClr val="tx2"/>
              </a:solidFill>
              <a:latin typeface="Open Sans"/>
              <a:cs typeface="Open Sans"/>
            </a:endParaRPr>
          </a:p>
        </p:txBody>
      </p:sp>
      <p:sp>
        <p:nvSpPr>
          <p:cNvPr id="98" name="TextBox 97"/>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59" name="Freeform 384"/>
          <p:cNvSpPr>
            <a:spLocks noChangeArrowheads="1"/>
          </p:cNvSpPr>
          <p:nvPr/>
        </p:nvSpPr>
        <p:spPr bwMode="auto">
          <a:xfrm>
            <a:off x="2819911" y="3471351"/>
            <a:ext cx="6989076" cy="5383075"/>
          </a:xfrm>
          <a:custGeom>
            <a:avLst/>
            <a:gdLst>
              <a:gd name="T0" fmla="*/ 3392 w 3440"/>
              <a:gd name="T1" fmla="*/ 2403 h 2649"/>
              <a:gd name="T2" fmla="*/ 3431 w 3440"/>
              <a:gd name="T3" fmla="*/ 2063 h 2649"/>
              <a:gd name="T4" fmla="*/ 3052 w 3440"/>
              <a:gd name="T5" fmla="*/ 1146 h 2649"/>
              <a:gd name="T6" fmla="*/ 2981 w 3440"/>
              <a:gd name="T7" fmla="*/ 1027 h 2649"/>
              <a:gd name="T8" fmla="*/ 2965 w 3440"/>
              <a:gd name="T9" fmla="*/ 948 h 2649"/>
              <a:gd name="T10" fmla="*/ 3052 w 3440"/>
              <a:gd name="T11" fmla="*/ 1035 h 2649"/>
              <a:gd name="T12" fmla="*/ 2680 w 3440"/>
              <a:gd name="T13" fmla="*/ 458 h 2649"/>
              <a:gd name="T14" fmla="*/ 2514 w 3440"/>
              <a:gd name="T15" fmla="*/ 63 h 2649"/>
              <a:gd name="T16" fmla="*/ 2491 w 3440"/>
              <a:gd name="T17" fmla="*/ 15 h 2649"/>
              <a:gd name="T18" fmla="*/ 2285 w 3440"/>
              <a:gd name="T19" fmla="*/ 197 h 2649"/>
              <a:gd name="T20" fmla="*/ 2190 w 3440"/>
              <a:gd name="T21" fmla="*/ 134 h 2649"/>
              <a:gd name="T22" fmla="*/ 24 w 3440"/>
              <a:gd name="T23" fmla="*/ 237 h 2649"/>
              <a:gd name="T24" fmla="*/ 127 w 3440"/>
              <a:gd name="T25" fmla="*/ 458 h 2649"/>
              <a:gd name="T26" fmla="*/ 198 w 3440"/>
              <a:gd name="T27" fmla="*/ 474 h 2649"/>
              <a:gd name="T28" fmla="*/ 285 w 3440"/>
              <a:gd name="T29" fmla="*/ 403 h 2649"/>
              <a:gd name="T30" fmla="*/ 214 w 3440"/>
              <a:gd name="T31" fmla="*/ 506 h 2649"/>
              <a:gd name="T32" fmla="*/ 514 w 3440"/>
              <a:gd name="T33" fmla="*/ 395 h 2649"/>
              <a:gd name="T34" fmla="*/ 546 w 3440"/>
              <a:gd name="T35" fmla="*/ 419 h 2649"/>
              <a:gd name="T36" fmla="*/ 815 w 3440"/>
              <a:gd name="T37" fmla="*/ 521 h 2649"/>
              <a:gd name="T38" fmla="*/ 830 w 3440"/>
              <a:gd name="T39" fmla="*/ 450 h 2649"/>
              <a:gd name="T40" fmla="*/ 862 w 3440"/>
              <a:gd name="T41" fmla="*/ 513 h 2649"/>
              <a:gd name="T42" fmla="*/ 965 w 3440"/>
              <a:gd name="T43" fmla="*/ 672 h 2649"/>
              <a:gd name="T44" fmla="*/ 1241 w 3440"/>
              <a:gd name="T45" fmla="*/ 640 h 2649"/>
              <a:gd name="T46" fmla="*/ 1170 w 3440"/>
              <a:gd name="T47" fmla="*/ 735 h 2649"/>
              <a:gd name="T48" fmla="*/ 1352 w 3440"/>
              <a:gd name="T49" fmla="*/ 561 h 2649"/>
              <a:gd name="T50" fmla="*/ 1471 w 3440"/>
              <a:gd name="T51" fmla="*/ 458 h 2649"/>
              <a:gd name="T52" fmla="*/ 1811 w 3440"/>
              <a:gd name="T53" fmla="*/ 664 h 2649"/>
              <a:gd name="T54" fmla="*/ 2087 w 3440"/>
              <a:gd name="T55" fmla="*/ 853 h 2649"/>
              <a:gd name="T56" fmla="*/ 2174 w 3440"/>
              <a:gd name="T57" fmla="*/ 1106 h 2649"/>
              <a:gd name="T58" fmla="*/ 2159 w 3440"/>
              <a:gd name="T59" fmla="*/ 1415 h 2649"/>
              <a:gd name="T60" fmla="*/ 2214 w 3440"/>
              <a:gd name="T61" fmla="*/ 1367 h 2649"/>
              <a:gd name="T62" fmla="*/ 2324 w 3440"/>
              <a:gd name="T63" fmla="*/ 1423 h 2649"/>
              <a:gd name="T64" fmla="*/ 2222 w 3440"/>
              <a:gd name="T65" fmla="*/ 1589 h 2649"/>
              <a:gd name="T66" fmla="*/ 2451 w 3440"/>
              <a:gd name="T67" fmla="*/ 1865 h 2649"/>
              <a:gd name="T68" fmla="*/ 2530 w 3440"/>
              <a:gd name="T69" fmla="*/ 1818 h 2649"/>
              <a:gd name="T70" fmla="*/ 2609 w 3440"/>
              <a:gd name="T71" fmla="*/ 1992 h 2649"/>
              <a:gd name="T72" fmla="*/ 2672 w 3440"/>
              <a:gd name="T73" fmla="*/ 2071 h 2649"/>
              <a:gd name="T74" fmla="*/ 2902 w 3440"/>
              <a:gd name="T75" fmla="*/ 2276 h 2649"/>
              <a:gd name="T76" fmla="*/ 3123 w 3440"/>
              <a:gd name="T77" fmla="*/ 2474 h 2649"/>
              <a:gd name="T78" fmla="*/ 3052 w 3440"/>
              <a:gd name="T79" fmla="*/ 2490 h 2649"/>
              <a:gd name="T80" fmla="*/ 3194 w 3440"/>
              <a:gd name="T81" fmla="*/ 2537 h 2649"/>
              <a:gd name="T82" fmla="*/ 3360 w 3440"/>
              <a:gd name="T83" fmla="*/ 2506 h 2649"/>
              <a:gd name="T84" fmla="*/ 3352 w 3440"/>
              <a:gd name="T85" fmla="*/ 2593 h 2649"/>
              <a:gd name="T86" fmla="*/ 3321 w 3440"/>
              <a:gd name="T87" fmla="*/ 1849 h 2649"/>
              <a:gd name="T88" fmla="*/ 3242 w 3440"/>
              <a:gd name="T89" fmla="*/ 1929 h 2649"/>
              <a:gd name="T90" fmla="*/ 3131 w 3440"/>
              <a:gd name="T91" fmla="*/ 1810 h 2649"/>
              <a:gd name="T92" fmla="*/ 3234 w 3440"/>
              <a:gd name="T93" fmla="*/ 1683 h 2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40" h="2649">
                <a:moveTo>
                  <a:pt x="3400" y="2434"/>
                </a:moveTo>
                <a:lnTo>
                  <a:pt x="3400" y="2434"/>
                </a:lnTo>
                <a:cubicBezTo>
                  <a:pt x="3384" y="2434"/>
                  <a:pt x="3384" y="2427"/>
                  <a:pt x="3392" y="2403"/>
                </a:cubicBezTo>
                <a:cubicBezTo>
                  <a:pt x="3408" y="2371"/>
                  <a:pt x="3392" y="2387"/>
                  <a:pt x="3384" y="2355"/>
                </a:cubicBezTo>
                <a:cubicBezTo>
                  <a:pt x="3384" y="2324"/>
                  <a:pt x="3360" y="2316"/>
                  <a:pt x="3384" y="2284"/>
                </a:cubicBezTo>
                <a:cubicBezTo>
                  <a:pt x="3408" y="2253"/>
                  <a:pt x="3431" y="2102"/>
                  <a:pt x="3431" y="2063"/>
                </a:cubicBezTo>
                <a:cubicBezTo>
                  <a:pt x="3423" y="2023"/>
                  <a:pt x="3416" y="2000"/>
                  <a:pt x="3423" y="1905"/>
                </a:cubicBezTo>
                <a:cubicBezTo>
                  <a:pt x="3439" y="1810"/>
                  <a:pt x="3392" y="1620"/>
                  <a:pt x="3305" y="1549"/>
                </a:cubicBezTo>
                <a:cubicBezTo>
                  <a:pt x="3210" y="1486"/>
                  <a:pt x="3202" y="1320"/>
                  <a:pt x="3052" y="1146"/>
                </a:cubicBezTo>
                <a:cubicBezTo>
                  <a:pt x="3052" y="1146"/>
                  <a:pt x="3044" y="1075"/>
                  <a:pt x="3036" y="1083"/>
                </a:cubicBezTo>
                <a:cubicBezTo>
                  <a:pt x="3020" y="1083"/>
                  <a:pt x="3012" y="1099"/>
                  <a:pt x="3012" y="1083"/>
                </a:cubicBezTo>
                <a:cubicBezTo>
                  <a:pt x="3004" y="1067"/>
                  <a:pt x="2997" y="1059"/>
                  <a:pt x="2981" y="1027"/>
                </a:cubicBezTo>
                <a:cubicBezTo>
                  <a:pt x="2965" y="996"/>
                  <a:pt x="2910" y="901"/>
                  <a:pt x="2917" y="893"/>
                </a:cubicBezTo>
                <a:cubicBezTo>
                  <a:pt x="2925" y="885"/>
                  <a:pt x="2925" y="909"/>
                  <a:pt x="2941" y="917"/>
                </a:cubicBezTo>
                <a:cubicBezTo>
                  <a:pt x="2957" y="932"/>
                  <a:pt x="2957" y="948"/>
                  <a:pt x="2965" y="948"/>
                </a:cubicBezTo>
                <a:cubicBezTo>
                  <a:pt x="2981" y="948"/>
                  <a:pt x="2981" y="932"/>
                  <a:pt x="2989" y="940"/>
                </a:cubicBezTo>
                <a:cubicBezTo>
                  <a:pt x="2997" y="940"/>
                  <a:pt x="3020" y="964"/>
                  <a:pt x="3028" y="996"/>
                </a:cubicBezTo>
                <a:cubicBezTo>
                  <a:pt x="3036" y="1027"/>
                  <a:pt x="3044" y="1051"/>
                  <a:pt x="3052" y="1035"/>
                </a:cubicBezTo>
                <a:cubicBezTo>
                  <a:pt x="3060" y="1012"/>
                  <a:pt x="3060" y="996"/>
                  <a:pt x="3020" y="924"/>
                </a:cubicBezTo>
                <a:cubicBezTo>
                  <a:pt x="2973" y="853"/>
                  <a:pt x="2957" y="853"/>
                  <a:pt x="2941" y="846"/>
                </a:cubicBezTo>
                <a:cubicBezTo>
                  <a:pt x="2925" y="830"/>
                  <a:pt x="2704" y="506"/>
                  <a:pt x="2680" y="458"/>
                </a:cubicBezTo>
                <a:cubicBezTo>
                  <a:pt x="2680" y="458"/>
                  <a:pt x="2593" y="268"/>
                  <a:pt x="2570" y="229"/>
                </a:cubicBezTo>
                <a:cubicBezTo>
                  <a:pt x="2554" y="181"/>
                  <a:pt x="2562" y="158"/>
                  <a:pt x="2538" y="126"/>
                </a:cubicBezTo>
                <a:cubicBezTo>
                  <a:pt x="2514" y="95"/>
                  <a:pt x="2506" y="102"/>
                  <a:pt x="2514" y="63"/>
                </a:cubicBezTo>
                <a:cubicBezTo>
                  <a:pt x="2522" y="23"/>
                  <a:pt x="2522" y="23"/>
                  <a:pt x="2499" y="7"/>
                </a:cubicBezTo>
                <a:lnTo>
                  <a:pt x="2499" y="7"/>
                </a:lnTo>
                <a:cubicBezTo>
                  <a:pt x="2491" y="7"/>
                  <a:pt x="2491" y="7"/>
                  <a:pt x="2491" y="15"/>
                </a:cubicBezTo>
                <a:cubicBezTo>
                  <a:pt x="2475" y="55"/>
                  <a:pt x="2301" y="0"/>
                  <a:pt x="2277" y="15"/>
                </a:cubicBezTo>
                <a:cubicBezTo>
                  <a:pt x="2253" y="23"/>
                  <a:pt x="2261" y="47"/>
                  <a:pt x="2285" y="79"/>
                </a:cubicBezTo>
                <a:cubicBezTo>
                  <a:pt x="2301" y="110"/>
                  <a:pt x="2285" y="158"/>
                  <a:pt x="2285" y="197"/>
                </a:cubicBezTo>
                <a:cubicBezTo>
                  <a:pt x="2285" y="237"/>
                  <a:pt x="2269" y="229"/>
                  <a:pt x="2238" y="221"/>
                </a:cubicBezTo>
                <a:cubicBezTo>
                  <a:pt x="2206" y="221"/>
                  <a:pt x="2214" y="181"/>
                  <a:pt x="2206" y="158"/>
                </a:cubicBezTo>
                <a:cubicBezTo>
                  <a:pt x="2198" y="134"/>
                  <a:pt x="2190" y="134"/>
                  <a:pt x="2190" y="134"/>
                </a:cubicBezTo>
                <a:cubicBezTo>
                  <a:pt x="2190" y="134"/>
                  <a:pt x="1154" y="213"/>
                  <a:pt x="1139" y="213"/>
                </a:cubicBezTo>
                <a:cubicBezTo>
                  <a:pt x="1131" y="213"/>
                  <a:pt x="1052" y="87"/>
                  <a:pt x="1052" y="87"/>
                </a:cubicBezTo>
                <a:cubicBezTo>
                  <a:pt x="1052" y="87"/>
                  <a:pt x="40" y="205"/>
                  <a:pt x="24" y="237"/>
                </a:cubicBezTo>
                <a:cubicBezTo>
                  <a:pt x="0" y="260"/>
                  <a:pt x="64" y="300"/>
                  <a:pt x="95" y="324"/>
                </a:cubicBezTo>
                <a:cubicBezTo>
                  <a:pt x="127" y="347"/>
                  <a:pt x="111" y="363"/>
                  <a:pt x="103" y="387"/>
                </a:cubicBezTo>
                <a:cubicBezTo>
                  <a:pt x="95" y="411"/>
                  <a:pt x="127" y="442"/>
                  <a:pt x="127" y="458"/>
                </a:cubicBezTo>
                <a:cubicBezTo>
                  <a:pt x="135" y="466"/>
                  <a:pt x="119" y="498"/>
                  <a:pt x="103" y="521"/>
                </a:cubicBezTo>
                <a:cubicBezTo>
                  <a:pt x="119" y="529"/>
                  <a:pt x="127" y="537"/>
                  <a:pt x="143" y="521"/>
                </a:cubicBezTo>
                <a:cubicBezTo>
                  <a:pt x="166" y="506"/>
                  <a:pt x="182" y="506"/>
                  <a:pt x="198" y="474"/>
                </a:cubicBezTo>
                <a:cubicBezTo>
                  <a:pt x="214" y="442"/>
                  <a:pt x="198" y="419"/>
                  <a:pt x="222" y="411"/>
                </a:cubicBezTo>
                <a:cubicBezTo>
                  <a:pt x="237" y="403"/>
                  <a:pt x="253" y="426"/>
                  <a:pt x="261" y="426"/>
                </a:cubicBezTo>
                <a:cubicBezTo>
                  <a:pt x="269" y="419"/>
                  <a:pt x="261" y="387"/>
                  <a:pt x="285" y="403"/>
                </a:cubicBezTo>
                <a:cubicBezTo>
                  <a:pt x="317" y="419"/>
                  <a:pt x="340" y="442"/>
                  <a:pt x="309" y="450"/>
                </a:cubicBezTo>
                <a:cubicBezTo>
                  <a:pt x="277" y="450"/>
                  <a:pt x="269" y="466"/>
                  <a:pt x="253" y="474"/>
                </a:cubicBezTo>
                <a:cubicBezTo>
                  <a:pt x="237" y="490"/>
                  <a:pt x="182" y="498"/>
                  <a:pt x="214" y="506"/>
                </a:cubicBezTo>
                <a:cubicBezTo>
                  <a:pt x="246" y="513"/>
                  <a:pt x="261" y="490"/>
                  <a:pt x="317" y="482"/>
                </a:cubicBezTo>
                <a:cubicBezTo>
                  <a:pt x="364" y="474"/>
                  <a:pt x="451" y="458"/>
                  <a:pt x="467" y="434"/>
                </a:cubicBezTo>
                <a:cubicBezTo>
                  <a:pt x="483" y="403"/>
                  <a:pt x="475" y="395"/>
                  <a:pt x="514" y="395"/>
                </a:cubicBezTo>
                <a:cubicBezTo>
                  <a:pt x="546" y="395"/>
                  <a:pt x="562" y="379"/>
                  <a:pt x="593" y="387"/>
                </a:cubicBezTo>
                <a:cubicBezTo>
                  <a:pt x="625" y="387"/>
                  <a:pt x="641" y="411"/>
                  <a:pt x="609" y="411"/>
                </a:cubicBezTo>
                <a:cubicBezTo>
                  <a:pt x="577" y="411"/>
                  <a:pt x="562" y="403"/>
                  <a:pt x="546" y="419"/>
                </a:cubicBezTo>
                <a:cubicBezTo>
                  <a:pt x="522" y="426"/>
                  <a:pt x="475" y="419"/>
                  <a:pt x="490" y="434"/>
                </a:cubicBezTo>
                <a:cubicBezTo>
                  <a:pt x="506" y="450"/>
                  <a:pt x="514" y="442"/>
                  <a:pt x="562" y="442"/>
                </a:cubicBezTo>
                <a:cubicBezTo>
                  <a:pt x="601" y="442"/>
                  <a:pt x="791" y="498"/>
                  <a:pt x="815" y="521"/>
                </a:cubicBezTo>
                <a:cubicBezTo>
                  <a:pt x="830" y="545"/>
                  <a:pt x="830" y="529"/>
                  <a:pt x="823" y="506"/>
                </a:cubicBezTo>
                <a:cubicBezTo>
                  <a:pt x="815" y="482"/>
                  <a:pt x="775" y="490"/>
                  <a:pt x="791" y="466"/>
                </a:cubicBezTo>
                <a:cubicBezTo>
                  <a:pt x="807" y="434"/>
                  <a:pt x="807" y="450"/>
                  <a:pt x="830" y="450"/>
                </a:cubicBezTo>
                <a:cubicBezTo>
                  <a:pt x="854" y="450"/>
                  <a:pt x="870" y="426"/>
                  <a:pt x="870" y="442"/>
                </a:cubicBezTo>
                <a:cubicBezTo>
                  <a:pt x="870" y="458"/>
                  <a:pt x="830" y="458"/>
                  <a:pt x="846" y="482"/>
                </a:cubicBezTo>
                <a:cubicBezTo>
                  <a:pt x="854" y="506"/>
                  <a:pt x="854" y="506"/>
                  <a:pt x="862" y="513"/>
                </a:cubicBezTo>
                <a:cubicBezTo>
                  <a:pt x="870" y="529"/>
                  <a:pt x="838" y="537"/>
                  <a:pt x="846" y="545"/>
                </a:cubicBezTo>
                <a:cubicBezTo>
                  <a:pt x="854" y="553"/>
                  <a:pt x="989" y="616"/>
                  <a:pt x="989" y="640"/>
                </a:cubicBezTo>
                <a:cubicBezTo>
                  <a:pt x="989" y="664"/>
                  <a:pt x="957" y="656"/>
                  <a:pt x="965" y="672"/>
                </a:cubicBezTo>
                <a:cubicBezTo>
                  <a:pt x="973" y="695"/>
                  <a:pt x="989" y="711"/>
                  <a:pt x="1012" y="719"/>
                </a:cubicBezTo>
                <a:cubicBezTo>
                  <a:pt x="1028" y="727"/>
                  <a:pt x="1068" y="711"/>
                  <a:pt x="1123" y="695"/>
                </a:cubicBezTo>
                <a:cubicBezTo>
                  <a:pt x="1178" y="679"/>
                  <a:pt x="1226" y="640"/>
                  <a:pt x="1241" y="640"/>
                </a:cubicBezTo>
                <a:cubicBezTo>
                  <a:pt x="1249" y="648"/>
                  <a:pt x="1241" y="664"/>
                  <a:pt x="1210" y="679"/>
                </a:cubicBezTo>
                <a:cubicBezTo>
                  <a:pt x="1178" y="695"/>
                  <a:pt x="1163" y="711"/>
                  <a:pt x="1147" y="727"/>
                </a:cubicBezTo>
                <a:cubicBezTo>
                  <a:pt x="1123" y="735"/>
                  <a:pt x="1147" y="750"/>
                  <a:pt x="1170" y="735"/>
                </a:cubicBezTo>
                <a:cubicBezTo>
                  <a:pt x="1194" y="719"/>
                  <a:pt x="1257" y="679"/>
                  <a:pt x="1257" y="640"/>
                </a:cubicBezTo>
                <a:cubicBezTo>
                  <a:pt x="1265" y="600"/>
                  <a:pt x="1273" y="608"/>
                  <a:pt x="1289" y="600"/>
                </a:cubicBezTo>
                <a:cubicBezTo>
                  <a:pt x="1305" y="585"/>
                  <a:pt x="1321" y="561"/>
                  <a:pt x="1352" y="561"/>
                </a:cubicBezTo>
                <a:cubicBezTo>
                  <a:pt x="1392" y="561"/>
                  <a:pt x="1407" y="569"/>
                  <a:pt x="1400" y="545"/>
                </a:cubicBezTo>
                <a:cubicBezTo>
                  <a:pt x="1392" y="529"/>
                  <a:pt x="1360" y="521"/>
                  <a:pt x="1392" y="498"/>
                </a:cubicBezTo>
                <a:cubicBezTo>
                  <a:pt x="1431" y="474"/>
                  <a:pt x="1400" y="458"/>
                  <a:pt x="1471" y="458"/>
                </a:cubicBezTo>
                <a:cubicBezTo>
                  <a:pt x="1542" y="466"/>
                  <a:pt x="1574" y="482"/>
                  <a:pt x="1613" y="506"/>
                </a:cubicBezTo>
                <a:cubicBezTo>
                  <a:pt x="1653" y="521"/>
                  <a:pt x="1740" y="608"/>
                  <a:pt x="1771" y="624"/>
                </a:cubicBezTo>
                <a:cubicBezTo>
                  <a:pt x="1795" y="632"/>
                  <a:pt x="1787" y="632"/>
                  <a:pt x="1811" y="664"/>
                </a:cubicBezTo>
                <a:cubicBezTo>
                  <a:pt x="1827" y="695"/>
                  <a:pt x="1850" y="711"/>
                  <a:pt x="1898" y="735"/>
                </a:cubicBezTo>
                <a:cubicBezTo>
                  <a:pt x="1937" y="766"/>
                  <a:pt x="1937" y="822"/>
                  <a:pt x="2000" y="822"/>
                </a:cubicBezTo>
                <a:cubicBezTo>
                  <a:pt x="2071" y="822"/>
                  <a:pt x="2080" y="822"/>
                  <a:pt x="2087" y="853"/>
                </a:cubicBezTo>
                <a:cubicBezTo>
                  <a:pt x="2103" y="893"/>
                  <a:pt x="2111" y="924"/>
                  <a:pt x="2135" y="932"/>
                </a:cubicBezTo>
                <a:cubicBezTo>
                  <a:pt x="2159" y="940"/>
                  <a:pt x="2159" y="948"/>
                  <a:pt x="2166" y="988"/>
                </a:cubicBezTo>
                <a:cubicBezTo>
                  <a:pt x="2174" y="1027"/>
                  <a:pt x="2190" y="1059"/>
                  <a:pt x="2174" y="1106"/>
                </a:cubicBezTo>
                <a:cubicBezTo>
                  <a:pt x="2166" y="1154"/>
                  <a:pt x="2166" y="1201"/>
                  <a:pt x="2166" y="1241"/>
                </a:cubicBezTo>
                <a:cubicBezTo>
                  <a:pt x="2159" y="1280"/>
                  <a:pt x="2135" y="1296"/>
                  <a:pt x="2143" y="1336"/>
                </a:cubicBezTo>
                <a:cubicBezTo>
                  <a:pt x="2151" y="1367"/>
                  <a:pt x="2166" y="1375"/>
                  <a:pt x="2159" y="1415"/>
                </a:cubicBezTo>
                <a:cubicBezTo>
                  <a:pt x="2159" y="1454"/>
                  <a:pt x="2174" y="1486"/>
                  <a:pt x="2198" y="1486"/>
                </a:cubicBezTo>
                <a:cubicBezTo>
                  <a:pt x="2230" y="1486"/>
                  <a:pt x="2253" y="1486"/>
                  <a:pt x="2246" y="1454"/>
                </a:cubicBezTo>
                <a:cubicBezTo>
                  <a:pt x="2238" y="1423"/>
                  <a:pt x="2214" y="1399"/>
                  <a:pt x="2214" y="1367"/>
                </a:cubicBezTo>
                <a:cubicBezTo>
                  <a:pt x="2214" y="1336"/>
                  <a:pt x="2230" y="1328"/>
                  <a:pt x="2253" y="1359"/>
                </a:cubicBezTo>
                <a:cubicBezTo>
                  <a:pt x="2269" y="1391"/>
                  <a:pt x="2269" y="1383"/>
                  <a:pt x="2293" y="1391"/>
                </a:cubicBezTo>
                <a:cubicBezTo>
                  <a:pt x="2317" y="1391"/>
                  <a:pt x="2324" y="1383"/>
                  <a:pt x="2324" y="1423"/>
                </a:cubicBezTo>
                <a:cubicBezTo>
                  <a:pt x="2317" y="1454"/>
                  <a:pt x="2277" y="1510"/>
                  <a:pt x="2277" y="1533"/>
                </a:cubicBezTo>
                <a:cubicBezTo>
                  <a:pt x="2277" y="1549"/>
                  <a:pt x="2269" y="1565"/>
                  <a:pt x="2246" y="1565"/>
                </a:cubicBezTo>
                <a:cubicBezTo>
                  <a:pt x="2230" y="1573"/>
                  <a:pt x="2198" y="1573"/>
                  <a:pt x="2222" y="1589"/>
                </a:cubicBezTo>
                <a:cubicBezTo>
                  <a:pt x="2246" y="1604"/>
                  <a:pt x="2246" y="1557"/>
                  <a:pt x="2277" y="1612"/>
                </a:cubicBezTo>
                <a:cubicBezTo>
                  <a:pt x="2301" y="1668"/>
                  <a:pt x="2293" y="1683"/>
                  <a:pt x="2333" y="1739"/>
                </a:cubicBezTo>
                <a:cubicBezTo>
                  <a:pt x="2364" y="1802"/>
                  <a:pt x="2419" y="1857"/>
                  <a:pt x="2451" y="1865"/>
                </a:cubicBezTo>
                <a:cubicBezTo>
                  <a:pt x="2475" y="1881"/>
                  <a:pt x="2514" y="1881"/>
                  <a:pt x="2499" y="1849"/>
                </a:cubicBezTo>
                <a:cubicBezTo>
                  <a:pt x="2483" y="1818"/>
                  <a:pt x="2451" y="1794"/>
                  <a:pt x="2483" y="1802"/>
                </a:cubicBezTo>
                <a:cubicBezTo>
                  <a:pt x="2514" y="1810"/>
                  <a:pt x="2514" y="1834"/>
                  <a:pt x="2530" y="1818"/>
                </a:cubicBezTo>
                <a:cubicBezTo>
                  <a:pt x="2554" y="1810"/>
                  <a:pt x="2570" y="1818"/>
                  <a:pt x="2554" y="1849"/>
                </a:cubicBezTo>
                <a:cubicBezTo>
                  <a:pt x="2546" y="1873"/>
                  <a:pt x="2538" y="1913"/>
                  <a:pt x="2554" y="1936"/>
                </a:cubicBezTo>
                <a:cubicBezTo>
                  <a:pt x="2562" y="1968"/>
                  <a:pt x="2601" y="2007"/>
                  <a:pt x="2609" y="1992"/>
                </a:cubicBezTo>
                <a:cubicBezTo>
                  <a:pt x="2617" y="1984"/>
                  <a:pt x="2625" y="1992"/>
                  <a:pt x="2625" y="2007"/>
                </a:cubicBezTo>
                <a:cubicBezTo>
                  <a:pt x="2625" y="2031"/>
                  <a:pt x="2625" y="2031"/>
                  <a:pt x="2649" y="2031"/>
                </a:cubicBezTo>
                <a:cubicBezTo>
                  <a:pt x="2664" y="2039"/>
                  <a:pt x="2664" y="2047"/>
                  <a:pt x="2672" y="2071"/>
                </a:cubicBezTo>
                <a:cubicBezTo>
                  <a:pt x="2672" y="2102"/>
                  <a:pt x="2696" y="2150"/>
                  <a:pt x="2728" y="2189"/>
                </a:cubicBezTo>
                <a:cubicBezTo>
                  <a:pt x="2752" y="2229"/>
                  <a:pt x="2752" y="2276"/>
                  <a:pt x="2783" y="2276"/>
                </a:cubicBezTo>
                <a:cubicBezTo>
                  <a:pt x="2815" y="2269"/>
                  <a:pt x="2862" y="2237"/>
                  <a:pt x="2902" y="2276"/>
                </a:cubicBezTo>
                <a:cubicBezTo>
                  <a:pt x="2941" y="2324"/>
                  <a:pt x="2981" y="2355"/>
                  <a:pt x="2997" y="2387"/>
                </a:cubicBezTo>
                <a:cubicBezTo>
                  <a:pt x="3012" y="2419"/>
                  <a:pt x="3036" y="2442"/>
                  <a:pt x="3052" y="2450"/>
                </a:cubicBezTo>
                <a:cubicBezTo>
                  <a:pt x="3068" y="2466"/>
                  <a:pt x="3107" y="2482"/>
                  <a:pt x="3123" y="2474"/>
                </a:cubicBezTo>
                <a:cubicBezTo>
                  <a:pt x="3139" y="2466"/>
                  <a:pt x="3147" y="2474"/>
                  <a:pt x="3131" y="2490"/>
                </a:cubicBezTo>
                <a:cubicBezTo>
                  <a:pt x="3123" y="2513"/>
                  <a:pt x="3123" y="2521"/>
                  <a:pt x="3099" y="2506"/>
                </a:cubicBezTo>
                <a:cubicBezTo>
                  <a:pt x="3083" y="2490"/>
                  <a:pt x="3060" y="2474"/>
                  <a:pt x="3052" y="2490"/>
                </a:cubicBezTo>
                <a:cubicBezTo>
                  <a:pt x="3036" y="2513"/>
                  <a:pt x="2997" y="2537"/>
                  <a:pt x="3060" y="2561"/>
                </a:cubicBezTo>
                <a:cubicBezTo>
                  <a:pt x="3123" y="2577"/>
                  <a:pt x="3099" y="2569"/>
                  <a:pt x="3131" y="2553"/>
                </a:cubicBezTo>
                <a:cubicBezTo>
                  <a:pt x="3163" y="2545"/>
                  <a:pt x="3147" y="2529"/>
                  <a:pt x="3194" y="2537"/>
                </a:cubicBezTo>
                <a:cubicBezTo>
                  <a:pt x="3242" y="2545"/>
                  <a:pt x="3250" y="2553"/>
                  <a:pt x="3257" y="2529"/>
                </a:cubicBezTo>
                <a:cubicBezTo>
                  <a:pt x="3265" y="2506"/>
                  <a:pt x="3281" y="2474"/>
                  <a:pt x="3313" y="2482"/>
                </a:cubicBezTo>
                <a:cubicBezTo>
                  <a:pt x="3344" y="2490"/>
                  <a:pt x="3368" y="2482"/>
                  <a:pt x="3360" y="2506"/>
                </a:cubicBezTo>
                <a:cubicBezTo>
                  <a:pt x="3352" y="2529"/>
                  <a:pt x="3336" y="2569"/>
                  <a:pt x="3313" y="2593"/>
                </a:cubicBezTo>
                <a:cubicBezTo>
                  <a:pt x="3297" y="2616"/>
                  <a:pt x="3281" y="2648"/>
                  <a:pt x="3297" y="2640"/>
                </a:cubicBezTo>
                <a:cubicBezTo>
                  <a:pt x="3321" y="2632"/>
                  <a:pt x="3329" y="2624"/>
                  <a:pt x="3352" y="2593"/>
                </a:cubicBezTo>
                <a:cubicBezTo>
                  <a:pt x="3368" y="2561"/>
                  <a:pt x="3423" y="2411"/>
                  <a:pt x="3416" y="2411"/>
                </a:cubicBezTo>
                <a:cubicBezTo>
                  <a:pt x="3408" y="2419"/>
                  <a:pt x="3408" y="2427"/>
                  <a:pt x="3400" y="2434"/>
                </a:cubicBezTo>
                <a:close/>
                <a:moveTo>
                  <a:pt x="3321" y="1849"/>
                </a:moveTo>
                <a:lnTo>
                  <a:pt x="3321" y="1849"/>
                </a:lnTo>
                <a:cubicBezTo>
                  <a:pt x="3305" y="1865"/>
                  <a:pt x="3289" y="1873"/>
                  <a:pt x="3289" y="1913"/>
                </a:cubicBezTo>
                <a:cubicBezTo>
                  <a:pt x="3289" y="1952"/>
                  <a:pt x="3281" y="1936"/>
                  <a:pt x="3242" y="1929"/>
                </a:cubicBezTo>
                <a:cubicBezTo>
                  <a:pt x="3202" y="1929"/>
                  <a:pt x="3210" y="1913"/>
                  <a:pt x="3194" y="1881"/>
                </a:cubicBezTo>
                <a:cubicBezTo>
                  <a:pt x="3178" y="1857"/>
                  <a:pt x="3170" y="1865"/>
                  <a:pt x="3139" y="1849"/>
                </a:cubicBezTo>
                <a:cubicBezTo>
                  <a:pt x="3107" y="1841"/>
                  <a:pt x="3131" y="1826"/>
                  <a:pt x="3131" y="1810"/>
                </a:cubicBezTo>
                <a:cubicBezTo>
                  <a:pt x="3139" y="1794"/>
                  <a:pt x="3178" y="1754"/>
                  <a:pt x="3194" y="1747"/>
                </a:cubicBezTo>
                <a:cubicBezTo>
                  <a:pt x="3210" y="1739"/>
                  <a:pt x="3218" y="1723"/>
                  <a:pt x="3218" y="1707"/>
                </a:cubicBezTo>
                <a:cubicBezTo>
                  <a:pt x="3218" y="1699"/>
                  <a:pt x="3234" y="1683"/>
                  <a:pt x="3234" y="1683"/>
                </a:cubicBezTo>
                <a:cubicBezTo>
                  <a:pt x="3257" y="1676"/>
                  <a:pt x="3297" y="1747"/>
                  <a:pt x="3313" y="1778"/>
                </a:cubicBezTo>
                <a:cubicBezTo>
                  <a:pt x="3321" y="1802"/>
                  <a:pt x="3329" y="1841"/>
                  <a:pt x="3321" y="1849"/>
                </a:cubicBezTo>
                <a:close/>
              </a:path>
            </a:pathLst>
          </a:custGeom>
          <a:solidFill>
            <a:schemeClr val="accent3"/>
          </a:solidFill>
          <a:ln>
            <a:solidFill>
              <a:schemeClr val="bg2"/>
            </a:solidFill>
          </a:ln>
          <a:effectLst/>
        </p:spPr>
        <p:txBody>
          <a:bodyPr wrap="none" anchor="ctr"/>
          <a:lstStyle/>
          <a:p>
            <a:endParaRPr lang="en-US" dirty="0">
              <a:latin typeface="Open Sans Light"/>
              <a:cs typeface="Open Sans Light"/>
            </a:endParaRPr>
          </a:p>
        </p:txBody>
      </p:sp>
      <p:grpSp>
        <p:nvGrpSpPr>
          <p:cNvPr id="95" name="Group 94"/>
          <p:cNvGrpSpPr/>
          <p:nvPr/>
        </p:nvGrpSpPr>
        <p:grpSpPr>
          <a:xfrm>
            <a:off x="15860460" y="7081472"/>
            <a:ext cx="2825012" cy="300886"/>
            <a:chOff x="5279680" y="3506146"/>
            <a:chExt cx="1412322" cy="150443"/>
          </a:xfrm>
          <a:solidFill>
            <a:schemeClr val="accent1"/>
          </a:solidFill>
        </p:grpSpPr>
        <p:sp>
          <p:nvSpPr>
            <p:cNvPr id="96" name="Parallelogram 60"/>
            <p:cNvSpPr/>
            <p:nvPr/>
          </p:nvSpPr>
          <p:spPr>
            <a:xfrm>
              <a:off x="6219392" y="3506147"/>
              <a:ext cx="472610" cy="150439"/>
            </a:xfrm>
            <a:prstGeom prst="rect">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99" name="Parallelogram 61"/>
            <p:cNvSpPr/>
            <p:nvPr/>
          </p:nvSpPr>
          <p:spPr>
            <a:xfrm>
              <a:off x="5749536" y="3506148"/>
              <a:ext cx="472610" cy="150441"/>
            </a:xfrm>
            <a:prstGeom prst="rect">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sp>
          <p:nvSpPr>
            <p:cNvPr id="100" name="Parallelogram 62"/>
            <p:cNvSpPr/>
            <p:nvPr/>
          </p:nvSpPr>
          <p:spPr>
            <a:xfrm>
              <a:off x="5279680" y="3506146"/>
              <a:ext cx="472610" cy="150440"/>
            </a:xfrm>
            <a:prstGeom prst="rect">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latin typeface="Open Sans Light"/>
                <a:cs typeface="Open Sans Light"/>
              </a:endParaRPr>
            </a:p>
          </p:txBody>
        </p:sp>
      </p:grpSp>
    </p:spTree>
    <p:extLst>
      <p:ext uri="{BB962C8B-B14F-4D97-AF65-F5344CB8AC3E}">
        <p14:creationId xmlns:p14="http://schemas.microsoft.com/office/powerpoint/2010/main" val="27881401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6769536" y="3070062"/>
            <a:ext cx="10287385" cy="6947373"/>
            <a:chOff x="3736320" y="2507105"/>
            <a:chExt cx="14847684" cy="10030995"/>
          </a:xfrm>
          <a:solidFill>
            <a:schemeClr val="bg1">
              <a:lumMod val="75000"/>
            </a:schemeClr>
          </a:solidFill>
        </p:grpSpPr>
        <p:grpSp>
          <p:nvGrpSpPr>
            <p:cNvPr id="142" name="Group 4"/>
            <p:cNvGrpSpPr>
              <a:grpSpLocks noChangeAspect="1"/>
            </p:cNvGrpSpPr>
            <p:nvPr/>
          </p:nvGrpSpPr>
          <p:grpSpPr bwMode="auto">
            <a:xfrm>
              <a:off x="3736320" y="2507105"/>
              <a:ext cx="14847684" cy="10030995"/>
              <a:chOff x="374" y="598"/>
              <a:chExt cx="5012" cy="3722"/>
            </a:xfrm>
            <a:grpFill/>
          </p:grpSpPr>
          <p:sp>
            <p:nvSpPr>
              <p:cNvPr id="143" name="Freeform 6"/>
              <p:cNvSpPr>
                <a:spLocks/>
              </p:cNvSpPr>
              <p:nvPr/>
            </p:nvSpPr>
            <p:spPr bwMode="auto">
              <a:xfrm>
                <a:off x="2448" y="983"/>
                <a:ext cx="208" cy="300"/>
              </a:xfrm>
              <a:custGeom>
                <a:avLst/>
                <a:gdLst>
                  <a:gd name="T0" fmla="*/ 72 w 78"/>
                  <a:gd name="T1" fmla="*/ 39 h 113"/>
                  <a:gd name="T2" fmla="*/ 66 w 78"/>
                  <a:gd name="T3" fmla="*/ 44 h 113"/>
                  <a:gd name="T4" fmla="*/ 61 w 78"/>
                  <a:gd name="T5" fmla="*/ 44 h 113"/>
                  <a:gd name="T6" fmla="*/ 65 w 78"/>
                  <a:gd name="T7" fmla="*/ 38 h 113"/>
                  <a:gd name="T8" fmla="*/ 72 w 78"/>
                  <a:gd name="T9" fmla="*/ 14 h 113"/>
                  <a:gd name="T10" fmla="*/ 66 w 78"/>
                  <a:gd name="T11" fmla="*/ 12 h 113"/>
                  <a:gd name="T12" fmla="*/ 65 w 78"/>
                  <a:gd name="T13" fmla="*/ 1 h 113"/>
                  <a:gd name="T14" fmla="*/ 51 w 78"/>
                  <a:gd name="T15" fmla="*/ 4 h 113"/>
                  <a:gd name="T16" fmla="*/ 46 w 78"/>
                  <a:gd name="T17" fmla="*/ 9 h 113"/>
                  <a:gd name="T18" fmla="*/ 40 w 78"/>
                  <a:gd name="T19" fmla="*/ 6 h 113"/>
                  <a:gd name="T20" fmla="*/ 36 w 78"/>
                  <a:gd name="T21" fmla="*/ 7 h 113"/>
                  <a:gd name="T22" fmla="*/ 25 w 78"/>
                  <a:gd name="T23" fmla="*/ 16 h 113"/>
                  <a:gd name="T24" fmla="*/ 24 w 78"/>
                  <a:gd name="T25" fmla="*/ 17 h 113"/>
                  <a:gd name="T26" fmla="*/ 19 w 78"/>
                  <a:gd name="T27" fmla="*/ 26 h 113"/>
                  <a:gd name="T28" fmla="*/ 31 w 78"/>
                  <a:gd name="T29" fmla="*/ 33 h 113"/>
                  <a:gd name="T30" fmla="*/ 30 w 78"/>
                  <a:gd name="T31" fmla="*/ 35 h 113"/>
                  <a:gd name="T32" fmla="*/ 30 w 78"/>
                  <a:gd name="T33" fmla="*/ 49 h 113"/>
                  <a:gd name="T34" fmla="*/ 27 w 78"/>
                  <a:gd name="T35" fmla="*/ 51 h 113"/>
                  <a:gd name="T36" fmla="*/ 20 w 78"/>
                  <a:gd name="T37" fmla="*/ 44 h 113"/>
                  <a:gd name="T38" fmla="*/ 11 w 78"/>
                  <a:gd name="T39" fmla="*/ 33 h 113"/>
                  <a:gd name="T40" fmla="*/ 0 w 78"/>
                  <a:gd name="T41" fmla="*/ 47 h 113"/>
                  <a:gd name="T42" fmla="*/ 6 w 78"/>
                  <a:gd name="T43" fmla="*/ 63 h 113"/>
                  <a:gd name="T44" fmla="*/ 15 w 78"/>
                  <a:gd name="T45" fmla="*/ 71 h 113"/>
                  <a:gd name="T46" fmla="*/ 22 w 78"/>
                  <a:gd name="T47" fmla="*/ 82 h 113"/>
                  <a:gd name="T48" fmla="*/ 33 w 78"/>
                  <a:gd name="T49" fmla="*/ 107 h 113"/>
                  <a:gd name="T50" fmla="*/ 48 w 78"/>
                  <a:gd name="T51" fmla="*/ 111 h 113"/>
                  <a:gd name="T52" fmla="*/ 56 w 78"/>
                  <a:gd name="T53" fmla="*/ 103 h 113"/>
                  <a:gd name="T54" fmla="*/ 70 w 78"/>
                  <a:gd name="T55" fmla="*/ 89 h 113"/>
                  <a:gd name="T56" fmla="*/ 72 w 78"/>
                  <a:gd name="T57" fmla="*/ 79 h 113"/>
                  <a:gd name="T58" fmla="*/ 71 w 78"/>
                  <a:gd name="T59" fmla="*/ 58 h 113"/>
                  <a:gd name="T60" fmla="*/ 69 w 78"/>
                  <a:gd name="T61" fmla="*/ 54 h 113"/>
                  <a:gd name="T62" fmla="*/ 77 w 78"/>
                  <a:gd name="T63" fmla="*/ 5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8" h="113">
                    <a:moveTo>
                      <a:pt x="77" y="42"/>
                    </a:moveTo>
                    <a:cubicBezTo>
                      <a:pt x="76" y="40"/>
                      <a:pt x="74" y="39"/>
                      <a:pt x="72" y="39"/>
                    </a:cubicBezTo>
                    <a:cubicBezTo>
                      <a:pt x="71" y="39"/>
                      <a:pt x="71" y="39"/>
                      <a:pt x="71" y="39"/>
                    </a:cubicBezTo>
                    <a:cubicBezTo>
                      <a:pt x="69" y="39"/>
                      <a:pt x="67" y="41"/>
                      <a:pt x="66" y="44"/>
                    </a:cubicBezTo>
                    <a:cubicBezTo>
                      <a:pt x="65" y="44"/>
                      <a:pt x="65" y="45"/>
                      <a:pt x="65" y="45"/>
                    </a:cubicBezTo>
                    <a:cubicBezTo>
                      <a:pt x="64" y="44"/>
                      <a:pt x="62" y="44"/>
                      <a:pt x="61" y="44"/>
                    </a:cubicBezTo>
                    <a:cubicBezTo>
                      <a:pt x="60" y="44"/>
                      <a:pt x="59" y="44"/>
                      <a:pt x="59" y="43"/>
                    </a:cubicBezTo>
                    <a:cubicBezTo>
                      <a:pt x="60" y="42"/>
                      <a:pt x="63" y="39"/>
                      <a:pt x="65" y="38"/>
                    </a:cubicBezTo>
                    <a:cubicBezTo>
                      <a:pt x="69" y="36"/>
                      <a:pt x="71" y="34"/>
                      <a:pt x="72" y="33"/>
                    </a:cubicBezTo>
                    <a:cubicBezTo>
                      <a:pt x="74" y="28"/>
                      <a:pt x="78" y="18"/>
                      <a:pt x="72" y="14"/>
                    </a:cubicBezTo>
                    <a:cubicBezTo>
                      <a:pt x="71" y="13"/>
                      <a:pt x="69" y="13"/>
                      <a:pt x="68" y="12"/>
                    </a:cubicBezTo>
                    <a:cubicBezTo>
                      <a:pt x="67" y="12"/>
                      <a:pt x="67" y="12"/>
                      <a:pt x="66" y="12"/>
                    </a:cubicBezTo>
                    <a:cubicBezTo>
                      <a:pt x="66" y="11"/>
                      <a:pt x="67" y="10"/>
                      <a:pt x="67" y="9"/>
                    </a:cubicBezTo>
                    <a:cubicBezTo>
                      <a:pt x="68" y="8"/>
                      <a:pt x="69" y="4"/>
                      <a:pt x="65" y="1"/>
                    </a:cubicBezTo>
                    <a:cubicBezTo>
                      <a:pt x="65" y="0"/>
                      <a:pt x="63" y="0"/>
                      <a:pt x="62" y="0"/>
                    </a:cubicBezTo>
                    <a:cubicBezTo>
                      <a:pt x="58" y="0"/>
                      <a:pt x="53" y="3"/>
                      <a:pt x="51" y="4"/>
                    </a:cubicBezTo>
                    <a:cubicBezTo>
                      <a:pt x="51" y="5"/>
                      <a:pt x="50" y="6"/>
                      <a:pt x="49" y="6"/>
                    </a:cubicBezTo>
                    <a:cubicBezTo>
                      <a:pt x="48" y="7"/>
                      <a:pt x="47" y="9"/>
                      <a:pt x="46" y="9"/>
                    </a:cubicBezTo>
                    <a:cubicBezTo>
                      <a:pt x="45" y="9"/>
                      <a:pt x="45" y="8"/>
                      <a:pt x="44" y="8"/>
                    </a:cubicBezTo>
                    <a:cubicBezTo>
                      <a:pt x="43" y="7"/>
                      <a:pt x="42" y="6"/>
                      <a:pt x="40" y="6"/>
                    </a:cubicBezTo>
                    <a:cubicBezTo>
                      <a:pt x="39" y="6"/>
                      <a:pt x="39" y="7"/>
                      <a:pt x="38" y="7"/>
                    </a:cubicBezTo>
                    <a:cubicBezTo>
                      <a:pt x="37" y="7"/>
                      <a:pt x="36" y="7"/>
                      <a:pt x="36" y="7"/>
                    </a:cubicBezTo>
                    <a:cubicBezTo>
                      <a:pt x="29" y="9"/>
                      <a:pt x="27" y="9"/>
                      <a:pt x="26" y="11"/>
                    </a:cubicBezTo>
                    <a:cubicBezTo>
                      <a:pt x="24" y="13"/>
                      <a:pt x="25" y="15"/>
                      <a:pt x="25" y="16"/>
                    </a:cubicBezTo>
                    <a:cubicBezTo>
                      <a:pt x="25" y="16"/>
                      <a:pt x="25" y="16"/>
                      <a:pt x="25" y="16"/>
                    </a:cubicBezTo>
                    <a:cubicBezTo>
                      <a:pt x="25" y="16"/>
                      <a:pt x="25" y="16"/>
                      <a:pt x="24" y="17"/>
                    </a:cubicBezTo>
                    <a:cubicBezTo>
                      <a:pt x="23" y="17"/>
                      <a:pt x="22" y="18"/>
                      <a:pt x="21" y="19"/>
                    </a:cubicBezTo>
                    <a:cubicBezTo>
                      <a:pt x="20" y="20"/>
                      <a:pt x="17" y="23"/>
                      <a:pt x="19" y="26"/>
                    </a:cubicBezTo>
                    <a:cubicBezTo>
                      <a:pt x="20" y="30"/>
                      <a:pt x="24" y="31"/>
                      <a:pt x="28" y="32"/>
                    </a:cubicBezTo>
                    <a:cubicBezTo>
                      <a:pt x="29" y="32"/>
                      <a:pt x="30" y="32"/>
                      <a:pt x="31" y="33"/>
                    </a:cubicBezTo>
                    <a:cubicBezTo>
                      <a:pt x="31" y="33"/>
                      <a:pt x="31" y="33"/>
                      <a:pt x="31" y="33"/>
                    </a:cubicBezTo>
                    <a:cubicBezTo>
                      <a:pt x="31" y="33"/>
                      <a:pt x="30" y="34"/>
                      <a:pt x="30" y="35"/>
                    </a:cubicBezTo>
                    <a:cubicBezTo>
                      <a:pt x="29" y="37"/>
                      <a:pt x="27" y="40"/>
                      <a:pt x="29" y="43"/>
                    </a:cubicBezTo>
                    <a:cubicBezTo>
                      <a:pt x="30" y="45"/>
                      <a:pt x="30" y="47"/>
                      <a:pt x="30" y="49"/>
                    </a:cubicBezTo>
                    <a:cubicBezTo>
                      <a:pt x="30" y="49"/>
                      <a:pt x="30" y="50"/>
                      <a:pt x="29" y="50"/>
                    </a:cubicBezTo>
                    <a:cubicBezTo>
                      <a:pt x="28" y="51"/>
                      <a:pt x="28" y="51"/>
                      <a:pt x="27" y="51"/>
                    </a:cubicBezTo>
                    <a:cubicBezTo>
                      <a:pt x="25" y="51"/>
                      <a:pt x="22" y="49"/>
                      <a:pt x="21" y="47"/>
                    </a:cubicBezTo>
                    <a:cubicBezTo>
                      <a:pt x="21" y="46"/>
                      <a:pt x="20" y="45"/>
                      <a:pt x="20" y="44"/>
                    </a:cubicBezTo>
                    <a:cubicBezTo>
                      <a:pt x="19" y="40"/>
                      <a:pt x="17" y="35"/>
                      <a:pt x="13" y="33"/>
                    </a:cubicBezTo>
                    <a:cubicBezTo>
                      <a:pt x="12" y="33"/>
                      <a:pt x="11" y="33"/>
                      <a:pt x="11" y="33"/>
                    </a:cubicBezTo>
                    <a:cubicBezTo>
                      <a:pt x="9" y="33"/>
                      <a:pt x="7" y="34"/>
                      <a:pt x="5" y="36"/>
                    </a:cubicBezTo>
                    <a:cubicBezTo>
                      <a:pt x="2" y="39"/>
                      <a:pt x="0" y="44"/>
                      <a:pt x="0" y="47"/>
                    </a:cubicBezTo>
                    <a:cubicBezTo>
                      <a:pt x="1" y="51"/>
                      <a:pt x="2" y="54"/>
                      <a:pt x="4" y="57"/>
                    </a:cubicBezTo>
                    <a:cubicBezTo>
                      <a:pt x="5" y="59"/>
                      <a:pt x="6" y="61"/>
                      <a:pt x="6" y="63"/>
                    </a:cubicBezTo>
                    <a:cubicBezTo>
                      <a:pt x="8" y="67"/>
                      <a:pt x="10" y="69"/>
                      <a:pt x="12" y="70"/>
                    </a:cubicBezTo>
                    <a:cubicBezTo>
                      <a:pt x="13" y="70"/>
                      <a:pt x="14" y="71"/>
                      <a:pt x="15" y="71"/>
                    </a:cubicBezTo>
                    <a:cubicBezTo>
                      <a:pt x="16" y="73"/>
                      <a:pt x="17" y="75"/>
                      <a:pt x="19" y="77"/>
                    </a:cubicBezTo>
                    <a:cubicBezTo>
                      <a:pt x="20" y="79"/>
                      <a:pt x="21" y="80"/>
                      <a:pt x="22" y="82"/>
                    </a:cubicBezTo>
                    <a:cubicBezTo>
                      <a:pt x="25" y="86"/>
                      <a:pt x="26" y="90"/>
                      <a:pt x="28" y="94"/>
                    </a:cubicBezTo>
                    <a:cubicBezTo>
                      <a:pt x="29" y="99"/>
                      <a:pt x="30" y="103"/>
                      <a:pt x="33" y="107"/>
                    </a:cubicBezTo>
                    <a:cubicBezTo>
                      <a:pt x="35" y="109"/>
                      <a:pt x="38" y="113"/>
                      <a:pt x="42" y="113"/>
                    </a:cubicBezTo>
                    <a:cubicBezTo>
                      <a:pt x="45" y="113"/>
                      <a:pt x="47" y="112"/>
                      <a:pt x="48" y="111"/>
                    </a:cubicBezTo>
                    <a:cubicBezTo>
                      <a:pt x="51" y="108"/>
                      <a:pt x="51" y="105"/>
                      <a:pt x="51" y="102"/>
                    </a:cubicBezTo>
                    <a:cubicBezTo>
                      <a:pt x="53" y="102"/>
                      <a:pt x="54" y="103"/>
                      <a:pt x="56" y="103"/>
                    </a:cubicBezTo>
                    <a:cubicBezTo>
                      <a:pt x="59" y="103"/>
                      <a:pt x="61" y="102"/>
                      <a:pt x="63" y="101"/>
                    </a:cubicBezTo>
                    <a:cubicBezTo>
                      <a:pt x="68" y="97"/>
                      <a:pt x="69" y="93"/>
                      <a:pt x="70" y="89"/>
                    </a:cubicBezTo>
                    <a:cubicBezTo>
                      <a:pt x="70" y="87"/>
                      <a:pt x="70" y="86"/>
                      <a:pt x="70" y="85"/>
                    </a:cubicBezTo>
                    <a:cubicBezTo>
                      <a:pt x="71" y="83"/>
                      <a:pt x="72" y="81"/>
                      <a:pt x="72" y="79"/>
                    </a:cubicBezTo>
                    <a:cubicBezTo>
                      <a:pt x="74" y="76"/>
                      <a:pt x="75" y="73"/>
                      <a:pt x="75" y="69"/>
                    </a:cubicBezTo>
                    <a:cubicBezTo>
                      <a:pt x="76" y="64"/>
                      <a:pt x="74" y="61"/>
                      <a:pt x="71" y="58"/>
                    </a:cubicBezTo>
                    <a:cubicBezTo>
                      <a:pt x="71" y="58"/>
                      <a:pt x="70" y="57"/>
                      <a:pt x="69" y="56"/>
                    </a:cubicBezTo>
                    <a:cubicBezTo>
                      <a:pt x="69" y="55"/>
                      <a:pt x="69" y="55"/>
                      <a:pt x="69" y="54"/>
                    </a:cubicBezTo>
                    <a:cubicBezTo>
                      <a:pt x="69" y="54"/>
                      <a:pt x="70" y="54"/>
                      <a:pt x="70" y="54"/>
                    </a:cubicBezTo>
                    <a:cubicBezTo>
                      <a:pt x="73" y="54"/>
                      <a:pt x="76" y="52"/>
                      <a:pt x="77" y="50"/>
                    </a:cubicBezTo>
                    <a:cubicBezTo>
                      <a:pt x="78" y="48"/>
                      <a:pt x="78" y="45"/>
                      <a:pt x="77" y="42"/>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44" name="Freeform 7"/>
              <p:cNvSpPr>
                <a:spLocks/>
              </p:cNvSpPr>
              <p:nvPr/>
            </p:nvSpPr>
            <p:spPr bwMode="auto">
              <a:xfrm>
                <a:off x="2483" y="1421"/>
                <a:ext cx="167" cy="163"/>
              </a:xfrm>
              <a:custGeom>
                <a:avLst/>
                <a:gdLst>
                  <a:gd name="T0" fmla="*/ 63 w 63"/>
                  <a:gd name="T1" fmla="*/ 46 h 61"/>
                  <a:gd name="T2" fmla="*/ 58 w 63"/>
                  <a:gd name="T3" fmla="*/ 40 h 61"/>
                  <a:gd name="T4" fmla="*/ 55 w 63"/>
                  <a:gd name="T5" fmla="*/ 37 h 61"/>
                  <a:gd name="T6" fmla="*/ 53 w 63"/>
                  <a:gd name="T7" fmla="*/ 30 h 61"/>
                  <a:gd name="T8" fmla="*/ 50 w 63"/>
                  <a:gd name="T9" fmla="*/ 19 h 61"/>
                  <a:gd name="T10" fmla="*/ 44 w 63"/>
                  <a:gd name="T11" fmla="*/ 13 h 61"/>
                  <a:gd name="T12" fmla="*/ 37 w 63"/>
                  <a:gd name="T13" fmla="*/ 6 h 61"/>
                  <a:gd name="T14" fmla="*/ 29 w 63"/>
                  <a:gd name="T15" fmla="*/ 0 h 61"/>
                  <a:gd name="T16" fmla="*/ 20 w 63"/>
                  <a:gd name="T17" fmla="*/ 6 h 61"/>
                  <a:gd name="T18" fmla="*/ 17 w 63"/>
                  <a:gd name="T19" fmla="*/ 16 h 61"/>
                  <a:gd name="T20" fmla="*/ 14 w 63"/>
                  <a:gd name="T21" fmla="*/ 24 h 61"/>
                  <a:gd name="T22" fmla="*/ 10 w 63"/>
                  <a:gd name="T23" fmla="*/ 25 h 61"/>
                  <a:gd name="T24" fmla="*/ 1 w 63"/>
                  <a:gd name="T25" fmla="*/ 31 h 61"/>
                  <a:gd name="T26" fmla="*/ 1 w 63"/>
                  <a:gd name="T27" fmla="*/ 37 h 61"/>
                  <a:gd name="T28" fmla="*/ 12 w 63"/>
                  <a:gd name="T29" fmla="*/ 42 h 61"/>
                  <a:gd name="T30" fmla="*/ 15 w 63"/>
                  <a:gd name="T31" fmla="*/ 43 h 61"/>
                  <a:gd name="T32" fmla="*/ 21 w 63"/>
                  <a:gd name="T33" fmla="*/ 48 h 61"/>
                  <a:gd name="T34" fmla="*/ 26 w 63"/>
                  <a:gd name="T35" fmla="*/ 54 h 61"/>
                  <a:gd name="T36" fmla="*/ 43 w 63"/>
                  <a:gd name="T37" fmla="*/ 61 h 61"/>
                  <a:gd name="T38" fmla="*/ 43 w 63"/>
                  <a:gd name="T39" fmla="*/ 61 h 61"/>
                  <a:gd name="T40" fmla="*/ 61 w 63"/>
                  <a:gd name="T41" fmla="*/ 51 h 61"/>
                  <a:gd name="T42" fmla="*/ 63 w 63"/>
                  <a:gd name="T43" fmla="*/ 4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61">
                    <a:moveTo>
                      <a:pt x="63" y="46"/>
                    </a:moveTo>
                    <a:cubicBezTo>
                      <a:pt x="63" y="43"/>
                      <a:pt x="60" y="41"/>
                      <a:pt x="58" y="40"/>
                    </a:cubicBezTo>
                    <a:cubicBezTo>
                      <a:pt x="57" y="39"/>
                      <a:pt x="56" y="38"/>
                      <a:pt x="55" y="37"/>
                    </a:cubicBezTo>
                    <a:cubicBezTo>
                      <a:pt x="54" y="35"/>
                      <a:pt x="53" y="33"/>
                      <a:pt x="53" y="30"/>
                    </a:cubicBezTo>
                    <a:cubicBezTo>
                      <a:pt x="53" y="26"/>
                      <a:pt x="53" y="22"/>
                      <a:pt x="50" y="19"/>
                    </a:cubicBezTo>
                    <a:cubicBezTo>
                      <a:pt x="48" y="16"/>
                      <a:pt x="46" y="14"/>
                      <a:pt x="44" y="13"/>
                    </a:cubicBezTo>
                    <a:cubicBezTo>
                      <a:pt x="41" y="11"/>
                      <a:pt x="39" y="9"/>
                      <a:pt x="37" y="6"/>
                    </a:cubicBezTo>
                    <a:cubicBezTo>
                      <a:pt x="35" y="2"/>
                      <a:pt x="32" y="0"/>
                      <a:pt x="29" y="0"/>
                    </a:cubicBezTo>
                    <a:cubicBezTo>
                      <a:pt x="26" y="0"/>
                      <a:pt x="23" y="2"/>
                      <a:pt x="20" y="6"/>
                    </a:cubicBezTo>
                    <a:cubicBezTo>
                      <a:pt x="18" y="9"/>
                      <a:pt x="18" y="13"/>
                      <a:pt x="17" y="16"/>
                    </a:cubicBezTo>
                    <a:cubicBezTo>
                      <a:pt x="17" y="19"/>
                      <a:pt x="16" y="23"/>
                      <a:pt x="14" y="24"/>
                    </a:cubicBezTo>
                    <a:cubicBezTo>
                      <a:pt x="13" y="25"/>
                      <a:pt x="12" y="25"/>
                      <a:pt x="10" y="25"/>
                    </a:cubicBezTo>
                    <a:cubicBezTo>
                      <a:pt x="7" y="26"/>
                      <a:pt x="3" y="27"/>
                      <a:pt x="1" y="31"/>
                    </a:cubicBezTo>
                    <a:cubicBezTo>
                      <a:pt x="0" y="34"/>
                      <a:pt x="1" y="36"/>
                      <a:pt x="1" y="37"/>
                    </a:cubicBezTo>
                    <a:cubicBezTo>
                      <a:pt x="3" y="41"/>
                      <a:pt x="8" y="41"/>
                      <a:pt x="12" y="42"/>
                    </a:cubicBezTo>
                    <a:cubicBezTo>
                      <a:pt x="13" y="42"/>
                      <a:pt x="14" y="42"/>
                      <a:pt x="15" y="43"/>
                    </a:cubicBezTo>
                    <a:cubicBezTo>
                      <a:pt x="18" y="43"/>
                      <a:pt x="19" y="46"/>
                      <a:pt x="21" y="48"/>
                    </a:cubicBezTo>
                    <a:cubicBezTo>
                      <a:pt x="22" y="50"/>
                      <a:pt x="24" y="52"/>
                      <a:pt x="26" y="54"/>
                    </a:cubicBezTo>
                    <a:cubicBezTo>
                      <a:pt x="27" y="54"/>
                      <a:pt x="37" y="61"/>
                      <a:pt x="43" y="61"/>
                    </a:cubicBezTo>
                    <a:cubicBezTo>
                      <a:pt x="43" y="61"/>
                      <a:pt x="43" y="61"/>
                      <a:pt x="43" y="61"/>
                    </a:cubicBezTo>
                    <a:cubicBezTo>
                      <a:pt x="48" y="61"/>
                      <a:pt x="59" y="53"/>
                      <a:pt x="61" y="51"/>
                    </a:cubicBezTo>
                    <a:cubicBezTo>
                      <a:pt x="63" y="49"/>
                      <a:pt x="63" y="47"/>
                      <a:pt x="63" y="46"/>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45" name="Freeform 9"/>
              <p:cNvSpPr>
                <a:spLocks/>
              </p:cNvSpPr>
              <p:nvPr/>
            </p:nvSpPr>
            <p:spPr bwMode="auto">
              <a:xfrm>
                <a:off x="1907" y="938"/>
                <a:ext cx="332" cy="382"/>
              </a:xfrm>
              <a:custGeom>
                <a:avLst/>
                <a:gdLst>
                  <a:gd name="T0" fmla="*/ 110 w 125"/>
                  <a:gd name="T1" fmla="*/ 51 h 144"/>
                  <a:gd name="T2" fmla="*/ 108 w 125"/>
                  <a:gd name="T3" fmla="*/ 50 h 144"/>
                  <a:gd name="T4" fmla="*/ 111 w 125"/>
                  <a:gd name="T5" fmla="*/ 35 h 144"/>
                  <a:gd name="T6" fmla="*/ 96 w 125"/>
                  <a:gd name="T7" fmla="*/ 19 h 144"/>
                  <a:gd name="T8" fmla="*/ 85 w 125"/>
                  <a:gd name="T9" fmla="*/ 26 h 144"/>
                  <a:gd name="T10" fmla="*/ 80 w 125"/>
                  <a:gd name="T11" fmla="*/ 30 h 144"/>
                  <a:gd name="T12" fmla="*/ 81 w 125"/>
                  <a:gd name="T13" fmla="*/ 27 h 144"/>
                  <a:gd name="T14" fmla="*/ 89 w 125"/>
                  <a:gd name="T15" fmla="*/ 18 h 144"/>
                  <a:gd name="T16" fmla="*/ 92 w 125"/>
                  <a:gd name="T17" fmla="*/ 4 h 144"/>
                  <a:gd name="T18" fmla="*/ 85 w 125"/>
                  <a:gd name="T19" fmla="*/ 0 h 144"/>
                  <a:gd name="T20" fmla="*/ 75 w 125"/>
                  <a:gd name="T21" fmla="*/ 1 h 144"/>
                  <a:gd name="T22" fmla="*/ 61 w 125"/>
                  <a:gd name="T23" fmla="*/ 2 h 144"/>
                  <a:gd name="T24" fmla="*/ 54 w 125"/>
                  <a:gd name="T25" fmla="*/ 3 h 144"/>
                  <a:gd name="T26" fmla="*/ 36 w 125"/>
                  <a:gd name="T27" fmla="*/ 9 h 144"/>
                  <a:gd name="T28" fmla="*/ 26 w 125"/>
                  <a:gd name="T29" fmla="*/ 18 h 144"/>
                  <a:gd name="T30" fmla="*/ 27 w 125"/>
                  <a:gd name="T31" fmla="*/ 23 h 144"/>
                  <a:gd name="T32" fmla="*/ 14 w 125"/>
                  <a:gd name="T33" fmla="*/ 29 h 144"/>
                  <a:gd name="T34" fmla="*/ 8 w 125"/>
                  <a:gd name="T35" fmla="*/ 38 h 144"/>
                  <a:gd name="T36" fmla="*/ 19 w 125"/>
                  <a:gd name="T37" fmla="*/ 47 h 144"/>
                  <a:gd name="T38" fmla="*/ 21 w 125"/>
                  <a:gd name="T39" fmla="*/ 48 h 144"/>
                  <a:gd name="T40" fmla="*/ 12 w 125"/>
                  <a:gd name="T41" fmla="*/ 52 h 144"/>
                  <a:gd name="T42" fmla="*/ 17 w 125"/>
                  <a:gd name="T43" fmla="*/ 61 h 144"/>
                  <a:gd name="T44" fmla="*/ 24 w 125"/>
                  <a:gd name="T45" fmla="*/ 61 h 144"/>
                  <a:gd name="T46" fmla="*/ 28 w 125"/>
                  <a:gd name="T47" fmla="*/ 61 h 144"/>
                  <a:gd name="T48" fmla="*/ 37 w 125"/>
                  <a:gd name="T49" fmla="*/ 63 h 144"/>
                  <a:gd name="T50" fmla="*/ 39 w 125"/>
                  <a:gd name="T51" fmla="*/ 63 h 144"/>
                  <a:gd name="T52" fmla="*/ 43 w 125"/>
                  <a:gd name="T53" fmla="*/ 63 h 144"/>
                  <a:gd name="T54" fmla="*/ 34 w 125"/>
                  <a:gd name="T55" fmla="*/ 64 h 144"/>
                  <a:gd name="T56" fmla="*/ 17 w 125"/>
                  <a:gd name="T57" fmla="*/ 63 h 144"/>
                  <a:gd name="T58" fmla="*/ 3 w 125"/>
                  <a:gd name="T59" fmla="*/ 72 h 144"/>
                  <a:gd name="T60" fmla="*/ 18 w 125"/>
                  <a:gd name="T61" fmla="*/ 93 h 144"/>
                  <a:gd name="T62" fmla="*/ 38 w 125"/>
                  <a:gd name="T63" fmla="*/ 102 h 144"/>
                  <a:gd name="T64" fmla="*/ 50 w 125"/>
                  <a:gd name="T65" fmla="*/ 105 h 144"/>
                  <a:gd name="T66" fmla="*/ 60 w 125"/>
                  <a:gd name="T67" fmla="*/ 110 h 144"/>
                  <a:gd name="T68" fmla="*/ 66 w 125"/>
                  <a:gd name="T69" fmla="*/ 115 h 144"/>
                  <a:gd name="T70" fmla="*/ 67 w 125"/>
                  <a:gd name="T71" fmla="*/ 123 h 144"/>
                  <a:gd name="T72" fmla="*/ 54 w 125"/>
                  <a:gd name="T73" fmla="*/ 116 h 144"/>
                  <a:gd name="T74" fmla="*/ 19 w 125"/>
                  <a:gd name="T75" fmla="*/ 105 h 144"/>
                  <a:gd name="T76" fmla="*/ 14 w 125"/>
                  <a:gd name="T77" fmla="*/ 104 h 144"/>
                  <a:gd name="T78" fmla="*/ 0 w 125"/>
                  <a:gd name="T79" fmla="*/ 107 h 144"/>
                  <a:gd name="T80" fmla="*/ 125 w 125"/>
                  <a:gd name="T81" fmla="*/ 4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5" h="144">
                    <a:moveTo>
                      <a:pt x="117" y="48"/>
                    </a:moveTo>
                    <a:cubicBezTo>
                      <a:pt x="115" y="50"/>
                      <a:pt x="112" y="51"/>
                      <a:pt x="110" y="51"/>
                    </a:cubicBezTo>
                    <a:cubicBezTo>
                      <a:pt x="109" y="51"/>
                      <a:pt x="109" y="51"/>
                      <a:pt x="108" y="51"/>
                    </a:cubicBezTo>
                    <a:cubicBezTo>
                      <a:pt x="108" y="50"/>
                      <a:pt x="108" y="50"/>
                      <a:pt x="108" y="50"/>
                    </a:cubicBezTo>
                    <a:cubicBezTo>
                      <a:pt x="108" y="50"/>
                      <a:pt x="109" y="48"/>
                      <a:pt x="109" y="47"/>
                    </a:cubicBezTo>
                    <a:cubicBezTo>
                      <a:pt x="111" y="44"/>
                      <a:pt x="114" y="40"/>
                      <a:pt x="111" y="35"/>
                    </a:cubicBezTo>
                    <a:cubicBezTo>
                      <a:pt x="110" y="34"/>
                      <a:pt x="110" y="33"/>
                      <a:pt x="109" y="31"/>
                    </a:cubicBezTo>
                    <a:cubicBezTo>
                      <a:pt x="106" y="26"/>
                      <a:pt x="103" y="19"/>
                      <a:pt x="96" y="19"/>
                    </a:cubicBezTo>
                    <a:cubicBezTo>
                      <a:pt x="95" y="19"/>
                      <a:pt x="95" y="19"/>
                      <a:pt x="95" y="19"/>
                    </a:cubicBezTo>
                    <a:cubicBezTo>
                      <a:pt x="90" y="20"/>
                      <a:pt x="87" y="23"/>
                      <a:pt x="85" y="26"/>
                    </a:cubicBezTo>
                    <a:cubicBezTo>
                      <a:pt x="83" y="30"/>
                      <a:pt x="83" y="30"/>
                      <a:pt x="80" y="30"/>
                    </a:cubicBezTo>
                    <a:cubicBezTo>
                      <a:pt x="80" y="30"/>
                      <a:pt x="80" y="30"/>
                      <a:pt x="80" y="30"/>
                    </a:cubicBezTo>
                    <a:cubicBezTo>
                      <a:pt x="79" y="30"/>
                      <a:pt x="79" y="30"/>
                      <a:pt x="78" y="30"/>
                    </a:cubicBezTo>
                    <a:cubicBezTo>
                      <a:pt x="79" y="29"/>
                      <a:pt x="80" y="28"/>
                      <a:pt x="81" y="27"/>
                    </a:cubicBezTo>
                    <a:cubicBezTo>
                      <a:pt x="82" y="27"/>
                      <a:pt x="82" y="27"/>
                      <a:pt x="83" y="26"/>
                    </a:cubicBezTo>
                    <a:cubicBezTo>
                      <a:pt x="86" y="24"/>
                      <a:pt x="88" y="21"/>
                      <a:pt x="89" y="18"/>
                    </a:cubicBezTo>
                    <a:cubicBezTo>
                      <a:pt x="90" y="17"/>
                      <a:pt x="91" y="16"/>
                      <a:pt x="92" y="14"/>
                    </a:cubicBezTo>
                    <a:cubicBezTo>
                      <a:pt x="94" y="12"/>
                      <a:pt x="94" y="8"/>
                      <a:pt x="92" y="4"/>
                    </a:cubicBezTo>
                    <a:cubicBezTo>
                      <a:pt x="91" y="2"/>
                      <a:pt x="89" y="0"/>
                      <a:pt x="87" y="0"/>
                    </a:cubicBezTo>
                    <a:cubicBezTo>
                      <a:pt x="86" y="0"/>
                      <a:pt x="85" y="0"/>
                      <a:pt x="85" y="0"/>
                    </a:cubicBezTo>
                    <a:cubicBezTo>
                      <a:pt x="83" y="0"/>
                      <a:pt x="81" y="0"/>
                      <a:pt x="79" y="0"/>
                    </a:cubicBezTo>
                    <a:cubicBezTo>
                      <a:pt x="77" y="1"/>
                      <a:pt x="76" y="1"/>
                      <a:pt x="75" y="1"/>
                    </a:cubicBezTo>
                    <a:cubicBezTo>
                      <a:pt x="71" y="1"/>
                      <a:pt x="67" y="2"/>
                      <a:pt x="63" y="2"/>
                    </a:cubicBezTo>
                    <a:cubicBezTo>
                      <a:pt x="61" y="2"/>
                      <a:pt x="61" y="2"/>
                      <a:pt x="61" y="2"/>
                    </a:cubicBezTo>
                    <a:cubicBezTo>
                      <a:pt x="60" y="2"/>
                      <a:pt x="60" y="2"/>
                      <a:pt x="59" y="2"/>
                    </a:cubicBezTo>
                    <a:cubicBezTo>
                      <a:pt x="57" y="3"/>
                      <a:pt x="56" y="3"/>
                      <a:pt x="54" y="3"/>
                    </a:cubicBezTo>
                    <a:cubicBezTo>
                      <a:pt x="49" y="4"/>
                      <a:pt x="44" y="6"/>
                      <a:pt x="40" y="8"/>
                    </a:cubicBezTo>
                    <a:cubicBezTo>
                      <a:pt x="39" y="8"/>
                      <a:pt x="37" y="9"/>
                      <a:pt x="36" y="9"/>
                    </a:cubicBezTo>
                    <a:cubicBezTo>
                      <a:pt x="35" y="9"/>
                      <a:pt x="35" y="9"/>
                      <a:pt x="35" y="9"/>
                    </a:cubicBezTo>
                    <a:cubicBezTo>
                      <a:pt x="32" y="11"/>
                      <a:pt x="26" y="13"/>
                      <a:pt x="26" y="18"/>
                    </a:cubicBezTo>
                    <a:cubicBezTo>
                      <a:pt x="26" y="20"/>
                      <a:pt x="26" y="21"/>
                      <a:pt x="27" y="22"/>
                    </a:cubicBezTo>
                    <a:cubicBezTo>
                      <a:pt x="27" y="22"/>
                      <a:pt x="27" y="22"/>
                      <a:pt x="27" y="23"/>
                    </a:cubicBezTo>
                    <a:cubicBezTo>
                      <a:pt x="26" y="24"/>
                      <a:pt x="26" y="24"/>
                      <a:pt x="24" y="24"/>
                    </a:cubicBezTo>
                    <a:cubicBezTo>
                      <a:pt x="19" y="25"/>
                      <a:pt x="17" y="27"/>
                      <a:pt x="14" y="29"/>
                    </a:cubicBezTo>
                    <a:cubicBezTo>
                      <a:pt x="14" y="29"/>
                      <a:pt x="14" y="29"/>
                      <a:pt x="14" y="29"/>
                    </a:cubicBezTo>
                    <a:cubicBezTo>
                      <a:pt x="11" y="31"/>
                      <a:pt x="9" y="34"/>
                      <a:pt x="8" y="38"/>
                    </a:cubicBezTo>
                    <a:cubicBezTo>
                      <a:pt x="7" y="45"/>
                      <a:pt x="14" y="46"/>
                      <a:pt x="17" y="47"/>
                    </a:cubicBezTo>
                    <a:cubicBezTo>
                      <a:pt x="18" y="47"/>
                      <a:pt x="18" y="47"/>
                      <a:pt x="19" y="47"/>
                    </a:cubicBezTo>
                    <a:cubicBezTo>
                      <a:pt x="20" y="47"/>
                      <a:pt x="21" y="48"/>
                      <a:pt x="21" y="48"/>
                    </a:cubicBezTo>
                    <a:cubicBezTo>
                      <a:pt x="21" y="48"/>
                      <a:pt x="21" y="48"/>
                      <a:pt x="21" y="48"/>
                    </a:cubicBezTo>
                    <a:cubicBezTo>
                      <a:pt x="20" y="48"/>
                      <a:pt x="19" y="48"/>
                      <a:pt x="18" y="48"/>
                    </a:cubicBezTo>
                    <a:cubicBezTo>
                      <a:pt x="17" y="48"/>
                      <a:pt x="13" y="48"/>
                      <a:pt x="12" y="52"/>
                    </a:cubicBezTo>
                    <a:cubicBezTo>
                      <a:pt x="11" y="53"/>
                      <a:pt x="11" y="55"/>
                      <a:pt x="12" y="57"/>
                    </a:cubicBezTo>
                    <a:cubicBezTo>
                      <a:pt x="13" y="59"/>
                      <a:pt x="15" y="61"/>
                      <a:pt x="17" y="61"/>
                    </a:cubicBezTo>
                    <a:cubicBezTo>
                      <a:pt x="18" y="61"/>
                      <a:pt x="19" y="62"/>
                      <a:pt x="21" y="62"/>
                    </a:cubicBezTo>
                    <a:cubicBezTo>
                      <a:pt x="22" y="62"/>
                      <a:pt x="23" y="61"/>
                      <a:pt x="24" y="61"/>
                    </a:cubicBezTo>
                    <a:cubicBezTo>
                      <a:pt x="26" y="61"/>
                      <a:pt x="27" y="61"/>
                      <a:pt x="28" y="61"/>
                    </a:cubicBezTo>
                    <a:cubicBezTo>
                      <a:pt x="28" y="61"/>
                      <a:pt x="28" y="61"/>
                      <a:pt x="28" y="61"/>
                    </a:cubicBezTo>
                    <a:cubicBezTo>
                      <a:pt x="29" y="61"/>
                      <a:pt x="30" y="61"/>
                      <a:pt x="31" y="62"/>
                    </a:cubicBezTo>
                    <a:cubicBezTo>
                      <a:pt x="33" y="62"/>
                      <a:pt x="35" y="63"/>
                      <a:pt x="37" y="63"/>
                    </a:cubicBezTo>
                    <a:cubicBezTo>
                      <a:pt x="37" y="63"/>
                      <a:pt x="37" y="63"/>
                      <a:pt x="37" y="63"/>
                    </a:cubicBezTo>
                    <a:cubicBezTo>
                      <a:pt x="38" y="63"/>
                      <a:pt x="38" y="63"/>
                      <a:pt x="39" y="63"/>
                    </a:cubicBezTo>
                    <a:cubicBezTo>
                      <a:pt x="40" y="63"/>
                      <a:pt x="40" y="63"/>
                      <a:pt x="41" y="63"/>
                    </a:cubicBezTo>
                    <a:cubicBezTo>
                      <a:pt x="42" y="63"/>
                      <a:pt x="42" y="63"/>
                      <a:pt x="43" y="63"/>
                    </a:cubicBezTo>
                    <a:cubicBezTo>
                      <a:pt x="41" y="63"/>
                      <a:pt x="38" y="64"/>
                      <a:pt x="35" y="64"/>
                    </a:cubicBezTo>
                    <a:cubicBezTo>
                      <a:pt x="34" y="64"/>
                      <a:pt x="34" y="64"/>
                      <a:pt x="34" y="64"/>
                    </a:cubicBezTo>
                    <a:cubicBezTo>
                      <a:pt x="32" y="64"/>
                      <a:pt x="29" y="64"/>
                      <a:pt x="26" y="63"/>
                    </a:cubicBezTo>
                    <a:cubicBezTo>
                      <a:pt x="23" y="63"/>
                      <a:pt x="20" y="63"/>
                      <a:pt x="17" y="63"/>
                    </a:cubicBezTo>
                    <a:cubicBezTo>
                      <a:pt x="15" y="63"/>
                      <a:pt x="13" y="63"/>
                      <a:pt x="11" y="63"/>
                    </a:cubicBezTo>
                    <a:cubicBezTo>
                      <a:pt x="7" y="64"/>
                      <a:pt x="4" y="68"/>
                      <a:pt x="3" y="72"/>
                    </a:cubicBezTo>
                    <a:cubicBezTo>
                      <a:pt x="1" y="77"/>
                      <a:pt x="4" y="81"/>
                      <a:pt x="6" y="84"/>
                    </a:cubicBezTo>
                    <a:cubicBezTo>
                      <a:pt x="10" y="89"/>
                      <a:pt x="12" y="91"/>
                      <a:pt x="18" y="93"/>
                    </a:cubicBezTo>
                    <a:cubicBezTo>
                      <a:pt x="22" y="94"/>
                      <a:pt x="25" y="96"/>
                      <a:pt x="30" y="99"/>
                    </a:cubicBezTo>
                    <a:cubicBezTo>
                      <a:pt x="32" y="101"/>
                      <a:pt x="35" y="101"/>
                      <a:pt x="38" y="102"/>
                    </a:cubicBezTo>
                    <a:cubicBezTo>
                      <a:pt x="40" y="102"/>
                      <a:pt x="41" y="103"/>
                      <a:pt x="43" y="103"/>
                    </a:cubicBezTo>
                    <a:cubicBezTo>
                      <a:pt x="45" y="104"/>
                      <a:pt x="48" y="104"/>
                      <a:pt x="50" y="105"/>
                    </a:cubicBezTo>
                    <a:cubicBezTo>
                      <a:pt x="52" y="105"/>
                      <a:pt x="54" y="105"/>
                      <a:pt x="56" y="106"/>
                    </a:cubicBezTo>
                    <a:cubicBezTo>
                      <a:pt x="57" y="106"/>
                      <a:pt x="59" y="108"/>
                      <a:pt x="60" y="110"/>
                    </a:cubicBezTo>
                    <a:cubicBezTo>
                      <a:pt x="61" y="111"/>
                      <a:pt x="62" y="112"/>
                      <a:pt x="63" y="112"/>
                    </a:cubicBezTo>
                    <a:cubicBezTo>
                      <a:pt x="64" y="113"/>
                      <a:pt x="65" y="114"/>
                      <a:pt x="66" y="115"/>
                    </a:cubicBezTo>
                    <a:cubicBezTo>
                      <a:pt x="69" y="117"/>
                      <a:pt x="71" y="119"/>
                      <a:pt x="71" y="120"/>
                    </a:cubicBezTo>
                    <a:cubicBezTo>
                      <a:pt x="70" y="122"/>
                      <a:pt x="70" y="123"/>
                      <a:pt x="67" y="123"/>
                    </a:cubicBezTo>
                    <a:cubicBezTo>
                      <a:pt x="66" y="123"/>
                      <a:pt x="66" y="123"/>
                      <a:pt x="65" y="123"/>
                    </a:cubicBezTo>
                    <a:cubicBezTo>
                      <a:pt x="61" y="122"/>
                      <a:pt x="57" y="119"/>
                      <a:pt x="54" y="116"/>
                    </a:cubicBezTo>
                    <a:cubicBezTo>
                      <a:pt x="51" y="115"/>
                      <a:pt x="49" y="113"/>
                      <a:pt x="46" y="111"/>
                    </a:cubicBezTo>
                    <a:cubicBezTo>
                      <a:pt x="38" y="107"/>
                      <a:pt x="28" y="106"/>
                      <a:pt x="19" y="105"/>
                    </a:cubicBezTo>
                    <a:cubicBezTo>
                      <a:pt x="16" y="104"/>
                      <a:pt x="16" y="104"/>
                      <a:pt x="16" y="104"/>
                    </a:cubicBezTo>
                    <a:cubicBezTo>
                      <a:pt x="15" y="104"/>
                      <a:pt x="15" y="104"/>
                      <a:pt x="14" y="104"/>
                    </a:cubicBezTo>
                    <a:cubicBezTo>
                      <a:pt x="12" y="104"/>
                      <a:pt x="11" y="104"/>
                      <a:pt x="9" y="105"/>
                    </a:cubicBezTo>
                    <a:cubicBezTo>
                      <a:pt x="0" y="107"/>
                      <a:pt x="0" y="107"/>
                      <a:pt x="0" y="107"/>
                    </a:cubicBezTo>
                    <a:cubicBezTo>
                      <a:pt x="91" y="144"/>
                      <a:pt x="91" y="144"/>
                      <a:pt x="91" y="144"/>
                    </a:cubicBezTo>
                    <a:cubicBezTo>
                      <a:pt x="125" y="42"/>
                      <a:pt x="125" y="42"/>
                      <a:pt x="125" y="42"/>
                    </a:cubicBezTo>
                    <a:lnTo>
                      <a:pt x="117" y="48"/>
                    </a:ln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46" name="Freeform 10"/>
              <p:cNvSpPr>
                <a:spLocks/>
              </p:cNvSpPr>
              <p:nvPr/>
            </p:nvSpPr>
            <p:spPr bwMode="auto">
              <a:xfrm>
                <a:off x="2305" y="651"/>
                <a:ext cx="157" cy="212"/>
              </a:xfrm>
              <a:custGeom>
                <a:avLst/>
                <a:gdLst>
                  <a:gd name="T0" fmla="*/ 57 w 59"/>
                  <a:gd name="T1" fmla="*/ 41 h 80"/>
                  <a:gd name="T2" fmla="*/ 46 w 59"/>
                  <a:gd name="T3" fmla="*/ 34 h 80"/>
                  <a:gd name="T4" fmla="*/ 40 w 59"/>
                  <a:gd name="T5" fmla="*/ 38 h 80"/>
                  <a:gd name="T6" fmla="*/ 40 w 59"/>
                  <a:gd name="T7" fmla="*/ 39 h 80"/>
                  <a:gd name="T8" fmla="*/ 40 w 59"/>
                  <a:gd name="T9" fmla="*/ 38 h 80"/>
                  <a:gd name="T10" fmla="*/ 39 w 59"/>
                  <a:gd name="T11" fmla="*/ 37 h 80"/>
                  <a:gd name="T12" fmla="*/ 39 w 59"/>
                  <a:gd name="T13" fmla="*/ 34 h 80"/>
                  <a:gd name="T14" fmla="*/ 38 w 59"/>
                  <a:gd name="T15" fmla="*/ 32 h 80"/>
                  <a:gd name="T16" fmla="*/ 36 w 59"/>
                  <a:gd name="T17" fmla="*/ 32 h 80"/>
                  <a:gd name="T18" fmla="*/ 35 w 59"/>
                  <a:gd name="T19" fmla="*/ 32 h 80"/>
                  <a:gd name="T20" fmla="*/ 36 w 59"/>
                  <a:gd name="T21" fmla="*/ 31 h 80"/>
                  <a:gd name="T22" fmla="*/ 38 w 59"/>
                  <a:gd name="T23" fmla="*/ 26 h 80"/>
                  <a:gd name="T24" fmla="*/ 36 w 59"/>
                  <a:gd name="T25" fmla="*/ 20 h 80"/>
                  <a:gd name="T26" fmla="*/ 36 w 59"/>
                  <a:gd name="T27" fmla="*/ 19 h 80"/>
                  <a:gd name="T28" fmla="*/ 35 w 59"/>
                  <a:gd name="T29" fmla="*/ 13 h 80"/>
                  <a:gd name="T30" fmla="*/ 37 w 59"/>
                  <a:gd name="T31" fmla="*/ 12 h 80"/>
                  <a:gd name="T32" fmla="*/ 40 w 59"/>
                  <a:gd name="T33" fmla="*/ 8 h 80"/>
                  <a:gd name="T34" fmla="*/ 39 w 59"/>
                  <a:gd name="T35" fmla="*/ 2 h 80"/>
                  <a:gd name="T36" fmla="*/ 34 w 59"/>
                  <a:gd name="T37" fmla="*/ 0 h 80"/>
                  <a:gd name="T38" fmla="*/ 27 w 59"/>
                  <a:gd name="T39" fmla="*/ 2 h 80"/>
                  <a:gd name="T40" fmla="*/ 22 w 59"/>
                  <a:gd name="T41" fmla="*/ 6 h 80"/>
                  <a:gd name="T42" fmla="*/ 18 w 59"/>
                  <a:gd name="T43" fmla="*/ 10 h 80"/>
                  <a:gd name="T44" fmla="*/ 13 w 59"/>
                  <a:gd name="T45" fmla="*/ 17 h 80"/>
                  <a:gd name="T46" fmla="*/ 17 w 59"/>
                  <a:gd name="T47" fmla="*/ 26 h 80"/>
                  <a:gd name="T48" fmla="*/ 18 w 59"/>
                  <a:gd name="T49" fmla="*/ 27 h 80"/>
                  <a:gd name="T50" fmla="*/ 17 w 59"/>
                  <a:gd name="T51" fmla="*/ 28 h 80"/>
                  <a:gd name="T52" fmla="*/ 15 w 59"/>
                  <a:gd name="T53" fmla="*/ 33 h 80"/>
                  <a:gd name="T54" fmla="*/ 18 w 59"/>
                  <a:gd name="T55" fmla="*/ 42 h 80"/>
                  <a:gd name="T56" fmla="*/ 20 w 59"/>
                  <a:gd name="T57" fmla="*/ 46 h 80"/>
                  <a:gd name="T58" fmla="*/ 16 w 59"/>
                  <a:gd name="T59" fmla="*/ 48 h 80"/>
                  <a:gd name="T60" fmla="*/ 12 w 59"/>
                  <a:gd name="T61" fmla="*/ 47 h 80"/>
                  <a:gd name="T62" fmla="*/ 9 w 59"/>
                  <a:gd name="T63" fmla="*/ 46 h 80"/>
                  <a:gd name="T64" fmla="*/ 0 w 59"/>
                  <a:gd name="T65" fmla="*/ 76 h 80"/>
                  <a:gd name="T66" fmla="*/ 5 w 59"/>
                  <a:gd name="T67" fmla="*/ 75 h 80"/>
                  <a:gd name="T68" fmla="*/ 10 w 59"/>
                  <a:gd name="T69" fmla="*/ 74 h 80"/>
                  <a:gd name="T70" fmla="*/ 14 w 59"/>
                  <a:gd name="T71" fmla="*/ 74 h 80"/>
                  <a:gd name="T72" fmla="*/ 15 w 59"/>
                  <a:gd name="T73" fmla="*/ 74 h 80"/>
                  <a:gd name="T74" fmla="*/ 17 w 59"/>
                  <a:gd name="T75" fmla="*/ 75 h 80"/>
                  <a:gd name="T76" fmla="*/ 20 w 59"/>
                  <a:gd name="T77" fmla="*/ 77 h 80"/>
                  <a:gd name="T78" fmla="*/ 26 w 59"/>
                  <a:gd name="T79" fmla="*/ 78 h 80"/>
                  <a:gd name="T80" fmla="*/ 28 w 59"/>
                  <a:gd name="T81" fmla="*/ 78 h 80"/>
                  <a:gd name="T82" fmla="*/ 36 w 59"/>
                  <a:gd name="T83" fmla="*/ 80 h 80"/>
                  <a:gd name="T84" fmla="*/ 36 w 59"/>
                  <a:gd name="T85" fmla="*/ 80 h 80"/>
                  <a:gd name="T86" fmla="*/ 48 w 59"/>
                  <a:gd name="T87" fmla="*/ 74 h 80"/>
                  <a:gd name="T88" fmla="*/ 56 w 59"/>
                  <a:gd name="T89" fmla="*/ 57 h 80"/>
                  <a:gd name="T90" fmla="*/ 57 w 59"/>
                  <a:gd name="T91" fmla="*/ 4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80">
                    <a:moveTo>
                      <a:pt x="57" y="41"/>
                    </a:moveTo>
                    <a:cubicBezTo>
                      <a:pt x="55" y="37"/>
                      <a:pt x="50" y="34"/>
                      <a:pt x="46" y="34"/>
                    </a:cubicBezTo>
                    <a:cubicBezTo>
                      <a:pt x="43" y="34"/>
                      <a:pt x="41" y="36"/>
                      <a:pt x="40" y="38"/>
                    </a:cubicBezTo>
                    <a:cubicBezTo>
                      <a:pt x="40" y="38"/>
                      <a:pt x="40" y="39"/>
                      <a:pt x="40" y="39"/>
                    </a:cubicBezTo>
                    <a:cubicBezTo>
                      <a:pt x="40" y="38"/>
                      <a:pt x="40" y="38"/>
                      <a:pt x="40" y="38"/>
                    </a:cubicBezTo>
                    <a:cubicBezTo>
                      <a:pt x="39" y="37"/>
                      <a:pt x="39" y="37"/>
                      <a:pt x="39" y="37"/>
                    </a:cubicBezTo>
                    <a:cubicBezTo>
                      <a:pt x="39" y="36"/>
                      <a:pt x="39" y="35"/>
                      <a:pt x="39" y="34"/>
                    </a:cubicBezTo>
                    <a:cubicBezTo>
                      <a:pt x="38" y="32"/>
                      <a:pt x="38" y="32"/>
                      <a:pt x="38" y="32"/>
                    </a:cubicBezTo>
                    <a:cubicBezTo>
                      <a:pt x="36" y="32"/>
                      <a:pt x="36" y="32"/>
                      <a:pt x="36" y="32"/>
                    </a:cubicBezTo>
                    <a:cubicBezTo>
                      <a:pt x="36" y="32"/>
                      <a:pt x="35" y="32"/>
                      <a:pt x="35" y="32"/>
                    </a:cubicBezTo>
                    <a:cubicBezTo>
                      <a:pt x="35" y="31"/>
                      <a:pt x="35" y="31"/>
                      <a:pt x="36" y="31"/>
                    </a:cubicBezTo>
                    <a:cubicBezTo>
                      <a:pt x="36" y="30"/>
                      <a:pt x="37" y="28"/>
                      <a:pt x="38" y="26"/>
                    </a:cubicBezTo>
                    <a:cubicBezTo>
                      <a:pt x="38" y="24"/>
                      <a:pt x="37" y="22"/>
                      <a:pt x="36" y="20"/>
                    </a:cubicBezTo>
                    <a:cubicBezTo>
                      <a:pt x="36" y="20"/>
                      <a:pt x="36" y="19"/>
                      <a:pt x="36" y="19"/>
                    </a:cubicBezTo>
                    <a:cubicBezTo>
                      <a:pt x="35" y="15"/>
                      <a:pt x="35" y="14"/>
                      <a:pt x="35" y="13"/>
                    </a:cubicBezTo>
                    <a:cubicBezTo>
                      <a:pt x="36" y="13"/>
                      <a:pt x="36" y="12"/>
                      <a:pt x="37" y="12"/>
                    </a:cubicBezTo>
                    <a:cubicBezTo>
                      <a:pt x="38" y="11"/>
                      <a:pt x="39" y="10"/>
                      <a:pt x="40" y="8"/>
                    </a:cubicBezTo>
                    <a:cubicBezTo>
                      <a:pt x="40" y="5"/>
                      <a:pt x="40" y="3"/>
                      <a:pt x="39" y="2"/>
                    </a:cubicBezTo>
                    <a:cubicBezTo>
                      <a:pt x="38" y="0"/>
                      <a:pt x="36" y="0"/>
                      <a:pt x="34" y="0"/>
                    </a:cubicBezTo>
                    <a:cubicBezTo>
                      <a:pt x="32" y="0"/>
                      <a:pt x="29" y="0"/>
                      <a:pt x="27" y="2"/>
                    </a:cubicBezTo>
                    <a:cubicBezTo>
                      <a:pt x="25" y="3"/>
                      <a:pt x="24" y="5"/>
                      <a:pt x="22" y="6"/>
                    </a:cubicBezTo>
                    <a:cubicBezTo>
                      <a:pt x="21" y="7"/>
                      <a:pt x="20" y="9"/>
                      <a:pt x="18" y="10"/>
                    </a:cubicBezTo>
                    <a:cubicBezTo>
                      <a:pt x="15" y="12"/>
                      <a:pt x="14" y="14"/>
                      <a:pt x="13" y="17"/>
                    </a:cubicBezTo>
                    <a:cubicBezTo>
                      <a:pt x="13" y="20"/>
                      <a:pt x="14" y="23"/>
                      <a:pt x="17" y="26"/>
                    </a:cubicBezTo>
                    <a:cubicBezTo>
                      <a:pt x="18" y="27"/>
                      <a:pt x="18" y="27"/>
                      <a:pt x="18" y="27"/>
                    </a:cubicBezTo>
                    <a:cubicBezTo>
                      <a:pt x="18" y="27"/>
                      <a:pt x="18" y="28"/>
                      <a:pt x="17" y="28"/>
                    </a:cubicBezTo>
                    <a:cubicBezTo>
                      <a:pt x="17" y="29"/>
                      <a:pt x="15" y="30"/>
                      <a:pt x="15" y="33"/>
                    </a:cubicBezTo>
                    <a:cubicBezTo>
                      <a:pt x="14" y="37"/>
                      <a:pt x="16" y="40"/>
                      <a:pt x="18" y="42"/>
                    </a:cubicBezTo>
                    <a:cubicBezTo>
                      <a:pt x="19" y="44"/>
                      <a:pt x="20" y="45"/>
                      <a:pt x="20" y="46"/>
                    </a:cubicBezTo>
                    <a:cubicBezTo>
                      <a:pt x="20" y="48"/>
                      <a:pt x="17" y="48"/>
                      <a:pt x="16" y="48"/>
                    </a:cubicBezTo>
                    <a:cubicBezTo>
                      <a:pt x="15" y="48"/>
                      <a:pt x="13" y="48"/>
                      <a:pt x="12" y="47"/>
                    </a:cubicBezTo>
                    <a:cubicBezTo>
                      <a:pt x="9" y="46"/>
                      <a:pt x="9" y="46"/>
                      <a:pt x="9" y="46"/>
                    </a:cubicBezTo>
                    <a:cubicBezTo>
                      <a:pt x="0" y="76"/>
                      <a:pt x="0" y="76"/>
                      <a:pt x="0" y="76"/>
                    </a:cubicBezTo>
                    <a:cubicBezTo>
                      <a:pt x="5" y="75"/>
                      <a:pt x="5" y="75"/>
                      <a:pt x="5" y="75"/>
                    </a:cubicBezTo>
                    <a:cubicBezTo>
                      <a:pt x="6" y="75"/>
                      <a:pt x="8" y="75"/>
                      <a:pt x="10" y="74"/>
                    </a:cubicBezTo>
                    <a:cubicBezTo>
                      <a:pt x="11" y="74"/>
                      <a:pt x="13" y="74"/>
                      <a:pt x="14" y="74"/>
                    </a:cubicBezTo>
                    <a:cubicBezTo>
                      <a:pt x="15" y="74"/>
                      <a:pt x="15" y="74"/>
                      <a:pt x="15" y="74"/>
                    </a:cubicBezTo>
                    <a:cubicBezTo>
                      <a:pt x="16" y="74"/>
                      <a:pt x="16" y="74"/>
                      <a:pt x="17" y="75"/>
                    </a:cubicBezTo>
                    <a:cubicBezTo>
                      <a:pt x="18" y="76"/>
                      <a:pt x="19" y="76"/>
                      <a:pt x="20" y="77"/>
                    </a:cubicBezTo>
                    <a:cubicBezTo>
                      <a:pt x="22" y="78"/>
                      <a:pt x="24" y="78"/>
                      <a:pt x="26" y="78"/>
                    </a:cubicBezTo>
                    <a:cubicBezTo>
                      <a:pt x="27" y="78"/>
                      <a:pt x="28" y="78"/>
                      <a:pt x="28" y="78"/>
                    </a:cubicBezTo>
                    <a:cubicBezTo>
                      <a:pt x="31" y="79"/>
                      <a:pt x="34" y="80"/>
                      <a:pt x="36" y="80"/>
                    </a:cubicBezTo>
                    <a:cubicBezTo>
                      <a:pt x="36" y="80"/>
                      <a:pt x="36" y="80"/>
                      <a:pt x="36" y="80"/>
                    </a:cubicBezTo>
                    <a:cubicBezTo>
                      <a:pt x="40" y="80"/>
                      <a:pt x="44" y="78"/>
                      <a:pt x="48" y="74"/>
                    </a:cubicBezTo>
                    <a:cubicBezTo>
                      <a:pt x="52" y="69"/>
                      <a:pt x="55" y="63"/>
                      <a:pt x="56" y="57"/>
                    </a:cubicBezTo>
                    <a:cubicBezTo>
                      <a:pt x="57" y="52"/>
                      <a:pt x="59" y="47"/>
                      <a:pt x="57" y="41"/>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47" name="Freeform 11"/>
              <p:cNvSpPr>
                <a:spLocks/>
              </p:cNvSpPr>
              <p:nvPr/>
            </p:nvSpPr>
            <p:spPr bwMode="auto">
              <a:xfrm>
                <a:off x="2100" y="640"/>
                <a:ext cx="83" cy="64"/>
              </a:xfrm>
              <a:custGeom>
                <a:avLst/>
                <a:gdLst>
                  <a:gd name="T0" fmla="*/ 26 w 31"/>
                  <a:gd name="T1" fmla="*/ 0 h 24"/>
                  <a:gd name="T2" fmla="*/ 9 w 31"/>
                  <a:gd name="T3" fmla="*/ 6 h 24"/>
                  <a:gd name="T4" fmla="*/ 9 w 31"/>
                  <a:gd name="T5" fmla="*/ 6 h 24"/>
                  <a:gd name="T6" fmla="*/ 1 w 31"/>
                  <a:gd name="T7" fmla="*/ 12 h 24"/>
                  <a:gd name="T8" fmla="*/ 2 w 31"/>
                  <a:gd name="T9" fmla="*/ 18 h 24"/>
                  <a:gd name="T10" fmla="*/ 7 w 31"/>
                  <a:gd name="T11" fmla="*/ 24 h 24"/>
                  <a:gd name="T12" fmla="*/ 9 w 31"/>
                  <a:gd name="T13" fmla="*/ 24 h 24"/>
                  <a:gd name="T14" fmla="*/ 9 w 31"/>
                  <a:gd name="T15" fmla="*/ 24 h 24"/>
                  <a:gd name="T16" fmla="*/ 17 w 31"/>
                  <a:gd name="T17" fmla="*/ 20 h 24"/>
                  <a:gd name="T18" fmla="*/ 18 w 31"/>
                  <a:gd name="T19" fmla="*/ 19 h 24"/>
                  <a:gd name="T20" fmla="*/ 29 w 31"/>
                  <a:gd name="T21" fmla="*/ 4 h 24"/>
                  <a:gd name="T22" fmla="*/ 31 w 31"/>
                  <a:gd name="T23" fmla="*/ 0 h 24"/>
                  <a:gd name="T24" fmla="*/ 26 w 31"/>
                  <a:gd name="T25"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 h="24">
                    <a:moveTo>
                      <a:pt x="26" y="0"/>
                    </a:moveTo>
                    <a:cubicBezTo>
                      <a:pt x="20" y="1"/>
                      <a:pt x="13" y="4"/>
                      <a:pt x="9" y="6"/>
                    </a:cubicBezTo>
                    <a:cubicBezTo>
                      <a:pt x="9" y="6"/>
                      <a:pt x="9" y="6"/>
                      <a:pt x="9" y="6"/>
                    </a:cubicBezTo>
                    <a:cubicBezTo>
                      <a:pt x="6" y="7"/>
                      <a:pt x="3" y="9"/>
                      <a:pt x="1" y="12"/>
                    </a:cubicBezTo>
                    <a:cubicBezTo>
                      <a:pt x="0" y="13"/>
                      <a:pt x="0" y="16"/>
                      <a:pt x="2" y="18"/>
                    </a:cubicBezTo>
                    <a:cubicBezTo>
                      <a:pt x="3" y="20"/>
                      <a:pt x="5" y="23"/>
                      <a:pt x="7" y="24"/>
                    </a:cubicBezTo>
                    <a:cubicBezTo>
                      <a:pt x="8" y="24"/>
                      <a:pt x="8" y="24"/>
                      <a:pt x="9" y="24"/>
                    </a:cubicBezTo>
                    <a:cubicBezTo>
                      <a:pt x="9" y="24"/>
                      <a:pt x="9" y="24"/>
                      <a:pt x="9" y="24"/>
                    </a:cubicBezTo>
                    <a:cubicBezTo>
                      <a:pt x="12" y="24"/>
                      <a:pt x="15" y="21"/>
                      <a:pt x="17" y="20"/>
                    </a:cubicBezTo>
                    <a:cubicBezTo>
                      <a:pt x="18" y="19"/>
                      <a:pt x="18" y="19"/>
                      <a:pt x="18" y="19"/>
                    </a:cubicBezTo>
                    <a:cubicBezTo>
                      <a:pt x="24" y="14"/>
                      <a:pt x="28" y="9"/>
                      <a:pt x="29" y="4"/>
                    </a:cubicBezTo>
                    <a:cubicBezTo>
                      <a:pt x="31" y="0"/>
                      <a:pt x="31" y="0"/>
                      <a:pt x="31" y="0"/>
                    </a:cubicBezTo>
                    <a:lnTo>
                      <a:pt x="26" y="0"/>
                    </a:ln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48" name="Freeform 12"/>
              <p:cNvSpPr>
                <a:spLocks/>
              </p:cNvSpPr>
              <p:nvPr/>
            </p:nvSpPr>
            <p:spPr bwMode="auto">
              <a:xfrm>
                <a:off x="2690" y="603"/>
                <a:ext cx="93" cy="59"/>
              </a:xfrm>
              <a:custGeom>
                <a:avLst/>
                <a:gdLst>
                  <a:gd name="T0" fmla="*/ 33 w 35"/>
                  <a:gd name="T1" fmla="*/ 7 h 22"/>
                  <a:gd name="T2" fmla="*/ 26 w 35"/>
                  <a:gd name="T3" fmla="*/ 3 h 22"/>
                  <a:gd name="T4" fmla="*/ 25 w 35"/>
                  <a:gd name="T5" fmla="*/ 3 h 22"/>
                  <a:gd name="T6" fmla="*/ 21 w 35"/>
                  <a:gd name="T7" fmla="*/ 2 h 22"/>
                  <a:gd name="T8" fmla="*/ 14 w 35"/>
                  <a:gd name="T9" fmla="*/ 0 h 22"/>
                  <a:gd name="T10" fmla="*/ 10 w 35"/>
                  <a:gd name="T11" fmla="*/ 1 h 22"/>
                  <a:gd name="T12" fmla="*/ 2 w 35"/>
                  <a:gd name="T13" fmla="*/ 14 h 22"/>
                  <a:gd name="T14" fmla="*/ 14 w 35"/>
                  <a:gd name="T15" fmla="*/ 19 h 22"/>
                  <a:gd name="T16" fmla="*/ 17 w 35"/>
                  <a:gd name="T17" fmla="*/ 20 h 22"/>
                  <a:gd name="T18" fmla="*/ 20 w 35"/>
                  <a:gd name="T19" fmla="*/ 21 h 22"/>
                  <a:gd name="T20" fmla="*/ 25 w 35"/>
                  <a:gd name="T21" fmla="*/ 22 h 22"/>
                  <a:gd name="T22" fmla="*/ 32 w 35"/>
                  <a:gd name="T23" fmla="*/ 17 h 22"/>
                  <a:gd name="T24" fmla="*/ 32 w 35"/>
                  <a:gd name="T25" fmla="*/ 16 h 22"/>
                  <a:gd name="T26" fmla="*/ 33 w 35"/>
                  <a:gd name="T27"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22">
                    <a:moveTo>
                      <a:pt x="33" y="7"/>
                    </a:moveTo>
                    <a:cubicBezTo>
                      <a:pt x="32" y="4"/>
                      <a:pt x="28" y="3"/>
                      <a:pt x="26" y="3"/>
                    </a:cubicBezTo>
                    <a:cubicBezTo>
                      <a:pt x="26" y="3"/>
                      <a:pt x="25" y="3"/>
                      <a:pt x="25" y="3"/>
                    </a:cubicBezTo>
                    <a:cubicBezTo>
                      <a:pt x="24" y="3"/>
                      <a:pt x="22" y="2"/>
                      <a:pt x="21" y="2"/>
                    </a:cubicBezTo>
                    <a:cubicBezTo>
                      <a:pt x="19" y="1"/>
                      <a:pt x="17" y="0"/>
                      <a:pt x="14" y="0"/>
                    </a:cubicBezTo>
                    <a:cubicBezTo>
                      <a:pt x="13" y="0"/>
                      <a:pt x="11" y="1"/>
                      <a:pt x="10" y="1"/>
                    </a:cubicBezTo>
                    <a:cubicBezTo>
                      <a:pt x="6" y="3"/>
                      <a:pt x="0" y="8"/>
                      <a:pt x="2" y="14"/>
                    </a:cubicBezTo>
                    <a:cubicBezTo>
                      <a:pt x="3" y="19"/>
                      <a:pt x="10" y="19"/>
                      <a:pt x="14" y="19"/>
                    </a:cubicBezTo>
                    <a:cubicBezTo>
                      <a:pt x="15" y="20"/>
                      <a:pt x="17" y="20"/>
                      <a:pt x="17" y="20"/>
                    </a:cubicBezTo>
                    <a:cubicBezTo>
                      <a:pt x="18" y="20"/>
                      <a:pt x="19" y="20"/>
                      <a:pt x="20" y="21"/>
                    </a:cubicBezTo>
                    <a:cubicBezTo>
                      <a:pt x="22" y="21"/>
                      <a:pt x="24" y="22"/>
                      <a:pt x="25" y="22"/>
                    </a:cubicBezTo>
                    <a:cubicBezTo>
                      <a:pt x="28" y="22"/>
                      <a:pt x="30" y="20"/>
                      <a:pt x="32" y="17"/>
                    </a:cubicBezTo>
                    <a:cubicBezTo>
                      <a:pt x="32" y="16"/>
                      <a:pt x="32" y="16"/>
                      <a:pt x="32" y="16"/>
                    </a:cubicBezTo>
                    <a:cubicBezTo>
                      <a:pt x="33" y="13"/>
                      <a:pt x="35" y="10"/>
                      <a:pt x="33" y="7"/>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49" name="Freeform 13"/>
              <p:cNvSpPr>
                <a:spLocks/>
              </p:cNvSpPr>
              <p:nvPr/>
            </p:nvSpPr>
            <p:spPr bwMode="auto">
              <a:xfrm>
                <a:off x="3099" y="1015"/>
                <a:ext cx="173" cy="114"/>
              </a:xfrm>
              <a:custGeom>
                <a:avLst/>
                <a:gdLst>
                  <a:gd name="T0" fmla="*/ 25 w 65"/>
                  <a:gd name="T1" fmla="*/ 43 h 43"/>
                  <a:gd name="T2" fmla="*/ 22 w 65"/>
                  <a:gd name="T3" fmla="*/ 43 h 43"/>
                  <a:gd name="T4" fmla="*/ 15 w 65"/>
                  <a:gd name="T5" fmla="*/ 36 h 43"/>
                  <a:gd name="T6" fmla="*/ 14 w 65"/>
                  <a:gd name="T7" fmla="*/ 30 h 43"/>
                  <a:gd name="T8" fmla="*/ 13 w 65"/>
                  <a:gd name="T9" fmla="*/ 27 h 43"/>
                  <a:gd name="T10" fmla="*/ 10 w 65"/>
                  <a:gd name="T11" fmla="*/ 26 h 43"/>
                  <a:gd name="T12" fmla="*/ 2 w 65"/>
                  <a:gd name="T13" fmla="*/ 17 h 43"/>
                  <a:gd name="T14" fmla="*/ 3 w 65"/>
                  <a:gd name="T15" fmla="*/ 2 h 43"/>
                  <a:gd name="T16" fmla="*/ 8 w 65"/>
                  <a:gd name="T17" fmla="*/ 0 h 43"/>
                  <a:gd name="T18" fmla="*/ 16 w 65"/>
                  <a:gd name="T19" fmla="*/ 2 h 43"/>
                  <a:gd name="T20" fmla="*/ 20 w 65"/>
                  <a:gd name="T21" fmla="*/ 3 h 43"/>
                  <a:gd name="T22" fmla="*/ 21 w 65"/>
                  <a:gd name="T23" fmla="*/ 3 h 43"/>
                  <a:gd name="T24" fmla="*/ 27 w 65"/>
                  <a:gd name="T25" fmla="*/ 2 h 43"/>
                  <a:gd name="T26" fmla="*/ 36 w 65"/>
                  <a:gd name="T27" fmla="*/ 0 h 43"/>
                  <a:gd name="T28" fmla="*/ 51 w 65"/>
                  <a:gd name="T29" fmla="*/ 10 h 43"/>
                  <a:gd name="T30" fmla="*/ 51 w 65"/>
                  <a:gd name="T31" fmla="*/ 11 h 43"/>
                  <a:gd name="T32" fmla="*/ 56 w 65"/>
                  <a:gd name="T33" fmla="*/ 15 h 43"/>
                  <a:gd name="T34" fmla="*/ 63 w 65"/>
                  <a:gd name="T35" fmla="*/ 24 h 43"/>
                  <a:gd name="T36" fmla="*/ 64 w 65"/>
                  <a:gd name="T37" fmla="*/ 31 h 43"/>
                  <a:gd name="T38" fmla="*/ 54 w 65"/>
                  <a:gd name="T39" fmla="*/ 35 h 43"/>
                  <a:gd name="T40" fmla="*/ 49 w 65"/>
                  <a:gd name="T41" fmla="*/ 35 h 43"/>
                  <a:gd name="T42" fmla="*/ 45 w 65"/>
                  <a:gd name="T43" fmla="*/ 35 h 43"/>
                  <a:gd name="T44" fmla="*/ 39 w 65"/>
                  <a:gd name="T45" fmla="*/ 36 h 43"/>
                  <a:gd name="T46" fmla="*/ 36 w 65"/>
                  <a:gd name="T47" fmla="*/ 38 h 43"/>
                  <a:gd name="T48" fmla="*/ 25 w 65"/>
                  <a:gd name="T49"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43">
                    <a:moveTo>
                      <a:pt x="25" y="43"/>
                    </a:moveTo>
                    <a:cubicBezTo>
                      <a:pt x="24" y="43"/>
                      <a:pt x="23" y="43"/>
                      <a:pt x="22" y="43"/>
                    </a:cubicBezTo>
                    <a:cubicBezTo>
                      <a:pt x="18" y="42"/>
                      <a:pt x="16" y="39"/>
                      <a:pt x="15" y="36"/>
                    </a:cubicBezTo>
                    <a:cubicBezTo>
                      <a:pt x="14" y="34"/>
                      <a:pt x="14" y="32"/>
                      <a:pt x="14" y="30"/>
                    </a:cubicBezTo>
                    <a:cubicBezTo>
                      <a:pt x="14" y="29"/>
                      <a:pt x="14" y="28"/>
                      <a:pt x="13" y="27"/>
                    </a:cubicBezTo>
                    <a:cubicBezTo>
                      <a:pt x="13" y="26"/>
                      <a:pt x="12" y="26"/>
                      <a:pt x="10" y="26"/>
                    </a:cubicBezTo>
                    <a:cubicBezTo>
                      <a:pt x="4" y="25"/>
                      <a:pt x="3" y="20"/>
                      <a:pt x="2" y="17"/>
                    </a:cubicBezTo>
                    <a:cubicBezTo>
                      <a:pt x="1" y="12"/>
                      <a:pt x="0" y="6"/>
                      <a:pt x="3" y="2"/>
                    </a:cubicBezTo>
                    <a:cubicBezTo>
                      <a:pt x="4" y="1"/>
                      <a:pt x="6" y="0"/>
                      <a:pt x="8" y="0"/>
                    </a:cubicBezTo>
                    <a:cubicBezTo>
                      <a:pt x="11" y="0"/>
                      <a:pt x="14" y="1"/>
                      <a:pt x="16" y="2"/>
                    </a:cubicBezTo>
                    <a:cubicBezTo>
                      <a:pt x="18" y="2"/>
                      <a:pt x="19" y="3"/>
                      <a:pt x="20" y="3"/>
                    </a:cubicBezTo>
                    <a:cubicBezTo>
                      <a:pt x="20" y="3"/>
                      <a:pt x="21" y="3"/>
                      <a:pt x="21" y="3"/>
                    </a:cubicBezTo>
                    <a:cubicBezTo>
                      <a:pt x="23" y="3"/>
                      <a:pt x="25" y="2"/>
                      <a:pt x="27" y="2"/>
                    </a:cubicBezTo>
                    <a:cubicBezTo>
                      <a:pt x="30" y="1"/>
                      <a:pt x="33" y="0"/>
                      <a:pt x="36" y="0"/>
                    </a:cubicBezTo>
                    <a:cubicBezTo>
                      <a:pt x="43" y="1"/>
                      <a:pt x="47" y="5"/>
                      <a:pt x="51" y="10"/>
                    </a:cubicBezTo>
                    <a:cubicBezTo>
                      <a:pt x="51" y="11"/>
                      <a:pt x="51" y="11"/>
                      <a:pt x="51" y="11"/>
                    </a:cubicBezTo>
                    <a:cubicBezTo>
                      <a:pt x="52" y="12"/>
                      <a:pt x="54" y="14"/>
                      <a:pt x="56" y="15"/>
                    </a:cubicBezTo>
                    <a:cubicBezTo>
                      <a:pt x="58" y="18"/>
                      <a:pt x="61" y="21"/>
                      <a:pt x="63" y="24"/>
                    </a:cubicBezTo>
                    <a:cubicBezTo>
                      <a:pt x="65" y="27"/>
                      <a:pt x="65" y="30"/>
                      <a:pt x="64" y="31"/>
                    </a:cubicBezTo>
                    <a:cubicBezTo>
                      <a:pt x="62" y="34"/>
                      <a:pt x="59" y="35"/>
                      <a:pt x="54" y="35"/>
                    </a:cubicBezTo>
                    <a:cubicBezTo>
                      <a:pt x="52" y="35"/>
                      <a:pt x="51" y="35"/>
                      <a:pt x="49" y="35"/>
                    </a:cubicBezTo>
                    <a:cubicBezTo>
                      <a:pt x="48" y="35"/>
                      <a:pt x="46" y="35"/>
                      <a:pt x="45" y="35"/>
                    </a:cubicBezTo>
                    <a:cubicBezTo>
                      <a:pt x="42" y="35"/>
                      <a:pt x="40" y="35"/>
                      <a:pt x="39" y="36"/>
                    </a:cubicBezTo>
                    <a:cubicBezTo>
                      <a:pt x="38" y="37"/>
                      <a:pt x="37" y="37"/>
                      <a:pt x="36" y="38"/>
                    </a:cubicBezTo>
                    <a:cubicBezTo>
                      <a:pt x="33" y="41"/>
                      <a:pt x="29" y="43"/>
                      <a:pt x="25" y="43"/>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50" name="Freeform 15"/>
              <p:cNvSpPr>
                <a:spLocks/>
              </p:cNvSpPr>
              <p:nvPr/>
            </p:nvSpPr>
            <p:spPr bwMode="auto">
              <a:xfrm>
                <a:off x="2807" y="632"/>
                <a:ext cx="56" cy="61"/>
              </a:xfrm>
              <a:custGeom>
                <a:avLst/>
                <a:gdLst>
                  <a:gd name="T0" fmla="*/ 16 w 21"/>
                  <a:gd name="T1" fmla="*/ 2 h 23"/>
                  <a:gd name="T2" fmla="*/ 10 w 21"/>
                  <a:gd name="T3" fmla="*/ 0 h 23"/>
                  <a:gd name="T4" fmla="*/ 2 w 21"/>
                  <a:gd name="T5" fmla="*/ 4 h 23"/>
                  <a:gd name="T6" fmla="*/ 1 w 21"/>
                  <a:gd name="T7" fmla="*/ 14 h 23"/>
                  <a:gd name="T8" fmla="*/ 12 w 21"/>
                  <a:gd name="T9" fmla="*/ 23 h 23"/>
                  <a:gd name="T10" fmla="*/ 13 w 21"/>
                  <a:gd name="T11" fmla="*/ 23 h 23"/>
                  <a:gd name="T12" fmla="*/ 20 w 21"/>
                  <a:gd name="T13" fmla="*/ 18 h 23"/>
                  <a:gd name="T14" fmla="*/ 16 w 21"/>
                  <a:gd name="T15" fmla="*/ 2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3">
                    <a:moveTo>
                      <a:pt x="16" y="2"/>
                    </a:moveTo>
                    <a:cubicBezTo>
                      <a:pt x="14" y="1"/>
                      <a:pt x="12" y="0"/>
                      <a:pt x="10" y="0"/>
                    </a:cubicBezTo>
                    <a:cubicBezTo>
                      <a:pt x="7" y="0"/>
                      <a:pt x="4" y="1"/>
                      <a:pt x="2" y="4"/>
                    </a:cubicBezTo>
                    <a:cubicBezTo>
                      <a:pt x="0" y="7"/>
                      <a:pt x="0" y="10"/>
                      <a:pt x="1" y="14"/>
                    </a:cubicBezTo>
                    <a:cubicBezTo>
                      <a:pt x="3" y="17"/>
                      <a:pt x="7" y="23"/>
                      <a:pt x="12" y="23"/>
                    </a:cubicBezTo>
                    <a:cubicBezTo>
                      <a:pt x="13" y="23"/>
                      <a:pt x="13" y="23"/>
                      <a:pt x="13" y="23"/>
                    </a:cubicBezTo>
                    <a:cubicBezTo>
                      <a:pt x="16" y="23"/>
                      <a:pt x="18" y="21"/>
                      <a:pt x="20" y="18"/>
                    </a:cubicBezTo>
                    <a:cubicBezTo>
                      <a:pt x="21" y="12"/>
                      <a:pt x="19" y="5"/>
                      <a:pt x="16" y="2"/>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51" name="Freeform 16"/>
              <p:cNvSpPr>
                <a:spLocks/>
              </p:cNvSpPr>
              <p:nvPr/>
            </p:nvSpPr>
            <p:spPr bwMode="auto">
              <a:xfrm>
                <a:off x="2672" y="683"/>
                <a:ext cx="475" cy="295"/>
              </a:xfrm>
              <a:custGeom>
                <a:avLst/>
                <a:gdLst>
                  <a:gd name="T0" fmla="*/ 173 w 179"/>
                  <a:gd name="T1" fmla="*/ 74 h 111"/>
                  <a:gd name="T2" fmla="*/ 171 w 179"/>
                  <a:gd name="T3" fmla="*/ 67 h 111"/>
                  <a:gd name="T4" fmla="*/ 163 w 179"/>
                  <a:gd name="T5" fmla="*/ 54 h 111"/>
                  <a:gd name="T6" fmla="*/ 150 w 179"/>
                  <a:gd name="T7" fmla="*/ 50 h 111"/>
                  <a:gd name="T8" fmla="*/ 134 w 179"/>
                  <a:gd name="T9" fmla="*/ 50 h 111"/>
                  <a:gd name="T10" fmla="*/ 130 w 179"/>
                  <a:gd name="T11" fmla="*/ 51 h 111"/>
                  <a:gd name="T12" fmla="*/ 124 w 179"/>
                  <a:gd name="T13" fmla="*/ 50 h 111"/>
                  <a:gd name="T14" fmla="*/ 104 w 179"/>
                  <a:gd name="T15" fmla="*/ 64 h 111"/>
                  <a:gd name="T16" fmla="*/ 99 w 179"/>
                  <a:gd name="T17" fmla="*/ 67 h 111"/>
                  <a:gd name="T18" fmla="*/ 94 w 179"/>
                  <a:gd name="T19" fmla="*/ 63 h 111"/>
                  <a:gd name="T20" fmla="*/ 87 w 179"/>
                  <a:gd name="T21" fmla="*/ 65 h 111"/>
                  <a:gd name="T22" fmla="*/ 83 w 179"/>
                  <a:gd name="T23" fmla="*/ 64 h 111"/>
                  <a:gd name="T24" fmla="*/ 77 w 179"/>
                  <a:gd name="T25" fmla="*/ 62 h 111"/>
                  <a:gd name="T26" fmla="*/ 75 w 179"/>
                  <a:gd name="T27" fmla="*/ 56 h 111"/>
                  <a:gd name="T28" fmla="*/ 65 w 179"/>
                  <a:gd name="T29" fmla="*/ 31 h 111"/>
                  <a:gd name="T30" fmla="*/ 62 w 179"/>
                  <a:gd name="T31" fmla="*/ 31 h 111"/>
                  <a:gd name="T32" fmla="*/ 60 w 179"/>
                  <a:gd name="T33" fmla="*/ 27 h 111"/>
                  <a:gd name="T34" fmla="*/ 51 w 179"/>
                  <a:gd name="T35" fmla="*/ 17 h 111"/>
                  <a:gd name="T36" fmla="*/ 44 w 179"/>
                  <a:gd name="T37" fmla="*/ 20 h 111"/>
                  <a:gd name="T38" fmla="*/ 41 w 179"/>
                  <a:gd name="T39" fmla="*/ 22 h 111"/>
                  <a:gd name="T40" fmla="*/ 38 w 179"/>
                  <a:gd name="T41" fmla="*/ 21 h 111"/>
                  <a:gd name="T42" fmla="*/ 38 w 179"/>
                  <a:gd name="T43" fmla="*/ 17 h 111"/>
                  <a:gd name="T44" fmla="*/ 27 w 179"/>
                  <a:gd name="T45" fmla="*/ 9 h 111"/>
                  <a:gd name="T46" fmla="*/ 22 w 179"/>
                  <a:gd name="T47" fmla="*/ 5 h 111"/>
                  <a:gd name="T48" fmla="*/ 13 w 179"/>
                  <a:gd name="T49" fmla="*/ 0 h 111"/>
                  <a:gd name="T50" fmla="*/ 3 w 179"/>
                  <a:gd name="T51" fmla="*/ 16 h 111"/>
                  <a:gd name="T52" fmla="*/ 7 w 179"/>
                  <a:gd name="T53" fmla="*/ 24 h 111"/>
                  <a:gd name="T54" fmla="*/ 11 w 179"/>
                  <a:gd name="T55" fmla="*/ 33 h 111"/>
                  <a:gd name="T56" fmla="*/ 22 w 179"/>
                  <a:gd name="T57" fmla="*/ 39 h 111"/>
                  <a:gd name="T58" fmla="*/ 32 w 179"/>
                  <a:gd name="T59" fmla="*/ 37 h 111"/>
                  <a:gd name="T60" fmla="*/ 36 w 179"/>
                  <a:gd name="T61" fmla="*/ 43 h 111"/>
                  <a:gd name="T62" fmla="*/ 39 w 179"/>
                  <a:gd name="T63" fmla="*/ 50 h 111"/>
                  <a:gd name="T64" fmla="*/ 41 w 179"/>
                  <a:gd name="T65" fmla="*/ 65 h 111"/>
                  <a:gd name="T66" fmla="*/ 40 w 179"/>
                  <a:gd name="T67" fmla="*/ 76 h 111"/>
                  <a:gd name="T68" fmla="*/ 41 w 179"/>
                  <a:gd name="T69" fmla="*/ 87 h 111"/>
                  <a:gd name="T70" fmla="*/ 49 w 179"/>
                  <a:gd name="T71" fmla="*/ 104 h 111"/>
                  <a:gd name="T72" fmla="*/ 53 w 179"/>
                  <a:gd name="T73" fmla="*/ 103 h 111"/>
                  <a:gd name="T74" fmla="*/ 55 w 179"/>
                  <a:gd name="T75" fmla="*/ 102 h 111"/>
                  <a:gd name="T76" fmla="*/ 57 w 179"/>
                  <a:gd name="T77" fmla="*/ 103 h 111"/>
                  <a:gd name="T78" fmla="*/ 61 w 179"/>
                  <a:gd name="T79" fmla="*/ 105 h 111"/>
                  <a:gd name="T80" fmla="*/ 67 w 179"/>
                  <a:gd name="T81" fmla="*/ 109 h 111"/>
                  <a:gd name="T82" fmla="*/ 76 w 179"/>
                  <a:gd name="T83" fmla="*/ 103 h 111"/>
                  <a:gd name="T84" fmla="*/ 84 w 179"/>
                  <a:gd name="T85" fmla="*/ 111 h 111"/>
                  <a:gd name="T86" fmla="*/ 87 w 179"/>
                  <a:gd name="T87" fmla="*/ 110 h 111"/>
                  <a:gd name="T88" fmla="*/ 103 w 179"/>
                  <a:gd name="T89" fmla="*/ 107 h 111"/>
                  <a:gd name="T90" fmla="*/ 107 w 179"/>
                  <a:gd name="T91" fmla="*/ 107 h 111"/>
                  <a:gd name="T92" fmla="*/ 114 w 179"/>
                  <a:gd name="T93" fmla="*/ 105 h 111"/>
                  <a:gd name="T94" fmla="*/ 119 w 179"/>
                  <a:gd name="T95" fmla="*/ 106 h 111"/>
                  <a:gd name="T96" fmla="*/ 129 w 179"/>
                  <a:gd name="T97" fmla="*/ 106 h 111"/>
                  <a:gd name="T98" fmla="*/ 135 w 179"/>
                  <a:gd name="T99" fmla="*/ 99 h 111"/>
                  <a:gd name="T100" fmla="*/ 139 w 179"/>
                  <a:gd name="T101" fmla="*/ 102 h 111"/>
                  <a:gd name="T102" fmla="*/ 155 w 179"/>
                  <a:gd name="T103" fmla="*/ 104 h 111"/>
                  <a:gd name="T104" fmla="*/ 161 w 179"/>
                  <a:gd name="T105" fmla="*/ 102 h 111"/>
                  <a:gd name="T106" fmla="*/ 168 w 179"/>
                  <a:gd name="T107" fmla="*/ 98 h 111"/>
                  <a:gd name="T108" fmla="*/ 170 w 179"/>
                  <a:gd name="T109" fmla="*/ 90 h 111"/>
                  <a:gd name="T110" fmla="*/ 176 w 179"/>
                  <a:gd name="T111"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9" h="111">
                    <a:moveTo>
                      <a:pt x="178" y="80"/>
                    </a:moveTo>
                    <a:cubicBezTo>
                      <a:pt x="178" y="78"/>
                      <a:pt x="176" y="75"/>
                      <a:pt x="173" y="74"/>
                    </a:cubicBezTo>
                    <a:cubicBezTo>
                      <a:pt x="172" y="73"/>
                      <a:pt x="171" y="72"/>
                      <a:pt x="171" y="70"/>
                    </a:cubicBezTo>
                    <a:cubicBezTo>
                      <a:pt x="171" y="69"/>
                      <a:pt x="171" y="68"/>
                      <a:pt x="171" y="67"/>
                    </a:cubicBezTo>
                    <a:cubicBezTo>
                      <a:pt x="171" y="66"/>
                      <a:pt x="171" y="65"/>
                      <a:pt x="170" y="64"/>
                    </a:cubicBezTo>
                    <a:cubicBezTo>
                      <a:pt x="170" y="61"/>
                      <a:pt x="169" y="56"/>
                      <a:pt x="163" y="54"/>
                    </a:cubicBezTo>
                    <a:cubicBezTo>
                      <a:pt x="162" y="54"/>
                      <a:pt x="161" y="54"/>
                      <a:pt x="160" y="53"/>
                    </a:cubicBezTo>
                    <a:cubicBezTo>
                      <a:pt x="156" y="52"/>
                      <a:pt x="153" y="52"/>
                      <a:pt x="150" y="50"/>
                    </a:cubicBezTo>
                    <a:cubicBezTo>
                      <a:pt x="147" y="49"/>
                      <a:pt x="145" y="48"/>
                      <a:pt x="143" y="48"/>
                    </a:cubicBezTo>
                    <a:cubicBezTo>
                      <a:pt x="140" y="48"/>
                      <a:pt x="137" y="49"/>
                      <a:pt x="134" y="50"/>
                    </a:cubicBezTo>
                    <a:cubicBezTo>
                      <a:pt x="134" y="51"/>
                      <a:pt x="133" y="51"/>
                      <a:pt x="133" y="51"/>
                    </a:cubicBezTo>
                    <a:cubicBezTo>
                      <a:pt x="132" y="51"/>
                      <a:pt x="131" y="51"/>
                      <a:pt x="130" y="51"/>
                    </a:cubicBezTo>
                    <a:cubicBezTo>
                      <a:pt x="129" y="50"/>
                      <a:pt x="127" y="50"/>
                      <a:pt x="126" y="50"/>
                    </a:cubicBezTo>
                    <a:cubicBezTo>
                      <a:pt x="125" y="50"/>
                      <a:pt x="125" y="50"/>
                      <a:pt x="124" y="50"/>
                    </a:cubicBezTo>
                    <a:cubicBezTo>
                      <a:pt x="118" y="51"/>
                      <a:pt x="112" y="56"/>
                      <a:pt x="107" y="60"/>
                    </a:cubicBezTo>
                    <a:cubicBezTo>
                      <a:pt x="106" y="62"/>
                      <a:pt x="105" y="63"/>
                      <a:pt x="104" y="64"/>
                    </a:cubicBezTo>
                    <a:cubicBezTo>
                      <a:pt x="103" y="64"/>
                      <a:pt x="103" y="64"/>
                      <a:pt x="103" y="64"/>
                    </a:cubicBezTo>
                    <a:cubicBezTo>
                      <a:pt x="102" y="65"/>
                      <a:pt x="100" y="67"/>
                      <a:pt x="99" y="67"/>
                    </a:cubicBezTo>
                    <a:cubicBezTo>
                      <a:pt x="98" y="67"/>
                      <a:pt x="98" y="67"/>
                      <a:pt x="98" y="66"/>
                    </a:cubicBezTo>
                    <a:cubicBezTo>
                      <a:pt x="97" y="65"/>
                      <a:pt x="96" y="63"/>
                      <a:pt x="94" y="63"/>
                    </a:cubicBezTo>
                    <a:cubicBezTo>
                      <a:pt x="93" y="63"/>
                      <a:pt x="93" y="63"/>
                      <a:pt x="92" y="63"/>
                    </a:cubicBezTo>
                    <a:cubicBezTo>
                      <a:pt x="90" y="63"/>
                      <a:pt x="89" y="64"/>
                      <a:pt x="87" y="65"/>
                    </a:cubicBezTo>
                    <a:cubicBezTo>
                      <a:pt x="87" y="65"/>
                      <a:pt x="86" y="65"/>
                      <a:pt x="85" y="65"/>
                    </a:cubicBezTo>
                    <a:cubicBezTo>
                      <a:pt x="85" y="65"/>
                      <a:pt x="84" y="65"/>
                      <a:pt x="83" y="64"/>
                    </a:cubicBezTo>
                    <a:cubicBezTo>
                      <a:pt x="82" y="63"/>
                      <a:pt x="81" y="62"/>
                      <a:pt x="78" y="62"/>
                    </a:cubicBezTo>
                    <a:cubicBezTo>
                      <a:pt x="78" y="62"/>
                      <a:pt x="78" y="62"/>
                      <a:pt x="77" y="62"/>
                    </a:cubicBezTo>
                    <a:cubicBezTo>
                      <a:pt x="76" y="62"/>
                      <a:pt x="75" y="62"/>
                      <a:pt x="74" y="62"/>
                    </a:cubicBezTo>
                    <a:cubicBezTo>
                      <a:pt x="74" y="60"/>
                      <a:pt x="75" y="58"/>
                      <a:pt x="75" y="56"/>
                    </a:cubicBezTo>
                    <a:cubicBezTo>
                      <a:pt x="77" y="49"/>
                      <a:pt x="79" y="42"/>
                      <a:pt x="72" y="34"/>
                    </a:cubicBezTo>
                    <a:cubicBezTo>
                      <a:pt x="70" y="31"/>
                      <a:pt x="67" y="31"/>
                      <a:pt x="65" y="31"/>
                    </a:cubicBezTo>
                    <a:cubicBezTo>
                      <a:pt x="64" y="31"/>
                      <a:pt x="64" y="31"/>
                      <a:pt x="63" y="31"/>
                    </a:cubicBezTo>
                    <a:cubicBezTo>
                      <a:pt x="63" y="31"/>
                      <a:pt x="62" y="31"/>
                      <a:pt x="62" y="31"/>
                    </a:cubicBezTo>
                    <a:cubicBezTo>
                      <a:pt x="61" y="31"/>
                      <a:pt x="61" y="31"/>
                      <a:pt x="60" y="31"/>
                    </a:cubicBezTo>
                    <a:cubicBezTo>
                      <a:pt x="60" y="30"/>
                      <a:pt x="60" y="30"/>
                      <a:pt x="60" y="27"/>
                    </a:cubicBezTo>
                    <a:cubicBezTo>
                      <a:pt x="60" y="26"/>
                      <a:pt x="60" y="24"/>
                      <a:pt x="59" y="23"/>
                    </a:cubicBezTo>
                    <a:cubicBezTo>
                      <a:pt x="58" y="19"/>
                      <a:pt x="55" y="17"/>
                      <a:pt x="51" y="17"/>
                    </a:cubicBezTo>
                    <a:cubicBezTo>
                      <a:pt x="51" y="17"/>
                      <a:pt x="50" y="17"/>
                      <a:pt x="50" y="17"/>
                    </a:cubicBezTo>
                    <a:cubicBezTo>
                      <a:pt x="47" y="18"/>
                      <a:pt x="46" y="19"/>
                      <a:pt x="44" y="20"/>
                    </a:cubicBezTo>
                    <a:cubicBezTo>
                      <a:pt x="44" y="21"/>
                      <a:pt x="43" y="21"/>
                      <a:pt x="43" y="22"/>
                    </a:cubicBezTo>
                    <a:cubicBezTo>
                      <a:pt x="42" y="22"/>
                      <a:pt x="42" y="22"/>
                      <a:pt x="41" y="22"/>
                    </a:cubicBezTo>
                    <a:cubicBezTo>
                      <a:pt x="40" y="22"/>
                      <a:pt x="39" y="22"/>
                      <a:pt x="39" y="22"/>
                    </a:cubicBezTo>
                    <a:cubicBezTo>
                      <a:pt x="38" y="21"/>
                      <a:pt x="38" y="21"/>
                      <a:pt x="38" y="21"/>
                    </a:cubicBezTo>
                    <a:cubicBezTo>
                      <a:pt x="38" y="21"/>
                      <a:pt x="38" y="21"/>
                      <a:pt x="38" y="20"/>
                    </a:cubicBezTo>
                    <a:cubicBezTo>
                      <a:pt x="38" y="19"/>
                      <a:pt x="38" y="18"/>
                      <a:pt x="38" y="17"/>
                    </a:cubicBezTo>
                    <a:cubicBezTo>
                      <a:pt x="37" y="14"/>
                      <a:pt x="35" y="12"/>
                      <a:pt x="31" y="10"/>
                    </a:cubicBezTo>
                    <a:cubicBezTo>
                      <a:pt x="30" y="9"/>
                      <a:pt x="29" y="9"/>
                      <a:pt x="27" y="9"/>
                    </a:cubicBezTo>
                    <a:cubicBezTo>
                      <a:pt x="26" y="8"/>
                      <a:pt x="25" y="8"/>
                      <a:pt x="25" y="8"/>
                    </a:cubicBezTo>
                    <a:cubicBezTo>
                      <a:pt x="23" y="7"/>
                      <a:pt x="23" y="6"/>
                      <a:pt x="22" y="5"/>
                    </a:cubicBezTo>
                    <a:cubicBezTo>
                      <a:pt x="22" y="5"/>
                      <a:pt x="21" y="4"/>
                      <a:pt x="21" y="3"/>
                    </a:cubicBezTo>
                    <a:cubicBezTo>
                      <a:pt x="19" y="1"/>
                      <a:pt x="16" y="0"/>
                      <a:pt x="13" y="0"/>
                    </a:cubicBezTo>
                    <a:cubicBezTo>
                      <a:pt x="9" y="0"/>
                      <a:pt x="4" y="3"/>
                      <a:pt x="2" y="7"/>
                    </a:cubicBezTo>
                    <a:cubicBezTo>
                      <a:pt x="0" y="10"/>
                      <a:pt x="1" y="13"/>
                      <a:pt x="3" y="16"/>
                    </a:cubicBezTo>
                    <a:cubicBezTo>
                      <a:pt x="4" y="18"/>
                      <a:pt x="5" y="20"/>
                      <a:pt x="6" y="22"/>
                    </a:cubicBezTo>
                    <a:cubicBezTo>
                      <a:pt x="7" y="24"/>
                      <a:pt x="7" y="24"/>
                      <a:pt x="7" y="24"/>
                    </a:cubicBezTo>
                    <a:cubicBezTo>
                      <a:pt x="8" y="25"/>
                      <a:pt x="8" y="26"/>
                      <a:pt x="8" y="27"/>
                    </a:cubicBezTo>
                    <a:cubicBezTo>
                      <a:pt x="8" y="29"/>
                      <a:pt x="9" y="31"/>
                      <a:pt x="11" y="33"/>
                    </a:cubicBezTo>
                    <a:cubicBezTo>
                      <a:pt x="13" y="35"/>
                      <a:pt x="16" y="39"/>
                      <a:pt x="21" y="39"/>
                    </a:cubicBezTo>
                    <a:cubicBezTo>
                      <a:pt x="22" y="39"/>
                      <a:pt x="22" y="39"/>
                      <a:pt x="22" y="39"/>
                    </a:cubicBezTo>
                    <a:cubicBezTo>
                      <a:pt x="23" y="39"/>
                      <a:pt x="25" y="38"/>
                      <a:pt x="27" y="38"/>
                    </a:cubicBezTo>
                    <a:cubicBezTo>
                      <a:pt x="28" y="37"/>
                      <a:pt x="31" y="37"/>
                      <a:pt x="32" y="37"/>
                    </a:cubicBezTo>
                    <a:cubicBezTo>
                      <a:pt x="33" y="37"/>
                      <a:pt x="34" y="37"/>
                      <a:pt x="35" y="38"/>
                    </a:cubicBezTo>
                    <a:cubicBezTo>
                      <a:pt x="35" y="38"/>
                      <a:pt x="36" y="41"/>
                      <a:pt x="36" y="43"/>
                    </a:cubicBezTo>
                    <a:cubicBezTo>
                      <a:pt x="37" y="44"/>
                      <a:pt x="37" y="46"/>
                      <a:pt x="37" y="47"/>
                    </a:cubicBezTo>
                    <a:cubicBezTo>
                      <a:pt x="38" y="48"/>
                      <a:pt x="38" y="49"/>
                      <a:pt x="39" y="50"/>
                    </a:cubicBezTo>
                    <a:cubicBezTo>
                      <a:pt x="41" y="54"/>
                      <a:pt x="43" y="58"/>
                      <a:pt x="42" y="62"/>
                    </a:cubicBezTo>
                    <a:cubicBezTo>
                      <a:pt x="42" y="63"/>
                      <a:pt x="42" y="64"/>
                      <a:pt x="41" y="65"/>
                    </a:cubicBezTo>
                    <a:cubicBezTo>
                      <a:pt x="41" y="67"/>
                      <a:pt x="40" y="68"/>
                      <a:pt x="40" y="69"/>
                    </a:cubicBezTo>
                    <a:cubicBezTo>
                      <a:pt x="40" y="72"/>
                      <a:pt x="40" y="74"/>
                      <a:pt x="40" y="76"/>
                    </a:cubicBezTo>
                    <a:cubicBezTo>
                      <a:pt x="40" y="77"/>
                      <a:pt x="40" y="78"/>
                      <a:pt x="40" y="78"/>
                    </a:cubicBezTo>
                    <a:cubicBezTo>
                      <a:pt x="40" y="81"/>
                      <a:pt x="41" y="84"/>
                      <a:pt x="41" y="87"/>
                    </a:cubicBezTo>
                    <a:cubicBezTo>
                      <a:pt x="42" y="89"/>
                      <a:pt x="42" y="92"/>
                      <a:pt x="42" y="94"/>
                    </a:cubicBezTo>
                    <a:cubicBezTo>
                      <a:pt x="42" y="97"/>
                      <a:pt x="42" y="103"/>
                      <a:pt x="49" y="104"/>
                    </a:cubicBezTo>
                    <a:cubicBezTo>
                      <a:pt x="49" y="104"/>
                      <a:pt x="49" y="104"/>
                      <a:pt x="49" y="104"/>
                    </a:cubicBezTo>
                    <a:cubicBezTo>
                      <a:pt x="51" y="104"/>
                      <a:pt x="53" y="103"/>
                      <a:pt x="53" y="103"/>
                    </a:cubicBezTo>
                    <a:cubicBezTo>
                      <a:pt x="54" y="103"/>
                      <a:pt x="54" y="102"/>
                      <a:pt x="54" y="102"/>
                    </a:cubicBezTo>
                    <a:cubicBezTo>
                      <a:pt x="54" y="102"/>
                      <a:pt x="54" y="102"/>
                      <a:pt x="55" y="102"/>
                    </a:cubicBezTo>
                    <a:cubicBezTo>
                      <a:pt x="55" y="102"/>
                      <a:pt x="55" y="102"/>
                      <a:pt x="56" y="103"/>
                    </a:cubicBezTo>
                    <a:cubicBezTo>
                      <a:pt x="57" y="103"/>
                      <a:pt x="57" y="103"/>
                      <a:pt x="57" y="103"/>
                    </a:cubicBezTo>
                    <a:cubicBezTo>
                      <a:pt x="58" y="103"/>
                      <a:pt x="59" y="104"/>
                      <a:pt x="60" y="104"/>
                    </a:cubicBezTo>
                    <a:cubicBezTo>
                      <a:pt x="60" y="104"/>
                      <a:pt x="60" y="105"/>
                      <a:pt x="61" y="105"/>
                    </a:cubicBezTo>
                    <a:cubicBezTo>
                      <a:pt x="61" y="106"/>
                      <a:pt x="62" y="107"/>
                      <a:pt x="63" y="107"/>
                    </a:cubicBezTo>
                    <a:cubicBezTo>
                      <a:pt x="64" y="108"/>
                      <a:pt x="66" y="109"/>
                      <a:pt x="67" y="109"/>
                    </a:cubicBezTo>
                    <a:cubicBezTo>
                      <a:pt x="70" y="109"/>
                      <a:pt x="73" y="107"/>
                      <a:pt x="75" y="105"/>
                    </a:cubicBezTo>
                    <a:cubicBezTo>
                      <a:pt x="76" y="104"/>
                      <a:pt x="76" y="104"/>
                      <a:pt x="76" y="103"/>
                    </a:cubicBezTo>
                    <a:cubicBezTo>
                      <a:pt x="76" y="104"/>
                      <a:pt x="76" y="105"/>
                      <a:pt x="77" y="106"/>
                    </a:cubicBezTo>
                    <a:cubicBezTo>
                      <a:pt x="77" y="108"/>
                      <a:pt x="79" y="111"/>
                      <a:pt x="84" y="111"/>
                    </a:cubicBezTo>
                    <a:cubicBezTo>
                      <a:pt x="85" y="111"/>
                      <a:pt x="86" y="110"/>
                      <a:pt x="87" y="110"/>
                    </a:cubicBezTo>
                    <a:cubicBezTo>
                      <a:pt x="87" y="110"/>
                      <a:pt x="87" y="110"/>
                      <a:pt x="87" y="110"/>
                    </a:cubicBezTo>
                    <a:cubicBezTo>
                      <a:pt x="90" y="110"/>
                      <a:pt x="92" y="109"/>
                      <a:pt x="95" y="108"/>
                    </a:cubicBezTo>
                    <a:cubicBezTo>
                      <a:pt x="98" y="108"/>
                      <a:pt x="100" y="107"/>
                      <a:pt x="103" y="107"/>
                    </a:cubicBezTo>
                    <a:cubicBezTo>
                      <a:pt x="103" y="107"/>
                      <a:pt x="103" y="107"/>
                      <a:pt x="104" y="107"/>
                    </a:cubicBezTo>
                    <a:cubicBezTo>
                      <a:pt x="105" y="107"/>
                      <a:pt x="106" y="107"/>
                      <a:pt x="107" y="107"/>
                    </a:cubicBezTo>
                    <a:cubicBezTo>
                      <a:pt x="109" y="107"/>
                      <a:pt x="111" y="107"/>
                      <a:pt x="113" y="106"/>
                    </a:cubicBezTo>
                    <a:cubicBezTo>
                      <a:pt x="114" y="105"/>
                      <a:pt x="114" y="105"/>
                      <a:pt x="114" y="105"/>
                    </a:cubicBezTo>
                    <a:cubicBezTo>
                      <a:pt x="115" y="105"/>
                      <a:pt x="115" y="105"/>
                      <a:pt x="115" y="106"/>
                    </a:cubicBezTo>
                    <a:cubicBezTo>
                      <a:pt x="116" y="106"/>
                      <a:pt x="117" y="106"/>
                      <a:pt x="119" y="106"/>
                    </a:cubicBezTo>
                    <a:cubicBezTo>
                      <a:pt x="119" y="107"/>
                      <a:pt x="120" y="107"/>
                      <a:pt x="121" y="107"/>
                    </a:cubicBezTo>
                    <a:cubicBezTo>
                      <a:pt x="124" y="107"/>
                      <a:pt x="127" y="106"/>
                      <a:pt x="129" y="106"/>
                    </a:cubicBezTo>
                    <a:cubicBezTo>
                      <a:pt x="132" y="105"/>
                      <a:pt x="133" y="103"/>
                      <a:pt x="134" y="101"/>
                    </a:cubicBezTo>
                    <a:cubicBezTo>
                      <a:pt x="134" y="100"/>
                      <a:pt x="135" y="100"/>
                      <a:pt x="135" y="99"/>
                    </a:cubicBezTo>
                    <a:cubicBezTo>
                      <a:pt x="135" y="100"/>
                      <a:pt x="136" y="100"/>
                      <a:pt x="136" y="100"/>
                    </a:cubicBezTo>
                    <a:cubicBezTo>
                      <a:pt x="137" y="101"/>
                      <a:pt x="138" y="102"/>
                      <a:pt x="139" y="102"/>
                    </a:cubicBezTo>
                    <a:cubicBezTo>
                      <a:pt x="143" y="104"/>
                      <a:pt x="147" y="105"/>
                      <a:pt x="151" y="105"/>
                    </a:cubicBezTo>
                    <a:cubicBezTo>
                      <a:pt x="152" y="105"/>
                      <a:pt x="154" y="104"/>
                      <a:pt x="155" y="104"/>
                    </a:cubicBezTo>
                    <a:cubicBezTo>
                      <a:pt x="157" y="104"/>
                      <a:pt x="159" y="103"/>
                      <a:pt x="160" y="102"/>
                    </a:cubicBezTo>
                    <a:cubicBezTo>
                      <a:pt x="160" y="102"/>
                      <a:pt x="161" y="102"/>
                      <a:pt x="161" y="102"/>
                    </a:cubicBezTo>
                    <a:cubicBezTo>
                      <a:pt x="161" y="101"/>
                      <a:pt x="162" y="101"/>
                      <a:pt x="163" y="101"/>
                    </a:cubicBezTo>
                    <a:cubicBezTo>
                      <a:pt x="164" y="101"/>
                      <a:pt x="166" y="100"/>
                      <a:pt x="168" y="98"/>
                    </a:cubicBezTo>
                    <a:cubicBezTo>
                      <a:pt x="169" y="96"/>
                      <a:pt x="170" y="94"/>
                      <a:pt x="170" y="93"/>
                    </a:cubicBezTo>
                    <a:cubicBezTo>
                      <a:pt x="170" y="92"/>
                      <a:pt x="170" y="91"/>
                      <a:pt x="170" y="90"/>
                    </a:cubicBezTo>
                    <a:cubicBezTo>
                      <a:pt x="170" y="90"/>
                      <a:pt x="171" y="89"/>
                      <a:pt x="172" y="89"/>
                    </a:cubicBezTo>
                    <a:cubicBezTo>
                      <a:pt x="174" y="88"/>
                      <a:pt x="175" y="87"/>
                      <a:pt x="176" y="86"/>
                    </a:cubicBezTo>
                    <a:cubicBezTo>
                      <a:pt x="178" y="84"/>
                      <a:pt x="179" y="82"/>
                      <a:pt x="178" y="80"/>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52" name="Freeform 17"/>
              <p:cNvSpPr>
                <a:spLocks/>
              </p:cNvSpPr>
              <p:nvPr/>
            </p:nvSpPr>
            <p:spPr bwMode="auto">
              <a:xfrm>
                <a:off x="2658" y="840"/>
                <a:ext cx="104" cy="116"/>
              </a:xfrm>
              <a:custGeom>
                <a:avLst/>
                <a:gdLst>
                  <a:gd name="T0" fmla="*/ 38 w 39"/>
                  <a:gd name="T1" fmla="*/ 22 h 44"/>
                  <a:gd name="T2" fmla="*/ 37 w 39"/>
                  <a:gd name="T3" fmla="*/ 19 h 44"/>
                  <a:gd name="T4" fmla="*/ 37 w 39"/>
                  <a:gd name="T5" fmla="*/ 18 h 44"/>
                  <a:gd name="T6" fmla="*/ 34 w 39"/>
                  <a:gd name="T7" fmla="*/ 8 h 44"/>
                  <a:gd name="T8" fmla="*/ 27 w 39"/>
                  <a:gd name="T9" fmla="*/ 1 h 44"/>
                  <a:gd name="T10" fmla="*/ 22 w 39"/>
                  <a:gd name="T11" fmla="*/ 0 h 44"/>
                  <a:gd name="T12" fmla="*/ 12 w 39"/>
                  <a:gd name="T13" fmla="*/ 3 h 44"/>
                  <a:gd name="T14" fmla="*/ 8 w 39"/>
                  <a:gd name="T15" fmla="*/ 10 h 44"/>
                  <a:gd name="T16" fmla="*/ 6 w 39"/>
                  <a:gd name="T17" fmla="*/ 14 h 44"/>
                  <a:gd name="T18" fmla="*/ 5 w 39"/>
                  <a:gd name="T19" fmla="*/ 15 h 44"/>
                  <a:gd name="T20" fmla="*/ 2 w 39"/>
                  <a:gd name="T21" fmla="*/ 26 h 44"/>
                  <a:gd name="T22" fmla="*/ 6 w 39"/>
                  <a:gd name="T23" fmla="*/ 31 h 44"/>
                  <a:gd name="T24" fmla="*/ 8 w 39"/>
                  <a:gd name="T25" fmla="*/ 33 h 44"/>
                  <a:gd name="T26" fmla="*/ 14 w 39"/>
                  <a:gd name="T27" fmla="*/ 38 h 44"/>
                  <a:gd name="T28" fmla="*/ 19 w 39"/>
                  <a:gd name="T29" fmla="*/ 41 h 44"/>
                  <a:gd name="T30" fmla="*/ 22 w 39"/>
                  <a:gd name="T31" fmla="*/ 43 h 44"/>
                  <a:gd name="T32" fmla="*/ 27 w 39"/>
                  <a:gd name="T33" fmla="*/ 44 h 44"/>
                  <a:gd name="T34" fmla="*/ 33 w 39"/>
                  <a:gd name="T35" fmla="*/ 43 h 44"/>
                  <a:gd name="T36" fmla="*/ 38 w 39"/>
                  <a:gd name="T37" fmla="*/ 36 h 44"/>
                  <a:gd name="T38" fmla="*/ 38 w 39"/>
                  <a:gd name="T39"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 h="44">
                    <a:moveTo>
                      <a:pt x="38" y="22"/>
                    </a:moveTo>
                    <a:cubicBezTo>
                      <a:pt x="38" y="21"/>
                      <a:pt x="37" y="20"/>
                      <a:pt x="37" y="19"/>
                    </a:cubicBezTo>
                    <a:cubicBezTo>
                      <a:pt x="37" y="18"/>
                      <a:pt x="37" y="18"/>
                      <a:pt x="37" y="18"/>
                    </a:cubicBezTo>
                    <a:cubicBezTo>
                      <a:pt x="36" y="15"/>
                      <a:pt x="36" y="11"/>
                      <a:pt x="34" y="8"/>
                    </a:cubicBezTo>
                    <a:cubicBezTo>
                      <a:pt x="33" y="5"/>
                      <a:pt x="30" y="2"/>
                      <a:pt x="27" y="1"/>
                    </a:cubicBezTo>
                    <a:cubicBezTo>
                      <a:pt x="26" y="0"/>
                      <a:pt x="24" y="0"/>
                      <a:pt x="22" y="0"/>
                    </a:cubicBezTo>
                    <a:cubicBezTo>
                      <a:pt x="19" y="0"/>
                      <a:pt x="14" y="1"/>
                      <a:pt x="12" y="3"/>
                    </a:cubicBezTo>
                    <a:cubicBezTo>
                      <a:pt x="10" y="5"/>
                      <a:pt x="9" y="8"/>
                      <a:pt x="8" y="10"/>
                    </a:cubicBezTo>
                    <a:cubicBezTo>
                      <a:pt x="8" y="11"/>
                      <a:pt x="7" y="13"/>
                      <a:pt x="6" y="14"/>
                    </a:cubicBezTo>
                    <a:cubicBezTo>
                      <a:pt x="5" y="15"/>
                      <a:pt x="5" y="15"/>
                      <a:pt x="5" y="15"/>
                    </a:cubicBezTo>
                    <a:cubicBezTo>
                      <a:pt x="3" y="17"/>
                      <a:pt x="0" y="21"/>
                      <a:pt x="2" y="26"/>
                    </a:cubicBezTo>
                    <a:cubicBezTo>
                      <a:pt x="3" y="29"/>
                      <a:pt x="5" y="30"/>
                      <a:pt x="6" y="31"/>
                    </a:cubicBezTo>
                    <a:cubicBezTo>
                      <a:pt x="7" y="32"/>
                      <a:pt x="8" y="32"/>
                      <a:pt x="8" y="33"/>
                    </a:cubicBezTo>
                    <a:cubicBezTo>
                      <a:pt x="10" y="35"/>
                      <a:pt x="12" y="37"/>
                      <a:pt x="14" y="38"/>
                    </a:cubicBezTo>
                    <a:cubicBezTo>
                      <a:pt x="16" y="40"/>
                      <a:pt x="18" y="41"/>
                      <a:pt x="19" y="41"/>
                    </a:cubicBezTo>
                    <a:cubicBezTo>
                      <a:pt x="20" y="42"/>
                      <a:pt x="21" y="42"/>
                      <a:pt x="22" y="43"/>
                    </a:cubicBezTo>
                    <a:cubicBezTo>
                      <a:pt x="24" y="44"/>
                      <a:pt x="26" y="44"/>
                      <a:pt x="27" y="44"/>
                    </a:cubicBezTo>
                    <a:cubicBezTo>
                      <a:pt x="29" y="44"/>
                      <a:pt x="31" y="44"/>
                      <a:pt x="33" y="43"/>
                    </a:cubicBezTo>
                    <a:cubicBezTo>
                      <a:pt x="35" y="41"/>
                      <a:pt x="37" y="39"/>
                      <a:pt x="38" y="36"/>
                    </a:cubicBezTo>
                    <a:cubicBezTo>
                      <a:pt x="39" y="31"/>
                      <a:pt x="38" y="26"/>
                      <a:pt x="38" y="22"/>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53" name="Freeform 18"/>
              <p:cNvSpPr>
                <a:spLocks/>
              </p:cNvSpPr>
              <p:nvPr/>
            </p:nvSpPr>
            <p:spPr bwMode="auto">
              <a:xfrm>
                <a:off x="2618" y="1456"/>
                <a:ext cx="40" cy="42"/>
              </a:xfrm>
              <a:custGeom>
                <a:avLst/>
                <a:gdLst>
                  <a:gd name="T0" fmla="*/ 10 w 15"/>
                  <a:gd name="T1" fmla="*/ 1 h 16"/>
                  <a:gd name="T2" fmla="*/ 6 w 15"/>
                  <a:gd name="T3" fmla="*/ 0 h 16"/>
                  <a:gd name="T4" fmla="*/ 1 w 15"/>
                  <a:gd name="T5" fmla="*/ 2 h 16"/>
                  <a:gd name="T6" fmla="*/ 0 w 15"/>
                  <a:gd name="T7" fmla="*/ 7 h 16"/>
                  <a:gd name="T8" fmla="*/ 10 w 15"/>
                  <a:gd name="T9" fmla="*/ 16 h 16"/>
                  <a:gd name="T10" fmla="*/ 10 w 15"/>
                  <a:gd name="T11" fmla="*/ 16 h 16"/>
                  <a:gd name="T12" fmla="*/ 12 w 15"/>
                  <a:gd name="T13" fmla="*/ 16 h 16"/>
                  <a:gd name="T14" fmla="*/ 15 w 15"/>
                  <a:gd name="T15" fmla="*/ 10 h 16"/>
                  <a:gd name="T16" fmla="*/ 10 w 15"/>
                  <a:gd name="T17"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6">
                    <a:moveTo>
                      <a:pt x="10" y="1"/>
                    </a:moveTo>
                    <a:cubicBezTo>
                      <a:pt x="9" y="1"/>
                      <a:pt x="7" y="0"/>
                      <a:pt x="6" y="0"/>
                    </a:cubicBezTo>
                    <a:cubicBezTo>
                      <a:pt x="4" y="0"/>
                      <a:pt x="3" y="1"/>
                      <a:pt x="1" y="2"/>
                    </a:cubicBezTo>
                    <a:cubicBezTo>
                      <a:pt x="0" y="4"/>
                      <a:pt x="0" y="5"/>
                      <a:pt x="0" y="7"/>
                    </a:cubicBezTo>
                    <a:cubicBezTo>
                      <a:pt x="1" y="11"/>
                      <a:pt x="6" y="16"/>
                      <a:pt x="10" y="16"/>
                    </a:cubicBezTo>
                    <a:cubicBezTo>
                      <a:pt x="10" y="16"/>
                      <a:pt x="10" y="16"/>
                      <a:pt x="10" y="16"/>
                    </a:cubicBezTo>
                    <a:cubicBezTo>
                      <a:pt x="11" y="16"/>
                      <a:pt x="11" y="16"/>
                      <a:pt x="12" y="16"/>
                    </a:cubicBezTo>
                    <a:cubicBezTo>
                      <a:pt x="14" y="15"/>
                      <a:pt x="15" y="13"/>
                      <a:pt x="15" y="10"/>
                    </a:cubicBezTo>
                    <a:cubicBezTo>
                      <a:pt x="15" y="7"/>
                      <a:pt x="12" y="3"/>
                      <a:pt x="10" y="1"/>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54" name="Freeform 19"/>
              <p:cNvSpPr>
                <a:spLocks/>
              </p:cNvSpPr>
              <p:nvPr/>
            </p:nvSpPr>
            <p:spPr bwMode="auto">
              <a:xfrm>
                <a:off x="2770" y="1435"/>
                <a:ext cx="32" cy="29"/>
              </a:xfrm>
              <a:custGeom>
                <a:avLst/>
                <a:gdLst>
                  <a:gd name="T0" fmla="*/ 11 w 12"/>
                  <a:gd name="T1" fmla="*/ 4 h 11"/>
                  <a:gd name="T2" fmla="*/ 7 w 12"/>
                  <a:gd name="T3" fmla="*/ 0 h 11"/>
                  <a:gd name="T4" fmla="*/ 1 w 12"/>
                  <a:gd name="T5" fmla="*/ 6 h 11"/>
                  <a:gd name="T6" fmla="*/ 3 w 12"/>
                  <a:gd name="T7" fmla="*/ 10 h 11"/>
                  <a:gd name="T8" fmla="*/ 5 w 12"/>
                  <a:gd name="T9" fmla="*/ 11 h 11"/>
                  <a:gd name="T10" fmla="*/ 5 w 12"/>
                  <a:gd name="T11" fmla="*/ 11 h 11"/>
                  <a:gd name="T12" fmla="*/ 10 w 12"/>
                  <a:gd name="T13" fmla="*/ 8 h 11"/>
                  <a:gd name="T14" fmla="*/ 11 w 12"/>
                  <a:gd name="T15" fmla="*/ 4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11" y="4"/>
                    </a:moveTo>
                    <a:cubicBezTo>
                      <a:pt x="11" y="0"/>
                      <a:pt x="8" y="0"/>
                      <a:pt x="7" y="0"/>
                    </a:cubicBezTo>
                    <a:cubicBezTo>
                      <a:pt x="3" y="0"/>
                      <a:pt x="1" y="4"/>
                      <a:pt x="1" y="6"/>
                    </a:cubicBezTo>
                    <a:cubicBezTo>
                      <a:pt x="0" y="8"/>
                      <a:pt x="2" y="10"/>
                      <a:pt x="3" y="10"/>
                    </a:cubicBezTo>
                    <a:cubicBezTo>
                      <a:pt x="4" y="10"/>
                      <a:pt x="4" y="11"/>
                      <a:pt x="5" y="11"/>
                    </a:cubicBezTo>
                    <a:cubicBezTo>
                      <a:pt x="5" y="11"/>
                      <a:pt x="5" y="11"/>
                      <a:pt x="5" y="11"/>
                    </a:cubicBezTo>
                    <a:cubicBezTo>
                      <a:pt x="7" y="11"/>
                      <a:pt x="9" y="10"/>
                      <a:pt x="10" y="8"/>
                    </a:cubicBezTo>
                    <a:cubicBezTo>
                      <a:pt x="11" y="7"/>
                      <a:pt x="12" y="6"/>
                      <a:pt x="11" y="4"/>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55" name="Freeform 20"/>
              <p:cNvSpPr>
                <a:spLocks/>
              </p:cNvSpPr>
              <p:nvPr/>
            </p:nvSpPr>
            <p:spPr bwMode="auto">
              <a:xfrm>
                <a:off x="1899" y="1007"/>
                <a:ext cx="571" cy="507"/>
              </a:xfrm>
              <a:custGeom>
                <a:avLst/>
                <a:gdLst>
                  <a:gd name="T0" fmla="*/ 209 w 215"/>
                  <a:gd name="T1" fmla="*/ 139 h 191"/>
                  <a:gd name="T2" fmla="*/ 205 w 215"/>
                  <a:gd name="T3" fmla="*/ 135 h 191"/>
                  <a:gd name="T4" fmla="*/ 197 w 215"/>
                  <a:gd name="T5" fmla="*/ 125 h 191"/>
                  <a:gd name="T6" fmla="*/ 189 w 215"/>
                  <a:gd name="T7" fmla="*/ 119 h 191"/>
                  <a:gd name="T8" fmla="*/ 181 w 215"/>
                  <a:gd name="T9" fmla="*/ 110 h 191"/>
                  <a:gd name="T10" fmla="*/ 178 w 215"/>
                  <a:gd name="T11" fmla="*/ 104 h 191"/>
                  <a:gd name="T12" fmla="*/ 179 w 215"/>
                  <a:gd name="T13" fmla="*/ 90 h 191"/>
                  <a:gd name="T14" fmla="*/ 181 w 215"/>
                  <a:gd name="T15" fmla="*/ 69 h 191"/>
                  <a:gd name="T16" fmla="*/ 180 w 215"/>
                  <a:gd name="T17" fmla="*/ 57 h 191"/>
                  <a:gd name="T18" fmla="*/ 182 w 215"/>
                  <a:gd name="T19" fmla="*/ 50 h 191"/>
                  <a:gd name="T20" fmla="*/ 184 w 215"/>
                  <a:gd name="T21" fmla="*/ 44 h 191"/>
                  <a:gd name="T22" fmla="*/ 185 w 215"/>
                  <a:gd name="T23" fmla="*/ 35 h 191"/>
                  <a:gd name="T24" fmla="*/ 181 w 215"/>
                  <a:gd name="T25" fmla="*/ 21 h 191"/>
                  <a:gd name="T26" fmla="*/ 177 w 215"/>
                  <a:gd name="T27" fmla="*/ 16 h 191"/>
                  <a:gd name="T28" fmla="*/ 165 w 215"/>
                  <a:gd name="T29" fmla="*/ 3 h 191"/>
                  <a:gd name="T30" fmla="*/ 149 w 215"/>
                  <a:gd name="T31" fmla="*/ 9 h 191"/>
                  <a:gd name="T32" fmla="*/ 148 w 215"/>
                  <a:gd name="T33" fmla="*/ 15 h 191"/>
                  <a:gd name="T34" fmla="*/ 146 w 215"/>
                  <a:gd name="T35" fmla="*/ 30 h 191"/>
                  <a:gd name="T36" fmla="*/ 145 w 215"/>
                  <a:gd name="T37" fmla="*/ 38 h 191"/>
                  <a:gd name="T38" fmla="*/ 146 w 215"/>
                  <a:gd name="T39" fmla="*/ 50 h 191"/>
                  <a:gd name="T40" fmla="*/ 143 w 215"/>
                  <a:gd name="T41" fmla="*/ 62 h 191"/>
                  <a:gd name="T42" fmla="*/ 141 w 215"/>
                  <a:gd name="T43" fmla="*/ 44 h 191"/>
                  <a:gd name="T44" fmla="*/ 138 w 215"/>
                  <a:gd name="T45" fmla="*/ 16 h 191"/>
                  <a:gd name="T46" fmla="*/ 131 w 215"/>
                  <a:gd name="T47" fmla="*/ 10 h 191"/>
                  <a:gd name="T48" fmla="*/ 5 w 215"/>
                  <a:gd name="T49" fmla="*/ 82 h 191"/>
                  <a:gd name="T50" fmla="*/ 2 w 215"/>
                  <a:gd name="T51" fmla="*/ 98 h 191"/>
                  <a:gd name="T52" fmla="*/ 3 w 215"/>
                  <a:gd name="T53" fmla="*/ 104 h 191"/>
                  <a:gd name="T54" fmla="*/ 15 w 215"/>
                  <a:gd name="T55" fmla="*/ 121 h 191"/>
                  <a:gd name="T56" fmla="*/ 30 w 215"/>
                  <a:gd name="T57" fmla="*/ 128 h 191"/>
                  <a:gd name="T58" fmla="*/ 32 w 215"/>
                  <a:gd name="T59" fmla="*/ 127 h 191"/>
                  <a:gd name="T60" fmla="*/ 35 w 215"/>
                  <a:gd name="T61" fmla="*/ 128 h 191"/>
                  <a:gd name="T62" fmla="*/ 34 w 215"/>
                  <a:gd name="T63" fmla="*/ 140 h 191"/>
                  <a:gd name="T64" fmla="*/ 36 w 215"/>
                  <a:gd name="T65" fmla="*/ 163 h 191"/>
                  <a:gd name="T66" fmla="*/ 49 w 215"/>
                  <a:gd name="T67" fmla="*/ 165 h 191"/>
                  <a:gd name="T68" fmla="*/ 59 w 215"/>
                  <a:gd name="T69" fmla="*/ 167 h 191"/>
                  <a:gd name="T70" fmla="*/ 74 w 215"/>
                  <a:gd name="T71" fmla="*/ 170 h 191"/>
                  <a:gd name="T72" fmla="*/ 82 w 215"/>
                  <a:gd name="T73" fmla="*/ 172 h 191"/>
                  <a:gd name="T74" fmla="*/ 101 w 215"/>
                  <a:gd name="T75" fmla="*/ 167 h 191"/>
                  <a:gd name="T76" fmla="*/ 108 w 215"/>
                  <a:gd name="T77" fmla="*/ 168 h 191"/>
                  <a:gd name="T78" fmla="*/ 120 w 215"/>
                  <a:gd name="T79" fmla="*/ 169 h 191"/>
                  <a:gd name="T80" fmla="*/ 131 w 215"/>
                  <a:gd name="T81" fmla="*/ 158 h 191"/>
                  <a:gd name="T82" fmla="*/ 134 w 215"/>
                  <a:gd name="T83" fmla="*/ 153 h 191"/>
                  <a:gd name="T84" fmla="*/ 134 w 215"/>
                  <a:gd name="T85" fmla="*/ 158 h 191"/>
                  <a:gd name="T86" fmla="*/ 133 w 215"/>
                  <a:gd name="T87" fmla="*/ 167 h 191"/>
                  <a:gd name="T88" fmla="*/ 144 w 215"/>
                  <a:gd name="T89" fmla="*/ 169 h 191"/>
                  <a:gd name="T90" fmla="*/ 145 w 215"/>
                  <a:gd name="T91" fmla="*/ 174 h 191"/>
                  <a:gd name="T92" fmla="*/ 157 w 215"/>
                  <a:gd name="T93" fmla="*/ 184 h 191"/>
                  <a:gd name="T94" fmla="*/ 167 w 215"/>
                  <a:gd name="T95" fmla="*/ 188 h 191"/>
                  <a:gd name="T96" fmla="*/ 184 w 215"/>
                  <a:gd name="T97" fmla="*/ 189 h 191"/>
                  <a:gd name="T98" fmla="*/ 195 w 215"/>
                  <a:gd name="T99" fmla="*/ 179 h 191"/>
                  <a:gd name="T100" fmla="*/ 195 w 215"/>
                  <a:gd name="T101" fmla="*/ 173 h 191"/>
                  <a:gd name="T102" fmla="*/ 195 w 215"/>
                  <a:gd name="T103" fmla="*/ 165 h 191"/>
                  <a:gd name="T104" fmla="*/ 191 w 215"/>
                  <a:gd name="T105" fmla="*/ 156 h 191"/>
                  <a:gd name="T106" fmla="*/ 192 w 215"/>
                  <a:gd name="T107" fmla="*/ 155 h 191"/>
                  <a:gd name="T108" fmla="*/ 198 w 215"/>
                  <a:gd name="T109" fmla="*/ 158 h 191"/>
                  <a:gd name="T110" fmla="*/ 202 w 215"/>
                  <a:gd name="T111" fmla="*/ 157 h 191"/>
                  <a:gd name="T112" fmla="*/ 207 w 215"/>
                  <a:gd name="T113" fmla="*/ 161 h 191"/>
                  <a:gd name="T114" fmla="*/ 214 w 215"/>
                  <a:gd name="T115" fmla="*/ 1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5" h="191">
                    <a:moveTo>
                      <a:pt x="212" y="142"/>
                    </a:moveTo>
                    <a:cubicBezTo>
                      <a:pt x="211" y="141"/>
                      <a:pt x="210" y="140"/>
                      <a:pt x="209" y="139"/>
                    </a:cubicBezTo>
                    <a:cubicBezTo>
                      <a:pt x="209" y="139"/>
                      <a:pt x="208" y="138"/>
                      <a:pt x="207" y="138"/>
                    </a:cubicBezTo>
                    <a:cubicBezTo>
                      <a:pt x="207" y="137"/>
                      <a:pt x="206" y="136"/>
                      <a:pt x="205" y="135"/>
                    </a:cubicBezTo>
                    <a:cubicBezTo>
                      <a:pt x="205" y="134"/>
                      <a:pt x="205" y="134"/>
                      <a:pt x="204" y="133"/>
                    </a:cubicBezTo>
                    <a:cubicBezTo>
                      <a:pt x="202" y="130"/>
                      <a:pt x="199" y="127"/>
                      <a:pt x="197" y="125"/>
                    </a:cubicBezTo>
                    <a:cubicBezTo>
                      <a:pt x="196" y="124"/>
                      <a:pt x="195" y="124"/>
                      <a:pt x="194" y="123"/>
                    </a:cubicBezTo>
                    <a:cubicBezTo>
                      <a:pt x="193" y="121"/>
                      <a:pt x="191" y="120"/>
                      <a:pt x="189" y="119"/>
                    </a:cubicBezTo>
                    <a:cubicBezTo>
                      <a:pt x="187" y="118"/>
                      <a:pt x="185" y="117"/>
                      <a:pt x="184" y="115"/>
                    </a:cubicBezTo>
                    <a:cubicBezTo>
                      <a:pt x="183" y="114"/>
                      <a:pt x="182" y="112"/>
                      <a:pt x="181" y="110"/>
                    </a:cubicBezTo>
                    <a:cubicBezTo>
                      <a:pt x="181" y="109"/>
                      <a:pt x="181" y="109"/>
                      <a:pt x="181" y="108"/>
                    </a:cubicBezTo>
                    <a:cubicBezTo>
                      <a:pt x="180" y="107"/>
                      <a:pt x="179" y="105"/>
                      <a:pt x="178" y="104"/>
                    </a:cubicBezTo>
                    <a:cubicBezTo>
                      <a:pt x="178" y="103"/>
                      <a:pt x="177" y="102"/>
                      <a:pt x="177" y="101"/>
                    </a:cubicBezTo>
                    <a:cubicBezTo>
                      <a:pt x="175" y="98"/>
                      <a:pt x="177" y="95"/>
                      <a:pt x="179" y="90"/>
                    </a:cubicBezTo>
                    <a:cubicBezTo>
                      <a:pt x="182" y="86"/>
                      <a:pt x="184" y="80"/>
                      <a:pt x="183" y="75"/>
                    </a:cubicBezTo>
                    <a:cubicBezTo>
                      <a:pt x="183" y="73"/>
                      <a:pt x="182" y="71"/>
                      <a:pt x="181" y="69"/>
                    </a:cubicBezTo>
                    <a:cubicBezTo>
                      <a:pt x="180" y="66"/>
                      <a:pt x="179" y="64"/>
                      <a:pt x="179" y="61"/>
                    </a:cubicBezTo>
                    <a:cubicBezTo>
                      <a:pt x="179" y="60"/>
                      <a:pt x="179" y="59"/>
                      <a:pt x="180" y="57"/>
                    </a:cubicBezTo>
                    <a:cubicBezTo>
                      <a:pt x="181" y="56"/>
                      <a:pt x="181" y="56"/>
                      <a:pt x="181" y="56"/>
                    </a:cubicBezTo>
                    <a:cubicBezTo>
                      <a:pt x="181" y="54"/>
                      <a:pt x="182" y="52"/>
                      <a:pt x="182" y="50"/>
                    </a:cubicBezTo>
                    <a:cubicBezTo>
                      <a:pt x="182" y="49"/>
                      <a:pt x="182" y="49"/>
                      <a:pt x="182" y="49"/>
                    </a:cubicBezTo>
                    <a:cubicBezTo>
                      <a:pt x="183" y="47"/>
                      <a:pt x="183" y="46"/>
                      <a:pt x="184" y="44"/>
                    </a:cubicBezTo>
                    <a:cubicBezTo>
                      <a:pt x="185" y="42"/>
                      <a:pt x="185" y="39"/>
                      <a:pt x="185" y="35"/>
                    </a:cubicBezTo>
                    <a:cubicBezTo>
                      <a:pt x="185" y="35"/>
                      <a:pt x="185" y="35"/>
                      <a:pt x="185" y="35"/>
                    </a:cubicBezTo>
                    <a:cubicBezTo>
                      <a:pt x="185" y="32"/>
                      <a:pt x="185" y="29"/>
                      <a:pt x="184" y="25"/>
                    </a:cubicBezTo>
                    <a:cubicBezTo>
                      <a:pt x="183" y="23"/>
                      <a:pt x="182" y="22"/>
                      <a:pt x="181" y="21"/>
                    </a:cubicBezTo>
                    <a:cubicBezTo>
                      <a:pt x="180" y="20"/>
                      <a:pt x="180" y="19"/>
                      <a:pt x="179" y="19"/>
                    </a:cubicBezTo>
                    <a:cubicBezTo>
                      <a:pt x="179" y="18"/>
                      <a:pt x="178" y="17"/>
                      <a:pt x="177" y="16"/>
                    </a:cubicBezTo>
                    <a:cubicBezTo>
                      <a:pt x="175" y="12"/>
                      <a:pt x="173" y="7"/>
                      <a:pt x="168" y="5"/>
                    </a:cubicBezTo>
                    <a:cubicBezTo>
                      <a:pt x="167" y="4"/>
                      <a:pt x="166" y="4"/>
                      <a:pt x="165" y="3"/>
                    </a:cubicBezTo>
                    <a:cubicBezTo>
                      <a:pt x="163" y="2"/>
                      <a:pt x="160" y="0"/>
                      <a:pt x="157" y="0"/>
                    </a:cubicBezTo>
                    <a:cubicBezTo>
                      <a:pt x="151" y="0"/>
                      <a:pt x="149" y="6"/>
                      <a:pt x="149" y="9"/>
                    </a:cubicBezTo>
                    <a:cubicBezTo>
                      <a:pt x="149" y="10"/>
                      <a:pt x="149" y="10"/>
                      <a:pt x="149" y="10"/>
                    </a:cubicBezTo>
                    <a:cubicBezTo>
                      <a:pt x="148" y="12"/>
                      <a:pt x="148" y="14"/>
                      <a:pt x="148" y="15"/>
                    </a:cubicBezTo>
                    <a:cubicBezTo>
                      <a:pt x="147" y="17"/>
                      <a:pt x="147" y="20"/>
                      <a:pt x="146" y="22"/>
                    </a:cubicBezTo>
                    <a:cubicBezTo>
                      <a:pt x="146" y="24"/>
                      <a:pt x="146" y="27"/>
                      <a:pt x="146" y="30"/>
                    </a:cubicBezTo>
                    <a:cubicBezTo>
                      <a:pt x="146" y="31"/>
                      <a:pt x="146" y="33"/>
                      <a:pt x="146" y="34"/>
                    </a:cubicBezTo>
                    <a:cubicBezTo>
                      <a:pt x="146" y="36"/>
                      <a:pt x="145" y="37"/>
                      <a:pt x="145" y="38"/>
                    </a:cubicBezTo>
                    <a:cubicBezTo>
                      <a:pt x="145" y="40"/>
                      <a:pt x="145" y="43"/>
                      <a:pt x="145" y="46"/>
                    </a:cubicBezTo>
                    <a:cubicBezTo>
                      <a:pt x="145" y="47"/>
                      <a:pt x="146" y="49"/>
                      <a:pt x="146" y="50"/>
                    </a:cubicBezTo>
                    <a:cubicBezTo>
                      <a:pt x="146" y="52"/>
                      <a:pt x="147" y="54"/>
                      <a:pt x="147" y="55"/>
                    </a:cubicBezTo>
                    <a:cubicBezTo>
                      <a:pt x="146" y="58"/>
                      <a:pt x="144" y="62"/>
                      <a:pt x="143" y="62"/>
                    </a:cubicBezTo>
                    <a:cubicBezTo>
                      <a:pt x="143" y="62"/>
                      <a:pt x="142" y="62"/>
                      <a:pt x="141" y="59"/>
                    </a:cubicBezTo>
                    <a:cubicBezTo>
                      <a:pt x="140" y="54"/>
                      <a:pt x="140" y="49"/>
                      <a:pt x="141" y="44"/>
                    </a:cubicBezTo>
                    <a:cubicBezTo>
                      <a:pt x="142" y="41"/>
                      <a:pt x="142" y="39"/>
                      <a:pt x="142" y="37"/>
                    </a:cubicBezTo>
                    <a:cubicBezTo>
                      <a:pt x="143" y="29"/>
                      <a:pt x="140" y="22"/>
                      <a:pt x="138" y="16"/>
                    </a:cubicBezTo>
                    <a:cubicBezTo>
                      <a:pt x="136" y="14"/>
                      <a:pt x="135" y="13"/>
                      <a:pt x="134" y="12"/>
                    </a:cubicBezTo>
                    <a:cubicBezTo>
                      <a:pt x="131" y="10"/>
                      <a:pt x="131" y="10"/>
                      <a:pt x="131" y="10"/>
                    </a:cubicBezTo>
                    <a:cubicBezTo>
                      <a:pt x="94" y="118"/>
                      <a:pt x="94" y="118"/>
                      <a:pt x="94" y="118"/>
                    </a:cubicBezTo>
                    <a:cubicBezTo>
                      <a:pt x="5" y="82"/>
                      <a:pt x="5" y="82"/>
                      <a:pt x="5" y="82"/>
                    </a:cubicBezTo>
                    <a:cubicBezTo>
                      <a:pt x="4" y="84"/>
                      <a:pt x="4" y="84"/>
                      <a:pt x="4" y="84"/>
                    </a:cubicBezTo>
                    <a:cubicBezTo>
                      <a:pt x="0" y="88"/>
                      <a:pt x="1" y="93"/>
                      <a:pt x="2" y="98"/>
                    </a:cubicBezTo>
                    <a:cubicBezTo>
                      <a:pt x="2" y="98"/>
                      <a:pt x="2" y="99"/>
                      <a:pt x="2" y="100"/>
                    </a:cubicBezTo>
                    <a:cubicBezTo>
                      <a:pt x="3" y="101"/>
                      <a:pt x="3" y="102"/>
                      <a:pt x="3" y="104"/>
                    </a:cubicBezTo>
                    <a:cubicBezTo>
                      <a:pt x="3" y="105"/>
                      <a:pt x="3" y="107"/>
                      <a:pt x="4" y="109"/>
                    </a:cubicBezTo>
                    <a:cubicBezTo>
                      <a:pt x="5" y="116"/>
                      <a:pt x="11" y="118"/>
                      <a:pt x="15" y="121"/>
                    </a:cubicBezTo>
                    <a:cubicBezTo>
                      <a:pt x="18" y="122"/>
                      <a:pt x="20" y="123"/>
                      <a:pt x="21" y="124"/>
                    </a:cubicBezTo>
                    <a:cubicBezTo>
                      <a:pt x="24" y="126"/>
                      <a:pt x="26" y="127"/>
                      <a:pt x="30" y="128"/>
                    </a:cubicBezTo>
                    <a:cubicBezTo>
                      <a:pt x="30" y="128"/>
                      <a:pt x="30" y="128"/>
                      <a:pt x="30" y="128"/>
                    </a:cubicBezTo>
                    <a:cubicBezTo>
                      <a:pt x="31" y="128"/>
                      <a:pt x="32" y="127"/>
                      <a:pt x="32" y="127"/>
                    </a:cubicBezTo>
                    <a:cubicBezTo>
                      <a:pt x="33" y="127"/>
                      <a:pt x="33" y="127"/>
                      <a:pt x="34" y="127"/>
                    </a:cubicBezTo>
                    <a:cubicBezTo>
                      <a:pt x="35" y="127"/>
                      <a:pt x="35" y="128"/>
                      <a:pt x="35" y="128"/>
                    </a:cubicBezTo>
                    <a:cubicBezTo>
                      <a:pt x="36" y="130"/>
                      <a:pt x="37" y="134"/>
                      <a:pt x="35" y="137"/>
                    </a:cubicBezTo>
                    <a:cubicBezTo>
                      <a:pt x="35" y="138"/>
                      <a:pt x="34" y="139"/>
                      <a:pt x="34" y="140"/>
                    </a:cubicBezTo>
                    <a:cubicBezTo>
                      <a:pt x="33" y="141"/>
                      <a:pt x="31" y="143"/>
                      <a:pt x="31" y="146"/>
                    </a:cubicBezTo>
                    <a:cubicBezTo>
                      <a:pt x="29" y="152"/>
                      <a:pt x="32" y="159"/>
                      <a:pt x="36" y="163"/>
                    </a:cubicBezTo>
                    <a:cubicBezTo>
                      <a:pt x="39" y="165"/>
                      <a:pt x="43" y="165"/>
                      <a:pt x="46" y="165"/>
                    </a:cubicBezTo>
                    <a:cubicBezTo>
                      <a:pt x="46" y="165"/>
                      <a:pt x="49" y="165"/>
                      <a:pt x="49" y="165"/>
                    </a:cubicBezTo>
                    <a:cubicBezTo>
                      <a:pt x="51" y="165"/>
                      <a:pt x="52" y="166"/>
                      <a:pt x="54" y="166"/>
                    </a:cubicBezTo>
                    <a:cubicBezTo>
                      <a:pt x="55" y="166"/>
                      <a:pt x="57" y="167"/>
                      <a:pt x="59" y="167"/>
                    </a:cubicBezTo>
                    <a:cubicBezTo>
                      <a:pt x="63" y="167"/>
                      <a:pt x="68" y="168"/>
                      <a:pt x="72" y="169"/>
                    </a:cubicBezTo>
                    <a:cubicBezTo>
                      <a:pt x="73" y="169"/>
                      <a:pt x="74" y="170"/>
                      <a:pt x="74" y="170"/>
                    </a:cubicBezTo>
                    <a:cubicBezTo>
                      <a:pt x="76" y="171"/>
                      <a:pt x="78" y="172"/>
                      <a:pt x="81" y="172"/>
                    </a:cubicBezTo>
                    <a:cubicBezTo>
                      <a:pt x="81" y="172"/>
                      <a:pt x="82" y="172"/>
                      <a:pt x="82" y="172"/>
                    </a:cubicBezTo>
                    <a:cubicBezTo>
                      <a:pt x="86" y="172"/>
                      <a:pt x="90" y="171"/>
                      <a:pt x="93" y="170"/>
                    </a:cubicBezTo>
                    <a:cubicBezTo>
                      <a:pt x="96" y="169"/>
                      <a:pt x="98" y="168"/>
                      <a:pt x="101" y="167"/>
                    </a:cubicBezTo>
                    <a:cubicBezTo>
                      <a:pt x="101" y="167"/>
                      <a:pt x="102" y="167"/>
                      <a:pt x="102" y="167"/>
                    </a:cubicBezTo>
                    <a:cubicBezTo>
                      <a:pt x="104" y="167"/>
                      <a:pt x="106" y="168"/>
                      <a:pt x="108" y="168"/>
                    </a:cubicBezTo>
                    <a:cubicBezTo>
                      <a:pt x="110" y="169"/>
                      <a:pt x="113" y="169"/>
                      <a:pt x="115" y="169"/>
                    </a:cubicBezTo>
                    <a:cubicBezTo>
                      <a:pt x="117" y="169"/>
                      <a:pt x="118" y="169"/>
                      <a:pt x="120" y="169"/>
                    </a:cubicBezTo>
                    <a:cubicBezTo>
                      <a:pt x="123" y="168"/>
                      <a:pt x="126" y="165"/>
                      <a:pt x="129" y="161"/>
                    </a:cubicBezTo>
                    <a:cubicBezTo>
                      <a:pt x="130" y="160"/>
                      <a:pt x="131" y="159"/>
                      <a:pt x="131" y="158"/>
                    </a:cubicBezTo>
                    <a:cubicBezTo>
                      <a:pt x="132" y="156"/>
                      <a:pt x="133" y="154"/>
                      <a:pt x="134" y="154"/>
                    </a:cubicBezTo>
                    <a:cubicBezTo>
                      <a:pt x="134" y="153"/>
                      <a:pt x="134" y="153"/>
                      <a:pt x="134" y="153"/>
                    </a:cubicBezTo>
                    <a:cubicBezTo>
                      <a:pt x="134" y="153"/>
                      <a:pt x="135" y="154"/>
                      <a:pt x="135" y="154"/>
                    </a:cubicBezTo>
                    <a:cubicBezTo>
                      <a:pt x="135" y="155"/>
                      <a:pt x="135" y="156"/>
                      <a:pt x="134" y="158"/>
                    </a:cubicBezTo>
                    <a:cubicBezTo>
                      <a:pt x="133" y="159"/>
                      <a:pt x="133" y="160"/>
                      <a:pt x="132" y="162"/>
                    </a:cubicBezTo>
                    <a:cubicBezTo>
                      <a:pt x="132" y="164"/>
                      <a:pt x="132" y="165"/>
                      <a:pt x="133" y="167"/>
                    </a:cubicBezTo>
                    <a:cubicBezTo>
                      <a:pt x="135" y="169"/>
                      <a:pt x="138" y="169"/>
                      <a:pt x="140" y="169"/>
                    </a:cubicBezTo>
                    <a:cubicBezTo>
                      <a:pt x="141" y="169"/>
                      <a:pt x="143" y="169"/>
                      <a:pt x="144" y="169"/>
                    </a:cubicBezTo>
                    <a:cubicBezTo>
                      <a:pt x="144" y="170"/>
                      <a:pt x="145" y="171"/>
                      <a:pt x="145" y="173"/>
                    </a:cubicBezTo>
                    <a:cubicBezTo>
                      <a:pt x="145" y="173"/>
                      <a:pt x="145" y="174"/>
                      <a:pt x="145" y="174"/>
                    </a:cubicBezTo>
                    <a:cubicBezTo>
                      <a:pt x="146" y="177"/>
                      <a:pt x="146" y="180"/>
                      <a:pt x="148" y="182"/>
                    </a:cubicBezTo>
                    <a:cubicBezTo>
                      <a:pt x="151" y="184"/>
                      <a:pt x="154" y="184"/>
                      <a:pt x="157" y="184"/>
                    </a:cubicBezTo>
                    <a:cubicBezTo>
                      <a:pt x="157" y="184"/>
                      <a:pt x="158" y="184"/>
                      <a:pt x="159" y="184"/>
                    </a:cubicBezTo>
                    <a:cubicBezTo>
                      <a:pt x="162" y="185"/>
                      <a:pt x="164" y="186"/>
                      <a:pt x="167" y="188"/>
                    </a:cubicBezTo>
                    <a:cubicBezTo>
                      <a:pt x="171" y="190"/>
                      <a:pt x="174" y="191"/>
                      <a:pt x="177" y="191"/>
                    </a:cubicBezTo>
                    <a:cubicBezTo>
                      <a:pt x="179" y="191"/>
                      <a:pt x="182" y="191"/>
                      <a:pt x="184" y="189"/>
                    </a:cubicBezTo>
                    <a:cubicBezTo>
                      <a:pt x="185" y="189"/>
                      <a:pt x="185" y="189"/>
                      <a:pt x="185" y="189"/>
                    </a:cubicBezTo>
                    <a:cubicBezTo>
                      <a:pt x="189" y="187"/>
                      <a:pt x="194" y="185"/>
                      <a:pt x="195" y="179"/>
                    </a:cubicBezTo>
                    <a:cubicBezTo>
                      <a:pt x="195" y="178"/>
                      <a:pt x="195" y="177"/>
                      <a:pt x="195" y="176"/>
                    </a:cubicBezTo>
                    <a:cubicBezTo>
                      <a:pt x="195" y="175"/>
                      <a:pt x="195" y="174"/>
                      <a:pt x="195" y="173"/>
                    </a:cubicBezTo>
                    <a:cubicBezTo>
                      <a:pt x="195" y="173"/>
                      <a:pt x="195" y="172"/>
                      <a:pt x="195" y="172"/>
                    </a:cubicBezTo>
                    <a:cubicBezTo>
                      <a:pt x="196" y="170"/>
                      <a:pt x="196" y="167"/>
                      <a:pt x="195" y="165"/>
                    </a:cubicBezTo>
                    <a:cubicBezTo>
                      <a:pt x="194" y="163"/>
                      <a:pt x="192" y="162"/>
                      <a:pt x="189" y="161"/>
                    </a:cubicBezTo>
                    <a:cubicBezTo>
                      <a:pt x="190" y="160"/>
                      <a:pt x="191" y="158"/>
                      <a:pt x="191" y="156"/>
                    </a:cubicBezTo>
                    <a:cubicBezTo>
                      <a:pt x="191" y="156"/>
                      <a:pt x="191" y="155"/>
                      <a:pt x="191" y="154"/>
                    </a:cubicBezTo>
                    <a:cubicBezTo>
                      <a:pt x="192" y="154"/>
                      <a:pt x="192" y="155"/>
                      <a:pt x="192" y="155"/>
                    </a:cubicBezTo>
                    <a:cubicBezTo>
                      <a:pt x="193" y="156"/>
                      <a:pt x="194" y="157"/>
                      <a:pt x="196" y="158"/>
                    </a:cubicBezTo>
                    <a:cubicBezTo>
                      <a:pt x="197" y="158"/>
                      <a:pt x="197" y="158"/>
                      <a:pt x="198" y="158"/>
                    </a:cubicBezTo>
                    <a:cubicBezTo>
                      <a:pt x="200" y="158"/>
                      <a:pt x="201" y="158"/>
                      <a:pt x="201" y="157"/>
                    </a:cubicBezTo>
                    <a:cubicBezTo>
                      <a:pt x="201" y="157"/>
                      <a:pt x="202" y="157"/>
                      <a:pt x="202" y="157"/>
                    </a:cubicBezTo>
                    <a:cubicBezTo>
                      <a:pt x="202" y="157"/>
                      <a:pt x="202" y="158"/>
                      <a:pt x="202" y="158"/>
                    </a:cubicBezTo>
                    <a:cubicBezTo>
                      <a:pt x="203" y="159"/>
                      <a:pt x="204" y="161"/>
                      <a:pt x="207" y="161"/>
                    </a:cubicBezTo>
                    <a:cubicBezTo>
                      <a:pt x="207" y="161"/>
                      <a:pt x="208" y="161"/>
                      <a:pt x="208" y="161"/>
                    </a:cubicBezTo>
                    <a:cubicBezTo>
                      <a:pt x="211" y="160"/>
                      <a:pt x="213" y="158"/>
                      <a:pt x="214" y="154"/>
                    </a:cubicBezTo>
                    <a:cubicBezTo>
                      <a:pt x="215" y="150"/>
                      <a:pt x="215" y="145"/>
                      <a:pt x="212" y="142"/>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56" name="Freeform 21"/>
              <p:cNvSpPr>
                <a:spLocks/>
              </p:cNvSpPr>
              <p:nvPr/>
            </p:nvSpPr>
            <p:spPr bwMode="auto">
              <a:xfrm>
                <a:off x="2342" y="975"/>
                <a:ext cx="88" cy="101"/>
              </a:xfrm>
              <a:custGeom>
                <a:avLst/>
                <a:gdLst>
                  <a:gd name="T0" fmla="*/ 18 w 33"/>
                  <a:gd name="T1" fmla="*/ 1 h 38"/>
                  <a:gd name="T2" fmla="*/ 11 w 33"/>
                  <a:gd name="T3" fmla="*/ 0 h 38"/>
                  <a:gd name="T4" fmla="*/ 5 w 33"/>
                  <a:gd name="T5" fmla="*/ 1 h 38"/>
                  <a:gd name="T6" fmla="*/ 1 w 33"/>
                  <a:gd name="T7" fmla="*/ 12 h 38"/>
                  <a:gd name="T8" fmla="*/ 3 w 33"/>
                  <a:gd name="T9" fmla="*/ 16 h 38"/>
                  <a:gd name="T10" fmla="*/ 4 w 33"/>
                  <a:gd name="T11" fmla="*/ 17 h 38"/>
                  <a:gd name="T12" fmla="*/ 5 w 33"/>
                  <a:gd name="T13" fmla="*/ 18 h 38"/>
                  <a:gd name="T14" fmla="*/ 9 w 33"/>
                  <a:gd name="T15" fmla="*/ 26 h 38"/>
                  <a:gd name="T16" fmla="*/ 18 w 33"/>
                  <a:gd name="T17" fmla="*/ 38 h 38"/>
                  <a:gd name="T18" fmla="*/ 24 w 33"/>
                  <a:gd name="T19" fmla="*/ 35 h 38"/>
                  <a:gd name="T20" fmla="*/ 32 w 33"/>
                  <a:gd name="T21" fmla="*/ 15 h 38"/>
                  <a:gd name="T22" fmla="*/ 18 w 33"/>
                  <a:gd name="T23"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8">
                    <a:moveTo>
                      <a:pt x="18" y="1"/>
                    </a:moveTo>
                    <a:cubicBezTo>
                      <a:pt x="15" y="1"/>
                      <a:pt x="13" y="0"/>
                      <a:pt x="11" y="0"/>
                    </a:cubicBezTo>
                    <a:cubicBezTo>
                      <a:pt x="9" y="0"/>
                      <a:pt x="7" y="1"/>
                      <a:pt x="5" y="1"/>
                    </a:cubicBezTo>
                    <a:cubicBezTo>
                      <a:pt x="2" y="3"/>
                      <a:pt x="0" y="7"/>
                      <a:pt x="1" y="12"/>
                    </a:cubicBezTo>
                    <a:cubicBezTo>
                      <a:pt x="2" y="13"/>
                      <a:pt x="3" y="15"/>
                      <a:pt x="3" y="16"/>
                    </a:cubicBezTo>
                    <a:cubicBezTo>
                      <a:pt x="3" y="16"/>
                      <a:pt x="4" y="16"/>
                      <a:pt x="4" y="17"/>
                    </a:cubicBezTo>
                    <a:cubicBezTo>
                      <a:pt x="5" y="18"/>
                      <a:pt x="5" y="18"/>
                      <a:pt x="5" y="18"/>
                    </a:cubicBezTo>
                    <a:cubicBezTo>
                      <a:pt x="6" y="21"/>
                      <a:pt x="8" y="23"/>
                      <a:pt x="9" y="26"/>
                    </a:cubicBezTo>
                    <a:cubicBezTo>
                      <a:pt x="10" y="30"/>
                      <a:pt x="12" y="38"/>
                      <a:pt x="18" y="38"/>
                    </a:cubicBezTo>
                    <a:cubicBezTo>
                      <a:pt x="20" y="38"/>
                      <a:pt x="22" y="37"/>
                      <a:pt x="24" y="35"/>
                    </a:cubicBezTo>
                    <a:cubicBezTo>
                      <a:pt x="27" y="31"/>
                      <a:pt x="33" y="22"/>
                      <a:pt x="32" y="15"/>
                    </a:cubicBezTo>
                    <a:cubicBezTo>
                      <a:pt x="31" y="8"/>
                      <a:pt x="24" y="3"/>
                      <a:pt x="18" y="1"/>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57" name="Freeform 22"/>
              <p:cNvSpPr>
                <a:spLocks/>
              </p:cNvSpPr>
              <p:nvPr/>
            </p:nvSpPr>
            <p:spPr bwMode="auto">
              <a:xfrm>
                <a:off x="2313" y="970"/>
                <a:ext cx="21" cy="32"/>
              </a:xfrm>
              <a:custGeom>
                <a:avLst/>
                <a:gdLst>
                  <a:gd name="T0" fmla="*/ 5 w 8"/>
                  <a:gd name="T1" fmla="*/ 3 h 12"/>
                  <a:gd name="T2" fmla="*/ 5 w 8"/>
                  <a:gd name="T3" fmla="*/ 3 h 12"/>
                  <a:gd name="T4" fmla="*/ 5 w 8"/>
                  <a:gd name="T5" fmla="*/ 0 h 12"/>
                  <a:gd name="T6" fmla="*/ 0 w 8"/>
                  <a:gd name="T7" fmla="*/ 6 h 12"/>
                  <a:gd name="T8" fmla="*/ 3 w 8"/>
                  <a:gd name="T9" fmla="*/ 6 h 12"/>
                  <a:gd name="T10" fmla="*/ 3 w 8"/>
                  <a:gd name="T11" fmla="*/ 6 h 12"/>
                  <a:gd name="T12" fmla="*/ 0 w 8"/>
                  <a:gd name="T13" fmla="*/ 6 h 12"/>
                  <a:gd name="T14" fmla="*/ 1 w 8"/>
                  <a:gd name="T15" fmla="*/ 10 h 12"/>
                  <a:gd name="T16" fmla="*/ 5 w 8"/>
                  <a:gd name="T17" fmla="*/ 12 h 12"/>
                  <a:gd name="T18" fmla="*/ 5 w 8"/>
                  <a:gd name="T19" fmla="*/ 9 h 12"/>
                  <a:gd name="T20" fmla="*/ 7 w 8"/>
                  <a:gd name="T21" fmla="*/ 8 h 12"/>
                  <a:gd name="T22" fmla="*/ 5 w 8"/>
                  <a:gd name="T23"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12">
                    <a:moveTo>
                      <a:pt x="5" y="3"/>
                    </a:moveTo>
                    <a:cubicBezTo>
                      <a:pt x="5" y="3"/>
                      <a:pt x="5" y="3"/>
                      <a:pt x="5" y="3"/>
                    </a:cubicBezTo>
                    <a:cubicBezTo>
                      <a:pt x="5" y="0"/>
                      <a:pt x="5" y="0"/>
                      <a:pt x="5" y="0"/>
                    </a:cubicBezTo>
                    <a:cubicBezTo>
                      <a:pt x="2" y="0"/>
                      <a:pt x="0" y="3"/>
                      <a:pt x="0" y="6"/>
                    </a:cubicBezTo>
                    <a:cubicBezTo>
                      <a:pt x="3" y="6"/>
                      <a:pt x="3" y="6"/>
                      <a:pt x="3" y="6"/>
                    </a:cubicBezTo>
                    <a:cubicBezTo>
                      <a:pt x="3" y="6"/>
                      <a:pt x="3" y="6"/>
                      <a:pt x="3" y="6"/>
                    </a:cubicBezTo>
                    <a:cubicBezTo>
                      <a:pt x="0" y="6"/>
                      <a:pt x="0" y="6"/>
                      <a:pt x="0" y="6"/>
                    </a:cubicBezTo>
                    <a:cubicBezTo>
                      <a:pt x="0" y="7"/>
                      <a:pt x="0" y="8"/>
                      <a:pt x="1" y="10"/>
                    </a:cubicBezTo>
                    <a:cubicBezTo>
                      <a:pt x="2" y="11"/>
                      <a:pt x="3" y="12"/>
                      <a:pt x="5" y="12"/>
                    </a:cubicBezTo>
                    <a:cubicBezTo>
                      <a:pt x="5" y="9"/>
                      <a:pt x="5" y="9"/>
                      <a:pt x="5" y="9"/>
                    </a:cubicBezTo>
                    <a:cubicBezTo>
                      <a:pt x="6" y="9"/>
                      <a:pt x="6" y="9"/>
                      <a:pt x="7" y="8"/>
                    </a:cubicBezTo>
                    <a:cubicBezTo>
                      <a:pt x="8" y="6"/>
                      <a:pt x="8" y="4"/>
                      <a:pt x="5" y="3"/>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58" name="Freeform 23"/>
              <p:cNvSpPr>
                <a:spLocks/>
              </p:cNvSpPr>
              <p:nvPr/>
            </p:nvSpPr>
            <p:spPr bwMode="auto">
              <a:xfrm>
                <a:off x="2440" y="1491"/>
                <a:ext cx="40" cy="47"/>
              </a:xfrm>
              <a:custGeom>
                <a:avLst/>
                <a:gdLst>
                  <a:gd name="T0" fmla="*/ 9 w 15"/>
                  <a:gd name="T1" fmla="*/ 0 h 18"/>
                  <a:gd name="T2" fmla="*/ 5 w 15"/>
                  <a:gd name="T3" fmla="*/ 1 h 18"/>
                  <a:gd name="T4" fmla="*/ 0 w 15"/>
                  <a:gd name="T5" fmla="*/ 11 h 18"/>
                  <a:gd name="T6" fmla="*/ 3 w 15"/>
                  <a:gd name="T7" fmla="*/ 17 h 18"/>
                  <a:gd name="T8" fmla="*/ 6 w 15"/>
                  <a:gd name="T9" fmla="*/ 18 h 18"/>
                  <a:gd name="T10" fmla="*/ 12 w 15"/>
                  <a:gd name="T11" fmla="*/ 13 h 18"/>
                  <a:gd name="T12" fmla="*/ 12 w 15"/>
                  <a:gd name="T13" fmla="*/ 12 h 18"/>
                  <a:gd name="T14" fmla="*/ 13 w 15"/>
                  <a:gd name="T15" fmla="*/ 3 h 18"/>
                  <a:gd name="T16" fmla="*/ 9 w 15"/>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9" y="0"/>
                    </a:moveTo>
                    <a:cubicBezTo>
                      <a:pt x="8" y="0"/>
                      <a:pt x="7" y="1"/>
                      <a:pt x="5" y="1"/>
                    </a:cubicBezTo>
                    <a:cubicBezTo>
                      <a:pt x="2" y="3"/>
                      <a:pt x="0" y="8"/>
                      <a:pt x="0" y="11"/>
                    </a:cubicBezTo>
                    <a:cubicBezTo>
                      <a:pt x="0" y="15"/>
                      <a:pt x="2" y="16"/>
                      <a:pt x="3" y="17"/>
                    </a:cubicBezTo>
                    <a:cubicBezTo>
                      <a:pt x="4" y="17"/>
                      <a:pt x="5" y="18"/>
                      <a:pt x="6" y="18"/>
                    </a:cubicBezTo>
                    <a:cubicBezTo>
                      <a:pt x="9" y="18"/>
                      <a:pt x="11" y="14"/>
                      <a:pt x="12" y="13"/>
                    </a:cubicBezTo>
                    <a:cubicBezTo>
                      <a:pt x="12" y="12"/>
                      <a:pt x="12" y="12"/>
                      <a:pt x="12" y="12"/>
                    </a:cubicBezTo>
                    <a:cubicBezTo>
                      <a:pt x="14" y="9"/>
                      <a:pt x="15" y="6"/>
                      <a:pt x="13" y="3"/>
                    </a:cubicBezTo>
                    <a:cubicBezTo>
                      <a:pt x="12" y="1"/>
                      <a:pt x="11" y="0"/>
                      <a:pt x="9" y="0"/>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59" name="Freeform 24"/>
              <p:cNvSpPr>
                <a:spLocks/>
              </p:cNvSpPr>
              <p:nvPr/>
            </p:nvSpPr>
            <p:spPr bwMode="auto">
              <a:xfrm>
                <a:off x="2462" y="1318"/>
                <a:ext cx="48" cy="45"/>
              </a:xfrm>
              <a:custGeom>
                <a:avLst/>
                <a:gdLst>
                  <a:gd name="T0" fmla="*/ 10 w 18"/>
                  <a:gd name="T1" fmla="*/ 1 h 17"/>
                  <a:gd name="T2" fmla="*/ 7 w 18"/>
                  <a:gd name="T3" fmla="*/ 0 h 17"/>
                  <a:gd name="T4" fmla="*/ 3 w 18"/>
                  <a:gd name="T5" fmla="*/ 2 h 17"/>
                  <a:gd name="T6" fmla="*/ 5 w 18"/>
                  <a:gd name="T7" fmla="*/ 12 h 17"/>
                  <a:gd name="T8" fmla="*/ 5 w 18"/>
                  <a:gd name="T9" fmla="*/ 13 h 17"/>
                  <a:gd name="T10" fmla="*/ 11 w 18"/>
                  <a:gd name="T11" fmla="*/ 17 h 17"/>
                  <a:gd name="T12" fmla="*/ 11 w 18"/>
                  <a:gd name="T13" fmla="*/ 17 h 17"/>
                  <a:gd name="T14" fmla="*/ 16 w 18"/>
                  <a:gd name="T15" fmla="*/ 13 h 17"/>
                  <a:gd name="T16" fmla="*/ 10 w 18"/>
                  <a:gd name="T17"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7">
                    <a:moveTo>
                      <a:pt x="10" y="1"/>
                    </a:moveTo>
                    <a:cubicBezTo>
                      <a:pt x="9" y="0"/>
                      <a:pt x="8" y="0"/>
                      <a:pt x="7" y="0"/>
                    </a:cubicBezTo>
                    <a:cubicBezTo>
                      <a:pt x="5" y="0"/>
                      <a:pt x="4" y="1"/>
                      <a:pt x="3" y="2"/>
                    </a:cubicBezTo>
                    <a:cubicBezTo>
                      <a:pt x="0" y="6"/>
                      <a:pt x="3" y="10"/>
                      <a:pt x="5" y="12"/>
                    </a:cubicBezTo>
                    <a:cubicBezTo>
                      <a:pt x="5" y="13"/>
                      <a:pt x="5" y="13"/>
                      <a:pt x="5" y="13"/>
                    </a:cubicBezTo>
                    <a:cubicBezTo>
                      <a:pt x="6" y="14"/>
                      <a:pt x="8" y="17"/>
                      <a:pt x="11" y="17"/>
                    </a:cubicBezTo>
                    <a:cubicBezTo>
                      <a:pt x="11" y="17"/>
                      <a:pt x="11" y="17"/>
                      <a:pt x="11" y="17"/>
                    </a:cubicBezTo>
                    <a:cubicBezTo>
                      <a:pt x="12" y="17"/>
                      <a:pt x="15" y="16"/>
                      <a:pt x="16" y="13"/>
                    </a:cubicBezTo>
                    <a:cubicBezTo>
                      <a:pt x="18" y="8"/>
                      <a:pt x="15" y="2"/>
                      <a:pt x="10" y="1"/>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60" name="Freeform 25"/>
              <p:cNvSpPr>
                <a:spLocks/>
              </p:cNvSpPr>
              <p:nvPr/>
            </p:nvSpPr>
            <p:spPr bwMode="auto">
              <a:xfrm>
                <a:off x="2276" y="1501"/>
                <a:ext cx="37" cy="40"/>
              </a:xfrm>
              <a:custGeom>
                <a:avLst/>
                <a:gdLst>
                  <a:gd name="T0" fmla="*/ 6 w 14"/>
                  <a:gd name="T1" fmla="*/ 0 h 15"/>
                  <a:gd name="T2" fmla="*/ 0 w 14"/>
                  <a:gd name="T3" fmla="*/ 5 h 15"/>
                  <a:gd name="T4" fmla="*/ 3 w 14"/>
                  <a:gd name="T5" fmla="*/ 11 h 15"/>
                  <a:gd name="T6" fmla="*/ 3 w 14"/>
                  <a:gd name="T7" fmla="*/ 11 h 15"/>
                  <a:gd name="T8" fmla="*/ 8 w 14"/>
                  <a:gd name="T9" fmla="*/ 15 h 15"/>
                  <a:gd name="T10" fmla="*/ 8 w 14"/>
                  <a:gd name="T11" fmla="*/ 15 h 15"/>
                  <a:gd name="T12" fmla="*/ 13 w 14"/>
                  <a:gd name="T13" fmla="*/ 13 h 15"/>
                  <a:gd name="T14" fmla="*/ 13 w 14"/>
                  <a:gd name="T15" fmla="*/ 5 h 15"/>
                  <a:gd name="T16" fmla="*/ 6 w 14"/>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5">
                    <a:moveTo>
                      <a:pt x="6" y="0"/>
                    </a:moveTo>
                    <a:cubicBezTo>
                      <a:pt x="3" y="0"/>
                      <a:pt x="1" y="2"/>
                      <a:pt x="0" y="5"/>
                    </a:cubicBezTo>
                    <a:cubicBezTo>
                      <a:pt x="0" y="7"/>
                      <a:pt x="0" y="9"/>
                      <a:pt x="3" y="11"/>
                    </a:cubicBezTo>
                    <a:cubicBezTo>
                      <a:pt x="3" y="11"/>
                      <a:pt x="3" y="11"/>
                      <a:pt x="3" y="11"/>
                    </a:cubicBezTo>
                    <a:cubicBezTo>
                      <a:pt x="4" y="15"/>
                      <a:pt x="7" y="15"/>
                      <a:pt x="8" y="15"/>
                    </a:cubicBezTo>
                    <a:cubicBezTo>
                      <a:pt x="8" y="15"/>
                      <a:pt x="8" y="15"/>
                      <a:pt x="8" y="15"/>
                    </a:cubicBezTo>
                    <a:cubicBezTo>
                      <a:pt x="10" y="15"/>
                      <a:pt x="11" y="14"/>
                      <a:pt x="13" y="13"/>
                    </a:cubicBezTo>
                    <a:cubicBezTo>
                      <a:pt x="14" y="10"/>
                      <a:pt x="14" y="7"/>
                      <a:pt x="13" y="5"/>
                    </a:cubicBezTo>
                    <a:cubicBezTo>
                      <a:pt x="12" y="2"/>
                      <a:pt x="9" y="0"/>
                      <a:pt x="6" y="0"/>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61" name="Freeform 26"/>
              <p:cNvSpPr>
                <a:spLocks/>
              </p:cNvSpPr>
              <p:nvPr/>
            </p:nvSpPr>
            <p:spPr bwMode="auto">
              <a:xfrm>
                <a:off x="2379" y="1509"/>
                <a:ext cx="38" cy="35"/>
              </a:xfrm>
              <a:custGeom>
                <a:avLst/>
                <a:gdLst>
                  <a:gd name="T0" fmla="*/ 8 w 14"/>
                  <a:gd name="T1" fmla="*/ 0 h 13"/>
                  <a:gd name="T2" fmla="*/ 1 w 14"/>
                  <a:gd name="T3" fmla="*/ 4 h 13"/>
                  <a:gd name="T4" fmla="*/ 0 w 14"/>
                  <a:gd name="T5" fmla="*/ 9 h 13"/>
                  <a:gd name="T6" fmla="*/ 3 w 14"/>
                  <a:gd name="T7" fmla="*/ 13 h 13"/>
                  <a:gd name="T8" fmla="*/ 6 w 14"/>
                  <a:gd name="T9" fmla="*/ 13 h 13"/>
                  <a:gd name="T10" fmla="*/ 13 w 14"/>
                  <a:gd name="T11" fmla="*/ 10 h 13"/>
                  <a:gd name="T12" fmla="*/ 13 w 14"/>
                  <a:gd name="T13" fmla="*/ 3 h 13"/>
                  <a:gd name="T14" fmla="*/ 8 w 14"/>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8" y="0"/>
                    </a:moveTo>
                    <a:cubicBezTo>
                      <a:pt x="5" y="0"/>
                      <a:pt x="2" y="1"/>
                      <a:pt x="1" y="4"/>
                    </a:cubicBezTo>
                    <a:cubicBezTo>
                      <a:pt x="0" y="6"/>
                      <a:pt x="0" y="8"/>
                      <a:pt x="0" y="9"/>
                    </a:cubicBezTo>
                    <a:cubicBezTo>
                      <a:pt x="1" y="10"/>
                      <a:pt x="1" y="12"/>
                      <a:pt x="3" y="13"/>
                    </a:cubicBezTo>
                    <a:cubicBezTo>
                      <a:pt x="4" y="13"/>
                      <a:pt x="5" y="13"/>
                      <a:pt x="6" y="13"/>
                    </a:cubicBezTo>
                    <a:cubicBezTo>
                      <a:pt x="8" y="13"/>
                      <a:pt x="11" y="12"/>
                      <a:pt x="13" y="10"/>
                    </a:cubicBezTo>
                    <a:cubicBezTo>
                      <a:pt x="14" y="8"/>
                      <a:pt x="14" y="5"/>
                      <a:pt x="13" y="3"/>
                    </a:cubicBezTo>
                    <a:cubicBezTo>
                      <a:pt x="13" y="1"/>
                      <a:pt x="10" y="0"/>
                      <a:pt x="8" y="0"/>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62" name="Freeform 27"/>
              <p:cNvSpPr>
                <a:spLocks noEditPoints="1"/>
              </p:cNvSpPr>
              <p:nvPr/>
            </p:nvSpPr>
            <p:spPr bwMode="auto">
              <a:xfrm>
                <a:off x="1699" y="988"/>
                <a:ext cx="2293" cy="1454"/>
              </a:xfrm>
              <a:custGeom>
                <a:avLst/>
                <a:gdLst>
                  <a:gd name="T0" fmla="*/ 834 w 863"/>
                  <a:gd name="T1" fmla="*/ 311 h 547"/>
                  <a:gd name="T2" fmla="*/ 792 w 863"/>
                  <a:gd name="T3" fmla="*/ 284 h 547"/>
                  <a:gd name="T4" fmla="*/ 774 w 863"/>
                  <a:gd name="T5" fmla="*/ 241 h 547"/>
                  <a:gd name="T6" fmla="*/ 848 w 863"/>
                  <a:gd name="T7" fmla="*/ 263 h 547"/>
                  <a:gd name="T8" fmla="*/ 847 w 863"/>
                  <a:gd name="T9" fmla="*/ 195 h 547"/>
                  <a:gd name="T10" fmla="*/ 790 w 863"/>
                  <a:gd name="T11" fmla="*/ 178 h 547"/>
                  <a:gd name="T12" fmla="*/ 735 w 863"/>
                  <a:gd name="T13" fmla="*/ 169 h 547"/>
                  <a:gd name="T14" fmla="*/ 725 w 863"/>
                  <a:gd name="T15" fmla="*/ 129 h 547"/>
                  <a:gd name="T16" fmla="*/ 689 w 863"/>
                  <a:gd name="T17" fmla="*/ 93 h 547"/>
                  <a:gd name="T18" fmla="*/ 665 w 863"/>
                  <a:gd name="T19" fmla="*/ 87 h 547"/>
                  <a:gd name="T20" fmla="*/ 614 w 863"/>
                  <a:gd name="T21" fmla="*/ 63 h 547"/>
                  <a:gd name="T22" fmla="*/ 550 w 863"/>
                  <a:gd name="T23" fmla="*/ 63 h 547"/>
                  <a:gd name="T24" fmla="*/ 523 w 863"/>
                  <a:gd name="T25" fmla="*/ 14 h 547"/>
                  <a:gd name="T26" fmla="*/ 480 w 863"/>
                  <a:gd name="T27" fmla="*/ 95 h 547"/>
                  <a:gd name="T28" fmla="*/ 467 w 863"/>
                  <a:gd name="T29" fmla="*/ 13 h 547"/>
                  <a:gd name="T30" fmla="*/ 446 w 863"/>
                  <a:gd name="T31" fmla="*/ 151 h 547"/>
                  <a:gd name="T32" fmla="*/ 494 w 863"/>
                  <a:gd name="T33" fmla="*/ 169 h 547"/>
                  <a:gd name="T34" fmla="*/ 483 w 863"/>
                  <a:gd name="T35" fmla="*/ 244 h 547"/>
                  <a:gd name="T36" fmla="*/ 462 w 863"/>
                  <a:gd name="T37" fmla="*/ 226 h 547"/>
                  <a:gd name="T38" fmla="*/ 428 w 863"/>
                  <a:gd name="T39" fmla="*/ 227 h 547"/>
                  <a:gd name="T40" fmla="*/ 397 w 863"/>
                  <a:gd name="T41" fmla="*/ 176 h 547"/>
                  <a:gd name="T42" fmla="*/ 394 w 863"/>
                  <a:gd name="T43" fmla="*/ 112 h 547"/>
                  <a:gd name="T44" fmla="*/ 424 w 863"/>
                  <a:gd name="T45" fmla="*/ 35 h 547"/>
                  <a:gd name="T46" fmla="*/ 364 w 863"/>
                  <a:gd name="T47" fmla="*/ 58 h 547"/>
                  <a:gd name="T48" fmla="*/ 346 w 863"/>
                  <a:gd name="T49" fmla="*/ 121 h 547"/>
                  <a:gd name="T50" fmla="*/ 368 w 863"/>
                  <a:gd name="T51" fmla="*/ 186 h 547"/>
                  <a:gd name="T52" fmla="*/ 376 w 863"/>
                  <a:gd name="T53" fmla="*/ 219 h 547"/>
                  <a:gd name="T54" fmla="*/ 348 w 863"/>
                  <a:gd name="T55" fmla="*/ 269 h 547"/>
                  <a:gd name="T56" fmla="*/ 338 w 863"/>
                  <a:gd name="T57" fmla="*/ 226 h 547"/>
                  <a:gd name="T58" fmla="*/ 315 w 863"/>
                  <a:gd name="T59" fmla="*/ 242 h 547"/>
                  <a:gd name="T60" fmla="*/ 293 w 863"/>
                  <a:gd name="T61" fmla="*/ 239 h 547"/>
                  <a:gd name="T62" fmla="*/ 246 w 863"/>
                  <a:gd name="T63" fmla="*/ 229 h 547"/>
                  <a:gd name="T64" fmla="*/ 205 w 863"/>
                  <a:gd name="T65" fmla="*/ 179 h 547"/>
                  <a:gd name="T66" fmla="*/ 188 w 863"/>
                  <a:gd name="T67" fmla="*/ 204 h 547"/>
                  <a:gd name="T68" fmla="*/ 162 w 863"/>
                  <a:gd name="T69" fmla="*/ 247 h 547"/>
                  <a:gd name="T70" fmla="*/ 132 w 863"/>
                  <a:gd name="T71" fmla="*/ 198 h 547"/>
                  <a:gd name="T72" fmla="*/ 81 w 863"/>
                  <a:gd name="T73" fmla="*/ 180 h 547"/>
                  <a:gd name="T74" fmla="*/ 71 w 863"/>
                  <a:gd name="T75" fmla="*/ 129 h 547"/>
                  <a:gd name="T76" fmla="*/ 339 w 863"/>
                  <a:gd name="T77" fmla="*/ 547 h 547"/>
                  <a:gd name="T78" fmla="*/ 370 w 863"/>
                  <a:gd name="T79" fmla="*/ 480 h 547"/>
                  <a:gd name="T80" fmla="*/ 403 w 863"/>
                  <a:gd name="T81" fmla="*/ 448 h 547"/>
                  <a:gd name="T82" fmla="*/ 466 w 863"/>
                  <a:gd name="T83" fmla="*/ 385 h 547"/>
                  <a:gd name="T84" fmla="*/ 489 w 863"/>
                  <a:gd name="T85" fmla="*/ 308 h 547"/>
                  <a:gd name="T86" fmla="*/ 526 w 863"/>
                  <a:gd name="T87" fmla="*/ 303 h 547"/>
                  <a:gd name="T88" fmla="*/ 552 w 863"/>
                  <a:gd name="T89" fmla="*/ 244 h 547"/>
                  <a:gd name="T90" fmla="*/ 538 w 863"/>
                  <a:gd name="T91" fmla="*/ 185 h 547"/>
                  <a:gd name="T92" fmla="*/ 531 w 863"/>
                  <a:gd name="T93" fmla="*/ 170 h 547"/>
                  <a:gd name="T94" fmla="*/ 595 w 863"/>
                  <a:gd name="T95" fmla="*/ 161 h 547"/>
                  <a:gd name="T96" fmla="*/ 613 w 863"/>
                  <a:gd name="T97" fmla="*/ 200 h 547"/>
                  <a:gd name="T98" fmla="*/ 671 w 863"/>
                  <a:gd name="T99" fmla="*/ 215 h 547"/>
                  <a:gd name="T100" fmla="*/ 675 w 863"/>
                  <a:gd name="T101" fmla="*/ 310 h 547"/>
                  <a:gd name="T102" fmla="*/ 621 w 863"/>
                  <a:gd name="T103" fmla="*/ 342 h 547"/>
                  <a:gd name="T104" fmla="*/ 685 w 863"/>
                  <a:gd name="T105" fmla="*/ 353 h 547"/>
                  <a:gd name="T106" fmla="*/ 728 w 863"/>
                  <a:gd name="T107" fmla="*/ 369 h 547"/>
                  <a:gd name="T108" fmla="*/ 776 w 863"/>
                  <a:gd name="T109" fmla="*/ 396 h 547"/>
                  <a:gd name="T110" fmla="*/ 837 w 863"/>
                  <a:gd name="T111" fmla="*/ 378 h 547"/>
                  <a:gd name="T112" fmla="*/ 825 w 863"/>
                  <a:gd name="T113" fmla="*/ 361 h 547"/>
                  <a:gd name="T114" fmla="*/ 493 w 863"/>
                  <a:gd name="T115" fmla="*/ 121 h 547"/>
                  <a:gd name="T116" fmla="*/ 457 w 863"/>
                  <a:gd name="T117" fmla="*/ 345 h 547"/>
                  <a:gd name="T118" fmla="*/ 573 w 863"/>
                  <a:gd name="T119" fmla="*/ 14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3" h="547">
                    <a:moveTo>
                      <a:pt x="862" y="359"/>
                    </a:moveTo>
                    <a:cubicBezTo>
                      <a:pt x="863" y="356"/>
                      <a:pt x="863" y="352"/>
                      <a:pt x="862" y="349"/>
                    </a:cubicBezTo>
                    <a:cubicBezTo>
                      <a:pt x="860" y="347"/>
                      <a:pt x="859" y="344"/>
                      <a:pt x="856" y="342"/>
                    </a:cubicBezTo>
                    <a:cubicBezTo>
                      <a:pt x="856" y="342"/>
                      <a:pt x="855" y="342"/>
                      <a:pt x="855" y="341"/>
                    </a:cubicBezTo>
                    <a:cubicBezTo>
                      <a:pt x="855" y="341"/>
                      <a:pt x="854" y="341"/>
                      <a:pt x="854" y="340"/>
                    </a:cubicBezTo>
                    <a:cubicBezTo>
                      <a:pt x="854" y="340"/>
                      <a:pt x="855" y="339"/>
                      <a:pt x="856" y="339"/>
                    </a:cubicBezTo>
                    <a:cubicBezTo>
                      <a:pt x="858" y="335"/>
                      <a:pt x="858" y="330"/>
                      <a:pt x="854" y="326"/>
                    </a:cubicBezTo>
                    <a:cubicBezTo>
                      <a:pt x="853" y="324"/>
                      <a:pt x="851" y="324"/>
                      <a:pt x="849" y="323"/>
                    </a:cubicBezTo>
                    <a:cubicBezTo>
                      <a:pt x="848" y="323"/>
                      <a:pt x="847" y="323"/>
                      <a:pt x="847" y="323"/>
                    </a:cubicBezTo>
                    <a:cubicBezTo>
                      <a:pt x="847" y="322"/>
                      <a:pt x="847" y="322"/>
                      <a:pt x="847" y="321"/>
                    </a:cubicBezTo>
                    <a:cubicBezTo>
                      <a:pt x="847" y="320"/>
                      <a:pt x="847" y="318"/>
                      <a:pt x="846" y="316"/>
                    </a:cubicBezTo>
                    <a:cubicBezTo>
                      <a:pt x="845" y="315"/>
                      <a:pt x="842" y="315"/>
                      <a:pt x="841" y="315"/>
                    </a:cubicBezTo>
                    <a:cubicBezTo>
                      <a:pt x="841" y="315"/>
                      <a:pt x="841" y="315"/>
                      <a:pt x="841" y="315"/>
                    </a:cubicBezTo>
                    <a:cubicBezTo>
                      <a:pt x="840" y="315"/>
                      <a:pt x="839" y="315"/>
                      <a:pt x="839" y="315"/>
                    </a:cubicBezTo>
                    <a:cubicBezTo>
                      <a:pt x="838" y="315"/>
                      <a:pt x="838" y="315"/>
                      <a:pt x="838" y="315"/>
                    </a:cubicBezTo>
                    <a:cubicBezTo>
                      <a:pt x="838" y="315"/>
                      <a:pt x="838" y="315"/>
                      <a:pt x="838" y="315"/>
                    </a:cubicBezTo>
                    <a:cubicBezTo>
                      <a:pt x="837" y="315"/>
                      <a:pt x="837" y="314"/>
                      <a:pt x="837" y="313"/>
                    </a:cubicBezTo>
                    <a:cubicBezTo>
                      <a:pt x="836" y="313"/>
                      <a:pt x="835" y="312"/>
                      <a:pt x="834" y="311"/>
                    </a:cubicBezTo>
                    <a:cubicBezTo>
                      <a:pt x="834" y="310"/>
                      <a:pt x="833" y="310"/>
                      <a:pt x="833" y="310"/>
                    </a:cubicBezTo>
                    <a:cubicBezTo>
                      <a:pt x="833" y="310"/>
                      <a:pt x="833" y="310"/>
                      <a:pt x="833" y="310"/>
                    </a:cubicBezTo>
                    <a:cubicBezTo>
                      <a:pt x="833" y="309"/>
                      <a:pt x="834" y="307"/>
                      <a:pt x="834" y="306"/>
                    </a:cubicBezTo>
                    <a:cubicBezTo>
                      <a:pt x="836" y="303"/>
                      <a:pt x="836" y="303"/>
                      <a:pt x="836" y="303"/>
                    </a:cubicBezTo>
                    <a:cubicBezTo>
                      <a:pt x="833" y="302"/>
                      <a:pt x="833" y="302"/>
                      <a:pt x="833" y="302"/>
                    </a:cubicBezTo>
                    <a:cubicBezTo>
                      <a:pt x="831" y="301"/>
                      <a:pt x="830" y="301"/>
                      <a:pt x="829" y="301"/>
                    </a:cubicBezTo>
                    <a:cubicBezTo>
                      <a:pt x="828" y="301"/>
                      <a:pt x="826" y="301"/>
                      <a:pt x="826" y="301"/>
                    </a:cubicBezTo>
                    <a:cubicBezTo>
                      <a:pt x="825" y="301"/>
                      <a:pt x="824" y="301"/>
                      <a:pt x="824" y="301"/>
                    </a:cubicBezTo>
                    <a:cubicBezTo>
                      <a:pt x="824" y="300"/>
                      <a:pt x="824" y="299"/>
                      <a:pt x="824" y="299"/>
                    </a:cubicBezTo>
                    <a:cubicBezTo>
                      <a:pt x="824" y="297"/>
                      <a:pt x="823" y="292"/>
                      <a:pt x="817" y="292"/>
                    </a:cubicBezTo>
                    <a:cubicBezTo>
                      <a:pt x="815" y="292"/>
                      <a:pt x="813" y="293"/>
                      <a:pt x="812" y="294"/>
                    </a:cubicBezTo>
                    <a:cubicBezTo>
                      <a:pt x="811" y="294"/>
                      <a:pt x="810" y="295"/>
                      <a:pt x="810" y="295"/>
                    </a:cubicBezTo>
                    <a:cubicBezTo>
                      <a:pt x="810" y="295"/>
                      <a:pt x="809" y="294"/>
                      <a:pt x="808" y="293"/>
                    </a:cubicBezTo>
                    <a:cubicBezTo>
                      <a:pt x="807" y="292"/>
                      <a:pt x="807" y="291"/>
                      <a:pt x="806" y="290"/>
                    </a:cubicBezTo>
                    <a:cubicBezTo>
                      <a:pt x="804" y="289"/>
                      <a:pt x="801" y="289"/>
                      <a:pt x="800" y="289"/>
                    </a:cubicBezTo>
                    <a:cubicBezTo>
                      <a:pt x="798" y="289"/>
                      <a:pt x="798" y="289"/>
                      <a:pt x="798" y="289"/>
                    </a:cubicBezTo>
                    <a:cubicBezTo>
                      <a:pt x="797" y="289"/>
                      <a:pt x="796" y="289"/>
                      <a:pt x="796" y="289"/>
                    </a:cubicBezTo>
                    <a:cubicBezTo>
                      <a:pt x="794" y="288"/>
                      <a:pt x="793" y="287"/>
                      <a:pt x="792" y="284"/>
                    </a:cubicBezTo>
                    <a:cubicBezTo>
                      <a:pt x="791" y="281"/>
                      <a:pt x="790" y="278"/>
                      <a:pt x="787" y="276"/>
                    </a:cubicBezTo>
                    <a:cubicBezTo>
                      <a:pt x="786" y="276"/>
                      <a:pt x="786" y="276"/>
                      <a:pt x="785" y="276"/>
                    </a:cubicBezTo>
                    <a:cubicBezTo>
                      <a:pt x="785" y="275"/>
                      <a:pt x="785" y="274"/>
                      <a:pt x="785" y="274"/>
                    </a:cubicBezTo>
                    <a:cubicBezTo>
                      <a:pt x="784" y="273"/>
                      <a:pt x="783" y="270"/>
                      <a:pt x="779" y="270"/>
                    </a:cubicBezTo>
                    <a:cubicBezTo>
                      <a:pt x="779" y="270"/>
                      <a:pt x="778" y="270"/>
                      <a:pt x="777" y="270"/>
                    </a:cubicBezTo>
                    <a:cubicBezTo>
                      <a:pt x="776" y="271"/>
                      <a:pt x="775" y="271"/>
                      <a:pt x="775" y="272"/>
                    </a:cubicBezTo>
                    <a:cubicBezTo>
                      <a:pt x="775" y="272"/>
                      <a:pt x="775" y="272"/>
                      <a:pt x="775" y="271"/>
                    </a:cubicBezTo>
                    <a:cubicBezTo>
                      <a:pt x="774" y="270"/>
                      <a:pt x="772" y="270"/>
                      <a:pt x="771" y="268"/>
                    </a:cubicBezTo>
                    <a:cubicBezTo>
                      <a:pt x="771" y="268"/>
                      <a:pt x="771" y="268"/>
                      <a:pt x="770" y="268"/>
                    </a:cubicBezTo>
                    <a:cubicBezTo>
                      <a:pt x="771" y="268"/>
                      <a:pt x="772" y="268"/>
                      <a:pt x="772" y="268"/>
                    </a:cubicBezTo>
                    <a:cubicBezTo>
                      <a:pt x="773" y="268"/>
                      <a:pt x="774" y="268"/>
                      <a:pt x="775" y="268"/>
                    </a:cubicBezTo>
                    <a:cubicBezTo>
                      <a:pt x="777" y="267"/>
                      <a:pt x="779" y="266"/>
                      <a:pt x="780" y="263"/>
                    </a:cubicBezTo>
                    <a:cubicBezTo>
                      <a:pt x="781" y="261"/>
                      <a:pt x="780" y="258"/>
                      <a:pt x="779" y="256"/>
                    </a:cubicBezTo>
                    <a:cubicBezTo>
                      <a:pt x="777" y="253"/>
                      <a:pt x="774" y="252"/>
                      <a:pt x="771" y="251"/>
                    </a:cubicBezTo>
                    <a:cubicBezTo>
                      <a:pt x="768" y="250"/>
                      <a:pt x="766" y="249"/>
                      <a:pt x="765" y="247"/>
                    </a:cubicBezTo>
                    <a:cubicBezTo>
                      <a:pt x="765" y="246"/>
                      <a:pt x="765" y="246"/>
                      <a:pt x="765" y="246"/>
                    </a:cubicBezTo>
                    <a:cubicBezTo>
                      <a:pt x="765" y="244"/>
                      <a:pt x="768" y="243"/>
                      <a:pt x="770" y="243"/>
                    </a:cubicBezTo>
                    <a:cubicBezTo>
                      <a:pt x="772" y="242"/>
                      <a:pt x="773" y="242"/>
                      <a:pt x="774" y="241"/>
                    </a:cubicBezTo>
                    <a:cubicBezTo>
                      <a:pt x="776" y="240"/>
                      <a:pt x="776" y="240"/>
                      <a:pt x="776" y="240"/>
                    </a:cubicBezTo>
                    <a:cubicBezTo>
                      <a:pt x="776" y="240"/>
                      <a:pt x="777" y="240"/>
                      <a:pt x="777" y="239"/>
                    </a:cubicBezTo>
                    <a:cubicBezTo>
                      <a:pt x="777" y="239"/>
                      <a:pt x="777" y="240"/>
                      <a:pt x="779" y="240"/>
                    </a:cubicBezTo>
                    <a:cubicBezTo>
                      <a:pt x="779" y="241"/>
                      <a:pt x="779" y="241"/>
                      <a:pt x="779" y="241"/>
                    </a:cubicBezTo>
                    <a:cubicBezTo>
                      <a:pt x="782" y="243"/>
                      <a:pt x="784" y="245"/>
                      <a:pt x="788" y="247"/>
                    </a:cubicBezTo>
                    <a:cubicBezTo>
                      <a:pt x="789" y="248"/>
                      <a:pt x="789" y="248"/>
                      <a:pt x="790" y="248"/>
                    </a:cubicBezTo>
                    <a:cubicBezTo>
                      <a:pt x="792" y="249"/>
                      <a:pt x="793" y="249"/>
                      <a:pt x="794" y="251"/>
                    </a:cubicBezTo>
                    <a:cubicBezTo>
                      <a:pt x="795" y="251"/>
                      <a:pt x="795" y="251"/>
                      <a:pt x="795" y="251"/>
                    </a:cubicBezTo>
                    <a:cubicBezTo>
                      <a:pt x="797" y="253"/>
                      <a:pt x="799" y="256"/>
                      <a:pt x="802" y="256"/>
                    </a:cubicBezTo>
                    <a:cubicBezTo>
                      <a:pt x="803" y="256"/>
                      <a:pt x="804" y="256"/>
                      <a:pt x="805" y="255"/>
                    </a:cubicBezTo>
                    <a:cubicBezTo>
                      <a:pt x="805" y="258"/>
                      <a:pt x="805" y="261"/>
                      <a:pt x="807" y="262"/>
                    </a:cubicBezTo>
                    <a:cubicBezTo>
                      <a:pt x="809" y="264"/>
                      <a:pt x="812" y="265"/>
                      <a:pt x="814" y="266"/>
                    </a:cubicBezTo>
                    <a:cubicBezTo>
                      <a:pt x="815" y="266"/>
                      <a:pt x="816" y="266"/>
                      <a:pt x="816" y="266"/>
                    </a:cubicBezTo>
                    <a:cubicBezTo>
                      <a:pt x="818" y="267"/>
                      <a:pt x="820" y="268"/>
                      <a:pt x="822" y="270"/>
                    </a:cubicBezTo>
                    <a:cubicBezTo>
                      <a:pt x="826" y="275"/>
                      <a:pt x="830" y="278"/>
                      <a:pt x="838" y="278"/>
                    </a:cubicBezTo>
                    <a:cubicBezTo>
                      <a:pt x="843" y="278"/>
                      <a:pt x="847" y="277"/>
                      <a:pt x="849" y="274"/>
                    </a:cubicBezTo>
                    <a:cubicBezTo>
                      <a:pt x="850" y="272"/>
                      <a:pt x="851" y="270"/>
                      <a:pt x="849" y="266"/>
                    </a:cubicBezTo>
                    <a:cubicBezTo>
                      <a:pt x="848" y="263"/>
                      <a:pt x="848" y="263"/>
                      <a:pt x="848" y="263"/>
                    </a:cubicBezTo>
                    <a:cubicBezTo>
                      <a:pt x="847" y="260"/>
                      <a:pt x="845" y="255"/>
                      <a:pt x="843" y="252"/>
                    </a:cubicBezTo>
                    <a:cubicBezTo>
                      <a:pt x="844" y="252"/>
                      <a:pt x="844" y="252"/>
                      <a:pt x="845" y="252"/>
                    </a:cubicBezTo>
                    <a:cubicBezTo>
                      <a:pt x="846" y="252"/>
                      <a:pt x="846" y="252"/>
                      <a:pt x="847" y="251"/>
                    </a:cubicBezTo>
                    <a:cubicBezTo>
                      <a:pt x="850" y="250"/>
                      <a:pt x="851" y="247"/>
                      <a:pt x="852" y="245"/>
                    </a:cubicBezTo>
                    <a:cubicBezTo>
                      <a:pt x="852" y="244"/>
                      <a:pt x="852" y="243"/>
                      <a:pt x="853" y="242"/>
                    </a:cubicBezTo>
                    <a:cubicBezTo>
                      <a:pt x="855" y="239"/>
                      <a:pt x="855" y="237"/>
                      <a:pt x="853" y="234"/>
                    </a:cubicBezTo>
                    <a:cubicBezTo>
                      <a:pt x="853" y="234"/>
                      <a:pt x="852" y="234"/>
                      <a:pt x="852" y="233"/>
                    </a:cubicBezTo>
                    <a:cubicBezTo>
                      <a:pt x="852" y="233"/>
                      <a:pt x="853" y="232"/>
                      <a:pt x="853" y="231"/>
                    </a:cubicBezTo>
                    <a:cubicBezTo>
                      <a:pt x="854" y="230"/>
                      <a:pt x="855" y="229"/>
                      <a:pt x="854" y="227"/>
                    </a:cubicBezTo>
                    <a:cubicBezTo>
                      <a:pt x="853" y="225"/>
                      <a:pt x="851" y="224"/>
                      <a:pt x="850" y="223"/>
                    </a:cubicBezTo>
                    <a:cubicBezTo>
                      <a:pt x="849" y="223"/>
                      <a:pt x="849" y="223"/>
                      <a:pt x="849" y="223"/>
                    </a:cubicBezTo>
                    <a:cubicBezTo>
                      <a:pt x="848" y="222"/>
                      <a:pt x="848" y="222"/>
                      <a:pt x="847" y="221"/>
                    </a:cubicBezTo>
                    <a:cubicBezTo>
                      <a:pt x="851" y="221"/>
                      <a:pt x="853" y="219"/>
                      <a:pt x="854" y="218"/>
                    </a:cubicBezTo>
                    <a:cubicBezTo>
                      <a:pt x="855" y="215"/>
                      <a:pt x="855" y="213"/>
                      <a:pt x="854" y="211"/>
                    </a:cubicBezTo>
                    <a:cubicBezTo>
                      <a:pt x="854" y="210"/>
                      <a:pt x="854" y="209"/>
                      <a:pt x="854" y="209"/>
                    </a:cubicBezTo>
                    <a:cubicBezTo>
                      <a:pt x="854" y="208"/>
                      <a:pt x="855" y="208"/>
                      <a:pt x="855" y="207"/>
                    </a:cubicBezTo>
                    <a:cubicBezTo>
                      <a:pt x="856" y="205"/>
                      <a:pt x="858" y="200"/>
                      <a:pt x="852" y="197"/>
                    </a:cubicBezTo>
                    <a:cubicBezTo>
                      <a:pt x="850" y="196"/>
                      <a:pt x="848" y="196"/>
                      <a:pt x="847" y="195"/>
                    </a:cubicBezTo>
                    <a:cubicBezTo>
                      <a:pt x="845" y="195"/>
                      <a:pt x="844" y="195"/>
                      <a:pt x="843" y="194"/>
                    </a:cubicBezTo>
                    <a:cubicBezTo>
                      <a:pt x="842" y="194"/>
                      <a:pt x="842" y="194"/>
                      <a:pt x="842" y="194"/>
                    </a:cubicBezTo>
                    <a:cubicBezTo>
                      <a:pt x="840" y="193"/>
                      <a:pt x="839" y="192"/>
                      <a:pt x="837" y="192"/>
                    </a:cubicBezTo>
                    <a:cubicBezTo>
                      <a:pt x="835" y="192"/>
                      <a:pt x="833" y="193"/>
                      <a:pt x="831" y="195"/>
                    </a:cubicBezTo>
                    <a:cubicBezTo>
                      <a:pt x="830" y="196"/>
                      <a:pt x="829" y="197"/>
                      <a:pt x="829" y="198"/>
                    </a:cubicBezTo>
                    <a:cubicBezTo>
                      <a:pt x="827" y="199"/>
                      <a:pt x="826" y="201"/>
                      <a:pt x="825" y="201"/>
                    </a:cubicBezTo>
                    <a:cubicBezTo>
                      <a:pt x="825" y="200"/>
                      <a:pt x="825" y="200"/>
                      <a:pt x="825" y="199"/>
                    </a:cubicBezTo>
                    <a:cubicBezTo>
                      <a:pt x="825" y="196"/>
                      <a:pt x="825" y="193"/>
                      <a:pt x="823" y="191"/>
                    </a:cubicBezTo>
                    <a:cubicBezTo>
                      <a:pt x="822" y="190"/>
                      <a:pt x="821" y="189"/>
                      <a:pt x="819" y="189"/>
                    </a:cubicBezTo>
                    <a:cubicBezTo>
                      <a:pt x="819" y="189"/>
                      <a:pt x="818" y="189"/>
                      <a:pt x="818" y="190"/>
                    </a:cubicBezTo>
                    <a:cubicBezTo>
                      <a:pt x="816" y="190"/>
                      <a:pt x="814" y="191"/>
                      <a:pt x="812" y="193"/>
                    </a:cubicBezTo>
                    <a:cubicBezTo>
                      <a:pt x="811" y="193"/>
                      <a:pt x="810" y="194"/>
                      <a:pt x="810" y="194"/>
                    </a:cubicBezTo>
                    <a:cubicBezTo>
                      <a:pt x="810" y="194"/>
                      <a:pt x="810" y="194"/>
                      <a:pt x="810" y="194"/>
                    </a:cubicBezTo>
                    <a:cubicBezTo>
                      <a:pt x="809" y="194"/>
                      <a:pt x="808" y="193"/>
                      <a:pt x="807" y="191"/>
                    </a:cubicBezTo>
                    <a:cubicBezTo>
                      <a:pt x="806" y="191"/>
                      <a:pt x="806" y="190"/>
                      <a:pt x="805" y="189"/>
                    </a:cubicBezTo>
                    <a:cubicBezTo>
                      <a:pt x="802" y="186"/>
                      <a:pt x="799" y="183"/>
                      <a:pt x="796" y="181"/>
                    </a:cubicBezTo>
                    <a:cubicBezTo>
                      <a:pt x="796" y="181"/>
                      <a:pt x="796" y="181"/>
                      <a:pt x="796" y="181"/>
                    </a:cubicBezTo>
                    <a:cubicBezTo>
                      <a:pt x="795" y="180"/>
                      <a:pt x="793" y="178"/>
                      <a:pt x="790" y="178"/>
                    </a:cubicBezTo>
                    <a:cubicBezTo>
                      <a:pt x="790" y="178"/>
                      <a:pt x="789" y="178"/>
                      <a:pt x="789" y="178"/>
                    </a:cubicBezTo>
                    <a:cubicBezTo>
                      <a:pt x="788" y="179"/>
                      <a:pt x="787" y="179"/>
                      <a:pt x="786" y="180"/>
                    </a:cubicBezTo>
                    <a:cubicBezTo>
                      <a:pt x="785" y="177"/>
                      <a:pt x="785" y="175"/>
                      <a:pt x="783" y="174"/>
                    </a:cubicBezTo>
                    <a:cubicBezTo>
                      <a:pt x="782" y="174"/>
                      <a:pt x="782" y="174"/>
                      <a:pt x="782" y="174"/>
                    </a:cubicBezTo>
                    <a:cubicBezTo>
                      <a:pt x="782" y="174"/>
                      <a:pt x="782" y="174"/>
                      <a:pt x="782" y="174"/>
                    </a:cubicBezTo>
                    <a:cubicBezTo>
                      <a:pt x="780" y="174"/>
                      <a:pt x="778" y="176"/>
                      <a:pt x="776" y="177"/>
                    </a:cubicBezTo>
                    <a:cubicBezTo>
                      <a:pt x="776" y="178"/>
                      <a:pt x="775" y="179"/>
                      <a:pt x="774" y="179"/>
                    </a:cubicBezTo>
                    <a:cubicBezTo>
                      <a:pt x="774" y="179"/>
                      <a:pt x="774" y="179"/>
                      <a:pt x="774" y="179"/>
                    </a:cubicBezTo>
                    <a:cubicBezTo>
                      <a:pt x="773" y="179"/>
                      <a:pt x="773" y="179"/>
                      <a:pt x="772" y="179"/>
                    </a:cubicBezTo>
                    <a:cubicBezTo>
                      <a:pt x="772" y="179"/>
                      <a:pt x="771" y="179"/>
                      <a:pt x="771" y="179"/>
                    </a:cubicBezTo>
                    <a:cubicBezTo>
                      <a:pt x="770" y="179"/>
                      <a:pt x="769" y="180"/>
                      <a:pt x="768" y="180"/>
                    </a:cubicBezTo>
                    <a:cubicBezTo>
                      <a:pt x="767" y="180"/>
                      <a:pt x="767" y="180"/>
                      <a:pt x="766" y="181"/>
                    </a:cubicBezTo>
                    <a:cubicBezTo>
                      <a:pt x="766" y="181"/>
                      <a:pt x="765" y="181"/>
                      <a:pt x="765" y="181"/>
                    </a:cubicBezTo>
                    <a:cubicBezTo>
                      <a:pt x="764" y="181"/>
                      <a:pt x="763" y="181"/>
                      <a:pt x="762" y="180"/>
                    </a:cubicBezTo>
                    <a:cubicBezTo>
                      <a:pt x="762" y="180"/>
                      <a:pt x="761" y="180"/>
                      <a:pt x="760" y="179"/>
                    </a:cubicBezTo>
                    <a:cubicBezTo>
                      <a:pt x="755" y="178"/>
                      <a:pt x="751" y="176"/>
                      <a:pt x="747" y="173"/>
                    </a:cubicBezTo>
                    <a:cubicBezTo>
                      <a:pt x="746" y="173"/>
                      <a:pt x="746" y="173"/>
                      <a:pt x="746" y="173"/>
                    </a:cubicBezTo>
                    <a:cubicBezTo>
                      <a:pt x="742" y="171"/>
                      <a:pt x="738" y="170"/>
                      <a:pt x="735" y="169"/>
                    </a:cubicBezTo>
                    <a:cubicBezTo>
                      <a:pt x="733" y="169"/>
                      <a:pt x="731" y="168"/>
                      <a:pt x="729" y="168"/>
                    </a:cubicBezTo>
                    <a:cubicBezTo>
                      <a:pt x="727" y="167"/>
                      <a:pt x="726" y="165"/>
                      <a:pt x="727" y="163"/>
                    </a:cubicBezTo>
                    <a:cubicBezTo>
                      <a:pt x="727" y="163"/>
                      <a:pt x="728" y="161"/>
                      <a:pt x="728" y="161"/>
                    </a:cubicBezTo>
                    <a:cubicBezTo>
                      <a:pt x="730" y="159"/>
                      <a:pt x="733" y="156"/>
                      <a:pt x="731" y="152"/>
                    </a:cubicBezTo>
                    <a:cubicBezTo>
                      <a:pt x="731" y="151"/>
                      <a:pt x="730" y="151"/>
                      <a:pt x="730" y="150"/>
                    </a:cubicBezTo>
                    <a:cubicBezTo>
                      <a:pt x="731" y="150"/>
                      <a:pt x="733" y="149"/>
                      <a:pt x="734" y="149"/>
                    </a:cubicBezTo>
                    <a:cubicBezTo>
                      <a:pt x="736" y="149"/>
                      <a:pt x="737" y="149"/>
                      <a:pt x="738" y="148"/>
                    </a:cubicBezTo>
                    <a:cubicBezTo>
                      <a:pt x="742" y="147"/>
                      <a:pt x="745" y="143"/>
                      <a:pt x="745" y="140"/>
                    </a:cubicBezTo>
                    <a:cubicBezTo>
                      <a:pt x="745" y="137"/>
                      <a:pt x="743" y="134"/>
                      <a:pt x="740" y="132"/>
                    </a:cubicBezTo>
                    <a:cubicBezTo>
                      <a:pt x="738" y="131"/>
                      <a:pt x="737" y="131"/>
                      <a:pt x="735" y="131"/>
                    </a:cubicBezTo>
                    <a:cubicBezTo>
                      <a:pt x="732" y="131"/>
                      <a:pt x="730" y="132"/>
                      <a:pt x="727" y="133"/>
                    </a:cubicBezTo>
                    <a:cubicBezTo>
                      <a:pt x="725" y="134"/>
                      <a:pt x="724" y="135"/>
                      <a:pt x="722" y="135"/>
                    </a:cubicBezTo>
                    <a:cubicBezTo>
                      <a:pt x="721" y="135"/>
                      <a:pt x="720" y="135"/>
                      <a:pt x="719" y="135"/>
                    </a:cubicBezTo>
                    <a:cubicBezTo>
                      <a:pt x="718" y="135"/>
                      <a:pt x="718" y="135"/>
                      <a:pt x="717" y="135"/>
                    </a:cubicBezTo>
                    <a:cubicBezTo>
                      <a:pt x="717" y="135"/>
                      <a:pt x="717" y="135"/>
                      <a:pt x="717" y="135"/>
                    </a:cubicBezTo>
                    <a:cubicBezTo>
                      <a:pt x="717" y="135"/>
                      <a:pt x="717" y="135"/>
                      <a:pt x="718" y="134"/>
                    </a:cubicBezTo>
                    <a:cubicBezTo>
                      <a:pt x="718" y="132"/>
                      <a:pt x="721" y="129"/>
                      <a:pt x="724" y="129"/>
                    </a:cubicBezTo>
                    <a:cubicBezTo>
                      <a:pt x="724" y="129"/>
                      <a:pt x="725" y="129"/>
                      <a:pt x="725" y="129"/>
                    </a:cubicBezTo>
                    <a:cubicBezTo>
                      <a:pt x="727" y="129"/>
                      <a:pt x="732" y="129"/>
                      <a:pt x="733" y="125"/>
                    </a:cubicBezTo>
                    <a:cubicBezTo>
                      <a:pt x="734" y="121"/>
                      <a:pt x="732" y="117"/>
                      <a:pt x="727" y="112"/>
                    </a:cubicBezTo>
                    <a:cubicBezTo>
                      <a:pt x="725" y="111"/>
                      <a:pt x="717" y="106"/>
                      <a:pt x="712" y="106"/>
                    </a:cubicBezTo>
                    <a:cubicBezTo>
                      <a:pt x="708" y="106"/>
                      <a:pt x="706" y="108"/>
                      <a:pt x="706" y="113"/>
                    </a:cubicBezTo>
                    <a:cubicBezTo>
                      <a:pt x="706" y="113"/>
                      <a:pt x="706" y="114"/>
                      <a:pt x="706" y="115"/>
                    </a:cubicBezTo>
                    <a:cubicBezTo>
                      <a:pt x="706" y="115"/>
                      <a:pt x="705" y="114"/>
                      <a:pt x="705" y="114"/>
                    </a:cubicBezTo>
                    <a:cubicBezTo>
                      <a:pt x="704" y="113"/>
                      <a:pt x="704" y="112"/>
                      <a:pt x="703" y="112"/>
                    </a:cubicBezTo>
                    <a:cubicBezTo>
                      <a:pt x="703" y="111"/>
                      <a:pt x="704" y="109"/>
                      <a:pt x="705" y="109"/>
                    </a:cubicBezTo>
                    <a:cubicBezTo>
                      <a:pt x="705" y="108"/>
                      <a:pt x="706" y="108"/>
                      <a:pt x="706" y="107"/>
                    </a:cubicBezTo>
                    <a:cubicBezTo>
                      <a:pt x="706" y="107"/>
                      <a:pt x="706" y="107"/>
                      <a:pt x="706" y="107"/>
                    </a:cubicBezTo>
                    <a:cubicBezTo>
                      <a:pt x="707" y="105"/>
                      <a:pt x="710" y="101"/>
                      <a:pt x="707" y="97"/>
                    </a:cubicBezTo>
                    <a:cubicBezTo>
                      <a:pt x="705" y="95"/>
                      <a:pt x="702" y="95"/>
                      <a:pt x="701" y="95"/>
                    </a:cubicBezTo>
                    <a:cubicBezTo>
                      <a:pt x="701" y="95"/>
                      <a:pt x="700" y="95"/>
                      <a:pt x="699" y="95"/>
                    </a:cubicBezTo>
                    <a:cubicBezTo>
                      <a:pt x="699" y="95"/>
                      <a:pt x="698" y="95"/>
                      <a:pt x="698" y="95"/>
                    </a:cubicBezTo>
                    <a:cubicBezTo>
                      <a:pt x="697" y="95"/>
                      <a:pt x="697" y="95"/>
                      <a:pt x="697" y="95"/>
                    </a:cubicBezTo>
                    <a:cubicBezTo>
                      <a:pt x="697" y="95"/>
                      <a:pt x="696" y="94"/>
                      <a:pt x="695" y="94"/>
                    </a:cubicBezTo>
                    <a:cubicBezTo>
                      <a:pt x="694" y="93"/>
                      <a:pt x="693" y="92"/>
                      <a:pt x="691" y="92"/>
                    </a:cubicBezTo>
                    <a:cubicBezTo>
                      <a:pt x="690" y="92"/>
                      <a:pt x="690" y="92"/>
                      <a:pt x="689" y="93"/>
                    </a:cubicBezTo>
                    <a:cubicBezTo>
                      <a:pt x="689" y="93"/>
                      <a:pt x="688" y="93"/>
                      <a:pt x="687" y="94"/>
                    </a:cubicBezTo>
                    <a:cubicBezTo>
                      <a:pt x="687" y="93"/>
                      <a:pt x="687" y="93"/>
                      <a:pt x="687" y="93"/>
                    </a:cubicBezTo>
                    <a:cubicBezTo>
                      <a:pt x="685" y="93"/>
                      <a:pt x="685" y="93"/>
                      <a:pt x="685" y="93"/>
                    </a:cubicBezTo>
                    <a:cubicBezTo>
                      <a:pt x="683" y="93"/>
                      <a:pt x="681" y="94"/>
                      <a:pt x="679" y="95"/>
                    </a:cubicBezTo>
                    <a:cubicBezTo>
                      <a:pt x="679" y="95"/>
                      <a:pt x="679" y="95"/>
                      <a:pt x="679" y="95"/>
                    </a:cubicBezTo>
                    <a:cubicBezTo>
                      <a:pt x="678" y="96"/>
                      <a:pt x="677" y="97"/>
                      <a:pt x="676" y="97"/>
                    </a:cubicBezTo>
                    <a:cubicBezTo>
                      <a:pt x="676" y="98"/>
                      <a:pt x="675" y="98"/>
                      <a:pt x="675" y="99"/>
                    </a:cubicBezTo>
                    <a:cubicBezTo>
                      <a:pt x="675" y="99"/>
                      <a:pt x="675" y="98"/>
                      <a:pt x="675" y="98"/>
                    </a:cubicBezTo>
                    <a:cubicBezTo>
                      <a:pt x="675" y="96"/>
                      <a:pt x="675" y="90"/>
                      <a:pt x="670" y="88"/>
                    </a:cubicBezTo>
                    <a:cubicBezTo>
                      <a:pt x="670" y="88"/>
                      <a:pt x="669" y="88"/>
                      <a:pt x="668" y="88"/>
                    </a:cubicBezTo>
                    <a:cubicBezTo>
                      <a:pt x="664" y="88"/>
                      <a:pt x="663" y="92"/>
                      <a:pt x="661" y="95"/>
                    </a:cubicBezTo>
                    <a:cubicBezTo>
                      <a:pt x="661" y="96"/>
                      <a:pt x="661" y="97"/>
                      <a:pt x="661" y="97"/>
                    </a:cubicBezTo>
                    <a:cubicBezTo>
                      <a:pt x="660" y="98"/>
                      <a:pt x="660" y="99"/>
                      <a:pt x="659" y="99"/>
                    </a:cubicBezTo>
                    <a:cubicBezTo>
                      <a:pt x="658" y="101"/>
                      <a:pt x="656" y="104"/>
                      <a:pt x="655" y="104"/>
                    </a:cubicBezTo>
                    <a:cubicBezTo>
                      <a:pt x="654" y="104"/>
                      <a:pt x="654" y="104"/>
                      <a:pt x="654" y="104"/>
                    </a:cubicBezTo>
                    <a:cubicBezTo>
                      <a:pt x="654" y="104"/>
                      <a:pt x="653" y="103"/>
                      <a:pt x="654" y="101"/>
                    </a:cubicBezTo>
                    <a:cubicBezTo>
                      <a:pt x="655" y="98"/>
                      <a:pt x="656" y="97"/>
                      <a:pt x="656" y="96"/>
                    </a:cubicBezTo>
                    <a:cubicBezTo>
                      <a:pt x="659" y="95"/>
                      <a:pt x="663" y="92"/>
                      <a:pt x="665" y="87"/>
                    </a:cubicBezTo>
                    <a:cubicBezTo>
                      <a:pt x="666" y="85"/>
                      <a:pt x="665" y="83"/>
                      <a:pt x="664" y="82"/>
                    </a:cubicBezTo>
                    <a:cubicBezTo>
                      <a:pt x="663" y="80"/>
                      <a:pt x="661" y="79"/>
                      <a:pt x="659" y="78"/>
                    </a:cubicBezTo>
                    <a:cubicBezTo>
                      <a:pt x="659" y="78"/>
                      <a:pt x="658" y="78"/>
                      <a:pt x="658" y="78"/>
                    </a:cubicBezTo>
                    <a:cubicBezTo>
                      <a:pt x="657" y="78"/>
                      <a:pt x="657" y="77"/>
                      <a:pt x="656" y="77"/>
                    </a:cubicBezTo>
                    <a:cubicBezTo>
                      <a:pt x="654" y="76"/>
                      <a:pt x="651" y="74"/>
                      <a:pt x="648" y="74"/>
                    </a:cubicBezTo>
                    <a:cubicBezTo>
                      <a:pt x="647" y="73"/>
                      <a:pt x="646" y="73"/>
                      <a:pt x="645" y="73"/>
                    </a:cubicBezTo>
                    <a:cubicBezTo>
                      <a:pt x="642" y="73"/>
                      <a:pt x="640" y="74"/>
                      <a:pt x="638" y="76"/>
                    </a:cubicBezTo>
                    <a:cubicBezTo>
                      <a:pt x="637" y="78"/>
                      <a:pt x="637" y="80"/>
                      <a:pt x="637" y="82"/>
                    </a:cubicBezTo>
                    <a:cubicBezTo>
                      <a:pt x="637" y="83"/>
                      <a:pt x="637" y="84"/>
                      <a:pt x="637" y="85"/>
                    </a:cubicBezTo>
                    <a:cubicBezTo>
                      <a:pt x="637" y="86"/>
                      <a:pt x="636" y="87"/>
                      <a:pt x="636" y="87"/>
                    </a:cubicBezTo>
                    <a:cubicBezTo>
                      <a:pt x="636" y="87"/>
                      <a:pt x="636" y="86"/>
                      <a:pt x="635" y="86"/>
                    </a:cubicBezTo>
                    <a:cubicBezTo>
                      <a:pt x="634" y="82"/>
                      <a:pt x="632" y="77"/>
                      <a:pt x="627" y="76"/>
                    </a:cubicBezTo>
                    <a:cubicBezTo>
                      <a:pt x="626" y="76"/>
                      <a:pt x="626" y="76"/>
                      <a:pt x="625" y="76"/>
                    </a:cubicBezTo>
                    <a:cubicBezTo>
                      <a:pt x="623" y="76"/>
                      <a:pt x="621" y="77"/>
                      <a:pt x="619" y="78"/>
                    </a:cubicBezTo>
                    <a:cubicBezTo>
                      <a:pt x="619" y="78"/>
                      <a:pt x="618" y="79"/>
                      <a:pt x="617" y="79"/>
                    </a:cubicBezTo>
                    <a:cubicBezTo>
                      <a:pt x="618" y="79"/>
                      <a:pt x="618" y="78"/>
                      <a:pt x="618" y="77"/>
                    </a:cubicBezTo>
                    <a:cubicBezTo>
                      <a:pt x="620" y="75"/>
                      <a:pt x="622" y="72"/>
                      <a:pt x="621" y="70"/>
                    </a:cubicBezTo>
                    <a:cubicBezTo>
                      <a:pt x="621" y="64"/>
                      <a:pt x="616" y="63"/>
                      <a:pt x="614" y="63"/>
                    </a:cubicBezTo>
                    <a:cubicBezTo>
                      <a:pt x="611" y="63"/>
                      <a:pt x="610" y="62"/>
                      <a:pt x="609" y="61"/>
                    </a:cubicBezTo>
                    <a:cubicBezTo>
                      <a:pt x="609" y="60"/>
                      <a:pt x="608" y="59"/>
                      <a:pt x="608" y="58"/>
                    </a:cubicBezTo>
                    <a:cubicBezTo>
                      <a:pt x="608" y="56"/>
                      <a:pt x="607" y="55"/>
                      <a:pt x="607" y="54"/>
                    </a:cubicBezTo>
                    <a:cubicBezTo>
                      <a:pt x="605" y="50"/>
                      <a:pt x="600" y="47"/>
                      <a:pt x="596" y="46"/>
                    </a:cubicBezTo>
                    <a:cubicBezTo>
                      <a:pt x="596" y="46"/>
                      <a:pt x="595" y="46"/>
                      <a:pt x="595" y="46"/>
                    </a:cubicBezTo>
                    <a:cubicBezTo>
                      <a:pt x="594" y="46"/>
                      <a:pt x="593" y="46"/>
                      <a:pt x="593" y="47"/>
                    </a:cubicBezTo>
                    <a:cubicBezTo>
                      <a:pt x="592" y="47"/>
                      <a:pt x="591" y="47"/>
                      <a:pt x="591" y="47"/>
                    </a:cubicBezTo>
                    <a:cubicBezTo>
                      <a:pt x="590" y="47"/>
                      <a:pt x="590" y="47"/>
                      <a:pt x="589" y="47"/>
                    </a:cubicBezTo>
                    <a:cubicBezTo>
                      <a:pt x="588" y="46"/>
                      <a:pt x="587" y="46"/>
                      <a:pt x="586" y="45"/>
                    </a:cubicBezTo>
                    <a:cubicBezTo>
                      <a:pt x="584" y="44"/>
                      <a:pt x="581" y="43"/>
                      <a:pt x="578" y="43"/>
                    </a:cubicBezTo>
                    <a:cubicBezTo>
                      <a:pt x="578" y="43"/>
                      <a:pt x="577" y="43"/>
                      <a:pt x="576" y="44"/>
                    </a:cubicBezTo>
                    <a:cubicBezTo>
                      <a:pt x="572" y="44"/>
                      <a:pt x="568" y="47"/>
                      <a:pt x="564" y="52"/>
                    </a:cubicBezTo>
                    <a:cubicBezTo>
                      <a:pt x="561" y="57"/>
                      <a:pt x="560" y="60"/>
                      <a:pt x="564" y="65"/>
                    </a:cubicBezTo>
                    <a:cubicBezTo>
                      <a:pt x="564" y="65"/>
                      <a:pt x="564" y="65"/>
                      <a:pt x="564" y="65"/>
                    </a:cubicBezTo>
                    <a:cubicBezTo>
                      <a:pt x="563" y="66"/>
                      <a:pt x="562" y="66"/>
                      <a:pt x="561" y="67"/>
                    </a:cubicBezTo>
                    <a:cubicBezTo>
                      <a:pt x="560" y="65"/>
                      <a:pt x="557" y="64"/>
                      <a:pt x="555" y="64"/>
                    </a:cubicBezTo>
                    <a:cubicBezTo>
                      <a:pt x="555" y="64"/>
                      <a:pt x="554" y="64"/>
                      <a:pt x="554" y="63"/>
                    </a:cubicBezTo>
                    <a:cubicBezTo>
                      <a:pt x="553" y="63"/>
                      <a:pt x="551" y="63"/>
                      <a:pt x="550" y="63"/>
                    </a:cubicBezTo>
                    <a:cubicBezTo>
                      <a:pt x="549" y="63"/>
                      <a:pt x="549" y="63"/>
                      <a:pt x="549" y="63"/>
                    </a:cubicBezTo>
                    <a:cubicBezTo>
                      <a:pt x="549" y="63"/>
                      <a:pt x="549" y="63"/>
                      <a:pt x="549" y="63"/>
                    </a:cubicBezTo>
                    <a:cubicBezTo>
                      <a:pt x="545" y="63"/>
                      <a:pt x="544" y="67"/>
                      <a:pt x="544" y="70"/>
                    </a:cubicBezTo>
                    <a:cubicBezTo>
                      <a:pt x="543" y="70"/>
                      <a:pt x="543" y="71"/>
                      <a:pt x="543" y="71"/>
                    </a:cubicBezTo>
                    <a:cubicBezTo>
                      <a:pt x="542" y="74"/>
                      <a:pt x="541" y="76"/>
                      <a:pt x="541" y="77"/>
                    </a:cubicBezTo>
                    <a:cubicBezTo>
                      <a:pt x="540" y="76"/>
                      <a:pt x="540" y="74"/>
                      <a:pt x="540" y="72"/>
                    </a:cubicBezTo>
                    <a:cubicBezTo>
                      <a:pt x="540" y="72"/>
                      <a:pt x="540" y="71"/>
                      <a:pt x="540" y="71"/>
                    </a:cubicBezTo>
                    <a:cubicBezTo>
                      <a:pt x="540" y="70"/>
                      <a:pt x="540" y="69"/>
                      <a:pt x="540" y="69"/>
                    </a:cubicBezTo>
                    <a:cubicBezTo>
                      <a:pt x="540" y="66"/>
                      <a:pt x="539" y="64"/>
                      <a:pt x="540" y="62"/>
                    </a:cubicBezTo>
                    <a:cubicBezTo>
                      <a:pt x="540" y="62"/>
                      <a:pt x="540" y="62"/>
                      <a:pt x="541" y="61"/>
                    </a:cubicBezTo>
                    <a:cubicBezTo>
                      <a:pt x="542" y="60"/>
                      <a:pt x="543" y="60"/>
                      <a:pt x="543" y="58"/>
                    </a:cubicBezTo>
                    <a:cubicBezTo>
                      <a:pt x="547" y="52"/>
                      <a:pt x="543" y="47"/>
                      <a:pt x="541" y="43"/>
                    </a:cubicBezTo>
                    <a:cubicBezTo>
                      <a:pt x="540" y="42"/>
                      <a:pt x="539" y="41"/>
                      <a:pt x="539" y="40"/>
                    </a:cubicBezTo>
                    <a:cubicBezTo>
                      <a:pt x="538" y="38"/>
                      <a:pt x="537" y="37"/>
                      <a:pt x="536" y="36"/>
                    </a:cubicBezTo>
                    <a:cubicBezTo>
                      <a:pt x="535" y="34"/>
                      <a:pt x="534" y="33"/>
                      <a:pt x="533" y="32"/>
                    </a:cubicBezTo>
                    <a:cubicBezTo>
                      <a:pt x="533" y="31"/>
                      <a:pt x="533" y="30"/>
                      <a:pt x="533" y="29"/>
                    </a:cubicBezTo>
                    <a:cubicBezTo>
                      <a:pt x="532" y="28"/>
                      <a:pt x="532" y="27"/>
                      <a:pt x="532" y="26"/>
                    </a:cubicBezTo>
                    <a:cubicBezTo>
                      <a:pt x="531" y="21"/>
                      <a:pt x="527" y="16"/>
                      <a:pt x="523" y="14"/>
                    </a:cubicBezTo>
                    <a:cubicBezTo>
                      <a:pt x="522" y="13"/>
                      <a:pt x="521" y="13"/>
                      <a:pt x="519" y="13"/>
                    </a:cubicBezTo>
                    <a:cubicBezTo>
                      <a:pt x="517" y="13"/>
                      <a:pt x="515" y="14"/>
                      <a:pt x="513" y="15"/>
                    </a:cubicBezTo>
                    <a:cubicBezTo>
                      <a:pt x="512" y="16"/>
                      <a:pt x="511" y="16"/>
                      <a:pt x="510" y="17"/>
                    </a:cubicBezTo>
                    <a:cubicBezTo>
                      <a:pt x="509" y="17"/>
                      <a:pt x="509" y="17"/>
                      <a:pt x="508" y="17"/>
                    </a:cubicBezTo>
                    <a:cubicBezTo>
                      <a:pt x="506" y="18"/>
                      <a:pt x="504" y="18"/>
                      <a:pt x="501" y="20"/>
                    </a:cubicBezTo>
                    <a:cubicBezTo>
                      <a:pt x="496" y="23"/>
                      <a:pt x="491" y="28"/>
                      <a:pt x="487" y="33"/>
                    </a:cubicBezTo>
                    <a:cubicBezTo>
                      <a:pt x="479" y="43"/>
                      <a:pt x="473" y="57"/>
                      <a:pt x="479" y="67"/>
                    </a:cubicBezTo>
                    <a:cubicBezTo>
                      <a:pt x="480" y="68"/>
                      <a:pt x="482" y="70"/>
                      <a:pt x="484" y="71"/>
                    </a:cubicBezTo>
                    <a:cubicBezTo>
                      <a:pt x="485" y="72"/>
                      <a:pt x="488" y="74"/>
                      <a:pt x="489" y="75"/>
                    </a:cubicBezTo>
                    <a:cubicBezTo>
                      <a:pt x="488" y="76"/>
                      <a:pt x="488" y="76"/>
                      <a:pt x="487" y="76"/>
                    </a:cubicBezTo>
                    <a:cubicBezTo>
                      <a:pt x="487" y="76"/>
                      <a:pt x="486" y="77"/>
                      <a:pt x="486" y="77"/>
                    </a:cubicBezTo>
                    <a:cubicBezTo>
                      <a:pt x="484" y="79"/>
                      <a:pt x="481" y="81"/>
                      <a:pt x="479" y="85"/>
                    </a:cubicBezTo>
                    <a:cubicBezTo>
                      <a:pt x="476" y="94"/>
                      <a:pt x="485" y="100"/>
                      <a:pt x="489" y="102"/>
                    </a:cubicBezTo>
                    <a:cubicBezTo>
                      <a:pt x="493" y="105"/>
                      <a:pt x="495" y="106"/>
                      <a:pt x="494" y="110"/>
                    </a:cubicBezTo>
                    <a:cubicBezTo>
                      <a:pt x="494" y="111"/>
                      <a:pt x="494" y="111"/>
                      <a:pt x="494" y="112"/>
                    </a:cubicBezTo>
                    <a:cubicBezTo>
                      <a:pt x="494" y="108"/>
                      <a:pt x="490" y="106"/>
                      <a:pt x="487" y="104"/>
                    </a:cubicBezTo>
                    <a:cubicBezTo>
                      <a:pt x="486" y="103"/>
                      <a:pt x="484" y="102"/>
                      <a:pt x="483" y="101"/>
                    </a:cubicBezTo>
                    <a:cubicBezTo>
                      <a:pt x="482" y="100"/>
                      <a:pt x="481" y="97"/>
                      <a:pt x="480" y="95"/>
                    </a:cubicBezTo>
                    <a:cubicBezTo>
                      <a:pt x="480" y="94"/>
                      <a:pt x="479" y="93"/>
                      <a:pt x="478" y="91"/>
                    </a:cubicBezTo>
                    <a:cubicBezTo>
                      <a:pt x="478" y="90"/>
                      <a:pt x="478" y="90"/>
                      <a:pt x="478" y="90"/>
                    </a:cubicBezTo>
                    <a:cubicBezTo>
                      <a:pt x="476" y="87"/>
                      <a:pt x="475" y="86"/>
                      <a:pt x="475" y="83"/>
                    </a:cubicBezTo>
                    <a:cubicBezTo>
                      <a:pt x="475" y="81"/>
                      <a:pt x="475" y="80"/>
                      <a:pt x="476" y="78"/>
                    </a:cubicBezTo>
                    <a:cubicBezTo>
                      <a:pt x="476" y="73"/>
                      <a:pt x="477" y="68"/>
                      <a:pt x="473" y="62"/>
                    </a:cubicBezTo>
                    <a:cubicBezTo>
                      <a:pt x="473" y="62"/>
                      <a:pt x="472" y="61"/>
                      <a:pt x="472" y="61"/>
                    </a:cubicBezTo>
                    <a:cubicBezTo>
                      <a:pt x="471" y="60"/>
                      <a:pt x="471" y="59"/>
                      <a:pt x="471" y="58"/>
                    </a:cubicBezTo>
                    <a:cubicBezTo>
                      <a:pt x="471" y="55"/>
                      <a:pt x="472" y="51"/>
                      <a:pt x="473" y="49"/>
                    </a:cubicBezTo>
                    <a:cubicBezTo>
                      <a:pt x="474" y="46"/>
                      <a:pt x="475" y="43"/>
                      <a:pt x="477" y="41"/>
                    </a:cubicBezTo>
                    <a:cubicBezTo>
                      <a:pt x="477" y="40"/>
                      <a:pt x="478" y="39"/>
                      <a:pt x="478" y="38"/>
                    </a:cubicBezTo>
                    <a:cubicBezTo>
                      <a:pt x="479" y="36"/>
                      <a:pt x="481" y="33"/>
                      <a:pt x="483" y="31"/>
                    </a:cubicBezTo>
                    <a:cubicBezTo>
                      <a:pt x="483" y="30"/>
                      <a:pt x="484" y="30"/>
                      <a:pt x="485" y="29"/>
                    </a:cubicBezTo>
                    <a:cubicBezTo>
                      <a:pt x="487" y="25"/>
                      <a:pt x="489" y="22"/>
                      <a:pt x="489" y="17"/>
                    </a:cubicBezTo>
                    <a:cubicBezTo>
                      <a:pt x="488" y="14"/>
                      <a:pt x="488" y="14"/>
                      <a:pt x="488" y="14"/>
                    </a:cubicBezTo>
                    <a:cubicBezTo>
                      <a:pt x="486" y="14"/>
                      <a:pt x="486" y="14"/>
                      <a:pt x="486" y="14"/>
                    </a:cubicBezTo>
                    <a:cubicBezTo>
                      <a:pt x="481" y="14"/>
                      <a:pt x="477" y="14"/>
                      <a:pt x="473" y="13"/>
                    </a:cubicBezTo>
                    <a:cubicBezTo>
                      <a:pt x="470" y="13"/>
                      <a:pt x="470" y="13"/>
                      <a:pt x="470" y="13"/>
                    </a:cubicBezTo>
                    <a:cubicBezTo>
                      <a:pt x="469" y="13"/>
                      <a:pt x="468" y="13"/>
                      <a:pt x="467" y="13"/>
                    </a:cubicBezTo>
                    <a:cubicBezTo>
                      <a:pt x="464" y="13"/>
                      <a:pt x="462" y="13"/>
                      <a:pt x="460" y="15"/>
                    </a:cubicBezTo>
                    <a:cubicBezTo>
                      <a:pt x="459" y="16"/>
                      <a:pt x="459" y="16"/>
                      <a:pt x="458" y="17"/>
                    </a:cubicBezTo>
                    <a:cubicBezTo>
                      <a:pt x="455" y="19"/>
                      <a:pt x="451" y="22"/>
                      <a:pt x="449" y="25"/>
                    </a:cubicBezTo>
                    <a:cubicBezTo>
                      <a:pt x="448" y="27"/>
                      <a:pt x="448" y="27"/>
                      <a:pt x="448" y="27"/>
                    </a:cubicBezTo>
                    <a:cubicBezTo>
                      <a:pt x="443" y="36"/>
                      <a:pt x="437" y="44"/>
                      <a:pt x="434" y="54"/>
                    </a:cubicBezTo>
                    <a:cubicBezTo>
                      <a:pt x="430" y="68"/>
                      <a:pt x="426" y="89"/>
                      <a:pt x="428" y="108"/>
                    </a:cubicBezTo>
                    <a:cubicBezTo>
                      <a:pt x="430" y="115"/>
                      <a:pt x="434" y="119"/>
                      <a:pt x="441" y="121"/>
                    </a:cubicBezTo>
                    <a:cubicBezTo>
                      <a:pt x="444" y="122"/>
                      <a:pt x="446" y="122"/>
                      <a:pt x="449" y="122"/>
                    </a:cubicBezTo>
                    <a:cubicBezTo>
                      <a:pt x="450" y="122"/>
                      <a:pt x="450" y="122"/>
                      <a:pt x="450" y="122"/>
                    </a:cubicBezTo>
                    <a:cubicBezTo>
                      <a:pt x="454" y="122"/>
                      <a:pt x="461" y="126"/>
                      <a:pt x="461" y="129"/>
                    </a:cubicBezTo>
                    <a:cubicBezTo>
                      <a:pt x="461" y="129"/>
                      <a:pt x="461" y="129"/>
                      <a:pt x="460" y="129"/>
                    </a:cubicBezTo>
                    <a:cubicBezTo>
                      <a:pt x="458" y="129"/>
                      <a:pt x="453" y="127"/>
                      <a:pt x="452" y="126"/>
                    </a:cubicBezTo>
                    <a:cubicBezTo>
                      <a:pt x="452" y="126"/>
                      <a:pt x="450" y="126"/>
                      <a:pt x="449" y="125"/>
                    </a:cubicBezTo>
                    <a:cubicBezTo>
                      <a:pt x="447" y="124"/>
                      <a:pt x="443" y="123"/>
                      <a:pt x="440" y="123"/>
                    </a:cubicBezTo>
                    <a:cubicBezTo>
                      <a:pt x="438" y="123"/>
                      <a:pt x="437" y="124"/>
                      <a:pt x="436" y="125"/>
                    </a:cubicBezTo>
                    <a:cubicBezTo>
                      <a:pt x="431" y="129"/>
                      <a:pt x="434" y="134"/>
                      <a:pt x="436" y="137"/>
                    </a:cubicBezTo>
                    <a:cubicBezTo>
                      <a:pt x="437" y="138"/>
                      <a:pt x="437" y="139"/>
                      <a:pt x="437" y="139"/>
                    </a:cubicBezTo>
                    <a:cubicBezTo>
                      <a:pt x="439" y="145"/>
                      <a:pt x="442" y="147"/>
                      <a:pt x="446" y="151"/>
                    </a:cubicBezTo>
                    <a:cubicBezTo>
                      <a:pt x="452" y="156"/>
                      <a:pt x="460" y="157"/>
                      <a:pt x="463" y="157"/>
                    </a:cubicBezTo>
                    <a:cubicBezTo>
                      <a:pt x="463" y="157"/>
                      <a:pt x="464" y="157"/>
                      <a:pt x="464" y="157"/>
                    </a:cubicBezTo>
                    <a:cubicBezTo>
                      <a:pt x="466" y="157"/>
                      <a:pt x="468" y="157"/>
                      <a:pt x="469" y="156"/>
                    </a:cubicBezTo>
                    <a:cubicBezTo>
                      <a:pt x="470" y="156"/>
                      <a:pt x="471" y="156"/>
                      <a:pt x="472" y="156"/>
                    </a:cubicBezTo>
                    <a:cubicBezTo>
                      <a:pt x="472" y="156"/>
                      <a:pt x="473" y="156"/>
                      <a:pt x="474" y="158"/>
                    </a:cubicBezTo>
                    <a:cubicBezTo>
                      <a:pt x="475" y="159"/>
                      <a:pt x="475" y="159"/>
                      <a:pt x="475" y="159"/>
                    </a:cubicBezTo>
                    <a:cubicBezTo>
                      <a:pt x="477" y="162"/>
                      <a:pt x="480" y="166"/>
                      <a:pt x="484" y="167"/>
                    </a:cubicBezTo>
                    <a:cubicBezTo>
                      <a:pt x="485" y="167"/>
                      <a:pt x="485" y="167"/>
                      <a:pt x="486" y="167"/>
                    </a:cubicBezTo>
                    <a:cubicBezTo>
                      <a:pt x="488" y="167"/>
                      <a:pt x="489" y="166"/>
                      <a:pt x="491" y="166"/>
                    </a:cubicBezTo>
                    <a:cubicBezTo>
                      <a:pt x="492" y="165"/>
                      <a:pt x="493" y="165"/>
                      <a:pt x="494" y="165"/>
                    </a:cubicBezTo>
                    <a:cubicBezTo>
                      <a:pt x="494" y="165"/>
                      <a:pt x="495" y="165"/>
                      <a:pt x="495" y="165"/>
                    </a:cubicBezTo>
                    <a:cubicBezTo>
                      <a:pt x="498" y="166"/>
                      <a:pt x="498" y="166"/>
                      <a:pt x="498" y="166"/>
                    </a:cubicBezTo>
                    <a:cubicBezTo>
                      <a:pt x="500" y="166"/>
                      <a:pt x="502" y="167"/>
                      <a:pt x="505" y="167"/>
                    </a:cubicBezTo>
                    <a:cubicBezTo>
                      <a:pt x="503" y="167"/>
                      <a:pt x="501" y="168"/>
                      <a:pt x="500" y="168"/>
                    </a:cubicBezTo>
                    <a:cubicBezTo>
                      <a:pt x="499" y="169"/>
                      <a:pt x="499" y="169"/>
                      <a:pt x="498" y="169"/>
                    </a:cubicBezTo>
                    <a:cubicBezTo>
                      <a:pt x="497" y="169"/>
                      <a:pt x="496" y="169"/>
                      <a:pt x="495" y="169"/>
                    </a:cubicBezTo>
                    <a:cubicBezTo>
                      <a:pt x="495" y="169"/>
                      <a:pt x="495" y="169"/>
                      <a:pt x="495" y="169"/>
                    </a:cubicBezTo>
                    <a:cubicBezTo>
                      <a:pt x="495" y="169"/>
                      <a:pt x="494" y="169"/>
                      <a:pt x="494" y="169"/>
                    </a:cubicBezTo>
                    <a:cubicBezTo>
                      <a:pt x="494" y="169"/>
                      <a:pt x="493" y="169"/>
                      <a:pt x="492" y="169"/>
                    </a:cubicBezTo>
                    <a:cubicBezTo>
                      <a:pt x="492" y="169"/>
                      <a:pt x="491" y="169"/>
                      <a:pt x="491" y="169"/>
                    </a:cubicBezTo>
                    <a:cubicBezTo>
                      <a:pt x="487" y="171"/>
                      <a:pt x="487" y="176"/>
                      <a:pt x="488" y="181"/>
                    </a:cubicBezTo>
                    <a:cubicBezTo>
                      <a:pt x="488" y="181"/>
                      <a:pt x="488" y="182"/>
                      <a:pt x="488" y="182"/>
                    </a:cubicBezTo>
                    <a:cubicBezTo>
                      <a:pt x="488" y="186"/>
                      <a:pt x="488" y="190"/>
                      <a:pt x="489" y="193"/>
                    </a:cubicBezTo>
                    <a:cubicBezTo>
                      <a:pt x="490" y="198"/>
                      <a:pt x="494" y="199"/>
                      <a:pt x="497" y="199"/>
                    </a:cubicBezTo>
                    <a:cubicBezTo>
                      <a:pt x="497" y="200"/>
                      <a:pt x="497" y="200"/>
                      <a:pt x="497" y="201"/>
                    </a:cubicBezTo>
                    <a:cubicBezTo>
                      <a:pt x="497" y="201"/>
                      <a:pt x="497" y="202"/>
                      <a:pt x="497" y="203"/>
                    </a:cubicBezTo>
                    <a:cubicBezTo>
                      <a:pt x="497" y="203"/>
                      <a:pt x="497" y="204"/>
                      <a:pt x="497" y="204"/>
                    </a:cubicBezTo>
                    <a:cubicBezTo>
                      <a:pt x="497" y="206"/>
                      <a:pt x="497" y="209"/>
                      <a:pt x="496" y="210"/>
                    </a:cubicBezTo>
                    <a:cubicBezTo>
                      <a:pt x="495" y="210"/>
                      <a:pt x="494" y="211"/>
                      <a:pt x="494" y="211"/>
                    </a:cubicBezTo>
                    <a:cubicBezTo>
                      <a:pt x="492" y="212"/>
                      <a:pt x="489" y="213"/>
                      <a:pt x="488" y="215"/>
                    </a:cubicBezTo>
                    <a:cubicBezTo>
                      <a:pt x="487" y="217"/>
                      <a:pt x="487" y="220"/>
                      <a:pt x="487" y="223"/>
                    </a:cubicBezTo>
                    <a:cubicBezTo>
                      <a:pt x="487" y="224"/>
                      <a:pt x="487" y="225"/>
                      <a:pt x="486" y="226"/>
                    </a:cubicBezTo>
                    <a:cubicBezTo>
                      <a:pt x="486" y="229"/>
                      <a:pt x="486" y="231"/>
                      <a:pt x="486" y="234"/>
                    </a:cubicBezTo>
                    <a:cubicBezTo>
                      <a:pt x="486" y="237"/>
                      <a:pt x="486" y="240"/>
                      <a:pt x="485" y="243"/>
                    </a:cubicBezTo>
                    <a:cubicBezTo>
                      <a:pt x="485" y="243"/>
                      <a:pt x="485" y="243"/>
                      <a:pt x="484" y="243"/>
                    </a:cubicBezTo>
                    <a:cubicBezTo>
                      <a:pt x="484" y="244"/>
                      <a:pt x="484" y="244"/>
                      <a:pt x="483" y="244"/>
                    </a:cubicBezTo>
                    <a:cubicBezTo>
                      <a:pt x="481" y="246"/>
                      <a:pt x="479" y="250"/>
                      <a:pt x="478" y="254"/>
                    </a:cubicBezTo>
                    <a:cubicBezTo>
                      <a:pt x="478" y="255"/>
                      <a:pt x="478" y="257"/>
                      <a:pt x="478" y="258"/>
                    </a:cubicBezTo>
                    <a:cubicBezTo>
                      <a:pt x="478" y="260"/>
                      <a:pt x="478" y="262"/>
                      <a:pt x="478" y="263"/>
                    </a:cubicBezTo>
                    <a:cubicBezTo>
                      <a:pt x="477" y="263"/>
                      <a:pt x="477" y="264"/>
                      <a:pt x="476" y="264"/>
                    </a:cubicBezTo>
                    <a:cubicBezTo>
                      <a:pt x="475" y="264"/>
                      <a:pt x="474" y="265"/>
                      <a:pt x="473" y="266"/>
                    </a:cubicBezTo>
                    <a:cubicBezTo>
                      <a:pt x="472" y="267"/>
                      <a:pt x="471" y="268"/>
                      <a:pt x="471" y="269"/>
                    </a:cubicBezTo>
                    <a:cubicBezTo>
                      <a:pt x="470" y="268"/>
                      <a:pt x="469" y="266"/>
                      <a:pt x="468" y="264"/>
                    </a:cubicBezTo>
                    <a:cubicBezTo>
                      <a:pt x="467" y="262"/>
                      <a:pt x="465" y="260"/>
                      <a:pt x="463" y="258"/>
                    </a:cubicBezTo>
                    <a:cubicBezTo>
                      <a:pt x="463" y="258"/>
                      <a:pt x="463" y="258"/>
                      <a:pt x="463" y="258"/>
                    </a:cubicBezTo>
                    <a:cubicBezTo>
                      <a:pt x="461" y="257"/>
                      <a:pt x="460" y="255"/>
                      <a:pt x="459" y="253"/>
                    </a:cubicBezTo>
                    <a:cubicBezTo>
                      <a:pt x="458" y="251"/>
                      <a:pt x="457" y="251"/>
                      <a:pt x="457" y="250"/>
                    </a:cubicBezTo>
                    <a:cubicBezTo>
                      <a:pt x="457" y="248"/>
                      <a:pt x="457" y="248"/>
                      <a:pt x="457" y="248"/>
                    </a:cubicBezTo>
                    <a:cubicBezTo>
                      <a:pt x="458" y="246"/>
                      <a:pt x="458" y="243"/>
                      <a:pt x="457" y="241"/>
                    </a:cubicBezTo>
                    <a:cubicBezTo>
                      <a:pt x="457" y="240"/>
                      <a:pt x="457" y="240"/>
                      <a:pt x="457" y="240"/>
                    </a:cubicBezTo>
                    <a:cubicBezTo>
                      <a:pt x="457" y="239"/>
                      <a:pt x="456" y="237"/>
                      <a:pt x="456" y="237"/>
                    </a:cubicBezTo>
                    <a:cubicBezTo>
                      <a:pt x="457" y="236"/>
                      <a:pt x="458" y="235"/>
                      <a:pt x="458" y="234"/>
                    </a:cubicBezTo>
                    <a:cubicBezTo>
                      <a:pt x="459" y="233"/>
                      <a:pt x="459" y="233"/>
                      <a:pt x="459" y="233"/>
                    </a:cubicBezTo>
                    <a:cubicBezTo>
                      <a:pt x="461" y="231"/>
                      <a:pt x="462" y="228"/>
                      <a:pt x="462" y="226"/>
                    </a:cubicBezTo>
                    <a:cubicBezTo>
                      <a:pt x="462" y="225"/>
                      <a:pt x="462" y="224"/>
                      <a:pt x="462" y="223"/>
                    </a:cubicBezTo>
                    <a:cubicBezTo>
                      <a:pt x="462" y="220"/>
                      <a:pt x="463" y="216"/>
                      <a:pt x="461" y="212"/>
                    </a:cubicBezTo>
                    <a:cubicBezTo>
                      <a:pt x="460" y="211"/>
                      <a:pt x="459" y="210"/>
                      <a:pt x="459" y="209"/>
                    </a:cubicBezTo>
                    <a:cubicBezTo>
                      <a:pt x="458" y="208"/>
                      <a:pt x="458" y="208"/>
                      <a:pt x="457" y="207"/>
                    </a:cubicBezTo>
                    <a:cubicBezTo>
                      <a:pt x="456" y="205"/>
                      <a:pt x="454" y="204"/>
                      <a:pt x="452" y="202"/>
                    </a:cubicBezTo>
                    <a:cubicBezTo>
                      <a:pt x="452" y="201"/>
                      <a:pt x="451" y="201"/>
                      <a:pt x="450" y="200"/>
                    </a:cubicBezTo>
                    <a:cubicBezTo>
                      <a:pt x="449" y="200"/>
                      <a:pt x="448" y="199"/>
                      <a:pt x="448" y="199"/>
                    </a:cubicBezTo>
                    <a:cubicBezTo>
                      <a:pt x="448" y="198"/>
                      <a:pt x="448" y="198"/>
                      <a:pt x="447" y="197"/>
                    </a:cubicBezTo>
                    <a:cubicBezTo>
                      <a:pt x="446" y="196"/>
                      <a:pt x="444" y="192"/>
                      <a:pt x="441" y="192"/>
                    </a:cubicBezTo>
                    <a:cubicBezTo>
                      <a:pt x="440" y="192"/>
                      <a:pt x="440" y="192"/>
                      <a:pt x="440" y="192"/>
                    </a:cubicBezTo>
                    <a:cubicBezTo>
                      <a:pt x="435" y="193"/>
                      <a:pt x="435" y="197"/>
                      <a:pt x="435" y="199"/>
                    </a:cubicBezTo>
                    <a:cubicBezTo>
                      <a:pt x="435" y="199"/>
                      <a:pt x="434" y="200"/>
                      <a:pt x="434" y="201"/>
                    </a:cubicBezTo>
                    <a:cubicBezTo>
                      <a:pt x="433" y="202"/>
                      <a:pt x="433" y="203"/>
                      <a:pt x="432" y="205"/>
                    </a:cubicBezTo>
                    <a:cubicBezTo>
                      <a:pt x="432" y="206"/>
                      <a:pt x="432" y="206"/>
                      <a:pt x="432" y="206"/>
                    </a:cubicBezTo>
                    <a:cubicBezTo>
                      <a:pt x="432" y="208"/>
                      <a:pt x="432" y="210"/>
                      <a:pt x="432" y="212"/>
                    </a:cubicBezTo>
                    <a:cubicBezTo>
                      <a:pt x="432" y="215"/>
                      <a:pt x="431" y="217"/>
                      <a:pt x="429" y="220"/>
                    </a:cubicBezTo>
                    <a:cubicBezTo>
                      <a:pt x="429" y="221"/>
                      <a:pt x="429" y="222"/>
                      <a:pt x="428" y="223"/>
                    </a:cubicBezTo>
                    <a:cubicBezTo>
                      <a:pt x="428" y="224"/>
                      <a:pt x="428" y="226"/>
                      <a:pt x="428" y="227"/>
                    </a:cubicBezTo>
                    <a:cubicBezTo>
                      <a:pt x="428" y="230"/>
                      <a:pt x="427" y="230"/>
                      <a:pt x="427" y="231"/>
                    </a:cubicBezTo>
                    <a:cubicBezTo>
                      <a:pt x="427" y="231"/>
                      <a:pt x="426" y="230"/>
                      <a:pt x="425" y="222"/>
                    </a:cubicBezTo>
                    <a:cubicBezTo>
                      <a:pt x="425" y="221"/>
                      <a:pt x="425" y="219"/>
                      <a:pt x="426" y="217"/>
                    </a:cubicBezTo>
                    <a:cubicBezTo>
                      <a:pt x="426" y="213"/>
                      <a:pt x="426" y="208"/>
                      <a:pt x="424" y="203"/>
                    </a:cubicBezTo>
                    <a:cubicBezTo>
                      <a:pt x="423" y="202"/>
                      <a:pt x="422" y="201"/>
                      <a:pt x="422" y="200"/>
                    </a:cubicBezTo>
                    <a:cubicBezTo>
                      <a:pt x="421" y="199"/>
                      <a:pt x="420" y="198"/>
                      <a:pt x="419" y="197"/>
                    </a:cubicBezTo>
                    <a:cubicBezTo>
                      <a:pt x="419" y="196"/>
                      <a:pt x="420" y="196"/>
                      <a:pt x="421" y="194"/>
                    </a:cubicBezTo>
                    <a:cubicBezTo>
                      <a:pt x="423" y="193"/>
                      <a:pt x="425" y="191"/>
                      <a:pt x="425" y="188"/>
                    </a:cubicBezTo>
                    <a:cubicBezTo>
                      <a:pt x="425" y="184"/>
                      <a:pt x="421" y="183"/>
                      <a:pt x="418" y="182"/>
                    </a:cubicBezTo>
                    <a:cubicBezTo>
                      <a:pt x="418" y="182"/>
                      <a:pt x="417" y="182"/>
                      <a:pt x="417" y="182"/>
                    </a:cubicBezTo>
                    <a:cubicBezTo>
                      <a:pt x="416" y="181"/>
                      <a:pt x="415" y="181"/>
                      <a:pt x="415" y="181"/>
                    </a:cubicBezTo>
                    <a:cubicBezTo>
                      <a:pt x="414" y="180"/>
                      <a:pt x="412" y="179"/>
                      <a:pt x="411" y="179"/>
                    </a:cubicBezTo>
                    <a:cubicBezTo>
                      <a:pt x="409" y="179"/>
                      <a:pt x="407" y="181"/>
                      <a:pt x="405" y="182"/>
                    </a:cubicBezTo>
                    <a:cubicBezTo>
                      <a:pt x="405" y="183"/>
                      <a:pt x="404" y="183"/>
                      <a:pt x="404" y="183"/>
                    </a:cubicBezTo>
                    <a:cubicBezTo>
                      <a:pt x="404" y="183"/>
                      <a:pt x="403" y="182"/>
                      <a:pt x="403" y="181"/>
                    </a:cubicBezTo>
                    <a:cubicBezTo>
                      <a:pt x="402" y="180"/>
                      <a:pt x="402" y="180"/>
                      <a:pt x="402" y="180"/>
                    </a:cubicBezTo>
                    <a:cubicBezTo>
                      <a:pt x="401" y="179"/>
                      <a:pt x="399" y="178"/>
                      <a:pt x="398" y="177"/>
                    </a:cubicBezTo>
                    <a:cubicBezTo>
                      <a:pt x="398" y="177"/>
                      <a:pt x="397" y="176"/>
                      <a:pt x="397" y="176"/>
                    </a:cubicBezTo>
                    <a:cubicBezTo>
                      <a:pt x="397" y="176"/>
                      <a:pt x="397" y="176"/>
                      <a:pt x="397" y="176"/>
                    </a:cubicBezTo>
                    <a:cubicBezTo>
                      <a:pt x="397" y="176"/>
                      <a:pt x="397" y="176"/>
                      <a:pt x="400" y="175"/>
                    </a:cubicBezTo>
                    <a:cubicBezTo>
                      <a:pt x="401" y="174"/>
                      <a:pt x="403" y="173"/>
                      <a:pt x="405" y="172"/>
                    </a:cubicBezTo>
                    <a:cubicBezTo>
                      <a:pt x="406" y="170"/>
                      <a:pt x="406" y="168"/>
                      <a:pt x="406" y="167"/>
                    </a:cubicBezTo>
                    <a:cubicBezTo>
                      <a:pt x="406" y="166"/>
                      <a:pt x="406" y="165"/>
                      <a:pt x="406" y="165"/>
                    </a:cubicBezTo>
                    <a:cubicBezTo>
                      <a:pt x="406" y="165"/>
                      <a:pt x="407" y="165"/>
                      <a:pt x="408" y="165"/>
                    </a:cubicBezTo>
                    <a:cubicBezTo>
                      <a:pt x="409" y="165"/>
                      <a:pt x="411" y="165"/>
                      <a:pt x="412" y="161"/>
                    </a:cubicBezTo>
                    <a:cubicBezTo>
                      <a:pt x="414" y="157"/>
                      <a:pt x="410" y="154"/>
                      <a:pt x="409" y="153"/>
                    </a:cubicBezTo>
                    <a:cubicBezTo>
                      <a:pt x="407" y="152"/>
                      <a:pt x="407" y="152"/>
                      <a:pt x="406" y="151"/>
                    </a:cubicBezTo>
                    <a:cubicBezTo>
                      <a:pt x="406" y="150"/>
                      <a:pt x="405" y="149"/>
                      <a:pt x="405" y="148"/>
                    </a:cubicBezTo>
                    <a:cubicBezTo>
                      <a:pt x="404" y="147"/>
                      <a:pt x="404" y="146"/>
                      <a:pt x="403" y="145"/>
                    </a:cubicBezTo>
                    <a:cubicBezTo>
                      <a:pt x="403" y="144"/>
                      <a:pt x="403" y="143"/>
                      <a:pt x="403" y="143"/>
                    </a:cubicBezTo>
                    <a:cubicBezTo>
                      <a:pt x="402" y="141"/>
                      <a:pt x="402" y="140"/>
                      <a:pt x="401" y="138"/>
                    </a:cubicBezTo>
                    <a:cubicBezTo>
                      <a:pt x="400" y="137"/>
                      <a:pt x="399" y="137"/>
                      <a:pt x="399" y="136"/>
                    </a:cubicBezTo>
                    <a:cubicBezTo>
                      <a:pt x="398" y="135"/>
                      <a:pt x="397" y="135"/>
                      <a:pt x="397" y="134"/>
                    </a:cubicBezTo>
                    <a:cubicBezTo>
                      <a:pt x="396" y="132"/>
                      <a:pt x="396" y="130"/>
                      <a:pt x="397" y="127"/>
                    </a:cubicBezTo>
                    <a:cubicBezTo>
                      <a:pt x="397" y="125"/>
                      <a:pt x="397" y="124"/>
                      <a:pt x="397" y="123"/>
                    </a:cubicBezTo>
                    <a:cubicBezTo>
                      <a:pt x="397" y="119"/>
                      <a:pt x="396" y="115"/>
                      <a:pt x="394" y="112"/>
                    </a:cubicBezTo>
                    <a:cubicBezTo>
                      <a:pt x="394" y="110"/>
                      <a:pt x="392" y="108"/>
                      <a:pt x="391" y="107"/>
                    </a:cubicBezTo>
                    <a:cubicBezTo>
                      <a:pt x="391" y="106"/>
                      <a:pt x="390" y="105"/>
                      <a:pt x="389" y="104"/>
                    </a:cubicBezTo>
                    <a:cubicBezTo>
                      <a:pt x="389" y="104"/>
                      <a:pt x="389" y="103"/>
                      <a:pt x="388" y="102"/>
                    </a:cubicBezTo>
                    <a:cubicBezTo>
                      <a:pt x="388" y="100"/>
                      <a:pt x="387" y="97"/>
                      <a:pt x="385" y="96"/>
                    </a:cubicBezTo>
                    <a:cubicBezTo>
                      <a:pt x="383" y="94"/>
                      <a:pt x="381" y="94"/>
                      <a:pt x="379" y="93"/>
                    </a:cubicBezTo>
                    <a:cubicBezTo>
                      <a:pt x="379" y="93"/>
                      <a:pt x="379" y="93"/>
                      <a:pt x="378" y="93"/>
                    </a:cubicBezTo>
                    <a:cubicBezTo>
                      <a:pt x="380" y="92"/>
                      <a:pt x="381" y="91"/>
                      <a:pt x="382" y="90"/>
                    </a:cubicBezTo>
                    <a:cubicBezTo>
                      <a:pt x="383" y="89"/>
                      <a:pt x="384" y="88"/>
                      <a:pt x="385" y="87"/>
                    </a:cubicBezTo>
                    <a:cubicBezTo>
                      <a:pt x="386" y="86"/>
                      <a:pt x="387" y="86"/>
                      <a:pt x="388" y="85"/>
                    </a:cubicBezTo>
                    <a:cubicBezTo>
                      <a:pt x="393" y="80"/>
                      <a:pt x="392" y="71"/>
                      <a:pt x="391" y="65"/>
                    </a:cubicBezTo>
                    <a:cubicBezTo>
                      <a:pt x="391" y="64"/>
                      <a:pt x="391" y="64"/>
                      <a:pt x="391" y="64"/>
                    </a:cubicBezTo>
                    <a:cubicBezTo>
                      <a:pt x="391" y="63"/>
                      <a:pt x="391" y="62"/>
                      <a:pt x="391" y="62"/>
                    </a:cubicBezTo>
                    <a:cubicBezTo>
                      <a:pt x="391" y="62"/>
                      <a:pt x="392" y="62"/>
                      <a:pt x="393" y="63"/>
                    </a:cubicBezTo>
                    <a:cubicBezTo>
                      <a:pt x="396" y="63"/>
                      <a:pt x="398" y="64"/>
                      <a:pt x="400" y="64"/>
                    </a:cubicBezTo>
                    <a:cubicBezTo>
                      <a:pt x="405" y="64"/>
                      <a:pt x="409" y="62"/>
                      <a:pt x="412" y="58"/>
                    </a:cubicBezTo>
                    <a:cubicBezTo>
                      <a:pt x="414" y="55"/>
                      <a:pt x="416" y="51"/>
                      <a:pt x="417" y="48"/>
                    </a:cubicBezTo>
                    <a:cubicBezTo>
                      <a:pt x="418" y="45"/>
                      <a:pt x="418" y="43"/>
                      <a:pt x="420" y="41"/>
                    </a:cubicBezTo>
                    <a:cubicBezTo>
                      <a:pt x="421" y="39"/>
                      <a:pt x="422" y="37"/>
                      <a:pt x="424" y="35"/>
                    </a:cubicBezTo>
                    <a:cubicBezTo>
                      <a:pt x="426" y="32"/>
                      <a:pt x="429" y="28"/>
                      <a:pt x="430" y="24"/>
                    </a:cubicBezTo>
                    <a:cubicBezTo>
                      <a:pt x="431" y="20"/>
                      <a:pt x="431" y="17"/>
                      <a:pt x="429" y="15"/>
                    </a:cubicBezTo>
                    <a:cubicBezTo>
                      <a:pt x="426" y="10"/>
                      <a:pt x="418" y="8"/>
                      <a:pt x="411" y="6"/>
                    </a:cubicBezTo>
                    <a:cubicBezTo>
                      <a:pt x="408" y="6"/>
                      <a:pt x="405" y="5"/>
                      <a:pt x="403" y="4"/>
                    </a:cubicBezTo>
                    <a:cubicBezTo>
                      <a:pt x="398" y="1"/>
                      <a:pt x="393" y="0"/>
                      <a:pt x="389" y="0"/>
                    </a:cubicBezTo>
                    <a:cubicBezTo>
                      <a:pt x="386" y="0"/>
                      <a:pt x="384" y="1"/>
                      <a:pt x="382" y="1"/>
                    </a:cubicBezTo>
                    <a:cubicBezTo>
                      <a:pt x="379" y="2"/>
                      <a:pt x="372" y="4"/>
                      <a:pt x="370" y="9"/>
                    </a:cubicBezTo>
                    <a:cubicBezTo>
                      <a:pt x="369" y="10"/>
                      <a:pt x="369" y="13"/>
                      <a:pt x="370" y="16"/>
                    </a:cubicBezTo>
                    <a:cubicBezTo>
                      <a:pt x="369" y="16"/>
                      <a:pt x="368" y="17"/>
                      <a:pt x="368" y="17"/>
                    </a:cubicBezTo>
                    <a:cubicBezTo>
                      <a:pt x="365" y="19"/>
                      <a:pt x="365" y="22"/>
                      <a:pt x="365" y="24"/>
                    </a:cubicBezTo>
                    <a:cubicBezTo>
                      <a:pt x="365" y="25"/>
                      <a:pt x="365" y="25"/>
                      <a:pt x="365" y="25"/>
                    </a:cubicBezTo>
                    <a:cubicBezTo>
                      <a:pt x="365" y="26"/>
                      <a:pt x="365" y="27"/>
                      <a:pt x="365" y="28"/>
                    </a:cubicBezTo>
                    <a:cubicBezTo>
                      <a:pt x="364" y="30"/>
                      <a:pt x="364" y="32"/>
                      <a:pt x="364" y="34"/>
                    </a:cubicBezTo>
                    <a:cubicBezTo>
                      <a:pt x="364" y="36"/>
                      <a:pt x="364" y="37"/>
                      <a:pt x="364" y="39"/>
                    </a:cubicBezTo>
                    <a:cubicBezTo>
                      <a:pt x="364" y="42"/>
                      <a:pt x="365" y="45"/>
                      <a:pt x="364" y="47"/>
                    </a:cubicBezTo>
                    <a:cubicBezTo>
                      <a:pt x="364" y="47"/>
                      <a:pt x="364" y="48"/>
                      <a:pt x="363" y="48"/>
                    </a:cubicBezTo>
                    <a:cubicBezTo>
                      <a:pt x="363" y="50"/>
                      <a:pt x="362" y="52"/>
                      <a:pt x="363" y="55"/>
                    </a:cubicBezTo>
                    <a:cubicBezTo>
                      <a:pt x="363" y="56"/>
                      <a:pt x="363" y="57"/>
                      <a:pt x="364" y="58"/>
                    </a:cubicBezTo>
                    <a:cubicBezTo>
                      <a:pt x="364" y="59"/>
                      <a:pt x="365" y="59"/>
                      <a:pt x="365" y="60"/>
                    </a:cubicBezTo>
                    <a:cubicBezTo>
                      <a:pt x="366" y="64"/>
                      <a:pt x="366" y="68"/>
                      <a:pt x="366" y="73"/>
                    </a:cubicBezTo>
                    <a:cubicBezTo>
                      <a:pt x="366" y="74"/>
                      <a:pt x="366" y="76"/>
                      <a:pt x="366" y="77"/>
                    </a:cubicBezTo>
                    <a:cubicBezTo>
                      <a:pt x="366" y="79"/>
                      <a:pt x="366" y="81"/>
                      <a:pt x="366" y="82"/>
                    </a:cubicBezTo>
                    <a:cubicBezTo>
                      <a:pt x="366" y="83"/>
                      <a:pt x="365" y="83"/>
                      <a:pt x="365" y="84"/>
                    </a:cubicBezTo>
                    <a:cubicBezTo>
                      <a:pt x="364" y="86"/>
                      <a:pt x="363" y="88"/>
                      <a:pt x="365" y="91"/>
                    </a:cubicBezTo>
                    <a:cubicBezTo>
                      <a:pt x="365" y="91"/>
                      <a:pt x="365" y="91"/>
                      <a:pt x="365" y="91"/>
                    </a:cubicBezTo>
                    <a:cubicBezTo>
                      <a:pt x="363" y="92"/>
                      <a:pt x="363" y="94"/>
                      <a:pt x="362" y="95"/>
                    </a:cubicBezTo>
                    <a:cubicBezTo>
                      <a:pt x="362" y="96"/>
                      <a:pt x="362" y="96"/>
                      <a:pt x="362" y="96"/>
                    </a:cubicBezTo>
                    <a:cubicBezTo>
                      <a:pt x="362" y="96"/>
                      <a:pt x="362" y="96"/>
                      <a:pt x="361" y="97"/>
                    </a:cubicBezTo>
                    <a:cubicBezTo>
                      <a:pt x="359" y="97"/>
                      <a:pt x="357" y="98"/>
                      <a:pt x="356" y="100"/>
                    </a:cubicBezTo>
                    <a:cubicBezTo>
                      <a:pt x="355" y="102"/>
                      <a:pt x="355" y="105"/>
                      <a:pt x="356" y="106"/>
                    </a:cubicBezTo>
                    <a:cubicBezTo>
                      <a:pt x="357" y="107"/>
                      <a:pt x="358" y="108"/>
                      <a:pt x="360" y="108"/>
                    </a:cubicBezTo>
                    <a:cubicBezTo>
                      <a:pt x="360" y="108"/>
                      <a:pt x="360" y="108"/>
                      <a:pt x="359" y="108"/>
                    </a:cubicBezTo>
                    <a:cubicBezTo>
                      <a:pt x="359" y="108"/>
                      <a:pt x="359" y="108"/>
                      <a:pt x="358" y="108"/>
                    </a:cubicBezTo>
                    <a:cubicBezTo>
                      <a:pt x="358" y="108"/>
                      <a:pt x="357" y="108"/>
                      <a:pt x="356" y="108"/>
                    </a:cubicBezTo>
                    <a:cubicBezTo>
                      <a:pt x="355" y="108"/>
                      <a:pt x="352" y="108"/>
                      <a:pt x="350" y="110"/>
                    </a:cubicBezTo>
                    <a:cubicBezTo>
                      <a:pt x="348" y="113"/>
                      <a:pt x="347" y="118"/>
                      <a:pt x="346" y="121"/>
                    </a:cubicBezTo>
                    <a:cubicBezTo>
                      <a:pt x="345" y="122"/>
                      <a:pt x="345" y="123"/>
                      <a:pt x="345" y="124"/>
                    </a:cubicBezTo>
                    <a:cubicBezTo>
                      <a:pt x="345" y="124"/>
                      <a:pt x="345" y="125"/>
                      <a:pt x="345" y="125"/>
                    </a:cubicBezTo>
                    <a:cubicBezTo>
                      <a:pt x="343" y="128"/>
                      <a:pt x="341" y="136"/>
                      <a:pt x="347" y="139"/>
                    </a:cubicBezTo>
                    <a:cubicBezTo>
                      <a:pt x="348" y="139"/>
                      <a:pt x="348" y="139"/>
                      <a:pt x="349" y="139"/>
                    </a:cubicBezTo>
                    <a:cubicBezTo>
                      <a:pt x="349" y="139"/>
                      <a:pt x="348" y="140"/>
                      <a:pt x="348" y="140"/>
                    </a:cubicBezTo>
                    <a:cubicBezTo>
                      <a:pt x="346" y="141"/>
                      <a:pt x="345" y="143"/>
                      <a:pt x="344" y="144"/>
                    </a:cubicBezTo>
                    <a:cubicBezTo>
                      <a:pt x="344" y="144"/>
                      <a:pt x="344" y="145"/>
                      <a:pt x="343" y="145"/>
                    </a:cubicBezTo>
                    <a:cubicBezTo>
                      <a:pt x="343" y="146"/>
                      <a:pt x="342" y="146"/>
                      <a:pt x="341" y="148"/>
                    </a:cubicBezTo>
                    <a:cubicBezTo>
                      <a:pt x="340" y="151"/>
                      <a:pt x="340" y="156"/>
                      <a:pt x="340" y="158"/>
                    </a:cubicBezTo>
                    <a:cubicBezTo>
                      <a:pt x="341" y="161"/>
                      <a:pt x="342" y="162"/>
                      <a:pt x="344" y="163"/>
                    </a:cubicBezTo>
                    <a:cubicBezTo>
                      <a:pt x="344" y="164"/>
                      <a:pt x="345" y="164"/>
                      <a:pt x="345" y="165"/>
                    </a:cubicBezTo>
                    <a:cubicBezTo>
                      <a:pt x="345" y="165"/>
                      <a:pt x="345" y="166"/>
                      <a:pt x="345" y="166"/>
                    </a:cubicBezTo>
                    <a:cubicBezTo>
                      <a:pt x="345" y="167"/>
                      <a:pt x="345" y="168"/>
                      <a:pt x="345" y="170"/>
                    </a:cubicBezTo>
                    <a:cubicBezTo>
                      <a:pt x="346" y="172"/>
                      <a:pt x="347" y="173"/>
                      <a:pt x="349" y="174"/>
                    </a:cubicBezTo>
                    <a:cubicBezTo>
                      <a:pt x="351" y="175"/>
                      <a:pt x="353" y="176"/>
                      <a:pt x="355" y="177"/>
                    </a:cubicBezTo>
                    <a:cubicBezTo>
                      <a:pt x="356" y="177"/>
                      <a:pt x="356" y="177"/>
                      <a:pt x="357" y="178"/>
                    </a:cubicBezTo>
                    <a:cubicBezTo>
                      <a:pt x="360" y="179"/>
                      <a:pt x="362" y="181"/>
                      <a:pt x="364" y="182"/>
                    </a:cubicBezTo>
                    <a:cubicBezTo>
                      <a:pt x="365" y="184"/>
                      <a:pt x="367" y="185"/>
                      <a:pt x="368" y="186"/>
                    </a:cubicBezTo>
                    <a:cubicBezTo>
                      <a:pt x="370" y="187"/>
                      <a:pt x="372" y="188"/>
                      <a:pt x="374" y="188"/>
                    </a:cubicBezTo>
                    <a:cubicBezTo>
                      <a:pt x="374" y="188"/>
                      <a:pt x="375" y="188"/>
                      <a:pt x="375" y="188"/>
                    </a:cubicBezTo>
                    <a:cubicBezTo>
                      <a:pt x="376" y="188"/>
                      <a:pt x="377" y="188"/>
                      <a:pt x="378" y="188"/>
                    </a:cubicBezTo>
                    <a:cubicBezTo>
                      <a:pt x="378" y="188"/>
                      <a:pt x="379" y="188"/>
                      <a:pt x="379" y="188"/>
                    </a:cubicBezTo>
                    <a:cubicBezTo>
                      <a:pt x="380" y="188"/>
                      <a:pt x="380" y="188"/>
                      <a:pt x="381" y="188"/>
                    </a:cubicBezTo>
                    <a:cubicBezTo>
                      <a:pt x="381" y="189"/>
                      <a:pt x="380" y="189"/>
                      <a:pt x="379" y="190"/>
                    </a:cubicBezTo>
                    <a:cubicBezTo>
                      <a:pt x="379" y="190"/>
                      <a:pt x="379" y="190"/>
                      <a:pt x="379" y="190"/>
                    </a:cubicBezTo>
                    <a:cubicBezTo>
                      <a:pt x="378" y="190"/>
                      <a:pt x="377" y="189"/>
                      <a:pt x="377" y="189"/>
                    </a:cubicBezTo>
                    <a:cubicBezTo>
                      <a:pt x="376" y="189"/>
                      <a:pt x="375" y="189"/>
                      <a:pt x="374" y="189"/>
                    </a:cubicBezTo>
                    <a:cubicBezTo>
                      <a:pt x="368" y="189"/>
                      <a:pt x="367" y="193"/>
                      <a:pt x="367" y="195"/>
                    </a:cubicBezTo>
                    <a:cubicBezTo>
                      <a:pt x="367" y="196"/>
                      <a:pt x="368" y="197"/>
                      <a:pt x="368" y="198"/>
                    </a:cubicBezTo>
                    <a:cubicBezTo>
                      <a:pt x="368" y="199"/>
                      <a:pt x="368" y="201"/>
                      <a:pt x="368" y="201"/>
                    </a:cubicBezTo>
                    <a:cubicBezTo>
                      <a:pt x="367" y="202"/>
                      <a:pt x="363" y="203"/>
                      <a:pt x="362" y="208"/>
                    </a:cubicBezTo>
                    <a:cubicBezTo>
                      <a:pt x="362" y="211"/>
                      <a:pt x="363" y="214"/>
                      <a:pt x="365" y="216"/>
                    </a:cubicBezTo>
                    <a:cubicBezTo>
                      <a:pt x="367" y="217"/>
                      <a:pt x="368" y="218"/>
                      <a:pt x="369" y="218"/>
                    </a:cubicBezTo>
                    <a:cubicBezTo>
                      <a:pt x="373" y="218"/>
                      <a:pt x="374" y="215"/>
                      <a:pt x="376" y="212"/>
                    </a:cubicBezTo>
                    <a:cubicBezTo>
                      <a:pt x="376" y="213"/>
                      <a:pt x="376" y="214"/>
                      <a:pt x="376" y="214"/>
                    </a:cubicBezTo>
                    <a:cubicBezTo>
                      <a:pt x="376" y="216"/>
                      <a:pt x="376" y="217"/>
                      <a:pt x="376" y="219"/>
                    </a:cubicBezTo>
                    <a:cubicBezTo>
                      <a:pt x="376" y="219"/>
                      <a:pt x="375" y="219"/>
                      <a:pt x="374" y="220"/>
                    </a:cubicBezTo>
                    <a:cubicBezTo>
                      <a:pt x="373" y="221"/>
                      <a:pt x="371" y="223"/>
                      <a:pt x="369" y="225"/>
                    </a:cubicBezTo>
                    <a:cubicBezTo>
                      <a:pt x="367" y="226"/>
                      <a:pt x="366" y="228"/>
                      <a:pt x="365" y="230"/>
                    </a:cubicBezTo>
                    <a:cubicBezTo>
                      <a:pt x="364" y="232"/>
                      <a:pt x="364" y="232"/>
                      <a:pt x="364" y="232"/>
                    </a:cubicBezTo>
                    <a:cubicBezTo>
                      <a:pt x="364" y="232"/>
                      <a:pt x="364" y="232"/>
                      <a:pt x="364" y="233"/>
                    </a:cubicBezTo>
                    <a:cubicBezTo>
                      <a:pt x="363" y="233"/>
                      <a:pt x="363" y="234"/>
                      <a:pt x="363" y="234"/>
                    </a:cubicBezTo>
                    <a:cubicBezTo>
                      <a:pt x="363" y="234"/>
                      <a:pt x="362" y="234"/>
                      <a:pt x="362" y="234"/>
                    </a:cubicBezTo>
                    <a:cubicBezTo>
                      <a:pt x="362" y="234"/>
                      <a:pt x="361" y="234"/>
                      <a:pt x="361" y="234"/>
                    </a:cubicBezTo>
                    <a:cubicBezTo>
                      <a:pt x="360" y="234"/>
                      <a:pt x="360" y="234"/>
                      <a:pt x="359" y="234"/>
                    </a:cubicBezTo>
                    <a:cubicBezTo>
                      <a:pt x="357" y="234"/>
                      <a:pt x="356" y="234"/>
                      <a:pt x="354" y="235"/>
                    </a:cubicBezTo>
                    <a:cubicBezTo>
                      <a:pt x="351" y="237"/>
                      <a:pt x="349" y="239"/>
                      <a:pt x="347" y="242"/>
                    </a:cubicBezTo>
                    <a:cubicBezTo>
                      <a:pt x="347" y="242"/>
                      <a:pt x="347" y="242"/>
                      <a:pt x="347" y="242"/>
                    </a:cubicBezTo>
                    <a:cubicBezTo>
                      <a:pt x="344" y="247"/>
                      <a:pt x="345" y="251"/>
                      <a:pt x="346" y="254"/>
                    </a:cubicBezTo>
                    <a:cubicBezTo>
                      <a:pt x="346" y="255"/>
                      <a:pt x="346" y="255"/>
                      <a:pt x="346" y="255"/>
                    </a:cubicBezTo>
                    <a:cubicBezTo>
                      <a:pt x="347" y="256"/>
                      <a:pt x="347" y="257"/>
                      <a:pt x="347" y="259"/>
                    </a:cubicBezTo>
                    <a:cubicBezTo>
                      <a:pt x="347" y="259"/>
                      <a:pt x="348" y="260"/>
                      <a:pt x="348" y="260"/>
                    </a:cubicBezTo>
                    <a:cubicBezTo>
                      <a:pt x="348" y="262"/>
                      <a:pt x="348" y="263"/>
                      <a:pt x="349" y="265"/>
                    </a:cubicBezTo>
                    <a:cubicBezTo>
                      <a:pt x="349" y="267"/>
                      <a:pt x="349" y="268"/>
                      <a:pt x="348" y="269"/>
                    </a:cubicBezTo>
                    <a:cubicBezTo>
                      <a:pt x="348" y="270"/>
                      <a:pt x="348" y="270"/>
                      <a:pt x="348" y="270"/>
                    </a:cubicBezTo>
                    <a:cubicBezTo>
                      <a:pt x="348" y="270"/>
                      <a:pt x="348" y="270"/>
                      <a:pt x="347" y="270"/>
                    </a:cubicBezTo>
                    <a:cubicBezTo>
                      <a:pt x="347" y="270"/>
                      <a:pt x="346" y="269"/>
                      <a:pt x="345" y="269"/>
                    </a:cubicBezTo>
                    <a:cubicBezTo>
                      <a:pt x="345" y="268"/>
                      <a:pt x="344" y="268"/>
                      <a:pt x="344" y="268"/>
                    </a:cubicBezTo>
                    <a:cubicBezTo>
                      <a:pt x="343" y="268"/>
                      <a:pt x="342" y="268"/>
                      <a:pt x="342" y="267"/>
                    </a:cubicBezTo>
                    <a:cubicBezTo>
                      <a:pt x="342" y="267"/>
                      <a:pt x="342" y="266"/>
                      <a:pt x="342" y="265"/>
                    </a:cubicBezTo>
                    <a:cubicBezTo>
                      <a:pt x="342" y="264"/>
                      <a:pt x="342" y="264"/>
                      <a:pt x="342" y="263"/>
                    </a:cubicBezTo>
                    <a:cubicBezTo>
                      <a:pt x="342" y="262"/>
                      <a:pt x="341" y="260"/>
                      <a:pt x="340" y="259"/>
                    </a:cubicBezTo>
                    <a:cubicBezTo>
                      <a:pt x="340" y="258"/>
                      <a:pt x="340" y="257"/>
                      <a:pt x="340" y="257"/>
                    </a:cubicBezTo>
                    <a:cubicBezTo>
                      <a:pt x="340" y="255"/>
                      <a:pt x="340" y="254"/>
                      <a:pt x="341" y="252"/>
                    </a:cubicBezTo>
                    <a:cubicBezTo>
                      <a:pt x="341" y="251"/>
                      <a:pt x="341" y="250"/>
                      <a:pt x="341" y="249"/>
                    </a:cubicBezTo>
                    <a:cubicBezTo>
                      <a:pt x="341" y="249"/>
                      <a:pt x="341" y="248"/>
                      <a:pt x="342" y="247"/>
                    </a:cubicBezTo>
                    <a:cubicBezTo>
                      <a:pt x="342" y="246"/>
                      <a:pt x="343" y="245"/>
                      <a:pt x="344" y="244"/>
                    </a:cubicBezTo>
                    <a:cubicBezTo>
                      <a:pt x="346" y="242"/>
                      <a:pt x="348" y="240"/>
                      <a:pt x="348" y="236"/>
                    </a:cubicBezTo>
                    <a:cubicBezTo>
                      <a:pt x="348" y="234"/>
                      <a:pt x="347" y="233"/>
                      <a:pt x="346" y="231"/>
                    </a:cubicBezTo>
                    <a:cubicBezTo>
                      <a:pt x="345" y="230"/>
                      <a:pt x="343" y="229"/>
                      <a:pt x="341" y="229"/>
                    </a:cubicBezTo>
                    <a:cubicBezTo>
                      <a:pt x="340" y="229"/>
                      <a:pt x="340" y="229"/>
                      <a:pt x="340" y="229"/>
                    </a:cubicBezTo>
                    <a:cubicBezTo>
                      <a:pt x="339" y="228"/>
                      <a:pt x="339" y="227"/>
                      <a:pt x="338" y="226"/>
                    </a:cubicBezTo>
                    <a:cubicBezTo>
                      <a:pt x="337" y="226"/>
                      <a:pt x="336" y="226"/>
                      <a:pt x="335" y="226"/>
                    </a:cubicBezTo>
                    <a:cubicBezTo>
                      <a:pt x="335" y="226"/>
                      <a:pt x="334" y="226"/>
                      <a:pt x="334" y="226"/>
                    </a:cubicBezTo>
                    <a:cubicBezTo>
                      <a:pt x="334" y="225"/>
                      <a:pt x="334" y="224"/>
                      <a:pt x="334" y="224"/>
                    </a:cubicBezTo>
                    <a:cubicBezTo>
                      <a:pt x="332" y="222"/>
                      <a:pt x="331" y="221"/>
                      <a:pt x="330" y="220"/>
                    </a:cubicBezTo>
                    <a:cubicBezTo>
                      <a:pt x="329" y="220"/>
                      <a:pt x="329" y="220"/>
                      <a:pt x="329" y="220"/>
                    </a:cubicBezTo>
                    <a:cubicBezTo>
                      <a:pt x="329" y="220"/>
                      <a:pt x="328" y="219"/>
                      <a:pt x="328" y="219"/>
                    </a:cubicBezTo>
                    <a:cubicBezTo>
                      <a:pt x="327" y="219"/>
                      <a:pt x="327" y="218"/>
                      <a:pt x="326" y="217"/>
                    </a:cubicBezTo>
                    <a:cubicBezTo>
                      <a:pt x="325" y="217"/>
                      <a:pt x="323" y="217"/>
                      <a:pt x="322" y="217"/>
                    </a:cubicBezTo>
                    <a:cubicBezTo>
                      <a:pt x="320" y="217"/>
                      <a:pt x="318" y="218"/>
                      <a:pt x="316" y="219"/>
                    </a:cubicBezTo>
                    <a:cubicBezTo>
                      <a:pt x="316" y="219"/>
                      <a:pt x="315" y="219"/>
                      <a:pt x="315" y="220"/>
                    </a:cubicBezTo>
                    <a:cubicBezTo>
                      <a:pt x="315" y="220"/>
                      <a:pt x="315" y="220"/>
                      <a:pt x="314" y="220"/>
                    </a:cubicBezTo>
                    <a:cubicBezTo>
                      <a:pt x="314" y="220"/>
                      <a:pt x="314" y="220"/>
                      <a:pt x="313" y="220"/>
                    </a:cubicBezTo>
                    <a:cubicBezTo>
                      <a:pt x="313" y="220"/>
                      <a:pt x="312" y="220"/>
                      <a:pt x="312" y="220"/>
                    </a:cubicBezTo>
                    <a:cubicBezTo>
                      <a:pt x="310" y="220"/>
                      <a:pt x="308" y="220"/>
                      <a:pt x="307" y="221"/>
                    </a:cubicBezTo>
                    <a:cubicBezTo>
                      <a:pt x="304" y="224"/>
                      <a:pt x="305" y="228"/>
                      <a:pt x="305" y="230"/>
                    </a:cubicBezTo>
                    <a:cubicBezTo>
                      <a:pt x="305" y="231"/>
                      <a:pt x="305" y="231"/>
                      <a:pt x="305" y="231"/>
                    </a:cubicBezTo>
                    <a:cubicBezTo>
                      <a:pt x="306" y="233"/>
                      <a:pt x="306" y="238"/>
                      <a:pt x="310" y="240"/>
                    </a:cubicBezTo>
                    <a:cubicBezTo>
                      <a:pt x="312" y="241"/>
                      <a:pt x="313" y="242"/>
                      <a:pt x="315" y="242"/>
                    </a:cubicBezTo>
                    <a:cubicBezTo>
                      <a:pt x="317" y="242"/>
                      <a:pt x="319" y="241"/>
                      <a:pt x="320" y="241"/>
                    </a:cubicBezTo>
                    <a:cubicBezTo>
                      <a:pt x="321" y="241"/>
                      <a:pt x="321" y="241"/>
                      <a:pt x="321" y="241"/>
                    </a:cubicBezTo>
                    <a:cubicBezTo>
                      <a:pt x="322" y="241"/>
                      <a:pt x="322" y="241"/>
                      <a:pt x="322" y="241"/>
                    </a:cubicBezTo>
                    <a:cubicBezTo>
                      <a:pt x="322" y="241"/>
                      <a:pt x="322" y="241"/>
                      <a:pt x="322" y="241"/>
                    </a:cubicBezTo>
                    <a:cubicBezTo>
                      <a:pt x="322" y="241"/>
                      <a:pt x="322" y="242"/>
                      <a:pt x="322" y="242"/>
                    </a:cubicBezTo>
                    <a:cubicBezTo>
                      <a:pt x="323" y="243"/>
                      <a:pt x="323" y="244"/>
                      <a:pt x="324" y="246"/>
                    </a:cubicBezTo>
                    <a:cubicBezTo>
                      <a:pt x="324" y="247"/>
                      <a:pt x="324" y="247"/>
                      <a:pt x="324" y="248"/>
                    </a:cubicBezTo>
                    <a:cubicBezTo>
                      <a:pt x="324" y="249"/>
                      <a:pt x="322" y="250"/>
                      <a:pt x="321" y="250"/>
                    </a:cubicBezTo>
                    <a:cubicBezTo>
                      <a:pt x="320" y="250"/>
                      <a:pt x="320" y="250"/>
                      <a:pt x="320" y="250"/>
                    </a:cubicBezTo>
                    <a:cubicBezTo>
                      <a:pt x="319" y="249"/>
                      <a:pt x="318" y="248"/>
                      <a:pt x="317" y="247"/>
                    </a:cubicBezTo>
                    <a:cubicBezTo>
                      <a:pt x="317" y="246"/>
                      <a:pt x="316" y="244"/>
                      <a:pt x="314" y="243"/>
                    </a:cubicBezTo>
                    <a:cubicBezTo>
                      <a:pt x="313" y="242"/>
                      <a:pt x="310" y="241"/>
                      <a:pt x="308" y="241"/>
                    </a:cubicBezTo>
                    <a:cubicBezTo>
                      <a:pt x="305" y="241"/>
                      <a:pt x="303" y="242"/>
                      <a:pt x="301" y="243"/>
                    </a:cubicBezTo>
                    <a:cubicBezTo>
                      <a:pt x="300" y="243"/>
                      <a:pt x="300" y="243"/>
                      <a:pt x="300" y="243"/>
                    </a:cubicBezTo>
                    <a:cubicBezTo>
                      <a:pt x="299" y="243"/>
                      <a:pt x="299" y="244"/>
                      <a:pt x="298" y="244"/>
                    </a:cubicBezTo>
                    <a:cubicBezTo>
                      <a:pt x="298" y="244"/>
                      <a:pt x="298" y="244"/>
                      <a:pt x="298" y="244"/>
                    </a:cubicBezTo>
                    <a:cubicBezTo>
                      <a:pt x="297" y="243"/>
                      <a:pt x="297" y="242"/>
                      <a:pt x="296" y="242"/>
                    </a:cubicBezTo>
                    <a:cubicBezTo>
                      <a:pt x="295" y="241"/>
                      <a:pt x="294" y="240"/>
                      <a:pt x="293" y="239"/>
                    </a:cubicBezTo>
                    <a:cubicBezTo>
                      <a:pt x="291" y="238"/>
                      <a:pt x="290" y="238"/>
                      <a:pt x="289" y="238"/>
                    </a:cubicBezTo>
                    <a:cubicBezTo>
                      <a:pt x="288" y="238"/>
                      <a:pt x="288" y="238"/>
                      <a:pt x="288" y="238"/>
                    </a:cubicBezTo>
                    <a:cubicBezTo>
                      <a:pt x="287" y="238"/>
                      <a:pt x="287" y="238"/>
                      <a:pt x="287" y="238"/>
                    </a:cubicBezTo>
                    <a:cubicBezTo>
                      <a:pt x="286" y="238"/>
                      <a:pt x="285" y="237"/>
                      <a:pt x="284" y="237"/>
                    </a:cubicBezTo>
                    <a:cubicBezTo>
                      <a:pt x="282" y="236"/>
                      <a:pt x="281" y="236"/>
                      <a:pt x="279" y="236"/>
                    </a:cubicBezTo>
                    <a:cubicBezTo>
                      <a:pt x="278" y="236"/>
                      <a:pt x="278" y="236"/>
                      <a:pt x="277" y="236"/>
                    </a:cubicBezTo>
                    <a:cubicBezTo>
                      <a:pt x="274" y="236"/>
                      <a:pt x="271" y="236"/>
                      <a:pt x="269" y="237"/>
                    </a:cubicBezTo>
                    <a:cubicBezTo>
                      <a:pt x="268" y="237"/>
                      <a:pt x="267" y="237"/>
                      <a:pt x="267" y="237"/>
                    </a:cubicBezTo>
                    <a:cubicBezTo>
                      <a:pt x="265" y="238"/>
                      <a:pt x="264" y="238"/>
                      <a:pt x="262" y="238"/>
                    </a:cubicBezTo>
                    <a:cubicBezTo>
                      <a:pt x="262" y="238"/>
                      <a:pt x="261" y="238"/>
                      <a:pt x="261" y="237"/>
                    </a:cubicBezTo>
                    <a:cubicBezTo>
                      <a:pt x="260" y="236"/>
                      <a:pt x="260" y="236"/>
                      <a:pt x="258" y="235"/>
                    </a:cubicBezTo>
                    <a:cubicBezTo>
                      <a:pt x="257" y="234"/>
                      <a:pt x="256" y="234"/>
                      <a:pt x="255" y="234"/>
                    </a:cubicBezTo>
                    <a:cubicBezTo>
                      <a:pt x="254" y="234"/>
                      <a:pt x="254" y="234"/>
                      <a:pt x="254" y="234"/>
                    </a:cubicBezTo>
                    <a:cubicBezTo>
                      <a:pt x="254" y="237"/>
                      <a:pt x="254" y="237"/>
                      <a:pt x="254" y="237"/>
                    </a:cubicBezTo>
                    <a:cubicBezTo>
                      <a:pt x="254" y="234"/>
                      <a:pt x="254" y="234"/>
                      <a:pt x="254" y="234"/>
                    </a:cubicBezTo>
                    <a:cubicBezTo>
                      <a:pt x="252" y="234"/>
                      <a:pt x="251" y="234"/>
                      <a:pt x="250" y="232"/>
                    </a:cubicBezTo>
                    <a:cubicBezTo>
                      <a:pt x="249" y="231"/>
                      <a:pt x="249" y="231"/>
                      <a:pt x="248" y="230"/>
                    </a:cubicBezTo>
                    <a:cubicBezTo>
                      <a:pt x="247" y="230"/>
                      <a:pt x="247" y="229"/>
                      <a:pt x="246" y="229"/>
                    </a:cubicBezTo>
                    <a:cubicBezTo>
                      <a:pt x="246" y="229"/>
                      <a:pt x="246" y="229"/>
                      <a:pt x="246" y="229"/>
                    </a:cubicBezTo>
                    <a:cubicBezTo>
                      <a:pt x="246" y="228"/>
                      <a:pt x="245" y="227"/>
                      <a:pt x="245" y="227"/>
                    </a:cubicBezTo>
                    <a:cubicBezTo>
                      <a:pt x="244" y="226"/>
                      <a:pt x="244" y="226"/>
                      <a:pt x="244" y="226"/>
                    </a:cubicBezTo>
                    <a:cubicBezTo>
                      <a:pt x="243" y="222"/>
                      <a:pt x="241" y="218"/>
                      <a:pt x="236" y="218"/>
                    </a:cubicBezTo>
                    <a:cubicBezTo>
                      <a:pt x="235" y="218"/>
                      <a:pt x="235" y="218"/>
                      <a:pt x="234" y="218"/>
                    </a:cubicBezTo>
                    <a:cubicBezTo>
                      <a:pt x="233" y="218"/>
                      <a:pt x="231" y="219"/>
                      <a:pt x="229" y="219"/>
                    </a:cubicBezTo>
                    <a:cubicBezTo>
                      <a:pt x="228" y="219"/>
                      <a:pt x="227" y="218"/>
                      <a:pt x="227" y="218"/>
                    </a:cubicBezTo>
                    <a:cubicBezTo>
                      <a:pt x="226" y="218"/>
                      <a:pt x="225" y="215"/>
                      <a:pt x="225" y="214"/>
                    </a:cubicBezTo>
                    <a:cubicBezTo>
                      <a:pt x="225" y="213"/>
                      <a:pt x="225" y="213"/>
                      <a:pt x="225" y="213"/>
                    </a:cubicBezTo>
                    <a:cubicBezTo>
                      <a:pt x="224" y="211"/>
                      <a:pt x="223" y="209"/>
                      <a:pt x="222" y="207"/>
                    </a:cubicBezTo>
                    <a:cubicBezTo>
                      <a:pt x="220" y="205"/>
                      <a:pt x="218" y="205"/>
                      <a:pt x="217" y="205"/>
                    </a:cubicBezTo>
                    <a:cubicBezTo>
                      <a:pt x="217" y="205"/>
                      <a:pt x="217" y="204"/>
                      <a:pt x="217" y="204"/>
                    </a:cubicBezTo>
                    <a:cubicBezTo>
                      <a:pt x="217" y="204"/>
                      <a:pt x="217" y="202"/>
                      <a:pt x="217" y="201"/>
                    </a:cubicBezTo>
                    <a:cubicBezTo>
                      <a:pt x="217" y="201"/>
                      <a:pt x="217" y="201"/>
                      <a:pt x="217" y="201"/>
                    </a:cubicBezTo>
                    <a:cubicBezTo>
                      <a:pt x="217" y="199"/>
                      <a:pt x="217" y="198"/>
                      <a:pt x="218" y="197"/>
                    </a:cubicBezTo>
                    <a:cubicBezTo>
                      <a:pt x="218" y="194"/>
                      <a:pt x="219" y="190"/>
                      <a:pt x="217" y="185"/>
                    </a:cubicBezTo>
                    <a:cubicBezTo>
                      <a:pt x="216" y="184"/>
                      <a:pt x="214" y="179"/>
                      <a:pt x="208" y="179"/>
                    </a:cubicBezTo>
                    <a:cubicBezTo>
                      <a:pt x="207" y="179"/>
                      <a:pt x="206" y="179"/>
                      <a:pt x="205" y="179"/>
                    </a:cubicBezTo>
                    <a:cubicBezTo>
                      <a:pt x="203" y="179"/>
                      <a:pt x="200" y="179"/>
                      <a:pt x="197" y="179"/>
                    </a:cubicBezTo>
                    <a:cubicBezTo>
                      <a:pt x="194" y="180"/>
                      <a:pt x="193" y="180"/>
                      <a:pt x="191" y="182"/>
                    </a:cubicBezTo>
                    <a:cubicBezTo>
                      <a:pt x="190" y="182"/>
                      <a:pt x="189" y="182"/>
                      <a:pt x="188" y="182"/>
                    </a:cubicBezTo>
                    <a:cubicBezTo>
                      <a:pt x="187" y="182"/>
                      <a:pt x="185" y="182"/>
                      <a:pt x="184" y="182"/>
                    </a:cubicBezTo>
                    <a:cubicBezTo>
                      <a:pt x="182" y="181"/>
                      <a:pt x="180" y="181"/>
                      <a:pt x="179" y="181"/>
                    </a:cubicBezTo>
                    <a:cubicBezTo>
                      <a:pt x="178" y="181"/>
                      <a:pt x="177" y="181"/>
                      <a:pt x="176" y="181"/>
                    </a:cubicBezTo>
                    <a:cubicBezTo>
                      <a:pt x="176" y="181"/>
                      <a:pt x="174" y="182"/>
                      <a:pt x="173" y="183"/>
                    </a:cubicBezTo>
                    <a:cubicBezTo>
                      <a:pt x="172" y="184"/>
                      <a:pt x="172" y="184"/>
                      <a:pt x="171" y="185"/>
                    </a:cubicBezTo>
                    <a:cubicBezTo>
                      <a:pt x="171" y="185"/>
                      <a:pt x="171" y="185"/>
                      <a:pt x="170" y="185"/>
                    </a:cubicBezTo>
                    <a:cubicBezTo>
                      <a:pt x="168" y="186"/>
                      <a:pt x="166" y="187"/>
                      <a:pt x="165" y="190"/>
                    </a:cubicBezTo>
                    <a:cubicBezTo>
                      <a:pt x="163" y="194"/>
                      <a:pt x="166" y="199"/>
                      <a:pt x="167" y="200"/>
                    </a:cubicBezTo>
                    <a:cubicBezTo>
                      <a:pt x="167" y="201"/>
                      <a:pt x="167" y="201"/>
                      <a:pt x="167" y="201"/>
                    </a:cubicBezTo>
                    <a:cubicBezTo>
                      <a:pt x="168" y="202"/>
                      <a:pt x="170" y="204"/>
                      <a:pt x="171" y="205"/>
                    </a:cubicBezTo>
                    <a:cubicBezTo>
                      <a:pt x="172" y="205"/>
                      <a:pt x="174" y="205"/>
                      <a:pt x="175" y="205"/>
                    </a:cubicBezTo>
                    <a:cubicBezTo>
                      <a:pt x="178" y="205"/>
                      <a:pt x="180" y="204"/>
                      <a:pt x="181" y="201"/>
                    </a:cubicBezTo>
                    <a:cubicBezTo>
                      <a:pt x="181" y="201"/>
                      <a:pt x="182" y="199"/>
                      <a:pt x="183" y="199"/>
                    </a:cubicBezTo>
                    <a:cubicBezTo>
                      <a:pt x="183" y="199"/>
                      <a:pt x="183" y="199"/>
                      <a:pt x="183" y="199"/>
                    </a:cubicBezTo>
                    <a:cubicBezTo>
                      <a:pt x="183" y="200"/>
                      <a:pt x="184" y="203"/>
                      <a:pt x="188" y="204"/>
                    </a:cubicBezTo>
                    <a:cubicBezTo>
                      <a:pt x="191" y="204"/>
                      <a:pt x="194" y="202"/>
                      <a:pt x="196" y="200"/>
                    </a:cubicBezTo>
                    <a:cubicBezTo>
                      <a:pt x="197" y="200"/>
                      <a:pt x="198" y="199"/>
                      <a:pt x="199" y="199"/>
                    </a:cubicBezTo>
                    <a:cubicBezTo>
                      <a:pt x="201" y="198"/>
                      <a:pt x="203" y="197"/>
                      <a:pt x="205" y="197"/>
                    </a:cubicBezTo>
                    <a:cubicBezTo>
                      <a:pt x="205" y="196"/>
                      <a:pt x="206" y="196"/>
                      <a:pt x="207" y="196"/>
                    </a:cubicBezTo>
                    <a:cubicBezTo>
                      <a:pt x="207" y="196"/>
                      <a:pt x="207" y="196"/>
                      <a:pt x="207" y="196"/>
                    </a:cubicBezTo>
                    <a:cubicBezTo>
                      <a:pt x="207" y="198"/>
                      <a:pt x="201" y="200"/>
                      <a:pt x="198" y="202"/>
                    </a:cubicBezTo>
                    <a:cubicBezTo>
                      <a:pt x="197" y="202"/>
                      <a:pt x="196" y="203"/>
                      <a:pt x="196" y="203"/>
                    </a:cubicBezTo>
                    <a:cubicBezTo>
                      <a:pt x="193" y="204"/>
                      <a:pt x="190" y="205"/>
                      <a:pt x="187" y="205"/>
                    </a:cubicBezTo>
                    <a:cubicBezTo>
                      <a:pt x="183" y="205"/>
                      <a:pt x="179" y="206"/>
                      <a:pt x="176" y="208"/>
                    </a:cubicBezTo>
                    <a:cubicBezTo>
                      <a:pt x="166" y="213"/>
                      <a:pt x="168" y="219"/>
                      <a:pt x="169" y="224"/>
                    </a:cubicBezTo>
                    <a:cubicBezTo>
                      <a:pt x="170" y="226"/>
                      <a:pt x="170" y="228"/>
                      <a:pt x="170" y="230"/>
                    </a:cubicBezTo>
                    <a:cubicBezTo>
                      <a:pt x="171" y="231"/>
                      <a:pt x="171" y="233"/>
                      <a:pt x="170" y="235"/>
                    </a:cubicBezTo>
                    <a:cubicBezTo>
                      <a:pt x="170" y="236"/>
                      <a:pt x="170" y="238"/>
                      <a:pt x="170" y="241"/>
                    </a:cubicBezTo>
                    <a:cubicBezTo>
                      <a:pt x="170" y="242"/>
                      <a:pt x="170" y="243"/>
                      <a:pt x="171" y="244"/>
                    </a:cubicBezTo>
                    <a:cubicBezTo>
                      <a:pt x="171" y="246"/>
                      <a:pt x="172" y="248"/>
                      <a:pt x="171" y="249"/>
                    </a:cubicBezTo>
                    <a:cubicBezTo>
                      <a:pt x="171" y="250"/>
                      <a:pt x="168" y="250"/>
                      <a:pt x="166" y="250"/>
                    </a:cubicBezTo>
                    <a:cubicBezTo>
                      <a:pt x="164" y="250"/>
                      <a:pt x="163" y="250"/>
                      <a:pt x="163" y="250"/>
                    </a:cubicBezTo>
                    <a:cubicBezTo>
                      <a:pt x="163" y="250"/>
                      <a:pt x="162" y="249"/>
                      <a:pt x="162" y="247"/>
                    </a:cubicBezTo>
                    <a:cubicBezTo>
                      <a:pt x="162" y="246"/>
                      <a:pt x="162" y="245"/>
                      <a:pt x="162" y="244"/>
                    </a:cubicBezTo>
                    <a:cubicBezTo>
                      <a:pt x="163" y="244"/>
                      <a:pt x="163" y="244"/>
                      <a:pt x="164" y="243"/>
                    </a:cubicBezTo>
                    <a:cubicBezTo>
                      <a:pt x="167" y="242"/>
                      <a:pt x="169" y="237"/>
                      <a:pt x="168" y="233"/>
                    </a:cubicBezTo>
                    <a:cubicBezTo>
                      <a:pt x="168" y="230"/>
                      <a:pt x="166" y="227"/>
                      <a:pt x="164" y="226"/>
                    </a:cubicBezTo>
                    <a:cubicBezTo>
                      <a:pt x="162" y="225"/>
                      <a:pt x="160" y="225"/>
                      <a:pt x="159" y="225"/>
                    </a:cubicBezTo>
                    <a:cubicBezTo>
                      <a:pt x="158" y="224"/>
                      <a:pt x="158" y="224"/>
                      <a:pt x="158" y="224"/>
                    </a:cubicBezTo>
                    <a:cubicBezTo>
                      <a:pt x="157" y="224"/>
                      <a:pt x="158" y="221"/>
                      <a:pt x="158" y="220"/>
                    </a:cubicBezTo>
                    <a:cubicBezTo>
                      <a:pt x="158" y="218"/>
                      <a:pt x="159" y="216"/>
                      <a:pt x="158" y="214"/>
                    </a:cubicBezTo>
                    <a:cubicBezTo>
                      <a:pt x="157" y="210"/>
                      <a:pt x="154" y="209"/>
                      <a:pt x="152" y="209"/>
                    </a:cubicBezTo>
                    <a:cubicBezTo>
                      <a:pt x="151" y="209"/>
                      <a:pt x="150" y="207"/>
                      <a:pt x="149" y="207"/>
                    </a:cubicBezTo>
                    <a:cubicBezTo>
                      <a:pt x="149" y="206"/>
                      <a:pt x="149" y="205"/>
                      <a:pt x="149" y="204"/>
                    </a:cubicBezTo>
                    <a:cubicBezTo>
                      <a:pt x="149" y="202"/>
                      <a:pt x="149" y="198"/>
                      <a:pt x="146" y="196"/>
                    </a:cubicBezTo>
                    <a:cubicBezTo>
                      <a:pt x="145" y="196"/>
                      <a:pt x="144" y="196"/>
                      <a:pt x="143" y="196"/>
                    </a:cubicBezTo>
                    <a:cubicBezTo>
                      <a:pt x="143" y="196"/>
                      <a:pt x="143" y="196"/>
                      <a:pt x="142" y="196"/>
                    </a:cubicBezTo>
                    <a:cubicBezTo>
                      <a:pt x="141" y="196"/>
                      <a:pt x="141" y="196"/>
                      <a:pt x="140" y="196"/>
                    </a:cubicBezTo>
                    <a:cubicBezTo>
                      <a:pt x="138" y="196"/>
                      <a:pt x="137" y="196"/>
                      <a:pt x="136" y="196"/>
                    </a:cubicBezTo>
                    <a:cubicBezTo>
                      <a:pt x="135" y="197"/>
                      <a:pt x="135" y="197"/>
                      <a:pt x="135" y="197"/>
                    </a:cubicBezTo>
                    <a:cubicBezTo>
                      <a:pt x="134" y="198"/>
                      <a:pt x="133" y="198"/>
                      <a:pt x="132" y="198"/>
                    </a:cubicBezTo>
                    <a:cubicBezTo>
                      <a:pt x="131" y="198"/>
                      <a:pt x="131" y="198"/>
                      <a:pt x="130" y="198"/>
                    </a:cubicBezTo>
                    <a:cubicBezTo>
                      <a:pt x="127" y="198"/>
                      <a:pt x="124" y="197"/>
                      <a:pt x="121" y="197"/>
                    </a:cubicBezTo>
                    <a:cubicBezTo>
                      <a:pt x="120" y="197"/>
                      <a:pt x="120" y="196"/>
                      <a:pt x="119" y="196"/>
                    </a:cubicBezTo>
                    <a:cubicBezTo>
                      <a:pt x="118" y="196"/>
                      <a:pt x="116" y="196"/>
                      <a:pt x="115" y="195"/>
                    </a:cubicBezTo>
                    <a:cubicBezTo>
                      <a:pt x="113" y="195"/>
                      <a:pt x="113" y="195"/>
                      <a:pt x="113" y="195"/>
                    </a:cubicBezTo>
                    <a:cubicBezTo>
                      <a:pt x="112" y="195"/>
                      <a:pt x="110" y="195"/>
                      <a:pt x="109" y="194"/>
                    </a:cubicBezTo>
                    <a:cubicBezTo>
                      <a:pt x="108" y="194"/>
                      <a:pt x="106" y="194"/>
                      <a:pt x="105" y="193"/>
                    </a:cubicBezTo>
                    <a:cubicBezTo>
                      <a:pt x="103" y="193"/>
                      <a:pt x="101" y="192"/>
                      <a:pt x="99" y="191"/>
                    </a:cubicBezTo>
                    <a:cubicBezTo>
                      <a:pt x="98" y="191"/>
                      <a:pt x="98" y="191"/>
                      <a:pt x="98" y="191"/>
                    </a:cubicBezTo>
                    <a:cubicBezTo>
                      <a:pt x="97" y="191"/>
                      <a:pt x="97" y="191"/>
                      <a:pt x="96" y="191"/>
                    </a:cubicBezTo>
                    <a:cubicBezTo>
                      <a:pt x="96" y="190"/>
                      <a:pt x="96" y="190"/>
                      <a:pt x="96" y="190"/>
                    </a:cubicBezTo>
                    <a:cubicBezTo>
                      <a:pt x="95" y="189"/>
                      <a:pt x="95" y="188"/>
                      <a:pt x="93" y="187"/>
                    </a:cubicBezTo>
                    <a:cubicBezTo>
                      <a:pt x="92" y="186"/>
                      <a:pt x="92" y="186"/>
                      <a:pt x="91" y="186"/>
                    </a:cubicBezTo>
                    <a:cubicBezTo>
                      <a:pt x="91" y="186"/>
                      <a:pt x="90" y="186"/>
                      <a:pt x="90" y="185"/>
                    </a:cubicBezTo>
                    <a:cubicBezTo>
                      <a:pt x="89" y="185"/>
                      <a:pt x="89" y="185"/>
                      <a:pt x="88" y="184"/>
                    </a:cubicBezTo>
                    <a:cubicBezTo>
                      <a:pt x="88" y="184"/>
                      <a:pt x="87" y="183"/>
                      <a:pt x="86" y="182"/>
                    </a:cubicBezTo>
                    <a:cubicBezTo>
                      <a:pt x="84" y="182"/>
                      <a:pt x="83" y="181"/>
                      <a:pt x="81" y="181"/>
                    </a:cubicBezTo>
                    <a:cubicBezTo>
                      <a:pt x="81" y="180"/>
                      <a:pt x="81" y="180"/>
                      <a:pt x="81" y="180"/>
                    </a:cubicBezTo>
                    <a:cubicBezTo>
                      <a:pt x="78" y="179"/>
                      <a:pt x="76" y="178"/>
                      <a:pt x="75" y="177"/>
                    </a:cubicBezTo>
                    <a:cubicBezTo>
                      <a:pt x="78" y="176"/>
                      <a:pt x="79" y="173"/>
                      <a:pt x="79" y="172"/>
                    </a:cubicBezTo>
                    <a:cubicBezTo>
                      <a:pt x="80" y="171"/>
                      <a:pt x="80" y="171"/>
                      <a:pt x="82" y="170"/>
                    </a:cubicBezTo>
                    <a:cubicBezTo>
                      <a:pt x="84" y="170"/>
                      <a:pt x="85" y="170"/>
                      <a:pt x="87" y="170"/>
                    </a:cubicBezTo>
                    <a:cubicBezTo>
                      <a:pt x="89" y="170"/>
                      <a:pt x="91" y="170"/>
                      <a:pt x="92" y="171"/>
                    </a:cubicBezTo>
                    <a:cubicBezTo>
                      <a:pt x="93" y="171"/>
                      <a:pt x="93" y="171"/>
                      <a:pt x="94" y="171"/>
                    </a:cubicBezTo>
                    <a:cubicBezTo>
                      <a:pt x="97" y="171"/>
                      <a:pt x="100" y="169"/>
                      <a:pt x="101" y="166"/>
                    </a:cubicBezTo>
                    <a:cubicBezTo>
                      <a:pt x="103" y="164"/>
                      <a:pt x="102" y="161"/>
                      <a:pt x="101" y="159"/>
                    </a:cubicBezTo>
                    <a:cubicBezTo>
                      <a:pt x="100" y="159"/>
                      <a:pt x="100" y="158"/>
                      <a:pt x="100" y="158"/>
                    </a:cubicBezTo>
                    <a:cubicBezTo>
                      <a:pt x="100" y="154"/>
                      <a:pt x="98" y="150"/>
                      <a:pt x="96" y="148"/>
                    </a:cubicBezTo>
                    <a:cubicBezTo>
                      <a:pt x="95" y="147"/>
                      <a:pt x="95" y="145"/>
                      <a:pt x="94" y="144"/>
                    </a:cubicBezTo>
                    <a:cubicBezTo>
                      <a:pt x="94" y="143"/>
                      <a:pt x="94" y="143"/>
                      <a:pt x="94" y="143"/>
                    </a:cubicBezTo>
                    <a:cubicBezTo>
                      <a:pt x="93" y="141"/>
                      <a:pt x="90" y="134"/>
                      <a:pt x="85" y="132"/>
                    </a:cubicBezTo>
                    <a:cubicBezTo>
                      <a:pt x="84" y="131"/>
                      <a:pt x="82" y="131"/>
                      <a:pt x="81" y="131"/>
                    </a:cubicBezTo>
                    <a:cubicBezTo>
                      <a:pt x="79" y="131"/>
                      <a:pt x="77" y="131"/>
                      <a:pt x="76" y="131"/>
                    </a:cubicBezTo>
                    <a:cubicBezTo>
                      <a:pt x="75" y="132"/>
                      <a:pt x="75" y="132"/>
                      <a:pt x="75" y="132"/>
                    </a:cubicBezTo>
                    <a:cubicBezTo>
                      <a:pt x="74" y="132"/>
                      <a:pt x="73" y="131"/>
                      <a:pt x="72" y="130"/>
                    </a:cubicBezTo>
                    <a:cubicBezTo>
                      <a:pt x="71" y="129"/>
                      <a:pt x="71" y="129"/>
                      <a:pt x="71" y="129"/>
                    </a:cubicBezTo>
                    <a:cubicBezTo>
                      <a:pt x="70" y="128"/>
                      <a:pt x="68" y="127"/>
                      <a:pt x="67" y="126"/>
                    </a:cubicBezTo>
                    <a:cubicBezTo>
                      <a:pt x="65" y="124"/>
                      <a:pt x="63" y="123"/>
                      <a:pt x="61" y="121"/>
                    </a:cubicBezTo>
                    <a:cubicBezTo>
                      <a:pt x="59" y="118"/>
                      <a:pt x="57" y="116"/>
                      <a:pt x="56" y="113"/>
                    </a:cubicBezTo>
                    <a:cubicBezTo>
                      <a:pt x="55" y="110"/>
                      <a:pt x="53" y="106"/>
                      <a:pt x="49" y="102"/>
                    </a:cubicBezTo>
                    <a:cubicBezTo>
                      <a:pt x="46" y="100"/>
                      <a:pt x="44" y="99"/>
                      <a:pt x="42" y="98"/>
                    </a:cubicBezTo>
                    <a:cubicBezTo>
                      <a:pt x="41" y="97"/>
                      <a:pt x="41" y="97"/>
                      <a:pt x="41" y="97"/>
                    </a:cubicBezTo>
                    <a:cubicBezTo>
                      <a:pt x="40" y="97"/>
                      <a:pt x="40" y="96"/>
                      <a:pt x="39" y="95"/>
                    </a:cubicBezTo>
                    <a:cubicBezTo>
                      <a:pt x="39" y="94"/>
                      <a:pt x="39" y="94"/>
                      <a:pt x="39" y="94"/>
                    </a:cubicBezTo>
                    <a:cubicBezTo>
                      <a:pt x="37" y="91"/>
                      <a:pt x="35" y="89"/>
                      <a:pt x="34" y="86"/>
                    </a:cubicBezTo>
                    <a:cubicBezTo>
                      <a:pt x="32" y="80"/>
                      <a:pt x="32" y="80"/>
                      <a:pt x="32" y="80"/>
                    </a:cubicBezTo>
                    <a:cubicBezTo>
                      <a:pt x="0" y="142"/>
                      <a:pt x="0" y="142"/>
                      <a:pt x="0" y="142"/>
                    </a:cubicBezTo>
                    <a:cubicBezTo>
                      <a:pt x="63" y="257"/>
                      <a:pt x="63" y="257"/>
                      <a:pt x="63" y="257"/>
                    </a:cubicBezTo>
                    <a:cubicBezTo>
                      <a:pt x="74" y="287"/>
                      <a:pt x="101" y="288"/>
                      <a:pt x="103" y="288"/>
                    </a:cubicBezTo>
                    <a:cubicBezTo>
                      <a:pt x="115" y="319"/>
                      <a:pt x="115" y="319"/>
                      <a:pt x="115" y="319"/>
                    </a:cubicBezTo>
                    <a:cubicBezTo>
                      <a:pt x="228" y="374"/>
                      <a:pt x="228" y="374"/>
                      <a:pt x="228" y="374"/>
                    </a:cubicBezTo>
                    <a:cubicBezTo>
                      <a:pt x="224" y="384"/>
                      <a:pt x="215" y="434"/>
                      <a:pt x="200" y="526"/>
                    </a:cubicBezTo>
                    <a:cubicBezTo>
                      <a:pt x="199" y="529"/>
                      <a:pt x="199" y="529"/>
                      <a:pt x="199" y="529"/>
                    </a:cubicBezTo>
                    <a:cubicBezTo>
                      <a:pt x="339" y="547"/>
                      <a:pt x="339" y="547"/>
                      <a:pt x="339" y="547"/>
                    </a:cubicBezTo>
                    <a:cubicBezTo>
                      <a:pt x="339" y="545"/>
                      <a:pt x="339" y="545"/>
                      <a:pt x="339" y="545"/>
                    </a:cubicBezTo>
                    <a:cubicBezTo>
                      <a:pt x="340" y="543"/>
                      <a:pt x="340" y="541"/>
                      <a:pt x="341" y="540"/>
                    </a:cubicBezTo>
                    <a:cubicBezTo>
                      <a:pt x="341" y="538"/>
                      <a:pt x="342" y="537"/>
                      <a:pt x="342" y="535"/>
                    </a:cubicBezTo>
                    <a:cubicBezTo>
                      <a:pt x="342" y="535"/>
                      <a:pt x="343" y="534"/>
                      <a:pt x="343" y="534"/>
                    </a:cubicBezTo>
                    <a:cubicBezTo>
                      <a:pt x="343" y="533"/>
                      <a:pt x="343" y="533"/>
                      <a:pt x="343" y="532"/>
                    </a:cubicBezTo>
                    <a:cubicBezTo>
                      <a:pt x="343" y="531"/>
                      <a:pt x="344" y="531"/>
                      <a:pt x="344" y="530"/>
                    </a:cubicBezTo>
                    <a:cubicBezTo>
                      <a:pt x="345" y="529"/>
                      <a:pt x="346" y="528"/>
                      <a:pt x="346" y="526"/>
                    </a:cubicBezTo>
                    <a:cubicBezTo>
                      <a:pt x="347" y="525"/>
                      <a:pt x="348" y="524"/>
                      <a:pt x="348" y="522"/>
                    </a:cubicBezTo>
                    <a:cubicBezTo>
                      <a:pt x="349" y="519"/>
                      <a:pt x="351" y="516"/>
                      <a:pt x="353" y="514"/>
                    </a:cubicBezTo>
                    <a:cubicBezTo>
                      <a:pt x="353" y="514"/>
                      <a:pt x="353" y="513"/>
                      <a:pt x="354" y="513"/>
                    </a:cubicBezTo>
                    <a:cubicBezTo>
                      <a:pt x="354" y="512"/>
                      <a:pt x="355" y="512"/>
                      <a:pt x="356" y="510"/>
                    </a:cubicBezTo>
                    <a:cubicBezTo>
                      <a:pt x="357" y="509"/>
                      <a:pt x="357" y="507"/>
                      <a:pt x="357" y="506"/>
                    </a:cubicBezTo>
                    <a:cubicBezTo>
                      <a:pt x="357" y="506"/>
                      <a:pt x="357" y="505"/>
                      <a:pt x="357" y="505"/>
                    </a:cubicBezTo>
                    <a:cubicBezTo>
                      <a:pt x="357" y="504"/>
                      <a:pt x="357" y="503"/>
                      <a:pt x="357" y="502"/>
                    </a:cubicBezTo>
                    <a:cubicBezTo>
                      <a:pt x="357" y="500"/>
                      <a:pt x="357" y="497"/>
                      <a:pt x="358" y="496"/>
                    </a:cubicBezTo>
                    <a:cubicBezTo>
                      <a:pt x="360" y="494"/>
                      <a:pt x="362" y="492"/>
                      <a:pt x="364" y="490"/>
                    </a:cubicBezTo>
                    <a:cubicBezTo>
                      <a:pt x="366" y="487"/>
                      <a:pt x="366" y="487"/>
                      <a:pt x="366" y="487"/>
                    </a:cubicBezTo>
                    <a:cubicBezTo>
                      <a:pt x="368" y="485"/>
                      <a:pt x="370" y="484"/>
                      <a:pt x="370" y="480"/>
                    </a:cubicBezTo>
                    <a:cubicBezTo>
                      <a:pt x="370" y="479"/>
                      <a:pt x="370" y="478"/>
                      <a:pt x="370" y="477"/>
                    </a:cubicBezTo>
                    <a:cubicBezTo>
                      <a:pt x="370" y="477"/>
                      <a:pt x="370" y="477"/>
                      <a:pt x="370" y="476"/>
                    </a:cubicBezTo>
                    <a:cubicBezTo>
                      <a:pt x="370" y="476"/>
                      <a:pt x="370" y="476"/>
                      <a:pt x="371" y="476"/>
                    </a:cubicBezTo>
                    <a:cubicBezTo>
                      <a:pt x="372" y="476"/>
                      <a:pt x="374" y="475"/>
                      <a:pt x="375" y="473"/>
                    </a:cubicBezTo>
                    <a:cubicBezTo>
                      <a:pt x="376" y="472"/>
                      <a:pt x="376" y="471"/>
                      <a:pt x="376" y="469"/>
                    </a:cubicBezTo>
                    <a:cubicBezTo>
                      <a:pt x="376" y="469"/>
                      <a:pt x="377" y="468"/>
                      <a:pt x="377" y="468"/>
                    </a:cubicBezTo>
                    <a:cubicBezTo>
                      <a:pt x="377" y="468"/>
                      <a:pt x="378" y="467"/>
                      <a:pt x="378" y="467"/>
                    </a:cubicBezTo>
                    <a:cubicBezTo>
                      <a:pt x="379" y="466"/>
                      <a:pt x="380" y="465"/>
                      <a:pt x="381" y="463"/>
                    </a:cubicBezTo>
                    <a:cubicBezTo>
                      <a:pt x="382" y="462"/>
                      <a:pt x="382" y="462"/>
                      <a:pt x="382" y="461"/>
                    </a:cubicBezTo>
                    <a:cubicBezTo>
                      <a:pt x="383" y="460"/>
                      <a:pt x="383" y="459"/>
                      <a:pt x="385" y="457"/>
                    </a:cubicBezTo>
                    <a:cubicBezTo>
                      <a:pt x="385" y="457"/>
                      <a:pt x="385" y="457"/>
                      <a:pt x="386" y="456"/>
                    </a:cubicBezTo>
                    <a:cubicBezTo>
                      <a:pt x="387" y="456"/>
                      <a:pt x="388" y="455"/>
                      <a:pt x="388" y="453"/>
                    </a:cubicBezTo>
                    <a:cubicBezTo>
                      <a:pt x="389" y="454"/>
                      <a:pt x="391" y="454"/>
                      <a:pt x="392" y="454"/>
                    </a:cubicBezTo>
                    <a:cubicBezTo>
                      <a:pt x="394" y="454"/>
                      <a:pt x="396" y="453"/>
                      <a:pt x="396" y="449"/>
                    </a:cubicBezTo>
                    <a:cubicBezTo>
                      <a:pt x="396" y="448"/>
                      <a:pt x="396" y="448"/>
                      <a:pt x="396" y="447"/>
                    </a:cubicBezTo>
                    <a:cubicBezTo>
                      <a:pt x="397" y="447"/>
                      <a:pt x="397" y="447"/>
                      <a:pt x="398" y="447"/>
                    </a:cubicBezTo>
                    <a:cubicBezTo>
                      <a:pt x="398" y="447"/>
                      <a:pt x="399" y="447"/>
                      <a:pt x="399" y="447"/>
                    </a:cubicBezTo>
                    <a:cubicBezTo>
                      <a:pt x="401" y="448"/>
                      <a:pt x="402" y="448"/>
                      <a:pt x="403" y="448"/>
                    </a:cubicBezTo>
                    <a:cubicBezTo>
                      <a:pt x="405" y="448"/>
                      <a:pt x="407" y="447"/>
                      <a:pt x="408" y="446"/>
                    </a:cubicBezTo>
                    <a:cubicBezTo>
                      <a:pt x="409" y="445"/>
                      <a:pt x="409" y="444"/>
                      <a:pt x="410" y="443"/>
                    </a:cubicBezTo>
                    <a:cubicBezTo>
                      <a:pt x="410" y="443"/>
                      <a:pt x="410" y="443"/>
                      <a:pt x="410" y="443"/>
                    </a:cubicBezTo>
                    <a:cubicBezTo>
                      <a:pt x="411" y="442"/>
                      <a:pt x="411" y="442"/>
                      <a:pt x="412" y="442"/>
                    </a:cubicBezTo>
                    <a:cubicBezTo>
                      <a:pt x="413" y="441"/>
                      <a:pt x="413" y="441"/>
                      <a:pt x="413" y="441"/>
                    </a:cubicBezTo>
                    <a:cubicBezTo>
                      <a:pt x="415" y="440"/>
                      <a:pt x="418" y="438"/>
                      <a:pt x="418" y="434"/>
                    </a:cubicBezTo>
                    <a:cubicBezTo>
                      <a:pt x="419" y="431"/>
                      <a:pt x="419" y="428"/>
                      <a:pt x="418" y="426"/>
                    </a:cubicBezTo>
                    <a:cubicBezTo>
                      <a:pt x="417" y="423"/>
                      <a:pt x="416" y="420"/>
                      <a:pt x="414" y="418"/>
                    </a:cubicBezTo>
                    <a:cubicBezTo>
                      <a:pt x="414" y="418"/>
                      <a:pt x="414" y="418"/>
                      <a:pt x="415" y="418"/>
                    </a:cubicBezTo>
                    <a:cubicBezTo>
                      <a:pt x="415" y="418"/>
                      <a:pt x="415" y="418"/>
                      <a:pt x="415" y="418"/>
                    </a:cubicBezTo>
                    <a:cubicBezTo>
                      <a:pt x="419" y="418"/>
                      <a:pt x="424" y="416"/>
                      <a:pt x="427" y="413"/>
                    </a:cubicBezTo>
                    <a:cubicBezTo>
                      <a:pt x="428" y="411"/>
                      <a:pt x="429" y="408"/>
                      <a:pt x="430" y="405"/>
                    </a:cubicBezTo>
                    <a:cubicBezTo>
                      <a:pt x="431" y="399"/>
                      <a:pt x="432" y="397"/>
                      <a:pt x="434" y="397"/>
                    </a:cubicBezTo>
                    <a:cubicBezTo>
                      <a:pt x="435" y="397"/>
                      <a:pt x="435" y="397"/>
                      <a:pt x="435" y="397"/>
                    </a:cubicBezTo>
                    <a:cubicBezTo>
                      <a:pt x="437" y="397"/>
                      <a:pt x="438" y="398"/>
                      <a:pt x="441" y="399"/>
                    </a:cubicBezTo>
                    <a:cubicBezTo>
                      <a:pt x="443" y="400"/>
                      <a:pt x="446" y="401"/>
                      <a:pt x="449" y="401"/>
                    </a:cubicBezTo>
                    <a:cubicBezTo>
                      <a:pt x="451" y="401"/>
                      <a:pt x="452" y="401"/>
                      <a:pt x="453" y="400"/>
                    </a:cubicBezTo>
                    <a:cubicBezTo>
                      <a:pt x="461" y="398"/>
                      <a:pt x="464" y="391"/>
                      <a:pt x="466" y="385"/>
                    </a:cubicBezTo>
                    <a:cubicBezTo>
                      <a:pt x="468" y="380"/>
                      <a:pt x="471" y="375"/>
                      <a:pt x="474" y="370"/>
                    </a:cubicBezTo>
                    <a:cubicBezTo>
                      <a:pt x="474" y="369"/>
                      <a:pt x="474" y="369"/>
                      <a:pt x="474" y="369"/>
                    </a:cubicBezTo>
                    <a:cubicBezTo>
                      <a:pt x="476" y="367"/>
                      <a:pt x="478" y="364"/>
                      <a:pt x="479" y="360"/>
                    </a:cubicBezTo>
                    <a:cubicBezTo>
                      <a:pt x="479" y="359"/>
                      <a:pt x="480" y="358"/>
                      <a:pt x="480" y="357"/>
                    </a:cubicBezTo>
                    <a:cubicBezTo>
                      <a:pt x="480" y="356"/>
                      <a:pt x="480" y="356"/>
                      <a:pt x="480" y="355"/>
                    </a:cubicBezTo>
                    <a:cubicBezTo>
                      <a:pt x="480" y="355"/>
                      <a:pt x="480" y="355"/>
                      <a:pt x="480" y="355"/>
                    </a:cubicBezTo>
                    <a:cubicBezTo>
                      <a:pt x="480" y="353"/>
                      <a:pt x="481" y="351"/>
                      <a:pt x="479" y="349"/>
                    </a:cubicBezTo>
                    <a:cubicBezTo>
                      <a:pt x="478" y="348"/>
                      <a:pt x="478" y="347"/>
                      <a:pt x="477" y="347"/>
                    </a:cubicBezTo>
                    <a:cubicBezTo>
                      <a:pt x="478" y="346"/>
                      <a:pt x="478" y="345"/>
                      <a:pt x="479" y="343"/>
                    </a:cubicBezTo>
                    <a:cubicBezTo>
                      <a:pt x="479" y="343"/>
                      <a:pt x="479" y="342"/>
                      <a:pt x="479" y="342"/>
                    </a:cubicBezTo>
                    <a:cubicBezTo>
                      <a:pt x="479" y="341"/>
                      <a:pt x="479" y="341"/>
                      <a:pt x="480" y="340"/>
                    </a:cubicBezTo>
                    <a:cubicBezTo>
                      <a:pt x="482" y="339"/>
                      <a:pt x="484" y="337"/>
                      <a:pt x="486" y="335"/>
                    </a:cubicBezTo>
                    <a:cubicBezTo>
                      <a:pt x="487" y="333"/>
                      <a:pt x="488" y="331"/>
                      <a:pt x="488" y="328"/>
                    </a:cubicBezTo>
                    <a:cubicBezTo>
                      <a:pt x="488" y="327"/>
                      <a:pt x="488" y="326"/>
                      <a:pt x="489" y="325"/>
                    </a:cubicBezTo>
                    <a:cubicBezTo>
                      <a:pt x="489" y="324"/>
                      <a:pt x="490" y="324"/>
                      <a:pt x="491" y="323"/>
                    </a:cubicBezTo>
                    <a:cubicBezTo>
                      <a:pt x="493" y="322"/>
                      <a:pt x="495" y="320"/>
                      <a:pt x="496" y="316"/>
                    </a:cubicBezTo>
                    <a:cubicBezTo>
                      <a:pt x="496" y="313"/>
                      <a:pt x="495" y="310"/>
                      <a:pt x="492" y="309"/>
                    </a:cubicBezTo>
                    <a:cubicBezTo>
                      <a:pt x="491" y="308"/>
                      <a:pt x="490" y="308"/>
                      <a:pt x="489" y="308"/>
                    </a:cubicBezTo>
                    <a:cubicBezTo>
                      <a:pt x="488" y="308"/>
                      <a:pt x="488" y="308"/>
                      <a:pt x="487" y="307"/>
                    </a:cubicBezTo>
                    <a:cubicBezTo>
                      <a:pt x="486" y="307"/>
                      <a:pt x="485" y="306"/>
                      <a:pt x="484" y="305"/>
                    </a:cubicBezTo>
                    <a:cubicBezTo>
                      <a:pt x="482" y="303"/>
                      <a:pt x="482" y="302"/>
                      <a:pt x="482" y="302"/>
                    </a:cubicBezTo>
                    <a:cubicBezTo>
                      <a:pt x="483" y="302"/>
                      <a:pt x="485" y="302"/>
                      <a:pt x="486" y="302"/>
                    </a:cubicBezTo>
                    <a:cubicBezTo>
                      <a:pt x="487" y="302"/>
                      <a:pt x="487" y="302"/>
                      <a:pt x="487" y="302"/>
                    </a:cubicBezTo>
                    <a:cubicBezTo>
                      <a:pt x="488" y="302"/>
                      <a:pt x="489" y="302"/>
                      <a:pt x="490" y="302"/>
                    </a:cubicBezTo>
                    <a:cubicBezTo>
                      <a:pt x="491" y="302"/>
                      <a:pt x="492" y="301"/>
                      <a:pt x="493" y="301"/>
                    </a:cubicBezTo>
                    <a:cubicBezTo>
                      <a:pt x="495" y="301"/>
                      <a:pt x="496" y="300"/>
                      <a:pt x="498" y="300"/>
                    </a:cubicBezTo>
                    <a:cubicBezTo>
                      <a:pt x="499" y="305"/>
                      <a:pt x="502" y="312"/>
                      <a:pt x="509" y="313"/>
                    </a:cubicBezTo>
                    <a:cubicBezTo>
                      <a:pt x="510" y="313"/>
                      <a:pt x="510" y="313"/>
                      <a:pt x="510" y="313"/>
                    </a:cubicBezTo>
                    <a:cubicBezTo>
                      <a:pt x="510" y="313"/>
                      <a:pt x="511" y="313"/>
                      <a:pt x="511" y="313"/>
                    </a:cubicBezTo>
                    <a:cubicBezTo>
                      <a:pt x="513" y="313"/>
                      <a:pt x="514" y="313"/>
                      <a:pt x="516" y="311"/>
                    </a:cubicBezTo>
                    <a:cubicBezTo>
                      <a:pt x="517" y="310"/>
                      <a:pt x="517" y="309"/>
                      <a:pt x="517" y="308"/>
                    </a:cubicBezTo>
                    <a:cubicBezTo>
                      <a:pt x="517" y="308"/>
                      <a:pt x="517" y="308"/>
                      <a:pt x="517" y="308"/>
                    </a:cubicBezTo>
                    <a:cubicBezTo>
                      <a:pt x="518" y="308"/>
                      <a:pt x="519" y="309"/>
                      <a:pt x="520" y="309"/>
                    </a:cubicBezTo>
                    <a:cubicBezTo>
                      <a:pt x="521" y="309"/>
                      <a:pt x="521" y="309"/>
                      <a:pt x="522" y="309"/>
                    </a:cubicBezTo>
                    <a:cubicBezTo>
                      <a:pt x="523" y="308"/>
                      <a:pt x="525" y="307"/>
                      <a:pt x="526" y="305"/>
                    </a:cubicBezTo>
                    <a:cubicBezTo>
                      <a:pt x="526" y="304"/>
                      <a:pt x="526" y="304"/>
                      <a:pt x="526" y="303"/>
                    </a:cubicBezTo>
                    <a:cubicBezTo>
                      <a:pt x="527" y="304"/>
                      <a:pt x="528" y="304"/>
                      <a:pt x="528" y="304"/>
                    </a:cubicBezTo>
                    <a:cubicBezTo>
                      <a:pt x="529" y="305"/>
                      <a:pt x="530" y="305"/>
                      <a:pt x="531" y="305"/>
                    </a:cubicBezTo>
                    <a:cubicBezTo>
                      <a:pt x="535" y="305"/>
                      <a:pt x="537" y="301"/>
                      <a:pt x="538" y="299"/>
                    </a:cubicBezTo>
                    <a:cubicBezTo>
                      <a:pt x="539" y="298"/>
                      <a:pt x="539" y="297"/>
                      <a:pt x="540" y="297"/>
                    </a:cubicBezTo>
                    <a:cubicBezTo>
                      <a:pt x="541" y="296"/>
                      <a:pt x="541" y="295"/>
                      <a:pt x="542" y="294"/>
                    </a:cubicBezTo>
                    <a:cubicBezTo>
                      <a:pt x="542" y="293"/>
                      <a:pt x="543" y="293"/>
                      <a:pt x="543" y="292"/>
                    </a:cubicBezTo>
                    <a:cubicBezTo>
                      <a:pt x="544" y="292"/>
                      <a:pt x="545" y="291"/>
                      <a:pt x="545" y="291"/>
                    </a:cubicBezTo>
                    <a:cubicBezTo>
                      <a:pt x="547" y="290"/>
                      <a:pt x="549" y="289"/>
                      <a:pt x="550" y="286"/>
                    </a:cubicBezTo>
                    <a:cubicBezTo>
                      <a:pt x="551" y="285"/>
                      <a:pt x="551" y="284"/>
                      <a:pt x="552" y="283"/>
                    </a:cubicBezTo>
                    <a:cubicBezTo>
                      <a:pt x="552" y="281"/>
                      <a:pt x="552" y="280"/>
                      <a:pt x="553" y="280"/>
                    </a:cubicBezTo>
                    <a:cubicBezTo>
                      <a:pt x="553" y="279"/>
                      <a:pt x="554" y="279"/>
                      <a:pt x="555" y="278"/>
                    </a:cubicBezTo>
                    <a:cubicBezTo>
                      <a:pt x="556" y="278"/>
                      <a:pt x="558" y="277"/>
                      <a:pt x="559" y="276"/>
                    </a:cubicBezTo>
                    <a:cubicBezTo>
                      <a:pt x="562" y="272"/>
                      <a:pt x="562" y="268"/>
                      <a:pt x="561" y="264"/>
                    </a:cubicBezTo>
                    <a:cubicBezTo>
                      <a:pt x="561" y="263"/>
                      <a:pt x="561" y="262"/>
                      <a:pt x="561" y="261"/>
                    </a:cubicBezTo>
                    <a:cubicBezTo>
                      <a:pt x="561" y="261"/>
                      <a:pt x="561" y="260"/>
                      <a:pt x="561" y="260"/>
                    </a:cubicBezTo>
                    <a:cubicBezTo>
                      <a:pt x="562" y="259"/>
                      <a:pt x="562" y="257"/>
                      <a:pt x="561" y="255"/>
                    </a:cubicBezTo>
                    <a:cubicBezTo>
                      <a:pt x="560" y="253"/>
                      <a:pt x="558" y="251"/>
                      <a:pt x="556" y="248"/>
                    </a:cubicBezTo>
                    <a:cubicBezTo>
                      <a:pt x="555" y="247"/>
                      <a:pt x="554" y="246"/>
                      <a:pt x="552" y="244"/>
                    </a:cubicBezTo>
                    <a:cubicBezTo>
                      <a:pt x="551" y="242"/>
                      <a:pt x="550" y="241"/>
                      <a:pt x="549" y="239"/>
                    </a:cubicBezTo>
                    <a:cubicBezTo>
                      <a:pt x="548" y="238"/>
                      <a:pt x="547" y="237"/>
                      <a:pt x="547" y="235"/>
                    </a:cubicBezTo>
                    <a:cubicBezTo>
                      <a:pt x="547" y="234"/>
                      <a:pt x="546" y="232"/>
                      <a:pt x="545" y="231"/>
                    </a:cubicBezTo>
                    <a:cubicBezTo>
                      <a:pt x="545" y="230"/>
                      <a:pt x="544" y="229"/>
                      <a:pt x="543" y="228"/>
                    </a:cubicBezTo>
                    <a:cubicBezTo>
                      <a:pt x="542" y="227"/>
                      <a:pt x="540" y="224"/>
                      <a:pt x="540" y="223"/>
                    </a:cubicBezTo>
                    <a:cubicBezTo>
                      <a:pt x="540" y="223"/>
                      <a:pt x="540" y="223"/>
                      <a:pt x="540" y="223"/>
                    </a:cubicBezTo>
                    <a:cubicBezTo>
                      <a:pt x="540" y="223"/>
                      <a:pt x="541" y="223"/>
                      <a:pt x="541" y="223"/>
                    </a:cubicBezTo>
                    <a:cubicBezTo>
                      <a:pt x="542" y="223"/>
                      <a:pt x="543" y="223"/>
                      <a:pt x="544" y="223"/>
                    </a:cubicBezTo>
                    <a:cubicBezTo>
                      <a:pt x="546" y="223"/>
                      <a:pt x="547" y="222"/>
                      <a:pt x="549" y="221"/>
                    </a:cubicBezTo>
                    <a:cubicBezTo>
                      <a:pt x="550" y="220"/>
                      <a:pt x="551" y="218"/>
                      <a:pt x="553" y="217"/>
                    </a:cubicBezTo>
                    <a:cubicBezTo>
                      <a:pt x="555" y="214"/>
                      <a:pt x="556" y="212"/>
                      <a:pt x="556" y="209"/>
                    </a:cubicBezTo>
                    <a:cubicBezTo>
                      <a:pt x="556" y="203"/>
                      <a:pt x="552" y="203"/>
                      <a:pt x="550" y="203"/>
                    </a:cubicBezTo>
                    <a:cubicBezTo>
                      <a:pt x="549" y="203"/>
                      <a:pt x="549" y="203"/>
                      <a:pt x="548" y="202"/>
                    </a:cubicBezTo>
                    <a:cubicBezTo>
                      <a:pt x="548" y="202"/>
                      <a:pt x="548" y="202"/>
                      <a:pt x="548" y="202"/>
                    </a:cubicBezTo>
                    <a:cubicBezTo>
                      <a:pt x="549" y="200"/>
                      <a:pt x="552" y="197"/>
                      <a:pt x="551" y="193"/>
                    </a:cubicBezTo>
                    <a:cubicBezTo>
                      <a:pt x="551" y="192"/>
                      <a:pt x="550" y="190"/>
                      <a:pt x="548" y="189"/>
                    </a:cubicBezTo>
                    <a:cubicBezTo>
                      <a:pt x="546" y="188"/>
                      <a:pt x="544" y="187"/>
                      <a:pt x="542" y="187"/>
                    </a:cubicBezTo>
                    <a:cubicBezTo>
                      <a:pt x="540" y="187"/>
                      <a:pt x="539" y="186"/>
                      <a:pt x="538" y="185"/>
                    </a:cubicBezTo>
                    <a:cubicBezTo>
                      <a:pt x="537" y="185"/>
                      <a:pt x="536" y="184"/>
                      <a:pt x="536" y="184"/>
                    </a:cubicBezTo>
                    <a:cubicBezTo>
                      <a:pt x="535" y="183"/>
                      <a:pt x="534" y="181"/>
                      <a:pt x="533" y="180"/>
                    </a:cubicBezTo>
                    <a:cubicBezTo>
                      <a:pt x="532" y="180"/>
                      <a:pt x="532" y="180"/>
                      <a:pt x="532" y="180"/>
                    </a:cubicBezTo>
                    <a:cubicBezTo>
                      <a:pt x="532" y="180"/>
                      <a:pt x="532" y="179"/>
                      <a:pt x="532" y="179"/>
                    </a:cubicBezTo>
                    <a:cubicBezTo>
                      <a:pt x="533" y="176"/>
                      <a:pt x="533" y="174"/>
                      <a:pt x="532" y="173"/>
                    </a:cubicBezTo>
                    <a:cubicBezTo>
                      <a:pt x="531" y="172"/>
                      <a:pt x="530" y="170"/>
                      <a:pt x="526" y="170"/>
                    </a:cubicBezTo>
                    <a:cubicBezTo>
                      <a:pt x="523" y="170"/>
                      <a:pt x="520" y="171"/>
                      <a:pt x="519" y="172"/>
                    </a:cubicBezTo>
                    <a:cubicBezTo>
                      <a:pt x="518" y="173"/>
                      <a:pt x="517" y="173"/>
                      <a:pt x="516" y="173"/>
                    </a:cubicBezTo>
                    <a:cubicBezTo>
                      <a:pt x="515" y="173"/>
                      <a:pt x="515" y="173"/>
                      <a:pt x="514" y="173"/>
                    </a:cubicBezTo>
                    <a:cubicBezTo>
                      <a:pt x="513" y="172"/>
                      <a:pt x="513" y="172"/>
                      <a:pt x="512" y="171"/>
                    </a:cubicBezTo>
                    <a:cubicBezTo>
                      <a:pt x="511" y="170"/>
                      <a:pt x="510" y="169"/>
                      <a:pt x="508" y="168"/>
                    </a:cubicBezTo>
                    <a:cubicBezTo>
                      <a:pt x="508" y="168"/>
                      <a:pt x="508" y="168"/>
                      <a:pt x="507" y="168"/>
                    </a:cubicBezTo>
                    <a:cubicBezTo>
                      <a:pt x="509" y="168"/>
                      <a:pt x="510" y="168"/>
                      <a:pt x="511" y="168"/>
                    </a:cubicBezTo>
                    <a:cubicBezTo>
                      <a:pt x="513" y="168"/>
                      <a:pt x="516" y="168"/>
                      <a:pt x="518" y="167"/>
                    </a:cubicBezTo>
                    <a:cubicBezTo>
                      <a:pt x="519" y="167"/>
                      <a:pt x="520" y="167"/>
                      <a:pt x="520" y="167"/>
                    </a:cubicBezTo>
                    <a:cubicBezTo>
                      <a:pt x="521" y="167"/>
                      <a:pt x="522" y="167"/>
                      <a:pt x="524" y="168"/>
                    </a:cubicBezTo>
                    <a:cubicBezTo>
                      <a:pt x="525" y="168"/>
                      <a:pt x="526" y="169"/>
                      <a:pt x="526" y="169"/>
                    </a:cubicBezTo>
                    <a:cubicBezTo>
                      <a:pt x="528" y="170"/>
                      <a:pt x="530" y="170"/>
                      <a:pt x="531" y="170"/>
                    </a:cubicBezTo>
                    <a:cubicBezTo>
                      <a:pt x="535" y="170"/>
                      <a:pt x="538" y="168"/>
                      <a:pt x="540" y="165"/>
                    </a:cubicBezTo>
                    <a:cubicBezTo>
                      <a:pt x="543" y="162"/>
                      <a:pt x="547" y="160"/>
                      <a:pt x="551" y="160"/>
                    </a:cubicBezTo>
                    <a:cubicBezTo>
                      <a:pt x="552" y="160"/>
                      <a:pt x="554" y="161"/>
                      <a:pt x="555" y="161"/>
                    </a:cubicBezTo>
                    <a:cubicBezTo>
                      <a:pt x="557" y="161"/>
                      <a:pt x="558" y="162"/>
                      <a:pt x="560" y="162"/>
                    </a:cubicBezTo>
                    <a:cubicBezTo>
                      <a:pt x="563" y="163"/>
                      <a:pt x="567" y="165"/>
                      <a:pt x="571" y="165"/>
                    </a:cubicBezTo>
                    <a:cubicBezTo>
                      <a:pt x="573" y="165"/>
                      <a:pt x="575" y="164"/>
                      <a:pt x="577" y="164"/>
                    </a:cubicBezTo>
                    <a:cubicBezTo>
                      <a:pt x="581" y="162"/>
                      <a:pt x="582" y="159"/>
                      <a:pt x="582" y="157"/>
                    </a:cubicBezTo>
                    <a:cubicBezTo>
                      <a:pt x="583" y="152"/>
                      <a:pt x="579" y="147"/>
                      <a:pt x="578" y="146"/>
                    </a:cubicBezTo>
                    <a:cubicBezTo>
                      <a:pt x="579" y="146"/>
                      <a:pt x="579" y="147"/>
                      <a:pt x="580" y="147"/>
                    </a:cubicBezTo>
                    <a:cubicBezTo>
                      <a:pt x="582" y="147"/>
                      <a:pt x="583" y="148"/>
                      <a:pt x="585" y="148"/>
                    </a:cubicBezTo>
                    <a:cubicBezTo>
                      <a:pt x="585" y="148"/>
                      <a:pt x="586" y="148"/>
                      <a:pt x="586" y="148"/>
                    </a:cubicBezTo>
                    <a:cubicBezTo>
                      <a:pt x="587" y="147"/>
                      <a:pt x="587" y="147"/>
                      <a:pt x="588" y="147"/>
                    </a:cubicBezTo>
                    <a:cubicBezTo>
                      <a:pt x="588" y="147"/>
                      <a:pt x="589" y="148"/>
                      <a:pt x="589" y="148"/>
                    </a:cubicBezTo>
                    <a:cubicBezTo>
                      <a:pt x="589" y="148"/>
                      <a:pt x="589" y="148"/>
                      <a:pt x="589" y="148"/>
                    </a:cubicBezTo>
                    <a:cubicBezTo>
                      <a:pt x="589" y="148"/>
                      <a:pt x="589" y="148"/>
                      <a:pt x="589" y="150"/>
                    </a:cubicBezTo>
                    <a:cubicBezTo>
                      <a:pt x="589" y="150"/>
                      <a:pt x="589" y="151"/>
                      <a:pt x="589" y="151"/>
                    </a:cubicBezTo>
                    <a:cubicBezTo>
                      <a:pt x="589" y="153"/>
                      <a:pt x="588" y="157"/>
                      <a:pt x="591" y="160"/>
                    </a:cubicBezTo>
                    <a:cubicBezTo>
                      <a:pt x="592" y="160"/>
                      <a:pt x="594" y="161"/>
                      <a:pt x="595" y="161"/>
                    </a:cubicBezTo>
                    <a:cubicBezTo>
                      <a:pt x="596" y="161"/>
                      <a:pt x="597" y="161"/>
                      <a:pt x="598" y="160"/>
                    </a:cubicBezTo>
                    <a:cubicBezTo>
                      <a:pt x="599" y="160"/>
                      <a:pt x="599" y="160"/>
                      <a:pt x="600" y="160"/>
                    </a:cubicBezTo>
                    <a:cubicBezTo>
                      <a:pt x="600" y="160"/>
                      <a:pt x="600" y="160"/>
                      <a:pt x="600" y="160"/>
                    </a:cubicBezTo>
                    <a:cubicBezTo>
                      <a:pt x="600" y="160"/>
                      <a:pt x="600" y="160"/>
                      <a:pt x="600" y="160"/>
                    </a:cubicBezTo>
                    <a:cubicBezTo>
                      <a:pt x="600" y="160"/>
                      <a:pt x="600" y="160"/>
                      <a:pt x="600" y="160"/>
                    </a:cubicBezTo>
                    <a:cubicBezTo>
                      <a:pt x="600" y="160"/>
                      <a:pt x="601" y="161"/>
                      <a:pt x="601" y="162"/>
                    </a:cubicBezTo>
                    <a:cubicBezTo>
                      <a:pt x="601" y="163"/>
                      <a:pt x="601" y="163"/>
                      <a:pt x="601" y="163"/>
                    </a:cubicBezTo>
                    <a:cubicBezTo>
                      <a:pt x="601" y="167"/>
                      <a:pt x="603" y="168"/>
                      <a:pt x="606" y="168"/>
                    </a:cubicBezTo>
                    <a:cubicBezTo>
                      <a:pt x="606" y="168"/>
                      <a:pt x="607" y="169"/>
                      <a:pt x="607" y="169"/>
                    </a:cubicBezTo>
                    <a:cubicBezTo>
                      <a:pt x="608" y="169"/>
                      <a:pt x="608" y="170"/>
                      <a:pt x="609" y="170"/>
                    </a:cubicBezTo>
                    <a:cubicBezTo>
                      <a:pt x="610" y="171"/>
                      <a:pt x="611" y="173"/>
                      <a:pt x="613" y="174"/>
                    </a:cubicBezTo>
                    <a:cubicBezTo>
                      <a:pt x="615" y="174"/>
                      <a:pt x="617" y="174"/>
                      <a:pt x="618" y="174"/>
                    </a:cubicBezTo>
                    <a:cubicBezTo>
                      <a:pt x="620" y="174"/>
                      <a:pt x="621" y="174"/>
                      <a:pt x="622" y="175"/>
                    </a:cubicBezTo>
                    <a:cubicBezTo>
                      <a:pt x="623" y="177"/>
                      <a:pt x="623" y="178"/>
                      <a:pt x="623" y="179"/>
                    </a:cubicBezTo>
                    <a:cubicBezTo>
                      <a:pt x="623" y="179"/>
                      <a:pt x="622" y="180"/>
                      <a:pt x="622" y="181"/>
                    </a:cubicBezTo>
                    <a:cubicBezTo>
                      <a:pt x="621" y="181"/>
                      <a:pt x="620" y="181"/>
                      <a:pt x="619" y="182"/>
                    </a:cubicBezTo>
                    <a:cubicBezTo>
                      <a:pt x="617" y="182"/>
                      <a:pt x="614" y="183"/>
                      <a:pt x="612" y="187"/>
                    </a:cubicBezTo>
                    <a:cubicBezTo>
                      <a:pt x="611" y="190"/>
                      <a:pt x="611" y="197"/>
                      <a:pt x="613" y="200"/>
                    </a:cubicBezTo>
                    <a:cubicBezTo>
                      <a:pt x="614" y="202"/>
                      <a:pt x="616" y="203"/>
                      <a:pt x="618" y="203"/>
                    </a:cubicBezTo>
                    <a:cubicBezTo>
                      <a:pt x="619" y="203"/>
                      <a:pt x="621" y="203"/>
                      <a:pt x="622" y="202"/>
                    </a:cubicBezTo>
                    <a:cubicBezTo>
                      <a:pt x="626" y="199"/>
                      <a:pt x="628" y="195"/>
                      <a:pt x="630" y="192"/>
                    </a:cubicBezTo>
                    <a:cubicBezTo>
                      <a:pt x="631" y="189"/>
                      <a:pt x="633" y="187"/>
                      <a:pt x="635" y="185"/>
                    </a:cubicBezTo>
                    <a:cubicBezTo>
                      <a:pt x="636" y="185"/>
                      <a:pt x="638" y="184"/>
                      <a:pt x="638" y="184"/>
                    </a:cubicBezTo>
                    <a:cubicBezTo>
                      <a:pt x="638" y="184"/>
                      <a:pt x="638" y="185"/>
                      <a:pt x="638" y="185"/>
                    </a:cubicBezTo>
                    <a:cubicBezTo>
                      <a:pt x="638" y="187"/>
                      <a:pt x="638" y="188"/>
                      <a:pt x="638" y="189"/>
                    </a:cubicBezTo>
                    <a:cubicBezTo>
                      <a:pt x="638" y="192"/>
                      <a:pt x="639" y="194"/>
                      <a:pt x="641" y="197"/>
                    </a:cubicBezTo>
                    <a:cubicBezTo>
                      <a:pt x="643" y="198"/>
                      <a:pt x="646" y="201"/>
                      <a:pt x="649" y="201"/>
                    </a:cubicBezTo>
                    <a:cubicBezTo>
                      <a:pt x="650" y="201"/>
                      <a:pt x="650" y="201"/>
                      <a:pt x="650" y="201"/>
                    </a:cubicBezTo>
                    <a:cubicBezTo>
                      <a:pt x="650" y="201"/>
                      <a:pt x="650" y="201"/>
                      <a:pt x="650" y="201"/>
                    </a:cubicBezTo>
                    <a:cubicBezTo>
                      <a:pt x="652" y="201"/>
                      <a:pt x="652" y="200"/>
                      <a:pt x="653" y="200"/>
                    </a:cubicBezTo>
                    <a:cubicBezTo>
                      <a:pt x="653" y="205"/>
                      <a:pt x="656" y="207"/>
                      <a:pt x="657" y="207"/>
                    </a:cubicBezTo>
                    <a:cubicBezTo>
                      <a:pt x="658" y="208"/>
                      <a:pt x="659" y="208"/>
                      <a:pt x="660" y="208"/>
                    </a:cubicBezTo>
                    <a:cubicBezTo>
                      <a:pt x="661" y="208"/>
                      <a:pt x="662" y="208"/>
                      <a:pt x="663" y="207"/>
                    </a:cubicBezTo>
                    <a:cubicBezTo>
                      <a:pt x="664" y="207"/>
                      <a:pt x="664" y="207"/>
                      <a:pt x="665" y="207"/>
                    </a:cubicBezTo>
                    <a:cubicBezTo>
                      <a:pt x="665" y="207"/>
                      <a:pt x="665" y="207"/>
                      <a:pt x="665" y="207"/>
                    </a:cubicBezTo>
                    <a:cubicBezTo>
                      <a:pt x="667" y="208"/>
                      <a:pt x="669" y="212"/>
                      <a:pt x="671" y="215"/>
                    </a:cubicBezTo>
                    <a:cubicBezTo>
                      <a:pt x="672" y="217"/>
                      <a:pt x="673" y="219"/>
                      <a:pt x="675" y="221"/>
                    </a:cubicBezTo>
                    <a:cubicBezTo>
                      <a:pt x="677" y="223"/>
                      <a:pt x="677" y="223"/>
                      <a:pt x="677" y="223"/>
                    </a:cubicBezTo>
                    <a:cubicBezTo>
                      <a:pt x="679" y="226"/>
                      <a:pt x="682" y="229"/>
                      <a:pt x="684" y="233"/>
                    </a:cubicBezTo>
                    <a:cubicBezTo>
                      <a:pt x="685" y="236"/>
                      <a:pt x="687" y="241"/>
                      <a:pt x="686" y="244"/>
                    </a:cubicBezTo>
                    <a:cubicBezTo>
                      <a:pt x="686" y="245"/>
                      <a:pt x="685" y="246"/>
                      <a:pt x="684" y="248"/>
                    </a:cubicBezTo>
                    <a:cubicBezTo>
                      <a:pt x="682" y="250"/>
                      <a:pt x="680" y="252"/>
                      <a:pt x="680" y="256"/>
                    </a:cubicBezTo>
                    <a:cubicBezTo>
                      <a:pt x="680" y="258"/>
                      <a:pt x="680" y="260"/>
                      <a:pt x="682" y="262"/>
                    </a:cubicBezTo>
                    <a:cubicBezTo>
                      <a:pt x="680" y="262"/>
                      <a:pt x="678" y="263"/>
                      <a:pt x="677" y="265"/>
                    </a:cubicBezTo>
                    <a:cubicBezTo>
                      <a:pt x="676" y="266"/>
                      <a:pt x="675" y="268"/>
                      <a:pt x="675" y="269"/>
                    </a:cubicBezTo>
                    <a:cubicBezTo>
                      <a:pt x="675" y="270"/>
                      <a:pt x="674" y="271"/>
                      <a:pt x="674" y="271"/>
                    </a:cubicBezTo>
                    <a:cubicBezTo>
                      <a:pt x="673" y="273"/>
                      <a:pt x="672" y="275"/>
                      <a:pt x="671" y="277"/>
                    </a:cubicBezTo>
                    <a:cubicBezTo>
                      <a:pt x="669" y="281"/>
                      <a:pt x="666" y="285"/>
                      <a:pt x="667" y="290"/>
                    </a:cubicBezTo>
                    <a:cubicBezTo>
                      <a:pt x="669" y="296"/>
                      <a:pt x="674" y="298"/>
                      <a:pt x="678" y="300"/>
                    </a:cubicBezTo>
                    <a:cubicBezTo>
                      <a:pt x="681" y="302"/>
                      <a:pt x="684" y="303"/>
                      <a:pt x="686" y="305"/>
                    </a:cubicBezTo>
                    <a:cubicBezTo>
                      <a:pt x="686" y="306"/>
                      <a:pt x="686" y="306"/>
                      <a:pt x="686" y="307"/>
                    </a:cubicBezTo>
                    <a:cubicBezTo>
                      <a:pt x="686" y="307"/>
                      <a:pt x="684" y="308"/>
                      <a:pt x="681" y="309"/>
                    </a:cubicBezTo>
                    <a:cubicBezTo>
                      <a:pt x="680" y="309"/>
                      <a:pt x="680" y="309"/>
                      <a:pt x="679" y="309"/>
                    </a:cubicBezTo>
                    <a:cubicBezTo>
                      <a:pt x="678" y="310"/>
                      <a:pt x="676" y="310"/>
                      <a:pt x="675" y="310"/>
                    </a:cubicBezTo>
                    <a:cubicBezTo>
                      <a:pt x="672" y="312"/>
                      <a:pt x="671" y="314"/>
                      <a:pt x="669" y="315"/>
                    </a:cubicBezTo>
                    <a:cubicBezTo>
                      <a:pt x="669" y="316"/>
                      <a:pt x="668" y="317"/>
                      <a:pt x="668" y="317"/>
                    </a:cubicBezTo>
                    <a:cubicBezTo>
                      <a:pt x="667" y="318"/>
                      <a:pt x="666" y="319"/>
                      <a:pt x="665" y="320"/>
                    </a:cubicBezTo>
                    <a:cubicBezTo>
                      <a:pt x="664" y="321"/>
                      <a:pt x="664" y="321"/>
                      <a:pt x="664" y="321"/>
                    </a:cubicBezTo>
                    <a:cubicBezTo>
                      <a:pt x="662" y="322"/>
                      <a:pt x="659" y="323"/>
                      <a:pt x="655" y="323"/>
                    </a:cubicBezTo>
                    <a:cubicBezTo>
                      <a:pt x="655" y="323"/>
                      <a:pt x="655" y="323"/>
                      <a:pt x="655" y="323"/>
                    </a:cubicBezTo>
                    <a:cubicBezTo>
                      <a:pt x="652" y="323"/>
                      <a:pt x="649" y="322"/>
                      <a:pt x="645" y="322"/>
                    </a:cubicBezTo>
                    <a:cubicBezTo>
                      <a:pt x="642" y="321"/>
                      <a:pt x="638" y="321"/>
                      <a:pt x="634" y="321"/>
                    </a:cubicBezTo>
                    <a:cubicBezTo>
                      <a:pt x="632" y="321"/>
                      <a:pt x="630" y="321"/>
                      <a:pt x="628" y="321"/>
                    </a:cubicBezTo>
                    <a:cubicBezTo>
                      <a:pt x="626" y="322"/>
                      <a:pt x="626" y="322"/>
                      <a:pt x="626" y="322"/>
                    </a:cubicBezTo>
                    <a:cubicBezTo>
                      <a:pt x="626" y="324"/>
                      <a:pt x="626" y="324"/>
                      <a:pt x="626" y="324"/>
                    </a:cubicBezTo>
                    <a:cubicBezTo>
                      <a:pt x="625" y="325"/>
                      <a:pt x="625" y="325"/>
                      <a:pt x="625" y="325"/>
                    </a:cubicBezTo>
                    <a:cubicBezTo>
                      <a:pt x="625" y="326"/>
                      <a:pt x="625" y="328"/>
                      <a:pt x="626" y="329"/>
                    </a:cubicBezTo>
                    <a:cubicBezTo>
                      <a:pt x="626" y="331"/>
                      <a:pt x="627" y="332"/>
                      <a:pt x="628" y="332"/>
                    </a:cubicBezTo>
                    <a:cubicBezTo>
                      <a:pt x="628" y="332"/>
                      <a:pt x="628" y="332"/>
                      <a:pt x="628" y="332"/>
                    </a:cubicBezTo>
                    <a:cubicBezTo>
                      <a:pt x="629" y="334"/>
                      <a:pt x="629" y="334"/>
                      <a:pt x="628" y="335"/>
                    </a:cubicBezTo>
                    <a:cubicBezTo>
                      <a:pt x="627" y="335"/>
                      <a:pt x="627" y="336"/>
                      <a:pt x="626" y="336"/>
                    </a:cubicBezTo>
                    <a:cubicBezTo>
                      <a:pt x="625" y="337"/>
                      <a:pt x="623" y="338"/>
                      <a:pt x="621" y="342"/>
                    </a:cubicBezTo>
                    <a:cubicBezTo>
                      <a:pt x="621" y="343"/>
                      <a:pt x="621" y="343"/>
                      <a:pt x="621" y="344"/>
                    </a:cubicBezTo>
                    <a:cubicBezTo>
                      <a:pt x="621" y="345"/>
                      <a:pt x="621" y="345"/>
                      <a:pt x="620" y="346"/>
                    </a:cubicBezTo>
                    <a:cubicBezTo>
                      <a:pt x="620" y="347"/>
                      <a:pt x="620" y="347"/>
                      <a:pt x="620" y="347"/>
                    </a:cubicBezTo>
                    <a:cubicBezTo>
                      <a:pt x="619" y="349"/>
                      <a:pt x="619" y="350"/>
                      <a:pt x="619" y="352"/>
                    </a:cubicBezTo>
                    <a:cubicBezTo>
                      <a:pt x="619" y="353"/>
                      <a:pt x="620" y="354"/>
                      <a:pt x="620" y="355"/>
                    </a:cubicBezTo>
                    <a:cubicBezTo>
                      <a:pt x="620" y="358"/>
                      <a:pt x="620" y="361"/>
                      <a:pt x="624" y="365"/>
                    </a:cubicBezTo>
                    <a:cubicBezTo>
                      <a:pt x="627" y="369"/>
                      <a:pt x="632" y="371"/>
                      <a:pt x="637" y="372"/>
                    </a:cubicBezTo>
                    <a:cubicBezTo>
                      <a:pt x="638" y="373"/>
                      <a:pt x="639" y="373"/>
                      <a:pt x="640" y="373"/>
                    </a:cubicBezTo>
                    <a:cubicBezTo>
                      <a:pt x="644" y="373"/>
                      <a:pt x="647" y="371"/>
                      <a:pt x="649" y="370"/>
                    </a:cubicBezTo>
                    <a:cubicBezTo>
                      <a:pt x="650" y="369"/>
                      <a:pt x="651" y="369"/>
                      <a:pt x="652" y="368"/>
                    </a:cubicBezTo>
                    <a:cubicBezTo>
                      <a:pt x="655" y="367"/>
                      <a:pt x="658" y="365"/>
                      <a:pt x="662" y="362"/>
                    </a:cubicBezTo>
                    <a:cubicBezTo>
                      <a:pt x="664" y="360"/>
                      <a:pt x="665" y="358"/>
                      <a:pt x="665" y="357"/>
                    </a:cubicBezTo>
                    <a:cubicBezTo>
                      <a:pt x="666" y="356"/>
                      <a:pt x="666" y="355"/>
                      <a:pt x="666" y="355"/>
                    </a:cubicBezTo>
                    <a:cubicBezTo>
                      <a:pt x="667" y="355"/>
                      <a:pt x="667" y="355"/>
                      <a:pt x="667" y="355"/>
                    </a:cubicBezTo>
                    <a:cubicBezTo>
                      <a:pt x="668" y="355"/>
                      <a:pt x="669" y="355"/>
                      <a:pt x="670" y="356"/>
                    </a:cubicBezTo>
                    <a:cubicBezTo>
                      <a:pt x="671" y="356"/>
                      <a:pt x="671" y="356"/>
                      <a:pt x="671" y="356"/>
                    </a:cubicBezTo>
                    <a:cubicBezTo>
                      <a:pt x="673" y="356"/>
                      <a:pt x="675" y="357"/>
                      <a:pt x="676" y="357"/>
                    </a:cubicBezTo>
                    <a:cubicBezTo>
                      <a:pt x="680" y="357"/>
                      <a:pt x="684" y="355"/>
                      <a:pt x="685" y="353"/>
                    </a:cubicBezTo>
                    <a:cubicBezTo>
                      <a:pt x="686" y="351"/>
                      <a:pt x="686" y="350"/>
                      <a:pt x="685" y="348"/>
                    </a:cubicBezTo>
                    <a:cubicBezTo>
                      <a:pt x="686" y="347"/>
                      <a:pt x="686" y="347"/>
                      <a:pt x="686" y="347"/>
                    </a:cubicBezTo>
                    <a:cubicBezTo>
                      <a:pt x="687" y="348"/>
                      <a:pt x="688" y="350"/>
                      <a:pt x="691" y="351"/>
                    </a:cubicBezTo>
                    <a:cubicBezTo>
                      <a:pt x="691" y="351"/>
                      <a:pt x="691" y="351"/>
                      <a:pt x="691" y="351"/>
                    </a:cubicBezTo>
                    <a:cubicBezTo>
                      <a:pt x="692" y="351"/>
                      <a:pt x="692" y="351"/>
                      <a:pt x="692" y="351"/>
                    </a:cubicBezTo>
                    <a:cubicBezTo>
                      <a:pt x="695" y="351"/>
                      <a:pt x="696" y="348"/>
                      <a:pt x="697" y="347"/>
                    </a:cubicBezTo>
                    <a:cubicBezTo>
                      <a:pt x="697" y="346"/>
                      <a:pt x="697" y="346"/>
                      <a:pt x="697" y="346"/>
                    </a:cubicBezTo>
                    <a:cubicBezTo>
                      <a:pt x="698" y="346"/>
                      <a:pt x="698" y="347"/>
                      <a:pt x="698" y="348"/>
                    </a:cubicBezTo>
                    <a:cubicBezTo>
                      <a:pt x="699" y="348"/>
                      <a:pt x="699" y="348"/>
                      <a:pt x="699" y="348"/>
                    </a:cubicBezTo>
                    <a:cubicBezTo>
                      <a:pt x="700" y="350"/>
                      <a:pt x="702" y="352"/>
                      <a:pt x="703" y="353"/>
                    </a:cubicBezTo>
                    <a:cubicBezTo>
                      <a:pt x="704" y="354"/>
                      <a:pt x="704" y="354"/>
                      <a:pt x="705" y="355"/>
                    </a:cubicBezTo>
                    <a:cubicBezTo>
                      <a:pt x="707" y="357"/>
                      <a:pt x="709" y="358"/>
                      <a:pt x="711" y="359"/>
                    </a:cubicBezTo>
                    <a:cubicBezTo>
                      <a:pt x="713" y="360"/>
                      <a:pt x="713" y="360"/>
                      <a:pt x="713" y="360"/>
                    </a:cubicBezTo>
                    <a:cubicBezTo>
                      <a:pt x="715" y="361"/>
                      <a:pt x="716" y="362"/>
                      <a:pt x="717" y="364"/>
                    </a:cubicBezTo>
                    <a:cubicBezTo>
                      <a:pt x="717" y="364"/>
                      <a:pt x="717" y="364"/>
                      <a:pt x="717" y="364"/>
                    </a:cubicBezTo>
                    <a:cubicBezTo>
                      <a:pt x="719" y="367"/>
                      <a:pt x="721" y="368"/>
                      <a:pt x="724" y="368"/>
                    </a:cubicBezTo>
                    <a:cubicBezTo>
                      <a:pt x="724" y="368"/>
                      <a:pt x="725" y="368"/>
                      <a:pt x="726" y="368"/>
                    </a:cubicBezTo>
                    <a:cubicBezTo>
                      <a:pt x="727" y="368"/>
                      <a:pt x="727" y="368"/>
                      <a:pt x="728" y="369"/>
                    </a:cubicBezTo>
                    <a:cubicBezTo>
                      <a:pt x="729" y="369"/>
                      <a:pt x="731" y="370"/>
                      <a:pt x="733" y="370"/>
                    </a:cubicBezTo>
                    <a:cubicBezTo>
                      <a:pt x="733" y="370"/>
                      <a:pt x="733" y="370"/>
                      <a:pt x="733" y="370"/>
                    </a:cubicBezTo>
                    <a:cubicBezTo>
                      <a:pt x="734" y="370"/>
                      <a:pt x="735" y="370"/>
                      <a:pt x="737" y="370"/>
                    </a:cubicBezTo>
                    <a:cubicBezTo>
                      <a:pt x="739" y="370"/>
                      <a:pt x="740" y="370"/>
                      <a:pt x="742" y="370"/>
                    </a:cubicBezTo>
                    <a:cubicBezTo>
                      <a:pt x="741" y="371"/>
                      <a:pt x="741" y="371"/>
                      <a:pt x="740" y="372"/>
                    </a:cubicBezTo>
                    <a:cubicBezTo>
                      <a:pt x="738" y="374"/>
                      <a:pt x="736" y="377"/>
                      <a:pt x="736" y="380"/>
                    </a:cubicBezTo>
                    <a:cubicBezTo>
                      <a:pt x="736" y="381"/>
                      <a:pt x="737" y="383"/>
                      <a:pt x="739" y="384"/>
                    </a:cubicBezTo>
                    <a:cubicBezTo>
                      <a:pt x="741" y="386"/>
                      <a:pt x="742" y="388"/>
                      <a:pt x="744" y="390"/>
                    </a:cubicBezTo>
                    <a:cubicBezTo>
                      <a:pt x="746" y="392"/>
                      <a:pt x="748" y="392"/>
                      <a:pt x="751" y="392"/>
                    </a:cubicBezTo>
                    <a:cubicBezTo>
                      <a:pt x="752" y="392"/>
                      <a:pt x="753" y="392"/>
                      <a:pt x="754" y="392"/>
                    </a:cubicBezTo>
                    <a:cubicBezTo>
                      <a:pt x="755" y="392"/>
                      <a:pt x="756" y="392"/>
                      <a:pt x="757" y="392"/>
                    </a:cubicBezTo>
                    <a:cubicBezTo>
                      <a:pt x="757" y="392"/>
                      <a:pt x="758" y="392"/>
                      <a:pt x="758" y="392"/>
                    </a:cubicBezTo>
                    <a:cubicBezTo>
                      <a:pt x="759" y="393"/>
                      <a:pt x="759" y="394"/>
                      <a:pt x="758" y="395"/>
                    </a:cubicBezTo>
                    <a:cubicBezTo>
                      <a:pt x="758" y="396"/>
                      <a:pt x="758" y="397"/>
                      <a:pt x="759" y="398"/>
                    </a:cubicBezTo>
                    <a:cubicBezTo>
                      <a:pt x="759" y="402"/>
                      <a:pt x="763" y="407"/>
                      <a:pt x="769" y="407"/>
                    </a:cubicBezTo>
                    <a:cubicBezTo>
                      <a:pt x="770" y="407"/>
                      <a:pt x="770" y="407"/>
                      <a:pt x="771" y="407"/>
                    </a:cubicBezTo>
                    <a:cubicBezTo>
                      <a:pt x="776" y="405"/>
                      <a:pt x="776" y="401"/>
                      <a:pt x="776" y="399"/>
                    </a:cubicBezTo>
                    <a:cubicBezTo>
                      <a:pt x="775" y="397"/>
                      <a:pt x="776" y="396"/>
                      <a:pt x="776" y="396"/>
                    </a:cubicBezTo>
                    <a:cubicBezTo>
                      <a:pt x="777" y="396"/>
                      <a:pt x="779" y="395"/>
                      <a:pt x="781" y="395"/>
                    </a:cubicBezTo>
                    <a:cubicBezTo>
                      <a:pt x="783" y="395"/>
                      <a:pt x="784" y="395"/>
                      <a:pt x="785" y="395"/>
                    </a:cubicBezTo>
                    <a:cubicBezTo>
                      <a:pt x="786" y="396"/>
                      <a:pt x="788" y="398"/>
                      <a:pt x="789" y="399"/>
                    </a:cubicBezTo>
                    <a:cubicBezTo>
                      <a:pt x="792" y="401"/>
                      <a:pt x="795" y="403"/>
                      <a:pt x="798" y="404"/>
                    </a:cubicBezTo>
                    <a:cubicBezTo>
                      <a:pt x="801" y="405"/>
                      <a:pt x="803" y="405"/>
                      <a:pt x="806" y="405"/>
                    </a:cubicBezTo>
                    <a:cubicBezTo>
                      <a:pt x="808" y="405"/>
                      <a:pt x="809" y="405"/>
                      <a:pt x="811" y="405"/>
                    </a:cubicBezTo>
                    <a:cubicBezTo>
                      <a:pt x="812" y="405"/>
                      <a:pt x="813" y="405"/>
                      <a:pt x="814" y="405"/>
                    </a:cubicBezTo>
                    <a:cubicBezTo>
                      <a:pt x="814" y="405"/>
                      <a:pt x="814" y="405"/>
                      <a:pt x="815" y="405"/>
                    </a:cubicBezTo>
                    <a:cubicBezTo>
                      <a:pt x="817" y="405"/>
                      <a:pt x="819" y="405"/>
                      <a:pt x="822" y="405"/>
                    </a:cubicBezTo>
                    <a:cubicBezTo>
                      <a:pt x="823" y="405"/>
                      <a:pt x="823" y="405"/>
                      <a:pt x="823" y="405"/>
                    </a:cubicBezTo>
                    <a:cubicBezTo>
                      <a:pt x="823" y="405"/>
                      <a:pt x="824" y="405"/>
                      <a:pt x="824" y="405"/>
                    </a:cubicBezTo>
                    <a:cubicBezTo>
                      <a:pt x="826" y="405"/>
                      <a:pt x="827" y="405"/>
                      <a:pt x="828" y="405"/>
                    </a:cubicBezTo>
                    <a:cubicBezTo>
                      <a:pt x="829" y="405"/>
                      <a:pt x="830" y="404"/>
                      <a:pt x="831" y="404"/>
                    </a:cubicBezTo>
                    <a:cubicBezTo>
                      <a:pt x="832" y="404"/>
                      <a:pt x="835" y="405"/>
                      <a:pt x="836" y="405"/>
                    </a:cubicBezTo>
                    <a:cubicBezTo>
                      <a:pt x="839" y="406"/>
                      <a:pt x="842" y="407"/>
                      <a:pt x="845" y="407"/>
                    </a:cubicBezTo>
                    <a:cubicBezTo>
                      <a:pt x="848" y="407"/>
                      <a:pt x="850" y="406"/>
                      <a:pt x="851" y="404"/>
                    </a:cubicBezTo>
                    <a:cubicBezTo>
                      <a:pt x="853" y="403"/>
                      <a:pt x="853" y="400"/>
                      <a:pt x="853" y="398"/>
                    </a:cubicBezTo>
                    <a:cubicBezTo>
                      <a:pt x="853" y="389"/>
                      <a:pt x="844" y="382"/>
                      <a:pt x="837" y="378"/>
                    </a:cubicBezTo>
                    <a:cubicBezTo>
                      <a:pt x="834" y="377"/>
                      <a:pt x="832" y="376"/>
                      <a:pt x="829" y="375"/>
                    </a:cubicBezTo>
                    <a:cubicBezTo>
                      <a:pt x="824" y="373"/>
                      <a:pt x="820" y="371"/>
                      <a:pt x="816" y="368"/>
                    </a:cubicBezTo>
                    <a:cubicBezTo>
                      <a:pt x="814" y="367"/>
                      <a:pt x="812" y="367"/>
                      <a:pt x="810" y="366"/>
                    </a:cubicBezTo>
                    <a:cubicBezTo>
                      <a:pt x="809" y="366"/>
                      <a:pt x="808" y="366"/>
                      <a:pt x="807" y="365"/>
                    </a:cubicBezTo>
                    <a:cubicBezTo>
                      <a:pt x="803" y="364"/>
                      <a:pt x="798" y="361"/>
                      <a:pt x="794" y="359"/>
                    </a:cubicBezTo>
                    <a:cubicBezTo>
                      <a:pt x="793" y="358"/>
                      <a:pt x="791" y="357"/>
                      <a:pt x="790" y="357"/>
                    </a:cubicBezTo>
                    <a:cubicBezTo>
                      <a:pt x="788" y="355"/>
                      <a:pt x="786" y="354"/>
                      <a:pt x="785" y="353"/>
                    </a:cubicBezTo>
                    <a:cubicBezTo>
                      <a:pt x="785" y="352"/>
                      <a:pt x="785" y="352"/>
                      <a:pt x="785" y="352"/>
                    </a:cubicBezTo>
                    <a:cubicBezTo>
                      <a:pt x="786" y="352"/>
                      <a:pt x="788" y="353"/>
                      <a:pt x="789" y="353"/>
                    </a:cubicBezTo>
                    <a:cubicBezTo>
                      <a:pt x="791" y="354"/>
                      <a:pt x="792" y="354"/>
                      <a:pt x="793" y="354"/>
                    </a:cubicBezTo>
                    <a:cubicBezTo>
                      <a:pt x="794" y="354"/>
                      <a:pt x="795" y="354"/>
                      <a:pt x="796" y="354"/>
                    </a:cubicBezTo>
                    <a:cubicBezTo>
                      <a:pt x="797" y="354"/>
                      <a:pt x="797" y="354"/>
                      <a:pt x="798" y="354"/>
                    </a:cubicBezTo>
                    <a:cubicBezTo>
                      <a:pt x="799" y="354"/>
                      <a:pt x="799" y="354"/>
                      <a:pt x="800" y="354"/>
                    </a:cubicBezTo>
                    <a:cubicBezTo>
                      <a:pt x="801" y="354"/>
                      <a:pt x="802" y="354"/>
                      <a:pt x="802" y="355"/>
                    </a:cubicBezTo>
                    <a:cubicBezTo>
                      <a:pt x="806" y="355"/>
                      <a:pt x="809" y="357"/>
                      <a:pt x="812" y="358"/>
                    </a:cubicBezTo>
                    <a:cubicBezTo>
                      <a:pt x="815" y="359"/>
                      <a:pt x="817" y="360"/>
                      <a:pt x="819" y="361"/>
                    </a:cubicBezTo>
                    <a:cubicBezTo>
                      <a:pt x="820" y="361"/>
                      <a:pt x="821" y="362"/>
                      <a:pt x="822" y="362"/>
                    </a:cubicBezTo>
                    <a:cubicBezTo>
                      <a:pt x="823" y="362"/>
                      <a:pt x="824" y="361"/>
                      <a:pt x="825" y="361"/>
                    </a:cubicBezTo>
                    <a:cubicBezTo>
                      <a:pt x="826" y="361"/>
                      <a:pt x="827" y="361"/>
                      <a:pt x="827" y="361"/>
                    </a:cubicBezTo>
                    <a:cubicBezTo>
                      <a:pt x="827" y="361"/>
                      <a:pt x="828" y="361"/>
                      <a:pt x="828" y="361"/>
                    </a:cubicBezTo>
                    <a:cubicBezTo>
                      <a:pt x="828" y="361"/>
                      <a:pt x="829" y="362"/>
                      <a:pt x="830" y="362"/>
                    </a:cubicBezTo>
                    <a:cubicBezTo>
                      <a:pt x="831" y="363"/>
                      <a:pt x="832" y="365"/>
                      <a:pt x="834" y="365"/>
                    </a:cubicBezTo>
                    <a:cubicBezTo>
                      <a:pt x="835" y="366"/>
                      <a:pt x="836" y="366"/>
                      <a:pt x="838" y="366"/>
                    </a:cubicBezTo>
                    <a:cubicBezTo>
                      <a:pt x="838" y="366"/>
                      <a:pt x="839" y="366"/>
                      <a:pt x="840" y="366"/>
                    </a:cubicBezTo>
                    <a:cubicBezTo>
                      <a:pt x="841" y="366"/>
                      <a:pt x="842" y="366"/>
                      <a:pt x="842" y="366"/>
                    </a:cubicBezTo>
                    <a:cubicBezTo>
                      <a:pt x="843" y="366"/>
                      <a:pt x="843" y="366"/>
                      <a:pt x="843" y="366"/>
                    </a:cubicBezTo>
                    <a:cubicBezTo>
                      <a:pt x="844" y="366"/>
                      <a:pt x="845" y="366"/>
                      <a:pt x="846" y="367"/>
                    </a:cubicBezTo>
                    <a:cubicBezTo>
                      <a:pt x="847" y="367"/>
                      <a:pt x="847" y="367"/>
                      <a:pt x="847" y="367"/>
                    </a:cubicBezTo>
                    <a:cubicBezTo>
                      <a:pt x="848" y="368"/>
                      <a:pt x="848" y="368"/>
                      <a:pt x="849" y="368"/>
                    </a:cubicBezTo>
                    <a:cubicBezTo>
                      <a:pt x="850" y="369"/>
                      <a:pt x="851" y="369"/>
                      <a:pt x="852" y="370"/>
                    </a:cubicBezTo>
                    <a:cubicBezTo>
                      <a:pt x="854" y="371"/>
                      <a:pt x="855" y="371"/>
                      <a:pt x="857" y="371"/>
                    </a:cubicBezTo>
                    <a:cubicBezTo>
                      <a:pt x="859" y="371"/>
                      <a:pt x="861" y="370"/>
                      <a:pt x="862" y="367"/>
                    </a:cubicBezTo>
                    <a:cubicBezTo>
                      <a:pt x="863" y="365"/>
                      <a:pt x="862" y="362"/>
                      <a:pt x="861" y="360"/>
                    </a:cubicBezTo>
                    <a:cubicBezTo>
                      <a:pt x="861" y="360"/>
                      <a:pt x="861" y="360"/>
                      <a:pt x="862" y="359"/>
                    </a:cubicBezTo>
                    <a:close/>
                    <a:moveTo>
                      <a:pt x="493" y="120"/>
                    </a:moveTo>
                    <a:cubicBezTo>
                      <a:pt x="493" y="120"/>
                      <a:pt x="493" y="121"/>
                      <a:pt x="493" y="121"/>
                    </a:cubicBezTo>
                    <a:cubicBezTo>
                      <a:pt x="492" y="120"/>
                      <a:pt x="490" y="120"/>
                      <a:pt x="489" y="120"/>
                    </a:cubicBezTo>
                    <a:cubicBezTo>
                      <a:pt x="489" y="120"/>
                      <a:pt x="489" y="120"/>
                      <a:pt x="489" y="120"/>
                    </a:cubicBezTo>
                    <a:cubicBezTo>
                      <a:pt x="490" y="120"/>
                      <a:pt x="490" y="120"/>
                      <a:pt x="490" y="120"/>
                    </a:cubicBezTo>
                    <a:cubicBezTo>
                      <a:pt x="492" y="118"/>
                      <a:pt x="493" y="116"/>
                      <a:pt x="494" y="115"/>
                    </a:cubicBezTo>
                    <a:cubicBezTo>
                      <a:pt x="494" y="116"/>
                      <a:pt x="493" y="120"/>
                      <a:pt x="493" y="120"/>
                    </a:cubicBezTo>
                    <a:close/>
                    <a:moveTo>
                      <a:pt x="457" y="346"/>
                    </a:moveTo>
                    <a:cubicBezTo>
                      <a:pt x="452" y="346"/>
                      <a:pt x="448" y="345"/>
                      <a:pt x="445" y="342"/>
                    </a:cubicBezTo>
                    <a:cubicBezTo>
                      <a:pt x="444" y="341"/>
                      <a:pt x="444" y="341"/>
                      <a:pt x="444" y="341"/>
                    </a:cubicBezTo>
                    <a:cubicBezTo>
                      <a:pt x="443" y="340"/>
                      <a:pt x="442" y="339"/>
                      <a:pt x="441" y="338"/>
                    </a:cubicBezTo>
                    <a:cubicBezTo>
                      <a:pt x="440" y="336"/>
                      <a:pt x="439" y="335"/>
                      <a:pt x="438" y="333"/>
                    </a:cubicBezTo>
                    <a:cubicBezTo>
                      <a:pt x="437" y="331"/>
                      <a:pt x="435" y="330"/>
                      <a:pt x="433" y="329"/>
                    </a:cubicBezTo>
                    <a:cubicBezTo>
                      <a:pt x="431" y="328"/>
                      <a:pt x="430" y="327"/>
                      <a:pt x="428" y="326"/>
                    </a:cubicBezTo>
                    <a:cubicBezTo>
                      <a:pt x="430" y="326"/>
                      <a:pt x="433" y="326"/>
                      <a:pt x="435" y="327"/>
                    </a:cubicBezTo>
                    <a:cubicBezTo>
                      <a:pt x="437" y="328"/>
                      <a:pt x="439" y="329"/>
                      <a:pt x="440" y="330"/>
                    </a:cubicBezTo>
                    <a:cubicBezTo>
                      <a:pt x="443" y="332"/>
                      <a:pt x="445" y="334"/>
                      <a:pt x="447" y="336"/>
                    </a:cubicBezTo>
                    <a:cubicBezTo>
                      <a:pt x="448" y="338"/>
                      <a:pt x="450" y="340"/>
                      <a:pt x="453" y="342"/>
                    </a:cubicBezTo>
                    <a:cubicBezTo>
                      <a:pt x="453" y="342"/>
                      <a:pt x="454" y="342"/>
                      <a:pt x="454" y="343"/>
                    </a:cubicBezTo>
                    <a:cubicBezTo>
                      <a:pt x="455" y="344"/>
                      <a:pt x="456" y="345"/>
                      <a:pt x="457" y="345"/>
                    </a:cubicBezTo>
                    <a:cubicBezTo>
                      <a:pt x="458" y="346"/>
                      <a:pt x="458" y="346"/>
                      <a:pt x="458" y="346"/>
                    </a:cubicBezTo>
                    <a:cubicBezTo>
                      <a:pt x="458" y="346"/>
                      <a:pt x="458" y="346"/>
                      <a:pt x="458" y="346"/>
                    </a:cubicBezTo>
                    <a:cubicBezTo>
                      <a:pt x="458" y="346"/>
                      <a:pt x="458" y="346"/>
                      <a:pt x="457" y="346"/>
                    </a:cubicBezTo>
                    <a:close/>
                    <a:moveTo>
                      <a:pt x="567" y="79"/>
                    </a:moveTo>
                    <a:cubicBezTo>
                      <a:pt x="566" y="78"/>
                      <a:pt x="566" y="78"/>
                      <a:pt x="566" y="78"/>
                    </a:cubicBezTo>
                    <a:cubicBezTo>
                      <a:pt x="565" y="77"/>
                      <a:pt x="564" y="76"/>
                      <a:pt x="563" y="75"/>
                    </a:cubicBezTo>
                    <a:cubicBezTo>
                      <a:pt x="563" y="75"/>
                      <a:pt x="563" y="75"/>
                      <a:pt x="563" y="74"/>
                    </a:cubicBezTo>
                    <a:cubicBezTo>
                      <a:pt x="563" y="74"/>
                      <a:pt x="564" y="74"/>
                      <a:pt x="564" y="74"/>
                    </a:cubicBezTo>
                    <a:cubicBezTo>
                      <a:pt x="567" y="75"/>
                      <a:pt x="572" y="79"/>
                      <a:pt x="573" y="81"/>
                    </a:cubicBezTo>
                    <a:cubicBezTo>
                      <a:pt x="573" y="82"/>
                      <a:pt x="573" y="82"/>
                      <a:pt x="573" y="82"/>
                    </a:cubicBezTo>
                    <a:cubicBezTo>
                      <a:pt x="573" y="82"/>
                      <a:pt x="573" y="82"/>
                      <a:pt x="572" y="82"/>
                    </a:cubicBezTo>
                    <a:cubicBezTo>
                      <a:pt x="571" y="82"/>
                      <a:pt x="569" y="81"/>
                      <a:pt x="567" y="79"/>
                    </a:cubicBezTo>
                    <a:close/>
                    <a:moveTo>
                      <a:pt x="573" y="140"/>
                    </a:moveTo>
                    <a:cubicBezTo>
                      <a:pt x="573" y="140"/>
                      <a:pt x="574" y="140"/>
                      <a:pt x="574" y="140"/>
                    </a:cubicBezTo>
                    <a:cubicBezTo>
                      <a:pt x="574" y="140"/>
                      <a:pt x="574" y="140"/>
                      <a:pt x="574" y="140"/>
                    </a:cubicBezTo>
                    <a:cubicBezTo>
                      <a:pt x="575" y="140"/>
                      <a:pt x="575" y="141"/>
                      <a:pt x="575" y="142"/>
                    </a:cubicBezTo>
                    <a:cubicBezTo>
                      <a:pt x="575" y="142"/>
                      <a:pt x="576" y="143"/>
                      <a:pt x="576" y="144"/>
                    </a:cubicBezTo>
                    <a:cubicBezTo>
                      <a:pt x="575" y="143"/>
                      <a:pt x="574" y="142"/>
                      <a:pt x="573" y="140"/>
                    </a:cubicBezTo>
                    <a:close/>
                    <a:moveTo>
                      <a:pt x="739" y="259"/>
                    </a:moveTo>
                    <a:cubicBezTo>
                      <a:pt x="739" y="260"/>
                      <a:pt x="738" y="261"/>
                      <a:pt x="736" y="261"/>
                    </a:cubicBezTo>
                    <a:cubicBezTo>
                      <a:pt x="736" y="261"/>
                      <a:pt x="735" y="261"/>
                      <a:pt x="735" y="261"/>
                    </a:cubicBezTo>
                    <a:cubicBezTo>
                      <a:pt x="734" y="261"/>
                      <a:pt x="732" y="261"/>
                      <a:pt x="732" y="261"/>
                    </a:cubicBezTo>
                    <a:cubicBezTo>
                      <a:pt x="731" y="261"/>
                      <a:pt x="731" y="261"/>
                      <a:pt x="730" y="261"/>
                    </a:cubicBezTo>
                    <a:cubicBezTo>
                      <a:pt x="726" y="263"/>
                      <a:pt x="723" y="268"/>
                      <a:pt x="720" y="273"/>
                    </a:cubicBezTo>
                    <a:cubicBezTo>
                      <a:pt x="719" y="273"/>
                      <a:pt x="719" y="273"/>
                      <a:pt x="719" y="273"/>
                    </a:cubicBezTo>
                    <a:cubicBezTo>
                      <a:pt x="720" y="271"/>
                      <a:pt x="720" y="270"/>
                      <a:pt x="719" y="267"/>
                    </a:cubicBezTo>
                    <a:cubicBezTo>
                      <a:pt x="717" y="262"/>
                      <a:pt x="714" y="259"/>
                      <a:pt x="710" y="258"/>
                    </a:cubicBezTo>
                    <a:cubicBezTo>
                      <a:pt x="712" y="254"/>
                      <a:pt x="713" y="250"/>
                      <a:pt x="713" y="246"/>
                    </a:cubicBezTo>
                    <a:cubicBezTo>
                      <a:pt x="716" y="247"/>
                      <a:pt x="719" y="249"/>
                      <a:pt x="723" y="250"/>
                    </a:cubicBezTo>
                    <a:cubicBezTo>
                      <a:pt x="725" y="250"/>
                      <a:pt x="727" y="251"/>
                      <a:pt x="729" y="251"/>
                    </a:cubicBezTo>
                    <a:cubicBezTo>
                      <a:pt x="731" y="251"/>
                      <a:pt x="734" y="251"/>
                      <a:pt x="736" y="252"/>
                    </a:cubicBezTo>
                    <a:cubicBezTo>
                      <a:pt x="738" y="253"/>
                      <a:pt x="739" y="255"/>
                      <a:pt x="740" y="257"/>
                    </a:cubicBezTo>
                    <a:cubicBezTo>
                      <a:pt x="740" y="258"/>
                      <a:pt x="740" y="259"/>
                      <a:pt x="739" y="259"/>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63" name="Freeform 28"/>
              <p:cNvSpPr>
                <a:spLocks/>
              </p:cNvSpPr>
              <p:nvPr/>
            </p:nvSpPr>
            <p:spPr bwMode="auto">
              <a:xfrm>
                <a:off x="2650" y="834"/>
                <a:ext cx="45" cy="37"/>
              </a:xfrm>
              <a:custGeom>
                <a:avLst/>
                <a:gdLst>
                  <a:gd name="T0" fmla="*/ 16 w 17"/>
                  <a:gd name="T1" fmla="*/ 2 h 14"/>
                  <a:gd name="T2" fmla="*/ 12 w 17"/>
                  <a:gd name="T3" fmla="*/ 0 h 14"/>
                  <a:gd name="T4" fmla="*/ 10 w 17"/>
                  <a:gd name="T5" fmla="*/ 0 h 14"/>
                  <a:gd name="T6" fmla="*/ 7 w 17"/>
                  <a:gd name="T7" fmla="*/ 2 h 14"/>
                  <a:gd name="T8" fmla="*/ 6 w 17"/>
                  <a:gd name="T9" fmla="*/ 3 h 14"/>
                  <a:gd name="T10" fmla="*/ 1 w 17"/>
                  <a:gd name="T11" fmla="*/ 7 h 14"/>
                  <a:gd name="T12" fmla="*/ 1 w 17"/>
                  <a:gd name="T13" fmla="*/ 11 h 14"/>
                  <a:gd name="T14" fmla="*/ 5 w 17"/>
                  <a:gd name="T15" fmla="*/ 14 h 14"/>
                  <a:gd name="T16" fmla="*/ 10 w 17"/>
                  <a:gd name="T17" fmla="*/ 11 h 14"/>
                  <a:gd name="T18" fmla="*/ 10 w 17"/>
                  <a:gd name="T19" fmla="*/ 11 h 14"/>
                  <a:gd name="T20" fmla="*/ 12 w 17"/>
                  <a:gd name="T21" fmla="*/ 11 h 14"/>
                  <a:gd name="T22" fmla="*/ 16 w 17"/>
                  <a:gd name="T23" fmla="*/ 7 h 14"/>
                  <a:gd name="T24" fmla="*/ 16 w 17"/>
                  <a:gd name="T25"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4">
                    <a:moveTo>
                      <a:pt x="16" y="2"/>
                    </a:moveTo>
                    <a:cubicBezTo>
                      <a:pt x="15" y="0"/>
                      <a:pt x="14" y="0"/>
                      <a:pt x="12" y="0"/>
                    </a:cubicBezTo>
                    <a:cubicBezTo>
                      <a:pt x="12" y="0"/>
                      <a:pt x="11" y="0"/>
                      <a:pt x="10" y="0"/>
                    </a:cubicBezTo>
                    <a:cubicBezTo>
                      <a:pt x="9" y="0"/>
                      <a:pt x="8" y="1"/>
                      <a:pt x="7" y="2"/>
                    </a:cubicBezTo>
                    <a:cubicBezTo>
                      <a:pt x="7" y="2"/>
                      <a:pt x="6" y="3"/>
                      <a:pt x="6" y="3"/>
                    </a:cubicBezTo>
                    <a:cubicBezTo>
                      <a:pt x="4" y="3"/>
                      <a:pt x="2" y="4"/>
                      <a:pt x="1" y="7"/>
                    </a:cubicBezTo>
                    <a:cubicBezTo>
                      <a:pt x="0" y="7"/>
                      <a:pt x="0" y="9"/>
                      <a:pt x="1" y="11"/>
                    </a:cubicBezTo>
                    <a:cubicBezTo>
                      <a:pt x="2" y="14"/>
                      <a:pt x="4" y="14"/>
                      <a:pt x="5" y="14"/>
                    </a:cubicBezTo>
                    <a:cubicBezTo>
                      <a:pt x="7" y="14"/>
                      <a:pt x="9" y="12"/>
                      <a:pt x="10" y="11"/>
                    </a:cubicBezTo>
                    <a:cubicBezTo>
                      <a:pt x="10" y="11"/>
                      <a:pt x="10" y="11"/>
                      <a:pt x="10" y="11"/>
                    </a:cubicBezTo>
                    <a:cubicBezTo>
                      <a:pt x="11" y="11"/>
                      <a:pt x="11" y="11"/>
                      <a:pt x="12" y="11"/>
                    </a:cubicBezTo>
                    <a:cubicBezTo>
                      <a:pt x="13" y="10"/>
                      <a:pt x="15" y="9"/>
                      <a:pt x="16" y="7"/>
                    </a:cubicBezTo>
                    <a:cubicBezTo>
                      <a:pt x="17" y="6"/>
                      <a:pt x="17" y="3"/>
                      <a:pt x="16" y="2"/>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64" name="Freeform 29"/>
              <p:cNvSpPr>
                <a:spLocks/>
              </p:cNvSpPr>
              <p:nvPr/>
            </p:nvSpPr>
            <p:spPr bwMode="auto">
              <a:xfrm>
                <a:off x="3899" y="2203"/>
                <a:ext cx="53" cy="55"/>
              </a:xfrm>
              <a:custGeom>
                <a:avLst/>
                <a:gdLst>
                  <a:gd name="T0" fmla="*/ 19 w 20"/>
                  <a:gd name="T1" fmla="*/ 8 h 21"/>
                  <a:gd name="T2" fmla="*/ 14 w 20"/>
                  <a:gd name="T3" fmla="*/ 3 h 21"/>
                  <a:gd name="T4" fmla="*/ 10 w 20"/>
                  <a:gd name="T5" fmla="*/ 0 h 21"/>
                  <a:gd name="T6" fmla="*/ 7 w 20"/>
                  <a:gd name="T7" fmla="*/ 0 h 21"/>
                  <a:gd name="T8" fmla="*/ 2 w 20"/>
                  <a:gd name="T9" fmla="*/ 3 h 21"/>
                  <a:gd name="T10" fmla="*/ 3 w 20"/>
                  <a:gd name="T11" fmla="*/ 7 h 21"/>
                  <a:gd name="T12" fmla="*/ 0 w 20"/>
                  <a:gd name="T13" fmla="*/ 8 h 21"/>
                  <a:gd name="T14" fmla="*/ 0 w 20"/>
                  <a:gd name="T15" fmla="*/ 11 h 21"/>
                  <a:gd name="T16" fmla="*/ 1 w 20"/>
                  <a:gd name="T17" fmla="*/ 13 h 21"/>
                  <a:gd name="T18" fmla="*/ 3 w 20"/>
                  <a:gd name="T19" fmla="*/ 19 h 21"/>
                  <a:gd name="T20" fmla="*/ 7 w 20"/>
                  <a:gd name="T21" fmla="*/ 21 h 21"/>
                  <a:gd name="T22" fmla="*/ 12 w 20"/>
                  <a:gd name="T23" fmla="*/ 18 h 21"/>
                  <a:gd name="T24" fmla="*/ 13 w 20"/>
                  <a:gd name="T25" fmla="*/ 17 h 21"/>
                  <a:gd name="T26" fmla="*/ 14 w 20"/>
                  <a:gd name="T27" fmla="*/ 16 h 21"/>
                  <a:gd name="T28" fmla="*/ 16 w 20"/>
                  <a:gd name="T29" fmla="*/ 15 h 21"/>
                  <a:gd name="T30" fmla="*/ 19 w 20"/>
                  <a:gd name="T31"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21">
                    <a:moveTo>
                      <a:pt x="19" y="8"/>
                    </a:moveTo>
                    <a:cubicBezTo>
                      <a:pt x="18" y="5"/>
                      <a:pt x="16" y="3"/>
                      <a:pt x="14" y="3"/>
                    </a:cubicBezTo>
                    <a:cubicBezTo>
                      <a:pt x="13" y="2"/>
                      <a:pt x="12" y="1"/>
                      <a:pt x="10" y="0"/>
                    </a:cubicBezTo>
                    <a:cubicBezTo>
                      <a:pt x="9" y="0"/>
                      <a:pt x="8" y="0"/>
                      <a:pt x="7" y="0"/>
                    </a:cubicBezTo>
                    <a:cubicBezTo>
                      <a:pt x="5" y="0"/>
                      <a:pt x="3" y="1"/>
                      <a:pt x="2" y="3"/>
                    </a:cubicBezTo>
                    <a:cubicBezTo>
                      <a:pt x="2" y="5"/>
                      <a:pt x="2" y="6"/>
                      <a:pt x="3" y="7"/>
                    </a:cubicBezTo>
                    <a:cubicBezTo>
                      <a:pt x="3" y="7"/>
                      <a:pt x="0" y="8"/>
                      <a:pt x="0" y="8"/>
                    </a:cubicBezTo>
                    <a:cubicBezTo>
                      <a:pt x="0" y="11"/>
                      <a:pt x="0" y="11"/>
                      <a:pt x="0" y="11"/>
                    </a:cubicBezTo>
                    <a:cubicBezTo>
                      <a:pt x="1" y="11"/>
                      <a:pt x="1" y="12"/>
                      <a:pt x="1" y="13"/>
                    </a:cubicBezTo>
                    <a:cubicBezTo>
                      <a:pt x="1" y="15"/>
                      <a:pt x="1" y="17"/>
                      <a:pt x="3" y="19"/>
                    </a:cubicBezTo>
                    <a:cubicBezTo>
                      <a:pt x="4" y="20"/>
                      <a:pt x="6" y="21"/>
                      <a:pt x="7" y="21"/>
                    </a:cubicBezTo>
                    <a:cubicBezTo>
                      <a:pt x="10" y="21"/>
                      <a:pt x="11" y="19"/>
                      <a:pt x="12" y="18"/>
                    </a:cubicBezTo>
                    <a:cubicBezTo>
                      <a:pt x="12" y="17"/>
                      <a:pt x="12" y="17"/>
                      <a:pt x="13" y="17"/>
                    </a:cubicBezTo>
                    <a:cubicBezTo>
                      <a:pt x="13" y="16"/>
                      <a:pt x="13" y="16"/>
                      <a:pt x="14" y="16"/>
                    </a:cubicBezTo>
                    <a:cubicBezTo>
                      <a:pt x="14" y="16"/>
                      <a:pt x="15" y="16"/>
                      <a:pt x="16" y="15"/>
                    </a:cubicBezTo>
                    <a:cubicBezTo>
                      <a:pt x="19" y="14"/>
                      <a:pt x="20" y="11"/>
                      <a:pt x="19" y="8"/>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65" name="Freeform 30"/>
              <p:cNvSpPr>
                <a:spLocks noEditPoints="1"/>
              </p:cNvSpPr>
              <p:nvPr/>
            </p:nvSpPr>
            <p:spPr bwMode="auto">
              <a:xfrm>
                <a:off x="4079" y="2149"/>
                <a:ext cx="850" cy="856"/>
              </a:xfrm>
              <a:custGeom>
                <a:avLst/>
                <a:gdLst>
                  <a:gd name="T0" fmla="*/ 307 w 320"/>
                  <a:gd name="T1" fmla="*/ 198 h 322"/>
                  <a:gd name="T2" fmla="*/ 303 w 320"/>
                  <a:gd name="T3" fmla="*/ 188 h 322"/>
                  <a:gd name="T4" fmla="*/ 296 w 320"/>
                  <a:gd name="T5" fmla="*/ 170 h 322"/>
                  <a:gd name="T6" fmla="*/ 274 w 320"/>
                  <a:gd name="T7" fmla="*/ 161 h 322"/>
                  <a:gd name="T8" fmla="*/ 258 w 320"/>
                  <a:gd name="T9" fmla="*/ 166 h 322"/>
                  <a:gd name="T10" fmla="*/ 247 w 320"/>
                  <a:gd name="T11" fmla="*/ 156 h 322"/>
                  <a:gd name="T12" fmla="*/ 229 w 320"/>
                  <a:gd name="T13" fmla="*/ 166 h 322"/>
                  <a:gd name="T14" fmla="*/ 221 w 320"/>
                  <a:gd name="T15" fmla="*/ 175 h 322"/>
                  <a:gd name="T16" fmla="*/ 218 w 320"/>
                  <a:gd name="T17" fmla="*/ 175 h 322"/>
                  <a:gd name="T18" fmla="*/ 227 w 320"/>
                  <a:gd name="T19" fmla="*/ 162 h 322"/>
                  <a:gd name="T20" fmla="*/ 240 w 320"/>
                  <a:gd name="T21" fmla="*/ 144 h 322"/>
                  <a:gd name="T22" fmla="*/ 225 w 320"/>
                  <a:gd name="T23" fmla="*/ 140 h 322"/>
                  <a:gd name="T24" fmla="*/ 208 w 320"/>
                  <a:gd name="T25" fmla="*/ 147 h 322"/>
                  <a:gd name="T26" fmla="*/ 195 w 320"/>
                  <a:gd name="T27" fmla="*/ 140 h 322"/>
                  <a:gd name="T28" fmla="*/ 174 w 320"/>
                  <a:gd name="T29" fmla="*/ 143 h 322"/>
                  <a:gd name="T30" fmla="*/ 165 w 320"/>
                  <a:gd name="T31" fmla="*/ 148 h 322"/>
                  <a:gd name="T32" fmla="*/ 155 w 320"/>
                  <a:gd name="T33" fmla="*/ 132 h 322"/>
                  <a:gd name="T34" fmla="*/ 142 w 320"/>
                  <a:gd name="T35" fmla="*/ 132 h 322"/>
                  <a:gd name="T36" fmla="*/ 132 w 320"/>
                  <a:gd name="T37" fmla="*/ 132 h 322"/>
                  <a:gd name="T38" fmla="*/ 112 w 320"/>
                  <a:gd name="T39" fmla="*/ 119 h 322"/>
                  <a:gd name="T40" fmla="*/ 117 w 320"/>
                  <a:gd name="T41" fmla="*/ 107 h 322"/>
                  <a:gd name="T42" fmla="*/ 110 w 320"/>
                  <a:gd name="T43" fmla="*/ 93 h 322"/>
                  <a:gd name="T44" fmla="*/ 104 w 320"/>
                  <a:gd name="T45" fmla="*/ 92 h 322"/>
                  <a:gd name="T46" fmla="*/ 95 w 320"/>
                  <a:gd name="T47" fmla="*/ 76 h 322"/>
                  <a:gd name="T48" fmla="*/ 73 w 320"/>
                  <a:gd name="T49" fmla="*/ 68 h 322"/>
                  <a:gd name="T50" fmla="*/ 62 w 320"/>
                  <a:gd name="T51" fmla="*/ 60 h 322"/>
                  <a:gd name="T52" fmla="*/ 38 w 320"/>
                  <a:gd name="T53" fmla="*/ 36 h 322"/>
                  <a:gd name="T54" fmla="*/ 13 w 320"/>
                  <a:gd name="T55" fmla="*/ 14 h 322"/>
                  <a:gd name="T56" fmla="*/ 3 w 320"/>
                  <a:gd name="T57" fmla="*/ 11 h 322"/>
                  <a:gd name="T58" fmla="*/ 11 w 320"/>
                  <a:gd name="T59" fmla="*/ 42 h 322"/>
                  <a:gd name="T60" fmla="*/ 21 w 320"/>
                  <a:gd name="T61" fmla="*/ 50 h 322"/>
                  <a:gd name="T62" fmla="*/ 38 w 320"/>
                  <a:gd name="T63" fmla="*/ 58 h 322"/>
                  <a:gd name="T64" fmla="*/ 65 w 320"/>
                  <a:gd name="T65" fmla="*/ 114 h 322"/>
                  <a:gd name="T66" fmla="*/ 83 w 320"/>
                  <a:gd name="T67" fmla="*/ 156 h 322"/>
                  <a:gd name="T68" fmla="*/ 104 w 320"/>
                  <a:gd name="T69" fmla="*/ 181 h 322"/>
                  <a:gd name="T70" fmla="*/ 94 w 320"/>
                  <a:gd name="T71" fmla="*/ 207 h 322"/>
                  <a:gd name="T72" fmla="*/ 43 w 320"/>
                  <a:gd name="T73" fmla="*/ 210 h 322"/>
                  <a:gd name="T74" fmla="*/ 34 w 320"/>
                  <a:gd name="T75" fmla="*/ 223 h 322"/>
                  <a:gd name="T76" fmla="*/ 24 w 320"/>
                  <a:gd name="T77" fmla="*/ 242 h 322"/>
                  <a:gd name="T78" fmla="*/ 38 w 320"/>
                  <a:gd name="T79" fmla="*/ 272 h 322"/>
                  <a:gd name="T80" fmla="*/ 59 w 320"/>
                  <a:gd name="T81" fmla="*/ 290 h 322"/>
                  <a:gd name="T82" fmla="*/ 72 w 320"/>
                  <a:gd name="T83" fmla="*/ 292 h 322"/>
                  <a:gd name="T84" fmla="*/ 81 w 320"/>
                  <a:gd name="T85" fmla="*/ 311 h 322"/>
                  <a:gd name="T86" fmla="*/ 107 w 320"/>
                  <a:gd name="T87" fmla="*/ 312 h 322"/>
                  <a:gd name="T88" fmla="*/ 135 w 320"/>
                  <a:gd name="T89" fmla="*/ 322 h 322"/>
                  <a:gd name="T90" fmla="*/ 129 w 320"/>
                  <a:gd name="T91" fmla="*/ 263 h 322"/>
                  <a:gd name="T92" fmla="*/ 154 w 320"/>
                  <a:gd name="T93" fmla="*/ 297 h 322"/>
                  <a:gd name="T94" fmla="*/ 302 w 320"/>
                  <a:gd name="T95" fmla="*/ 249 h 322"/>
                  <a:gd name="T96" fmla="*/ 201 w 320"/>
                  <a:gd name="T97" fmla="*/ 212 h 322"/>
                  <a:gd name="T98" fmla="*/ 214 w 320"/>
                  <a:gd name="T99" fmla="*/ 189 h 322"/>
                  <a:gd name="T100" fmla="*/ 201 w 320"/>
                  <a:gd name="T101" fmla="*/ 216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0" h="322">
                    <a:moveTo>
                      <a:pt x="320" y="207"/>
                    </a:moveTo>
                    <a:cubicBezTo>
                      <a:pt x="319" y="206"/>
                      <a:pt x="319" y="206"/>
                      <a:pt x="319" y="206"/>
                    </a:cubicBezTo>
                    <a:cubicBezTo>
                      <a:pt x="319" y="204"/>
                      <a:pt x="319" y="202"/>
                      <a:pt x="316" y="200"/>
                    </a:cubicBezTo>
                    <a:cubicBezTo>
                      <a:pt x="314" y="198"/>
                      <a:pt x="311" y="198"/>
                      <a:pt x="310" y="198"/>
                    </a:cubicBezTo>
                    <a:cubicBezTo>
                      <a:pt x="309" y="198"/>
                      <a:pt x="308" y="198"/>
                      <a:pt x="307" y="198"/>
                    </a:cubicBezTo>
                    <a:cubicBezTo>
                      <a:pt x="306" y="198"/>
                      <a:pt x="306" y="198"/>
                      <a:pt x="305" y="198"/>
                    </a:cubicBezTo>
                    <a:cubicBezTo>
                      <a:pt x="304" y="198"/>
                      <a:pt x="304" y="198"/>
                      <a:pt x="303" y="198"/>
                    </a:cubicBezTo>
                    <a:cubicBezTo>
                      <a:pt x="303" y="197"/>
                      <a:pt x="303" y="197"/>
                      <a:pt x="302" y="195"/>
                    </a:cubicBezTo>
                    <a:cubicBezTo>
                      <a:pt x="302" y="193"/>
                      <a:pt x="302" y="192"/>
                      <a:pt x="303" y="190"/>
                    </a:cubicBezTo>
                    <a:cubicBezTo>
                      <a:pt x="303" y="189"/>
                      <a:pt x="303" y="189"/>
                      <a:pt x="303" y="188"/>
                    </a:cubicBezTo>
                    <a:cubicBezTo>
                      <a:pt x="303" y="186"/>
                      <a:pt x="303" y="183"/>
                      <a:pt x="301" y="181"/>
                    </a:cubicBezTo>
                    <a:cubicBezTo>
                      <a:pt x="300" y="180"/>
                      <a:pt x="299" y="180"/>
                      <a:pt x="298" y="180"/>
                    </a:cubicBezTo>
                    <a:cubicBezTo>
                      <a:pt x="298" y="180"/>
                      <a:pt x="298" y="180"/>
                      <a:pt x="298" y="180"/>
                    </a:cubicBezTo>
                    <a:cubicBezTo>
                      <a:pt x="298" y="179"/>
                      <a:pt x="298" y="179"/>
                      <a:pt x="298" y="179"/>
                    </a:cubicBezTo>
                    <a:cubicBezTo>
                      <a:pt x="299" y="177"/>
                      <a:pt x="300" y="174"/>
                      <a:pt x="296" y="170"/>
                    </a:cubicBezTo>
                    <a:cubicBezTo>
                      <a:pt x="293" y="167"/>
                      <a:pt x="290" y="166"/>
                      <a:pt x="286" y="164"/>
                    </a:cubicBezTo>
                    <a:cubicBezTo>
                      <a:pt x="284" y="164"/>
                      <a:pt x="283" y="163"/>
                      <a:pt x="281" y="163"/>
                    </a:cubicBezTo>
                    <a:cubicBezTo>
                      <a:pt x="281" y="163"/>
                      <a:pt x="281" y="163"/>
                      <a:pt x="280" y="163"/>
                    </a:cubicBezTo>
                    <a:cubicBezTo>
                      <a:pt x="279" y="163"/>
                      <a:pt x="279" y="163"/>
                      <a:pt x="278" y="162"/>
                    </a:cubicBezTo>
                    <a:cubicBezTo>
                      <a:pt x="277" y="162"/>
                      <a:pt x="275" y="162"/>
                      <a:pt x="274" y="161"/>
                    </a:cubicBezTo>
                    <a:cubicBezTo>
                      <a:pt x="273" y="161"/>
                      <a:pt x="272" y="161"/>
                      <a:pt x="272" y="161"/>
                    </a:cubicBezTo>
                    <a:cubicBezTo>
                      <a:pt x="271" y="161"/>
                      <a:pt x="269" y="161"/>
                      <a:pt x="268" y="161"/>
                    </a:cubicBezTo>
                    <a:cubicBezTo>
                      <a:pt x="268" y="161"/>
                      <a:pt x="267" y="161"/>
                      <a:pt x="267" y="161"/>
                    </a:cubicBezTo>
                    <a:cubicBezTo>
                      <a:pt x="264" y="161"/>
                      <a:pt x="261" y="163"/>
                      <a:pt x="261" y="163"/>
                    </a:cubicBezTo>
                    <a:cubicBezTo>
                      <a:pt x="260" y="164"/>
                      <a:pt x="259" y="165"/>
                      <a:pt x="258" y="166"/>
                    </a:cubicBezTo>
                    <a:cubicBezTo>
                      <a:pt x="258" y="165"/>
                      <a:pt x="257" y="164"/>
                      <a:pt x="257" y="163"/>
                    </a:cubicBezTo>
                    <a:cubicBezTo>
                      <a:pt x="256" y="161"/>
                      <a:pt x="254" y="161"/>
                      <a:pt x="253" y="160"/>
                    </a:cubicBezTo>
                    <a:cubicBezTo>
                      <a:pt x="253" y="160"/>
                      <a:pt x="252" y="160"/>
                      <a:pt x="252" y="159"/>
                    </a:cubicBezTo>
                    <a:cubicBezTo>
                      <a:pt x="252" y="159"/>
                      <a:pt x="251" y="159"/>
                      <a:pt x="251" y="158"/>
                    </a:cubicBezTo>
                    <a:cubicBezTo>
                      <a:pt x="250" y="158"/>
                      <a:pt x="249" y="157"/>
                      <a:pt x="247" y="156"/>
                    </a:cubicBezTo>
                    <a:cubicBezTo>
                      <a:pt x="246" y="156"/>
                      <a:pt x="244" y="155"/>
                      <a:pt x="242" y="155"/>
                    </a:cubicBezTo>
                    <a:cubicBezTo>
                      <a:pt x="241" y="155"/>
                      <a:pt x="240" y="155"/>
                      <a:pt x="239" y="155"/>
                    </a:cubicBezTo>
                    <a:cubicBezTo>
                      <a:pt x="234" y="156"/>
                      <a:pt x="233" y="158"/>
                      <a:pt x="231" y="162"/>
                    </a:cubicBezTo>
                    <a:cubicBezTo>
                      <a:pt x="231" y="163"/>
                      <a:pt x="231" y="163"/>
                      <a:pt x="231" y="163"/>
                    </a:cubicBezTo>
                    <a:cubicBezTo>
                      <a:pt x="230" y="164"/>
                      <a:pt x="230" y="165"/>
                      <a:pt x="229" y="166"/>
                    </a:cubicBezTo>
                    <a:cubicBezTo>
                      <a:pt x="229" y="166"/>
                      <a:pt x="229" y="166"/>
                      <a:pt x="229" y="167"/>
                    </a:cubicBezTo>
                    <a:cubicBezTo>
                      <a:pt x="228" y="167"/>
                      <a:pt x="228" y="167"/>
                      <a:pt x="227" y="167"/>
                    </a:cubicBezTo>
                    <a:cubicBezTo>
                      <a:pt x="226" y="168"/>
                      <a:pt x="225" y="170"/>
                      <a:pt x="224" y="171"/>
                    </a:cubicBezTo>
                    <a:cubicBezTo>
                      <a:pt x="224" y="172"/>
                      <a:pt x="223" y="173"/>
                      <a:pt x="223" y="173"/>
                    </a:cubicBezTo>
                    <a:cubicBezTo>
                      <a:pt x="222" y="174"/>
                      <a:pt x="222" y="175"/>
                      <a:pt x="221" y="175"/>
                    </a:cubicBezTo>
                    <a:cubicBezTo>
                      <a:pt x="220" y="176"/>
                      <a:pt x="219" y="177"/>
                      <a:pt x="218" y="178"/>
                    </a:cubicBezTo>
                    <a:cubicBezTo>
                      <a:pt x="218" y="178"/>
                      <a:pt x="218" y="178"/>
                      <a:pt x="218" y="178"/>
                    </a:cubicBezTo>
                    <a:cubicBezTo>
                      <a:pt x="218" y="178"/>
                      <a:pt x="218" y="177"/>
                      <a:pt x="218" y="177"/>
                    </a:cubicBezTo>
                    <a:cubicBezTo>
                      <a:pt x="218" y="176"/>
                      <a:pt x="218" y="176"/>
                      <a:pt x="218" y="175"/>
                    </a:cubicBezTo>
                    <a:cubicBezTo>
                      <a:pt x="218" y="175"/>
                      <a:pt x="218" y="175"/>
                      <a:pt x="218" y="175"/>
                    </a:cubicBezTo>
                    <a:cubicBezTo>
                      <a:pt x="219" y="174"/>
                      <a:pt x="219" y="172"/>
                      <a:pt x="219" y="172"/>
                    </a:cubicBezTo>
                    <a:cubicBezTo>
                      <a:pt x="220" y="172"/>
                      <a:pt x="220" y="171"/>
                      <a:pt x="221" y="171"/>
                    </a:cubicBezTo>
                    <a:cubicBezTo>
                      <a:pt x="222" y="171"/>
                      <a:pt x="223" y="170"/>
                      <a:pt x="224" y="169"/>
                    </a:cubicBezTo>
                    <a:cubicBezTo>
                      <a:pt x="226" y="168"/>
                      <a:pt x="226" y="166"/>
                      <a:pt x="227" y="164"/>
                    </a:cubicBezTo>
                    <a:cubicBezTo>
                      <a:pt x="227" y="163"/>
                      <a:pt x="227" y="163"/>
                      <a:pt x="227" y="162"/>
                    </a:cubicBezTo>
                    <a:cubicBezTo>
                      <a:pt x="228" y="161"/>
                      <a:pt x="230" y="160"/>
                      <a:pt x="231" y="159"/>
                    </a:cubicBezTo>
                    <a:cubicBezTo>
                      <a:pt x="232" y="158"/>
                      <a:pt x="232" y="158"/>
                      <a:pt x="232" y="158"/>
                    </a:cubicBezTo>
                    <a:cubicBezTo>
                      <a:pt x="232" y="157"/>
                      <a:pt x="233" y="157"/>
                      <a:pt x="234" y="156"/>
                    </a:cubicBezTo>
                    <a:cubicBezTo>
                      <a:pt x="235" y="155"/>
                      <a:pt x="237" y="154"/>
                      <a:pt x="239" y="152"/>
                    </a:cubicBezTo>
                    <a:cubicBezTo>
                      <a:pt x="241" y="149"/>
                      <a:pt x="241" y="146"/>
                      <a:pt x="240" y="144"/>
                    </a:cubicBezTo>
                    <a:cubicBezTo>
                      <a:pt x="240" y="142"/>
                      <a:pt x="238" y="141"/>
                      <a:pt x="236" y="140"/>
                    </a:cubicBezTo>
                    <a:cubicBezTo>
                      <a:pt x="235" y="140"/>
                      <a:pt x="234" y="139"/>
                      <a:pt x="233" y="139"/>
                    </a:cubicBezTo>
                    <a:cubicBezTo>
                      <a:pt x="231" y="139"/>
                      <a:pt x="229" y="140"/>
                      <a:pt x="228" y="141"/>
                    </a:cubicBezTo>
                    <a:cubicBezTo>
                      <a:pt x="227" y="141"/>
                      <a:pt x="227" y="141"/>
                      <a:pt x="227" y="141"/>
                    </a:cubicBezTo>
                    <a:cubicBezTo>
                      <a:pt x="227" y="141"/>
                      <a:pt x="226" y="140"/>
                      <a:pt x="225" y="140"/>
                    </a:cubicBezTo>
                    <a:cubicBezTo>
                      <a:pt x="225" y="140"/>
                      <a:pt x="223" y="139"/>
                      <a:pt x="222" y="139"/>
                    </a:cubicBezTo>
                    <a:cubicBezTo>
                      <a:pt x="221" y="138"/>
                      <a:pt x="221" y="138"/>
                      <a:pt x="220" y="138"/>
                    </a:cubicBezTo>
                    <a:cubicBezTo>
                      <a:pt x="217" y="138"/>
                      <a:pt x="213" y="140"/>
                      <a:pt x="211" y="143"/>
                    </a:cubicBezTo>
                    <a:cubicBezTo>
                      <a:pt x="211" y="144"/>
                      <a:pt x="211" y="144"/>
                      <a:pt x="211" y="144"/>
                    </a:cubicBezTo>
                    <a:cubicBezTo>
                      <a:pt x="210" y="146"/>
                      <a:pt x="209" y="147"/>
                      <a:pt x="208" y="147"/>
                    </a:cubicBezTo>
                    <a:cubicBezTo>
                      <a:pt x="207" y="147"/>
                      <a:pt x="207" y="147"/>
                      <a:pt x="207" y="147"/>
                    </a:cubicBezTo>
                    <a:cubicBezTo>
                      <a:pt x="206" y="147"/>
                      <a:pt x="204" y="147"/>
                      <a:pt x="204" y="146"/>
                    </a:cubicBezTo>
                    <a:cubicBezTo>
                      <a:pt x="203" y="146"/>
                      <a:pt x="203" y="145"/>
                      <a:pt x="203" y="145"/>
                    </a:cubicBezTo>
                    <a:cubicBezTo>
                      <a:pt x="202" y="144"/>
                      <a:pt x="201" y="142"/>
                      <a:pt x="199" y="141"/>
                    </a:cubicBezTo>
                    <a:cubicBezTo>
                      <a:pt x="198" y="140"/>
                      <a:pt x="196" y="140"/>
                      <a:pt x="195" y="140"/>
                    </a:cubicBezTo>
                    <a:cubicBezTo>
                      <a:pt x="192" y="140"/>
                      <a:pt x="189" y="141"/>
                      <a:pt x="187" y="143"/>
                    </a:cubicBezTo>
                    <a:cubicBezTo>
                      <a:pt x="186" y="143"/>
                      <a:pt x="185" y="144"/>
                      <a:pt x="184" y="144"/>
                    </a:cubicBezTo>
                    <a:cubicBezTo>
                      <a:pt x="183" y="144"/>
                      <a:pt x="182" y="144"/>
                      <a:pt x="182" y="143"/>
                    </a:cubicBezTo>
                    <a:cubicBezTo>
                      <a:pt x="181" y="143"/>
                      <a:pt x="179" y="142"/>
                      <a:pt x="177" y="142"/>
                    </a:cubicBezTo>
                    <a:cubicBezTo>
                      <a:pt x="176" y="142"/>
                      <a:pt x="175" y="142"/>
                      <a:pt x="174" y="143"/>
                    </a:cubicBezTo>
                    <a:cubicBezTo>
                      <a:pt x="172" y="144"/>
                      <a:pt x="171" y="145"/>
                      <a:pt x="170" y="147"/>
                    </a:cubicBezTo>
                    <a:cubicBezTo>
                      <a:pt x="169" y="148"/>
                      <a:pt x="169" y="149"/>
                      <a:pt x="168" y="149"/>
                    </a:cubicBezTo>
                    <a:cubicBezTo>
                      <a:pt x="168" y="149"/>
                      <a:pt x="167" y="149"/>
                      <a:pt x="166" y="149"/>
                    </a:cubicBezTo>
                    <a:cubicBezTo>
                      <a:pt x="165" y="149"/>
                      <a:pt x="165" y="149"/>
                      <a:pt x="165" y="149"/>
                    </a:cubicBezTo>
                    <a:cubicBezTo>
                      <a:pt x="165" y="148"/>
                      <a:pt x="165" y="148"/>
                      <a:pt x="165" y="148"/>
                    </a:cubicBezTo>
                    <a:cubicBezTo>
                      <a:pt x="165" y="146"/>
                      <a:pt x="166" y="141"/>
                      <a:pt x="162" y="139"/>
                    </a:cubicBezTo>
                    <a:cubicBezTo>
                      <a:pt x="162" y="138"/>
                      <a:pt x="161" y="138"/>
                      <a:pt x="160" y="138"/>
                    </a:cubicBezTo>
                    <a:cubicBezTo>
                      <a:pt x="160" y="138"/>
                      <a:pt x="160" y="137"/>
                      <a:pt x="160" y="137"/>
                    </a:cubicBezTo>
                    <a:cubicBezTo>
                      <a:pt x="160" y="136"/>
                      <a:pt x="160" y="134"/>
                      <a:pt x="158" y="133"/>
                    </a:cubicBezTo>
                    <a:cubicBezTo>
                      <a:pt x="157" y="132"/>
                      <a:pt x="156" y="132"/>
                      <a:pt x="155" y="132"/>
                    </a:cubicBezTo>
                    <a:cubicBezTo>
                      <a:pt x="153" y="132"/>
                      <a:pt x="152" y="132"/>
                      <a:pt x="151" y="133"/>
                    </a:cubicBezTo>
                    <a:cubicBezTo>
                      <a:pt x="151" y="133"/>
                      <a:pt x="151" y="133"/>
                      <a:pt x="151" y="133"/>
                    </a:cubicBezTo>
                    <a:cubicBezTo>
                      <a:pt x="151" y="133"/>
                      <a:pt x="150" y="133"/>
                      <a:pt x="150" y="133"/>
                    </a:cubicBezTo>
                    <a:cubicBezTo>
                      <a:pt x="149" y="133"/>
                      <a:pt x="148" y="133"/>
                      <a:pt x="148" y="132"/>
                    </a:cubicBezTo>
                    <a:cubicBezTo>
                      <a:pt x="146" y="132"/>
                      <a:pt x="144" y="132"/>
                      <a:pt x="142" y="132"/>
                    </a:cubicBezTo>
                    <a:cubicBezTo>
                      <a:pt x="141" y="132"/>
                      <a:pt x="140" y="132"/>
                      <a:pt x="139" y="132"/>
                    </a:cubicBezTo>
                    <a:cubicBezTo>
                      <a:pt x="138" y="132"/>
                      <a:pt x="138" y="132"/>
                      <a:pt x="138" y="132"/>
                    </a:cubicBezTo>
                    <a:cubicBezTo>
                      <a:pt x="137" y="132"/>
                      <a:pt x="137" y="131"/>
                      <a:pt x="136" y="131"/>
                    </a:cubicBezTo>
                    <a:cubicBezTo>
                      <a:pt x="134" y="131"/>
                      <a:pt x="134" y="132"/>
                      <a:pt x="133" y="132"/>
                    </a:cubicBezTo>
                    <a:cubicBezTo>
                      <a:pt x="132" y="132"/>
                      <a:pt x="132" y="132"/>
                      <a:pt x="132" y="132"/>
                    </a:cubicBezTo>
                    <a:cubicBezTo>
                      <a:pt x="131" y="132"/>
                      <a:pt x="129" y="131"/>
                      <a:pt x="128" y="129"/>
                    </a:cubicBezTo>
                    <a:cubicBezTo>
                      <a:pt x="126" y="127"/>
                      <a:pt x="124" y="126"/>
                      <a:pt x="121" y="124"/>
                    </a:cubicBezTo>
                    <a:cubicBezTo>
                      <a:pt x="120" y="124"/>
                      <a:pt x="119" y="123"/>
                      <a:pt x="118" y="123"/>
                    </a:cubicBezTo>
                    <a:cubicBezTo>
                      <a:pt x="117" y="123"/>
                      <a:pt x="116" y="123"/>
                      <a:pt x="116" y="122"/>
                    </a:cubicBezTo>
                    <a:cubicBezTo>
                      <a:pt x="115" y="121"/>
                      <a:pt x="114" y="120"/>
                      <a:pt x="112" y="119"/>
                    </a:cubicBezTo>
                    <a:cubicBezTo>
                      <a:pt x="111" y="119"/>
                      <a:pt x="111" y="118"/>
                      <a:pt x="111" y="118"/>
                    </a:cubicBezTo>
                    <a:cubicBezTo>
                      <a:pt x="110" y="118"/>
                      <a:pt x="110" y="118"/>
                      <a:pt x="110" y="118"/>
                    </a:cubicBezTo>
                    <a:cubicBezTo>
                      <a:pt x="111" y="117"/>
                      <a:pt x="111" y="117"/>
                      <a:pt x="111" y="117"/>
                    </a:cubicBezTo>
                    <a:cubicBezTo>
                      <a:pt x="112" y="117"/>
                      <a:pt x="112" y="117"/>
                      <a:pt x="112" y="117"/>
                    </a:cubicBezTo>
                    <a:cubicBezTo>
                      <a:pt x="115" y="115"/>
                      <a:pt x="117" y="109"/>
                      <a:pt x="117" y="107"/>
                    </a:cubicBezTo>
                    <a:cubicBezTo>
                      <a:pt x="117" y="107"/>
                      <a:pt x="118" y="106"/>
                      <a:pt x="118" y="105"/>
                    </a:cubicBezTo>
                    <a:cubicBezTo>
                      <a:pt x="118" y="105"/>
                      <a:pt x="118" y="105"/>
                      <a:pt x="118" y="105"/>
                    </a:cubicBezTo>
                    <a:cubicBezTo>
                      <a:pt x="119" y="105"/>
                      <a:pt x="119" y="104"/>
                      <a:pt x="119" y="102"/>
                    </a:cubicBezTo>
                    <a:cubicBezTo>
                      <a:pt x="120" y="99"/>
                      <a:pt x="118" y="97"/>
                      <a:pt x="116" y="95"/>
                    </a:cubicBezTo>
                    <a:cubicBezTo>
                      <a:pt x="114" y="94"/>
                      <a:pt x="112" y="93"/>
                      <a:pt x="110" y="93"/>
                    </a:cubicBezTo>
                    <a:cubicBezTo>
                      <a:pt x="109" y="93"/>
                      <a:pt x="108" y="93"/>
                      <a:pt x="107" y="94"/>
                    </a:cubicBezTo>
                    <a:cubicBezTo>
                      <a:pt x="107" y="94"/>
                      <a:pt x="106" y="94"/>
                      <a:pt x="105" y="94"/>
                    </a:cubicBezTo>
                    <a:cubicBezTo>
                      <a:pt x="105" y="94"/>
                      <a:pt x="105" y="94"/>
                      <a:pt x="105" y="94"/>
                    </a:cubicBezTo>
                    <a:cubicBezTo>
                      <a:pt x="105" y="94"/>
                      <a:pt x="105" y="94"/>
                      <a:pt x="105" y="94"/>
                    </a:cubicBezTo>
                    <a:cubicBezTo>
                      <a:pt x="104" y="94"/>
                      <a:pt x="104" y="93"/>
                      <a:pt x="104" y="92"/>
                    </a:cubicBezTo>
                    <a:cubicBezTo>
                      <a:pt x="104" y="92"/>
                      <a:pt x="104" y="92"/>
                      <a:pt x="104" y="92"/>
                    </a:cubicBezTo>
                    <a:cubicBezTo>
                      <a:pt x="102" y="89"/>
                      <a:pt x="100" y="88"/>
                      <a:pt x="98" y="88"/>
                    </a:cubicBezTo>
                    <a:cubicBezTo>
                      <a:pt x="98" y="88"/>
                      <a:pt x="97" y="88"/>
                      <a:pt x="97" y="88"/>
                    </a:cubicBezTo>
                    <a:cubicBezTo>
                      <a:pt x="97" y="87"/>
                      <a:pt x="97" y="86"/>
                      <a:pt x="97" y="84"/>
                    </a:cubicBezTo>
                    <a:cubicBezTo>
                      <a:pt x="97" y="82"/>
                      <a:pt x="97" y="79"/>
                      <a:pt x="95" y="76"/>
                    </a:cubicBezTo>
                    <a:cubicBezTo>
                      <a:pt x="91" y="73"/>
                      <a:pt x="87" y="73"/>
                      <a:pt x="84" y="73"/>
                    </a:cubicBezTo>
                    <a:cubicBezTo>
                      <a:pt x="84" y="73"/>
                      <a:pt x="82" y="73"/>
                      <a:pt x="82" y="73"/>
                    </a:cubicBezTo>
                    <a:cubicBezTo>
                      <a:pt x="82" y="71"/>
                      <a:pt x="82" y="71"/>
                      <a:pt x="81" y="70"/>
                    </a:cubicBezTo>
                    <a:cubicBezTo>
                      <a:pt x="80" y="69"/>
                      <a:pt x="78" y="68"/>
                      <a:pt x="75" y="68"/>
                    </a:cubicBezTo>
                    <a:cubicBezTo>
                      <a:pt x="74" y="68"/>
                      <a:pt x="74" y="68"/>
                      <a:pt x="73" y="68"/>
                    </a:cubicBezTo>
                    <a:cubicBezTo>
                      <a:pt x="73" y="67"/>
                      <a:pt x="73" y="66"/>
                      <a:pt x="73" y="65"/>
                    </a:cubicBezTo>
                    <a:cubicBezTo>
                      <a:pt x="74" y="64"/>
                      <a:pt x="73" y="63"/>
                      <a:pt x="73" y="62"/>
                    </a:cubicBezTo>
                    <a:cubicBezTo>
                      <a:pt x="71" y="60"/>
                      <a:pt x="67" y="59"/>
                      <a:pt x="64" y="59"/>
                    </a:cubicBezTo>
                    <a:cubicBezTo>
                      <a:pt x="63" y="59"/>
                      <a:pt x="63" y="59"/>
                      <a:pt x="62" y="60"/>
                    </a:cubicBezTo>
                    <a:cubicBezTo>
                      <a:pt x="62" y="60"/>
                      <a:pt x="62" y="60"/>
                      <a:pt x="62" y="60"/>
                    </a:cubicBezTo>
                    <a:cubicBezTo>
                      <a:pt x="63" y="58"/>
                      <a:pt x="64" y="55"/>
                      <a:pt x="63" y="52"/>
                    </a:cubicBezTo>
                    <a:cubicBezTo>
                      <a:pt x="61" y="48"/>
                      <a:pt x="56" y="46"/>
                      <a:pt x="52" y="45"/>
                    </a:cubicBezTo>
                    <a:cubicBezTo>
                      <a:pt x="51" y="44"/>
                      <a:pt x="51" y="43"/>
                      <a:pt x="51" y="43"/>
                    </a:cubicBezTo>
                    <a:cubicBezTo>
                      <a:pt x="50" y="40"/>
                      <a:pt x="46" y="39"/>
                      <a:pt x="44" y="38"/>
                    </a:cubicBezTo>
                    <a:cubicBezTo>
                      <a:pt x="42" y="38"/>
                      <a:pt x="40" y="37"/>
                      <a:pt x="38" y="36"/>
                    </a:cubicBezTo>
                    <a:cubicBezTo>
                      <a:pt x="35" y="35"/>
                      <a:pt x="31" y="32"/>
                      <a:pt x="28" y="30"/>
                    </a:cubicBezTo>
                    <a:cubicBezTo>
                      <a:pt x="26" y="29"/>
                      <a:pt x="25" y="27"/>
                      <a:pt x="23" y="25"/>
                    </a:cubicBezTo>
                    <a:cubicBezTo>
                      <a:pt x="22" y="25"/>
                      <a:pt x="22" y="24"/>
                      <a:pt x="21" y="23"/>
                    </a:cubicBezTo>
                    <a:cubicBezTo>
                      <a:pt x="20" y="22"/>
                      <a:pt x="19" y="20"/>
                      <a:pt x="18" y="19"/>
                    </a:cubicBezTo>
                    <a:cubicBezTo>
                      <a:pt x="16" y="18"/>
                      <a:pt x="14" y="16"/>
                      <a:pt x="13" y="14"/>
                    </a:cubicBezTo>
                    <a:cubicBezTo>
                      <a:pt x="12" y="13"/>
                      <a:pt x="12" y="12"/>
                      <a:pt x="12" y="12"/>
                    </a:cubicBezTo>
                    <a:cubicBezTo>
                      <a:pt x="11" y="9"/>
                      <a:pt x="9" y="6"/>
                      <a:pt x="6" y="4"/>
                    </a:cubicBezTo>
                    <a:cubicBezTo>
                      <a:pt x="0" y="0"/>
                      <a:pt x="0" y="0"/>
                      <a:pt x="0" y="0"/>
                    </a:cubicBezTo>
                    <a:cubicBezTo>
                      <a:pt x="2" y="7"/>
                      <a:pt x="2" y="7"/>
                      <a:pt x="2" y="7"/>
                    </a:cubicBezTo>
                    <a:cubicBezTo>
                      <a:pt x="2" y="8"/>
                      <a:pt x="3" y="11"/>
                      <a:pt x="3" y="11"/>
                    </a:cubicBezTo>
                    <a:cubicBezTo>
                      <a:pt x="3" y="14"/>
                      <a:pt x="4" y="17"/>
                      <a:pt x="5" y="20"/>
                    </a:cubicBezTo>
                    <a:cubicBezTo>
                      <a:pt x="6" y="22"/>
                      <a:pt x="6" y="24"/>
                      <a:pt x="7" y="28"/>
                    </a:cubicBezTo>
                    <a:cubicBezTo>
                      <a:pt x="10" y="27"/>
                      <a:pt x="10" y="27"/>
                      <a:pt x="10" y="27"/>
                    </a:cubicBezTo>
                    <a:cubicBezTo>
                      <a:pt x="7" y="28"/>
                      <a:pt x="7" y="28"/>
                      <a:pt x="7" y="28"/>
                    </a:cubicBezTo>
                    <a:cubicBezTo>
                      <a:pt x="9" y="37"/>
                      <a:pt x="10" y="40"/>
                      <a:pt x="11" y="42"/>
                    </a:cubicBezTo>
                    <a:cubicBezTo>
                      <a:pt x="13" y="43"/>
                      <a:pt x="14" y="43"/>
                      <a:pt x="14" y="43"/>
                    </a:cubicBezTo>
                    <a:cubicBezTo>
                      <a:pt x="15" y="43"/>
                      <a:pt x="15" y="43"/>
                      <a:pt x="16" y="43"/>
                    </a:cubicBezTo>
                    <a:cubicBezTo>
                      <a:pt x="16" y="43"/>
                      <a:pt x="17" y="43"/>
                      <a:pt x="17" y="43"/>
                    </a:cubicBezTo>
                    <a:cubicBezTo>
                      <a:pt x="19" y="43"/>
                      <a:pt x="20" y="43"/>
                      <a:pt x="21" y="45"/>
                    </a:cubicBezTo>
                    <a:cubicBezTo>
                      <a:pt x="22" y="46"/>
                      <a:pt x="22" y="48"/>
                      <a:pt x="21" y="50"/>
                    </a:cubicBezTo>
                    <a:cubicBezTo>
                      <a:pt x="21" y="52"/>
                      <a:pt x="20" y="54"/>
                      <a:pt x="21" y="55"/>
                    </a:cubicBezTo>
                    <a:cubicBezTo>
                      <a:pt x="21" y="57"/>
                      <a:pt x="22" y="60"/>
                      <a:pt x="25" y="60"/>
                    </a:cubicBezTo>
                    <a:cubicBezTo>
                      <a:pt x="26" y="60"/>
                      <a:pt x="28" y="59"/>
                      <a:pt x="29" y="59"/>
                    </a:cubicBezTo>
                    <a:cubicBezTo>
                      <a:pt x="31" y="58"/>
                      <a:pt x="33" y="58"/>
                      <a:pt x="35" y="58"/>
                    </a:cubicBezTo>
                    <a:cubicBezTo>
                      <a:pt x="36" y="58"/>
                      <a:pt x="37" y="58"/>
                      <a:pt x="38" y="58"/>
                    </a:cubicBezTo>
                    <a:cubicBezTo>
                      <a:pt x="45" y="61"/>
                      <a:pt x="45" y="67"/>
                      <a:pt x="44" y="76"/>
                    </a:cubicBezTo>
                    <a:cubicBezTo>
                      <a:pt x="43" y="83"/>
                      <a:pt x="42" y="90"/>
                      <a:pt x="49" y="93"/>
                    </a:cubicBezTo>
                    <a:cubicBezTo>
                      <a:pt x="52" y="95"/>
                      <a:pt x="54" y="95"/>
                      <a:pt x="56" y="96"/>
                    </a:cubicBezTo>
                    <a:cubicBezTo>
                      <a:pt x="61" y="96"/>
                      <a:pt x="63" y="97"/>
                      <a:pt x="65" y="105"/>
                    </a:cubicBezTo>
                    <a:cubicBezTo>
                      <a:pt x="65" y="108"/>
                      <a:pt x="65" y="111"/>
                      <a:pt x="65" y="114"/>
                    </a:cubicBezTo>
                    <a:cubicBezTo>
                      <a:pt x="65" y="118"/>
                      <a:pt x="65" y="122"/>
                      <a:pt x="66" y="127"/>
                    </a:cubicBezTo>
                    <a:cubicBezTo>
                      <a:pt x="67" y="129"/>
                      <a:pt x="67" y="132"/>
                      <a:pt x="67" y="136"/>
                    </a:cubicBezTo>
                    <a:cubicBezTo>
                      <a:pt x="68" y="141"/>
                      <a:pt x="68" y="146"/>
                      <a:pt x="70" y="150"/>
                    </a:cubicBezTo>
                    <a:cubicBezTo>
                      <a:pt x="72" y="154"/>
                      <a:pt x="75" y="154"/>
                      <a:pt x="78" y="154"/>
                    </a:cubicBezTo>
                    <a:cubicBezTo>
                      <a:pt x="79" y="155"/>
                      <a:pt x="81" y="155"/>
                      <a:pt x="83" y="156"/>
                    </a:cubicBezTo>
                    <a:cubicBezTo>
                      <a:pt x="85" y="157"/>
                      <a:pt x="86" y="158"/>
                      <a:pt x="87" y="160"/>
                    </a:cubicBezTo>
                    <a:cubicBezTo>
                      <a:pt x="88" y="161"/>
                      <a:pt x="89" y="162"/>
                      <a:pt x="90" y="163"/>
                    </a:cubicBezTo>
                    <a:cubicBezTo>
                      <a:pt x="92" y="165"/>
                      <a:pt x="94" y="166"/>
                      <a:pt x="96" y="167"/>
                    </a:cubicBezTo>
                    <a:cubicBezTo>
                      <a:pt x="100" y="169"/>
                      <a:pt x="104" y="170"/>
                      <a:pt x="104" y="176"/>
                    </a:cubicBezTo>
                    <a:cubicBezTo>
                      <a:pt x="104" y="178"/>
                      <a:pt x="104" y="179"/>
                      <a:pt x="104" y="181"/>
                    </a:cubicBezTo>
                    <a:cubicBezTo>
                      <a:pt x="103" y="183"/>
                      <a:pt x="103" y="185"/>
                      <a:pt x="104" y="188"/>
                    </a:cubicBezTo>
                    <a:cubicBezTo>
                      <a:pt x="105" y="190"/>
                      <a:pt x="106" y="191"/>
                      <a:pt x="107" y="192"/>
                    </a:cubicBezTo>
                    <a:cubicBezTo>
                      <a:pt x="108" y="194"/>
                      <a:pt x="110" y="196"/>
                      <a:pt x="110" y="199"/>
                    </a:cubicBezTo>
                    <a:cubicBezTo>
                      <a:pt x="110" y="205"/>
                      <a:pt x="106" y="207"/>
                      <a:pt x="98" y="207"/>
                    </a:cubicBezTo>
                    <a:cubicBezTo>
                      <a:pt x="94" y="207"/>
                      <a:pt x="94" y="207"/>
                      <a:pt x="94" y="207"/>
                    </a:cubicBezTo>
                    <a:cubicBezTo>
                      <a:pt x="92" y="207"/>
                      <a:pt x="90" y="207"/>
                      <a:pt x="88" y="208"/>
                    </a:cubicBezTo>
                    <a:cubicBezTo>
                      <a:pt x="85" y="209"/>
                      <a:pt x="82" y="210"/>
                      <a:pt x="78" y="211"/>
                    </a:cubicBezTo>
                    <a:cubicBezTo>
                      <a:pt x="73" y="213"/>
                      <a:pt x="68" y="216"/>
                      <a:pt x="62" y="216"/>
                    </a:cubicBezTo>
                    <a:cubicBezTo>
                      <a:pt x="56" y="216"/>
                      <a:pt x="52" y="214"/>
                      <a:pt x="47" y="211"/>
                    </a:cubicBezTo>
                    <a:cubicBezTo>
                      <a:pt x="46" y="211"/>
                      <a:pt x="44" y="210"/>
                      <a:pt x="43" y="210"/>
                    </a:cubicBezTo>
                    <a:cubicBezTo>
                      <a:pt x="38" y="208"/>
                      <a:pt x="38" y="208"/>
                      <a:pt x="38" y="208"/>
                    </a:cubicBezTo>
                    <a:cubicBezTo>
                      <a:pt x="39" y="213"/>
                      <a:pt x="39" y="213"/>
                      <a:pt x="39" y="213"/>
                    </a:cubicBezTo>
                    <a:cubicBezTo>
                      <a:pt x="39" y="215"/>
                      <a:pt x="40" y="221"/>
                      <a:pt x="39" y="222"/>
                    </a:cubicBezTo>
                    <a:cubicBezTo>
                      <a:pt x="38" y="223"/>
                      <a:pt x="37" y="223"/>
                      <a:pt x="36" y="223"/>
                    </a:cubicBezTo>
                    <a:cubicBezTo>
                      <a:pt x="36" y="223"/>
                      <a:pt x="35" y="223"/>
                      <a:pt x="34" y="223"/>
                    </a:cubicBezTo>
                    <a:cubicBezTo>
                      <a:pt x="31" y="228"/>
                      <a:pt x="31" y="228"/>
                      <a:pt x="31" y="228"/>
                    </a:cubicBezTo>
                    <a:cubicBezTo>
                      <a:pt x="33" y="230"/>
                      <a:pt x="34" y="231"/>
                      <a:pt x="34" y="234"/>
                    </a:cubicBezTo>
                    <a:cubicBezTo>
                      <a:pt x="30" y="235"/>
                      <a:pt x="27" y="237"/>
                      <a:pt x="25" y="240"/>
                    </a:cubicBezTo>
                    <a:cubicBezTo>
                      <a:pt x="24" y="241"/>
                      <a:pt x="24" y="241"/>
                      <a:pt x="24" y="241"/>
                    </a:cubicBezTo>
                    <a:cubicBezTo>
                      <a:pt x="24" y="242"/>
                      <a:pt x="24" y="242"/>
                      <a:pt x="24" y="242"/>
                    </a:cubicBezTo>
                    <a:cubicBezTo>
                      <a:pt x="26" y="255"/>
                      <a:pt x="27" y="258"/>
                      <a:pt x="28" y="259"/>
                    </a:cubicBezTo>
                    <a:cubicBezTo>
                      <a:pt x="29" y="260"/>
                      <a:pt x="31" y="261"/>
                      <a:pt x="32" y="261"/>
                    </a:cubicBezTo>
                    <a:cubicBezTo>
                      <a:pt x="34" y="262"/>
                      <a:pt x="35" y="262"/>
                      <a:pt x="36" y="263"/>
                    </a:cubicBezTo>
                    <a:cubicBezTo>
                      <a:pt x="37" y="265"/>
                      <a:pt x="37" y="266"/>
                      <a:pt x="37" y="268"/>
                    </a:cubicBezTo>
                    <a:cubicBezTo>
                      <a:pt x="37" y="269"/>
                      <a:pt x="38" y="271"/>
                      <a:pt x="38" y="272"/>
                    </a:cubicBezTo>
                    <a:cubicBezTo>
                      <a:pt x="41" y="275"/>
                      <a:pt x="44" y="275"/>
                      <a:pt x="47" y="275"/>
                    </a:cubicBezTo>
                    <a:cubicBezTo>
                      <a:pt x="49" y="275"/>
                      <a:pt x="51" y="276"/>
                      <a:pt x="53" y="277"/>
                    </a:cubicBezTo>
                    <a:cubicBezTo>
                      <a:pt x="57" y="279"/>
                      <a:pt x="58" y="282"/>
                      <a:pt x="58" y="286"/>
                    </a:cubicBezTo>
                    <a:cubicBezTo>
                      <a:pt x="59" y="287"/>
                      <a:pt x="59" y="289"/>
                      <a:pt x="59" y="290"/>
                    </a:cubicBezTo>
                    <a:cubicBezTo>
                      <a:pt x="59" y="290"/>
                      <a:pt x="59" y="290"/>
                      <a:pt x="59" y="290"/>
                    </a:cubicBezTo>
                    <a:cubicBezTo>
                      <a:pt x="61" y="298"/>
                      <a:pt x="63" y="300"/>
                      <a:pt x="64" y="301"/>
                    </a:cubicBezTo>
                    <a:cubicBezTo>
                      <a:pt x="67" y="303"/>
                      <a:pt x="67" y="303"/>
                      <a:pt x="67" y="303"/>
                    </a:cubicBezTo>
                    <a:cubicBezTo>
                      <a:pt x="68" y="299"/>
                      <a:pt x="68" y="299"/>
                      <a:pt x="68" y="299"/>
                    </a:cubicBezTo>
                    <a:cubicBezTo>
                      <a:pt x="69" y="299"/>
                      <a:pt x="69" y="298"/>
                      <a:pt x="69" y="297"/>
                    </a:cubicBezTo>
                    <a:cubicBezTo>
                      <a:pt x="70" y="294"/>
                      <a:pt x="71" y="293"/>
                      <a:pt x="72" y="292"/>
                    </a:cubicBezTo>
                    <a:cubicBezTo>
                      <a:pt x="72" y="292"/>
                      <a:pt x="72" y="292"/>
                      <a:pt x="72" y="292"/>
                    </a:cubicBezTo>
                    <a:cubicBezTo>
                      <a:pt x="74" y="292"/>
                      <a:pt x="75" y="294"/>
                      <a:pt x="76" y="294"/>
                    </a:cubicBezTo>
                    <a:cubicBezTo>
                      <a:pt x="77" y="295"/>
                      <a:pt x="78" y="299"/>
                      <a:pt x="79" y="303"/>
                    </a:cubicBezTo>
                    <a:cubicBezTo>
                      <a:pt x="79" y="306"/>
                      <a:pt x="80" y="309"/>
                      <a:pt x="81" y="310"/>
                    </a:cubicBezTo>
                    <a:cubicBezTo>
                      <a:pt x="81" y="311"/>
                      <a:pt x="81" y="311"/>
                      <a:pt x="81" y="311"/>
                    </a:cubicBezTo>
                    <a:cubicBezTo>
                      <a:pt x="84" y="316"/>
                      <a:pt x="85" y="316"/>
                      <a:pt x="90" y="316"/>
                    </a:cubicBezTo>
                    <a:cubicBezTo>
                      <a:pt x="92" y="316"/>
                      <a:pt x="92" y="316"/>
                      <a:pt x="92" y="316"/>
                    </a:cubicBezTo>
                    <a:cubicBezTo>
                      <a:pt x="93" y="316"/>
                      <a:pt x="94" y="316"/>
                      <a:pt x="95" y="316"/>
                    </a:cubicBezTo>
                    <a:cubicBezTo>
                      <a:pt x="99" y="316"/>
                      <a:pt x="101" y="315"/>
                      <a:pt x="105" y="313"/>
                    </a:cubicBezTo>
                    <a:cubicBezTo>
                      <a:pt x="107" y="312"/>
                      <a:pt x="107" y="312"/>
                      <a:pt x="107" y="312"/>
                    </a:cubicBezTo>
                    <a:cubicBezTo>
                      <a:pt x="109" y="310"/>
                      <a:pt x="111" y="309"/>
                      <a:pt x="113" y="309"/>
                    </a:cubicBezTo>
                    <a:cubicBezTo>
                      <a:pt x="114" y="309"/>
                      <a:pt x="116" y="310"/>
                      <a:pt x="119" y="311"/>
                    </a:cubicBezTo>
                    <a:cubicBezTo>
                      <a:pt x="119" y="312"/>
                      <a:pt x="119" y="312"/>
                      <a:pt x="119" y="312"/>
                    </a:cubicBezTo>
                    <a:cubicBezTo>
                      <a:pt x="124" y="316"/>
                      <a:pt x="128" y="319"/>
                      <a:pt x="130" y="320"/>
                    </a:cubicBezTo>
                    <a:cubicBezTo>
                      <a:pt x="135" y="322"/>
                      <a:pt x="135" y="322"/>
                      <a:pt x="135" y="322"/>
                    </a:cubicBezTo>
                    <a:cubicBezTo>
                      <a:pt x="135" y="315"/>
                      <a:pt x="135" y="315"/>
                      <a:pt x="135" y="315"/>
                    </a:cubicBezTo>
                    <a:cubicBezTo>
                      <a:pt x="136" y="308"/>
                      <a:pt x="136" y="300"/>
                      <a:pt x="134" y="294"/>
                    </a:cubicBezTo>
                    <a:cubicBezTo>
                      <a:pt x="132" y="291"/>
                      <a:pt x="130" y="289"/>
                      <a:pt x="128" y="286"/>
                    </a:cubicBezTo>
                    <a:cubicBezTo>
                      <a:pt x="126" y="283"/>
                      <a:pt x="123" y="280"/>
                      <a:pt x="123" y="275"/>
                    </a:cubicBezTo>
                    <a:cubicBezTo>
                      <a:pt x="123" y="270"/>
                      <a:pt x="125" y="264"/>
                      <a:pt x="129" y="263"/>
                    </a:cubicBezTo>
                    <a:cubicBezTo>
                      <a:pt x="130" y="263"/>
                      <a:pt x="130" y="263"/>
                      <a:pt x="131" y="263"/>
                    </a:cubicBezTo>
                    <a:cubicBezTo>
                      <a:pt x="133" y="263"/>
                      <a:pt x="135" y="264"/>
                      <a:pt x="137" y="267"/>
                    </a:cubicBezTo>
                    <a:cubicBezTo>
                      <a:pt x="140" y="271"/>
                      <a:pt x="139" y="274"/>
                      <a:pt x="139" y="278"/>
                    </a:cubicBezTo>
                    <a:cubicBezTo>
                      <a:pt x="138" y="282"/>
                      <a:pt x="138" y="286"/>
                      <a:pt x="142" y="291"/>
                    </a:cubicBezTo>
                    <a:cubicBezTo>
                      <a:pt x="146" y="295"/>
                      <a:pt x="149" y="297"/>
                      <a:pt x="154" y="297"/>
                    </a:cubicBezTo>
                    <a:cubicBezTo>
                      <a:pt x="156" y="297"/>
                      <a:pt x="158" y="297"/>
                      <a:pt x="161" y="296"/>
                    </a:cubicBezTo>
                    <a:cubicBezTo>
                      <a:pt x="165" y="293"/>
                      <a:pt x="170" y="291"/>
                      <a:pt x="174" y="289"/>
                    </a:cubicBezTo>
                    <a:cubicBezTo>
                      <a:pt x="201" y="275"/>
                      <a:pt x="228" y="262"/>
                      <a:pt x="253" y="249"/>
                    </a:cubicBezTo>
                    <a:cubicBezTo>
                      <a:pt x="266" y="242"/>
                      <a:pt x="279" y="236"/>
                      <a:pt x="292" y="229"/>
                    </a:cubicBezTo>
                    <a:cubicBezTo>
                      <a:pt x="302" y="249"/>
                      <a:pt x="302" y="249"/>
                      <a:pt x="302" y="249"/>
                    </a:cubicBezTo>
                    <a:cubicBezTo>
                      <a:pt x="305" y="246"/>
                      <a:pt x="305" y="246"/>
                      <a:pt x="305" y="246"/>
                    </a:cubicBezTo>
                    <a:cubicBezTo>
                      <a:pt x="307" y="244"/>
                      <a:pt x="309" y="242"/>
                      <a:pt x="310" y="240"/>
                    </a:cubicBezTo>
                    <a:cubicBezTo>
                      <a:pt x="313" y="232"/>
                      <a:pt x="316" y="225"/>
                      <a:pt x="318" y="219"/>
                    </a:cubicBezTo>
                    <a:cubicBezTo>
                      <a:pt x="319" y="215"/>
                      <a:pt x="320" y="211"/>
                      <a:pt x="320" y="207"/>
                    </a:cubicBezTo>
                    <a:close/>
                    <a:moveTo>
                      <a:pt x="201" y="212"/>
                    </a:moveTo>
                    <a:cubicBezTo>
                      <a:pt x="201" y="206"/>
                      <a:pt x="201" y="202"/>
                      <a:pt x="204" y="198"/>
                    </a:cubicBezTo>
                    <a:cubicBezTo>
                      <a:pt x="205" y="197"/>
                      <a:pt x="207" y="196"/>
                      <a:pt x="208" y="195"/>
                    </a:cubicBezTo>
                    <a:cubicBezTo>
                      <a:pt x="208" y="194"/>
                      <a:pt x="209" y="193"/>
                      <a:pt x="210" y="192"/>
                    </a:cubicBezTo>
                    <a:cubicBezTo>
                      <a:pt x="211" y="191"/>
                      <a:pt x="213" y="189"/>
                      <a:pt x="214" y="187"/>
                    </a:cubicBezTo>
                    <a:cubicBezTo>
                      <a:pt x="214" y="188"/>
                      <a:pt x="214" y="188"/>
                      <a:pt x="214" y="189"/>
                    </a:cubicBezTo>
                    <a:cubicBezTo>
                      <a:pt x="214" y="190"/>
                      <a:pt x="214" y="191"/>
                      <a:pt x="214" y="192"/>
                    </a:cubicBezTo>
                    <a:cubicBezTo>
                      <a:pt x="213" y="195"/>
                      <a:pt x="212" y="197"/>
                      <a:pt x="209" y="199"/>
                    </a:cubicBezTo>
                    <a:cubicBezTo>
                      <a:pt x="208" y="200"/>
                      <a:pt x="207" y="200"/>
                      <a:pt x="206" y="202"/>
                    </a:cubicBezTo>
                    <a:cubicBezTo>
                      <a:pt x="203" y="205"/>
                      <a:pt x="203" y="209"/>
                      <a:pt x="202" y="212"/>
                    </a:cubicBezTo>
                    <a:cubicBezTo>
                      <a:pt x="202" y="214"/>
                      <a:pt x="202" y="215"/>
                      <a:pt x="201" y="216"/>
                    </a:cubicBezTo>
                    <a:cubicBezTo>
                      <a:pt x="201" y="216"/>
                      <a:pt x="201" y="215"/>
                      <a:pt x="201" y="214"/>
                    </a:cubicBezTo>
                    <a:cubicBezTo>
                      <a:pt x="201" y="213"/>
                      <a:pt x="201" y="213"/>
                      <a:pt x="201" y="212"/>
                    </a:cubicBezTo>
                    <a:close/>
                  </a:path>
                </a:pathLst>
              </a:custGeom>
              <a:solidFill>
                <a:schemeClr val="accent4"/>
              </a:solid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66" name="Freeform 31"/>
              <p:cNvSpPr>
                <a:spLocks/>
              </p:cNvSpPr>
              <p:nvPr/>
            </p:nvSpPr>
            <p:spPr bwMode="auto">
              <a:xfrm>
                <a:off x="3989" y="1958"/>
                <a:ext cx="27" cy="32"/>
              </a:xfrm>
              <a:custGeom>
                <a:avLst/>
                <a:gdLst>
                  <a:gd name="T0" fmla="*/ 9 w 10"/>
                  <a:gd name="T1" fmla="*/ 4 h 12"/>
                  <a:gd name="T2" fmla="*/ 7 w 10"/>
                  <a:gd name="T3" fmla="*/ 3 h 12"/>
                  <a:gd name="T4" fmla="*/ 7 w 10"/>
                  <a:gd name="T5" fmla="*/ 0 h 12"/>
                  <a:gd name="T6" fmla="*/ 0 w 10"/>
                  <a:gd name="T7" fmla="*/ 7 h 12"/>
                  <a:gd name="T8" fmla="*/ 1 w 10"/>
                  <a:gd name="T9" fmla="*/ 11 h 12"/>
                  <a:gd name="T10" fmla="*/ 5 w 10"/>
                  <a:gd name="T11" fmla="*/ 12 h 12"/>
                  <a:gd name="T12" fmla="*/ 5 w 10"/>
                  <a:gd name="T13" fmla="*/ 9 h 12"/>
                  <a:gd name="T14" fmla="*/ 5 w 10"/>
                  <a:gd name="T15" fmla="*/ 9 h 12"/>
                  <a:gd name="T16" fmla="*/ 9 w 10"/>
                  <a:gd name="T17"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2">
                    <a:moveTo>
                      <a:pt x="9" y="4"/>
                    </a:moveTo>
                    <a:cubicBezTo>
                      <a:pt x="9" y="3"/>
                      <a:pt x="8" y="3"/>
                      <a:pt x="7" y="3"/>
                    </a:cubicBezTo>
                    <a:cubicBezTo>
                      <a:pt x="7" y="0"/>
                      <a:pt x="7" y="0"/>
                      <a:pt x="7" y="0"/>
                    </a:cubicBezTo>
                    <a:cubicBezTo>
                      <a:pt x="4" y="0"/>
                      <a:pt x="0" y="4"/>
                      <a:pt x="0" y="7"/>
                    </a:cubicBezTo>
                    <a:cubicBezTo>
                      <a:pt x="0" y="9"/>
                      <a:pt x="0" y="10"/>
                      <a:pt x="1" y="11"/>
                    </a:cubicBezTo>
                    <a:cubicBezTo>
                      <a:pt x="2" y="11"/>
                      <a:pt x="4" y="12"/>
                      <a:pt x="5" y="12"/>
                    </a:cubicBezTo>
                    <a:cubicBezTo>
                      <a:pt x="5" y="9"/>
                      <a:pt x="5" y="9"/>
                      <a:pt x="5" y="9"/>
                    </a:cubicBezTo>
                    <a:cubicBezTo>
                      <a:pt x="5" y="9"/>
                      <a:pt x="5" y="9"/>
                      <a:pt x="5" y="9"/>
                    </a:cubicBezTo>
                    <a:cubicBezTo>
                      <a:pt x="8" y="9"/>
                      <a:pt x="10" y="7"/>
                      <a:pt x="9" y="4"/>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67" name="Freeform 32"/>
              <p:cNvSpPr>
                <a:spLocks/>
              </p:cNvSpPr>
              <p:nvPr/>
            </p:nvSpPr>
            <p:spPr bwMode="auto">
              <a:xfrm>
                <a:off x="5086" y="2880"/>
                <a:ext cx="45" cy="45"/>
              </a:xfrm>
              <a:custGeom>
                <a:avLst/>
                <a:gdLst>
                  <a:gd name="T0" fmla="*/ 13 w 17"/>
                  <a:gd name="T1" fmla="*/ 0 h 17"/>
                  <a:gd name="T2" fmla="*/ 10 w 17"/>
                  <a:gd name="T3" fmla="*/ 1 h 17"/>
                  <a:gd name="T4" fmla="*/ 2 w 17"/>
                  <a:gd name="T5" fmla="*/ 10 h 17"/>
                  <a:gd name="T6" fmla="*/ 1 w 17"/>
                  <a:gd name="T7" fmla="*/ 16 h 17"/>
                  <a:gd name="T8" fmla="*/ 4 w 17"/>
                  <a:gd name="T9" fmla="*/ 17 h 17"/>
                  <a:gd name="T10" fmla="*/ 8 w 17"/>
                  <a:gd name="T11" fmla="*/ 16 h 17"/>
                  <a:gd name="T12" fmla="*/ 11 w 17"/>
                  <a:gd name="T13" fmla="*/ 11 h 17"/>
                  <a:gd name="T14" fmla="*/ 12 w 17"/>
                  <a:gd name="T15" fmla="*/ 10 h 17"/>
                  <a:gd name="T16" fmla="*/ 12 w 17"/>
                  <a:gd name="T17" fmla="*/ 10 h 17"/>
                  <a:gd name="T18" fmla="*/ 17 w 17"/>
                  <a:gd name="T19" fmla="*/ 4 h 17"/>
                  <a:gd name="T20" fmla="*/ 13 w 17"/>
                  <a:gd name="T21"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7">
                    <a:moveTo>
                      <a:pt x="13" y="0"/>
                    </a:moveTo>
                    <a:cubicBezTo>
                      <a:pt x="12" y="0"/>
                      <a:pt x="11" y="1"/>
                      <a:pt x="10" y="1"/>
                    </a:cubicBezTo>
                    <a:cubicBezTo>
                      <a:pt x="7" y="3"/>
                      <a:pt x="3" y="7"/>
                      <a:pt x="2" y="10"/>
                    </a:cubicBezTo>
                    <a:cubicBezTo>
                      <a:pt x="0" y="12"/>
                      <a:pt x="0" y="14"/>
                      <a:pt x="1" y="16"/>
                    </a:cubicBezTo>
                    <a:cubicBezTo>
                      <a:pt x="2" y="17"/>
                      <a:pt x="3" y="17"/>
                      <a:pt x="4" y="17"/>
                    </a:cubicBezTo>
                    <a:cubicBezTo>
                      <a:pt x="6" y="17"/>
                      <a:pt x="7" y="17"/>
                      <a:pt x="8" y="16"/>
                    </a:cubicBezTo>
                    <a:cubicBezTo>
                      <a:pt x="10" y="15"/>
                      <a:pt x="11" y="13"/>
                      <a:pt x="11" y="11"/>
                    </a:cubicBezTo>
                    <a:cubicBezTo>
                      <a:pt x="12" y="11"/>
                      <a:pt x="12" y="10"/>
                      <a:pt x="12" y="10"/>
                    </a:cubicBezTo>
                    <a:cubicBezTo>
                      <a:pt x="12" y="10"/>
                      <a:pt x="12" y="10"/>
                      <a:pt x="12" y="10"/>
                    </a:cubicBezTo>
                    <a:cubicBezTo>
                      <a:pt x="16" y="9"/>
                      <a:pt x="17" y="7"/>
                      <a:pt x="17" y="4"/>
                    </a:cubicBezTo>
                    <a:cubicBezTo>
                      <a:pt x="17" y="0"/>
                      <a:pt x="14" y="0"/>
                      <a:pt x="13" y="0"/>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68" name="Freeform 33"/>
              <p:cNvSpPr>
                <a:spLocks/>
              </p:cNvSpPr>
              <p:nvPr/>
            </p:nvSpPr>
            <p:spPr bwMode="auto">
              <a:xfrm>
                <a:off x="5126" y="2859"/>
                <a:ext cx="34" cy="29"/>
              </a:xfrm>
              <a:custGeom>
                <a:avLst/>
                <a:gdLst>
                  <a:gd name="T0" fmla="*/ 12 w 13"/>
                  <a:gd name="T1" fmla="*/ 2 h 11"/>
                  <a:gd name="T2" fmla="*/ 7 w 13"/>
                  <a:gd name="T3" fmla="*/ 0 h 11"/>
                  <a:gd name="T4" fmla="*/ 0 w 13"/>
                  <a:gd name="T5" fmla="*/ 4 h 11"/>
                  <a:gd name="T6" fmla="*/ 1 w 13"/>
                  <a:gd name="T7" fmla="*/ 9 h 11"/>
                  <a:gd name="T8" fmla="*/ 6 w 13"/>
                  <a:gd name="T9" fmla="*/ 11 h 11"/>
                  <a:gd name="T10" fmla="*/ 6 w 13"/>
                  <a:gd name="T11" fmla="*/ 11 h 11"/>
                  <a:gd name="T12" fmla="*/ 13 w 13"/>
                  <a:gd name="T13" fmla="*/ 5 h 11"/>
                  <a:gd name="T14" fmla="*/ 12 w 13"/>
                  <a:gd name="T15" fmla="*/ 2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1">
                    <a:moveTo>
                      <a:pt x="12" y="2"/>
                    </a:moveTo>
                    <a:cubicBezTo>
                      <a:pt x="11" y="1"/>
                      <a:pt x="10" y="0"/>
                      <a:pt x="7" y="0"/>
                    </a:cubicBezTo>
                    <a:cubicBezTo>
                      <a:pt x="5" y="0"/>
                      <a:pt x="1" y="1"/>
                      <a:pt x="0" y="4"/>
                    </a:cubicBezTo>
                    <a:cubicBezTo>
                      <a:pt x="0" y="5"/>
                      <a:pt x="0" y="7"/>
                      <a:pt x="1" y="9"/>
                    </a:cubicBezTo>
                    <a:cubicBezTo>
                      <a:pt x="2" y="10"/>
                      <a:pt x="4" y="11"/>
                      <a:pt x="6" y="11"/>
                    </a:cubicBezTo>
                    <a:cubicBezTo>
                      <a:pt x="6" y="11"/>
                      <a:pt x="6" y="11"/>
                      <a:pt x="6" y="11"/>
                    </a:cubicBezTo>
                    <a:cubicBezTo>
                      <a:pt x="9" y="10"/>
                      <a:pt x="12" y="8"/>
                      <a:pt x="13" y="5"/>
                    </a:cubicBezTo>
                    <a:cubicBezTo>
                      <a:pt x="13" y="4"/>
                      <a:pt x="13" y="3"/>
                      <a:pt x="12" y="2"/>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69" name="Freeform 34"/>
              <p:cNvSpPr>
                <a:spLocks/>
              </p:cNvSpPr>
              <p:nvPr/>
            </p:nvSpPr>
            <p:spPr bwMode="auto">
              <a:xfrm>
                <a:off x="3992" y="2025"/>
                <a:ext cx="61" cy="63"/>
              </a:xfrm>
              <a:custGeom>
                <a:avLst/>
                <a:gdLst>
                  <a:gd name="T0" fmla="*/ 22 w 23"/>
                  <a:gd name="T1" fmla="*/ 15 h 24"/>
                  <a:gd name="T2" fmla="*/ 18 w 23"/>
                  <a:gd name="T3" fmla="*/ 9 h 24"/>
                  <a:gd name="T4" fmla="*/ 14 w 23"/>
                  <a:gd name="T5" fmla="*/ 8 h 24"/>
                  <a:gd name="T6" fmla="*/ 14 w 23"/>
                  <a:gd name="T7" fmla="*/ 8 h 24"/>
                  <a:gd name="T8" fmla="*/ 13 w 23"/>
                  <a:gd name="T9" fmla="*/ 8 h 24"/>
                  <a:gd name="T10" fmla="*/ 13 w 23"/>
                  <a:gd name="T11" fmla="*/ 6 h 24"/>
                  <a:gd name="T12" fmla="*/ 11 w 23"/>
                  <a:gd name="T13" fmla="*/ 3 h 24"/>
                  <a:gd name="T14" fmla="*/ 6 w 23"/>
                  <a:gd name="T15" fmla="*/ 0 h 24"/>
                  <a:gd name="T16" fmla="*/ 2 w 23"/>
                  <a:gd name="T17" fmla="*/ 2 h 24"/>
                  <a:gd name="T18" fmla="*/ 0 w 23"/>
                  <a:gd name="T19" fmla="*/ 6 h 24"/>
                  <a:gd name="T20" fmla="*/ 4 w 23"/>
                  <a:gd name="T21" fmla="*/ 11 h 24"/>
                  <a:gd name="T22" fmla="*/ 4 w 23"/>
                  <a:gd name="T23" fmla="*/ 11 h 24"/>
                  <a:gd name="T24" fmla="*/ 1 w 23"/>
                  <a:gd name="T25" fmla="*/ 17 h 24"/>
                  <a:gd name="T26" fmla="*/ 2 w 23"/>
                  <a:gd name="T27" fmla="*/ 21 h 24"/>
                  <a:gd name="T28" fmla="*/ 7 w 23"/>
                  <a:gd name="T29" fmla="*/ 23 h 24"/>
                  <a:gd name="T30" fmla="*/ 9 w 23"/>
                  <a:gd name="T31" fmla="*/ 23 h 24"/>
                  <a:gd name="T32" fmla="*/ 12 w 23"/>
                  <a:gd name="T33" fmla="*/ 23 h 24"/>
                  <a:gd name="T34" fmla="*/ 15 w 23"/>
                  <a:gd name="T35" fmla="*/ 24 h 24"/>
                  <a:gd name="T36" fmla="*/ 15 w 23"/>
                  <a:gd name="T37" fmla="*/ 24 h 24"/>
                  <a:gd name="T38" fmla="*/ 21 w 23"/>
                  <a:gd name="T39" fmla="*/ 21 h 24"/>
                  <a:gd name="T40" fmla="*/ 22 w 23"/>
                  <a:gd name="T41" fmla="*/ 1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 h="24">
                    <a:moveTo>
                      <a:pt x="22" y="15"/>
                    </a:moveTo>
                    <a:cubicBezTo>
                      <a:pt x="22" y="12"/>
                      <a:pt x="20" y="10"/>
                      <a:pt x="18" y="9"/>
                    </a:cubicBezTo>
                    <a:cubicBezTo>
                      <a:pt x="17" y="8"/>
                      <a:pt x="15" y="8"/>
                      <a:pt x="14" y="8"/>
                    </a:cubicBezTo>
                    <a:cubicBezTo>
                      <a:pt x="14" y="8"/>
                      <a:pt x="14" y="8"/>
                      <a:pt x="14" y="8"/>
                    </a:cubicBezTo>
                    <a:cubicBezTo>
                      <a:pt x="14" y="8"/>
                      <a:pt x="13" y="8"/>
                      <a:pt x="13" y="8"/>
                    </a:cubicBezTo>
                    <a:cubicBezTo>
                      <a:pt x="13" y="7"/>
                      <a:pt x="13" y="7"/>
                      <a:pt x="13" y="6"/>
                    </a:cubicBezTo>
                    <a:cubicBezTo>
                      <a:pt x="13" y="5"/>
                      <a:pt x="12" y="4"/>
                      <a:pt x="11" y="3"/>
                    </a:cubicBezTo>
                    <a:cubicBezTo>
                      <a:pt x="10" y="1"/>
                      <a:pt x="8" y="0"/>
                      <a:pt x="6" y="0"/>
                    </a:cubicBezTo>
                    <a:cubicBezTo>
                      <a:pt x="5" y="0"/>
                      <a:pt x="3" y="0"/>
                      <a:pt x="2" y="2"/>
                    </a:cubicBezTo>
                    <a:cubicBezTo>
                      <a:pt x="0" y="3"/>
                      <a:pt x="0" y="5"/>
                      <a:pt x="0" y="6"/>
                    </a:cubicBezTo>
                    <a:cubicBezTo>
                      <a:pt x="0" y="8"/>
                      <a:pt x="2" y="10"/>
                      <a:pt x="4" y="11"/>
                    </a:cubicBezTo>
                    <a:cubicBezTo>
                      <a:pt x="4" y="11"/>
                      <a:pt x="4" y="11"/>
                      <a:pt x="4" y="11"/>
                    </a:cubicBezTo>
                    <a:cubicBezTo>
                      <a:pt x="2" y="12"/>
                      <a:pt x="1" y="14"/>
                      <a:pt x="1" y="17"/>
                    </a:cubicBezTo>
                    <a:cubicBezTo>
                      <a:pt x="1" y="19"/>
                      <a:pt x="1" y="20"/>
                      <a:pt x="2" y="21"/>
                    </a:cubicBezTo>
                    <a:cubicBezTo>
                      <a:pt x="4" y="23"/>
                      <a:pt x="6" y="23"/>
                      <a:pt x="7" y="23"/>
                    </a:cubicBezTo>
                    <a:cubicBezTo>
                      <a:pt x="7" y="23"/>
                      <a:pt x="9" y="23"/>
                      <a:pt x="9" y="23"/>
                    </a:cubicBezTo>
                    <a:cubicBezTo>
                      <a:pt x="10" y="23"/>
                      <a:pt x="11" y="23"/>
                      <a:pt x="12" y="23"/>
                    </a:cubicBezTo>
                    <a:cubicBezTo>
                      <a:pt x="13" y="24"/>
                      <a:pt x="14" y="24"/>
                      <a:pt x="15" y="24"/>
                    </a:cubicBezTo>
                    <a:cubicBezTo>
                      <a:pt x="15" y="24"/>
                      <a:pt x="15" y="24"/>
                      <a:pt x="15" y="24"/>
                    </a:cubicBezTo>
                    <a:cubicBezTo>
                      <a:pt x="18" y="24"/>
                      <a:pt x="20" y="23"/>
                      <a:pt x="21" y="21"/>
                    </a:cubicBezTo>
                    <a:cubicBezTo>
                      <a:pt x="22" y="19"/>
                      <a:pt x="23" y="17"/>
                      <a:pt x="22" y="15"/>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70" name="Freeform 35"/>
              <p:cNvSpPr>
                <a:spLocks/>
              </p:cNvSpPr>
              <p:nvPr/>
            </p:nvSpPr>
            <p:spPr bwMode="auto">
              <a:xfrm>
                <a:off x="4887" y="3111"/>
                <a:ext cx="42" cy="48"/>
              </a:xfrm>
              <a:custGeom>
                <a:avLst/>
                <a:gdLst>
                  <a:gd name="T0" fmla="*/ 14 w 16"/>
                  <a:gd name="T1" fmla="*/ 3 h 18"/>
                  <a:gd name="T2" fmla="*/ 10 w 16"/>
                  <a:gd name="T3" fmla="*/ 0 h 18"/>
                  <a:gd name="T4" fmla="*/ 7 w 16"/>
                  <a:gd name="T5" fmla="*/ 1 h 18"/>
                  <a:gd name="T6" fmla="*/ 1 w 16"/>
                  <a:gd name="T7" fmla="*/ 10 h 18"/>
                  <a:gd name="T8" fmla="*/ 2 w 16"/>
                  <a:gd name="T9" fmla="*/ 16 h 18"/>
                  <a:gd name="T10" fmla="*/ 6 w 16"/>
                  <a:gd name="T11" fmla="*/ 18 h 18"/>
                  <a:gd name="T12" fmla="*/ 9 w 16"/>
                  <a:gd name="T13" fmla="*/ 16 h 18"/>
                  <a:gd name="T14" fmla="*/ 15 w 16"/>
                  <a:gd name="T15" fmla="*/ 9 h 18"/>
                  <a:gd name="T16" fmla="*/ 14 w 16"/>
                  <a:gd name="T17" fmla="*/ 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8">
                    <a:moveTo>
                      <a:pt x="14" y="3"/>
                    </a:moveTo>
                    <a:cubicBezTo>
                      <a:pt x="13" y="1"/>
                      <a:pt x="11" y="0"/>
                      <a:pt x="10" y="0"/>
                    </a:cubicBezTo>
                    <a:cubicBezTo>
                      <a:pt x="9" y="0"/>
                      <a:pt x="8" y="1"/>
                      <a:pt x="7" y="1"/>
                    </a:cubicBezTo>
                    <a:cubicBezTo>
                      <a:pt x="4" y="2"/>
                      <a:pt x="1" y="8"/>
                      <a:pt x="1" y="10"/>
                    </a:cubicBezTo>
                    <a:cubicBezTo>
                      <a:pt x="0" y="12"/>
                      <a:pt x="1" y="15"/>
                      <a:pt x="2" y="16"/>
                    </a:cubicBezTo>
                    <a:cubicBezTo>
                      <a:pt x="3" y="17"/>
                      <a:pt x="4" y="18"/>
                      <a:pt x="6" y="18"/>
                    </a:cubicBezTo>
                    <a:cubicBezTo>
                      <a:pt x="7" y="18"/>
                      <a:pt x="8" y="17"/>
                      <a:pt x="9" y="16"/>
                    </a:cubicBezTo>
                    <a:cubicBezTo>
                      <a:pt x="12" y="15"/>
                      <a:pt x="14" y="12"/>
                      <a:pt x="15" y="9"/>
                    </a:cubicBezTo>
                    <a:cubicBezTo>
                      <a:pt x="16" y="7"/>
                      <a:pt x="16" y="5"/>
                      <a:pt x="14" y="3"/>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71" name="Freeform 36"/>
              <p:cNvSpPr>
                <a:spLocks/>
              </p:cNvSpPr>
              <p:nvPr/>
            </p:nvSpPr>
            <p:spPr bwMode="auto">
              <a:xfrm>
                <a:off x="3543" y="2080"/>
                <a:ext cx="45" cy="27"/>
              </a:xfrm>
              <a:custGeom>
                <a:avLst/>
                <a:gdLst>
                  <a:gd name="T0" fmla="*/ 16 w 17"/>
                  <a:gd name="T1" fmla="*/ 2 h 10"/>
                  <a:gd name="T2" fmla="*/ 13 w 17"/>
                  <a:gd name="T3" fmla="*/ 1 h 10"/>
                  <a:gd name="T4" fmla="*/ 10 w 17"/>
                  <a:gd name="T5" fmla="*/ 1 h 10"/>
                  <a:gd name="T6" fmla="*/ 10 w 17"/>
                  <a:gd name="T7" fmla="*/ 2 h 10"/>
                  <a:gd name="T8" fmla="*/ 9 w 17"/>
                  <a:gd name="T9" fmla="*/ 1 h 10"/>
                  <a:gd name="T10" fmla="*/ 5 w 17"/>
                  <a:gd name="T11" fmla="*/ 0 h 10"/>
                  <a:gd name="T12" fmla="*/ 4 w 17"/>
                  <a:gd name="T13" fmla="*/ 0 h 10"/>
                  <a:gd name="T14" fmla="*/ 0 w 17"/>
                  <a:gd name="T15" fmla="*/ 3 h 10"/>
                  <a:gd name="T16" fmla="*/ 1 w 17"/>
                  <a:gd name="T17" fmla="*/ 8 h 10"/>
                  <a:gd name="T18" fmla="*/ 6 w 17"/>
                  <a:gd name="T19" fmla="*/ 10 h 10"/>
                  <a:gd name="T20" fmla="*/ 6 w 17"/>
                  <a:gd name="T21" fmla="*/ 10 h 10"/>
                  <a:gd name="T22" fmla="*/ 7 w 17"/>
                  <a:gd name="T23" fmla="*/ 10 h 10"/>
                  <a:gd name="T24" fmla="*/ 10 w 17"/>
                  <a:gd name="T25" fmla="*/ 10 h 10"/>
                  <a:gd name="T26" fmla="*/ 17 w 17"/>
                  <a:gd name="T27" fmla="*/ 6 h 10"/>
                  <a:gd name="T28" fmla="*/ 16 w 17"/>
                  <a:gd name="T29"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0">
                    <a:moveTo>
                      <a:pt x="16" y="2"/>
                    </a:moveTo>
                    <a:cubicBezTo>
                      <a:pt x="16" y="2"/>
                      <a:pt x="15" y="1"/>
                      <a:pt x="13" y="1"/>
                    </a:cubicBezTo>
                    <a:cubicBezTo>
                      <a:pt x="12" y="1"/>
                      <a:pt x="11" y="1"/>
                      <a:pt x="10" y="1"/>
                    </a:cubicBezTo>
                    <a:cubicBezTo>
                      <a:pt x="10" y="2"/>
                      <a:pt x="10" y="2"/>
                      <a:pt x="10" y="2"/>
                    </a:cubicBezTo>
                    <a:cubicBezTo>
                      <a:pt x="9" y="2"/>
                      <a:pt x="9" y="1"/>
                      <a:pt x="9" y="1"/>
                    </a:cubicBezTo>
                    <a:cubicBezTo>
                      <a:pt x="8" y="1"/>
                      <a:pt x="7" y="0"/>
                      <a:pt x="5" y="0"/>
                    </a:cubicBezTo>
                    <a:cubicBezTo>
                      <a:pt x="5" y="0"/>
                      <a:pt x="4" y="0"/>
                      <a:pt x="4" y="0"/>
                    </a:cubicBezTo>
                    <a:cubicBezTo>
                      <a:pt x="2" y="1"/>
                      <a:pt x="1" y="2"/>
                      <a:pt x="0" y="3"/>
                    </a:cubicBezTo>
                    <a:cubicBezTo>
                      <a:pt x="0" y="5"/>
                      <a:pt x="0" y="7"/>
                      <a:pt x="1" y="8"/>
                    </a:cubicBezTo>
                    <a:cubicBezTo>
                      <a:pt x="2" y="10"/>
                      <a:pt x="5" y="10"/>
                      <a:pt x="6" y="10"/>
                    </a:cubicBezTo>
                    <a:cubicBezTo>
                      <a:pt x="6" y="10"/>
                      <a:pt x="6" y="10"/>
                      <a:pt x="6" y="10"/>
                    </a:cubicBezTo>
                    <a:cubicBezTo>
                      <a:pt x="7" y="10"/>
                      <a:pt x="7" y="10"/>
                      <a:pt x="7" y="10"/>
                    </a:cubicBezTo>
                    <a:cubicBezTo>
                      <a:pt x="8" y="10"/>
                      <a:pt x="9" y="10"/>
                      <a:pt x="10" y="10"/>
                    </a:cubicBezTo>
                    <a:cubicBezTo>
                      <a:pt x="15" y="10"/>
                      <a:pt x="17" y="8"/>
                      <a:pt x="17" y="6"/>
                    </a:cubicBezTo>
                    <a:cubicBezTo>
                      <a:pt x="17" y="4"/>
                      <a:pt x="17" y="3"/>
                      <a:pt x="16" y="2"/>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72" name="Freeform 37"/>
              <p:cNvSpPr>
                <a:spLocks/>
              </p:cNvSpPr>
              <p:nvPr/>
            </p:nvSpPr>
            <p:spPr bwMode="auto">
              <a:xfrm>
                <a:off x="3354" y="2040"/>
                <a:ext cx="64" cy="54"/>
              </a:xfrm>
              <a:custGeom>
                <a:avLst/>
                <a:gdLst>
                  <a:gd name="T0" fmla="*/ 23 w 24"/>
                  <a:gd name="T1" fmla="*/ 8 h 20"/>
                  <a:gd name="T2" fmla="*/ 12 w 24"/>
                  <a:gd name="T3" fmla="*/ 0 h 20"/>
                  <a:gd name="T4" fmla="*/ 11 w 24"/>
                  <a:gd name="T5" fmla="*/ 0 h 20"/>
                  <a:gd name="T6" fmla="*/ 3 w 24"/>
                  <a:gd name="T7" fmla="*/ 3 h 20"/>
                  <a:gd name="T8" fmla="*/ 0 w 24"/>
                  <a:gd name="T9" fmla="*/ 8 h 20"/>
                  <a:gd name="T10" fmla="*/ 2 w 24"/>
                  <a:gd name="T11" fmla="*/ 12 h 20"/>
                  <a:gd name="T12" fmla="*/ 4 w 24"/>
                  <a:gd name="T13" fmla="*/ 13 h 20"/>
                  <a:gd name="T14" fmla="*/ 5 w 24"/>
                  <a:gd name="T15" fmla="*/ 14 h 20"/>
                  <a:gd name="T16" fmla="*/ 7 w 24"/>
                  <a:gd name="T17" fmla="*/ 16 h 20"/>
                  <a:gd name="T18" fmla="*/ 8 w 24"/>
                  <a:gd name="T19" fmla="*/ 17 h 20"/>
                  <a:gd name="T20" fmla="*/ 15 w 24"/>
                  <a:gd name="T21" fmla="*/ 20 h 20"/>
                  <a:gd name="T22" fmla="*/ 15 w 24"/>
                  <a:gd name="T23" fmla="*/ 20 h 20"/>
                  <a:gd name="T24" fmla="*/ 20 w 24"/>
                  <a:gd name="T25" fmla="*/ 18 h 20"/>
                  <a:gd name="T26" fmla="*/ 23 w 24"/>
                  <a:gd name="T27"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0">
                    <a:moveTo>
                      <a:pt x="23" y="8"/>
                    </a:moveTo>
                    <a:cubicBezTo>
                      <a:pt x="22" y="4"/>
                      <a:pt x="17" y="0"/>
                      <a:pt x="12" y="0"/>
                    </a:cubicBezTo>
                    <a:cubicBezTo>
                      <a:pt x="12" y="0"/>
                      <a:pt x="11" y="0"/>
                      <a:pt x="11" y="0"/>
                    </a:cubicBezTo>
                    <a:cubicBezTo>
                      <a:pt x="8" y="0"/>
                      <a:pt x="6" y="1"/>
                      <a:pt x="3" y="3"/>
                    </a:cubicBezTo>
                    <a:cubicBezTo>
                      <a:pt x="2" y="4"/>
                      <a:pt x="0" y="6"/>
                      <a:pt x="0" y="8"/>
                    </a:cubicBezTo>
                    <a:cubicBezTo>
                      <a:pt x="0" y="9"/>
                      <a:pt x="0" y="11"/>
                      <a:pt x="2" y="12"/>
                    </a:cubicBezTo>
                    <a:cubicBezTo>
                      <a:pt x="2" y="12"/>
                      <a:pt x="3" y="13"/>
                      <a:pt x="4" y="13"/>
                    </a:cubicBezTo>
                    <a:cubicBezTo>
                      <a:pt x="4" y="13"/>
                      <a:pt x="5" y="14"/>
                      <a:pt x="5" y="14"/>
                    </a:cubicBezTo>
                    <a:cubicBezTo>
                      <a:pt x="5" y="14"/>
                      <a:pt x="6" y="15"/>
                      <a:pt x="7" y="16"/>
                    </a:cubicBezTo>
                    <a:cubicBezTo>
                      <a:pt x="8" y="17"/>
                      <a:pt x="8" y="17"/>
                      <a:pt x="8" y="17"/>
                    </a:cubicBezTo>
                    <a:cubicBezTo>
                      <a:pt x="10" y="18"/>
                      <a:pt x="12" y="20"/>
                      <a:pt x="15" y="20"/>
                    </a:cubicBezTo>
                    <a:cubicBezTo>
                      <a:pt x="15" y="20"/>
                      <a:pt x="15" y="20"/>
                      <a:pt x="15" y="20"/>
                    </a:cubicBezTo>
                    <a:cubicBezTo>
                      <a:pt x="17" y="20"/>
                      <a:pt x="19" y="19"/>
                      <a:pt x="20" y="18"/>
                    </a:cubicBezTo>
                    <a:cubicBezTo>
                      <a:pt x="23" y="15"/>
                      <a:pt x="24" y="11"/>
                      <a:pt x="23" y="8"/>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73" name="Freeform 38"/>
              <p:cNvSpPr>
                <a:spLocks/>
              </p:cNvSpPr>
              <p:nvPr/>
            </p:nvSpPr>
            <p:spPr bwMode="auto">
              <a:xfrm>
                <a:off x="3370" y="1985"/>
                <a:ext cx="29" cy="29"/>
              </a:xfrm>
              <a:custGeom>
                <a:avLst/>
                <a:gdLst>
                  <a:gd name="T0" fmla="*/ 10 w 11"/>
                  <a:gd name="T1" fmla="*/ 3 h 11"/>
                  <a:gd name="T2" fmla="*/ 7 w 11"/>
                  <a:gd name="T3" fmla="*/ 0 h 11"/>
                  <a:gd name="T4" fmla="*/ 3 w 11"/>
                  <a:gd name="T5" fmla="*/ 2 h 11"/>
                  <a:gd name="T6" fmla="*/ 1 w 11"/>
                  <a:gd name="T7" fmla="*/ 9 h 11"/>
                  <a:gd name="T8" fmla="*/ 4 w 11"/>
                  <a:gd name="T9" fmla="*/ 11 h 11"/>
                  <a:gd name="T10" fmla="*/ 8 w 11"/>
                  <a:gd name="T11" fmla="*/ 9 h 11"/>
                  <a:gd name="T12" fmla="*/ 8 w 11"/>
                  <a:gd name="T13" fmla="*/ 9 h 11"/>
                  <a:gd name="T14" fmla="*/ 10 w 11"/>
                  <a:gd name="T15" fmla="*/ 7 h 11"/>
                  <a:gd name="T16" fmla="*/ 10 w 11"/>
                  <a:gd name="T17"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1">
                    <a:moveTo>
                      <a:pt x="10" y="3"/>
                    </a:moveTo>
                    <a:cubicBezTo>
                      <a:pt x="10" y="1"/>
                      <a:pt x="8" y="0"/>
                      <a:pt x="7" y="0"/>
                    </a:cubicBezTo>
                    <a:cubicBezTo>
                      <a:pt x="5" y="0"/>
                      <a:pt x="3" y="1"/>
                      <a:pt x="3" y="2"/>
                    </a:cubicBezTo>
                    <a:cubicBezTo>
                      <a:pt x="1" y="4"/>
                      <a:pt x="0" y="6"/>
                      <a:pt x="1" y="9"/>
                    </a:cubicBezTo>
                    <a:cubicBezTo>
                      <a:pt x="1" y="10"/>
                      <a:pt x="3" y="11"/>
                      <a:pt x="4" y="11"/>
                    </a:cubicBezTo>
                    <a:cubicBezTo>
                      <a:pt x="5" y="11"/>
                      <a:pt x="7" y="10"/>
                      <a:pt x="8" y="9"/>
                    </a:cubicBezTo>
                    <a:cubicBezTo>
                      <a:pt x="8" y="9"/>
                      <a:pt x="8" y="9"/>
                      <a:pt x="8" y="9"/>
                    </a:cubicBezTo>
                    <a:cubicBezTo>
                      <a:pt x="9" y="9"/>
                      <a:pt x="10" y="8"/>
                      <a:pt x="10" y="7"/>
                    </a:cubicBezTo>
                    <a:cubicBezTo>
                      <a:pt x="11" y="6"/>
                      <a:pt x="11" y="4"/>
                      <a:pt x="10" y="3"/>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74" name="Freeform 39"/>
              <p:cNvSpPr>
                <a:spLocks/>
              </p:cNvSpPr>
              <p:nvPr/>
            </p:nvSpPr>
            <p:spPr bwMode="auto">
              <a:xfrm>
                <a:off x="3399" y="2014"/>
                <a:ext cx="56" cy="42"/>
              </a:xfrm>
              <a:custGeom>
                <a:avLst/>
                <a:gdLst>
                  <a:gd name="T0" fmla="*/ 18 w 21"/>
                  <a:gd name="T1" fmla="*/ 3 h 16"/>
                  <a:gd name="T2" fmla="*/ 9 w 21"/>
                  <a:gd name="T3" fmla="*/ 0 h 16"/>
                  <a:gd name="T4" fmla="*/ 1 w 21"/>
                  <a:gd name="T5" fmla="*/ 5 h 16"/>
                  <a:gd name="T6" fmla="*/ 3 w 21"/>
                  <a:gd name="T7" fmla="*/ 10 h 16"/>
                  <a:gd name="T8" fmla="*/ 7 w 21"/>
                  <a:gd name="T9" fmla="*/ 11 h 16"/>
                  <a:gd name="T10" fmla="*/ 9 w 21"/>
                  <a:gd name="T11" fmla="*/ 12 h 16"/>
                  <a:gd name="T12" fmla="*/ 10 w 21"/>
                  <a:gd name="T13" fmla="*/ 13 h 16"/>
                  <a:gd name="T14" fmla="*/ 15 w 21"/>
                  <a:gd name="T15" fmla="*/ 16 h 16"/>
                  <a:gd name="T16" fmla="*/ 18 w 21"/>
                  <a:gd name="T17" fmla="*/ 15 h 16"/>
                  <a:gd name="T18" fmla="*/ 21 w 21"/>
                  <a:gd name="T19" fmla="*/ 10 h 16"/>
                  <a:gd name="T20" fmla="*/ 18 w 21"/>
                  <a:gd name="T21"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6">
                    <a:moveTo>
                      <a:pt x="18" y="3"/>
                    </a:moveTo>
                    <a:cubicBezTo>
                      <a:pt x="15" y="0"/>
                      <a:pt x="10" y="0"/>
                      <a:pt x="9" y="0"/>
                    </a:cubicBezTo>
                    <a:cubicBezTo>
                      <a:pt x="7" y="0"/>
                      <a:pt x="2" y="1"/>
                      <a:pt x="1" y="5"/>
                    </a:cubicBezTo>
                    <a:cubicBezTo>
                      <a:pt x="1" y="5"/>
                      <a:pt x="0" y="8"/>
                      <a:pt x="3" y="10"/>
                    </a:cubicBezTo>
                    <a:cubicBezTo>
                      <a:pt x="4" y="10"/>
                      <a:pt x="5" y="11"/>
                      <a:pt x="7" y="11"/>
                    </a:cubicBezTo>
                    <a:cubicBezTo>
                      <a:pt x="7" y="11"/>
                      <a:pt x="8" y="12"/>
                      <a:pt x="9" y="12"/>
                    </a:cubicBezTo>
                    <a:cubicBezTo>
                      <a:pt x="9" y="12"/>
                      <a:pt x="9" y="13"/>
                      <a:pt x="10" y="13"/>
                    </a:cubicBezTo>
                    <a:cubicBezTo>
                      <a:pt x="11" y="14"/>
                      <a:pt x="13" y="16"/>
                      <a:pt x="15" y="16"/>
                    </a:cubicBezTo>
                    <a:cubicBezTo>
                      <a:pt x="16" y="16"/>
                      <a:pt x="17" y="16"/>
                      <a:pt x="18" y="15"/>
                    </a:cubicBezTo>
                    <a:cubicBezTo>
                      <a:pt x="20" y="14"/>
                      <a:pt x="21" y="12"/>
                      <a:pt x="21" y="10"/>
                    </a:cubicBezTo>
                    <a:cubicBezTo>
                      <a:pt x="21" y="7"/>
                      <a:pt x="20" y="4"/>
                      <a:pt x="18" y="3"/>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75" name="Freeform 40"/>
              <p:cNvSpPr>
                <a:spLocks/>
              </p:cNvSpPr>
              <p:nvPr/>
            </p:nvSpPr>
            <p:spPr bwMode="auto">
              <a:xfrm>
                <a:off x="3320" y="1538"/>
                <a:ext cx="167" cy="133"/>
              </a:xfrm>
              <a:custGeom>
                <a:avLst/>
                <a:gdLst>
                  <a:gd name="T0" fmla="*/ 59 w 63"/>
                  <a:gd name="T1" fmla="*/ 7 h 50"/>
                  <a:gd name="T2" fmla="*/ 50 w 63"/>
                  <a:gd name="T3" fmla="*/ 4 h 50"/>
                  <a:gd name="T4" fmla="*/ 47 w 63"/>
                  <a:gd name="T5" fmla="*/ 4 h 50"/>
                  <a:gd name="T6" fmla="*/ 44 w 63"/>
                  <a:gd name="T7" fmla="*/ 4 h 50"/>
                  <a:gd name="T8" fmla="*/ 36 w 63"/>
                  <a:gd name="T9" fmla="*/ 7 h 50"/>
                  <a:gd name="T10" fmla="*/ 35 w 63"/>
                  <a:gd name="T11" fmla="*/ 9 h 50"/>
                  <a:gd name="T12" fmla="*/ 25 w 63"/>
                  <a:gd name="T13" fmla="*/ 1 h 50"/>
                  <a:gd name="T14" fmla="*/ 21 w 63"/>
                  <a:gd name="T15" fmla="*/ 0 h 50"/>
                  <a:gd name="T16" fmla="*/ 10 w 63"/>
                  <a:gd name="T17" fmla="*/ 6 h 50"/>
                  <a:gd name="T18" fmla="*/ 10 w 63"/>
                  <a:gd name="T19" fmla="*/ 6 h 50"/>
                  <a:gd name="T20" fmla="*/ 2 w 63"/>
                  <a:gd name="T21" fmla="*/ 19 h 50"/>
                  <a:gd name="T22" fmla="*/ 8 w 63"/>
                  <a:gd name="T23" fmla="*/ 47 h 50"/>
                  <a:gd name="T24" fmla="*/ 18 w 63"/>
                  <a:gd name="T25" fmla="*/ 50 h 50"/>
                  <a:gd name="T26" fmla="*/ 35 w 63"/>
                  <a:gd name="T27" fmla="*/ 42 h 50"/>
                  <a:gd name="T28" fmla="*/ 38 w 63"/>
                  <a:gd name="T29" fmla="*/ 17 h 50"/>
                  <a:gd name="T30" fmla="*/ 43 w 63"/>
                  <a:gd name="T31" fmla="*/ 21 h 50"/>
                  <a:gd name="T32" fmla="*/ 45 w 63"/>
                  <a:gd name="T33" fmla="*/ 21 h 50"/>
                  <a:gd name="T34" fmla="*/ 48 w 63"/>
                  <a:gd name="T35" fmla="*/ 21 h 50"/>
                  <a:gd name="T36" fmla="*/ 49 w 63"/>
                  <a:gd name="T37" fmla="*/ 21 h 50"/>
                  <a:gd name="T38" fmla="*/ 51 w 63"/>
                  <a:gd name="T39" fmla="*/ 21 h 50"/>
                  <a:gd name="T40" fmla="*/ 54 w 63"/>
                  <a:gd name="T41" fmla="*/ 21 h 50"/>
                  <a:gd name="T42" fmla="*/ 55 w 63"/>
                  <a:gd name="T43" fmla="*/ 21 h 50"/>
                  <a:gd name="T44" fmla="*/ 62 w 63"/>
                  <a:gd name="T45" fmla="*/ 16 h 50"/>
                  <a:gd name="T46" fmla="*/ 59 w 63"/>
                  <a:gd name="T47" fmla="*/ 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 h="50">
                    <a:moveTo>
                      <a:pt x="59" y="7"/>
                    </a:moveTo>
                    <a:cubicBezTo>
                      <a:pt x="57" y="4"/>
                      <a:pt x="53" y="4"/>
                      <a:pt x="50" y="4"/>
                    </a:cubicBezTo>
                    <a:cubicBezTo>
                      <a:pt x="49" y="4"/>
                      <a:pt x="48" y="4"/>
                      <a:pt x="47" y="4"/>
                    </a:cubicBezTo>
                    <a:cubicBezTo>
                      <a:pt x="46" y="4"/>
                      <a:pt x="45" y="4"/>
                      <a:pt x="44" y="4"/>
                    </a:cubicBezTo>
                    <a:cubicBezTo>
                      <a:pt x="42" y="4"/>
                      <a:pt x="38" y="4"/>
                      <a:pt x="36" y="7"/>
                    </a:cubicBezTo>
                    <a:cubicBezTo>
                      <a:pt x="35" y="7"/>
                      <a:pt x="35" y="8"/>
                      <a:pt x="35" y="9"/>
                    </a:cubicBezTo>
                    <a:cubicBezTo>
                      <a:pt x="33" y="6"/>
                      <a:pt x="30" y="3"/>
                      <a:pt x="25" y="1"/>
                    </a:cubicBezTo>
                    <a:cubicBezTo>
                      <a:pt x="24" y="0"/>
                      <a:pt x="23" y="0"/>
                      <a:pt x="21" y="0"/>
                    </a:cubicBezTo>
                    <a:cubicBezTo>
                      <a:pt x="17" y="0"/>
                      <a:pt x="13" y="3"/>
                      <a:pt x="10" y="6"/>
                    </a:cubicBezTo>
                    <a:cubicBezTo>
                      <a:pt x="10" y="6"/>
                      <a:pt x="10" y="6"/>
                      <a:pt x="10" y="6"/>
                    </a:cubicBezTo>
                    <a:cubicBezTo>
                      <a:pt x="6" y="10"/>
                      <a:pt x="3" y="14"/>
                      <a:pt x="2" y="19"/>
                    </a:cubicBezTo>
                    <a:cubicBezTo>
                      <a:pt x="0" y="28"/>
                      <a:pt x="1" y="40"/>
                      <a:pt x="8" y="47"/>
                    </a:cubicBezTo>
                    <a:cubicBezTo>
                      <a:pt x="10" y="49"/>
                      <a:pt x="14" y="50"/>
                      <a:pt x="18" y="50"/>
                    </a:cubicBezTo>
                    <a:cubicBezTo>
                      <a:pt x="25" y="50"/>
                      <a:pt x="31" y="46"/>
                      <a:pt x="35" y="42"/>
                    </a:cubicBezTo>
                    <a:cubicBezTo>
                      <a:pt x="42" y="35"/>
                      <a:pt x="40" y="24"/>
                      <a:pt x="38" y="17"/>
                    </a:cubicBezTo>
                    <a:cubicBezTo>
                      <a:pt x="39" y="19"/>
                      <a:pt x="40" y="20"/>
                      <a:pt x="43" y="21"/>
                    </a:cubicBezTo>
                    <a:cubicBezTo>
                      <a:pt x="43" y="21"/>
                      <a:pt x="44" y="21"/>
                      <a:pt x="45" y="21"/>
                    </a:cubicBezTo>
                    <a:cubicBezTo>
                      <a:pt x="46" y="21"/>
                      <a:pt x="47" y="21"/>
                      <a:pt x="48" y="21"/>
                    </a:cubicBezTo>
                    <a:cubicBezTo>
                      <a:pt x="48" y="21"/>
                      <a:pt x="49" y="21"/>
                      <a:pt x="49" y="21"/>
                    </a:cubicBezTo>
                    <a:cubicBezTo>
                      <a:pt x="50" y="21"/>
                      <a:pt x="50" y="21"/>
                      <a:pt x="51" y="21"/>
                    </a:cubicBezTo>
                    <a:cubicBezTo>
                      <a:pt x="51" y="21"/>
                      <a:pt x="53" y="21"/>
                      <a:pt x="54" y="21"/>
                    </a:cubicBezTo>
                    <a:cubicBezTo>
                      <a:pt x="54" y="21"/>
                      <a:pt x="55" y="21"/>
                      <a:pt x="55" y="21"/>
                    </a:cubicBezTo>
                    <a:cubicBezTo>
                      <a:pt x="58" y="20"/>
                      <a:pt x="61" y="19"/>
                      <a:pt x="62" y="16"/>
                    </a:cubicBezTo>
                    <a:cubicBezTo>
                      <a:pt x="63" y="13"/>
                      <a:pt x="62" y="10"/>
                      <a:pt x="59" y="7"/>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76" name="Freeform 41"/>
              <p:cNvSpPr>
                <a:spLocks/>
              </p:cNvSpPr>
              <p:nvPr/>
            </p:nvSpPr>
            <p:spPr bwMode="auto">
              <a:xfrm>
                <a:off x="3373" y="1498"/>
                <a:ext cx="42" cy="46"/>
              </a:xfrm>
              <a:custGeom>
                <a:avLst/>
                <a:gdLst>
                  <a:gd name="T0" fmla="*/ 7 w 16"/>
                  <a:gd name="T1" fmla="*/ 16 h 17"/>
                  <a:gd name="T2" fmla="*/ 10 w 16"/>
                  <a:gd name="T3" fmla="*/ 17 h 17"/>
                  <a:gd name="T4" fmla="*/ 14 w 16"/>
                  <a:gd name="T5" fmla="*/ 15 h 17"/>
                  <a:gd name="T6" fmla="*/ 15 w 16"/>
                  <a:gd name="T7" fmla="*/ 10 h 17"/>
                  <a:gd name="T8" fmla="*/ 13 w 16"/>
                  <a:gd name="T9" fmla="*/ 5 h 17"/>
                  <a:gd name="T10" fmla="*/ 11 w 16"/>
                  <a:gd name="T11" fmla="*/ 4 h 17"/>
                  <a:gd name="T12" fmla="*/ 6 w 16"/>
                  <a:gd name="T13" fmla="*/ 0 h 17"/>
                  <a:gd name="T14" fmla="*/ 1 w 16"/>
                  <a:gd name="T15" fmla="*/ 6 h 17"/>
                  <a:gd name="T16" fmla="*/ 7 w 16"/>
                  <a:gd name="T17"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7">
                    <a:moveTo>
                      <a:pt x="7" y="16"/>
                    </a:moveTo>
                    <a:cubicBezTo>
                      <a:pt x="8" y="17"/>
                      <a:pt x="9" y="17"/>
                      <a:pt x="10" y="17"/>
                    </a:cubicBezTo>
                    <a:cubicBezTo>
                      <a:pt x="12" y="17"/>
                      <a:pt x="13" y="16"/>
                      <a:pt x="14" y="15"/>
                    </a:cubicBezTo>
                    <a:cubicBezTo>
                      <a:pt x="15" y="14"/>
                      <a:pt x="16" y="12"/>
                      <a:pt x="15" y="10"/>
                    </a:cubicBezTo>
                    <a:cubicBezTo>
                      <a:pt x="15" y="8"/>
                      <a:pt x="14" y="6"/>
                      <a:pt x="13" y="5"/>
                    </a:cubicBezTo>
                    <a:cubicBezTo>
                      <a:pt x="12" y="5"/>
                      <a:pt x="11" y="4"/>
                      <a:pt x="11" y="4"/>
                    </a:cubicBezTo>
                    <a:cubicBezTo>
                      <a:pt x="10" y="1"/>
                      <a:pt x="8" y="0"/>
                      <a:pt x="6" y="0"/>
                    </a:cubicBezTo>
                    <a:cubicBezTo>
                      <a:pt x="3" y="0"/>
                      <a:pt x="1" y="2"/>
                      <a:pt x="1" y="6"/>
                    </a:cubicBezTo>
                    <a:cubicBezTo>
                      <a:pt x="0" y="10"/>
                      <a:pt x="4" y="14"/>
                      <a:pt x="7" y="16"/>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77" name="Freeform 42"/>
              <p:cNvSpPr>
                <a:spLocks/>
              </p:cNvSpPr>
              <p:nvPr/>
            </p:nvSpPr>
            <p:spPr bwMode="auto">
              <a:xfrm>
                <a:off x="3314" y="2466"/>
                <a:ext cx="27" cy="31"/>
              </a:xfrm>
              <a:custGeom>
                <a:avLst/>
                <a:gdLst>
                  <a:gd name="T0" fmla="*/ 6 w 10"/>
                  <a:gd name="T1" fmla="*/ 0 h 12"/>
                  <a:gd name="T2" fmla="*/ 5 w 10"/>
                  <a:gd name="T3" fmla="*/ 0 h 12"/>
                  <a:gd name="T4" fmla="*/ 2 w 10"/>
                  <a:gd name="T5" fmla="*/ 2 h 12"/>
                  <a:gd name="T6" fmla="*/ 1 w 10"/>
                  <a:gd name="T7" fmla="*/ 9 h 12"/>
                  <a:gd name="T8" fmla="*/ 1 w 10"/>
                  <a:gd name="T9" fmla="*/ 11 h 12"/>
                  <a:gd name="T10" fmla="*/ 3 w 10"/>
                  <a:gd name="T11" fmla="*/ 11 h 12"/>
                  <a:gd name="T12" fmla="*/ 5 w 10"/>
                  <a:gd name="T13" fmla="*/ 12 h 12"/>
                  <a:gd name="T14" fmla="*/ 10 w 10"/>
                  <a:gd name="T15" fmla="*/ 6 h 12"/>
                  <a:gd name="T16" fmla="*/ 6 w 10"/>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2">
                    <a:moveTo>
                      <a:pt x="6" y="0"/>
                    </a:moveTo>
                    <a:cubicBezTo>
                      <a:pt x="5" y="0"/>
                      <a:pt x="5" y="0"/>
                      <a:pt x="5" y="0"/>
                    </a:cubicBezTo>
                    <a:cubicBezTo>
                      <a:pt x="4" y="0"/>
                      <a:pt x="3" y="1"/>
                      <a:pt x="2" y="2"/>
                    </a:cubicBezTo>
                    <a:cubicBezTo>
                      <a:pt x="0" y="4"/>
                      <a:pt x="1" y="8"/>
                      <a:pt x="1" y="9"/>
                    </a:cubicBezTo>
                    <a:cubicBezTo>
                      <a:pt x="1" y="11"/>
                      <a:pt x="1" y="11"/>
                      <a:pt x="1" y="11"/>
                    </a:cubicBezTo>
                    <a:cubicBezTo>
                      <a:pt x="3" y="11"/>
                      <a:pt x="3" y="11"/>
                      <a:pt x="3" y="11"/>
                    </a:cubicBezTo>
                    <a:cubicBezTo>
                      <a:pt x="4" y="12"/>
                      <a:pt x="4" y="12"/>
                      <a:pt x="5" y="12"/>
                    </a:cubicBezTo>
                    <a:cubicBezTo>
                      <a:pt x="8" y="12"/>
                      <a:pt x="10" y="9"/>
                      <a:pt x="10" y="6"/>
                    </a:cubicBezTo>
                    <a:cubicBezTo>
                      <a:pt x="10" y="3"/>
                      <a:pt x="9" y="1"/>
                      <a:pt x="6" y="0"/>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78" name="Freeform 43"/>
              <p:cNvSpPr>
                <a:spLocks/>
              </p:cNvSpPr>
              <p:nvPr/>
            </p:nvSpPr>
            <p:spPr bwMode="auto">
              <a:xfrm>
                <a:off x="3389" y="2753"/>
                <a:ext cx="101" cy="98"/>
              </a:xfrm>
              <a:custGeom>
                <a:avLst/>
                <a:gdLst>
                  <a:gd name="T0" fmla="*/ 37 w 38"/>
                  <a:gd name="T1" fmla="*/ 11 h 37"/>
                  <a:gd name="T2" fmla="*/ 37 w 38"/>
                  <a:gd name="T3" fmla="*/ 10 h 37"/>
                  <a:gd name="T4" fmla="*/ 37 w 38"/>
                  <a:gd name="T5" fmla="*/ 9 h 37"/>
                  <a:gd name="T6" fmla="*/ 36 w 38"/>
                  <a:gd name="T7" fmla="*/ 5 h 37"/>
                  <a:gd name="T8" fmla="*/ 33 w 38"/>
                  <a:gd name="T9" fmla="*/ 3 h 37"/>
                  <a:gd name="T10" fmla="*/ 30 w 38"/>
                  <a:gd name="T11" fmla="*/ 5 h 37"/>
                  <a:gd name="T12" fmla="*/ 29 w 38"/>
                  <a:gd name="T13" fmla="*/ 5 h 37"/>
                  <a:gd name="T14" fmla="*/ 28 w 38"/>
                  <a:gd name="T15" fmla="*/ 5 h 37"/>
                  <a:gd name="T16" fmla="*/ 26 w 38"/>
                  <a:gd name="T17" fmla="*/ 2 h 37"/>
                  <a:gd name="T18" fmla="*/ 23 w 38"/>
                  <a:gd name="T19" fmla="*/ 0 h 37"/>
                  <a:gd name="T20" fmla="*/ 18 w 38"/>
                  <a:gd name="T21" fmla="*/ 6 h 37"/>
                  <a:gd name="T22" fmla="*/ 17 w 38"/>
                  <a:gd name="T23" fmla="*/ 7 h 37"/>
                  <a:gd name="T24" fmla="*/ 16 w 38"/>
                  <a:gd name="T25" fmla="*/ 9 h 37"/>
                  <a:gd name="T26" fmla="*/ 15 w 38"/>
                  <a:gd name="T27" fmla="*/ 8 h 37"/>
                  <a:gd name="T28" fmla="*/ 11 w 38"/>
                  <a:gd name="T29" fmla="*/ 7 h 37"/>
                  <a:gd name="T30" fmla="*/ 9 w 38"/>
                  <a:gd name="T31" fmla="*/ 7 h 37"/>
                  <a:gd name="T32" fmla="*/ 6 w 38"/>
                  <a:gd name="T33" fmla="*/ 11 h 37"/>
                  <a:gd name="T34" fmla="*/ 6 w 38"/>
                  <a:gd name="T35" fmla="*/ 11 h 37"/>
                  <a:gd name="T36" fmla="*/ 1 w 38"/>
                  <a:gd name="T37" fmla="*/ 16 h 37"/>
                  <a:gd name="T38" fmla="*/ 1 w 38"/>
                  <a:gd name="T39" fmla="*/ 21 h 37"/>
                  <a:gd name="T40" fmla="*/ 5 w 38"/>
                  <a:gd name="T41" fmla="*/ 24 h 37"/>
                  <a:gd name="T42" fmla="*/ 6 w 38"/>
                  <a:gd name="T43" fmla="*/ 23 h 37"/>
                  <a:gd name="T44" fmla="*/ 5 w 38"/>
                  <a:gd name="T45" fmla="*/ 25 h 37"/>
                  <a:gd name="T46" fmla="*/ 4 w 38"/>
                  <a:gd name="T47" fmla="*/ 26 h 37"/>
                  <a:gd name="T48" fmla="*/ 3 w 38"/>
                  <a:gd name="T49" fmla="*/ 29 h 37"/>
                  <a:gd name="T50" fmla="*/ 4 w 38"/>
                  <a:gd name="T51" fmla="*/ 32 h 37"/>
                  <a:gd name="T52" fmla="*/ 4 w 38"/>
                  <a:gd name="T53" fmla="*/ 36 h 37"/>
                  <a:gd name="T54" fmla="*/ 8 w 38"/>
                  <a:gd name="T55" fmla="*/ 35 h 37"/>
                  <a:gd name="T56" fmla="*/ 8 w 38"/>
                  <a:gd name="T57" fmla="*/ 35 h 37"/>
                  <a:gd name="T58" fmla="*/ 10 w 38"/>
                  <a:gd name="T59" fmla="*/ 36 h 37"/>
                  <a:gd name="T60" fmla="*/ 12 w 38"/>
                  <a:gd name="T61" fmla="*/ 36 h 37"/>
                  <a:gd name="T62" fmla="*/ 16 w 38"/>
                  <a:gd name="T63" fmla="*/ 35 h 37"/>
                  <a:gd name="T64" fmla="*/ 17 w 38"/>
                  <a:gd name="T65" fmla="*/ 37 h 37"/>
                  <a:gd name="T66" fmla="*/ 20 w 38"/>
                  <a:gd name="T67" fmla="*/ 33 h 37"/>
                  <a:gd name="T68" fmla="*/ 21 w 38"/>
                  <a:gd name="T69" fmla="*/ 32 h 37"/>
                  <a:gd name="T70" fmla="*/ 22 w 38"/>
                  <a:gd name="T71" fmla="*/ 32 h 37"/>
                  <a:gd name="T72" fmla="*/ 24 w 38"/>
                  <a:gd name="T73" fmla="*/ 32 h 37"/>
                  <a:gd name="T74" fmla="*/ 24 w 38"/>
                  <a:gd name="T75" fmla="*/ 31 h 37"/>
                  <a:gd name="T76" fmla="*/ 25 w 38"/>
                  <a:gd name="T77" fmla="*/ 30 h 37"/>
                  <a:gd name="T78" fmla="*/ 27 w 38"/>
                  <a:gd name="T79" fmla="*/ 30 h 37"/>
                  <a:gd name="T80" fmla="*/ 30 w 38"/>
                  <a:gd name="T81" fmla="*/ 28 h 37"/>
                  <a:gd name="T82" fmla="*/ 30 w 38"/>
                  <a:gd name="T83" fmla="*/ 24 h 37"/>
                  <a:gd name="T84" fmla="*/ 30 w 38"/>
                  <a:gd name="T85" fmla="*/ 23 h 37"/>
                  <a:gd name="T86" fmla="*/ 30 w 38"/>
                  <a:gd name="T87" fmla="*/ 22 h 37"/>
                  <a:gd name="T88" fmla="*/ 30 w 38"/>
                  <a:gd name="T89" fmla="*/ 20 h 37"/>
                  <a:gd name="T90" fmla="*/ 32 w 38"/>
                  <a:gd name="T91" fmla="*/ 21 h 37"/>
                  <a:gd name="T92" fmla="*/ 33 w 38"/>
                  <a:gd name="T93" fmla="*/ 21 h 37"/>
                  <a:gd name="T94" fmla="*/ 33 w 38"/>
                  <a:gd name="T95" fmla="*/ 21 h 37"/>
                  <a:gd name="T96" fmla="*/ 36 w 38"/>
                  <a:gd name="T97" fmla="*/ 17 h 37"/>
                  <a:gd name="T98" fmla="*/ 36 w 38"/>
                  <a:gd name="T99" fmla="*/ 17 h 37"/>
                  <a:gd name="T100" fmla="*/ 38 w 38"/>
                  <a:gd name="T101" fmla="*/ 14 h 37"/>
                  <a:gd name="T102" fmla="*/ 37 w 38"/>
                  <a:gd name="T103" fmla="*/ 1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 h="37">
                    <a:moveTo>
                      <a:pt x="37" y="11"/>
                    </a:moveTo>
                    <a:cubicBezTo>
                      <a:pt x="37" y="10"/>
                      <a:pt x="37" y="10"/>
                      <a:pt x="37" y="10"/>
                    </a:cubicBezTo>
                    <a:cubicBezTo>
                      <a:pt x="37" y="9"/>
                      <a:pt x="37" y="9"/>
                      <a:pt x="37" y="9"/>
                    </a:cubicBezTo>
                    <a:cubicBezTo>
                      <a:pt x="37" y="8"/>
                      <a:pt x="37" y="7"/>
                      <a:pt x="36" y="5"/>
                    </a:cubicBezTo>
                    <a:cubicBezTo>
                      <a:pt x="35" y="3"/>
                      <a:pt x="34" y="3"/>
                      <a:pt x="33" y="3"/>
                    </a:cubicBezTo>
                    <a:cubicBezTo>
                      <a:pt x="32" y="3"/>
                      <a:pt x="31" y="3"/>
                      <a:pt x="30" y="5"/>
                    </a:cubicBezTo>
                    <a:cubicBezTo>
                      <a:pt x="29" y="5"/>
                      <a:pt x="29" y="5"/>
                      <a:pt x="29" y="5"/>
                    </a:cubicBezTo>
                    <a:cubicBezTo>
                      <a:pt x="28" y="5"/>
                      <a:pt x="28" y="5"/>
                      <a:pt x="28" y="5"/>
                    </a:cubicBezTo>
                    <a:cubicBezTo>
                      <a:pt x="28" y="4"/>
                      <a:pt x="27" y="3"/>
                      <a:pt x="26" y="2"/>
                    </a:cubicBezTo>
                    <a:cubicBezTo>
                      <a:pt x="25" y="1"/>
                      <a:pt x="24" y="0"/>
                      <a:pt x="23" y="0"/>
                    </a:cubicBezTo>
                    <a:cubicBezTo>
                      <a:pt x="20" y="0"/>
                      <a:pt x="19" y="4"/>
                      <a:pt x="18" y="6"/>
                    </a:cubicBezTo>
                    <a:cubicBezTo>
                      <a:pt x="18" y="6"/>
                      <a:pt x="18" y="6"/>
                      <a:pt x="17" y="7"/>
                    </a:cubicBezTo>
                    <a:cubicBezTo>
                      <a:pt x="17" y="7"/>
                      <a:pt x="16" y="8"/>
                      <a:pt x="16" y="9"/>
                    </a:cubicBezTo>
                    <a:cubicBezTo>
                      <a:pt x="16" y="9"/>
                      <a:pt x="16" y="9"/>
                      <a:pt x="15" y="8"/>
                    </a:cubicBezTo>
                    <a:cubicBezTo>
                      <a:pt x="14" y="7"/>
                      <a:pt x="13" y="7"/>
                      <a:pt x="11" y="7"/>
                    </a:cubicBezTo>
                    <a:cubicBezTo>
                      <a:pt x="11" y="7"/>
                      <a:pt x="10" y="7"/>
                      <a:pt x="9" y="7"/>
                    </a:cubicBezTo>
                    <a:cubicBezTo>
                      <a:pt x="7" y="8"/>
                      <a:pt x="6" y="10"/>
                      <a:pt x="6" y="11"/>
                    </a:cubicBezTo>
                    <a:cubicBezTo>
                      <a:pt x="6" y="11"/>
                      <a:pt x="6" y="11"/>
                      <a:pt x="6" y="11"/>
                    </a:cubicBezTo>
                    <a:cubicBezTo>
                      <a:pt x="4" y="12"/>
                      <a:pt x="1" y="13"/>
                      <a:pt x="1" y="16"/>
                    </a:cubicBezTo>
                    <a:cubicBezTo>
                      <a:pt x="0" y="18"/>
                      <a:pt x="0" y="20"/>
                      <a:pt x="1" y="21"/>
                    </a:cubicBezTo>
                    <a:cubicBezTo>
                      <a:pt x="2" y="23"/>
                      <a:pt x="3" y="24"/>
                      <a:pt x="5" y="24"/>
                    </a:cubicBezTo>
                    <a:cubicBezTo>
                      <a:pt x="5" y="24"/>
                      <a:pt x="5" y="23"/>
                      <a:pt x="6" y="23"/>
                    </a:cubicBezTo>
                    <a:cubicBezTo>
                      <a:pt x="5" y="24"/>
                      <a:pt x="5" y="25"/>
                      <a:pt x="5" y="25"/>
                    </a:cubicBezTo>
                    <a:cubicBezTo>
                      <a:pt x="5" y="25"/>
                      <a:pt x="5" y="25"/>
                      <a:pt x="4" y="26"/>
                    </a:cubicBezTo>
                    <a:cubicBezTo>
                      <a:pt x="4" y="27"/>
                      <a:pt x="3" y="28"/>
                      <a:pt x="3" y="29"/>
                    </a:cubicBezTo>
                    <a:cubicBezTo>
                      <a:pt x="3" y="31"/>
                      <a:pt x="4" y="31"/>
                      <a:pt x="4" y="32"/>
                    </a:cubicBezTo>
                    <a:cubicBezTo>
                      <a:pt x="4" y="36"/>
                      <a:pt x="4" y="36"/>
                      <a:pt x="4" y="36"/>
                    </a:cubicBezTo>
                    <a:cubicBezTo>
                      <a:pt x="4" y="36"/>
                      <a:pt x="8" y="35"/>
                      <a:pt x="8" y="35"/>
                    </a:cubicBezTo>
                    <a:cubicBezTo>
                      <a:pt x="8" y="35"/>
                      <a:pt x="8" y="35"/>
                      <a:pt x="8" y="35"/>
                    </a:cubicBezTo>
                    <a:cubicBezTo>
                      <a:pt x="10" y="36"/>
                      <a:pt x="10" y="36"/>
                      <a:pt x="10" y="36"/>
                    </a:cubicBezTo>
                    <a:cubicBezTo>
                      <a:pt x="11" y="36"/>
                      <a:pt x="12" y="36"/>
                      <a:pt x="12" y="36"/>
                    </a:cubicBezTo>
                    <a:cubicBezTo>
                      <a:pt x="14" y="36"/>
                      <a:pt x="15" y="36"/>
                      <a:pt x="16" y="35"/>
                    </a:cubicBezTo>
                    <a:cubicBezTo>
                      <a:pt x="17" y="37"/>
                      <a:pt x="17" y="37"/>
                      <a:pt x="17" y="37"/>
                    </a:cubicBezTo>
                    <a:cubicBezTo>
                      <a:pt x="20" y="33"/>
                      <a:pt x="20" y="33"/>
                      <a:pt x="20" y="33"/>
                    </a:cubicBezTo>
                    <a:cubicBezTo>
                      <a:pt x="20" y="33"/>
                      <a:pt x="21" y="33"/>
                      <a:pt x="21" y="32"/>
                    </a:cubicBezTo>
                    <a:cubicBezTo>
                      <a:pt x="21" y="32"/>
                      <a:pt x="22" y="32"/>
                      <a:pt x="22" y="32"/>
                    </a:cubicBezTo>
                    <a:cubicBezTo>
                      <a:pt x="24" y="32"/>
                      <a:pt x="24" y="32"/>
                      <a:pt x="24" y="32"/>
                    </a:cubicBezTo>
                    <a:cubicBezTo>
                      <a:pt x="24" y="31"/>
                      <a:pt x="24" y="31"/>
                      <a:pt x="24" y="31"/>
                    </a:cubicBezTo>
                    <a:cubicBezTo>
                      <a:pt x="25" y="31"/>
                      <a:pt x="25" y="30"/>
                      <a:pt x="25" y="30"/>
                    </a:cubicBezTo>
                    <a:cubicBezTo>
                      <a:pt x="26" y="30"/>
                      <a:pt x="26" y="30"/>
                      <a:pt x="27" y="30"/>
                    </a:cubicBezTo>
                    <a:cubicBezTo>
                      <a:pt x="28" y="30"/>
                      <a:pt x="29" y="29"/>
                      <a:pt x="30" y="28"/>
                    </a:cubicBezTo>
                    <a:cubicBezTo>
                      <a:pt x="31" y="26"/>
                      <a:pt x="30" y="25"/>
                      <a:pt x="30" y="24"/>
                    </a:cubicBezTo>
                    <a:cubicBezTo>
                      <a:pt x="30" y="24"/>
                      <a:pt x="30" y="23"/>
                      <a:pt x="30" y="23"/>
                    </a:cubicBezTo>
                    <a:cubicBezTo>
                      <a:pt x="30" y="22"/>
                      <a:pt x="30" y="22"/>
                      <a:pt x="30" y="22"/>
                    </a:cubicBezTo>
                    <a:cubicBezTo>
                      <a:pt x="30" y="21"/>
                      <a:pt x="30" y="21"/>
                      <a:pt x="30" y="20"/>
                    </a:cubicBezTo>
                    <a:cubicBezTo>
                      <a:pt x="30" y="21"/>
                      <a:pt x="31" y="21"/>
                      <a:pt x="32" y="21"/>
                    </a:cubicBezTo>
                    <a:cubicBezTo>
                      <a:pt x="33" y="21"/>
                      <a:pt x="33" y="21"/>
                      <a:pt x="33" y="21"/>
                    </a:cubicBezTo>
                    <a:cubicBezTo>
                      <a:pt x="33" y="21"/>
                      <a:pt x="33" y="21"/>
                      <a:pt x="33" y="21"/>
                    </a:cubicBezTo>
                    <a:cubicBezTo>
                      <a:pt x="34" y="21"/>
                      <a:pt x="36" y="20"/>
                      <a:pt x="36" y="17"/>
                    </a:cubicBezTo>
                    <a:cubicBezTo>
                      <a:pt x="36" y="17"/>
                      <a:pt x="36" y="17"/>
                      <a:pt x="36" y="17"/>
                    </a:cubicBezTo>
                    <a:cubicBezTo>
                      <a:pt x="37" y="16"/>
                      <a:pt x="37" y="15"/>
                      <a:pt x="38" y="14"/>
                    </a:cubicBezTo>
                    <a:cubicBezTo>
                      <a:pt x="38" y="13"/>
                      <a:pt x="38" y="12"/>
                      <a:pt x="37" y="11"/>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79" name="Freeform 44"/>
              <p:cNvSpPr>
                <a:spLocks/>
              </p:cNvSpPr>
              <p:nvPr/>
            </p:nvSpPr>
            <p:spPr bwMode="auto">
              <a:xfrm>
                <a:off x="3386" y="2657"/>
                <a:ext cx="24" cy="24"/>
              </a:xfrm>
              <a:custGeom>
                <a:avLst/>
                <a:gdLst>
                  <a:gd name="T0" fmla="*/ 5 w 9"/>
                  <a:gd name="T1" fmla="*/ 9 h 9"/>
                  <a:gd name="T2" fmla="*/ 7 w 9"/>
                  <a:gd name="T3" fmla="*/ 8 h 9"/>
                  <a:gd name="T4" fmla="*/ 9 w 9"/>
                  <a:gd name="T5" fmla="*/ 3 h 9"/>
                  <a:gd name="T6" fmla="*/ 5 w 9"/>
                  <a:gd name="T7" fmla="*/ 0 h 9"/>
                  <a:gd name="T8" fmla="*/ 5 w 9"/>
                  <a:gd name="T9" fmla="*/ 0 h 9"/>
                  <a:gd name="T10" fmla="*/ 2 w 9"/>
                  <a:gd name="T11" fmla="*/ 1 h 9"/>
                  <a:gd name="T12" fmla="*/ 1 w 9"/>
                  <a:gd name="T13" fmla="*/ 6 h 9"/>
                  <a:gd name="T14" fmla="*/ 5 w 9"/>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9">
                    <a:moveTo>
                      <a:pt x="5" y="9"/>
                    </a:moveTo>
                    <a:cubicBezTo>
                      <a:pt x="5" y="9"/>
                      <a:pt x="6" y="9"/>
                      <a:pt x="7" y="8"/>
                    </a:cubicBezTo>
                    <a:cubicBezTo>
                      <a:pt x="9" y="7"/>
                      <a:pt x="9" y="4"/>
                      <a:pt x="9" y="3"/>
                    </a:cubicBezTo>
                    <a:cubicBezTo>
                      <a:pt x="8" y="1"/>
                      <a:pt x="7" y="0"/>
                      <a:pt x="5" y="0"/>
                    </a:cubicBezTo>
                    <a:cubicBezTo>
                      <a:pt x="5" y="0"/>
                      <a:pt x="5" y="0"/>
                      <a:pt x="5" y="0"/>
                    </a:cubicBezTo>
                    <a:cubicBezTo>
                      <a:pt x="4" y="0"/>
                      <a:pt x="2" y="0"/>
                      <a:pt x="2" y="1"/>
                    </a:cubicBezTo>
                    <a:cubicBezTo>
                      <a:pt x="1" y="3"/>
                      <a:pt x="0" y="4"/>
                      <a:pt x="1" y="6"/>
                    </a:cubicBezTo>
                    <a:cubicBezTo>
                      <a:pt x="1" y="8"/>
                      <a:pt x="3" y="9"/>
                      <a:pt x="5" y="9"/>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80" name="Freeform 45"/>
              <p:cNvSpPr>
                <a:spLocks/>
              </p:cNvSpPr>
              <p:nvPr/>
            </p:nvSpPr>
            <p:spPr bwMode="auto">
              <a:xfrm>
                <a:off x="3413" y="2734"/>
                <a:ext cx="23" cy="27"/>
              </a:xfrm>
              <a:custGeom>
                <a:avLst/>
                <a:gdLst>
                  <a:gd name="T0" fmla="*/ 2 w 9"/>
                  <a:gd name="T1" fmla="*/ 10 h 10"/>
                  <a:gd name="T2" fmla="*/ 3 w 9"/>
                  <a:gd name="T3" fmla="*/ 10 h 10"/>
                  <a:gd name="T4" fmla="*/ 4 w 9"/>
                  <a:gd name="T5" fmla="*/ 10 h 10"/>
                  <a:gd name="T6" fmla="*/ 8 w 9"/>
                  <a:gd name="T7" fmla="*/ 8 h 10"/>
                  <a:gd name="T8" fmla="*/ 9 w 9"/>
                  <a:gd name="T9" fmla="*/ 4 h 10"/>
                  <a:gd name="T10" fmla="*/ 5 w 9"/>
                  <a:gd name="T11" fmla="*/ 0 h 10"/>
                  <a:gd name="T12" fmla="*/ 0 w 9"/>
                  <a:gd name="T13" fmla="*/ 3 h 10"/>
                  <a:gd name="T14" fmla="*/ 1 w 9"/>
                  <a:gd name="T15" fmla="*/ 8 h 10"/>
                  <a:gd name="T16" fmla="*/ 2 w 9"/>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0">
                    <a:moveTo>
                      <a:pt x="2" y="10"/>
                    </a:moveTo>
                    <a:cubicBezTo>
                      <a:pt x="3" y="10"/>
                      <a:pt x="3" y="10"/>
                      <a:pt x="3" y="10"/>
                    </a:cubicBezTo>
                    <a:cubicBezTo>
                      <a:pt x="4" y="10"/>
                      <a:pt x="4" y="10"/>
                      <a:pt x="4" y="10"/>
                    </a:cubicBezTo>
                    <a:cubicBezTo>
                      <a:pt x="5" y="10"/>
                      <a:pt x="7" y="9"/>
                      <a:pt x="8" y="8"/>
                    </a:cubicBezTo>
                    <a:cubicBezTo>
                      <a:pt x="9" y="7"/>
                      <a:pt x="9" y="6"/>
                      <a:pt x="9" y="4"/>
                    </a:cubicBezTo>
                    <a:cubicBezTo>
                      <a:pt x="9" y="2"/>
                      <a:pt x="7" y="0"/>
                      <a:pt x="5" y="0"/>
                    </a:cubicBezTo>
                    <a:cubicBezTo>
                      <a:pt x="3" y="0"/>
                      <a:pt x="1" y="2"/>
                      <a:pt x="0" y="3"/>
                    </a:cubicBezTo>
                    <a:cubicBezTo>
                      <a:pt x="0" y="5"/>
                      <a:pt x="0" y="7"/>
                      <a:pt x="1" y="8"/>
                    </a:cubicBezTo>
                    <a:lnTo>
                      <a:pt x="2" y="10"/>
                    </a:ln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81" name="Freeform 46"/>
              <p:cNvSpPr>
                <a:spLocks/>
              </p:cNvSpPr>
              <p:nvPr/>
            </p:nvSpPr>
            <p:spPr bwMode="auto">
              <a:xfrm>
                <a:off x="3325" y="3111"/>
                <a:ext cx="101" cy="61"/>
              </a:xfrm>
              <a:custGeom>
                <a:avLst/>
                <a:gdLst>
                  <a:gd name="T0" fmla="*/ 18 w 38"/>
                  <a:gd name="T1" fmla="*/ 1 h 23"/>
                  <a:gd name="T2" fmla="*/ 17 w 38"/>
                  <a:gd name="T3" fmla="*/ 0 h 23"/>
                  <a:gd name="T4" fmla="*/ 1 w 38"/>
                  <a:gd name="T5" fmla="*/ 9 h 23"/>
                  <a:gd name="T6" fmla="*/ 2 w 38"/>
                  <a:gd name="T7" fmla="*/ 16 h 23"/>
                  <a:gd name="T8" fmla="*/ 13 w 38"/>
                  <a:gd name="T9" fmla="*/ 19 h 23"/>
                  <a:gd name="T10" fmla="*/ 17 w 38"/>
                  <a:gd name="T11" fmla="*/ 20 h 23"/>
                  <a:gd name="T12" fmla="*/ 18 w 38"/>
                  <a:gd name="T13" fmla="*/ 21 h 23"/>
                  <a:gd name="T14" fmla="*/ 31 w 38"/>
                  <a:gd name="T15" fmla="*/ 23 h 23"/>
                  <a:gd name="T16" fmla="*/ 36 w 38"/>
                  <a:gd name="T17" fmla="*/ 22 h 23"/>
                  <a:gd name="T18" fmla="*/ 38 w 38"/>
                  <a:gd name="T19" fmla="*/ 22 h 23"/>
                  <a:gd name="T20" fmla="*/ 38 w 38"/>
                  <a:gd name="T21" fmla="*/ 19 h 23"/>
                  <a:gd name="T22" fmla="*/ 18 w 38"/>
                  <a:gd name="T23"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 h="23">
                    <a:moveTo>
                      <a:pt x="18" y="1"/>
                    </a:moveTo>
                    <a:cubicBezTo>
                      <a:pt x="18" y="1"/>
                      <a:pt x="18" y="0"/>
                      <a:pt x="17" y="0"/>
                    </a:cubicBezTo>
                    <a:cubicBezTo>
                      <a:pt x="13" y="0"/>
                      <a:pt x="3" y="4"/>
                      <a:pt x="1" y="9"/>
                    </a:cubicBezTo>
                    <a:cubicBezTo>
                      <a:pt x="0" y="11"/>
                      <a:pt x="0" y="14"/>
                      <a:pt x="2" y="16"/>
                    </a:cubicBezTo>
                    <a:cubicBezTo>
                      <a:pt x="4" y="18"/>
                      <a:pt x="8" y="18"/>
                      <a:pt x="13" y="19"/>
                    </a:cubicBezTo>
                    <a:cubicBezTo>
                      <a:pt x="15" y="20"/>
                      <a:pt x="16" y="20"/>
                      <a:pt x="17" y="20"/>
                    </a:cubicBezTo>
                    <a:cubicBezTo>
                      <a:pt x="18" y="21"/>
                      <a:pt x="18" y="21"/>
                      <a:pt x="18" y="21"/>
                    </a:cubicBezTo>
                    <a:cubicBezTo>
                      <a:pt x="22" y="22"/>
                      <a:pt x="26" y="23"/>
                      <a:pt x="31" y="23"/>
                    </a:cubicBezTo>
                    <a:cubicBezTo>
                      <a:pt x="33" y="23"/>
                      <a:pt x="34" y="23"/>
                      <a:pt x="36" y="22"/>
                    </a:cubicBezTo>
                    <a:cubicBezTo>
                      <a:pt x="38" y="22"/>
                      <a:pt x="38" y="22"/>
                      <a:pt x="38" y="22"/>
                    </a:cubicBezTo>
                    <a:cubicBezTo>
                      <a:pt x="38" y="19"/>
                      <a:pt x="38" y="19"/>
                      <a:pt x="38" y="19"/>
                    </a:cubicBezTo>
                    <a:cubicBezTo>
                      <a:pt x="37" y="10"/>
                      <a:pt x="26" y="2"/>
                      <a:pt x="18" y="1"/>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82" name="Freeform 47"/>
              <p:cNvSpPr>
                <a:spLocks/>
              </p:cNvSpPr>
              <p:nvPr/>
            </p:nvSpPr>
            <p:spPr bwMode="auto">
              <a:xfrm>
                <a:off x="3115" y="2126"/>
                <a:ext cx="109" cy="106"/>
              </a:xfrm>
              <a:custGeom>
                <a:avLst/>
                <a:gdLst>
                  <a:gd name="T0" fmla="*/ 33 w 41"/>
                  <a:gd name="T1" fmla="*/ 0 h 40"/>
                  <a:gd name="T2" fmla="*/ 24 w 41"/>
                  <a:gd name="T3" fmla="*/ 3 h 40"/>
                  <a:gd name="T4" fmla="*/ 19 w 41"/>
                  <a:gd name="T5" fmla="*/ 5 h 40"/>
                  <a:gd name="T6" fmla="*/ 18 w 41"/>
                  <a:gd name="T7" fmla="*/ 5 h 40"/>
                  <a:gd name="T8" fmla="*/ 17 w 41"/>
                  <a:gd name="T9" fmla="*/ 5 h 40"/>
                  <a:gd name="T10" fmla="*/ 15 w 41"/>
                  <a:gd name="T11" fmla="*/ 5 h 40"/>
                  <a:gd name="T12" fmla="*/ 10 w 41"/>
                  <a:gd name="T13" fmla="*/ 7 h 40"/>
                  <a:gd name="T14" fmla="*/ 4 w 41"/>
                  <a:gd name="T15" fmla="*/ 15 h 40"/>
                  <a:gd name="T16" fmla="*/ 4 w 41"/>
                  <a:gd name="T17" fmla="*/ 17 h 40"/>
                  <a:gd name="T18" fmla="*/ 2 w 41"/>
                  <a:gd name="T19" fmla="*/ 29 h 40"/>
                  <a:gd name="T20" fmla="*/ 3 w 41"/>
                  <a:gd name="T21" fmla="*/ 31 h 40"/>
                  <a:gd name="T22" fmla="*/ 10 w 41"/>
                  <a:gd name="T23" fmla="*/ 40 h 40"/>
                  <a:gd name="T24" fmla="*/ 10 w 41"/>
                  <a:gd name="T25" fmla="*/ 40 h 40"/>
                  <a:gd name="T26" fmla="*/ 14 w 41"/>
                  <a:gd name="T27" fmla="*/ 37 h 40"/>
                  <a:gd name="T28" fmla="*/ 15 w 41"/>
                  <a:gd name="T29" fmla="*/ 37 h 40"/>
                  <a:gd name="T30" fmla="*/ 19 w 41"/>
                  <a:gd name="T31" fmla="*/ 35 h 40"/>
                  <a:gd name="T32" fmla="*/ 29 w 41"/>
                  <a:gd name="T33" fmla="*/ 28 h 40"/>
                  <a:gd name="T34" fmla="*/ 31 w 41"/>
                  <a:gd name="T35" fmla="*/ 25 h 40"/>
                  <a:gd name="T36" fmla="*/ 35 w 41"/>
                  <a:gd name="T37" fmla="*/ 19 h 40"/>
                  <a:gd name="T38" fmla="*/ 40 w 41"/>
                  <a:gd name="T39" fmla="*/ 6 h 40"/>
                  <a:gd name="T40" fmla="*/ 33 w 4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 h="40">
                    <a:moveTo>
                      <a:pt x="33" y="0"/>
                    </a:moveTo>
                    <a:cubicBezTo>
                      <a:pt x="30" y="0"/>
                      <a:pt x="27" y="1"/>
                      <a:pt x="24" y="3"/>
                    </a:cubicBezTo>
                    <a:cubicBezTo>
                      <a:pt x="22" y="4"/>
                      <a:pt x="20" y="5"/>
                      <a:pt x="19" y="5"/>
                    </a:cubicBezTo>
                    <a:cubicBezTo>
                      <a:pt x="19" y="5"/>
                      <a:pt x="19" y="5"/>
                      <a:pt x="18" y="5"/>
                    </a:cubicBezTo>
                    <a:cubicBezTo>
                      <a:pt x="18" y="5"/>
                      <a:pt x="17" y="5"/>
                      <a:pt x="17" y="5"/>
                    </a:cubicBezTo>
                    <a:cubicBezTo>
                      <a:pt x="16" y="5"/>
                      <a:pt x="15" y="5"/>
                      <a:pt x="15" y="5"/>
                    </a:cubicBezTo>
                    <a:cubicBezTo>
                      <a:pt x="13" y="5"/>
                      <a:pt x="11" y="5"/>
                      <a:pt x="10" y="7"/>
                    </a:cubicBezTo>
                    <a:cubicBezTo>
                      <a:pt x="7" y="9"/>
                      <a:pt x="5" y="12"/>
                      <a:pt x="4" y="15"/>
                    </a:cubicBezTo>
                    <a:cubicBezTo>
                      <a:pt x="4" y="16"/>
                      <a:pt x="4" y="17"/>
                      <a:pt x="4" y="17"/>
                    </a:cubicBezTo>
                    <a:cubicBezTo>
                      <a:pt x="2" y="21"/>
                      <a:pt x="0" y="25"/>
                      <a:pt x="2" y="29"/>
                    </a:cubicBezTo>
                    <a:cubicBezTo>
                      <a:pt x="2" y="30"/>
                      <a:pt x="2" y="30"/>
                      <a:pt x="3" y="31"/>
                    </a:cubicBezTo>
                    <a:cubicBezTo>
                      <a:pt x="3" y="34"/>
                      <a:pt x="5" y="40"/>
                      <a:pt x="10" y="40"/>
                    </a:cubicBezTo>
                    <a:cubicBezTo>
                      <a:pt x="10" y="40"/>
                      <a:pt x="10" y="40"/>
                      <a:pt x="10" y="40"/>
                    </a:cubicBezTo>
                    <a:cubicBezTo>
                      <a:pt x="12" y="39"/>
                      <a:pt x="14" y="38"/>
                      <a:pt x="14" y="37"/>
                    </a:cubicBezTo>
                    <a:cubicBezTo>
                      <a:pt x="14" y="37"/>
                      <a:pt x="14" y="37"/>
                      <a:pt x="15" y="37"/>
                    </a:cubicBezTo>
                    <a:cubicBezTo>
                      <a:pt x="16" y="36"/>
                      <a:pt x="17" y="36"/>
                      <a:pt x="19" y="35"/>
                    </a:cubicBezTo>
                    <a:cubicBezTo>
                      <a:pt x="23" y="34"/>
                      <a:pt x="26" y="32"/>
                      <a:pt x="29" y="28"/>
                    </a:cubicBezTo>
                    <a:cubicBezTo>
                      <a:pt x="29" y="27"/>
                      <a:pt x="30" y="26"/>
                      <a:pt x="31" y="25"/>
                    </a:cubicBezTo>
                    <a:cubicBezTo>
                      <a:pt x="32" y="23"/>
                      <a:pt x="34" y="21"/>
                      <a:pt x="35" y="19"/>
                    </a:cubicBezTo>
                    <a:cubicBezTo>
                      <a:pt x="37" y="16"/>
                      <a:pt x="41" y="12"/>
                      <a:pt x="40" y="6"/>
                    </a:cubicBezTo>
                    <a:cubicBezTo>
                      <a:pt x="39" y="0"/>
                      <a:pt x="35" y="0"/>
                      <a:pt x="33" y="0"/>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83" name="Freeform 48"/>
              <p:cNvSpPr>
                <a:spLocks/>
              </p:cNvSpPr>
              <p:nvPr/>
            </p:nvSpPr>
            <p:spPr bwMode="auto">
              <a:xfrm>
                <a:off x="3290" y="2163"/>
                <a:ext cx="69" cy="98"/>
              </a:xfrm>
              <a:custGeom>
                <a:avLst/>
                <a:gdLst>
                  <a:gd name="T0" fmla="*/ 15 w 26"/>
                  <a:gd name="T1" fmla="*/ 37 h 37"/>
                  <a:gd name="T2" fmla="*/ 18 w 26"/>
                  <a:gd name="T3" fmla="*/ 36 h 37"/>
                  <a:gd name="T4" fmla="*/ 21 w 26"/>
                  <a:gd name="T5" fmla="*/ 29 h 37"/>
                  <a:gd name="T6" fmla="*/ 21 w 26"/>
                  <a:gd name="T7" fmla="*/ 28 h 37"/>
                  <a:gd name="T8" fmla="*/ 24 w 26"/>
                  <a:gd name="T9" fmla="*/ 20 h 37"/>
                  <a:gd name="T10" fmla="*/ 19 w 26"/>
                  <a:gd name="T11" fmla="*/ 2 h 37"/>
                  <a:gd name="T12" fmla="*/ 14 w 26"/>
                  <a:gd name="T13" fmla="*/ 0 h 37"/>
                  <a:gd name="T14" fmla="*/ 3 w 26"/>
                  <a:gd name="T15" fmla="*/ 9 h 37"/>
                  <a:gd name="T16" fmla="*/ 2 w 26"/>
                  <a:gd name="T17" fmla="*/ 27 h 37"/>
                  <a:gd name="T18" fmla="*/ 15 w 26"/>
                  <a:gd name="T19" fmla="*/ 37 h 37"/>
                  <a:gd name="T20" fmla="*/ 15 w 26"/>
                  <a:gd name="T21"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37">
                    <a:moveTo>
                      <a:pt x="15" y="37"/>
                    </a:moveTo>
                    <a:cubicBezTo>
                      <a:pt x="16" y="37"/>
                      <a:pt x="17" y="36"/>
                      <a:pt x="18" y="36"/>
                    </a:cubicBezTo>
                    <a:cubicBezTo>
                      <a:pt x="21" y="35"/>
                      <a:pt x="21" y="31"/>
                      <a:pt x="21" y="29"/>
                    </a:cubicBezTo>
                    <a:cubicBezTo>
                      <a:pt x="21" y="29"/>
                      <a:pt x="21" y="28"/>
                      <a:pt x="21" y="28"/>
                    </a:cubicBezTo>
                    <a:cubicBezTo>
                      <a:pt x="22" y="25"/>
                      <a:pt x="23" y="23"/>
                      <a:pt x="24" y="20"/>
                    </a:cubicBezTo>
                    <a:cubicBezTo>
                      <a:pt x="26" y="14"/>
                      <a:pt x="25" y="6"/>
                      <a:pt x="19" y="2"/>
                    </a:cubicBezTo>
                    <a:cubicBezTo>
                      <a:pt x="17" y="1"/>
                      <a:pt x="16" y="0"/>
                      <a:pt x="14" y="0"/>
                    </a:cubicBezTo>
                    <a:cubicBezTo>
                      <a:pt x="10" y="0"/>
                      <a:pt x="6" y="4"/>
                      <a:pt x="3" y="9"/>
                    </a:cubicBezTo>
                    <a:cubicBezTo>
                      <a:pt x="0" y="15"/>
                      <a:pt x="0" y="21"/>
                      <a:pt x="2" y="27"/>
                    </a:cubicBezTo>
                    <a:cubicBezTo>
                      <a:pt x="4" y="30"/>
                      <a:pt x="9" y="37"/>
                      <a:pt x="15" y="37"/>
                    </a:cubicBezTo>
                    <a:cubicBezTo>
                      <a:pt x="15" y="37"/>
                      <a:pt x="15" y="37"/>
                      <a:pt x="15" y="37"/>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84" name="Freeform 49"/>
              <p:cNvSpPr>
                <a:spLocks/>
              </p:cNvSpPr>
              <p:nvPr/>
            </p:nvSpPr>
            <p:spPr bwMode="auto">
              <a:xfrm>
                <a:off x="3322" y="2426"/>
                <a:ext cx="37" cy="48"/>
              </a:xfrm>
              <a:custGeom>
                <a:avLst/>
                <a:gdLst>
                  <a:gd name="T0" fmla="*/ 13 w 14"/>
                  <a:gd name="T1" fmla="*/ 2 h 18"/>
                  <a:gd name="T2" fmla="*/ 9 w 14"/>
                  <a:gd name="T3" fmla="*/ 0 h 18"/>
                  <a:gd name="T4" fmla="*/ 7 w 14"/>
                  <a:gd name="T5" fmla="*/ 1 h 18"/>
                  <a:gd name="T6" fmla="*/ 3 w 14"/>
                  <a:gd name="T7" fmla="*/ 8 h 18"/>
                  <a:gd name="T8" fmla="*/ 3 w 14"/>
                  <a:gd name="T9" fmla="*/ 8 h 18"/>
                  <a:gd name="T10" fmla="*/ 3 w 14"/>
                  <a:gd name="T11" fmla="*/ 9 h 18"/>
                  <a:gd name="T12" fmla="*/ 0 w 14"/>
                  <a:gd name="T13" fmla="*/ 13 h 18"/>
                  <a:gd name="T14" fmla="*/ 1 w 14"/>
                  <a:gd name="T15" fmla="*/ 16 h 18"/>
                  <a:gd name="T16" fmla="*/ 4 w 14"/>
                  <a:gd name="T17" fmla="*/ 18 h 18"/>
                  <a:gd name="T18" fmla="*/ 5 w 14"/>
                  <a:gd name="T19" fmla="*/ 18 h 18"/>
                  <a:gd name="T20" fmla="*/ 9 w 14"/>
                  <a:gd name="T21" fmla="*/ 14 h 18"/>
                  <a:gd name="T22" fmla="*/ 10 w 14"/>
                  <a:gd name="T23" fmla="*/ 13 h 18"/>
                  <a:gd name="T24" fmla="*/ 12 w 14"/>
                  <a:gd name="T25" fmla="*/ 10 h 18"/>
                  <a:gd name="T26" fmla="*/ 13 w 14"/>
                  <a:gd name="T27" fmla="*/ 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18">
                    <a:moveTo>
                      <a:pt x="13" y="2"/>
                    </a:moveTo>
                    <a:cubicBezTo>
                      <a:pt x="12" y="1"/>
                      <a:pt x="11" y="0"/>
                      <a:pt x="9" y="0"/>
                    </a:cubicBezTo>
                    <a:cubicBezTo>
                      <a:pt x="8" y="0"/>
                      <a:pt x="8" y="0"/>
                      <a:pt x="7" y="1"/>
                    </a:cubicBezTo>
                    <a:cubicBezTo>
                      <a:pt x="4" y="2"/>
                      <a:pt x="4" y="5"/>
                      <a:pt x="3" y="8"/>
                    </a:cubicBezTo>
                    <a:cubicBezTo>
                      <a:pt x="3" y="8"/>
                      <a:pt x="3" y="8"/>
                      <a:pt x="3" y="8"/>
                    </a:cubicBezTo>
                    <a:cubicBezTo>
                      <a:pt x="3" y="8"/>
                      <a:pt x="3" y="9"/>
                      <a:pt x="3" y="9"/>
                    </a:cubicBezTo>
                    <a:cubicBezTo>
                      <a:pt x="2" y="9"/>
                      <a:pt x="0" y="11"/>
                      <a:pt x="0" y="13"/>
                    </a:cubicBezTo>
                    <a:cubicBezTo>
                      <a:pt x="0" y="14"/>
                      <a:pt x="0" y="15"/>
                      <a:pt x="1" y="16"/>
                    </a:cubicBezTo>
                    <a:cubicBezTo>
                      <a:pt x="2" y="17"/>
                      <a:pt x="3" y="18"/>
                      <a:pt x="4" y="18"/>
                    </a:cubicBezTo>
                    <a:cubicBezTo>
                      <a:pt x="5" y="18"/>
                      <a:pt x="5" y="18"/>
                      <a:pt x="5" y="18"/>
                    </a:cubicBezTo>
                    <a:cubicBezTo>
                      <a:pt x="8" y="17"/>
                      <a:pt x="8" y="15"/>
                      <a:pt x="9" y="14"/>
                    </a:cubicBezTo>
                    <a:cubicBezTo>
                      <a:pt x="9" y="13"/>
                      <a:pt x="9" y="13"/>
                      <a:pt x="10" y="13"/>
                    </a:cubicBezTo>
                    <a:cubicBezTo>
                      <a:pt x="11" y="12"/>
                      <a:pt x="12" y="11"/>
                      <a:pt x="12" y="10"/>
                    </a:cubicBezTo>
                    <a:cubicBezTo>
                      <a:pt x="13" y="8"/>
                      <a:pt x="14" y="5"/>
                      <a:pt x="13" y="2"/>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85" name="Freeform 50"/>
              <p:cNvSpPr>
                <a:spLocks/>
              </p:cNvSpPr>
              <p:nvPr/>
            </p:nvSpPr>
            <p:spPr bwMode="auto">
              <a:xfrm>
                <a:off x="608" y="2904"/>
                <a:ext cx="16" cy="32"/>
              </a:xfrm>
              <a:custGeom>
                <a:avLst/>
                <a:gdLst>
                  <a:gd name="T0" fmla="*/ 4 w 6"/>
                  <a:gd name="T1" fmla="*/ 5 h 12"/>
                  <a:gd name="T2" fmla="*/ 3 w 6"/>
                  <a:gd name="T3" fmla="*/ 2 h 12"/>
                  <a:gd name="T4" fmla="*/ 1 w 6"/>
                  <a:gd name="T5" fmla="*/ 5 h 12"/>
                  <a:gd name="T6" fmla="*/ 2 w 6"/>
                  <a:gd name="T7" fmla="*/ 7 h 12"/>
                  <a:gd name="T8" fmla="*/ 5 w 6"/>
                  <a:gd name="T9" fmla="*/ 11 h 12"/>
                  <a:gd name="T10" fmla="*/ 5 w 6"/>
                  <a:gd name="T11" fmla="*/ 6 h 12"/>
                  <a:gd name="T12" fmla="*/ 4 w 6"/>
                  <a:gd name="T13" fmla="*/ 5 h 12"/>
                </a:gdLst>
                <a:ahLst/>
                <a:cxnLst>
                  <a:cxn ang="0">
                    <a:pos x="T0" y="T1"/>
                  </a:cxn>
                  <a:cxn ang="0">
                    <a:pos x="T2" y="T3"/>
                  </a:cxn>
                  <a:cxn ang="0">
                    <a:pos x="T4" y="T5"/>
                  </a:cxn>
                  <a:cxn ang="0">
                    <a:pos x="T6" y="T7"/>
                  </a:cxn>
                  <a:cxn ang="0">
                    <a:pos x="T8" y="T9"/>
                  </a:cxn>
                  <a:cxn ang="0">
                    <a:pos x="T10" y="T11"/>
                  </a:cxn>
                  <a:cxn ang="0">
                    <a:pos x="T12" y="T13"/>
                  </a:cxn>
                </a:cxnLst>
                <a:rect l="0" t="0" r="r" b="b"/>
                <a:pathLst>
                  <a:path w="6" h="12">
                    <a:moveTo>
                      <a:pt x="4" y="5"/>
                    </a:moveTo>
                    <a:cubicBezTo>
                      <a:pt x="4" y="4"/>
                      <a:pt x="4" y="2"/>
                      <a:pt x="3" y="2"/>
                    </a:cubicBezTo>
                    <a:cubicBezTo>
                      <a:pt x="0" y="0"/>
                      <a:pt x="0" y="3"/>
                      <a:pt x="1" y="5"/>
                    </a:cubicBezTo>
                    <a:cubicBezTo>
                      <a:pt x="1" y="6"/>
                      <a:pt x="2" y="6"/>
                      <a:pt x="2" y="7"/>
                    </a:cubicBezTo>
                    <a:cubicBezTo>
                      <a:pt x="3" y="8"/>
                      <a:pt x="3" y="12"/>
                      <a:pt x="5" y="11"/>
                    </a:cubicBezTo>
                    <a:cubicBezTo>
                      <a:pt x="6" y="10"/>
                      <a:pt x="5" y="8"/>
                      <a:pt x="5" y="6"/>
                    </a:cubicBezTo>
                    <a:cubicBezTo>
                      <a:pt x="4" y="6"/>
                      <a:pt x="4" y="5"/>
                      <a:pt x="4" y="5"/>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86" name="Freeform 51"/>
              <p:cNvSpPr>
                <a:spLocks/>
              </p:cNvSpPr>
              <p:nvPr/>
            </p:nvSpPr>
            <p:spPr bwMode="auto">
              <a:xfrm>
                <a:off x="1051" y="2096"/>
                <a:ext cx="787" cy="1278"/>
              </a:xfrm>
              <a:custGeom>
                <a:avLst/>
                <a:gdLst>
                  <a:gd name="T0" fmla="*/ 267 w 296"/>
                  <a:gd name="T1" fmla="*/ 110 h 481"/>
                  <a:gd name="T2" fmla="*/ 272 w 296"/>
                  <a:gd name="T3" fmla="*/ 108 h 481"/>
                  <a:gd name="T4" fmla="*/ 278 w 296"/>
                  <a:gd name="T5" fmla="*/ 106 h 481"/>
                  <a:gd name="T6" fmla="*/ 285 w 296"/>
                  <a:gd name="T7" fmla="*/ 104 h 481"/>
                  <a:gd name="T8" fmla="*/ 287 w 296"/>
                  <a:gd name="T9" fmla="*/ 103 h 481"/>
                  <a:gd name="T10" fmla="*/ 296 w 296"/>
                  <a:gd name="T11" fmla="*/ 76 h 481"/>
                  <a:gd name="T12" fmla="*/ 293 w 296"/>
                  <a:gd name="T13" fmla="*/ 75 h 481"/>
                  <a:gd name="T14" fmla="*/ 120 w 296"/>
                  <a:gd name="T15" fmla="*/ 1 h 481"/>
                  <a:gd name="T16" fmla="*/ 117 w 296"/>
                  <a:gd name="T17" fmla="*/ 0 h 481"/>
                  <a:gd name="T18" fmla="*/ 116 w 296"/>
                  <a:gd name="T19" fmla="*/ 3 h 481"/>
                  <a:gd name="T20" fmla="*/ 99 w 296"/>
                  <a:gd name="T21" fmla="*/ 37 h 481"/>
                  <a:gd name="T22" fmla="*/ 97 w 296"/>
                  <a:gd name="T23" fmla="*/ 40 h 481"/>
                  <a:gd name="T24" fmla="*/ 83 w 296"/>
                  <a:gd name="T25" fmla="*/ 69 h 481"/>
                  <a:gd name="T26" fmla="*/ 62 w 296"/>
                  <a:gd name="T27" fmla="*/ 110 h 481"/>
                  <a:gd name="T28" fmla="*/ 24 w 296"/>
                  <a:gd name="T29" fmla="*/ 184 h 481"/>
                  <a:gd name="T30" fmla="*/ 20 w 296"/>
                  <a:gd name="T31" fmla="*/ 191 h 481"/>
                  <a:gd name="T32" fmla="*/ 5 w 296"/>
                  <a:gd name="T33" fmla="*/ 235 h 481"/>
                  <a:gd name="T34" fmla="*/ 10 w 296"/>
                  <a:gd name="T35" fmla="*/ 239 h 481"/>
                  <a:gd name="T36" fmla="*/ 14 w 296"/>
                  <a:gd name="T37" fmla="*/ 241 h 481"/>
                  <a:gd name="T38" fmla="*/ 22 w 296"/>
                  <a:gd name="T39" fmla="*/ 263 h 481"/>
                  <a:gd name="T40" fmla="*/ 23 w 296"/>
                  <a:gd name="T41" fmla="*/ 266 h 481"/>
                  <a:gd name="T42" fmla="*/ 23 w 296"/>
                  <a:gd name="T43" fmla="*/ 272 h 481"/>
                  <a:gd name="T44" fmla="*/ 23 w 296"/>
                  <a:gd name="T45" fmla="*/ 280 h 481"/>
                  <a:gd name="T46" fmla="*/ 25 w 296"/>
                  <a:gd name="T47" fmla="*/ 284 h 481"/>
                  <a:gd name="T48" fmla="*/ 29 w 296"/>
                  <a:gd name="T49" fmla="*/ 287 h 481"/>
                  <a:gd name="T50" fmla="*/ 29 w 296"/>
                  <a:gd name="T51" fmla="*/ 285 h 481"/>
                  <a:gd name="T52" fmla="*/ 33 w 296"/>
                  <a:gd name="T53" fmla="*/ 287 h 481"/>
                  <a:gd name="T54" fmla="*/ 38 w 296"/>
                  <a:gd name="T55" fmla="*/ 310 h 481"/>
                  <a:gd name="T56" fmla="*/ 38 w 296"/>
                  <a:gd name="T57" fmla="*/ 312 h 481"/>
                  <a:gd name="T58" fmla="*/ 42 w 296"/>
                  <a:gd name="T59" fmla="*/ 325 h 481"/>
                  <a:gd name="T60" fmla="*/ 47 w 296"/>
                  <a:gd name="T61" fmla="*/ 333 h 481"/>
                  <a:gd name="T62" fmla="*/ 53 w 296"/>
                  <a:gd name="T63" fmla="*/ 353 h 481"/>
                  <a:gd name="T64" fmla="*/ 54 w 296"/>
                  <a:gd name="T65" fmla="*/ 358 h 481"/>
                  <a:gd name="T66" fmla="*/ 60 w 296"/>
                  <a:gd name="T67" fmla="*/ 372 h 481"/>
                  <a:gd name="T68" fmla="*/ 65 w 296"/>
                  <a:gd name="T69" fmla="*/ 380 h 481"/>
                  <a:gd name="T70" fmla="*/ 62 w 296"/>
                  <a:gd name="T71" fmla="*/ 405 h 481"/>
                  <a:gd name="T72" fmla="*/ 61 w 296"/>
                  <a:gd name="T73" fmla="*/ 411 h 481"/>
                  <a:gd name="T74" fmla="*/ 57 w 296"/>
                  <a:gd name="T75" fmla="*/ 437 h 481"/>
                  <a:gd name="T76" fmla="*/ 60 w 296"/>
                  <a:gd name="T77" fmla="*/ 444 h 481"/>
                  <a:gd name="T78" fmla="*/ 60 w 296"/>
                  <a:gd name="T79" fmla="*/ 445 h 481"/>
                  <a:gd name="T80" fmla="*/ 61 w 296"/>
                  <a:gd name="T81" fmla="*/ 446 h 481"/>
                  <a:gd name="T82" fmla="*/ 62 w 296"/>
                  <a:gd name="T83" fmla="*/ 447 h 481"/>
                  <a:gd name="T84" fmla="*/ 156 w 296"/>
                  <a:gd name="T85" fmla="*/ 480 h 481"/>
                  <a:gd name="T86" fmla="*/ 159 w 296"/>
                  <a:gd name="T87" fmla="*/ 481 h 481"/>
                  <a:gd name="T88" fmla="*/ 286 w 296"/>
                  <a:gd name="T89" fmla="*/ 106 h 481"/>
                  <a:gd name="T90" fmla="*/ 280 w 296"/>
                  <a:gd name="T91" fmla="*/ 109 h 481"/>
                  <a:gd name="T92" fmla="*/ 276 w 296"/>
                  <a:gd name="T93" fmla="*/ 110 h 481"/>
                  <a:gd name="T94" fmla="*/ 272 w 296"/>
                  <a:gd name="T95" fmla="*/ 113 h 481"/>
                  <a:gd name="T96" fmla="*/ 263 w 296"/>
                  <a:gd name="T97" fmla="*/ 119 h 481"/>
                  <a:gd name="T98" fmla="*/ 261 w 296"/>
                  <a:gd name="T99" fmla="*/ 116 h 481"/>
                  <a:gd name="T100" fmla="*/ 267 w 296"/>
                  <a:gd name="T101" fmla="*/ 110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96" h="481">
                    <a:moveTo>
                      <a:pt x="267" y="110"/>
                    </a:moveTo>
                    <a:cubicBezTo>
                      <a:pt x="269" y="109"/>
                      <a:pt x="270" y="109"/>
                      <a:pt x="272" y="108"/>
                    </a:cubicBezTo>
                    <a:cubicBezTo>
                      <a:pt x="274" y="107"/>
                      <a:pt x="276" y="106"/>
                      <a:pt x="278" y="106"/>
                    </a:cubicBezTo>
                    <a:cubicBezTo>
                      <a:pt x="281" y="105"/>
                      <a:pt x="283" y="105"/>
                      <a:pt x="285" y="104"/>
                    </a:cubicBezTo>
                    <a:cubicBezTo>
                      <a:pt x="287" y="103"/>
                      <a:pt x="287" y="103"/>
                      <a:pt x="287" y="103"/>
                    </a:cubicBezTo>
                    <a:cubicBezTo>
                      <a:pt x="296" y="76"/>
                      <a:pt x="296" y="76"/>
                      <a:pt x="296" y="76"/>
                    </a:cubicBezTo>
                    <a:cubicBezTo>
                      <a:pt x="293" y="75"/>
                      <a:pt x="293" y="75"/>
                      <a:pt x="293" y="75"/>
                    </a:cubicBezTo>
                    <a:cubicBezTo>
                      <a:pt x="234" y="55"/>
                      <a:pt x="176" y="31"/>
                      <a:pt x="120" y="1"/>
                    </a:cubicBezTo>
                    <a:cubicBezTo>
                      <a:pt x="117" y="0"/>
                      <a:pt x="117" y="0"/>
                      <a:pt x="117" y="0"/>
                    </a:cubicBezTo>
                    <a:cubicBezTo>
                      <a:pt x="116" y="3"/>
                      <a:pt x="116" y="3"/>
                      <a:pt x="116" y="3"/>
                    </a:cubicBezTo>
                    <a:cubicBezTo>
                      <a:pt x="110" y="14"/>
                      <a:pt x="104" y="26"/>
                      <a:pt x="99" y="37"/>
                    </a:cubicBezTo>
                    <a:cubicBezTo>
                      <a:pt x="97" y="40"/>
                      <a:pt x="97" y="40"/>
                      <a:pt x="97" y="40"/>
                    </a:cubicBezTo>
                    <a:cubicBezTo>
                      <a:pt x="92" y="50"/>
                      <a:pt x="88" y="59"/>
                      <a:pt x="83" y="69"/>
                    </a:cubicBezTo>
                    <a:cubicBezTo>
                      <a:pt x="76" y="83"/>
                      <a:pt x="69" y="97"/>
                      <a:pt x="62" y="110"/>
                    </a:cubicBezTo>
                    <a:cubicBezTo>
                      <a:pt x="50" y="135"/>
                      <a:pt x="38" y="160"/>
                      <a:pt x="24" y="184"/>
                    </a:cubicBezTo>
                    <a:cubicBezTo>
                      <a:pt x="23" y="186"/>
                      <a:pt x="22" y="188"/>
                      <a:pt x="20" y="191"/>
                    </a:cubicBezTo>
                    <a:cubicBezTo>
                      <a:pt x="10" y="207"/>
                      <a:pt x="0" y="226"/>
                      <a:pt x="5" y="235"/>
                    </a:cubicBezTo>
                    <a:cubicBezTo>
                      <a:pt x="6" y="238"/>
                      <a:pt x="8" y="238"/>
                      <a:pt x="10" y="239"/>
                    </a:cubicBezTo>
                    <a:cubicBezTo>
                      <a:pt x="11" y="240"/>
                      <a:pt x="12" y="240"/>
                      <a:pt x="14" y="241"/>
                    </a:cubicBezTo>
                    <a:cubicBezTo>
                      <a:pt x="20" y="246"/>
                      <a:pt x="21" y="255"/>
                      <a:pt x="22" y="263"/>
                    </a:cubicBezTo>
                    <a:cubicBezTo>
                      <a:pt x="23" y="266"/>
                      <a:pt x="23" y="266"/>
                      <a:pt x="23" y="266"/>
                    </a:cubicBezTo>
                    <a:cubicBezTo>
                      <a:pt x="23" y="268"/>
                      <a:pt x="23" y="270"/>
                      <a:pt x="23" y="272"/>
                    </a:cubicBezTo>
                    <a:cubicBezTo>
                      <a:pt x="23" y="275"/>
                      <a:pt x="23" y="277"/>
                      <a:pt x="23" y="280"/>
                    </a:cubicBezTo>
                    <a:cubicBezTo>
                      <a:pt x="24" y="283"/>
                      <a:pt x="25" y="284"/>
                      <a:pt x="25" y="284"/>
                    </a:cubicBezTo>
                    <a:cubicBezTo>
                      <a:pt x="29" y="287"/>
                      <a:pt x="29" y="287"/>
                      <a:pt x="29" y="287"/>
                    </a:cubicBezTo>
                    <a:cubicBezTo>
                      <a:pt x="29" y="285"/>
                      <a:pt x="29" y="285"/>
                      <a:pt x="29" y="285"/>
                    </a:cubicBezTo>
                    <a:cubicBezTo>
                      <a:pt x="30" y="286"/>
                      <a:pt x="31" y="286"/>
                      <a:pt x="33" y="287"/>
                    </a:cubicBezTo>
                    <a:cubicBezTo>
                      <a:pt x="39" y="291"/>
                      <a:pt x="38" y="302"/>
                      <a:pt x="38" y="310"/>
                    </a:cubicBezTo>
                    <a:cubicBezTo>
                      <a:pt x="38" y="312"/>
                      <a:pt x="38" y="312"/>
                      <a:pt x="38" y="312"/>
                    </a:cubicBezTo>
                    <a:cubicBezTo>
                      <a:pt x="37" y="320"/>
                      <a:pt x="39" y="322"/>
                      <a:pt x="42" y="325"/>
                    </a:cubicBezTo>
                    <a:cubicBezTo>
                      <a:pt x="44" y="327"/>
                      <a:pt x="45" y="329"/>
                      <a:pt x="47" y="333"/>
                    </a:cubicBezTo>
                    <a:cubicBezTo>
                      <a:pt x="50" y="338"/>
                      <a:pt x="52" y="346"/>
                      <a:pt x="53" y="353"/>
                    </a:cubicBezTo>
                    <a:cubicBezTo>
                      <a:pt x="53" y="355"/>
                      <a:pt x="54" y="356"/>
                      <a:pt x="54" y="358"/>
                    </a:cubicBezTo>
                    <a:cubicBezTo>
                      <a:pt x="55" y="364"/>
                      <a:pt x="58" y="368"/>
                      <a:pt x="60" y="372"/>
                    </a:cubicBezTo>
                    <a:cubicBezTo>
                      <a:pt x="62" y="374"/>
                      <a:pt x="64" y="377"/>
                      <a:pt x="65" y="380"/>
                    </a:cubicBezTo>
                    <a:cubicBezTo>
                      <a:pt x="68" y="388"/>
                      <a:pt x="65" y="398"/>
                      <a:pt x="62" y="405"/>
                    </a:cubicBezTo>
                    <a:cubicBezTo>
                      <a:pt x="62" y="407"/>
                      <a:pt x="61" y="411"/>
                      <a:pt x="61" y="411"/>
                    </a:cubicBezTo>
                    <a:cubicBezTo>
                      <a:pt x="58" y="419"/>
                      <a:pt x="55" y="427"/>
                      <a:pt x="57" y="437"/>
                    </a:cubicBezTo>
                    <a:cubicBezTo>
                      <a:pt x="58" y="439"/>
                      <a:pt x="59" y="441"/>
                      <a:pt x="60" y="444"/>
                    </a:cubicBezTo>
                    <a:cubicBezTo>
                      <a:pt x="60" y="445"/>
                      <a:pt x="60" y="445"/>
                      <a:pt x="60" y="445"/>
                    </a:cubicBezTo>
                    <a:cubicBezTo>
                      <a:pt x="61" y="446"/>
                      <a:pt x="61" y="446"/>
                      <a:pt x="61" y="446"/>
                    </a:cubicBezTo>
                    <a:cubicBezTo>
                      <a:pt x="62" y="447"/>
                      <a:pt x="62" y="447"/>
                      <a:pt x="62" y="447"/>
                    </a:cubicBezTo>
                    <a:cubicBezTo>
                      <a:pt x="91" y="458"/>
                      <a:pt x="123" y="469"/>
                      <a:pt x="156" y="480"/>
                    </a:cubicBezTo>
                    <a:cubicBezTo>
                      <a:pt x="159" y="481"/>
                      <a:pt x="159" y="481"/>
                      <a:pt x="159" y="481"/>
                    </a:cubicBezTo>
                    <a:cubicBezTo>
                      <a:pt x="286" y="106"/>
                      <a:pt x="286" y="106"/>
                      <a:pt x="286" y="106"/>
                    </a:cubicBezTo>
                    <a:cubicBezTo>
                      <a:pt x="280" y="109"/>
                      <a:pt x="280" y="109"/>
                      <a:pt x="280" y="109"/>
                    </a:cubicBezTo>
                    <a:cubicBezTo>
                      <a:pt x="278" y="109"/>
                      <a:pt x="277" y="110"/>
                      <a:pt x="276" y="110"/>
                    </a:cubicBezTo>
                    <a:cubicBezTo>
                      <a:pt x="275" y="111"/>
                      <a:pt x="273" y="112"/>
                      <a:pt x="272" y="113"/>
                    </a:cubicBezTo>
                    <a:cubicBezTo>
                      <a:pt x="269" y="116"/>
                      <a:pt x="265" y="119"/>
                      <a:pt x="263" y="119"/>
                    </a:cubicBezTo>
                    <a:cubicBezTo>
                      <a:pt x="262" y="119"/>
                      <a:pt x="261" y="117"/>
                      <a:pt x="261" y="116"/>
                    </a:cubicBezTo>
                    <a:cubicBezTo>
                      <a:pt x="260" y="113"/>
                      <a:pt x="261" y="112"/>
                      <a:pt x="267" y="110"/>
                    </a:cubicBezTo>
                    <a:close/>
                  </a:path>
                </a:pathLst>
              </a:custGeom>
              <a:solidFill>
                <a:schemeClr val="accent2"/>
              </a:solid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87" name="Freeform 52"/>
              <p:cNvSpPr>
                <a:spLocks/>
              </p:cNvSpPr>
              <p:nvPr/>
            </p:nvSpPr>
            <p:spPr bwMode="auto">
              <a:xfrm>
                <a:off x="523" y="770"/>
                <a:ext cx="759" cy="1225"/>
              </a:xfrm>
              <a:custGeom>
                <a:avLst/>
                <a:gdLst>
                  <a:gd name="T0" fmla="*/ 280 w 286"/>
                  <a:gd name="T1" fmla="*/ 55 h 461"/>
                  <a:gd name="T2" fmla="*/ 278 w 286"/>
                  <a:gd name="T3" fmla="*/ 44 h 461"/>
                  <a:gd name="T4" fmla="*/ 276 w 286"/>
                  <a:gd name="T5" fmla="*/ 28 h 461"/>
                  <a:gd name="T6" fmla="*/ 264 w 286"/>
                  <a:gd name="T7" fmla="*/ 3 h 461"/>
                  <a:gd name="T8" fmla="*/ 261 w 286"/>
                  <a:gd name="T9" fmla="*/ 0 h 461"/>
                  <a:gd name="T10" fmla="*/ 2 w 286"/>
                  <a:gd name="T11" fmla="*/ 252 h 461"/>
                  <a:gd name="T12" fmla="*/ 8 w 286"/>
                  <a:gd name="T13" fmla="*/ 264 h 461"/>
                  <a:gd name="T14" fmla="*/ 18 w 286"/>
                  <a:gd name="T15" fmla="*/ 272 h 461"/>
                  <a:gd name="T16" fmla="*/ 23 w 286"/>
                  <a:gd name="T17" fmla="*/ 276 h 461"/>
                  <a:gd name="T18" fmla="*/ 19 w 286"/>
                  <a:gd name="T19" fmla="*/ 279 h 461"/>
                  <a:gd name="T20" fmla="*/ 19 w 286"/>
                  <a:gd name="T21" fmla="*/ 283 h 461"/>
                  <a:gd name="T22" fmla="*/ 250 w 286"/>
                  <a:gd name="T23" fmla="*/ 461 h 461"/>
                  <a:gd name="T24" fmla="*/ 253 w 286"/>
                  <a:gd name="T25" fmla="*/ 454 h 461"/>
                  <a:gd name="T26" fmla="*/ 253 w 286"/>
                  <a:gd name="T27" fmla="*/ 437 h 461"/>
                  <a:gd name="T28" fmla="*/ 258 w 286"/>
                  <a:gd name="T29" fmla="*/ 425 h 461"/>
                  <a:gd name="T30" fmla="*/ 250 w 286"/>
                  <a:gd name="T31" fmla="*/ 423 h 461"/>
                  <a:gd name="T32" fmla="*/ 243 w 286"/>
                  <a:gd name="T33" fmla="*/ 422 h 461"/>
                  <a:gd name="T34" fmla="*/ 239 w 286"/>
                  <a:gd name="T35" fmla="*/ 417 h 461"/>
                  <a:gd name="T36" fmla="*/ 227 w 286"/>
                  <a:gd name="T37" fmla="*/ 413 h 461"/>
                  <a:gd name="T38" fmla="*/ 226 w 286"/>
                  <a:gd name="T39" fmla="*/ 395 h 461"/>
                  <a:gd name="T40" fmla="*/ 225 w 286"/>
                  <a:gd name="T41" fmla="*/ 379 h 461"/>
                  <a:gd name="T42" fmla="*/ 221 w 286"/>
                  <a:gd name="T43" fmla="*/ 362 h 461"/>
                  <a:gd name="T44" fmla="*/ 216 w 286"/>
                  <a:gd name="T45" fmla="*/ 343 h 461"/>
                  <a:gd name="T46" fmla="*/ 218 w 286"/>
                  <a:gd name="T47" fmla="*/ 331 h 461"/>
                  <a:gd name="T48" fmla="*/ 221 w 286"/>
                  <a:gd name="T49" fmla="*/ 315 h 461"/>
                  <a:gd name="T50" fmla="*/ 227 w 286"/>
                  <a:gd name="T51" fmla="*/ 298 h 461"/>
                  <a:gd name="T52" fmla="*/ 235 w 286"/>
                  <a:gd name="T53" fmla="*/ 279 h 461"/>
                  <a:gd name="T54" fmla="*/ 234 w 286"/>
                  <a:gd name="T55" fmla="*/ 263 h 461"/>
                  <a:gd name="T56" fmla="*/ 235 w 286"/>
                  <a:gd name="T57" fmla="*/ 258 h 461"/>
                  <a:gd name="T58" fmla="*/ 233 w 286"/>
                  <a:gd name="T59" fmla="*/ 244 h 461"/>
                  <a:gd name="T60" fmla="*/ 229 w 286"/>
                  <a:gd name="T61" fmla="*/ 233 h 461"/>
                  <a:gd name="T62" fmla="*/ 238 w 286"/>
                  <a:gd name="T63" fmla="*/ 210 h 461"/>
                  <a:gd name="T64" fmla="*/ 249 w 286"/>
                  <a:gd name="T65" fmla="*/ 184 h 461"/>
                  <a:gd name="T66" fmla="*/ 254 w 286"/>
                  <a:gd name="T67" fmla="*/ 160 h 461"/>
                  <a:gd name="T68" fmla="*/ 264 w 286"/>
                  <a:gd name="T69" fmla="*/ 141 h 461"/>
                  <a:gd name="T70" fmla="*/ 244 w 286"/>
                  <a:gd name="T71" fmla="*/ 130 h 461"/>
                  <a:gd name="T72" fmla="*/ 243 w 286"/>
                  <a:gd name="T73" fmla="*/ 117 h 461"/>
                  <a:gd name="T74" fmla="*/ 255 w 286"/>
                  <a:gd name="T75" fmla="*/ 104 h 461"/>
                  <a:gd name="T76" fmla="*/ 259 w 286"/>
                  <a:gd name="T77" fmla="*/ 91 h 461"/>
                  <a:gd name="T78" fmla="*/ 272 w 286"/>
                  <a:gd name="T79" fmla="*/ 82 h 461"/>
                  <a:gd name="T80" fmla="*/ 282 w 286"/>
                  <a:gd name="T81" fmla="*/ 68 h 461"/>
                  <a:gd name="T82" fmla="*/ 286 w 286"/>
                  <a:gd name="T83" fmla="*/ 6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6" h="461">
                    <a:moveTo>
                      <a:pt x="283" y="59"/>
                    </a:moveTo>
                    <a:cubicBezTo>
                      <a:pt x="282" y="58"/>
                      <a:pt x="281" y="57"/>
                      <a:pt x="280" y="55"/>
                    </a:cubicBezTo>
                    <a:cubicBezTo>
                      <a:pt x="279" y="54"/>
                      <a:pt x="279" y="52"/>
                      <a:pt x="279" y="50"/>
                    </a:cubicBezTo>
                    <a:cubicBezTo>
                      <a:pt x="279" y="48"/>
                      <a:pt x="279" y="46"/>
                      <a:pt x="278" y="44"/>
                    </a:cubicBezTo>
                    <a:cubicBezTo>
                      <a:pt x="276" y="40"/>
                      <a:pt x="276" y="36"/>
                      <a:pt x="276" y="32"/>
                    </a:cubicBezTo>
                    <a:cubicBezTo>
                      <a:pt x="276" y="31"/>
                      <a:pt x="276" y="29"/>
                      <a:pt x="276" y="28"/>
                    </a:cubicBezTo>
                    <a:cubicBezTo>
                      <a:pt x="277" y="24"/>
                      <a:pt x="277" y="20"/>
                      <a:pt x="274" y="15"/>
                    </a:cubicBezTo>
                    <a:cubicBezTo>
                      <a:pt x="272" y="11"/>
                      <a:pt x="267" y="7"/>
                      <a:pt x="264" y="3"/>
                    </a:cubicBezTo>
                    <a:cubicBezTo>
                      <a:pt x="263" y="3"/>
                      <a:pt x="263" y="3"/>
                      <a:pt x="263" y="3"/>
                    </a:cubicBezTo>
                    <a:cubicBezTo>
                      <a:pt x="261" y="0"/>
                      <a:pt x="261" y="0"/>
                      <a:pt x="261" y="0"/>
                    </a:cubicBezTo>
                    <a:cubicBezTo>
                      <a:pt x="0" y="250"/>
                      <a:pt x="0" y="250"/>
                      <a:pt x="0" y="250"/>
                    </a:cubicBezTo>
                    <a:cubicBezTo>
                      <a:pt x="2" y="252"/>
                      <a:pt x="2" y="252"/>
                      <a:pt x="2" y="252"/>
                    </a:cubicBezTo>
                    <a:cubicBezTo>
                      <a:pt x="2" y="253"/>
                      <a:pt x="3" y="255"/>
                      <a:pt x="4" y="257"/>
                    </a:cubicBezTo>
                    <a:cubicBezTo>
                      <a:pt x="5" y="259"/>
                      <a:pt x="7" y="262"/>
                      <a:pt x="8" y="264"/>
                    </a:cubicBezTo>
                    <a:cubicBezTo>
                      <a:pt x="11" y="268"/>
                      <a:pt x="12" y="269"/>
                      <a:pt x="18" y="271"/>
                    </a:cubicBezTo>
                    <a:cubicBezTo>
                      <a:pt x="18" y="272"/>
                      <a:pt x="18" y="272"/>
                      <a:pt x="18" y="272"/>
                    </a:cubicBezTo>
                    <a:cubicBezTo>
                      <a:pt x="24" y="274"/>
                      <a:pt x="25" y="275"/>
                      <a:pt x="25" y="275"/>
                    </a:cubicBezTo>
                    <a:cubicBezTo>
                      <a:pt x="25" y="275"/>
                      <a:pt x="24" y="275"/>
                      <a:pt x="23" y="276"/>
                    </a:cubicBezTo>
                    <a:cubicBezTo>
                      <a:pt x="22" y="276"/>
                      <a:pt x="21" y="277"/>
                      <a:pt x="20" y="278"/>
                    </a:cubicBezTo>
                    <a:cubicBezTo>
                      <a:pt x="20" y="278"/>
                      <a:pt x="19" y="279"/>
                      <a:pt x="19" y="279"/>
                    </a:cubicBezTo>
                    <a:cubicBezTo>
                      <a:pt x="17" y="281"/>
                      <a:pt x="17" y="281"/>
                      <a:pt x="17" y="281"/>
                    </a:cubicBezTo>
                    <a:cubicBezTo>
                      <a:pt x="19" y="283"/>
                      <a:pt x="19" y="283"/>
                      <a:pt x="19" y="283"/>
                    </a:cubicBezTo>
                    <a:cubicBezTo>
                      <a:pt x="42" y="306"/>
                      <a:pt x="125" y="385"/>
                      <a:pt x="247" y="459"/>
                    </a:cubicBezTo>
                    <a:cubicBezTo>
                      <a:pt x="250" y="461"/>
                      <a:pt x="250" y="461"/>
                      <a:pt x="250" y="461"/>
                    </a:cubicBezTo>
                    <a:cubicBezTo>
                      <a:pt x="251" y="457"/>
                      <a:pt x="251" y="457"/>
                      <a:pt x="251" y="457"/>
                    </a:cubicBezTo>
                    <a:cubicBezTo>
                      <a:pt x="252" y="456"/>
                      <a:pt x="252" y="456"/>
                      <a:pt x="253" y="454"/>
                    </a:cubicBezTo>
                    <a:cubicBezTo>
                      <a:pt x="253" y="451"/>
                      <a:pt x="253" y="449"/>
                      <a:pt x="252" y="447"/>
                    </a:cubicBezTo>
                    <a:cubicBezTo>
                      <a:pt x="252" y="443"/>
                      <a:pt x="251" y="440"/>
                      <a:pt x="253" y="437"/>
                    </a:cubicBezTo>
                    <a:cubicBezTo>
                      <a:pt x="253" y="436"/>
                      <a:pt x="254" y="435"/>
                      <a:pt x="255" y="434"/>
                    </a:cubicBezTo>
                    <a:cubicBezTo>
                      <a:pt x="258" y="431"/>
                      <a:pt x="260" y="428"/>
                      <a:pt x="258" y="425"/>
                    </a:cubicBezTo>
                    <a:cubicBezTo>
                      <a:pt x="256" y="423"/>
                      <a:pt x="253" y="423"/>
                      <a:pt x="252" y="423"/>
                    </a:cubicBezTo>
                    <a:cubicBezTo>
                      <a:pt x="251" y="423"/>
                      <a:pt x="251" y="423"/>
                      <a:pt x="250" y="423"/>
                    </a:cubicBezTo>
                    <a:cubicBezTo>
                      <a:pt x="249" y="423"/>
                      <a:pt x="249" y="423"/>
                      <a:pt x="248" y="423"/>
                    </a:cubicBezTo>
                    <a:cubicBezTo>
                      <a:pt x="246" y="423"/>
                      <a:pt x="244" y="422"/>
                      <a:pt x="243" y="422"/>
                    </a:cubicBezTo>
                    <a:cubicBezTo>
                      <a:pt x="242" y="421"/>
                      <a:pt x="241" y="420"/>
                      <a:pt x="241" y="419"/>
                    </a:cubicBezTo>
                    <a:cubicBezTo>
                      <a:pt x="240" y="419"/>
                      <a:pt x="240" y="418"/>
                      <a:pt x="239" y="417"/>
                    </a:cubicBezTo>
                    <a:cubicBezTo>
                      <a:pt x="237" y="416"/>
                      <a:pt x="235" y="416"/>
                      <a:pt x="233" y="415"/>
                    </a:cubicBezTo>
                    <a:cubicBezTo>
                      <a:pt x="231" y="415"/>
                      <a:pt x="229" y="415"/>
                      <a:pt x="227" y="413"/>
                    </a:cubicBezTo>
                    <a:cubicBezTo>
                      <a:pt x="224" y="411"/>
                      <a:pt x="222" y="408"/>
                      <a:pt x="223" y="403"/>
                    </a:cubicBezTo>
                    <a:cubicBezTo>
                      <a:pt x="223" y="400"/>
                      <a:pt x="224" y="398"/>
                      <a:pt x="226" y="395"/>
                    </a:cubicBezTo>
                    <a:cubicBezTo>
                      <a:pt x="227" y="393"/>
                      <a:pt x="229" y="390"/>
                      <a:pt x="228" y="385"/>
                    </a:cubicBezTo>
                    <a:cubicBezTo>
                      <a:pt x="228" y="383"/>
                      <a:pt x="227" y="381"/>
                      <a:pt x="225" y="379"/>
                    </a:cubicBezTo>
                    <a:cubicBezTo>
                      <a:pt x="224" y="377"/>
                      <a:pt x="223" y="376"/>
                      <a:pt x="222" y="374"/>
                    </a:cubicBezTo>
                    <a:cubicBezTo>
                      <a:pt x="221" y="370"/>
                      <a:pt x="221" y="366"/>
                      <a:pt x="221" y="362"/>
                    </a:cubicBezTo>
                    <a:cubicBezTo>
                      <a:pt x="221" y="357"/>
                      <a:pt x="221" y="351"/>
                      <a:pt x="219" y="346"/>
                    </a:cubicBezTo>
                    <a:cubicBezTo>
                      <a:pt x="218" y="345"/>
                      <a:pt x="217" y="344"/>
                      <a:pt x="216" y="343"/>
                    </a:cubicBezTo>
                    <a:cubicBezTo>
                      <a:pt x="214" y="341"/>
                      <a:pt x="213" y="339"/>
                      <a:pt x="215" y="335"/>
                    </a:cubicBezTo>
                    <a:cubicBezTo>
                      <a:pt x="216" y="333"/>
                      <a:pt x="217" y="332"/>
                      <a:pt x="218" y="331"/>
                    </a:cubicBezTo>
                    <a:cubicBezTo>
                      <a:pt x="220" y="328"/>
                      <a:pt x="222" y="325"/>
                      <a:pt x="221" y="320"/>
                    </a:cubicBezTo>
                    <a:cubicBezTo>
                      <a:pt x="221" y="318"/>
                      <a:pt x="221" y="317"/>
                      <a:pt x="221" y="315"/>
                    </a:cubicBezTo>
                    <a:cubicBezTo>
                      <a:pt x="220" y="311"/>
                      <a:pt x="220" y="307"/>
                      <a:pt x="222" y="304"/>
                    </a:cubicBezTo>
                    <a:cubicBezTo>
                      <a:pt x="223" y="301"/>
                      <a:pt x="225" y="299"/>
                      <a:pt x="227" y="298"/>
                    </a:cubicBezTo>
                    <a:cubicBezTo>
                      <a:pt x="230" y="295"/>
                      <a:pt x="233" y="293"/>
                      <a:pt x="234" y="289"/>
                    </a:cubicBezTo>
                    <a:cubicBezTo>
                      <a:pt x="236" y="285"/>
                      <a:pt x="235" y="282"/>
                      <a:pt x="235" y="279"/>
                    </a:cubicBezTo>
                    <a:cubicBezTo>
                      <a:pt x="235" y="279"/>
                      <a:pt x="234" y="277"/>
                      <a:pt x="234" y="277"/>
                    </a:cubicBezTo>
                    <a:cubicBezTo>
                      <a:pt x="234" y="272"/>
                      <a:pt x="234" y="267"/>
                      <a:pt x="234" y="263"/>
                    </a:cubicBezTo>
                    <a:cubicBezTo>
                      <a:pt x="235" y="261"/>
                      <a:pt x="235" y="261"/>
                      <a:pt x="235" y="261"/>
                    </a:cubicBezTo>
                    <a:cubicBezTo>
                      <a:pt x="235" y="260"/>
                      <a:pt x="235" y="259"/>
                      <a:pt x="235" y="258"/>
                    </a:cubicBezTo>
                    <a:cubicBezTo>
                      <a:pt x="236" y="253"/>
                      <a:pt x="236" y="250"/>
                      <a:pt x="235" y="247"/>
                    </a:cubicBezTo>
                    <a:cubicBezTo>
                      <a:pt x="234" y="246"/>
                      <a:pt x="233" y="245"/>
                      <a:pt x="233" y="244"/>
                    </a:cubicBezTo>
                    <a:cubicBezTo>
                      <a:pt x="231" y="241"/>
                      <a:pt x="230" y="239"/>
                      <a:pt x="229" y="235"/>
                    </a:cubicBezTo>
                    <a:cubicBezTo>
                      <a:pt x="229" y="233"/>
                      <a:pt x="229" y="233"/>
                      <a:pt x="229" y="233"/>
                    </a:cubicBezTo>
                    <a:cubicBezTo>
                      <a:pt x="229" y="225"/>
                      <a:pt x="228" y="217"/>
                      <a:pt x="236" y="212"/>
                    </a:cubicBezTo>
                    <a:cubicBezTo>
                      <a:pt x="238" y="210"/>
                      <a:pt x="238" y="210"/>
                      <a:pt x="238" y="210"/>
                    </a:cubicBezTo>
                    <a:cubicBezTo>
                      <a:pt x="244" y="206"/>
                      <a:pt x="251" y="201"/>
                      <a:pt x="254" y="195"/>
                    </a:cubicBezTo>
                    <a:cubicBezTo>
                      <a:pt x="257" y="189"/>
                      <a:pt x="253" y="187"/>
                      <a:pt x="249" y="184"/>
                    </a:cubicBezTo>
                    <a:cubicBezTo>
                      <a:pt x="247" y="182"/>
                      <a:pt x="245" y="180"/>
                      <a:pt x="243" y="178"/>
                    </a:cubicBezTo>
                    <a:cubicBezTo>
                      <a:pt x="241" y="173"/>
                      <a:pt x="246" y="167"/>
                      <a:pt x="254" y="160"/>
                    </a:cubicBezTo>
                    <a:cubicBezTo>
                      <a:pt x="258" y="157"/>
                      <a:pt x="262" y="154"/>
                      <a:pt x="263" y="151"/>
                    </a:cubicBezTo>
                    <a:cubicBezTo>
                      <a:pt x="265" y="147"/>
                      <a:pt x="265" y="144"/>
                      <a:pt x="264" y="141"/>
                    </a:cubicBezTo>
                    <a:cubicBezTo>
                      <a:pt x="263" y="138"/>
                      <a:pt x="258" y="136"/>
                      <a:pt x="254" y="135"/>
                    </a:cubicBezTo>
                    <a:cubicBezTo>
                      <a:pt x="250" y="134"/>
                      <a:pt x="246" y="132"/>
                      <a:pt x="244" y="130"/>
                    </a:cubicBezTo>
                    <a:cubicBezTo>
                      <a:pt x="241" y="128"/>
                      <a:pt x="240" y="125"/>
                      <a:pt x="240" y="123"/>
                    </a:cubicBezTo>
                    <a:cubicBezTo>
                      <a:pt x="240" y="121"/>
                      <a:pt x="241" y="118"/>
                      <a:pt x="243" y="117"/>
                    </a:cubicBezTo>
                    <a:cubicBezTo>
                      <a:pt x="244" y="116"/>
                      <a:pt x="244" y="116"/>
                      <a:pt x="244" y="116"/>
                    </a:cubicBezTo>
                    <a:cubicBezTo>
                      <a:pt x="248" y="112"/>
                      <a:pt x="252" y="109"/>
                      <a:pt x="255" y="104"/>
                    </a:cubicBezTo>
                    <a:cubicBezTo>
                      <a:pt x="256" y="102"/>
                      <a:pt x="257" y="100"/>
                      <a:pt x="257" y="98"/>
                    </a:cubicBezTo>
                    <a:cubicBezTo>
                      <a:pt x="258" y="95"/>
                      <a:pt x="258" y="93"/>
                      <a:pt x="259" y="91"/>
                    </a:cubicBezTo>
                    <a:cubicBezTo>
                      <a:pt x="261" y="88"/>
                      <a:pt x="264" y="87"/>
                      <a:pt x="267" y="85"/>
                    </a:cubicBezTo>
                    <a:cubicBezTo>
                      <a:pt x="269" y="84"/>
                      <a:pt x="271" y="83"/>
                      <a:pt x="272" y="82"/>
                    </a:cubicBezTo>
                    <a:cubicBezTo>
                      <a:pt x="275" y="80"/>
                      <a:pt x="276" y="77"/>
                      <a:pt x="278" y="73"/>
                    </a:cubicBezTo>
                    <a:cubicBezTo>
                      <a:pt x="280" y="72"/>
                      <a:pt x="281" y="70"/>
                      <a:pt x="282" y="68"/>
                    </a:cubicBezTo>
                    <a:cubicBezTo>
                      <a:pt x="283" y="67"/>
                      <a:pt x="284" y="65"/>
                      <a:pt x="285" y="64"/>
                    </a:cubicBezTo>
                    <a:cubicBezTo>
                      <a:pt x="286" y="62"/>
                      <a:pt x="286" y="62"/>
                      <a:pt x="286" y="62"/>
                    </a:cubicBezTo>
                    <a:lnTo>
                      <a:pt x="283" y="59"/>
                    </a:lnTo>
                    <a:close/>
                  </a:path>
                </a:pathLst>
              </a:custGeom>
              <a:solidFill>
                <a:schemeClr val="accent1"/>
              </a:solid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88" name="Freeform 53"/>
              <p:cNvSpPr>
                <a:spLocks noEditPoints="1"/>
              </p:cNvSpPr>
              <p:nvPr/>
            </p:nvSpPr>
            <p:spPr bwMode="auto">
              <a:xfrm>
                <a:off x="1474" y="2298"/>
                <a:ext cx="754" cy="1228"/>
              </a:xfrm>
              <a:custGeom>
                <a:avLst/>
                <a:gdLst>
                  <a:gd name="T0" fmla="*/ 281 w 284"/>
                  <a:gd name="T1" fmla="*/ 36 h 462"/>
                  <a:gd name="T2" fmla="*/ 140 w 284"/>
                  <a:gd name="T3" fmla="*/ 1 h 462"/>
                  <a:gd name="T4" fmla="*/ 137 w 284"/>
                  <a:gd name="T5" fmla="*/ 0 h 462"/>
                  <a:gd name="T6" fmla="*/ 128 w 284"/>
                  <a:gd name="T7" fmla="*/ 27 h 462"/>
                  <a:gd name="T8" fmla="*/ 136 w 284"/>
                  <a:gd name="T9" fmla="*/ 21 h 462"/>
                  <a:gd name="T10" fmla="*/ 140 w 284"/>
                  <a:gd name="T11" fmla="*/ 19 h 462"/>
                  <a:gd name="T12" fmla="*/ 141 w 284"/>
                  <a:gd name="T13" fmla="*/ 19 h 462"/>
                  <a:gd name="T14" fmla="*/ 145 w 284"/>
                  <a:gd name="T15" fmla="*/ 24 h 462"/>
                  <a:gd name="T16" fmla="*/ 152 w 284"/>
                  <a:gd name="T17" fmla="*/ 31 h 462"/>
                  <a:gd name="T18" fmla="*/ 158 w 284"/>
                  <a:gd name="T19" fmla="*/ 32 h 462"/>
                  <a:gd name="T20" fmla="*/ 166 w 284"/>
                  <a:gd name="T21" fmla="*/ 34 h 462"/>
                  <a:gd name="T22" fmla="*/ 165 w 284"/>
                  <a:gd name="T23" fmla="*/ 34 h 462"/>
                  <a:gd name="T24" fmla="*/ 158 w 284"/>
                  <a:gd name="T25" fmla="*/ 36 h 462"/>
                  <a:gd name="T26" fmla="*/ 155 w 284"/>
                  <a:gd name="T27" fmla="*/ 36 h 462"/>
                  <a:gd name="T28" fmla="*/ 145 w 284"/>
                  <a:gd name="T29" fmla="*/ 34 h 462"/>
                  <a:gd name="T30" fmla="*/ 130 w 284"/>
                  <a:gd name="T31" fmla="*/ 31 h 462"/>
                  <a:gd name="T32" fmla="*/ 129 w 284"/>
                  <a:gd name="T33" fmla="*/ 31 h 462"/>
                  <a:gd name="T34" fmla="*/ 127 w 284"/>
                  <a:gd name="T35" fmla="*/ 31 h 462"/>
                  <a:gd name="T36" fmla="*/ 0 w 284"/>
                  <a:gd name="T37" fmla="*/ 405 h 462"/>
                  <a:gd name="T38" fmla="*/ 3 w 284"/>
                  <a:gd name="T39" fmla="*/ 406 h 462"/>
                  <a:gd name="T40" fmla="*/ 127 w 284"/>
                  <a:gd name="T41" fmla="*/ 442 h 462"/>
                  <a:gd name="T42" fmla="*/ 177 w 284"/>
                  <a:gd name="T43" fmla="*/ 454 h 462"/>
                  <a:gd name="T44" fmla="*/ 184 w 284"/>
                  <a:gd name="T45" fmla="*/ 455 h 462"/>
                  <a:gd name="T46" fmla="*/ 217 w 284"/>
                  <a:gd name="T47" fmla="*/ 461 h 462"/>
                  <a:gd name="T48" fmla="*/ 220 w 284"/>
                  <a:gd name="T49" fmla="*/ 462 h 462"/>
                  <a:gd name="T50" fmla="*/ 221 w 284"/>
                  <a:gd name="T51" fmla="*/ 459 h 462"/>
                  <a:gd name="T52" fmla="*/ 267 w 284"/>
                  <a:gd name="T53" fmla="*/ 144 h 462"/>
                  <a:gd name="T54" fmla="*/ 261 w 284"/>
                  <a:gd name="T55" fmla="*/ 143 h 462"/>
                  <a:gd name="T56" fmla="*/ 261 w 284"/>
                  <a:gd name="T57" fmla="*/ 145 h 462"/>
                  <a:gd name="T58" fmla="*/ 257 w 284"/>
                  <a:gd name="T59" fmla="*/ 150 h 462"/>
                  <a:gd name="T60" fmla="*/ 255 w 284"/>
                  <a:gd name="T61" fmla="*/ 151 h 462"/>
                  <a:gd name="T62" fmla="*/ 253 w 284"/>
                  <a:gd name="T63" fmla="*/ 154 h 462"/>
                  <a:gd name="T64" fmla="*/ 253 w 284"/>
                  <a:gd name="T65" fmla="*/ 148 h 462"/>
                  <a:gd name="T66" fmla="*/ 252 w 284"/>
                  <a:gd name="T67" fmla="*/ 145 h 462"/>
                  <a:gd name="T68" fmla="*/ 252 w 284"/>
                  <a:gd name="T69" fmla="*/ 144 h 462"/>
                  <a:gd name="T70" fmla="*/ 251 w 284"/>
                  <a:gd name="T71" fmla="*/ 143 h 462"/>
                  <a:gd name="T72" fmla="*/ 251 w 284"/>
                  <a:gd name="T73" fmla="*/ 142 h 462"/>
                  <a:gd name="T74" fmla="*/ 251 w 284"/>
                  <a:gd name="T75" fmla="*/ 140 h 462"/>
                  <a:gd name="T76" fmla="*/ 250 w 284"/>
                  <a:gd name="T77" fmla="*/ 136 h 462"/>
                  <a:gd name="T78" fmla="*/ 249 w 284"/>
                  <a:gd name="T79" fmla="*/ 135 h 462"/>
                  <a:gd name="T80" fmla="*/ 257 w 284"/>
                  <a:gd name="T81" fmla="*/ 125 h 462"/>
                  <a:gd name="T82" fmla="*/ 258 w 284"/>
                  <a:gd name="T83" fmla="*/ 123 h 462"/>
                  <a:gd name="T84" fmla="*/ 260 w 284"/>
                  <a:gd name="T85" fmla="*/ 121 h 462"/>
                  <a:gd name="T86" fmla="*/ 269 w 284"/>
                  <a:gd name="T87" fmla="*/ 114 h 462"/>
                  <a:gd name="T88" fmla="*/ 272 w 284"/>
                  <a:gd name="T89" fmla="*/ 113 h 462"/>
                  <a:gd name="T90" fmla="*/ 272 w 284"/>
                  <a:gd name="T91" fmla="*/ 111 h 462"/>
                  <a:gd name="T92" fmla="*/ 284 w 284"/>
                  <a:gd name="T93" fmla="*/ 39 h 462"/>
                  <a:gd name="T94" fmla="*/ 284 w 284"/>
                  <a:gd name="T95" fmla="*/ 36 h 462"/>
                  <a:gd name="T96" fmla="*/ 281 w 284"/>
                  <a:gd name="T97" fmla="*/ 36 h 462"/>
                  <a:gd name="T98" fmla="*/ 233 w 284"/>
                  <a:gd name="T99" fmla="*/ 166 h 462"/>
                  <a:gd name="T100" fmla="*/ 237 w 284"/>
                  <a:gd name="T101" fmla="*/ 160 h 462"/>
                  <a:gd name="T102" fmla="*/ 239 w 284"/>
                  <a:gd name="T103" fmla="*/ 164 h 462"/>
                  <a:gd name="T104" fmla="*/ 238 w 284"/>
                  <a:gd name="T105" fmla="*/ 165 h 462"/>
                  <a:gd name="T106" fmla="*/ 233 w 284"/>
                  <a:gd name="T107" fmla="*/ 167 h 462"/>
                  <a:gd name="T108" fmla="*/ 233 w 284"/>
                  <a:gd name="T109" fmla="*/ 167 h 462"/>
                  <a:gd name="T110" fmla="*/ 233 w 284"/>
                  <a:gd name="T111" fmla="*/ 166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84" h="462">
                    <a:moveTo>
                      <a:pt x="281" y="36"/>
                    </a:moveTo>
                    <a:cubicBezTo>
                      <a:pt x="267" y="34"/>
                      <a:pt x="214" y="25"/>
                      <a:pt x="140" y="1"/>
                    </a:cubicBezTo>
                    <a:cubicBezTo>
                      <a:pt x="137" y="0"/>
                      <a:pt x="137" y="0"/>
                      <a:pt x="137" y="0"/>
                    </a:cubicBezTo>
                    <a:cubicBezTo>
                      <a:pt x="128" y="27"/>
                      <a:pt x="128" y="27"/>
                      <a:pt x="128" y="27"/>
                    </a:cubicBezTo>
                    <a:cubicBezTo>
                      <a:pt x="136" y="21"/>
                      <a:pt x="136" y="21"/>
                      <a:pt x="136" y="21"/>
                    </a:cubicBezTo>
                    <a:cubicBezTo>
                      <a:pt x="137" y="20"/>
                      <a:pt x="139" y="19"/>
                      <a:pt x="140" y="19"/>
                    </a:cubicBezTo>
                    <a:cubicBezTo>
                      <a:pt x="140" y="19"/>
                      <a:pt x="141" y="19"/>
                      <a:pt x="141" y="19"/>
                    </a:cubicBezTo>
                    <a:cubicBezTo>
                      <a:pt x="143" y="20"/>
                      <a:pt x="144" y="22"/>
                      <a:pt x="145" y="24"/>
                    </a:cubicBezTo>
                    <a:cubicBezTo>
                      <a:pt x="147" y="26"/>
                      <a:pt x="149" y="29"/>
                      <a:pt x="152" y="31"/>
                    </a:cubicBezTo>
                    <a:cubicBezTo>
                      <a:pt x="154" y="32"/>
                      <a:pt x="156" y="32"/>
                      <a:pt x="158" y="32"/>
                    </a:cubicBezTo>
                    <a:cubicBezTo>
                      <a:pt x="163" y="32"/>
                      <a:pt x="165" y="33"/>
                      <a:pt x="166" y="34"/>
                    </a:cubicBezTo>
                    <a:cubicBezTo>
                      <a:pt x="166" y="34"/>
                      <a:pt x="166" y="34"/>
                      <a:pt x="165" y="34"/>
                    </a:cubicBezTo>
                    <a:cubicBezTo>
                      <a:pt x="165" y="35"/>
                      <a:pt x="162" y="36"/>
                      <a:pt x="158" y="36"/>
                    </a:cubicBezTo>
                    <a:cubicBezTo>
                      <a:pt x="156" y="36"/>
                      <a:pt x="155" y="36"/>
                      <a:pt x="155" y="36"/>
                    </a:cubicBezTo>
                    <a:cubicBezTo>
                      <a:pt x="152" y="36"/>
                      <a:pt x="148" y="35"/>
                      <a:pt x="145" y="34"/>
                    </a:cubicBezTo>
                    <a:cubicBezTo>
                      <a:pt x="140" y="32"/>
                      <a:pt x="135" y="31"/>
                      <a:pt x="130" y="31"/>
                    </a:cubicBezTo>
                    <a:cubicBezTo>
                      <a:pt x="129" y="31"/>
                      <a:pt x="129" y="31"/>
                      <a:pt x="129" y="31"/>
                    </a:cubicBezTo>
                    <a:cubicBezTo>
                      <a:pt x="127" y="31"/>
                      <a:pt x="127" y="31"/>
                      <a:pt x="127" y="31"/>
                    </a:cubicBezTo>
                    <a:cubicBezTo>
                      <a:pt x="0" y="405"/>
                      <a:pt x="0" y="405"/>
                      <a:pt x="0" y="405"/>
                    </a:cubicBezTo>
                    <a:cubicBezTo>
                      <a:pt x="3" y="406"/>
                      <a:pt x="3" y="406"/>
                      <a:pt x="3" y="406"/>
                    </a:cubicBezTo>
                    <a:cubicBezTo>
                      <a:pt x="42" y="418"/>
                      <a:pt x="83" y="430"/>
                      <a:pt x="127" y="442"/>
                    </a:cubicBezTo>
                    <a:cubicBezTo>
                      <a:pt x="143" y="447"/>
                      <a:pt x="160" y="450"/>
                      <a:pt x="177" y="454"/>
                    </a:cubicBezTo>
                    <a:cubicBezTo>
                      <a:pt x="184" y="455"/>
                      <a:pt x="184" y="455"/>
                      <a:pt x="184" y="455"/>
                    </a:cubicBezTo>
                    <a:cubicBezTo>
                      <a:pt x="194" y="457"/>
                      <a:pt x="205" y="459"/>
                      <a:pt x="217" y="461"/>
                    </a:cubicBezTo>
                    <a:cubicBezTo>
                      <a:pt x="220" y="462"/>
                      <a:pt x="220" y="462"/>
                      <a:pt x="220" y="462"/>
                    </a:cubicBezTo>
                    <a:cubicBezTo>
                      <a:pt x="221" y="459"/>
                      <a:pt x="221" y="459"/>
                      <a:pt x="221" y="459"/>
                    </a:cubicBezTo>
                    <a:cubicBezTo>
                      <a:pt x="226" y="419"/>
                      <a:pt x="247" y="277"/>
                      <a:pt x="267" y="144"/>
                    </a:cubicBezTo>
                    <a:cubicBezTo>
                      <a:pt x="261" y="143"/>
                      <a:pt x="261" y="143"/>
                      <a:pt x="261" y="143"/>
                    </a:cubicBezTo>
                    <a:cubicBezTo>
                      <a:pt x="261" y="143"/>
                      <a:pt x="261" y="144"/>
                      <a:pt x="261" y="145"/>
                    </a:cubicBezTo>
                    <a:cubicBezTo>
                      <a:pt x="260" y="147"/>
                      <a:pt x="258" y="148"/>
                      <a:pt x="257" y="150"/>
                    </a:cubicBezTo>
                    <a:cubicBezTo>
                      <a:pt x="256" y="150"/>
                      <a:pt x="256" y="151"/>
                      <a:pt x="255" y="151"/>
                    </a:cubicBezTo>
                    <a:cubicBezTo>
                      <a:pt x="254" y="152"/>
                      <a:pt x="253" y="153"/>
                      <a:pt x="253" y="154"/>
                    </a:cubicBezTo>
                    <a:cubicBezTo>
                      <a:pt x="253" y="152"/>
                      <a:pt x="253" y="150"/>
                      <a:pt x="253" y="148"/>
                    </a:cubicBezTo>
                    <a:cubicBezTo>
                      <a:pt x="253" y="147"/>
                      <a:pt x="252" y="146"/>
                      <a:pt x="252" y="145"/>
                    </a:cubicBezTo>
                    <a:cubicBezTo>
                      <a:pt x="252" y="144"/>
                      <a:pt x="252" y="144"/>
                      <a:pt x="252" y="144"/>
                    </a:cubicBezTo>
                    <a:cubicBezTo>
                      <a:pt x="251" y="143"/>
                      <a:pt x="251" y="143"/>
                      <a:pt x="251" y="143"/>
                    </a:cubicBezTo>
                    <a:cubicBezTo>
                      <a:pt x="251" y="142"/>
                      <a:pt x="251" y="142"/>
                      <a:pt x="251" y="142"/>
                    </a:cubicBezTo>
                    <a:cubicBezTo>
                      <a:pt x="251" y="141"/>
                      <a:pt x="251" y="141"/>
                      <a:pt x="251" y="140"/>
                    </a:cubicBezTo>
                    <a:cubicBezTo>
                      <a:pt x="251" y="138"/>
                      <a:pt x="250" y="137"/>
                      <a:pt x="250" y="136"/>
                    </a:cubicBezTo>
                    <a:cubicBezTo>
                      <a:pt x="250" y="136"/>
                      <a:pt x="250" y="135"/>
                      <a:pt x="249" y="135"/>
                    </a:cubicBezTo>
                    <a:cubicBezTo>
                      <a:pt x="248" y="132"/>
                      <a:pt x="254" y="127"/>
                      <a:pt x="257" y="125"/>
                    </a:cubicBezTo>
                    <a:cubicBezTo>
                      <a:pt x="258" y="123"/>
                      <a:pt x="258" y="123"/>
                      <a:pt x="258" y="123"/>
                    </a:cubicBezTo>
                    <a:cubicBezTo>
                      <a:pt x="258" y="123"/>
                      <a:pt x="259" y="122"/>
                      <a:pt x="260" y="121"/>
                    </a:cubicBezTo>
                    <a:cubicBezTo>
                      <a:pt x="262" y="119"/>
                      <a:pt x="267" y="114"/>
                      <a:pt x="269" y="114"/>
                    </a:cubicBezTo>
                    <a:cubicBezTo>
                      <a:pt x="272" y="113"/>
                      <a:pt x="272" y="113"/>
                      <a:pt x="272" y="113"/>
                    </a:cubicBezTo>
                    <a:cubicBezTo>
                      <a:pt x="272" y="111"/>
                      <a:pt x="272" y="111"/>
                      <a:pt x="272" y="111"/>
                    </a:cubicBezTo>
                    <a:cubicBezTo>
                      <a:pt x="276" y="86"/>
                      <a:pt x="280" y="62"/>
                      <a:pt x="284" y="39"/>
                    </a:cubicBezTo>
                    <a:cubicBezTo>
                      <a:pt x="284" y="36"/>
                      <a:pt x="284" y="36"/>
                      <a:pt x="284" y="36"/>
                    </a:cubicBezTo>
                    <a:lnTo>
                      <a:pt x="281" y="36"/>
                    </a:lnTo>
                    <a:close/>
                    <a:moveTo>
                      <a:pt x="233" y="166"/>
                    </a:moveTo>
                    <a:cubicBezTo>
                      <a:pt x="233" y="164"/>
                      <a:pt x="235" y="161"/>
                      <a:pt x="237" y="160"/>
                    </a:cubicBezTo>
                    <a:cubicBezTo>
                      <a:pt x="237" y="161"/>
                      <a:pt x="237" y="163"/>
                      <a:pt x="239" y="164"/>
                    </a:cubicBezTo>
                    <a:cubicBezTo>
                      <a:pt x="238" y="164"/>
                      <a:pt x="238" y="165"/>
                      <a:pt x="238" y="165"/>
                    </a:cubicBezTo>
                    <a:cubicBezTo>
                      <a:pt x="236" y="166"/>
                      <a:pt x="235" y="167"/>
                      <a:pt x="233" y="167"/>
                    </a:cubicBezTo>
                    <a:cubicBezTo>
                      <a:pt x="233" y="167"/>
                      <a:pt x="233" y="167"/>
                      <a:pt x="233" y="167"/>
                    </a:cubicBezTo>
                    <a:cubicBezTo>
                      <a:pt x="233" y="167"/>
                      <a:pt x="233" y="167"/>
                      <a:pt x="233" y="166"/>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89" name="Freeform 54"/>
              <p:cNvSpPr>
                <a:spLocks noEditPoints="1"/>
              </p:cNvSpPr>
              <p:nvPr/>
            </p:nvSpPr>
            <p:spPr bwMode="auto">
              <a:xfrm>
                <a:off x="440" y="1517"/>
                <a:ext cx="922" cy="1764"/>
              </a:xfrm>
              <a:custGeom>
                <a:avLst/>
                <a:gdLst>
                  <a:gd name="T0" fmla="*/ 281 w 347"/>
                  <a:gd name="T1" fmla="*/ 180 h 664"/>
                  <a:gd name="T2" fmla="*/ 48 w 347"/>
                  <a:gd name="T3" fmla="*/ 37 h 664"/>
                  <a:gd name="T4" fmla="*/ 56 w 347"/>
                  <a:gd name="T5" fmla="*/ 60 h 664"/>
                  <a:gd name="T6" fmla="*/ 94 w 347"/>
                  <a:gd name="T7" fmla="*/ 61 h 664"/>
                  <a:gd name="T8" fmla="*/ 90 w 347"/>
                  <a:gd name="T9" fmla="*/ 86 h 664"/>
                  <a:gd name="T10" fmla="*/ 83 w 347"/>
                  <a:gd name="T11" fmla="*/ 161 h 664"/>
                  <a:gd name="T12" fmla="*/ 76 w 347"/>
                  <a:gd name="T13" fmla="*/ 193 h 664"/>
                  <a:gd name="T14" fmla="*/ 79 w 347"/>
                  <a:gd name="T15" fmla="*/ 207 h 664"/>
                  <a:gd name="T16" fmla="*/ 91 w 347"/>
                  <a:gd name="T17" fmla="*/ 235 h 664"/>
                  <a:gd name="T18" fmla="*/ 77 w 347"/>
                  <a:gd name="T19" fmla="*/ 268 h 664"/>
                  <a:gd name="T20" fmla="*/ 63 w 347"/>
                  <a:gd name="T21" fmla="*/ 276 h 664"/>
                  <a:gd name="T22" fmla="*/ 56 w 347"/>
                  <a:gd name="T23" fmla="*/ 282 h 664"/>
                  <a:gd name="T24" fmla="*/ 40 w 347"/>
                  <a:gd name="T25" fmla="*/ 293 h 664"/>
                  <a:gd name="T26" fmla="*/ 31 w 347"/>
                  <a:gd name="T27" fmla="*/ 295 h 664"/>
                  <a:gd name="T28" fmla="*/ 36 w 347"/>
                  <a:gd name="T29" fmla="*/ 311 h 664"/>
                  <a:gd name="T30" fmla="*/ 28 w 347"/>
                  <a:gd name="T31" fmla="*/ 327 h 664"/>
                  <a:gd name="T32" fmla="*/ 40 w 347"/>
                  <a:gd name="T33" fmla="*/ 337 h 664"/>
                  <a:gd name="T34" fmla="*/ 60 w 347"/>
                  <a:gd name="T35" fmla="*/ 330 h 664"/>
                  <a:gd name="T36" fmla="*/ 52 w 347"/>
                  <a:gd name="T37" fmla="*/ 338 h 664"/>
                  <a:gd name="T38" fmla="*/ 31 w 347"/>
                  <a:gd name="T39" fmla="*/ 352 h 664"/>
                  <a:gd name="T40" fmla="*/ 39 w 347"/>
                  <a:gd name="T41" fmla="*/ 365 h 664"/>
                  <a:gd name="T42" fmla="*/ 46 w 347"/>
                  <a:gd name="T43" fmla="*/ 369 h 664"/>
                  <a:gd name="T44" fmla="*/ 45 w 347"/>
                  <a:gd name="T45" fmla="*/ 382 h 664"/>
                  <a:gd name="T46" fmla="*/ 41 w 347"/>
                  <a:gd name="T47" fmla="*/ 390 h 664"/>
                  <a:gd name="T48" fmla="*/ 26 w 347"/>
                  <a:gd name="T49" fmla="*/ 405 h 664"/>
                  <a:gd name="T50" fmla="*/ 34 w 347"/>
                  <a:gd name="T51" fmla="*/ 418 h 664"/>
                  <a:gd name="T52" fmla="*/ 26 w 347"/>
                  <a:gd name="T53" fmla="*/ 433 h 664"/>
                  <a:gd name="T54" fmla="*/ 38 w 347"/>
                  <a:gd name="T55" fmla="*/ 450 h 664"/>
                  <a:gd name="T56" fmla="*/ 33 w 347"/>
                  <a:gd name="T57" fmla="*/ 454 h 664"/>
                  <a:gd name="T58" fmla="*/ 9 w 347"/>
                  <a:gd name="T59" fmla="*/ 427 h 664"/>
                  <a:gd name="T60" fmla="*/ 6 w 347"/>
                  <a:gd name="T61" fmla="*/ 448 h 664"/>
                  <a:gd name="T62" fmla="*/ 8 w 347"/>
                  <a:gd name="T63" fmla="*/ 465 h 664"/>
                  <a:gd name="T64" fmla="*/ 10 w 347"/>
                  <a:gd name="T65" fmla="*/ 479 h 664"/>
                  <a:gd name="T66" fmla="*/ 14 w 347"/>
                  <a:gd name="T67" fmla="*/ 494 h 664"/>
                  <a:gd name="T68" fmla="*/ 26 w 347"/>
                  <a:gd name="T69" fmla="*/ 516 h 664"/>
                  <a:gd name="T70" fmla="*/ 30 w 347"/>
                  <a:gd name="T71" fmla="*/ 536 h 664"/>
                  <a:gd name="T72" fmla="*/ 33 w 347"/>
                  <a:gd name="T73" fmla="*/ 539 h 664"/>
                  <a:gd name="T74" fmla="*/ 46 w 347"/>
                  <a:gd name="T75" fmla="*/ 575 h 664"/>
                  <a:gd name="T76" fmla="*/ 70 w 347"/>
                  <a:gd name="T77" fmla="*/ 560 h 664"/>
                  <a:gd name="T78" fmla="*/ 59 w 347"/>
                  <a:gd name="T79" fmla="*/ 486 h 664"/>
                  <a:gd name="T80" fmla="*/ 64 w 347"/>
                  <a:gd name="T81" fmla="*/ 487 h 664"/>
                  <a:gd name="T82" fmla="*/ 59 w 347"/>
                  <a:gd name="T83" fmla="*/ 502 h 664"/>
                  <a:gd name="T84" fmla="*/ 62 w 347"/>
                  <a:gd name="T85" fmla="*/ 512 h 664"/>
                  <a:gd name="T86" fmla="*/ 70 w 347"/>
                  <a:gd name="T87" fmla="*/ 534 h 664"/>
                  <a:gd name="T88" fmla="*/ 83 w 347"/>
                  <a:gd name="T89" fmla="*/ 545 h 664"/>
                  <a:gd name="T90" fmla="*/ 284 w 347"/>
                  <a:gd name="T91" fmla="*/ 662 h 664"/>
                  <a:gd name="T92" fmla="*/ 295 w 347"/>
                  <a:gd name="T93" fmla="*/ 599 h 664"/>
                  <a:gd name="T94" fmla="*/ 268 w 347"/>
                  <a:gd name="T95" fmla="*/ 530 h 664"/>
                  <a:gd name="T96" fmla="*/ 252 w 347"/>
                  <a:gd name="T97" fmla="*/ 484 h 664"/>
                  <a:gd name="T98" fmla="*/ 254 w 347"/>
                  <a:gd name="T99" fmla="*/ 402 h 664"/>
                  <a:gd name="T100" fmla="*/ 346 w 347"/>
                  <a:gd name="T101" fmla="*/ 220 h 664"/>
                  <a:gd name="T102" fmla="*/ 70 w 347"/>
                  <a:gd name="T103" fmla="*/ 500 h 664"/>
                  <a:gd name="T104" fmla="*/ 47 w 347"/>
                  <a:gd name="T105" fmla="*/ 465 h 664"/>
                  <a:gd name="T106" fmla="*/ 45 w 347"/>
                  <a:gd name="T107" fmla="*/ 465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47" h="664">
                    <a:moveTo>
                      <a:pt x="345" y="216"/>
                    </a:moveTo>
                    <a:cubicBezTo>
                      <a:pt x="324" y="205"/>
                      <a:pt x="303" y="193"/>
                      <a:pt x="282" y="181"/>
                    </a:cubicBezTo>
                    <a:cubicBezTo>
                      <a:pt x="282" y="181"/>
                      <a:pt x="282" y="181"/>
                      <a:pt x="282" y="181"/>
                    </a:cubicBezTo>
                    <a:cubicBezTo>
                      <a:pt x="282" y="181"/>
                      <a:pt x="282" y="181"/>
                      <a:pt x="282" y="181"/>
                    </a:cubicBezTo>
                    <a:cubicBezTo>
                      <a:pt x="281" y="180"/>
                      <a:pt x="281" y="180"/>
                      <a:pt x="281" y="180"/>
                    </a:cubicBezTo>
                    <a:cubicBezTo>
                      <a:pt x="281" y="180"/>
                      <a:pt x="281" y="180"/>
                      <a:pt x="281" y="180"/>
                    </a:cubicBezTo>
                    <a:cubicBezTo>
                      <a:pt x="160" y="107"/>
                      <a:pt x="75" y="27"/>
                      <a:pt x="52" y="4"/>
                    </a:cubicBezTo>
                    <a:cubicBezTo>
                      <a:pt x="48" y="0"/>
                      <a:pt x="48" y="0"/>
                      <a:pt x="48" y="0"/>
                    </a:cubicBezTo>
                    <a:cubicBezTo>
                      <a:pt x="47" y="6"/>
                      <a:pt x="47" y="6"/>
                      <a:pt x="47" y="6"/>
                    </a:cubicBezTo>
                    <a:cubicBezTo>
                      <a:pt x="46" y="11"/>
                      <a:pt x="47" y="17"/>
                      <a:pt x="47" y="23"/>
                    </a:cubicBezTo>
                    <a:cubicBezTo>
                      <a:pt x="48" y="26"/>
                      <a:pt x="48" y="30"/>
                      <a:pt x="48" y="32"/>
                    </a:cubicBezTo>
                    <a:cubicBezTo>
                      <a:pt x="48" y="34"/>
                      <a:pt x="48" y="35"/>
                      <a:pt x="48" y="37"/>
                    </a:cubicBezTo>
                    <a:cubicBezTo>
                      <a:pt x="48" y="40"/>
                      <a:pt x="48" y="43"/>
                      <a:pt x="48" y="45"/>
                    </a:cubicBezTo>
                    <a:cubicBezTo>
                      <a:pt x="48" y="46"/>
                      <a:pt x="47" y="47"/>
                      <a:pt x="47" y="48"/>
                    </a:cubicBezTo>
                    <a:cubicBezTo>
                      <a:pt x="46" y="51"/>
                      <a:pt x="43" y="57"/>
                      <a:pt x="48" y="60"/>
                    </a:cubicBezTo>
                    <a:cubicBezTo>
                      <a:pt x="49" y="61"/>
                      <a:pt x="50" y="61"/>
                      <a:pt x="51" y="61"/>
                    </a:cubicBezTo>
                    <a:cubicBezTo>
                      <a:pt x="52" y="61"/>
                      <a:pt x="54" y="61"/>
                      <a:pt x="55" y="61"/>
                    </a:cubicBezTo>
                    <a:cubicBezTo>
                      <a:pt x="55" y="60"/>
                      <a:pt x="56" y="60"/>
                      <a:pt x="56" y="60"/>
                    </a:cubicBezTo>
                    <a:cubicBezTo>
                      <a:pt x="58" y="60"/>
                      <a:pt x="60" y="61"/>
                      <a:pt x="62" y="62"/>
                    </a:cubicBezTo>
                    <a:cubicBezTo>
                      <a:pt x="64" y="62"/>
                      <a:pt x="66" y="63"/>
                      <a:pt x="67" y="63"/>
                    </a:cubicBezTo>
                    <a:cubicBezTo>
                      <a:pt x="70" y="63"/>
                      <a:pt x="72" y="61"/>
                      <a:pt x="75" y="59"/>
                    </a:cubicBezTo>
                    <a:cubicBezTo>
                      <a:pt x="76" y="58"/>
                      <a:pt x="76" y="58"/>
                      <a:pt x="76" y="58"/>
                    </a:cubicBezTo>
                    <a:cubicBezTo>
                      <a:pt x="78" y="57"/>
                      <a:pt x="81" y="56"/>
                      <a:pt x="85" y="56"/>
                    </a:cubicBezTo>
                    <a:cubicBezTo>
                      <a:pt x="87" y="56"/>
                      <a:pt x="93" y="56"/>
                      <a:pt x="94" y="61"/>
                    </a:cubicBezTo>
                    <a:cubicBezTo>
                      <a:pt x="95" y="64"/>
                      <a:pt x="93" y="68"/>
                      <a:pt x="91" y="72"/>
                    </a:cubicBezTo>
                    <a:cubicBezTo>
                      <a:pt x="91" y="72"/>
                      <a:pt x="91" y="73"/>
                      <a:pt x="91" y="73"/>
                    </a:cubicBezTo>
                    <a:cubicBezTo>
                      <a:pt x="90" y="74"/>
                      <a:pt x="89" y="75"/>
                      <a:pt x="89" y="77"/>
                    </a:cubicBezTo>
                    <a:cubicBezTo>
                      <a:pt x="89" y="79"/>
                      <a:pt x="89" y="80"/>
                      <a:pt x="89" y="82"/>
                    </a:cubicBezTo>
                    <a:cubicBezTo>
                      <a:pt x="89" y="82"/>
                      <a:pt x="89" y="83"/>
                      <a:pt x="89" y="83"/>
                    </a:cubicBezTo>
                    <a:cubicBezTo>
                      <a:pt x="90" y="86"/>
                      <a:pt x="90" y="86"/>
                      <a:pt x="90" y="86"/>
                    </a:cubicBezTo>
                    <a:cubicBezTo>
                      <a:pt x="90" y="87"/>
                      <a:pt x="90" y="89"/>
                      <a:pt x="90" y="90"/>
                    </a:cubicBezTo>
                    <a:cubicBezTo>
                      <a:pt x="90" y="92"/>
                      <a:pt x="90" y="94"/>
                      <a:pt x="90" y="97"/>
                    </a:cubicBezTo>
                    <a:cubicBezTo>
                      <a:pt x="89" y="100"/>
                      <a:pt x="89" y="103"/>
                      <a:pt x="89" y="106"/>
                    </a:cubicBezTo>
                    <a:cubicBezTo>
                      <a:pt x="90" y="111"/>
                      <a:pt x="90" y="117"/>
                      <a:pt x="90" y="122"/>
                    </a:cubicBezTo>
                    <a:cubicBezTo>
                      <a:pt x="90" y="131"/>
                      <a:pt x="88" y="142"/>
                      <a:pt x="85" y="152"/>
                    </a:cubicBezTo>
                    <a:cubicBezTo>
                      <a:pt x="84" y="155"/>
                      <a:pt x="83" y="158"/>
                      <a:pt x="83" y="161"/>
                    </a:cubicBezTo>
                    <a:cubicBezTo>
                      <a:pt x="82" y="164"/>
                      <a:pt x="81" y="167"/>
                      <a:pt x="81" y="170"/>
                    </a:cubicBezTo>
                    <a:cubicBezTo>
                      <a:pt x="80" y="171"/>
                      <a:pt x="80" y="172"/>
                      <a:pt x="80" y="173"/>
                    </a:cubicBezTo>
                    <a:cubicBezTo>
                      <a:pt x="80" y="174"/>
                      <a:pt x="79" y="176"/>
                      <a:pt x="79" y="178"/>
                    </a:cubicBezTo>
                    <a:cubicBezTo>
                      <a:pt x="78" y="179"/>
                      <a:pt x="78" y="179"/>
                      <a:pt x="78" y="179"/>
                    </a:cubicBezTo>
                    <a:cubicBezTo>
                      <a:pt x="78" y="180"/>
                      <a:pt x="77" y="182"/>
                      <a:pt x="77" y="184"/>
                    </a:cubicBezTo>
                    <a:cubicBezTo>
                      <a:pt x="76" y="187"/>
                      <a:pt x="76" y="189"/>
                      <a:pt x="76" y="193"/>
                    </a:cubicBezTo>
                    <a:cubicBezTo>
                      <a:pt x="76" y="194"/>
                      <a:pt x="76" y="195"/>
                      <a:pt x="76" y="196"/>
                    </a:cubicBezTo>
                    <a:cubicBezTo>
                      <a:pt x="76" y="196"/>
                      <a:pt x="76" y="197"/>
                      <a:pt x="76" y="197"/>
                    </a:cubicBezTo>
                    <a:cubicBezTo>
                      <a:pt x="76" y="198"/>
                      <a:pt x="76" y="198"/>
                      <a:pt x="76" y="199"/>
                    </a:cubicBezTo>
                    <a:cubicBezTo>
                      <a:pt x="76" y="200"/>
                      <a:pt x="76" y="201"/>
                      <a:pt x="77" y="202"/>
                    </a:cubicBezTo>
                    <a:cubicBezTo>
                      <a:pt x="77" y="204"/>
                      <a:pt x="77" y="205"/>
                      <a:pt x="78" y="205"/>
                    </a:cubicBezTo>
                    <a:cubicBezTo>
                      <a:pt x="78" y="206"/>
                      <a:pt x="78" y="206"/>
                      <a:pt x="79" y="207"/>
                    </a:cubicBezTo>
                    <a:cubicBezTo>
                      <a:pt x="80" y="211"/>
                      <a:pt x="83" y="215"/>
                      <a:pt x="85" y="218"/>
                    </a:cubicBezTo>
                    <a:cubicBezTo>
                      <a:pt x="86" y="219"/>
                      <a:pt x="87" y="221"/>
                      <a:pt x="87" y="222"/>
                    </a:cubicBezTo>
                    <a:cubicBezTo>
                      <a:pt x="87" y="223"/>
                      <a:pt x="87" y="223"/>
                      <a:pt x="87" y="224"/>
                    </a:cubicBezTo>
                    <a:cubicBezTo>
                      <a:pt x="87" y="226"/>
                      <a:pt x="87" y="227"/>
                      <a:pt x="88" y="229"/>
                    </a:cubicBezTo>
                    <a:cubicBezTo>
                      <a:pt x="89" y="230"/>
                      <a:pt x="89" y="230"/>
                      <a:pt x="89" y="231"/>
                    </a:cubicBezTo>
                    <a:cubicBezTo>
                      <a:pt x="90" y="232"/>
                      <a:pt x="91" y="234"/>
                      <a:pt x="91" y="235"/>
                    </a:cubicBezTo>
                    <a:cubicBezTo>
                      <a:pt x="92" y="240"/>
                      <a:pt x="92" y="247"/>
                      <a:pt x="88" y="249"/>
                    </a:cubicBezTo>
                    <a:cubicBezTo>
                      <a:pt x="88" y="250"/>
                      <a:pt x="87" y="250"/>
                      <a:pt x="87" y="250"/>
                    </a:cubicBezTo>
                    <a:cubicBezTo>
                      <a:pt x="84" y="252"/>
                      <a:pt x="81" y="254"/>
                      <a:pt x="81" y="259"/>
                    </a:cubicBezTo>
                    <a:cubicBezTo>
                      <a:pt x="81" y="260"/>
                      <a:pt x="81" y="261"/>
                      <a:pt x="81" y="262"/>
                    </a:cubicBezTo>
                    <a:cubicBezTo>
                      <a:pt x="81" y="263"/>
                      <a:pt x="81" y="265"/>
                      <a:pt x="81" y="266"/>
                    </a:cubicBezTo>
                    <a:cubicBezTo>
                      <a:pt x="80" y="267"/>
                      <a:pt x="79" y="267"/>
                      <a:pt x="77" y="268"/>
                    </a:cubicBezTo>
                    <a:cubicBezTo>
                      <a:pt x="77" y="269"/>
                      <a:pt x="76" y="269"/>
                      <a:pt x="75" y="270"/>
                    </a:cubicBezTo>
                    <a:cubicBezTo>
                      <a:pt x="74" y="271"/>
                      <a:pt x="73" y="271"/>
                      <a:pt x="73" y="272"/>
                    </a:cubicBezTo>
                    <a:cubicBezTo>
                      <a:pt x="72" y="273"/>
                      <a:pt x="72" y="273"/>
                      <a:pt x="72" y="273"/>
                    </a:cubicBezTo>
                    <a:cubicBezTo>
                      <a:pt x="71" y="273"/>
                      <a:pt x="70" y="273"/>
                      <a:pt x="69" y="274"/>
                    </a:cubicBezTo>
                    <a:cubicBezTo>
                      <a:pt x="69" y="274"/>
                      <a:pt x="69" y="274"/>
                      <a:pt x="69" y="274"/>
                    </a:cubicBezTo>
                    <a:cubicBezTo>
                      <a:pt x="66" y="274"/>
                      <a:pt x="64" y="275"/>
                      <a:pt x="63" y="276"/>
                    </a:cubicBezTo>
                    <a:cubicBezTo>
                      <a:pt x="61" y="276"/>
                      <a:pt x="60" y="277"/>
                      <a:pt x="59" y="279"/>
                    </a:cubicBezTo>
                    <a:cubicBezTo>
                      <a:pt x="59" y="280"/>
                      <a:pt x="59" y="280"/>
                      <a:pt x="59" y="281"/>
                    </a:cubicBezTo>
                    <a:cubicBezTo>
                      <a:pt x="59" y="281"/>
                      <a:pt x="58" y="282"/>
                      <a:pt x="58" y="282"/>
                    </a:cubicBezTo>
                    <a:cubicBezTo>
                      <a:pt x="58" y="282"/>
                      <a:pt x="58" y="282"/>
                      <a:pt x="58" y="282"/>
                    </a:cubicBezTo>
                    <a:cubicBezTo>
                      <a:pt x="58" y="282"/>
                      <a:pt x="58" y="282"/>
                      <a:pt x="58" y="282"/>
                    </a:cubicBezTo>
                    <a:cubicBezTo>
                      <a:pt x="57" y="282"/>
                      <a:pt x="57" y="282"/>
                      <a:pt x="56" y="282"/>
                    </a:cubicBezTo>
                    <a:cubicBezTo>
                      <a:pt x="55" y="281"/>
                      <a:pt x="53" y="280"/>
                      <a:pt x="51" y="280"/>
                    </a:cubicBezTo>
                    <a:cubicBezTo>
                      <a:pt x="50" y="280"/>
                      <a:pt x="49" y="280"/>
                      <a:pt x="48" y="281"/>
                    </a:cubicBezTo>
                    <a:cubicBezTo>
                      <a:pt x="43" y="284"/>
                      <a:pt x="44" y="290"/>
                      <a:pt x="45" y="295"/>
                    </a:cubicBezTo>
                    <a:cubicBezTo>
                      <a:pt x="45" y="295"/>
                      <a:pt x="45" y="296"/>
                      <a:pt x="45" y="296"/>
                    </a:cubicBezTo>
                    <a:cubicBezTo>
                      <a:pt x="45" y="296"/>
                      <a:pt x="45" y="295"/>
                      <a:pt x="45" y="295"/>
                    </a:cubicBezTo>
                    <a:cubicBezTo>
                      <a:pt x="43" y="293"/>
                      <a:pt x="41" y="293"/>
                      <a:pt x="40" y="293"/>
                    </a:cubicBezTo>
                    <a:cubicBezTo>
                      <a:pt x="40" y="293"/>
                      <a:pt x="40" y="293"/>
                      <a:pt x="39" y="293"/>
                    </a:cubicBezTo>
                    <a:cubicBezTo>
                      <a:pt x="39" y="293"/>
                      <a:pt x="39" y="293"/>
                      <a:pt x="39" y="292"/>
                    </a:cubicBezTo>
                    <a:cubicBezTo>
                      <a:pt x="38" y="292"/>
                      <a:pt x="37" y="292"/>
                      <a:pt x="35" y="292"/>
                    </a:cubicBezTo>
                    <a:cubicBezTo>
                      <a:pt x="35" y="292"/>
                      <a:pt x="35" y="292"/>
                      <a:pt x="35" y="292"/>
                    </a:cubicBezTo>
                    <a:cubicBezTo>
                      <a:pt x="34" y="292"/>
                      <a:pt x="34" y="292"/>
                      <a:pt x="34" y="292"/>
                    </a:cubicBezTo>
                    <a:cubicBezTo>
                      <a:pt x="33" y="292"/>
                      <a:pt x="31" y="293"/>
                      <a:pt x="31" y="295"/>
                    </a:cubicBezTo>
                    <a:cubicBezTo>
                      <a:pt x="30" y="296"/>
                      <a:pt x="29" y="298"/>
                      <a:pt x="30" y="300"/>
                    </a:cubicBezTo>
                    <a:cubicBezTo>
                      <a:pt x="31" y="302"/>
                      <a:pt x="32" y="303"/>
                      <a:pt x="33" y="303"/>
                    </a:cubicBezTo>
                    <a:cubicBezTo>
                      <a:pt x="34" y="303"/>
                      <a:pt x="34" y="303"/>
                      <a:pt x="34" y="303"/>
                    </a:cubicBezTo>
                    <a:cubicBezTo>
                      <a:pt x="34" y="304"/>
                      <a:pt x="34" y="306"/>
                      <a:pt x="36" y="307"/>
                    </a:cubicBezTo>
                    <a:cubicBezTo>
                      <a:pt x="36" y="307"/>
                      <a:pt x="37" y="307"/>
                      <a:pt x="37" y="307"/>
                    </a:cubicBezTo>
                    <a:cubicBezTo>
                      <a:pt x="37" y="309"/>
                      <a:pt x="37" y="310"/>
                      <a:pt x="36" y="311"/>
                    </a:cubicBezTo>
                    <a:cubicBezTo>
                      <a:pt x="36" y="311"/>
                      <a:pt x="36" y="311"/>
                      <a:pt x="36" y="311"/>
                    </a:cubicBezTo>
                    <a:cubicBezTo>
                      <a:pt x="35" y="308"/>
                      <a:pt x="32" y="308"/>
                      <a:pt x="31" y="308"/>
                    </a:cubicBezTo>
                    <a:cubicBezTo>
                      <a:pt x="28" y="308"/>
                      <a:pt x="26" y="311"/>
                      <a:pt x="25" y="314"/>
                    </a:cubicBezTo>
                    <a:cubicBezTo>
                      <a:pt x="25" y="317"/>
                      <a:pt x="26" y="319"/>
                      <a:pt x="27" y="322"/>
                    </a:cubicBezTo>
                    <a:cubicBezTo>
                      <a:pt x="27" y="323"/>
                      <a:pt x="28" y="324"/>
                      <a:pt x="28" y="325"/>
                    </a:cubicBezTo>
                    <a:cubicBezTo>
                      <a:pt x="28" y="326"/>
                      <a:pt x="28" y="326"/>
                      <a:pt x="28" y="327"/>
                    </a:cubicBezTo>
                    <a:cubicBezTo>
                      <a:pt x="27" y="330"/>
                      <a:pt x="27" y="334"/>
                      <a:pt x="29" y="336"/>
                    </a:cubicBezTo>
                    <a:cubicBezTo>
                      <a:pt x="30" y="337"/>
                      <a:pt x="31" y="337"/>
                      <a:pt x="33" y="337"/>
                    </a:cubicBezTo>
                    <a:cubicBezTo>
                      <a:pt x="33" y="337"/>
                      <a:pt x="33" y="337"/>
                      <a:pt x="33" y="337"/>
                    </a:cubicBezTo>
                    <a:cubicBezTo>
                      <a:pt x="33" y="337"/>
                      <a:pt x="33" y="337"/>
                      <a:pt x="34" y="337"/>
                    </a:cubicBezTo>
                    <a:cubicBezTo>
                      <a:pt x="35" y="337"/>
                      <a:pt x="36" y="336"/>
                      <a:pt x="37" y="336"/>
                    </a:cubicBezTo>
                    <a:cubicBezTo>
                      <a:pt x="38" y="337"/>
                      <a:pt x="39" y="337"/>
                      <a:pt x="40" y="337"/>
                    </a:cubicBezTo>
                    <a:cubicBezTo>
                      <a:pt x="40" y="337"/>
                      <a:pt x="40" y="337"/>
                      <a:pt x="40" y="337"/>
                    </a:cubicBezTo>
                    <a:cubicBezTo>
                      <a:pt x="42" y="337"/>
                      <a:pt x="44" y="335"/>
                      <a:pt x="45" y="333"/>
                    </a:cubicBezTo>
                    <a:cubicBezTo>
                      <a:pt x="45" y="334"/>
                      <a:pt x="45" y="334"/>
                      <a:pt x="46" y="334"/>
                    </a:cubicBezTo>
                    <a:cubicBezTo>
                      <a:pt x="47" y="335"/>
                      <a:pt x="48" y="335"/>
                      <a:pt x="49" y="335"/>
                    </a:cubicBezTo>
                    <a:cubicBezTo>
                      <a:pt x="53" y="335"/>
                      <a:pt x="55" y="333"/>
                      <a:pt x="57" y="331"/>
                    </a:cubicBezTo>
                    <a:cubicBezTo>
                      <a:pt x="58" y="331"/>
                      <a:pt x="59" y="330"/>
                      <a:pt x="60" y="330"/>
                    </a:cubicBezTo>
                    <a:cubicBezTo>
                      <a:pt x="62" y="328"/>
                      <a:pt x="65" y="327"/>
                      <a:pt x="67" y="327"/>
                    </a:cubicBezTo>
                    <a:cubicBezTo>
                      <a:pt x="67" y="328"/>
                      <a:pt x="65" y="329"/>
                      <a:pt x="63" y="331"/>
                    </a:cubicBezTo>
                    <a:cubicBezTo>
                      <a:pt x="62" y="331"/>
                      <a:pt x="62" y="331"/>
                      <a:pt x="62" y="331"/>
                    </a:cubicBezTo>
                    <a:cubicBezTo>
                      <a:pt x="61" y="332"/>
                      <a:pt x="60" y="332"/>
                      <a:pt x="59" y="332"/>
                    </a:cubicBezTo>
                    <a:cubicBezTo>
                      <a:pt x="57" y="333"/>
                      <a:pt x="55" y="334"/>
                      <a:pt x="54" y="336"/>
                    </a:cubicBezTo>
                    <a:cubicBezTo>
                      <a:pt x="53" y="336"/>
                      <a:pt x="53" y="337"/>
                      <a:pt x="52" y="338"/>
                    </a:cubicBezTo>
                    <a:cubicBezTo>
                      <a:pt x="52" y="338"/>
                      <a:pt x="51" y="338"/>
                      <a:pt x="51" y="338"/>
                    </a:cubicBezTo>
                    <a:cubicBezTo>
                      <a:pt x="48" y="338"/>
                      <a:pt x="46" y="339"/>
                      <a:pt x="44" y="342"/>
                    </a:cubicBezTo>
                    <a:cubicBezTo>
                      <a:pt x="44" y="342"/>
                      <a:pt x="43" y="343"/>
                      <a:pt x="41" y="343"/>
                    </a:cubicBezTo>
                    <a:cubicBezTo>
                      <a:pt x="39" y="344"/>
                      <a:pt x="36" y="346"/>
                      <a:pt x="35" y="350"/>
                    </a:cubicBezTo>
                    <a:cubicBezTo>
                      <a:pt x="35" y="350"/>
                      <a:pt x="35" y="350"/>
                      <a:pt x="35" y="350"/>
                    </a:cubicBezTo>
                    <a:cubicBezTo>
                      <a:pt x="33" y="350"/>
                      <a:pt x="32" y="351"/>
                      <a:pt x="31" y="352"/>
                    </a:cubicBezTo>
                    <a:cubicBezTo>
                      <a:pt x="29" y="354"/>
                      <a:pt x="28" y="357"/>
                      <a:pt x="28" y="359"/>
                    </a:cubicBezTo>
                    <a:cubicBezTo>
                      <a:pt x="28" y="361"/>
                      <a:pt x="28" y="361"/>
                      <a:pt x="28" y="361"/>
                    </a:cubicBezTo>
                    <a:cubicBezTo>
                      <a:pt x="28" y="363"/>
                      <a:pt x="28" y="367"/>
                      <a:pt x="30" y="369"/>
                    </a:cubicBezTo>
                    <a:cubicBezTo>
                      <a:pt x="31" y="369"/>
                      <a:pt x="32" y="370"/>
                      <a:pt x="33" y="370"/>
                    </a:cubicBezTo>
                    <a:cubicBezTo>
                      <a:pt x="33" y="370"/>
                      <a:pt x="33" y="370"/>
                      <a:pt x="33" y="370"/>
                    </a:cubicBezTo>
                    <a:cubicBezTo>
                      <a:pt x="36" y="370"/>
                      <a:pt x="38" y="367"/>
                      <a:pt x="39" y="365"/>
                    </a:cubicBezTo>
                    <a:cubicBezTo>
                      <a:pt x="39" y="365"/>
                      <a:pt x="39" y="365"/>
                      <a:pt x="40" y="365"/>
                    </a:cubicBezTo>
                    <a:cubicBezTo>
                      <a:pt x="40" y="365"/>
                      <a:pt x="41" y="365"/>
                      <a:pt x="42" y="365"/>
                    </a:cubicBezTo>
                    <a:cubicBezTo>
                      <a:pt x="42" y="365"/>
                      <a:pt x="42" y="365"/>
                      <a:pt x="43" y="365"/>
                    </a:cubicBezTo>
                    <a:cubicBezTo>
                      <a:pt x="43" y="365"/>
                      <a:pt x="43" y="365"/>
                      <a:pt x="43" y="365"/>
                    </a:cubicBezTo>
                    <a:cubicBezTo>
                      <a:pt x="43" y="368"/>
                      <a:pt x="44" y="369"/>
                      <a:pt x="46" y="369"/>
                    </a:cubicBezTo>
                    <a:cubicBezTo>
                      <a:pt x="46" y="369"/>
                      <a:pt x="46" y="369"/>
                      <a:pt x="46" y="369"/>
                    </a:cubicBezTo>
                    <a:cubicBezTo>
                      <a:pt x="46" y="369"/>
                      <a:pt x="45" y="370"/>
                      <a:pt x="45" y="370"/>
                    </a:cubicBezTo>
                    <a:cubicBezTo>
                      <a:pt x="45" y="371"/>
                      <a:pt x="44" y="372"/>
                      <a:pt x="44" y="373"/>
                    </a:cubicBezTo>
                    <a:cubicBezTo>
                      <a:pt x="44" y="373"/>
                      <a:pt x="44" y="373"/>
                      <a:pt x="44" y="374"/>
                    </a:cubicBezTo>
                    <a:cubicBezTo>
                      <a:pt x="44" y="374"/>
                      <a:pt x="44" y="374"/>
                      <a:pt x="44" y="374"/>
                    </a:cubicBezTo>
                    <a:cubicBezTo>
                      <a:pt x="44" y="375"/>
                      <a:pt x="43" y="376"/>
                      <a:pt x="43" y="377"/>
                    </a:cubicBezTo>
                    <a:cubicBezTo>
                      <a:pt x="43" y="379"/>
                      <a:pt x="44" y="381"/>
                      <a:pt x="45" y="382"/>
                    </a:cubicBezTo>
                    <a:cubicBezTo>
                      <a:pt x="45" y="382"/>
                      <a:pt x="45" y="382"/>
                      <a:pt x="46" y="383"/>
                    </a:cubicBezTo>
                    <a:cubicBezTo>
                      <a:pt x="46" y="385"/>
                      <a:pt x="48" y="388"/>
                      <a:pt x="47" y="389"/>
                    </a:cubicBezTo>
                    <a:cubicBezTo>
                      <a:pt x="47" y="390"/>
                      <a:pt x="47" y="391"/>
                      <a:pt x="46" y="391"/>
                    </a:cubicBezTo>
                    <a:cubicBezTo>
                      <a:pt x="46" y="390"/>
                      <a:pt x="46" y="390"/>
                      <a:pt x="46" y="390"/>
                    </a:cubicBezTo>
                    <a:cubicBezTo>
                      <a:pt x="43" y="390"/>
                      <a:pt x="43" y="390"/>
                      <a:pt x="43" y="390"/>
                    </a:cubicBezTo>
                    <a:cubicBezTo>
                      <a:pt x="42" y="390"/>
                      <a:pt x="42" y="390"/>
                      <a:pt x="41" y="390"/>
                    </a:cubicBezTo>
                    <a:cubicBezTo>
                      <a:pt x="41" y="390"/>
                      <a:pt x="40" y="390"/>
                      <a:pt x="39" y="390"/>
                    </a:cubicBezTo>
                    <a:cubicBezTo>
                      <a:pt x="38" y="390"/>
                      <a:pt x="37" y="390"/>
                      <a:pt x="37" y="390"/>
                    </a:cubicBezTo>
                    <a:cubicBezTo>
                      <a:pt x="35" y="391"/>
                      <a:pt x="33" y="393"/>
                      <a:pt x="32" y="395"/>
                    </a:cubicBezTo>
                    <a:cubicBezTo>
                      <a:pt x="30" y="397"/>
                      <a:pt x="30" y="399"/>
                      <a:pt x="30" y="400"/>
                    </a:cubicBezTo>
                    <a:cubicBezTo>
                      <a:pt x="30" y="400"/>
                      <a:pt x="31" y="401"/>
                      <a:pt x="31" y="402"/>
                    </a:cubicBezTo>
                    <a:cubicBezTo>
                      <a:pt x="30" y="402"/>
                      <a:pt x="28" y="403"/>
                      <a:pt x="26" y="405"/>
                    </a:cubicBezTo>
                    <a:cubicBezTo>
                      <a:pt x="25" y="407"/>
                      <a:pt x="25" y="408"/>
                      <a:pt x="25" y="409"/>
                    </a:cubicBezTo>
                    <a:cubicBezTo>
                      <a:pt x="25" y="410"/>
                      <a:pt x="25" y="410"/>
                      <a:pt x="25" y="410"/>
                    </a:cubicBezTo>
                    <a:cubicBezTo>
                      <a:pt x="25" y="412"/>
                      <a:pt x="25" y="414"/>
                      <a:pt x="26" y="417"/>
                    </a:cubicBezTo>
                    <a:cubicBezTo>
                      <a:pt x="27" y="418"/>
                      <a:pt x="29" y="419"/>
                      <a:pt x="31" y="419"/>
                    </a:cubicBezTo>
                    <a:cubicBezTo>
                      <a:pt x="31" y="419"/>
                      <a:pt x="32" y="419"/>
                      <a:pt x="32" y="418"/>
                    </a:cubicBezTo>
                    <a:cubicBezTo>
                      <a:pt x="33" y="418"/>
                      <a:pt x="33" y="418"/>
                      <a:pt x="34" y="418"/>
                    </a:cubicBezTo>
                    <a:cubicBezTo>
                      <a:pt x="34" y="419"/>
                      <a:pt x="33" y="419"/>
                      <a:pt x="31" y="420"/>
                    </a:cubicBezTo>
                    <a:cubicBezTo>
                      <a:pt x="30" y="420"/>
                      <a:pt x="30" y="420"/>
                      <a:pt x="30" y="420"/>
                    </a:cubicBezTo>
                    <a:cubicBezTo>
                      <a:pt x="29" y="421"/>
                      <a:pt x="27" y="421"/>
                      <a:pt x="26" y="423"/>
                    </a:cubicBezTo>
                    <a:cubicBezTo>
                      <a:pt x="23" y="426"/>
                      <a:pt x="25" y="429"/>
                      <a:pt x="26" y="431"/>
                    </a:cubicBezTo>
                    <a:cubicBezTo>
                      <a:pt x="26" y="431"/>
                      <a:pt x="27" y="432"/>
                      <a:pt x="27" y="432"/>
                    </a:cubicBezTo>
                    <a:cubicBezTo>
                      <a:pt x="27" y="432"/>
                      <a:pt x="27" y="432"/>
                      <a:pt x="26" y="433"/>
                    </a:cubicBezTo>
                    <a:cubicBezTo>
                      <a:pt x="26" y="433"/>
                      <a:pt x="25" y="435"/>
                      <a:pt x="25" y="437"/>
                    </a:cubicBezTo>
                    <a:cubicBezTo>
                      <a:pt x="26" y="439"/>
                      <a:pt x="27" y="440"/>
                      <a:pt x="27" y="442"/>
                    </a:cubicBezTo>
                    <a:cubicBezTo>
                      <a:pt x="28" y="443"/>
                      <a:pt x="28" y="443"/>
                      <a:pt x="28" y="443"/>
                    </a:cubicBezTo>
                    <a:cubicBezTo>
                      <a:pt x="29" y="445"/>
                      <a:pt x="32" y="446"/>
                      <a:pt x="34" y="447"/>
                    </a:cubicBezTo>
                    <a:cubicBezTo>
                      <a:pt x="35" y="447"/>
                      <a:pt x="35" y="447"/>
                      <a:pt x="35" y="447"/>
                    </a:cubicBezTo>
                    <a:cubicBezTo>
                      <a:pt x="36" y="448"/>
                      <a:pt x="37" y="449"/>
                      <a:pt x="38" y="450"/>
                    </a:cubicBezTo>
                    <a:cubicBezTo>
                      <a:pt x="39" y="451"/>
                      <a:pt x="40" y="452"/>
                      <a:pt x="42" y="453"/>
                    </a:cubicBezTo>
                    <a:cubicBezTo>
                      <a:pt x="43" y="453"/>
                      <a:pt x="44" y="453"/>
                      <a:pt x="45" y="454"/>
                    </a:cubicBezTo>
                    <a:cubicBezTo>
                      <a:pt x="43" y="454"/>
                      <a:pt x="40" y="455"/>
                      <a:pt x="39" y="459"/>
                    </a:cubicBezTo>
                    <a:cubicBezTo>
                      <a:pt x="39" y="460"/>
                      <a:pt x="39" y="460"/>
                      <a:pt x="39" y="460"/>
                    </a:cubicBezTo>
                    <a:cubicBezTo>
                      <a:pt x="39" y="460"/>
                      <a:pt x="39" y="460"/>
                      <a:pt x="39" y="460"/>
                    </a:cubicBezTo>
                    <a:cubicBezTo>
                      <a:pt x="37" y="458"/>
                      <a:pt x="35" y="456"/>
                      <a:pt x="33" y="454"/>
                    </a:cubicBezTo>
                    <a:cubicBezTo>
                      <a:pt x="32" y="452"/>
                      <a:pt x="31" y="450"/>
                      <a:pt x="30" y="448"/>
                    </a:cubicBezTo>
                    <a:cubicBezTo>
                      <a:pt x="30" y="446"/>
                      <a:pt x="29" y="444"/>
                      <a:pt x="27" y="442"/>
                    </a:cubicBezTo>
                    <a:cubicBezTo>
                      <a:pt x="27" y="441"/>
                      <a:pt x="27" y="441"/>
                      <a:pt x="26" y="440"/>
                    </a:cubicBezTo>
                    <a:cubicBezTo>
                      <a:pt x="25" y="437"/>
                      <a:pt x="22" y="434"/>
                      <a:pt x="19" y="432"/>
                    </a:cubicBezTo>
                    <a:cubicBezTo>
                      <a:pt x="19" y="432"/>
                      <a:pt x="18" y="431"/>
                      <a:pt x="18" y="431"/>
                    </a:cubicBezTo>
                    <a:cubicBezTo>
                      <a:pt x="15" y="429"/>
                      <a:pt x="13" y="427"/>
                      <a:pt x="9" y="427"/>
                    </a:cubicBezTo>
                    <a:cubicBezTo>
                      <a:pt x="8" y="427"/>
                      <a:pt x="8" y="427"/>
                      <a:pt x="7" y="427"/>
                    </a:cubicBezTo>
                    <a:cubicBezTo>
                      <a:pt x="6" y="428"/>
                      <a:pt x="4" y="429"/>
                      <a:pt x="2" y="431"/>
                    </a:cubicBezTo>
                    <a:cubicBezTo>
                      <a:pt x="0" y="436"/>
                      <a:pt x="1" y="442"/>
                      <a:pt x="2" y="445"/>
                    </a:cubicBezTo>
                    <a:cubicBezTo>
                      <a:pt x="3" y="446"/>
                      <a:pt x="4" y="447"/>
                      <a:pt x="5" y="448"/>
                    </a:cubicBezTo>
                    <a:cubicBezTo>
                      <a:pt x="5" y="448"/>
                      <a:pt x="6" y="448"/>
                      <a:pt x="6" y="448"/>
                    </a:cubicBezTo>
                    <a:cubicBezTo>
                      <a:pt x="6" y="448"/>
                      <a:pt x="6" y="448"/>
                      <a:pt x="6" y="448"/>
                    </a:cubicBezTo>
                    <a:cubicBezTo>
                      <a:pt x="6" y="448"/>
                      <a:pt x="5" y="450"/>
                      <a:pt x="4" y="450"/>
                    </a:cubicBezTo>
                    <a:cubicBezTo>
                      <a:pt x="4" y="452"/>
                      <a:pt x="3" y="453"/>
                      <a:pt x="2" y="454"/>
                    </a:cubicBezTo>
                    <a:cubicBezTo>
                      <a:pt x="2" y="454"/>
                      <a:pt x="2" y="454"/>
                      <a:pt x="2" y="454"/>
                    </a:cubicBezTo>
                    <a:cubicBezTo>
                      <a:pt x="2" y="457"/>
                      <a:pt x="0" y="460"/>
                      <a:pt x="3" y="463"/>
                    </a:cubicBezTo>
                    <a:cubicBezTo>
                      <a:pt x="3" y="464"/>
                      <a:pt x="5" y="465"/>
                      <a:pt x="7" y="465"/>
                    </a:cubicBezTo>
                    <a:cubicBezTo>
                      <a:pt x="7" y="465"/>
                      <a:pt x="8" y="465"/>
                      <a:pt x="8" y="465"/>
                    </a:cubicBezTo>
                    <a:cubicBezTo>
                      <a:pt x="8" y="465"/>
                      <a:pt x="8" y="465"/>
                      <a:pt x="8" y="465"/>
                    </a:cubicBezTo>
                    <a:cubicBezTo>
                      <a:pt x="8" y="465"/>
                      <a:pt x="8" y="465"/>
                      <a:pt x="9" y="466"/>
                    </a:cubicBezTo>
                    <a:cubicBezTo>
                      <a:pt x="9" y="467"/>
                      <a:pt x="10" y="467"/>
                      <a:pt x="10" y="468"/>
                    </a:cubicBezTo>
                    <a:cubicBezTo>
                      <a:pt x="10" y="469"/>
                      <a:pt x="11" y="469"/>
                      <a:pt x="11" y="470"/>
                    </a:cubicBezTo>
                    <a:cubicBezTo>
                      <a:pt x="11" y="471"/>
                      <a:pt x="11" y="471"/>
                      <a:pt x="10" y="472"/>
                    </a:cubicBezTo>
                    <a:cubicBezTo>
                      <a:pt x="8" y="474"/>
                      <a:pt x="8" y="477"/>
                      <a:pt x="10" y="479"/>
                    </a:cubicBezTo>
                    <a:cubicBezTo>
                      <a:pt x="10" y="480"/>
                      <a:pt x="11" y="480"/>
                      <a:pt x="12" y="481"/>
                    </a:cubicBezTo>
                    <a:cubicBezTo>
                      <a:pt x="12" y="481"/>
                      <a:pt x="12" y="482"/>
                      <a:pt x="12" y="482"/>
                    </a:cubicBezTo>
                    <a:cubicBezTo>
                      <a:pt x="12" y="482"/>
                      <a:pt x="12" y="482"/>
                      <a:pt x="12" y="482"/>
                    </a:cubicBezTo>
                    <a:cubicBezTo>
                      <a:pt x="12" y="482"/>
                      <a:pt x="12" y="483"/>
                      <a:pt x="11" y="483"/>
                    </a:cubicBezTo>
                    <a:cubicBezTo>
                      <a:pt x="10" y="485"/>
                      <a:pt x="8" y="488"/>
                      <a:pt x="10" y="491"/>
                    </a:cubicBezTo>
                    <a:cubicBezTo>
                      <a:pt x="11" y="492"/>
                      <a:pt x="12" y="493"/>
                      <a:pt x="14" y="494"/>
                    </a:cubicBezTo>
                    <a:cubicBezTo>
                      <a:pt x="12" y="496"/>
                      <a:pt x="12" y="500"/>
                      <a:pt x="13" y="501"/>
                    </a:cubicBezTo>
                    <a:cubicBezTo>
                      <a:pt x="14" y="505"/>
                      <a:pt x="17" y="507"/>
                      <a:pt x="20" y="509"/>
                    </a:cubicBezTo>
                    <a:cubicBezTo>
                      <a:pt x="21" y="510"/>
                      <a:pt x="21" y="510"/>
                      <a:pt x="21" y="510"/>
                    </a:cubicBezTo>
                    <a:cubicBezTo>
                      <a:pt x="22" y="511"/>
                      <a:pt x="23" y="511"/>
                      <a:pt x="24" y="513"/>
                    </a:cubicBezTo>
                    <a:cubicBezTo>
                      <a:pt x="24" y="513"/>
                      <a:pt x="25" y="514"/>
                      <a:pt x="25" y="515"/>
                    </a:cubicBezTo>
                    <a:cubicBezTo>
                      <a:pt x="26" y="515"/>
                      <a:pt x="26" y="516"/>
                      <a:pt x="26" y="516"/>
                    </a:cubicBezTo>
                    <a:cubicBezTo>
                      <a:pt x="27" y="516"/>
                      <a:pt x="26" y="517"/>
                      <a:pt x="26" y="518"/>
                    </a:cubicBezTo>
                    <a:cubicBezTo>
                      <a:pt x="25" y="519"/>
                      <a:pt x="25" y="519"/>
                      <a:pt x="24" y="520"/>
                    </a:cubicBezTo>
                    <a:cubicBezTo>
                      <a:pt x="24" y="521"/>
                      <a:pt x="24" y="521"/>
                      <a:pt x="24" y="522"/>
                    </a:cubicBezTo>
                    <a:cubicBezTo>
                      <a:pt x="23" y="523"/>
                      <a:pt x="22" y="525"/>
                      <a:pt x="22" y="527"/>
                    </a:cubicBezTo>
                    <a:cubicBezTo>
                      <a:pt x="22" y="530"/>
                      <a:pt x="25" y="533"/>
                      <a:pt x="27" y="535"/>
                    </a:cubicBezTo>
                    <a:cubicBezTo>
                      <a:pt x="28" y="535"/>
                      <a:pt x="29" y="535"/>
                      <a:pt x="30" y="536"/>
                    </a:cubicBezTo>
                    <a:cubicBezTo>
                      <a:pt x="31" y="536"/>
                      <a:pt x="31" y="536"/>
                      <a:pt x="31" y="536"/>
                    </a:cubicBezTo>
                    <a:cubicBezTo>
                      <a:pt x="31" y="536"/>
                      <a:pt x="32" y="536"/>
                      <a:pt x="32" y="536"/>
                    </a:cubicBezTo>
                    <a:cubicBezTo>
                      <a:pt x="33" y="537"/>
                      <a:pt x="33" y="537"/>
                      <a:pt x="34" y="537"/>
                    </a:cubicBezTo>
                    <a:cubicBezTo>
                      <a:pt x="35" y="537"/>
                      <a:pt x="36" y="538"/>
                      <a:pt x="36" y="538"/>
                    </a:cubicBezTo>
                    <a:cubicBezTo>
                      <a:pt x="37" y="538"/>
                      <a:pt x="37" y="538"/>
                      <a:pt x="37" y="538"/>
                    </a:cubicBezTo>
                    <a:cubicBezTo>
                      <a:pt x="36" y="538"/>
                      <a:pt x="35" y="538"/>
                      <a:pt x="33" y="539"/>
                    </a:cubicBezTo>
                    <a:cubicBezTo>
                      <a:pt x="33" y="539"/>
                      <a:pt x="33" y="539"/>
                      <a:pt x="33" y="539"/>
                    </a:cubicBezTo>
                    <a:cubicBezTo>
                      <a:pt x="31" y="540"/>
                      <a:pt x="28" y="541"/>
                      <a:pt x="29" y="546"/>
                    </a:cubicBezTo>
                    <a:cubicBezTo>
                      <a:pt x="29" y="547"/>
                      <a:pt x="30" y="548"/>
                      <a:pt x="31" y="549"/>
                    </a:cubicBezTo>
                    <a:cubicBezTo>
                      <a:pt x="31" y="550"/>
                      <a:pt x="32" y="550"/>
                      <a:pt x="33" y="550"/>
                    </a:cubicBezTo>
                    <a:cubicBezTo>
                      <a:pt x="34" y="559"/>
                      <a:pt x="39" y="566"/>
                      <a:pt x="44" y="572"/>
                    </a:cubicBezTo>
                    <a:cubicBezTo>
                      <a:pt x="46" y="575"/>
                      <a:pt x="46" y="575"/>
                      <a:pt x="46" y="575"/>
                    </a:cubicBezTo>
                    <a:cubicBezTo>
                      <a:pt x="49" y="579"/>
                      <a:pt x="54" y="583"/>
                      <a:pt x="61" y="583"/>
                    </a:cubicBezTo>
                    <a:cubicBezTo>
                      <a:pt x="61" y="583"/>
                      <a:pt x="62" y="583"/>
                      <a:pt x="62" y="583"/>
                    </a:cubicBezTo>
                    <a:cubicBezTo>
                      <a:pt x="65" y="583"/>
                      <a:pt x="67" y="582"/>
                      <a:pt x="69" y="580"/>
                    </a:cubicBezTo>
                    <a:cubicBezTo>
                      <a:pt x="72" y="575"/>
                      <a:pt x="71" y="570"/>
                      <a:pt x="71" y="565"/>
                    </a:cubicBezTo>
                    <a:cubicBezTo>
                      <a:pt x="71" y="564"/>
                      <a:pt x="71" y="564"/>
                      <a:pt x="71" y="564"/>
                    </a:cubicBezTo>
                    <a:cubicBezTo>
                      <a:pt x="70" y="560"/>
                      <a:pt x="70" y="560"/>
                      <a:pt x="70" y="560"/>
                    </a:cubicBezTo>
                    <a:cubicBezTo>
                      <a:pt x="69" y="551"/>
                      <a:pt x="68" y="542"/>
                      <a:pt x="63" y="533"/>
                    </a:cubicBezTo>
                    <a:cubicBezTo>
                      <a:pt x="58" y="523"/>
                      <a:pt x="58" y="517"/>
                      <a:pt x="58" y="506"/>
                    </a:cubicBezTo>
                    <a:cubicBezTo>
                      <a:pt x="58" y="504"/>
                      <a:pt x="58" y="502"/>
                      <a:pt x="58" y="501"/>
                    </a:cubicBezTo>
                    <a:cubicBezTo>
                      <a:pt x="58" y="498"/>
                      <a:pt x="58" y="496"/>
                      <a:pt x="58" y="495"/>
                    </a:cubicBezTo>
                    <a:cubicBezTo>
                      <a:pt x="59" y="493"/>
                      <a:pt x="59" y="493"/>
                      <a:pt x="59" y="493"/>
                    </a:cubicBezTo>
                    <a:cubicBezTo>
                      <a:pt x="59" y="491"/>
                      <a:pt x="59" y="489"/>
                      <a:pt x="59" y="486"/>
                    </a:cubicBezTo>
                    <a:cubicBezTo>
                      <a:pt x="59" y="484"/>
                      <a:pt x="57" y="482"/>
                      <a:pt x="56" y="481"/>
                    </a:cubicBezTo>
                    <a:cubicBezTo>
                      <a:pt x="56" y="481"/>
                      <a:pt x="56" y="481"/>
                      <a:pt x="56" y="480"/>
                    </a:cubicBezTo>
                    <a:cubicBezTo>
                      <a:pt x="57" y="481"/>
                      <a:pt x="58" y="481"/>
                      <a:pt x="59" y="481"/>
                    </a:cubicBezTo>
                    <a:cubicBezTo>
                      <a:pt x="59" y="481"/>
                      <a:pt x="60" y="481"/>
                      <a:pt x="60" y="481"/>
                    </a:cubicBezTo>
                    <a:cubicBezTo>
                      <a:pt x="61" y="481"/>
                      <a:pt x="61" y="481"/>
                      <a:pt x="62" y="481"/>
                    </a:cubicBezTo>
                    <a:cubicBezTo>
                      <a:pt x="62" y="483"/>
                      <a:pt x="63" y="485"/>
                      <a:pt x="64" y="487"/>
                    </a:cubicBezTo>
                    <a:cubicBezTo>
                      <a:pt x="64" y="487"/>
                      <a:pt x="64" y="487"/>
                      <a:pt x="64" y="487"/>
                    </a:cubicBezTo>
                    <a:cubicBezTo>
                      <a:pt x="62" y="487"/>
                      <a:pt x="61" y="488"/>
                      <a:pt x="60" y="489"/>
                    </a:cubicBezTo>
                    <a:cubicBezTo>
                      <a:pt x="58" y="491"/>
                      <a:pt x="59" y="493"/>
                      <a:pt x="60" y="494"/>
                    </a:cubicBezTo>
                    <a:cubicBezTo>
                      <a:pt x="60" y="495"/>
                      <a:pt x="60" y="495"/>
                      <a:pt x="60" y="495"/>
                    </a:cubicBezTo>
                    <a:cubicBezTo>
                      <a:pt x="60" y="496"/>
                      <a:pt x="60" y="496"/>
                      <a:pt x="60" y="497"/>
                    </a:cubicBezTo>
                    <a:cubicBezTo>
                      <a:pt x="59" y="498"/>
                      <a:pt x="58" y="500"/>
                      <a:pt x="59" y="502"/>
                    </a:cubicBezTo>
                    <a:cubicBezTo>
                      <a:pt x="59" y="504"/>
                      <a:pt x="60" y="504"/>
                      <a:pt x="62" y="505"/>
                    </a:cubicBezTo>
                    <a:cubicBezTo>
                      <a:pt x="62" y="505"/>
                      <a:pt x="62" y="505"/>
                      <a:pt x="63" y="505"/>
                    </a:cubicBezTo>
                    <a:cubicBezTo>
                      <a:pt x="63" y="505"/>
                      <a:pt x="63" y="505"/>
                      <a:pt x="63" y="505"/>
                    </a:cubicBezTo>
                    <a:cubicBezTo>
                      <a:pt x="62" y="507"/>
                      <a:pt x="62" y="509"/>
                      <a:pt x="62" y="510"/>
                    </a:cubicBezTo>
                    <a:cubicBezTo>
                      <a:pt x="62" y="511"/>
                      <a:pt x="62" y="511"/>
                      <a:pt x="62" y="512"/>
                    </a:cubicBezTo>
                    <a:cubicBezTo>
                      <a:pt x="62" y="512"/>
                      <a:pt x="62" y="512"/>
                      <a:pt x="62" y="512"/>
                    </a:cubicBezTo>
                    <a:cubicBezTo>
                      <a:pt x="62" y="515"/>
                      <a:pt x="62" y="516"/>
                      <a:pt x="64" y="519"/>
                    </a:cubicBezTo>
                    <a:cubicBezTo>
                      <a:pt x="64" y="519"/>
                      <a:pt x="64" y="519"/>
                      <a:pt x="64" y="520"/>
                    </a:cubicBezTo>
                    <a:cubicBezTo>
                      <a:pt x="65" y="521"/>
                      <a:pt x="65" y="522"/>
                      <a:pt x="66" y="522"/>
                    </a:cubicBezTo>
                    <a:cubicBezTo>
                      <a:pt x="68" y="524"/>
                      <a:pt x="70" y="524"/>
                      <a:pt x="71" y="524"/>
                    </a:cubicBezTo>
                    <a:cubicBezTo>
                      <a:pt x="71" y="524"/>
                      <a:pt x="71" y="524"/>
                      <a:pt x="72" y="524"/>
                    </a:cubicBezTo>
                    <a:cubicBezTo>
                      <a:pt x="70" y="526"/>
                      <a:pt x="69" y="530"/>
                      <a:pt x="70" y="534"/>
                    </a:cubicBezTo>
                    <a:cubicBezTo>
                      <a:pt x="71" y="536"/>
                      <a:pt x="72" y="537"/>
                      <a:pt x="73" y="538"/>
                    </a:cubicBezTo>
                    <a:cubicBezTo>
                      <a:pt x="74" y="539"/>
                      <a:pt x="74" y="539"/>
                      <a:pt x="74" y="539"/>
                    </a:cubicBezTo>
                    <a:cubicBezTo>
                      <a:pt x="74" y="539"/>
                      <a:pt x="74" y="540"/>
                      <a:pt x="75" y="540"/>
                    </a:cubicBezTo>
                    <a:cubicBezTo>
                      <a:pt x="75" y="541"/>
                      <a:pt x="76" y="542"/>
                      <a:pt x="77" y="543"/>
                    </a:cubicBezTo>
                    <a:cubicBezTo>
                      <a:pt x="77" y="543"/>
                      <a:pt x="80" y="545"/>
                      <a:pt x="82" y="545"/>
                    </a:cubicBezTo>
                    <a:cubicBezTo>
                      <a:pt x="83" y="545"/>
                      <a:pt x="83" y="545"/>
                      <a:pt x="83" y="545"/>
                    </a:cubicBezTo>
                    <a:cubicBezTo>
                      <a:pt x="83" y="545"/>
                      <a:pt x="83" y="546"/>
                      <a:pt x="83" y="546"/>
                    </a:cubicBezTo>
                    <a:cubicBezTo>
                      <a:pt x="82" y="549"/>
                      <a:pt x="82" y="551"/>
                      <a:pt x="82" y="553"/>
                    </a:cubicBezTo>
                    <a:cubicBezTo>
                      <a:pt x="82" y="556"/>
                      <a:pt x="82" y="556"/>
                      <a:pt x="82" y="556"/>
                    </a:cubicBezTo>
                    <a:cubicBezTo>
                      <a:pt x="83" y="559"/>
                      <a:pt x="83" y="559"/>
                      <a:pt x="83" y="559"/>
                    </a:cubicBezTo>
                    <a:cubicBezTo>
                      <a:pt x="84" y="559"/>
                      <a:pt x="84" y="559"/>
                      <a:pt x="84" y="559"/>
                    </a:cubicBezTo>
                    <a:cubicBezTo>
                      <a:pt x="85" y="561"/>
                      <a:pt x="125" y="602"/>
                      <a:pt x="284" y="662"/>
                    </a:cubicBezTo>
                    <a:cubicBezTo>
                      <a:pt x="290" y="664"/>
                      <a:pt x="290" y="664"/>
                      <a:pt x="290" y="664"/>
                    </a:cubicBezTo>
                    <a:cubicBezTo>
                      <a:pt x="288" y="658"/>
                      <a:pt x="288" y="658"/>
                      <a:pt x="288" y="658"/>
                    </a:cubicBezTo>
                    <a:cubicBezTo>
                      <a:pt x="288" y="657"/>
                      <a:pt x="287" y="656"/>
                      <a:pt x="287" y="655"/>
                    </a:cubicBezTo>
                    <a:cubicBezTo>
                      <a:pt x="285" y="645"/>
                      <a:pt x="287" y="638"/>
                      <a:pt x="290" y="629"/>
                    </a:cubicBezTo>
                    <a:cubicBezTo>
                      <a:pt x="291" y="627"/>
                      <a:pt x="292" y="625"/>
                      <a:pt x="292" y="623"/>
                    </a:cubicBezTo>
                    <a:cubicBezTo>
                      <a:pt x="294" y="616"/>
                      <a:pt x="298" y="606"/>
                      <a:pt x="295" y="599"/>
                    </a:cubicBezTo>
                    <a:cubicBezTo>
                      <a:pt x="293" y="595"/>
                      <a:pt x="292" y="593"/>
                      <a:pt x="290" y="590"/>
                    </a:cubicBezTo>
                    <a:cubicBezTo>
                      <a:pt x="287" y="586"/>
                      <a:pt x="285" y="582"/>
                      <a:pt x="284" y="576"/>
                    </a:cubicBezTo>
                    <a:cubicBezTo>
                      <a:pt x="284" y="574"/>
                      <a:pt x="283" y="573"/>
                      <a:pt x="283" y="571"/>
                    </a:cubicBezTo>
                    <a:cubicBezTo>
                      <a:pt x="282" y="564"/>
                      <a:pt x="280" y="556"/>
                      <a:pt x="277" y="551"/>
                    </a:cubicBezTo>
                    <a:cubicBezTo>
                      <a:pt x="275" y="547"/>
                      <a:pt x="273" y="545"/>
                      <a:pt x="272" y="543"/>
                    </a:cubicBezTo>
                    <a:cubicBezTo>
                      <a:pt x="269" y="540"/>
                      <a:pt x="267" y="538"/>
                      <a:pt x="268" y="530"/>
                    </a:cubicBezTo>
                    <a:cubicBezTo>
                      <a:pt x="268" y="528"/>
                      <a:pt x="268" y="528"/>
                      <a:pt x="268" y="528"/>
                    </a:cubicBezTo>
                    <a:cubicBezTo>
                      <a:pt x="268" y="520"/>
                      <a:pt x="269" y="509"/>
                      <a:pt x="262" y="505"/>
                    </a:cubicBezTo>
                    <a:cubicBezTo>
                      <a:pt x="260" y="504"/>
                      <a:pt x="259" y="503"/>
                      <a:pt x="258" y="503"/>
                    </a:cubicBezTo>
                    <a:cubicBezTo>
                      <a:pt x="255" y="503"/>
                      <a:pt x="254" y="503"/>
                      <a:pt x="253" y="498"/>
                    </a:cubicBezTo>
                    <a:cubicBezTo>
                      <a:pt x="253" y="495"/>
                      <a:pt x="253" y="493"/>
                      <a:pt x="253" y="490"/>
                    </a:cubicBezTo>
                    <a:cubicBezTo>
                      <a:pt x="253" y="488"/>
                      <a:pt x="253" y="486"/>
                      <a:pt x="252" y="484"/>
                    </a:cubicBezTo>
                    <a:cubicBezTo>
                      <a:pt x="252" y="481"/>
                      <a:pt x="252" y="481"/>
                      <a:pt x="252" y="481"/>
                    </a:cubicBezTo>
                    <a:cubicBezTo>
                      <a:pt x="251" y="473"/>
                      <a:pt x="250" y="464"/>
                      <a:pt x="244" y="460"/>
                    </a:cubicBezTo>
                    <a:cubicBezTo>
                      <a:pt x="242" y="458"/>
                      <a:pt x="241" y="458"/>
                      <a:pt x="240" y="457"/>
                    </a:cubicBezTo>
                    <a:cubicBezTo>
                      <a:pt x="238" y="456"/>
                      <a:pt x="236" y="456"/>
                      <a:pt x="235" y="453"/>
                    </a:cubicBezTo>
                    <a:cubicBezTo>
                      <a:pt x="230" y="444"/>
                      <a:pt x="240" y="425"/>
                      <a:pt x="250" y="408"/>
                    </a:cubicBezTo>
                    <a:cubicBezTo>
                      <a:pt x="252" y="406"/>
                      <a:pt x="253" y="404"/>
                      <a:pt x="254" y="402"/>
                    </a:cubicBezTo>
                    <a:cubicBezTo>
                      <a:pt x="267" y="378"/>
                      <a:pt x="280" y="353"/>
                      <a:pt x="291" y="329"/>
                    </a:cubicBezTo>
                    <a:cubicBezTo>
                      <a:pt x="292" y="328"/>
                      <a:pt x="292" y="328"/>
                      <a:pt x="292" y="328"/>
                    </a:cubicBezTo>
                    <a:cubicBezTo>
                      <a:pt x="299" y="313"/>
                      <a:pt x="306" y="300"/>
                      <a:pt x="312" y="287"/>
                    </a:cubicBezTo>
                    <a:cubicBezTo>
                      <a:pt x="318" y="277"/>
                      <a:pt x="322" y="267"/>
                      <a:pt x="327" y="257"/>
                    </a:cubicBezTo>
                    <a:cubicBezTo>
                      <a:pt x="328" y="255"/>
                      <a:pt x="328" y="255"/>
                      <a:pt x="328" y="255"/>
                    </a:cubicBezTo>
                    <a:cubicBezTo>
                      <a:pt x="334" y="244"/>
                      <a:pt x="340" y="232"/>
                      <a:pt x="346" y="220"/>
                    </a:cubicBezTo>
                    <a:cubicBezTo>
                      <a:pt x="347" y="218"/>
                      <a:pt x="347" y="218"/>
                      <a:pt x="347" y="218"/>
                    </a:cubicBezTo>
                    <a:lnTo>
                      <a:pt x="345" y="216"/>
                    </a:lnTo>
                    <a:close/>
                    <a:moveTo>
                      <a:pt x="69" y="498"/>
                    </a:moveTo>
                    <a:cubicBezTo>
                      <a:pt x="69" y="497"/>
                      <a:pt x="69" y="496"/>
                      <a:pt x="70" y="495"/>
                    </a:cubicBezTo>
                    <a:cubicBezTo>
                      <a:pt x="71" y="496"/>
                      <a:pt x="71" y="496"/>
                      <a:pt x="71" y="497"/>
                    </a:cubicBezTo>
                    <a:cubicBezTo>
                      <a:pt x="71" y="499"/>
                      <a:pt x="71" y="499"/>
                      <a:pt x="70" y="500"/>
                    </a:cubicBezTo>
                    <a:cubicBezTo>
                      <a:pt x="70" y="500"/>
                      <a:pt x="69" y="500"/>
                      <a:pt x="68" y="501"/>
                    </a:cubicBezTo>
                    <a:cubicBezTo>
                      <a:pt x="68" y="501"/>
                      <a:pt x="68" y="501"/>
                      <a:pt x="68" y="501"/>
                    </a:cubicBezTo>
                    <a:cubicBezTo>
                      <a:pt x="69" y="500"/>
                      <a:pt x="69" y="499"/>
                      <a:pt x="69" y="498"/>
                    </a:cubicBezTo>
                    <a:close/>
                    <a:moveTo>
                      <a:pt x="45" y="465"/>
                    </a:moveTo>
                    <a:cubicBezTo>
                      <a:pt x="46" y="465"/>
                      <a:pt x="46" y="465"/>
                      <a:pt x="47" y="465"/>
                    </a:cubicBezTo>
                    <a:cubicBezTo>
                      <a:pt x="47" y="465"/>
                      <a:pt x="47" y="465"/>
                      <a:pt x="47" y="465"/>
                    </a:cubicBezTo>
                    <a:cubicBezTo>
                      <a:pt x="48" y="465"/>
                      <a:pt x="48" y="465"/>
                      <a:pt x="48" y="465"/>
                    </a:cubicBezTo>
                    <a:cubicBezTo>
                      <a:pt x="48" y="465"/>
                      <a:pt x="49" y="465"/>
                      <a:pt x="49" y="465"/>
                    </a:cubicBezTo>
                    <a:cubicBezTo>
                      <a:pt x="49" y="466"/>
                      <a:pt x="48" y="467"/>
                      <a:pt x="48" y="469"/>
                    </a:cubicBezTo>
                    <a:cubicBezTo>
                      <a:pt x="48" y="469"/>
                      <a:pt x="48" y="469"/>
                      <a:pt x="48" y="469"/>
                    </a:cubicBezTo>
                    <a:cubicBezTo>
                      <a:pt x="46" y="468"/>
                      <a:pt x="45" y="467"/>
                      <a:pt x="44" y="465"/>
                    </a:cubicBezTo>
                    <a:cubicBezTo>
                      <a:pt x="44" y="465"/>
                      <a:pt x="44" y="465"/>
                      <a:pt x="45" y="465"/>
                    </a:cubicBezTo>
                    <a:cubicBezTo>
                      <a:pt x="45" y="465"/>
                      <a:pt x="45" y="465"/>
                      <a:pt x="45" y="465"/>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90" name="Freeform 55"/>
              <p:cNvSpPr>
                <a:spLocks/>
              </p:cNvSpPr>
              <p:nvPr/>
            </p:nvSpPr>
            <p:spPr bwMode="auto">
              <a:xfrm>
                <a:off x="374" y="2200"/>
                <a:ext cx="120" cy="250"/>
              </a:xfrm>
              <a:custGeom>
                <a:avLst/>
                <a:gdLst>
                  <a:gd name="T0" fmla="*/ 33 w 45"/>
                  <a:gd name="T1" fmla="*/ 35 h 94"/>
                  <a:gd name="T2" fmla="*/ 36 w 45"/>
                  <a:gd name="T3" fmla="*/ 31 h 94"/>
                  <a:gd name="T4" fmla="*/ 43 w 45"/>
                  <a:gd name="T5" fmla="*/ 19 h 94"/>
                  <a:gd name="T6" fmla="*/ 33 w 45"/>
                  <a:gd name="T7" fmla="*/ 11 h 94"/>
                  <a:gd name="T8" fmla="*/ 21 w 45"/>
                  <a:gd name="T9" fmla="*/ 0 h 94"/>
                  <a:gd name="T10" fmla="*/ 14 w 45"/>
                  <a:gd name="T11" fmla="*/ 5 h 94"/>
                  <a:gd name="T12" fmla="*/ 12 w 45"/>
                  <a:gd name="T13" fmla="*/ 7 h 94"/>
                  <a:gd name="T14" fmla="*/ 7 w 45"/>
                  <a:gd name="T15" fmla="*/ 20 h 94"/>
                  <a:gd name="T16" fmla="*/ 6 w 45"/>
                  <a:gd name="T17" fmla="*/ 27 h 94"/>
                  <a:gd name="T18" fmla="*/ 6 w 45"/>
                  <a:gd name="T19" fmla="*/ 40 h 94"/>
                  <a:gd name="T20" fmla="*/ 3 w 45"/>
                  <a:gd name="T21" fmla="*/ 40 h 94"/>
                  <a:gd name="T22" fmla="*/ 2 w 45"/>
                  <a:gd name="T23" fmla="*/ 43 h 94"/>
                  <a:gd name="T24" fmla="*/ 2 w 45"/>
                  <a:gd name="T25" fmla="*/ 46 h 94"/>
                  <a:gd name="T26" fmla="*/ 1 w 45"/>
                  <a:gd name="T27" fmla="*/ 51 h 94"/>
                  <a:gd name="T28" fmla="*/ 3 w 45"/>
                  <a:gd name="T29" fmla="*/ 57 h 94"/>
                  <a:gd name="T30" fmla="*/ 3 w 45"/>
                  <a:gd name="T31" fmla="*/ 59 h 94"/>
                  <a:gd name="T32" fmla="*/ 3 w 45"/>
                  <a:gd name="T33" fmla="*/ 75 h 94"/>
                  <a:gd name="T34" fmla="*/ 3 w 45"/>
                  <a:gd name="T35" fmla="*/ 76 h 94"/>
                  <a:gd name="T36" fmla="*/ 2 w 45"/>
                  <a:gd name="T37" fmla="*/ 84 h 94"/>
                  <a:gd name="T38" fmla="*/ 2 w 45"/>
                  <a:gd name="T39" fmla="*/ 86 h 94"/>
                  <a:gd name="T40" fmla="*/ 10 w 45"/>
                  <a:gd name="T41" fmla="*/ 94 h 94"/>
                  <a:gd name="T42" fmla="*/ 14 w 45"/>
                  <a:gd name="T43" fmla="*/ 92 h 94"/>
                  <a:gd name="T44" fmla="*/ 13 w 45"/>
                  <a:gd name="T45" fmla="*/ 82 h 94"/>
                  <a:gd name="T46" fmla="*/ 13 w 45"/>
                  <a:gd name="T47" fmla="*/ 82 h 94"/>
                  <a:gd name="T48" fmla="*/ 12 w 45"/>
                  <a:gd name="T49" fmla="*/ 69 h 94"/>
                  <a:gd name="T50" fmla="*/ 14 w 45"/>
                  <a:gd name="T51" fmla="*/ 64 h 94"/>
                  <a:gd name="T52" fmla="*/ 18 w 45"/>
                  <a:gd name="T53" fmla="*/ 61 h 94"/>
                  <a:gd name="T54" fmla="*/ 21 w 45"/>
                  <a:gd name="T55" fmla="*/ 58 h 94"/>
                  <a:gd name="T56" fmla="*/ 24 w 45"/>
                  <a:gd name="T57" fmla="*/ 52 h 94"/>
                  <a:gd name="T58" fmla="*/ 23 w 45"/>
                  <a:gd name="T59" fmla="*/ 44 h 94"/>
                  <a:gd name="T60" fmla="*/ 26 w 45"/>
                  <a:gd name="T61" fmla="*/ 41 h 94"/>
                  <a:gd name="T62" fmla="*/ 28 w 45"/>
                  <a:gd name="T63"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5" h="94">
                    <a:moveTo>
                      <a:pt x="28" y="39"/>
                    </a:moveTo>
                    <a:cubicBezTo>
                      <a:pt x="31" y="39"/>
                      <a:pt x="32" y="36"/>
                      <a:pt x="33" y="35"/>
                    </a:cubicBezTo>
                    <a:cubicBezTo>
                      <a:pt x="33" y="35"/>
                      <a:pt x="34" y="34"/>
                      <a:pt x="34" y="34"/>
                    </a:cubicBezTo>
                    <a:cubicBezTo>
                      <a:pt x="35" y="33"/>
                      <a:pt x="36" y="33"/>
                      <a:pt x="36" y="31"/>
                    </a:cubicBezTo>
                    <a:cubicBezTo>
                      <a:pt x="39" y="31"/>
                      <a:pt x="44" y="29"/>
                      <a:pt x="45" y="26"/>
                    </a:cubicBezTo>
                    <a:cubicBezTo>
                      <a:pt x="45" y="23"/>
                      <a:pt x="45" y="21"/>
                      <a:pt x="43" y="19"/>
                    </a:cubicBezTo>
                    <a:cubicBezTo>
                      <a:pt x="42" y="18"/>
                      <a:pt x="40" y="17"/>
                      <a:pt x="38" y="16"/>
                    </a:cubicBezTo>
                    <a:cubicBezTo>
                      <a:pt x="37" y="14"/>
                      <a:pt x="36" y="12"/>
                      <a:pt x="33" y="11"/>
                    </a:cubicBezTo>
                    <a:cubicBezTo>
                      <a:pt x="31" y="10"/>
                      <a:pt x="31" y="10"/>
                      <a:pt x="31" y="9"/>
                    </a:cubicBezTo>
                    <a:cubicBezTo>
                      <a:pt x="30" y="5"/>
                      <a:pt x="26" y="0"/>
                      <a:pt x="21" y="0"/>
                    </a:cubicBezTo>
                    <a:cubicBezTo>
                      <a:pt x="20" y="0"/>
                      <a:pt x="19" y="1"/>
                      <a:pt x="18" y="1"/>
                    </a:cubicBezTo>
                    <a:cubicBezTo>
                      <a:pt x="16" y="2"/>
                      <a:pt x="15" y="4"/>
                      <a:pt x="14" y="5"/>
                    </a:cubicBezTo>
                    <a:cubicBezTo>
                      <a:pt x="13" y="5"/>
                      <a:pt x="13" y="6"/>
                      <a:pt x="12" y="6"/>
                    </a:cubicBezTo>
                    <a:cubicBezTo>
                      <a:pt x="12" y="7"/>
                      <a:pt x="12" y="7"/>
                      <a:pt x="12" y="7"/>
                    </a:cubicBezTo>
                    <a:cubicBezTo>
                      <a:pt x="11" y="8"/>
                      <a:pt x="9" y="10"/>
                      <a:pt x="8" y="12"/>
                    </a:cubicBezTo>
                    <a:cubicBezTo>
                      <a:pt x="7" y="15"/>
                      <a:pt x="7" y="18"/>
                      <a:pt x="7" y="20"/>
                    </a:cubicBezTo>
                    <a:cubicBezTo>
                      <a:pt x="7" y="23"/>
                      <a:pt x="7" y="25"/>
                      <a:pt x="7" y="27"/>
                    </a:cubicBezTo>
                    <a:cubicBezTo>
                      <a:pt x="6" y="27"/>
                      <a:pt x="6" y="27"/>
                      <a:pt x="6" y="27"/>
                    </a:cubicBezTo>
                    <a:cubicBezTo>
                      <a:pt x="6" y="30"/>
                      <a:pt x="5" y="32"/>
                      <a:pt x="5" y="35"/>
                    </a:cubicBezTo>
                    <a:cubicBezTo>
                      <a:pt x="6" y="37"/>
                      <a:pt x="6" y="39"/>
                      <a:pt x="6" y="40"/>
                    </a:cubicBezTo>
                    <a:cubicBezTo>
                      <a:pt x="6" y="40"/>
                      <a:pt x="5" y="40"/>
                      <a:pt x="5" y="40"/>
                    </a:cubicBezTo>
                    <a:cubicBezTo>
                      <a:pt x="3" y="40"/>
                      <a:pt x="3" y="40"/>
                      <a:pt x="3" y="40"/>
                    </a:cubicBezTo>
                    <a:cubicBezTo>
                      <a:pt x="2" y="42"/>
                      <a:pt x="2" y="42"/>
                      <a:pt x="2" y="42"/>
                    </a:cubicBezTo>
                    <a:cubicBezTo>
                      <a:pt x="2" y="42"/>
                      <a:pt x="2" y="43"/>
                      <a:pt x="2" y="43"/>
                    </a:cubicBezTo>
                    <a:cubicBezTo>
                      <a:pt x="2" y="43"/>
                      <a:pt x="2" y="45"/>
                      <a:pt x="2" y="46"/>
                    </a:cubicBezTo>
                    <a:cubicBezTo>
                      <a:pt x="2" y="46"/>
                      <a:pt x="2" y="46"/>
                      <a:pt x="2" y="46"/>
                    </a:cubicBezTo>
                    <a:cubicBezTo>
                      <a:pt x="2" y="46"/>
                      <a:pt x="2" y="46"/>
                      <a:pt x="2" y="46"/>
                    </a:cubicBezTo>
                    <a:cubicBezTo>
                      <a:pt x="1" y="51"/>
                      <a:pt x="1" y="51"/>
                      <a:pt x="1" y="51"/>
                    </a:cubicBezTo>
                    <a:cubicBezTo>
                      <a:pt x="1" y="52"/>
                      <a:pt x="1" y="53"/>
                      <a:pt x="1" y="54"/>
                    </a:cubicBezTo>
                    <a:cubicBezTo>
                      <a:pt x="2" y="56"/>
                      <a:pt x="3" y="57"/>
                      <a:pt x="3" y="57"/>
                    </a:cubicBezTo>
                    <a:cubicBezTo>
                      <a:pt x="3" y="58"/>
                      <a:pt x="3" y="58"/>
                      <a:pt x="3" y="58"/>
                    </a:cubicBezTo>
                    <a:cubicBezTo>
                      <a:pt x="3" y="59"/>
                      <a:pt x="3" y="59"/>
                      <a:pt x="3" y="59"/>
                    </a:cubicBezTo>
                    <a:cubicBezTo>
                      <a:pt x="2" y="59"/>
                      <a:pt x="2" y="60"/>
                      <a:pt x="2" y="61"/>
                    </a:cubicBezTo>
                    <a:cubicBezTo>
                      <a:pt x="0" y="65"/>
                      <a:pt x="1" y="72"/>
                      <a:pt x="3" y="75"/>
                    </a:cubicBezTo>
                    <a:cubicBezTo>
                      <a:pt x="3" y="76"/>
                      <a:pt x="3" y="76"/>
                      <a:pt x="3" y="76"/>
                    </a:cubicBezTo>
                    <a:cubicBezTo>
                      <a:pt x="3" y="76"/>
                      <a:pt x="3" y="76"/>
                      <a:pt x="3" y="76"/>
                    </a:cubicBezTo>
                    <a:cubicBezTo>
                      <a:pt x="2" y="78"/>
                      <a:pt x="2" y="78"/>
                      <a:pt x="2" y="78"/>
                    </a:cubicBezTo>
                    <a:cubicBezTo>
                      <a:pt x="1" y="81"/>
                      <a:pt x="1" y="83"/>
                      <a:pt x="2" y="84"/>
                    </a:cubicBezTo>
                    <a:cubicBezTo>
                      <a:pt x="2" y="85"/>
                      <a:pt x="2" y="85"/>
                      <a:pt x="2" y="85"/>
                    </a:cubicBezTo>
                    <a:cubicBezTo>
                      <a:pt x="2" y="86"/>
                      <a:pt x="2" y="86"/>
                      <a:pt x="2" y="86"/>
                    </a:cubicBezTo>
                    <a:cubicBezTo>
                      <a:pt x="3" y="88"/>
                      <a:pt x="3" y="90"/>
                      <a:pt x="6" y="91"/>
                    </a:cubicBezTo>
                    <a:cubicBezTo>
                      <a:pt x="7" y="94"/>
                      <a:pt x="8" y="94"/>
                      <a:pt x="10" y="94"/>
                    </a:cubicBezTo>
                    <a:cubicBezTo>
                      <a:pt x="10" y="94"/>
                      <a:pt x="10" y="94"/>
                      <a:pt x="10" y="94"/>
                    </a:cubicBezTo>
                    <a:cubicBezTo>
                      <a:pt x="12" y="94"/>
                      <a:pt x="13" y="93"/>
                      <a:pt x="14" y="92"/>
                    </a:cubicBezTo>
                    <a:cubicBezTo>
                      <a:pt x="16" y="89"/>
                      <a:pt x="14" y="85"/>
                      <a:pt x="13" y="83"/>
                    </a:cubicBezTo>
                    <a:cubicBezTo>
                      <a:pt x="13" y="83"/>
                      <a:pt x="13" y="83"/>
                      <a:pt x="13" y="82"/>
                    </a:cubicBezTo>
                    <a:cubicBezTo>
                      <a:pt x="12" y="82"/>
                      <a:pt x="12" y="82"/>
                      <a:pt x="12" y="82"/>
                    </a:cubicBezTo>
                    <a:cubicBezTo>
                      <a:pt x="12" y="82"/>
                      <a:pt x="13" y="82"/>
                      <a:pt x="13" y="82"/>
                    </a:cubicBezTo>
                    <a:cubicBezTo>
                      <a:pt x="15" y="78"/>
                      <a:pt x="13" y="75"/>
                      <a:pt x="13" y="72"/>
                    </a:cubicBezTo>
                    <a:cubicBezTo>
                      <a:pt x="12" y="71"/>
                      <a:pt x="12" y="70"/>
                      <a:pt x="12" y="69"/>
                    </a:cubicBezTo>
                    <a:cubicBezTo>
                      <a:pt x="12" y="68"/>
                      <a:pt x="12" y="68"/>
                      <a:pt x="13" y="67"/>
                    </a:cubicBezTo>
                    <a:cubicBezTo>
                      <a:pt x="13" y="66"/>
                      <a:pt x="14" y="65"/>
                      <a:pt x="14" y="64"/>
                    </a:cubicBezTo>
                    <a:cubicBezTo>
                      <a:pt x="15" y="63"/>
                      <a:pt x="16" y="63"/>
                      <a:pt x="17" y="62"/>
                    </a:cubicBezTo>
                    <a:cubicBezTo>
                      <a:pt x="17" y="62"/>
                      <a:pt x="18" y="61"/>
                      <a:pt x="18" y="61"/>
                    </a:cubicBezTo>
                    <a:cubicBezTo>
                      <a:pt x="18" y="61"/>
                      <a:pt x="18" y="61"/>
                      <a:pt x="19" y="60"/>
                    </a:cubicBezTo>
                    <a:cubicBezTo>
                      <a:pt x="20" y="60"/>
                      <a:pt x="21" y="59"/>
                      <a:pt x="21" y="58"/>
                    </a:cubicBezTo>
                    <a:cubicBezTo>
                      <a:pt x="23" y="57"/>
                      <a:pt x="22" y="55"/>
                      <a:pt x="22" y="54"/>
                    </a:cubicBezTo>
                    <a:cubicBezTo>
                      <a:pt x="23" y="54"/>
                      <a:pt x="23" y="53"/>
                      <a:pt x="24" y="52"/>
                    </a:cubicBezTo>
                    <a:cubicBezTo>
                      <a:pt x="24" y="51"/>
                      <a:pt x="24" y="49"/>
                      <a:pt x="24" y="48"/>
                    </a:cubicBezTo>
                    <a:cubicBezTo>
                      <a:pt x="24" y="46"/>
                      <a:pt x="24" y="45"/>
                      <a:pt x="23" y="44"/>
                    </a:cubicBezTo>
                    <a:cubicBezTo>
                      <a:pt x="24" y="44"/>
                      <a:pt x="25" y="43"/>
                      <a:pt x="25" y="42"/>
                    </a:cubicBezTo>
                    <a:cubicBezTo>
                      <a:pt x="26" y="42"/>
                      <a:pt x="26" y="42"/>
                      <a:pt x="26" y="41"/>
                    </a:cubicBezTo>
                    <a:cubicBezTo>
                      <a:pt x="26" y="41"/>
                      <a:pt x="26" y="41"/>
                      <a:pt x="26" y="41"/>
                    </a:cubicBezTo>
                    <a:cubicBezTo>
                      <a:pt x="27" y="41"/>
                      <a:pt x="27" y="40"/>
                      <a:pt x="28" y="39"/>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91" name="Freeform 56"/>
              <p:cNvSpPr>
                <a:spLocks/>
              </p:cNvSpPr>
              <p:nvPr/>
            </p:nvSpPr>
            <p:spPr bwMode="auto">
              <a:xfrm>
                <a:off x="4308" y="3374"/>
                <a:ext cx="398" cy="343"/>
              </a:xfrm>
              <a:custGeom>
                <a:avLst/>
                <a:gdLst>
                  <a:gd name="T0" fmla="*/ 147 w 150"/>
                  <a:gd name="T1" fmla="*/ 54 h 129"/>
                  <a:gd name="T2" fmla="*/ 142 w 150"/>
                  <a:gd name="T3" fmla="*/ 53 h 129"/>
                  <a:gd name="T4" fmla="*/ 140 w 150"/>
                  <a:gd name="T5" fmla="*/ 53 h 129"/>
                  <a:gd name="T6" fmla="*/ 135 w 150"/>
                  <a:gd name="T7" fmla="*/ 53 h 129"/>
                  <a:gd name="T8" fmla="*/ 130 w 150"/>
                  <a:gd name="T9" fmla="*/ 50 h 129"/>
                  <a:gd name="T10" fmla="*/ 127 w 150"/>
                  <a:gd name="T11" fmla="*/ 48 h 129"/>
                  <a:gd name="T12" fmla="*/ 123 w 150"/>
                  <a:gd name="T13" fmla="*/ 42 h 129"/>
                  <a:gd name="T14" fmla="*/ 116 w 150"/>
                  <a:gd name="T15" fmla="*/ 37 h 129"/>
                  <a:gd name="T16" fmla="*/ 116 w 150"/>
                  <a:gd name="T17" fmla="*/ 31 h 129"/>
                  <a:gd name="T18" fmla="*/ 102 w 150"/>
                  <a:gd name="T19" fmla="*/ 30 h 129"/>
                  <a:gd name="T20" fmla="*/ 103 w 150"/>
                  <a:gd name="T21" fmla="*/ 29 h 129"/>
                  <a:gd name="T22" fmla="*/ 96 w 150"/>
                  <a:gd name="T23" fmla="*/ 0 h 129"/>
                  <a:gd name="T24" fmla="*/ 83 w 150"/>
                  <a:gd name="T25" fmla="*/ 10 h 129"/>
                  <a:gd name="T26" fmla="*/ 82 w 150"/>
                  <a:gd name="T27" fmla="*/ 10 h 129"/>
                  <a:gd name="T28" fmla="*/ 73 w 150"/>
                  <a:gd name="T29" fmla="*/ 5 h 129"/>
                  <a:gd name="T30" fmla="*/ 69 w 150"/>
                  <a:gd name="T31" fmla="*/ 6 h 129"/>
                  <a:gd name="T32" fmla="*/ 68 w 150"/>
                  <a:gd name="T33" fmla="*/ 6 h 129"/>
                  <a:gd name="T34" fmla="*/ 49 w 150"/>
                  <a:gd name="T35" fmla="*/ 17 h 129"/>
                  <a:gd name="T36" fmla="*/ 43 w 150"/>
                  <a:gd name="T37" fmla="*/ 21 h 129"/>
                  <a:gd name="T38" fmla="*/ 38 w 150"/>
                  <a:gd name="T39" fmla="*/ 22 h 129"/>
                  <a:gd name="T40" fmla="*/ 33 w 150"/>
                  <a:gd name="T41" fmla="*/ 21 h 129"/>
                  <a:gd name="T42" fmla="*/ 13 w 150"/>
                  <a:gd name="T43" fmla="*/ 31 h 129"/>
                  <a:gd name="T44" fmla="*/ 13 w 150"/>
                  <a:gd name="T45" fmla="*/ 39 h 129"/>
                  <a:gd name="T46" fmla="*/ 8 w 150"/>
                  <a:gd name="T47" fmla="*/ 56 h 129"/>
                  <a:gd name="T48" fmla="*/ 0 w 150"/>
                  <a:gd name="T49" fmla="*/ 64 h 129"/>
                  <a:gd name="T50" fmla="*/ 15 w 150"/>
                  <a:gd name="T51" fmla="*/ 60 h 129"/>
                  <a:gd name="T52" fmla="*/ 21 w 150"/>
                  <a:gd name="T53" fmla="*/ 58 h 129"/>
                  <a:gd name="T54" fmla="*/ 43 w 150"/>
                  <a:gd name="T55" fmla="*/ 81 h 129"/>
                  <a:gd name="T56" fmla="*/ 48 w 150"/>
                  <a:gd name="T57" fmla="*/ 91 h 129"/>
                  <a:gd name="T58" fmla="*/ 49 w 150"/>
                  <a:gd name="T59" fmla="*/ 99 h 129"/>
                  <a:gd name="T60" fmla="*/ 60 w 150"/>
                  <a:gd name="T61" fmla="*/ 111 h 129"/>
                  <a:gd name="T62" fmla="*/ 64 w 150"/>
                  <a:gd name="T63" fmla="*/ 111 h 129"/>
                  <a:gd name="T64" fmla="*/ 65 w 150"/>
                  <a:gd name="T65" fmla="*/ 113 h 129"/>
                  <a:gd name="T66" fmla="*/ 74 w 150"/>
                  <a:gd name="T67" fmla="*/ 129 h 129"/>
                  <a:gd name="T68" fmla="*/ 83 w 150"/>
                  <a:gd name="T69" fmla="*/ 126 h 129"/>
                  <a:gd name="T70" fmla="*/ 88 w 150"/>
                  <a:gd name="T71" fmla="*/ 124 h 129"/>
                  <a:gd name="T72" fmla="*/ 92 w 150"/>
                  <a:gd name="T73" fmla="*/ 124 h 129"/>
                  <a:gd name="T74" fmla="*/ 97 w 150"/>
                  <a:gd name="T75" fmla="*/ 122 h 129"/>
                  <a:gd name="T76" fmla="*/ 101 w 150"/>
                  <a:gd name="T77" fmla="*/ 119 h 129"/>
                  <a:gd name="T78" fmla="*/ 124 w 150"/>
                  <a:gd name="T79" fmla="*/ 98 h 129"/>
                  <a:gd name="T80" fmla="*/ 129 w 150"/>
                  <a:gd name="T81" fmla="*/ 93 h 129"/>
                  <a:gd name="T82" fmla="*/ 133 w 150"/>
                  <a:gd name="T83" fmla="*/ 92 h 129"/>
                  <a:gd name="T84" fmla="*/ 144 w 150"/>
                  <a:gd name="T85" fmla="*/ 96 h 129"/>
                  <a:gd name="T86" fmla="*/ 144 w 150"/>
                  <a:gd name="T87" fmla="*/ 78 h 129"/>
                  <a:gd name="T88" fmla="*/ 150 w 150"/>
                  <a:gd name="T89" fmla="*/ 5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0" h="129">
                    <a:moveTo>
                      <a:pt x="150" y="57"/>
                    </a:moveTo>
                    <a:cubicBezTo>
                      <a:pt x="149" y="56"/>
                      <a:pt x="149" y="54"/>
                      <a:pt x="147" y="54"/>
                    </a:cubicBezTo>
                    <a:cubicBezTo>
                      <a:pt x="146" y="53"/>
                      <a:pt x="145" y="53"/>
                      <a:pt x="144" y="53"/>
                    </a:cubicBezTo>
                    <a:cubicBezTo>
                      <a:pt x="144" y="53"/>
                      <a:pt x="143" y="53"/>
                      <a:pt x="142" y="53"/>
                    </a:cubicBezTo>
                    <a:cubicBezTo>
                      <a:pt x="142" y="53"/>
                      <a:pt x="142" y="53"/>
                      <a:pt x="142" y="53"/>
                    </a:cubicBezTo>
                    <a:cubicBezTo>
                      <a:pt x="140" y="53"/>
                      <a:pt x="140" y="53"/>
                      <a:pt x="140" y="53"/>
                    </a:cubicBezTo>
                    <a:cubicBezTo>
                      <a:pt x="139" y="53"/>
                      <a:pt x="137" y="53"/>
                      <a:pt x="136" y="53"/>
                    </a:cubicBezTo>
                    <a:cubicBezTo>
                      <a:pt x="135" y="53"/>
                      <a:pt x="135" y="53"/>
                      <a:pt x="135" y="53"/>
                    </a:cubicBezTo>
                    <a:cubicBezTo>
                      <a:pt x="134" y="53"/>
                      <a:pt x="133" y="53"/>
                      <a:pt x="132" y="52"/>
                    </a:cubicBezTo>
                    <a:cubicBezTo>
                      <a:pt x="132" y="51"/>
                      <a:pt x="131" y="51"/>
                      <a:pt x="130" y="50"/>
                    </a:cubicBezTo>
                    <a:cubicBezTo>
                      <a:pt x="130" y="49"/>
                      <a:pt x="129" y="49"/>
                      <a:pt x="128" y="48"/>
                    </a:cubicBezTo>
                    <a:cubicBezTo>
                      <a:pt x="128" y="48"/>
                      <a:pt x="127" y="48"/>
                      <a:pt x="127" y="48"/>
                    </a:cubicBezTo>
                    <a:cubicBezTo>
                      <a:pt x="127" y="47"/>
                      <a:pt x="126" y="47"/>
                      <a:pt x="126" y="46"/>
                    </a:cubicBezTo>
                    <a:cubicBezTo>
                      <a:pt x="126" y="45"/>
                      <a:pt x="125" y="44"/>
                      <a:pt x="123" y="42"/>
                    </a:cubicBezTo>
                    <a:cubicBezTo>
                      <a:pt x="122" y="41"/>
                      <a:pt x="121" y="41"/>
                      <a:pt x="120" y="40"/>
                    </a:cubicBezTo>
                    <a:cubicBezTo>
                      <a:pt x="118" y="39"/>
                      <a:pt x="117" y="38"/>
                      <a:pt x="116" y="37"/>
                    </a:cubicBezTo>
                    <a:cubicBezTo>
                      <a:pt x="116" y="37"/>
                      <a:pt x="116" y="36"/>
                      <a:pt x="116" y="36"/>
                    </a:cubicBezTo>
                    <a:cubicBezTo>
                      <a:pt x="116" y="34"/>
                      <a:pt x="116" y="33"/>
                      <a:pt x="116" y="31"/>
                    </a:cubicBezTo>
                    <a:cubicBezTo>
                      <a:pt x="115" y="29"/>
                      <a:pt x="113" y="27"/>
                      <a:pt x="110" y="27"/>
                    </a:cubicBezTo>
                    <a:cubicBezTo>
                      <a:pt x="108" y="27"/>
                      <a:pt x="105" y="28"/>
                      <a:pt x="102" y="30"/>
                    </a:cubicBezTo>
                    <a:cubicBezTo>
                      <a:pt x="102" y="30"/>
                      <a:pt x="102" y="30"/>
                      <a:pt x="102" y="30"/>
                    </a:cubicBezTo>
                    <a:cubicBezTo>
                      <a:pt x="103" y="29"/>
                      <a:pt x="103" y="29"/>
                      <a:pt x="103" y="29"/>
                    </a:cubicBezTo>
                    <a:cubicBezTo>
                      <a:pt x="106" y="24"/>
                      <a:pt x="107" y="11"/>
                      <a:pt x="104" y="4"/>
                    </a:cubicBezTo>
                    <a:cubicBezTo>
                      <a:pt x="102" y="1"/>
                      <a:pt x="100" y="0"/>
                      <a:pt x="96" y="0"/>
                    </a:cubicBezTo>
                    <a:cubicBezTo>
                      <a:pt x="90" y="0"/>
                      <a:pt x="86" y="6"/>
                      <a:pt x="84" y="9"/>
                    </a:cubicBezTo>
                    <a:cubicBezTo>
                      <a:pt x="84" y="9"/>
                      <a:pt x="83" y="10"/>
                      <a:pt x="83" y="10"/>
                    </a:cubicBezTo>
                    <a:cubicBezTo>
                      <a:pt x="83" y="10"/>
                      <a:pt x="83" y="11"/>
                      <a:pt x="83" y="11"/>
                    </a:cubicBezTo>
                    <a:cubicBezTo>
                      <a:pt x="82" y="11"/>
                      <a:pt x="82" y="11"/>
                      <a:pt x="82" y="10"/>
                    </a:cubicBezTo>
                    <a:cubicBezTo>
                      <a:pt x="81" y="9"/>
                      <a:pt x="80" y="8"/>
                      <a:pt x="79" y="7"/>
                    </a:cubicBezTo>
                    <a:cubicBezTo>
                      <a:pt x="77" y="6"/>
                      <a:pt x="75" y="5"/>
                      <a:pt x="73" y="5"/>
                    </a:cubicBezTo>
                    <a:cubicBezTo>
                      <a:pt x="72" y="5"/>
                      <a:pt x="71" y="5"/>
                      <a:pt x="71" y="5"/>
                    </a:cubicBezTo>
                    <a:cubicBezTo>
                      <a:pt x="70" y="5"/>
                      <a:pt x="69" y="6"/>
                      <a:pt x="69" y="6"/>
                    </a:cubicBezTo>
                    <a:cubicBezTo>
                      <a:pt x="68" y="6"/>
                      <a:pt x="68" y="6"/>
                      <a:pt x="68" y="6"/>
                    </a:cubicBezTo>
                    <a:cubicBezTo>
                      <a:pt x="68" y="6"/>
                      <a:pt x="68" y="6"/>
                      <a:pt x="68" y="6"/>
                    </a:cubicBezTo>
                    <a:cubicBezTo>
                      <a:pt x="61" y="8"/>
                      <a:pt x="55" y="12"/>
                      <a:pt x="51" y="15"/>
                    </a:cubicBezTo>
                    <a:cubicBezTo>
                      <a:pt x="50" y="15"/>
                      <a:pt x="49" y="16"/>
                      <a:pt x="49" y="17"/>
                    </a:cubicBezTo>
                    <a:cubicBezTo>
                      <a:pt x="48" y="17"/>
                      <a:pt x="48" y="17"/>
                      <a:pt x="48" y="17"/>
                    </a:cubicBezTo>
                    <a:cubicBezTo>
                      <a:pt x="46" y="19"/>
                      <a:pt x="45" y="21"/>
                      <a:pt x="43" y="21"/>
                    </a:cubicBezTo>
                    <a:cubicBezTo>
                      <a:pt x="42" y="22"/>
                      <a:pt x="41" y="22"/>
                      <a:pt x="40" y="22"/>
                    </a:cubicBezTo>
                    <a:cubicBezTo>
                      <a:pt x="39" y="22"/>
                      <a:pt x="38" y="22"/>
                      <a:pt x="38" y="22"/>
                    </a:cubicBezTo>
                    <a:cubicBezTo>
                      <a:pt x="37" y="21"/>
                      <a:pt x="36" y="21"/>
                      <a:pt x="35" y="21"/>
                    </a:cubicBezTo>
                    <a:cubicBezTo>
                      <a:pt x="34" y="21"/>
                      <a:pt x="34" y="21"/>
                      <a:pt x="33" y="21"/>
                    </a:cubicBezTo>
                    <a:cubicBezTo>
                      <a:pt x="30" y="22"/>
                      <a:pt x="16" y="28"/>
                      <a:pt x="13" y="30"/>
                    </a:cubicBezTo>
                    <a:cubicBezTo>
                      <a:pt x="13" y="31"/>
                      <a:pt x="13" y="31"/>
                      <a:pt x="13" y="31"/>
                    </a:cubicBezTo>
                    <a:cubicBezTo>
                      <a:pt x="13" y="31"/>
                      <a:pt x="13" y="31"/>
                      <a:pt x="13" y="31"/>
                    </a:cubicBezTo>
                    <a:cubicBezTo>
                      <a:pt x="12" y="33"/>
                      <a:pt x="12" y="36"/>
                      <a:pt x="13" y="39"/>
                    </a:cubicBezTo>
                    <a:cubicBezTo>
                      <a:pt x="14" y="42"/>
                      <a:pt x="15" y="46"/>
                      <a:pt x="12" y="51"/>
                    </a:cubicBezTo>
                    <a:cubicBezTo>
                      <a:pt x="11" y="53"/>
                      <a:pt x="9" y="54"/>
                      <a:pt x="8" y="56"/>
                    </a:cubicBezTo>
                    <a:cubicBezTo>
                      <a:pt x="7" y="56"/>
                      <a:pt x="7" y="57"/>
                      <a:pt x="6" y="58"/>
                    </a:cubicBezTo>
                    <a:cubicBezTo>
                      <a:pt x="0" y="64"/>
                      <a:pt x="0" y="64"/>
                      <a:pt x="0" y="64"/>
                    </a:cubicBezTo>
                    <a:cubicBezTo>
                      <a:pt x="9" y="63"/>
                      <a:pt x="9" y="63"/>
                      <a:pt x="9" y="63"/>
                    </a:cubicBezTo>
                    <a:cubicBezTo>
                      <a:pt x="11" y="62"/>
                      <a:pt x="13" y="61"/>
                      <a:pt x="15" y="60"/>
                    </a:cubicBezTo>
                    <a:cubicBezTo>
                      <a:pt x="17" y="59"/>
                      <a:pt x="18" y="59"/>
                      <a:pt x="20" y="58"/>
                    </a:cubicBezTo>
                    <a:cubicBezTo>
                      <a:pt x="20" y="58"/>
                      <a:pt x="21" y="58"/>
                      <a:pt x="21" y="58"/>
                    </a:cubicBezTo>
                    <a:cubicBezTo>
                      <a:pt x="24" y="58"/>
                      <a:pt x="26" y="59"/>
                      <a:pt x="29" y="61"/>
                    </a:cubicBezTo>
                    <a:cubicBezTo>
                      <a:pt x="36" y="67"/>
                      <a:pt x="41" y="75"/>
                      <a:pt x="43" y="81"/>
                    </a:cubicBezTo>
                    <a:cubicBezTo>
                      <a:pt x="44" y="82"/>
                      <a:pt x="45" y="84"/>
                      <a:pt x="45" y="85"/>
                    </a:cubicBezTo>
                    <a:cubicBezTo>
                      <a:pt x="46" y="87"/>
                      <a:pt x="48" y="89"/>
                      <a:pt x="48" y="91"/>
                    </a:cubicBezTo>
                    <a:cubicBezTo>
                      <a:pt x="48" y="92"/>
                      <a:pt x="48" y="93"/>
                      <a:pt x="48" y="94"/>
                    </a:cubicBezTo>
                    <a:cubicBezTo>
                      <a:pt x="49" y="96"/>
                      <a:pt x="49" y="97"/>
                      <a:pt x="49" y="99"/>
                    </a:cubicBezTo>
                    <a:cubicBezTo>
                      <a:pt x="50" y="102"/>
                      <a:pt x="52" y="107"/>
                      <a:pt x="55" y="110"/>
                    </a:cubicBezTo>
                    <a:cubicBezTo>
                      <a:pt x="57" y="111"/>
                      <a:pt x="58" y="111"/>
                      <a:pt x="60" y="111"/>
                    </a:cubicBezTo>
                    <a:cubicBezTo>
                      <a:pt x="61" y="111"/>
                      <a:pt x="61" y="111"/>
                      <a:pt x="62" y="111"/>
                    </a:cubicBezTo>
                    <a:cubicBezTo>
                      <a:pt x="63" y="111"/>
                      <a:pt x="64" y="111"/>
                      <a:pt x="64" y="111"/>
                    </a:cubicBezTo>
                    <a:cubicBezTo>
                      <a:pt x="65" y="111"/>
                      <a:pt x="65" y="111"/>
                      <a:pt x="65" y="111"/>
                    </a:cubicBezTo>
                    <a:cubicBezTo>
                      <a:pt x="65" y="111"/>
                      <a:pt x="66" y="111"/>
                      <a:pt x="65" y="113"/>
                    </a:cubicBezTo>
                    <a:cubicBezTo>
                      <a:pt x="65" y="115"/>
                      <a:pt x="66" y="117"/>
                      <a:pt x="66" y="119"/>
                    </a:cubicBezTo>
                    <a:cubicBezTo>
                      <a:pt x="67" y="122"/>
                      <a:pt x="68" y="128"/>
                      <a:pt x="74" y="129"/>
                    </a:cubicBezTo>
                    <a:cubicBezTo>
                      <a:pt x="75" y="129"/>
                      <a:pt x="75" y="129"/>
                      <a:pt x="76" y="129"/>
                    </a:cubicBezTo>
                    <a:cubicBezTo>
                      <a:pt x="79" y="129"/>
                      <a:pt x="81" y="128"/>
                      <a:pt x="83" y="126"/>
                    </a:cubicBezTo>
                    <a:cubicBezTo>
                      <a:pt x="84" y="126"/>
                      <a:pt x="85" y="126"/>
                      <a:pt x="85" y="125"/>
                    </a:cubicBezTo>
                    <a:cubicBezTo>
                      <a:pt x="86" y="125"/>
                      <a:pt x="87" y="124"/>
                      <a:pt x="88" y="124"/>
                    </a:cubicBezTo>
                    <a:cubicBezTo>
                      <a:pt x="90" y="124"/>
                      <a:pt x="90" y="124"/>
                      <a:pt x="90" y="124"/>
                    </a:cubicBezTo>
                    <a:cubicBezTo>
                      <a:pt x="90" y="124"/>
                      <a:pt x="91" y="124"/>
                      <a:pt x="92" y="124"/>
                    </a:cubicBezTo>
                    <a:cubicBezTo>
                      <a:pt x="92" y="124"/>
                      <a:pt x="93" y="124"/>
                      <a:pt x="93" y="124"/>
                    </a:cubicBezTo>
                    <a:cubicBezTo>
                      <a:pt x="94" y="124"/>
                      <a:pt x="96" y="124"/>
                      <a:pt x="97" y="122"/>
                    </a:cubicBezTo>
                    <a:cubicBezTo>
                      <a:pt x="98" y="122"/>
                      <a:pt x="99" y="121"/>
                      <a:pt x="99" y="121"/>
                    </a:cubicBezTo>
                    <a:cubicBezTo>
                      <a:pt x="100" y="120"/>
                      <a:pt x="100" y="120"/>
                      <a:pt x="101" y="119"/>
                    </a:cubicBezTo>
                    <a:cubicBezTo>
                      <a:pt x="108" y="114"/>
                      <a:pt x="115" y="108"/>
                      <a:pt x="122" y="100"/>
                    </a:cubicBezTo>
                    <a:cubicBezTo>
                      <a:pt x="124" y="98"/>
                      <a:pt x="124" y="98"/>
                      <a:pt x="124" y="98"/>
                    </a:cubicBezTo>
                    <a:cubicBezTo>
                      <a:pt x="125" y="97"/>
                      <a:pt x="127" y="95"/>
                      <a:pt x="128" y="94"/>
                    </a:cubicBezTo>
                    <a:cubicBezTo>
                      <a:pt x="129" y="93"/>
                      <a:pt x="129" y="93"/>
                      <a:pt x="129" y="93"/>
                    </a:cubicBezTo>
                    <a:cubicBezTo>
                      <a:pt x="130" y="93"/>
                      <a:pt x="131" y="91"/>
                      <a:pt x="131" y="91"/>
                    </a:cubicBezTo>
                    <a:cubicBezTo>
                      <a:pt x="132" y="91"/>
                      <a:pt x="132" y="92"/>
                      <a:pt x="133" y="92"/>
                    </a:cubicBezTo>
                    <a:cubicBezTo>
                      <a:pt x="134" y="94"/>
                      <a:pt x="135" y="95"/>
                      <a:pt x="138" y="96"/>
                    </a:cubicBezTo>
                    <a:cubicBezTo>
                      <a:pt x="144" y="96"/>
                      <a:pt x="144" y="96"/>
                      <a:pt x="144" y="96"/>
                    </a:cubicBezTo>
                    <a:cubicBezTo>
                      <a:pt x="141" y="91"/>
                      <a:pt x="141" y="91"/>
                      <a:pt x="141" y="91"/>
                    </a:cubicBezTo>
                    <a:cubicBezTo>
                      <a:pt x="142" y="87"/>
                      <a:pt x="144" y="82"/>
                      <a:pt x="144" y="78"/>
                    </a:cubicBezTo>
                    <a:cubicBezTo>
                      <a:pt x="146" y="72"/>
                      <a:pt x="148" y="66"/>
                      <a:pt x="150" y="60"/>
                    </a:cubicBezTo>
                    <a:cubicBezTo>
                      <a:pt x="150" y="59"/>
                      <a:pt x="150" y="59"/>
                      <a:pt x="150" y="59"/>
                    </a:cubicBezTo>
                    <a:lnTo>
                      <a:pt x="150" y="57"/>
                    </a:ln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92" name="Freeform 57"/>
              <p:cNvSpPr>
                <a:spLocks/>
              </p:cNvSpPr>
              <p:nvPr/>
            </p:nvSpPr>
            <p:spPr bwMode="auto">
              <a:xfrm>
                <a:off x="4608" y="3481"/>
                <a:ext cx="327" cy="350"/>
              </a:xfrm>
              <a:custGeom>
                <a:avLst/>
                <a:gdLst>
                  <a:gd name="T0" fmla="*/ 117 w 123"/>
                  <a:gd name="T1" fmla="*/ 8 h 132"/>
                  <a:gd name="T2" fmla="*/ 110 w 123"/>
                  <a:gd name="T3" fmla="*/ 0 h 132"/>
                  <a:gd name="T4" fmla="*/ 102 w 123"/>
                  <a:gd name="T5" fmla="*/ 3 h 132"/>
                  <a:gd name="T6" fmla="*/ 96 w 123"/>
                  <a:gd name="T7" fmla="*/ 5 h 132"/>
                  <a:gd name="T8" fmla="*/ 91 w 123"/>
                  <a:gd name="T9" fmla="*/ 4 h 132"/>
                  <a:gd name="T10" fmla="*/ 79 w 123"/>
                  <a:gd name="T11" fmla="*/ 11 h 132"/>
                  <a:gd name="T12" fmla="*/ 72 w 123"/>
                  <a:gd name="T13" fmla="*/ 10 h 132"/>
                  <a:gd name="T14" fmla="*/ 64 w 123"/>
                  <a:gd name="T15" fmla="*/ 14 h 132"/>
                  <a:gd name="T16" fmla="*/ 61 w 123"/>
                  <a:gd name="T17" fmla="*/ 17 h 132"/>
                  <a:gd name="T18" fmla="*/ 59 w 123"/>
                  <a:gd name="T19" fmla="*/ 17 h 132"/>
                  <a:gd name="T20" fmla="*/ 54 w 123"/>
                  <a:gd name="T21" fmla="*/ 18 h 132"/>
                  <a:gd name="T22" fmla="*/ 47 w 123"/>
                  <a:gd name="T23" fmla="*/ 19 h 132"/>
                  <a:gd name="T24" fmla="*/ 40 w 123"/>
                  <a:gd name="T25" fmla="*/ 19 h 132"/>
                  <a:gd name="T26" fmla="*/ 37 w 123"/>
                  <a:gd name="T27" fmla="*/ 21 h 132"/>
                  <a:gd name="T28" fmla="*/ 29 w 123"/>
                  <a:gd name="T29" fmla="*/ 47 h 132"/>
                  <a:gd name="T30" fmla="*/ 34 w 123"/>
                  <a:gd name="T31" fmla="*/ 50 h 132"/>
                  <a:gd name="T32" fmla="*/ 43 w 123"/>
                  <a:gd name="T33" fmla="*/ 48 h 132"/>
                  <a:gd name="T34" fmla="*/ 44 w 123"/>
                  <a:gd name="T35" fmla="*/ 49 h 132"/>
                  <a:gd name="T36" fmla="*/ 40 w 123"/>
                  <a:gd name="T37" fmla="*/ 51 h 132"/>
                  <a:gd name="T38" fmla="*/ 35 w 123"/>
                  <a:gd name="T39" fmla="*/ 50 h 132"/>
                  <a:gd name="T40" fmla="*/ 24 w 123"/>
                  <a:gd name="T41" fmla="*/ 59 h 132"/>
                  <a:gd name="T42" fmla="*/ 3 w 123"/>
                  <a:gd name="T43" fmla="*/ 103 h 132"/>
                  <a:gd name="T44" fmla="*/ 12 w 123"/>
                  <a:gd name="T45" fmla="*/ 119 h 132"/>
                  <a:gd name="T46" fmla="*/ 14 w 123"/>
                  <a:gd name="T47" fmla="*/ 122 h 132"/>
                  <a:gd name="T48" fmla="*/ 23 w 123"/>
                  <a:gd name="T49" fmla="*/ 131 h 132"/>
                  <a:gd name="T50" fmla="*/ 36 w 123"/>
                  <a:gd name="T51" fmla="*/ 128 h 132"/>
                  <a:gd name="T52" fmla="*/ 40 w 123"/>
                  <a:gd name="T53" fmla="*/ 123 h 132"/>
                  <a:gd name="T54" fmla="*/ 43 w 123"/>
                  <a:gd name="T55" fmla="*/ 118 h 132"/>
                  <a:gd name="T56" fmla="*/ 49 w 123"/>
                  <a:gd name="T57" fmla="*/ 104 h 132"/>
                  <a:gd name="T58" fmla="*/ 52 w 123"/>
                  <a:gd name="T59" fmla="*/ 96 h 132"/>
                  <a:gd name="T60" fmla="*/ 55 w 123"/>
                  <a:gd name="T61" fmla="*/ 83 h 132"/>
                  <a:gd name="T62" fmla="*/ 56 w 123"/>
                  <a:gd name="T63" fmla="*/ 74 h 132"/>
                  <a:gd name="T64" fmla="*/ 69 w 123"/>
                  <a:gd name="T65" fmla="*/ 67 h 132"/>
                  <a:gd name="T66" fmla="*/ 76 w 123"/>
                  <a:gd name="T67" fmla="*/ 64 h 132"/>
                  <a:gd name="T68" fmla="*/ 88 w 123"/>
                  <a:gd name="T69" fmla="*/ 54 h 132"/>
                  <a:gd name="T70" fmla="*/ 100 w 123"/>
                  <a:gd name="T71" fmla="*/ 41 h 132"/>
                  <a:gd name="T72" fmla="*/ 114 w 123"/>
                  <a:gd name="T73" fmla="*/ 26 h 132"/>
                  <a:gd name="T74" fmla="*/ 119 w 123"/>
                  <a:gd name="T75" fmla="*/ 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2">
                    <a:moveTo>
                      <a:pt x="119" y="9"/>
                    </a:moveTo>
                    <a:cubicBezTo>
                      <a:pt x="118" y="8"/>
                      <a:pt x="117" y="8"/>
                      <a:pt x="117" y="8"/>
                    </a:cubicBezTo>
                    <a:cubicBezTo>
                      <a:pt x="116" y="7"/>
                      <a:pt x="116" y="6"/>
                      <a:pt x="116" y="5"/>
                    </a:cubicBezTo>
                    <a:cubicBezTo>
                      <a:pt x="115" y="3"/>
                      <a:pt x="114" y="0"/>
                      <a:pt x="110" y="0"/>
                    </a:cubicBezTo>
                    <a:cubicBezTo>
                      <a:pt x="109" y="0"/>
                      <a:pt x="109" y="0"/>
                      <a:pt x="108" y="0"/>
                    </a:cubicBezTo>
                    <a:cubicBezTo>
                      <a:pt x="105" y="0"/>
                      <a:pt x="104" y="2"/>
                      <a:pt x="102" y="3"/>
                    </a:cubicBezTo>
                    <a:cubicBezTo>
                      <a:pt x="100" y="4"/>
                      <a:pt x="99" y="5"/>
                      <a:pt x="97" y="5"/>
                    </a:cubicBezTo>
                    <a:cubicBezTo>
                      <a:pt x="97" y="5"/>
                      <a:pt x="96" y="5"/>
                      <a:pt x="96" y="5"/>
                    </a:cubicBezTo>
                    <a:cubicBezTo>
                      <a:pt x="94" y="4"/>
                      <a:pt x="94" y="4"/>
                      <a:pt x="94" y="4"/>
                    </a:cubicBezTo>
                    <a:cubicBezTo>
                      <a:pt x="93" y="4"/>
                      <a:pt x="92" y="4"/>
                      <a:pt x="91" y="4"/>
                    </a:cubicBezTo>
                    <a:cubicBezTo>
                      <a:pt x="88" y="4"/>
                      <a:pt x="85" y="5"/>
                      <a:pt x="83" y="8"/>
                    </a:cubicBezTo>
                    <a:cubicBezTo>
                      <a:pt x="80" y="11"/>
                      <a:pt x="80" y="11"/>
                      <a:pt x="79" y="11"/>
                    </a:cubicBezTo>
                    <a:cubicBezTo>
                      <a:pt x="78" y="11"/>
                      <a:pt x="77" y="11"/>
                      <a:pt x="76" y="10"/>
                    </a:cubicBezTo>
                    <a:cubicBezTo>
                      <a:pt x="74" y="10"/>
                      <a:pt x="73" y="10"/>
                      <a:pt x="72" y="10"/>
                    </a:cubicBezTo>
                    <a:cubicBezTo>
                      <a:pt x="69" y="10"/>
                      <a:pt x="67" y="10"/>
                      <a:pt x="66" y="12"/>
                    </a:cubicBezTo>
                    <a:cubicBezTo>
                      <a:pt x="65" y="13"/>
                      <a:pt x="64" y="14"/>
                      <a:pt x="64" y="14"/>
                    </a:cubicBezTo>
                    <a:cubicBezTo>
                      <a:pt x="64" y="15"/>
                      <a:pt x="64" y="15"/>
                      <a:pt x="63" y="15"/>
                    </a:cubicBezTo>
                    <a:cubicBezTo>
                      <a:pt x="63" y="16"/>
                      <a:pt x="62" y="17"/>
                      <a:pt x="61" y="17"/>
                    </a:cubicBezTo>
                    <a:cubicBezTo>
                      <a:pt x="60" y="17"/>
                      <a:pt x="60" y="17"/>
                      <a:pt x="60" y="17"/>
                    </a:cubicBezTo>
                    <a:cubicBezTo>
                      <a:pt x="59" y="17"/>
                      <a:pt x="59" y="17"/>
                      <a:pt x="59" y="17"/>
                    </a:cubicBezTo>
                    <a:cubicBezTo>
                      <a:pt x="58" y="17"/>
                      <a:pt x="57" y="17"/>
                      <a:pt x="57" y="18"/>
                    </a:cubicBezTo>
                    <a:cubicBezTo>
                      <a:pt x="56" y="18"/>
                      <a:pt x="55" y="18"/>
                      <a:pt x="54" y="18"/>
                    </a:cubicBezTo>
                    <a:cubicBezTo>
                      <a:pt x="53" y="19"/>
                      <a:pt x="52" y="19"/>
                      <a:pt x="52" y="19"/>
                    </a:cubicBezTo>
                    <a:cubicBezTo>
                      <a:pt x="50" y="19"/>
                      <a:pt x="48" y="19"/>
                      <a:pt x="47" y="19"/>
                    </a:cubicBezTo>
                    <a:cubicBezTo>
                      <a:pt x="45" y="19"/>
                      <a:pt x="43" y="19"/>
                      <a:pt x="42" y="19"/>
                    </a:cubicBezTo>
                    <a:cubicBezTo>
                      <a:pt x="41" y="19"/>
                      <a:pt x="40" y="19"/>
                      <a:pt x="40" y="19"/>
                    </a:cubicBezTo>
                    <a:cubicBezTo>
                      <a:pt x="38" y="19"/>
                      <a:pt x="38" y="19"/>
                      <a:pt x="38" y="19"/>
                    </a:cubicBezTo>
                    <a:cubicBezTo>
                      <a:pt x="37" y="21"/>
                      <a:pt x="37" y="21"/>
                      <a:pt x="37" y="21"/>
                    </a:cubicBezTo>
                    <a:cubicBezTo>
                      <a:pt x="34" y="27"/>
                      <a:pt x="33" y="33"/>
                      <a:pt x="32" y="38"/>
                    </a:cubicBezTo>
                    <a:cubicBezTo>
                      <a:pt x="31" y="41"/>
                      <a:pt x="30" y="44"/>
                      <a:pt x="29" y="47"/>
                    </a:cubicBezTo>
                    <a:cubicBezTo>
                      <a:pt x="27" y="54"/>
                      <a:pt x="27" y="54"/>
                      <a:pt x="27" y="54"/>
                    </a:cubicBezTo>
                    <a:cubicBezTo>
                      <a:pt x="34" y="50"/>
                      <a:pt x="34" y="50"/>
                      <a:pt x="34" y="50"/>
                    </a:cubicBezTo>
                    <a:cubicBezTo>
                      <a:pt x="35" y="49"/>
                      <a:pt x="37" y="49"/>
                      <a:pt x="38" y="49"/>
                    </a:cubicBezTo>
                    <a:cubicBezTo>
                      <a:pt x="40" y="48"/>
                      <a:pt x="41" y="48"/>
                      <a:pt x="43" y="48"/>
                    </a:cubicBezTo>
                    <a:cubicBezTo>
                      <a:pt x="44" y="47"/>
                      <a:pt x="44" y="47"/>
                      <a:pt x="45" y="46"/>
                    </a:cubicBezTo>
                    <a:cubicBezTo>
                      <a:pt x="45" y="47"/>
                      <a:pt x="44" y="48"/>
                      <a:pt x="44" y="49"/>
                    </a:cubicBezTo>
                    <a:cubicBezTo>
                      <a:pt x="43" y="50"/>
                      <a:pt x="43" y="51"/>
                      <a:pt x="42" y="52"/>
                    </a:cubicBezTo>
                    <a:cubicBezTo>
                      <a:pt x="42" y="52"/>
                      <a:pt x="41" y="52"/>
                      <a:pt x="40" y="51"/>
                    </a:cubicBezTo>
                    <a:cubicBezTo>
                      <a:pt x="39" y="51"/>
                      <a:pt x="37" y="50"/>
                      <a:pt x="36" y="50"/>
                    </a:cubicBezTo>
                    <a:cubicBezTo>
                      <a:pt x="35" y="50"/>
                      <a:pt x="35" y="50"/>
                      <a:pt x="35" y="50"/>
                    </a:cubicBezTo>
                    <a:cubicBezTo>
                      <a:pt x="30" y="51"/>
                      <a:pt x="28" y="55"/>
                      <a:pt x="26" y="57"/>
                    </a:cubicBezTo>
                    <a:cubicBezTo>
                      <a:pt x="25" y="58"/>
                      <a:pt x="25" y="59"/>
                      <a:pt x="24" y="59"/>
                    </a:cubicBezTo>
                    <a:cubicBezTo>
                      <a:pt x="23" y="60"/>
                      <a:pt x="22" y="62"/>
                      <a:pt x="21" y="63"/>
                    </a:cubicBezTo>
                    <a:cubicBezTo>
                      <a:pt x="12" y="74"/>
                      <a:pt x="0" y="88"/>
                      <a:pt x="3" y="103"/>
                    </a:cubicBezTo>
                    <a:cubicBezTo>
                      <a:pt x="4" y="107"/>
                      <a:pt x="6" y="111"/>
                      <a:pt x="9" y="116"/>
                    </a:cubicBezTo>
                    <a:cubicBezTo>
                      <a:pt x="10" y="117"/>
                      <a:pt x="11" y="118"/>
                      <a:pt x="12" y="119"/>
                    </a:cubicBezTo>
                    <a:cubicBezTo>
                      <a:pt x="12" y="120"/>
                      <a:pt x="13" y="120"/>
                      <a:pt x="13" y="121"/>
                    </a:cubicBezTo>
                    <a:cubicBezTo>
                      <a:pt x="13" y="121"/>
                      <a:pt x="14" y="121"/>
                      <a:pt x="14" y="122"/>
                    </a:cubicBezTo>
                    <a:cubicBezTo>
                      <a:pt x="14" y="123"/>
                      <a:pt x="14" y="124"/>
                      <a:pt x="15" y="125"/>
                    </a:cubicBezTo>
                    <a:cubicBezTo>
                      <a:pt x="17" y="128"/>
                      <a:pt x="21" y="130"/>
                      <a:pt x="23" y="131"/>
                    </a:cubicBezTo>
                    <a:cubicBezTo>
                      <a:pt x="25" y="132"/>
                      <a:pt x="26" y="132"/>
                      <a:pt x="28" y="132"/>
                    </a:cubicBezTo>
                    <a:cubicBezTo>
                      <a:pt x="31" y="132"/>
                      <a:pt x="34" y="131"/>
                      <a:pt x="36" y="128"/>
                    </a:cubicBezTo>
                    <a:cubicBezTo>
                      <a:pt x="37" y="127"/>
                      <a:pt x="38" y="126"/>
                      <a:pt x="39" y="125"/>
                    </a:cubicBezTo>
                    <a:cubicBezTo>
                      <a:pt x="39" y="124"/>
                      <a:pt x="39" y="123"/>
                      <a:pt x="40" y="123"/>
                    </a:cubicBezTo>
                    <a:cubicBezTo>
                      <a:pt x="40" y="122"/>
                      <a:pt x="41" y="122"/>
                      <a:pt x="41" y="121"/>
                    </a:cubicBezTo>
                    <a:cubicBezTo>
                      <a:pt x="42" y="120"/>
                      <a:pt x="43" y="119"/>
                      <a:pt x="43" y="118"/>
                    </a:cubicBezTo>
                    <a:cubicBezTo>
                      <a:pt x="45" y="115"/>
                      <a:pt x="47" y="111"/>
                      <a:pt x="49" y="106"/>
                    </a:cubicBezTo>
                    <a:cubicBezTo>
                      <a:pt x="49" y="105"/>
                      <a:pt x="49" y="105"/>
                      <a:pt x="49" y="104"/>
                    </a:cubicBezTo>
                    <a:cubicBezTo>
                      <a:pt x="50" y="102"/>
                      <a:pt x="50" y="100"/>
                      <a:pt x="51" y="98"/>
                    </a:cubicBezTo>
                    <a:cubicBezTo>
                      <a:pt x="52" y="97"/>
                      <a:pt x="52" y="97"/>
                      <a:pt x="52" y="96"/>
                    </a:cubicBezTo>
                    <a:cubicBezTo>
                      <a:pt x="54" y="94"/>
                      <a:pt x="55" y="91"/>
                      <a:pt x="55" y="88"/>
                    </a:cubicBezTo>
                    <a:cubicBezTo>
                      <a:pt x="55" y="86"/>
                      <a:pt x="55" y="84"/>
                      <a:pt x="55" y="83"/>
                    </a:cubicBezTo>
                    <a:cubicBezTo>
                      <a:pt x="54" y="82"/>
                      <a:pt x="54" y="82"/>
                      <a:pt x="54" y="81"/>
                    </a:cubicBezTo>
                    <a:cubicBezTo>
                      <a:pt x="54" y="77"/>
                      <a:pt x="54" y="75"/>
                      <a:pt x="56" y="74"/>
                    </a:cubicBezTo>
                    <a:cubicBezTo>
                      <a:pt x="60" y="72"/>
                      <a:pt x="63" y="70"/>
                      <a:pt x="66" y="68"/>
                    </a:cubicBezTo>
                    <a:cubicBezTo>
                      <a:pt x="69" y="67"/>
                      <a:pt x="69" y="67"/>
                      <a:pt x="69" y="67"/>
                    </a:cubicBezTo>
                    <a:cubicBezTo>
                      <a:pt x="70" y="66"/>
                      <a:pt x="71" y="66"/>
                      <a:pt x="72" y="65"/>
                    </a:cubicBezTo>
                    <a:cubicBezTo>
                      <a:pt x="74" y="65"/>
                      <a:pt x="75" y="65"/>
                      <a:pt x="76" y="64"/>
                    </a:cubicBezTo>
                    <a:cubicBezTo>
                      <a:pt x="79" y="63"/>
                      <a:pt x="82" y="60"/>
                      <a:pt x="84" y="58"/>
                    </a:cubicBezTo>
                    <a:cubicBezTo>
                      <a:pt x="85" y="56"/>
                      <a:pt x="87" y="55"/>
                      <a:pt x="88" y="54"/>
                    </a:cubicBezTo>
                    <a:cubicBezTo>
                      <a:pt x="92" y="51"/>
                      <a:pt x="94" y="48"/>
                      <a:pt x="97" y="44"/>
                    </a:cubicBezTo>
                    <a:cubicBezTo>
                      <a:pt x="98" y="43"/>
                      <a:pt x="99" y="42"/>
                      <a:pt x="100" y="41"/>
                    </a:cubicBezTo>
                    <a:cubicBezTo>
                      <a:pt x="104" y="36"/>
                      <a:pt x="108" y="31"/>
                      <a:pt x="113" y="27"/>
                    </a:cubicBezTo>
                    <a:cubicBezTo>
                      <a:pt x="113" y="27"/>
                      <a:pt x="114" y="26"/>
                      <a:pt x="114" y="26"/>
                    </a:cubicBezTo>
                    <a:cubicBezTo>
                      <a:pt x="119" y="21"/>
                      <a:pt x="123" y="18"/>
                      <a:pt x="123" y="14"/>
                    </a:cubicBezTo>
                    <a:cubicBezTo>
                      <a:pt x="123" y="11"/>
                      <a:pt x="120" y="10"/>
                      <a:pt x="119" y="9"/>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93" name="Freeform 58"/>
              <p:cNvSpPr>
                <a:spLocks/>
              </p:cNvSpPr>
              <p:nvPr/>
            </p:nvSpPr>
            <p:spPr bwMode="auto">
              <a:xfrm>
                <a:off x="4770" y="3292"/>
                <a:ext cx="40" cy="69"/>
              </a:xfrm>
              <a:custGeom>
                <a:avLst/>
                <a:gdLst>
                  <a:gd name="T0" fmla="*/ 14 w 15"/>
                  <a:gd name="T1" fmla="*/ 2 h 26"/>
                  <a:gd name="T2" fmla="*/ 10 w 15"/>
                  <a:gd name="T3" fmla="*/ 0 h 26"/>
                  <a:gd name="T4" fmla="*/ 9 w 15"/>
                  <a:gd name="T5" fmla="*/ 0 h 26"/>
                  <a:gd name="T6" fmla="*/ 0 w 15"/>
                  <a:gd name="T7" fmla="*/ 20 h 26"/>
                  <a:gd name="T8" fmla="*/ 5 w 15"/>
                  <a:gd name="T9" fmla="*/ 26 h 26"/>
                  <a:gd name="T10" fmla="*/ 6 w 15"/>
                  <a:gd name="T11" fmla="*/ 26 h 26"/>
                  <a:gd name="T12" fmla="*/ 6 w 15"/>
                  <a:gd name="T13" fmla="*/ 26 h 26"/>
                  <a:gd name="T14" fmla="*/ 9 w 15"/>
                  <a:gd name="T15" fmla="*/ 20 h 26"/>
                  <a:gd name="T16" fmla="*/ 9 w 15"/>
                  <a:gd name="T17" fmla="*/ 20 h 26"/>
                  <a:gd name="T18" fmla="*/ 12 w 15"/>
                  <a:gd name="T19" fmla="*/ 11 h 26"/>
                  <a:gd name="T20" fmla="*/ 12 w 15"/>
                  <a:gd name="T21" fmla="*/ 10 h 26"/>
                  <a:gd name="T22" fmla="*/ 14 w 15"/>
                  <a:gd name="T23"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6">
                    <a:moveTo>
                      <a:pt x="14" y="2"/>
                    </a:moveTo>
                    <a:cubicBezTo>
                      <a:pt x="14" y="2"/>
                      <a:pt x="13" y="0"/>
                      <a:pt x="10" y="0"/>
                    </a:cubicBezTo>
                    <a:cubicBezTo>
                      <a:pt x="9" y="0"/>
                      <a:pt x="9" y="0"/>
                      <a:pt x="9" y="0"/>
                    </a:cubicBezTo>
                    <a:cubicBezTo>
                      <a:pt x="3" y="1"/>
                      <a:pt x="0" y="15"/>
                      <a:pt x="0" y="20"/>
                    </a:cubicBezTo>
                    <a:cubicBezTo>
                      <a:pt x="1" y="26"/>
                      <a:pt x="4" y="26"/>
                      <a:pt x="5" y="26"/>
                    </a:cubicBezTo>
                    <a:cubicBezTo>
                      <a:pt x="6" y="26"/>
                      <a:pt x="6" y="26"/>
                      <a:pt x="6" y="26"/>
                    </a:cubicBezTo>
                    <a:cubicBezTo>
                      <a:pt x="6" y="26"/>
                      <a:pt x="6" y="26"/>
                      <a:pt x="6" y="26"/>
                    </a:cubicBezTo>
                    <a:cubicBezTo>
                      <a:pt x="10" y="26"/>
                      <a:pt x="10" y="22"/>
                      <a:pt x="9" y="20"/>
                    </a:cubicBezTo>
                    <a:cubicBezTo>
                      <a:pt x="9" y="20"/>
                      <a:pt x="9" y="20"/>
                      <a:pt x="9" y="20"/>
                    </a:cubicBezTo>
                    <a:cubicBezTo>
                      <a:pt x="10" y="16"/>
                      <a:pt x="10" y="14"/>
                      <a:pt x="12" y="11"/>
                    </a:cubicBezTo>
                    <a:cubicBezTo>
                      <a:pt x="12" y="11"/>
                      <a:pt x="12" y="11"/>
                      <a:pt x="12" y="10"/>
                    </a:cubicBezTo>
                    <a:cubicBezTo>
                      <a:pt x="13" y="8"/>
                      <a:pt x="15" y="5"/>
                      <a:pt x="14" y="2"/>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94" name="Freeform 59"/>
              <p:cNvSpPr>
                <a:spLocks/>
              </p:cNvSpPr>
              <p:nvPr/>
            </p:nvSpPr>
            <p:spPr bwMode="auto">
              <a:xfrm>
                <a:off x="4897" y="2737"/>
                <a:ext cx="489" cy="504"/>
              </a:xfrm>
              <a:custGeom>
                <a:avLst/>
                <a:gdLst>
                  <a:gd name="T0" fmla="*/ 177 w 184"/>
                  <a:gd name="T1" fmla="*/ 104 h 190"/>
                  <a:gd name="T2" fmla="*/ 165 w 184"/>
                  <a:gd name="T3" fmla="*/ 100 h 190"/>
                  <a:gd name="T4" fmla="*/ 161 w 184"/>
                  <a:gd name="T5" fmla="*/ 107 h 190"/>
                  <a:gd name="T6" fmla="*/ 157 w 184"/>
                  <a:gd name="T7" fmla="*/ 81 h 190"/>
                  <a:gd name="T8" fmla="*/ 146 w 184"/>
                  <a:gd name="T9" fmla="*/ 89 h 190"/>
                  <a:gd name="T10" fmla="*/ 143 w 184"/>
                  <a:gd name="T11" fmla="*/ 97 h 190"/>
                  <a:gd name="T12" fmla="*/ 141 w 184"/>
                  <a:gd name="T13" fmla="*/ 97 h 190"/>
                  <a:gd name="T14" fmla="*/ 142 w 184"/>
                  <a:gd name="T15" fmla="*/ 84 h 190"/>
                  <a:gd name="T16" fmla="*/ 131 w 184"/>
                  <a:gd name="T17" fmla="*/ 71 h 190"/>
                  <a:gd name="T18" fmla="*/ 128 w 184"/>
                  <a:gd name="T19" fmla="*/ 81 h 190"/>
                  <a:gd name="T20" fmla="*/ 128 w 184"/>
                  <a:gd name="T21" fmla="*/ 85 h 190"/>
                  <a:gd name="T22" fmla="*/ 120 w 184"/>
                  <a:gd name="T23" fmla="*/ 74 h 190"/>
                  <a:gd name="T24" fmla="*/ 116 w 184"/>
                  <a:gd name="T25" fmla="*/ 56 h 190"/>
                  <a:gd name="T26" fmla="*/ 91 w 184"/>
                  <a:gd name="T27" fmla="*/ 59 h 190"/>
                  <a:gd name="T28" fmla="*/ 81 w 184"/>
                  <a:gd name="T29" fmla="*/ 71 h 190"/>
                  <a:gd name="T30" fmla="*/ 73 w 184"/>
                  <a:gd name="T31" fmla="*/ 69 h 190"/>
                  <a:gd name="T32" fmla="*/ 63 w 184"/>
                  <a:gd name="T33" fmla="*/ 73 h 190"/>
                  <a:gd name="T34" fmla="*/ 56 w 184"/>
                  <a:gd name="T35" fmla="*/ 73 h 190"/>
                  <a:gd name="T36" fmla="*/ 58 w 184"/>
                  <a:gd name="T37" fmla="*/ 67 h 190"/>
                  <a:gd name="T38" fmla="*/ 48 w 184"/>
                  <a:gd name="T39" fmla="*/ 56 h 190"/>
                  <a:gd name="T40" fmla="*/ 40 w 184"/>
                  <a:gd name="T41" fmla="*/ 62 h 190"/>
                  <a:gd name="T42" fmla="*/ 34 w 184"/>
                  <a:gd name="T43" fmla="*/ 76 h 190"/>
                  <a:gd name="T44" fmla="*/ 31 w 184"/>
                  <a:gd name="T45" fmla="*/ 57 h 190"/>
                  <a:gd name="T46" fmla="*/ 30 w 184"/>
                  <a:gd name="T47" fmla="*/ 35 h 190"/>
                  <a:gd name="T48" fmla="*/ 31 w 184"/>
                  <a:gd name="T49" fmla="*/ 12 h 190"/>
                  <a:gd name="T50" fmla="*/ 30 w 184"/>
                  <a:gd name="T51" fmla="*/ 1 h 190"/>
                  <a:gd name="T52" fmla="*/ 17 w 184"/>
                  <a:gd name="T53" fmla="*/ 5 h 190"/>
                  <a:gd name="T54" fmla="*/ 12 w 184"/>
                  <a:gd name="T55" fmla="*/ 7 h 190"/>
                  <a:gd name="T56" fmla="*/ 5 w 184"/>
                  <a:gd name="T57" fmla="*/ 18 h 190"/>
                  <a:gd name="T58" fmla="*/ 0 w 184"/>
                  <a:gd name="T59" fmla="*/ 35 h 190"/>
                  <a:gd name="T60" fmla="*/ 3 w 184"/>
                  <a:gd name="T61" fmla="*/ 47 h 190"/>
                  <a:gd name="T62" fmla="*/ 2 w 184"/>
                  <a:gd name="T63" fmla="*/ 64 h 190"/>
                  <a:gd name="T64" fmla="*/ 3 w 184"/>
                  <a:gd name="T65" fmla="*/ 79 h 190"/>
                  <a:gd name="T66" fmla="*/ 7 w 184"/>
                  <a:gd name="T67" fmla="*/ 102 h 190"/>
                  <a:gd name="T68" fmla="*/ 15 w 184"/>
                  <a:gd name="T69" fmla="*/ 119 h 190"/>
                  <a:gd name="T70" fmla="*/ 8 w 184"/>
                  <a:gd name="T71" fmla="*/ 123 h 190"/>
                  <a:gd name="T72" fmla="*/ 13 w 184"/>
                  <a:gd name="T73" fmla="*/ 147 h 190"/>
                  <a:gd name="T74" fmla="*/ 11 w 184"/>
                  <a:gd name="T75" fmla="*/ 161 h 190"/>
                  <a:gd name="T76" fmla="*/ 21 w 184"/>
                  <a:gd name="T77" fmla="*/ 190 h 190"/>
                  <a:gd name="T78" fmla="*/ 52 w 184"/>
                  <a:gd name="T79" fmla="*/ 169 h 190"/>
                  <a:gd name="T80" fmla="*/ 83 w 184"/>
                  <a:gd name="T81" fmla="*/ 152 h 190"/>
                  <a:gd name="T82" fmla="*/ 87 w 184"/>
                  <a:gd name="T83" fmla="*/ 147 h 190"/>
                  <a:gd name="T84" fmla="*/ 93 w 184"/>
                  <a:gd name="T85" fmla="*/ 144 h 190"/>
                  <a:gd name="T86" fmla="*/ 100 w 184"/>
                  <a:gd name="T87" fmla="*/ 151 h 190"/>
                  <a:gd name="T88" fmla="*/ 111 w 184"/>
                  <a:gd name="T89" fmla="*/ 146 h 190"/>
                  <a:gd name="T90" fmla="*/ 105 w 184"/>
                  <a:gd name="T91" fmla="*/ 159 h 190"/>
                  <a:gd name="T92" fmla="*/ 105 w 184"/>
                  <a:gd name="T93" fmla="*/ 169 h 190"/>
                  <a:gd name="T94" fmla="*/ 119 w 184"/>
                  <a:gd name="T95" fmla="*/ 166 h 190"/>
                  <a:gd name="T96" fmla="*/ 128 w 184"/>
                  <a:gd name="T97" fmla="*/ 159 h 190"/>
                  <a:gd name="T98" fmla="*/ 129 w 184"/>
                  <a:gd name="T99" fmla="*/ 147 h 190"/>
                  <a:gd name="T100" fmla="*/ 135 w 184"/>
                  <a:gd name="T101" fmla="*/ 122 h 190"/>
                  <a:gd name="T102" fmla="*/ 145 w 184"/>
                  <a:gd name="T103" fmla="*/ 137 h 190"/>
                  <a:gd name="T104" fmla="*/ 160 w 184"/>
                  <a:gd name="T105" fmla="*/ 138 h 190"/>
                  <a:gd name="T106" fmla="*/ 168 w 184"/>
                  <a:gd name="T107" fmla="*/ 147 h 190"/>
                  <a:gd name="T108" fmla="*/ 176 w 184"/>
                  <a:gd name="T109" fmla="*/ 14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4" h="190">
                    <a:moveTo>
                      <a:pt x="181" y="128"/>
                    </a:moveTo>
                    <a:cubicBezTo>
                      <a:pt x="181" y="127"/>
                      <a:pt x="180" y="126"/>
                      <a:pt x="180" y="126"/>
                    </a:cubicBezTo>
                    <a:cubicBezTo>
                      <a:pt x="177" y="119"/>
                      <a:pt x="177" y="114"/>
                      <a:pt x="177" y="106"/>
                    </a:cubicBezTo>
                    <a:cubicBezTo>
                      <a:pt x="177" y="104"/>
                      <a:pt x="177" y="104"/>
                      <a:pt x="177" y="104"/>
                    </a:cubicBezTo>
                    <a:cubicBezTo>
                      <a:pt x="178" y="101"/>
                      <a:pt x="178" y="98"/>
                      <a:pt x="178" y="96"/>
                    </a:cubicBezTo>
                    <a:cubicBezTo>
                      <a:pt x="178" y="95"/>
                      <a:pt x="177" y="92"/>
                      <a:pt x="172" y="92"/>
                    </a:cubicBezTo>
                    <a:cubicBezTo>
                      <a:pt x="172" y="92"/>
                      <a:pt x="168" y="92"/>
                      <a:pt x="167" y="94"/>
                    </a:cubicBezTo>
                    <a:cubicBezTo>
                      <a:pt x="165" y="95"/>
                      <a:pt x="165" y="98"/>
                      <a:pt x="165" y="100"/>
                    </a:cubicBezTo>
                    <a:cubicBezTo>
                      <a:pt x="165" y="100"/>
                      <a:pt x="165" y="100"/>
                      <a:pt x="164" y="101"/>
                    </a:cubicBezTo>
                    <a:cubicBezTo>
                      <a:pt x="164" y="102"/>
                      <a:pt x="164" y="102"/>
                      <a:pt x="164" y="102"/>
                    </a:cubicBezTo>
                    <a:cubicBezTo>
                      <a:pt x="164" y="106"/>
                      <a:pt x="163" y="107"/>
                      <a:pt x="162" y="107"/>
                    </a:cubicBezTo>
                    <a:cubicBezTo>
                      <a:pt x="161" y="107"/>
                      <a:pt x="161" y="107"/>
                      <a:pt x="161" y="107"/>
                    </a:cubicBezTo>
                    <a:cubicBezTo>
                      <a:pt x="159" y="105"/>
                      <a:pt x="159" y="99"/>
                      <a:pt x="159" y="97"/>
                    </a:cubicBezTo>
                    <a:cubicBezTo>
                      <a:pt x="159" y="91"/>
                      <a:pt x="159" y="91"/>
                      <a:pt x="159" y="91"/>
                    </a:cubicBezTo>
                    <a:cubicBezTo>
                      <a:pt x="159" y="91"/>
                      <a:pt x="159" y="90"/>
                      <a:pt x="159" y="90"/>
                    </a:cubicBezTo>
                    <a:cubicBezTo>
                      <a:pt x="160" y="87"/>
                      <a:pt x="160" y="83"/>
                      <a:pt x="157" y="81"/>
                    </a:cubicBezTo>
                    <a:cubicBezTo>
                      <a:pt x="156" y="81"/>
                      <a:pt x="155" y="80"/>
                      <a:pt x="154" y="80"/>
                    </a:cubicBezTo>
                    <a:cubicBezTo>
                      <a:pt x="152" y="80"/>
                      <a:pt x="150" y="81"/>
                      <a:pt x="149" y="82"/>
                    </a:cubicBezTo>
                    <a:cubicBezTo>
                      <a:pt x="147" y="83"/>
                      <a:pt x="147" y="86"/>
                      <a:pt x="146" y="87"/>
                    </a:cubicBezTo>
                    <a:cubicBezTo>
                      <a:pt x="146" y="88"/>
                      <a:pt x="146" y="89"/>
                      <a:pt x="146" y="89"/>
                    </a:cubicBezTo>
                    <a:cubicBezTo>
                      <a:pt x="146" y="90"/>
                      <a:pt x="146" y="90"/>
                      <a:pt x="146" y="90"/>
                    </a:cubicBezTo>
                    <a:cubicBezTo>
                      <a:pt x="146" y="90"/>
                      <a:pt x="145" y="90"/>
                      <a:pt x="145" y="91"/>
                    </a:cubicBezTo>
                    <a:cubicBezTo>
                      <a:pt x="145" y="91"/>
                      <a:pt x="144" y="92"/>
                      <a:pt x="144" y="93"/>
                    </a:cubicBezTo>
                    <a:cubicBezTo>
                      <a:pt x="143" y="94"/>
                      <a:pt x="143" y="96"/>
                      <a:pt x="143" y="97"/>
                    </a:cubicBezTo>
                    <a:cubicBezTo>
                      <a:pt x="143" y="100"/>
                      <a:pt x="144" y="102"/>
                      <a:pt x="145" y="105"/>
                    </a:cubicBezTo>
                    <a:cubicBezTo>
                      <a:pt x="145" y="104"/>
                      <a:pt x="145" y="104"/>
                      <a:pt x="144" y="104"/>
                    </a:cubicBezTo>
                    <a:cubicBezTo>
                      <a:pt x="143" y="102"/>
                      <a:pt x="142" y="100"/>
                      <a:pt x="141" y="98"/>
                    </a:cubicBezTo>
                    <a:cubicBezTo>
                      <a:pt x="141" y="98"/>
                      <a:pt x="141" y="98"/>
                      <a:pt x="141" y="97"/>
                    </a:cubicBezTo>
                    <a:cubicBezTo>
                      <a:pt x="141" y="97"/>
                      <a:pt x="141" y="96"/>
                      <a:pt x="141" y="96"/>
                    </a:cubicBezTo>
                    <a:cubicBezTo>
                      <a:pt x="141" y="95"/>
                      <a:pt x="141" y="94"/>
                      <a:pt x="141" y="94"/>
                    </a:cubicBezTo>
                    <a:cubicBezTo>
                      <a:pt x="141" y="93"/>
                      <a:pt x="140" y="93"/>
                      <a:pt x="140" y="92"/>
                    </a:cubicBezTo>
                    <a:cubicBezTo>
                      <a:pt x="140" y="90"/>
                      <a:pt x="141" y="87"/>
                      <a:pt x="142" y="84"/>
                    </a:cubicBezTo>
                    <a:cubicBezTo>
                      <a:pt x="143" y="83"/>
                      <a:pt x="143" y="83"/>
                      <a:pt x="143" y="83"/>
                    </a:cubicBezTo>
                    <a:cubicBezTo>
                      <a:pt x="145" y="77"/>
                      <a:pt x="147" y="72"/>
                      <a:pt x="145" y="68"/>
                    </a:cubicBezTo>
                    <a:cubicBezTo>
                      <a:pt x="144" y="67"/>
                      <a:pt x="143" y="66"/>
                      <a:pt x="140" y="66"/>
                    </a:cubicBezTo>
                    <a:cubicBezTo>
                      <a:pt x="137" y="66"/>
                      <a:pt x="133" y="68"/>
                      <a:pt x="131" y="71"/>
                    </a:cubicBezTo>
                    <a:cubicBezTo>
                      <a:pt x="130" y="73"/>
                      <a:pt x="130" y="75"/>
                      <a:pt x="130" y="76"/>
                    </a:cubicBezTo>
                    <a:cubicBezTo>
                      <a:pt x="129" y="77"/>
                      <a:pt x="129" y="78"/>
                      <a:pt x="129" y="78"/>
                    </a:cubicBezTo>
                    <a:cubicBezTo>
                      <a:pt x="129" y="79"/>
                      <a:pt x="129" y="79"/>
                      <a:pt x="129" y="79"/>
                    </a:cubicBezTo>
                    <a:cubicBezTo>
                      <a:pt x="129" y="80"/>
                      <a:pt x="128" y="80"/>
                      <a:pt x="128" y="81"/>
                    </a:cubicBezTo>
                    <a:cubicBezTo>
                      <a:pt x="128" y="82"/>
                      <a:pt x="128" y="83"/>
                      <a:pt x="128" y="84"/>
                    </a:cubicBezTo>
                    <a:cubicBezTo>
                      <a:pt x="128" y="84"/>
                      <a:pt x="128" y="84"/>
                      <a:pt x="128" y="84"/>
                    </a:cubicBezTo>
                    <a:cubicBezTo>
                      <a:pt x="128" y="84"/>
                      <a:pt x="128" y="84"/>
                      <a:pt x="128" y="84"/>
                    </a:cubicBezTo>
                    <a:cubicBezTo>
                      <a:pt x="128" y="85"/>
                      <a:pt x="128" y="85"/>
                      <a:pt x="128" y="85"/>
                    </a:cubicBezTo>
                    <a:cubicBezTo>
                      <a:pt x="128" y="84"/>
                      <a:pt x="128" y="83"/>
                      <a:pt x="128" y="83"/>
                    </a:cubicBezTo>
                    <a:cubicBezTo>
                      <a:pt x="127" y="80"/>
                      <a:pt x="127" y="78"/>
                      <a:pt x="125" y="76"/>
                    </a:cubicBezTo>
                    <a:cubicBezTo>
                      <a:pt x="124" y="74"/>
                      <a:pt x="122" y="74"/>
                      <a:pt x="121" y="74"/>
                    </a:cubicBezTo>
                    <a:cubicBezTo>
                      <a:pt x="120" y="74"/>
                      <a:pt x="120" y="74"/>
                      <a:pt x="120" y="74"/>
                    </a:cubicBezTo>
                    <a:cubicBezTo>
                      <a:pt x="117" y="73"/>
                      <a:pt x="117" y="72"/>
                      <a:pt x="116" y="67"/>
                    </a:cubicBezTo>
                    <a:cubicBezTo>
                      <a:pt x="116" y="67"/>
                      <a:pt x="116" y="67"/>
                      <a:pt x="116" y="67"/>
                    </a:cubicBezTo>
                    <a:cubicBezTo>
                      <a:pt x="116" y="65"/>
                      <a:pt x="116" y="64"/>
                      <a:pt x="116" y="63"/>
                    </a:cubicBezTo>
                    <a:cubicBezTo>
                      <a:pt x="116" y="61"/>
                      <a:pt x="117" y="59"/>
                      <a:pt x="116" y="56"/>
                    </a:cubicBezTo>
                    <a:cubicBezTo>
                      <a:pt x="113" y="51"/>
                      <a:pt x="108" y="50"/>
                      <a:pt x="104" y="50"/>
                    </a:cubicBezTo>
                    <a:cubicBezTo>
                      <a:pt x="104" y="50"/>
                      <a:pt x="104" y="50"/>
                      <a:pt x="103" y="50"/>
                    </a:cubicBezTo>
                    <a:cubicBezTo>
                      <a:pt x="98" y="50"/>
                      <a:pt x="95" y="52"/>
                      <a:pt x="93" y="56"/>
                    </a:cubicBezTo>
                    <a:cubicBezTo>
                      <a:pt x="92" y="58"/>
                      <a:pt x="92" y="59"/>
                      <a:pt x="91" y="59"/>
                    </a:cubicBezTo>
                    <a:cubicBezTo>
                      <a:pt x="90" y="59"/>
                      <a:pt x="90" y="59"/>
                      <a:pt x="90" y="60"/>
                    </a:cubicBezTo>
                    <a:cubicBezTo>
                      <a:pt x="88" y="60"/>
                      <a:pt x="86" y="60"/>
                      <a:pt x="84" y="62"/>
                    </a:cubicBezTo>
                    <a:cubicBezTo>
                      <a:pt x="82" y="64"/>
                      <a:pt x="82" y="67"/>
                      <a:pt x="81" y="69"/>
                    </a:cubicBezTo>
                    <a:cubicBezTo>
                      <a:pt x="81" y="70"/>
                      <a:pt x="81" y="71"/>
                      <a:pt x="81" y="71"/>
                    </a:cubicBezTo>
                    <a:cubicBezTo>
                      <a:pt x="80" y="72"/>
                      <a:pt x="80" y="73"/>
                      <a:pt x="80" y="73"/>
                    </a:cubicBezTo>
                    <a:cubicBezTo>
                      <a:pt x="80" y="73"/>
                      <a:pt x="79" y="73"/>
                      <a:pt x="79" y="72"/>
                    </a:cubicBezTo>
                    <a:cubicBezTo>
                      <a:pt x="78" y="71"/>
                      <a:pt x="76" y="70"/>
                      <a:pt x="74" y="69"/>
                    </a:cubicBezTo>
                    <a:cubicBezTo>
                      <a:pt x="73" y="69"/>
                      <a:pt x="73" y="69"/>
                      <a:pt x="73" y="69"/>
                    </a:cubicBezTo>
                    <a:cubicBezTo>
                      <a:pt x="72" y="69"/>
                      <a:pt x="70" y="70"/>
                      <a:pt x="69" y="71"/>
                    </a:cubicBezTo>
                    <a:cubicBezTo>
                      <a:pt x="69" y="71"/>
                      <a:pt x="69" y="71"/>
                      <a:pt x="69" y="71"/>
                    </a:cubicBezTo>
                    <a:cubicBezTo>
                      <a:pt x="68" y="71"/>
                      <a:pt x="67" y="72"/>
                      <a:pt x="67" y="72"/>
                    </a:cubicBezTo>
                    <a:cubicBezTo>
                      <a:pt x="65" y="72"/>
                      <a:pt x="64" y="73"/>
                      <a:pt x="63" y="73"/>
                    </a:cubicBezTo>
                    <a:cubicBezTo>
                      <a:pt x="62" y="74"/>
                      <a:pt x="61" y="74"/>
                      <a:pt x="60" y="74"/>
                    </a:cubicBezTo>
                    <a:cubicBezTo>
                      <a:pt x="60" y="74"/>
                      <a:pt x="59" y="74"/>
                      <a:pt x="59" y="74"/>
                    </a:cubicBezTo>
                    <a:cubicBezTo>
                      <a:pt x="58" y="74"/>
                      <a:pt x="57" y="74"/>
                      <a:pt x="56" y="73"/>
                    </a:cubicBezTo>
                    <a:cubicBezTo>
                      <a:pt x="56" y="73"/>
                      <a:pt x="56" y="73"/>
                      <a:pt x="56" y="73"/>
                    </a:cubicBezTo>
                    <a:cubicBezTo>
                      <a:pt x="56" y="73"/>
                      <a:pt x="56" y="73"/>
                      <a:pt x="56" y="73"/>
                    </a:cubicBezTo>
                    <a:cubicBezTo>
                      <a:pt x="56" y="72"/>
                      <a:pt x="56" y="71"/>
                      <a:pt x="56" y="70"/>
                    </a:cubicBezTo>
                    <a:cubicBezTo>
                      <a:pt x="57" y="70"/>
                      <a:pt x="57" y="69"/>
                      <a:pt x="57" y="69"/>
                    </a:cubicBezTo>
                    <a:cubicBezTo>
                      <a:pt x="57" y="68"/>
                      <a:pt x="57" y="68"/>
                      <a:pt x="58" y="67"/>
                    </a:cubicBezTo>
                    <a:cubicBezTo>
                      <a:pt x="59" y="65"/>
                      <a:pt x="61" y="60"/>
                      <a:pt x="57" y="57"/>
                    </a:cubicBezTo>
                    <a:cubicBezTo>
                      <a:pt x="55" y="56"/>
                      <a:pt x="53" y="56"/>
                      <a:pt x="52" y="56"/>
                    </a:cubicBezTo>
                    <a:cubicBezTo>
                      <a:pt x="50" y="56"/>
                      <a:pt x="50" y="56"/>
                      <a:pt x="50" y="56"/>
                    </a:cubicBezTo>
                    <a:cubicBezTo>
                      <a:pt x="49" y="56"/>
                      <a:pt x="48" y="56"/>
                      <a:pt x="48" y="56"/>
                    </a:cubicBezTo>
                    <a:cubicBezTo>
                      <a:pt x="47" y="56"/>
                      <a:pt x="44" y="56"/>
                      <a:pt x="43" y="58"/>
                    </a:cubicBezTo>
                    <a:cubicBezTo>
                      <a:pt x="42" y="59"/>
                      <a:pt x="42" y="60"/>
                      <a:pt x="42" y="60"/>
                    </a:cubicBezTo>
                    <a:cubicBezTo>
                      <a:pt x="42" y="61"/>
                      <a:pt x="41" y="61"/>
                      <a:pt x="41" y="61"/>
                    </a:cubicBezTo>
                    <a:cubicBezTo>
                      <a:pt x="41" y="61"/>
                      <a:pt x="41" y="61"/>
                      <a:pt x="40" y="62"/>
                    </a:cubicBezTo>
                    <a:cubicBezTo>
                      <a:pt x="38" y="62"/>
                      <a:pt x="35" y="63"/>
                      <a:pt x="35" y="67"/>
                    </a:cubicBezTo>
                    <a:cubicBezTo>
                      <a:pt x="34" y="68"/>
                      <a:pt x="34" y="69"/>
                      <a:pt x="34" y="70"/>
                    </a:cubicBezTo>
                    <a:cubicBezTo>
                      <a:pt x="34" y="72"/>
                      <a:pt x="34" y="74"/>
                      <a:pt x="34" y="76"/>
                    </a:cubicBezTo>
                    <a:cubicBezTo>
                      <a:pt x="34" y="76"/>
                      <a:pt x="34" y="76"/>
                      <a:pt x="34" y="76"/>
                    </a:cubicBezTo>
                    <a:cubicBezTo>
                      <a:pt x="34" y="77"/>
                      <a:pt x="34" y="78"/>
                      <a:pt x="33" y="79"/>
                    </a:cubicBezTo>
                    <a:cubicBezTo>
                      <a:pt x="33" y="78"/>
                      <a:pt x="32" y="76"/>
                      <a:pt x="32" y="74"/>
                    </a:cubicBezTo>
                    <a:cubicBezTo>
                      <a:pt x="31" y="70"/>
                      <a:pt x="31" y="66"/>
                      <a:pt x="31" y="62"/>
                    </a:cubicBezTo>
                    <a:cubicBezTo>
                      <a:pt x="31" y="60"/>
                      <a:pt x="31" y="59"/>
                      <a:pt x="31" y="57"/>
                    </a:cubicBezTo>
                    <a:cubicBezTo>
                      <a:pt x="31" y="56"/>
                      <a:pt x="32" y="54"/>
                      <a:pt x="32" y="53"/>
                    </a:cubicBezTo>
                    <a:cubicBezTo>
                      <a:pt x="32" y="50"/>
                      <a:pt x="32" y="47"/>
                      <a:pt x="32" y="44"/>
                    </a:cubicBezTo>
                    <a:cubicBezTo>
                      <a:pt x="31" y="42"/>
                      <a:pt x="31" y="39"/>
                      <a:pt x="30" y="37"/>
                    </a:cubicBezTo>
                    <a:cubicBezTo>
                      <a:pt x="29" y="37"/>
                      <a:pt x="29" y="36"/>
                      <a:pt x="30" y="35"/>
                    </a:cubicBezTo>
                    <a:cubicBezTo>
                      <a:pt x="33" y="32"/>
                      <a:pt x="33" y="27"/>
                      <a:pt x="32" y="23"/>
                    </a:cubicBezTo>
                    <a:cubicBezTo>
                      <a:pt x="32" y="19"/>
                      <a:pt x="29" y="17"/>
                      <a:pt x="25" y="17"/>
                    </a:cubicBezTo>
                    <a:cubicBezTo>
                      <a:pt x="26" y="16"/>
                      <a:pt x="27" y="16"/>
                      <a:pt x="27" y="16"/>
                    </a:cubicBezTo>
                    <a:cubicBezTo>
                      <a:pt x="29" y="15"/>
                      <a:pt x="31" y="14"/>
                      <a:pt x="31" y="12"/>
                    </a:cubicBezTo>
                    <a:cubicBezTo>
                      <a:pt x="32" y="11"/>
                      <a:pt x="32" y="9"/>
                      <a:pt x="32" y="8"/>
                    </a:cubicBezTo>
                    <a:cubicBezTo>
                      <a:pt x="32" y="8"/>
                      <a:pt x="31" y="7"/>
                      <a:pt x="31" y="7"/>
                    </a:cubicBezTo>
                    <a:cubicBezTo>
                      <a:pt x="31" y="7"/>
                      <a:pt x="32" y="7"/>
                      <a:pt x="32" y="6"/>
                    </a:cubicBezTo>
                    <a:cubicBezTo>
                      <a:pt x="32" y="6"/>
                      <a:pt x="32" y="3"/>
                      <a:pt x="30" y="1"/>
                    </a:cubicBezTo>
                    <a:cubicBezTo>
                      <a:pt x="28" y="0"/>
                      <a:pt x="27" y="0"/>
                      <a:pt x="26" y="0"/>
                    </a:cubicBezTo>
                    <a:cubicBezTo>
                      <a:pt x="23" y="0"/>
                      <a:pt x="21" y="1"/>
                      <a:pt x="19" y="2"/>
                    </a:cubicBezTo>
                    <a:cubicBezTo>
                      <a:pt x="18" y="3"/>
                      <a:pt x="18" y="4"/>
                      <a:pt x="17" y="5"/>
                    </a:cubicBezTo>
                    <a:cubicBezTo>
                      <a:pt x="17" y="5"/>
                      <a:pt x="17" y="5"/>
                      <a:pt x="17" y="5"/>
                    </a:cubicBezTo>
                    <a:cubicBezTo>
                      <a:pt x="17" y="5"/>
                      <a:pt x="17" y="5"/>
                      <a:pt x="17" y="5"/>
                    </a:cubicBezTo>
                    <a:cubicBezTo>
                      <a:pt x="17" y="5"/>
                      <a:pt x="17" y="5"/>
                      <a:pt x="16" y="5"/>
                    </a:cubicBezTo>
                    <a:cubicBezTo>
                      <a:pt x="15" y="5"/>
                      <a:pt x="14" y="5"/>
                      <a:pt x="13" y="6"/>
                    </a:cubicBezTo>
                    <a:cubicBezTo>
                      <a:pt x="13" y="6"/>
                      <a:pt x="12" y="7"/>
                      <a:pt x="12" y="7"/>
                    </a:cubicBezTo>
                    <a:cubicBezTo>
                      <a:pt x="11" y="8"/>
                      <a:pt x="10" y="9"/>
                      <a:pt x="10" y="10"/>
                    </a:cubicBezTo>
                    <a:cubicBezTo>
                      <a:pt x="9" y="11"/>
                      <a:pt x="9" y="11"/>
                      <a:pt x="9" y="11"/>
                    </a:cubicBezTo>
                    <a:cubicBezTo>
                      <a:pt x="8" y="13"/>
                      <a:pt x="7" y="15"/>
                      <a:pt x="6" y="16"/>
                    </a:cubicBezTo>
                    <a:cubicBezTo>
                      <a:pt x="6" y="16"/>
                      <a:pt x="5" y="17"/>
                      <a:pt x="5" y="18"/>
                    </a:cubicBezTo>
                    <a:cubicBezTo>
                      <a:pt x="3" y="19"/>
                      <a:pt x="2" y="20"/>
                      <a:pt x="1" y="21"/>
                    </a:cubicBezTo>
                    <a:cubicBezTo>
                      <a:pt x="0" y="23"/>
                      <a:pt x="0" y="26"/>
                      <a:pt x="0" y="27"/>
                    </a:cubicBezTo>
                    <a:cubicBezTo>
                      <a:pt x="0" y="28"/>
                      <a:pt x="0" y="30"/>
                      <a:pt x="0" y="30"/>
                    </a:cubicBezTo>
                    <a:cubicBezTo>
                      <a:pt x="0" y="32"/>
                      <a:pt x="0" y="34"/>
                      <a:pt x="0" y="35"/>
                    </a:cubicBezTo>
                    <a:cubicBezTo>
                      <a:pt x="0" y="36"/>
                      <a:pt x="0" y="37"/>
                      <a:pt x="0" y="37"/>
                    </a:cubicBezTo>
                    <a:cubicBezTo>
                      <a:pt x="0" y="38"/>
                      <a:pt x="0" y="38"/>
                      <a:pt x="0" y="38"/>
                    </a:cubicBezTo>
                    <a:cubicBezTo>
                      <a:pt x="0" y="39"/>
                      <a:pt x="0" y="41"/>
                      <a:pt x="1" y="43"/>
                    </a:cubicBezTo>
                    <a:cubicBezTo>
                      <a:pt x="2" y="44"/>
                      <a:pt x="3" y="45"/>
                      <a:pt x="3" y="47"/>
                    </a:cubicBezTo>
                    <a:cubicBezTo>
                      <a:pt x="3" y="48"/>
                      <a:pt x="3" y="49"/>
                      <a:pt x="2" y="50"/>
                    </a:cubicBezTo>
                    <a:cubicBezTo>
                      <a:pt x="1" y="52"/>
                      <a:pt x="1" y="54"/>
                      <a:pt x="1" y="56"/>
                    </a:cubicBezTo>
                    <a:cubicBezTo>
                      <a:pt x="0" y="59"/>
                      <a:pt x="1" y="61"/>
                      <a:pt x="1" y="62"/>
                    </a:cubicBezTo>
                    <a:cubicBezTo>
                      <a:pt x="1" y="63"/>
                      <a:pt x="1" y="64"/>
                      <a:pt x="2" y="64"/>
                    </a:cubicBezTo>
                    <a:cubicBezTo>
                      <a:pt x="2" y="66"/>
                      <a:pt x="2" y="68"/>
                      <a:pt x="2" y="70"/>
                    </a:cubicBezTo>
                    <a:cubicBezTo>
                      <a:pt x="2" y="71"/>
                      <a:pt x="2" y="71"/>
                      <a:pt x="2" y="71"/>
                    </a:cubicBezTo>
                    <a:cubicBezTo>
                      <a:pt x="2" y="73"/>
                      <a:pt x="3" y="75"/>
                      <a:pt x="3" y="77"/>
                    </a:cubicBezTo>
                    <a:cubicBezTo>
                      <a:pt x="3" y="77"/>
                      <a:pt x="3" y="78"/>
                      <a:pt x="3" y="79"/>
                    </a:cubicBezTo>
                    <a:cubicBezTo>
                      <a:pt x="4" y="82"/>
                      <a:pt x="4" y="85"/>
                      <a:pt x="4" y="88"/>
                    </a:cubicBezTo>
                    <a:cubicBezTo>
                      <a:pt x="4" y="89"/>
                      <a:pt x="4" y="90"/>
                      <a:pt x="4" y="91"/>
                    </a:cubicBezTo>
                    <a:cubicBezTo>
                      <a:pt x="4" y="94"/>
                      <a:pt x="5" y="97"/>
                      <a:pt x="6" y="100"/>
                    </a:cubicBezTo>
                    <a:cubicBezTo>
                      <a:pt x="6" y="101"/>
                      <a:pt x="7" y="101"/>
                      <a:pt x="7" y="102"/>
                    </a:cubicBezTo>
                    <a:cubicBezTo>
                      <a:pt x="6" y="102"/>
                      <a:pt x="6" y="103"/>
                      <a:pt x="5" y="104"/>
                    </a:cubicBezTo>
                    <a:cubicBezTo>
                      <a:pt x="3" y="107"/>
                      <a:pt x="3" y="113"/>
                      <a:pt x="6" y="116"/>
                    </a:cubicBezTo>
                    <a:cubicBezTo>
                      <a:pt x="8" y="118"/>
                      <a:pt x="11" y="118"/>
                      <a:pt x="13" y="118"/>
                    </a:cubicBezTo>
                    <a:cubicBezTo>
                      <a:pt x="14" y="118"/>
                      <a:pt x="15" y="118"/>
                      <a:pt x="15" y="119"/>
                    </a:cubicBezTo>
                    <a:cubicBezTo>
                      <a:pt x="16" y="119"/>
                      <a:pt x="16" y="120"/>
                      <a:pt x="16" y="121"/>
                    </a:cubicBezTo>
                    <a:cubicBezTo>
                      <a:pt x="16" y="121"/>
                      <a:pt x="16" y="121"/>
                      <a:pt x="15" y="121"/>
                    </a:cubicBezTo>
                    <a:cubicBezTo>
                      <a:pt x="15" y="121"/>
                      <a:pt x="14" y="121"/>
                      <a:pt x="14" y="121"/>
                    </a:cubicBezTo>
                    <a:cubicBezTo>
                      <a:pt x="11" y="121"/>
                      <a:pt x="10" y="122"/>
                      <a:pt x="8" y="123"/>
                    </a:cubicBezTo>
                    <a:cubicBezTo>
                      <a:pt x="4" y="127"/>
                      <a:pt x="4" y="132"/>
                      <a:pt x="4" y="135"/>
                    </a:cubicBezTo>
                    <a:cubicBezTo>
                      <a:pt x="4" y="135"/>
                      <a:pt x="4" y="135"/>
                      <a:pt x="4" y="136"/>
                    </a:cubicBezTo>
                    <a:cubicBezTo>
                      <a:pt x="4" y="137"/>
                      <a:pt x="4" y="138"/>
                      <a:pt x="4" y="140"/>
                    </a:cubicBezTo>
                    <a:cubicBezTo>
                      <a:pt x="5" y="143"/>
                      <a:pt x="10" y="147"/>
                      <a:pt x="13" y="147"/>
                    </a:cubicBezTo>
                    <a:cubicBezTo>
                      <a:pt x="13" y="147"/>
                      <a:pt x="14" y="147"/>
                      <a:pt x="14" y="147"/>
                    </a:cubicBezTo>
                    <a:cubicBezTo>
                      <a:pt x="14" y="147"/>
                      <a:pt x="14" y="147"/>
                      <a:pt x="15" y="147"/>
                    </a:cubicBezTo>
                    <a:cubicBezTo>
                      <a:pt x="15" y="147"/>
                      <a:pt x="15" y="148"/>
                      <a:pt x="15" y="148"/>
                    </a:cubicBezTo>
                    <a:cubicBezTo>
                      <a:pt x="15" y="152"/>
                      <a:pt x="13" y="157"/>
                      <a:pt x="11" y="161"/>
                    </a:cubicBezTo>
                    <a:cubicBezTo>
                      <a:pt x="10" y="162"/>
                      <a:pt x="9" y="163"/>
                      <a:pt x="9" y="164"/>
                    </a:cubicBezTo>
                    <a:cubicBezTo>
                      <a:pt x="6" y="170"/>
                      <a:pt x="5" y="179"/>
                      <a:pt x="9" y="185"/>
                    </a:cubicBezTo>
                    <a:cubicBezTo>
                      <a:pt x="10" y="187"/>
                      <a:pt x="13" y="190"/>
                      <a:pt x="19" y="190"/>
                    </a:cubicBezTo>
                    <a:cubicBezTo>
                      <a:pt x="19" y="190"/>
                      <a:pt x="20" y="190"/>
                      <a:pt x="21" y="190"/>
                    </a:cubicBezTo>
                    <a:cubicBezTo>
                      <a:pt x="26" y="190"/>
                      <a:pt x="29" y="186"/>
                      <a:pt x="32" y="182"/>
                    </a:cubicBezTo>
                    <a:cubicBezTo>
                      <a:pt x="32" y="182"/>
                      <a:pt x="33" y="181"/>
                      <a:pt x="33" y="181"/>
                    </a:cubicBezTo>
                    <a:cubicBezTo>
                      <a:pt x="36" y="177"/>
                      <a:pt x="39" y="175"/>
                      <a:pt x="43" y="173"/>
                    </a:cubicBezTo>
                    <a:cubicBezTo>
                      <a:pt x="46" y="172"/>
                      <a:pt x="48" y="171"/>
                      <a:pt x="52" y="169"/>
                    </a:cubicBezTo>
                    <a:cubicBezTo>
                      <a:pt x="54" y="169"/>
                      <a:pt x="57" y="168"/>
                      <a:pt x="59" y="167"/>
                    </a:cubicBezTo>
                    <a:cubicBezTo>
                      <a:pt x="62" y="166"/>
                      <a:pt x="65" y="165"/>
                      <a:pt x="68" y="164"/>
                    </a:cubicBezTo>
                    <a:cubicBezTo>
                      <a:pt x="73" y="163"/>
                      <a:pt x="78" y="161"/>
                      <a:pt x="81" y="156"/>
                    </a:cubicBezTo>
                    <a:cubicBezTo>
                      <a:pt x="82" y="155"/>
                      <a:pt x="82" y="153"/>
                      <a:pt x="83" y="152"/>
                    </a:cubicBezTo>
                    <a:cubicBezTo>
                      <a:pt x="83" y="152"/>
                      <a:pt x="83" y="151"/>
                      <a:pt x="84" y="151"/>
                    </a:cubicBezTo>
                    <a:cubicBezTo>
                      <a:pt x="84" y="150"/>
                      <a:pt x="84" y="150"/>
                      <a:pt x="84" y="150"/>
                    </a:cubicBezTo>
                    <a:cubicBezTo>
                      <a:pt x="85" y="148"/>
                      <a:pt x="85" y="148"/>
                      <a:pt x="86" y="148"/>
                    </a:cubicBezTo>
                    <a:cubicBezTo>
                      <a:pt x="86" y="147"/>
                      <a:pt x="87" y="147"/>
                      <a:pt x="87" y="147"/>
                    </a:cubicBezTo>
                    <a:cubicBezTo>
                      <a:pt x="88" y="147"/>
                      <a:pt x="89" y="147"/>
                      <a:pt x="89" y="146"/>
                    </a:cubicBezTo>
                    <a:cubicBezTo>
                      <a:pt x="91" y="145"/>
                      <a:pt x="92" y="144"/>
                      <a:pt x="92" y="144"/>
                    </a:cubicBezTo>
                    <a:cubicBezTo>
                      <a:pt x="92" y="143"/>
                      <a:pt x="93" y="143"/>
                      <a:pt x="93" y="143"/>
                    </a:cubicBezTo>
                    <a:cubicBezTo>
                      <a:pt x="93" y="143"/>
                      <a:pt x="93" y="144"/>
                      <a:pt x="93" y="144"/>
                    </a:cubicBezTo>
                    <a:cubicBezTo>
                      <a:pt x="93" y="145"/>
                      <a:pt x="93" y="145"/>
                      <a:pt x="93" y="145"/>
                    </a:cubicBezTo>
                    <a:cubicBezTo>
                      <a:pt x="93" y="146"/>
                      <a:pt x="93" y="149"/>
                      <a:pt x="96" y="150"/>
                    </a:cubicBezTo>
                    <a:cubicBezTo>
                      <a:pt x="96" y="151"/>
                      <a:pt x="97" y="151"/>
                      <a:pt x="98" y="151"/>
                    </a:cubicBezTo>
                    <a:cubicBezTo>
                      <a:pt x="99" y="151"/>
                      <a:pt x="99" y="151"/>
                      <a:pt x="100" y="151"/>
                    </a:cubicBezTo>
                    <a:cubicBezTo>
                      <a:pt x="100" y="151"/>
                      <a:pt x="100" y="151"/>
                      <a:pt x="100" y="151"/>
                    </a:cubicBezTo>
                    <a:cubicBezTo>
                      <a:pt x="104" y="151"/>
                      <a:pt x="108" y="149"/>
                      <a:pt x="110" y="146"/>
                    </a:cubicBezTo>
                    <a:cubicBezTo>
                      <a:pt x="110" y="145"/>
                      <a:pt x="110" y="145"/>
                      <a:pt x="110" y="145"/>
                    </a:cubicBezTo>
                    <a:cubicBezTo>
                      <a:pt x="111" y="146"/>
                      <a:pt x="111" y="146"/>
                      <a:pt x="111" y="146"/>
                    </a:cubicBezTo>
                    <a:cubicBezTo>
                      <a:pt x="112" y="147"/>
                      <a:pt x="113" y="147"/>
                      <a:pt x="113" y="147"/>
                    </a:cubicBezTo>
                    <a:cubicBezTo>
                      <a:pt x="113" y="148"/>
                      <a:pt x="113" y="149"/>
                      <a:pt x="111" y="151"/>
                    </a:cubicBezTo>
                    <a:cubicBezTo>
                      <a:pt x="110" y="153"/>
                      <a:pt x="109" y="155"/>
                      <a:pt x="107" y="157"/>
                    </a:cubicBezTo>
                    <a:cubicBezTo>
                      <a:pt x="107" y="158"/>
                      <a:pt x="106" y="158"/>
                      <a:pt x="105" y="159"/>
                    </a:cubicBezTo>
                    <a:cubicBezTo>
                      <a:pt x="104" y="162"/>
                      <a:pt x="104" y="163"/>
                      <a:pt x="104" y="165"/>
                    </a:cubicBezTo>
                    <a:cubicBezTo>
                      <a:pt x="105" y="166"/>
                      <a:pt x="105" y="166"/>
                      <a:pt x="105" y="166"/>
                    </a:cubicBezTo>
                    <a:cubicBezTo>
                      <a:pt x="105" y="166"/>
                      <a:pt x="105" y="166"/>
                      <a:pt x="105" y="167"/>
                    </a:cubicBezTo>
                    <a:cubicBezTo>
                      <a:pt x="105" y="167"/>
                      <a:pt x="105" y="168"/>
                      <a:pt x="105" y="169"/>
                    </a:cubicBezTo>
                    <a:cubicBezTo>
                      <a:pt x="105" y="171"/>
                      <a:pt x="107" y="172"/>
                      <a:pt x="110" y="172"/>
                    </a:cubicBezTo>
                    <a:cubicBezTo>
                      <a:pt x="112" y="172"/>
                      <a:pt x="114" y="172"/>
                      <a:pt x="115" y="171"/>
                    </a:cubicBezTo>
                    <a:cubicBezTo>
                      <a:pt x="116" y="170"/>
                      <a:pt x="117" y="169"/>
                      <a:pt x="118" y="168"/>
                    </a:cubicBezTo>
                    <a:cubicBezTo>
                      <a:pt x="118" y="167"/>
                      <a:pt x="119" y="167"/>
                      <a:pt x="119" y="166"/>
                    </a:cubicBezTo>
                    <a:cubicBezTo>
                      <a:pt x="120" y="166"/>
                      <a:pt x="121" y="166"/>
                      <a:pt x="121" y="166"/>
                    </a:cubicBezTo>
                    <a:cubicBezTo>
                      <a:pt x="123" y="166"/>
                      <a:pt x="125" y="165"/>
                      <a:pt x="126" y="164"/>
                    </a:cubicBezTo>
                    <a:cubicBezTo>
                      <a:pt x="127" y="162"/>
                      <a:pt x="128" y="161"/>
                      <a:pt x="128" y="160"/>
                    </a:cubicBezTo>
                    <a:cubicBezTo>
                      <a:pt x="128" y="159"/>
                      <a:pt x="128" y="159"/>
                      <a:pt x="128" y="159"/>
                    </a:cubicBezTo>
                    <a:cubicBezTo>
                      <a:pt x="128" y="158"/>
                      <a:pt x="129" y="157"/>
                      <a:pt x="129" y="156"/>
                    </a:cubicBezTo>
                    <a:cubicBezTo>
                      <a:pt x="129" y="155"/>
                      <a:pt x="129" y="155"/>
                      <a:pt x="129" y="155"/>
                    </a:cubicBezTo>
                    <a:cubicBezTo>
                      <a:pt x="129" y="154"/>
                      <a:pt x="129" y="153"/>
                      <a:pt x="130" y="152"/>
                    </a:cubicBezTo>
                    <a:cubicBezTo>
                      <a:pt x="130" y="150"/>
                      <a:pt x="129" y="149"/>
                      <a:pt x="129" y="147"/>
                    </a:cubicBezTo>
                    <a:cubicBezTo>
                      <a:pt x="129" y="147"/>
                      <a:pt x="128" y="147"/>
                      <a:pt x="128" y="146"/>
                    </a:cubicBezTo>
                    <a:cubicBezTo>
                      <a:pt x="127" y="142"/>
                      <a:pt x="127" y="138"/>
                      <a:pt x="129" y="135"/>
                    </a:cubicBezTo>
                    <a:cubicBezTo>
                      <a:pt x="130" y="134"/>
                      <a:pt x="131" y="133"/>
                      <a:pt x="131" y="132"/>
                    </a:cubicBezTo>
                    <a:cubicBezTo>
                      <a:pt x="133" y="130"/>
                      <a:pt x="135" y="127"/>
                      <a:pt x="135" y="122"/>
                    </a:cubicBezTo>
                    <a:cubicBezTo>
                      <a:pt x="135" y="121"/>
                      <a:pt x="135" y="120"/>
                      <a:pt x="135" y="118"/>
                    </a:cubicBezTo>
                    <a:cubicBezTo>
                      <a:pt x="134" y="117"/>
                      <a:pt x="134" y="116"/>
                      <a:pt x="134" y="115"/>
                    </a:cubicBezTo>
                    <a:cubicBezTo>
                      <a:pt x="134" y="115"/>
                      <a:pt x="134" y="115"/>
                      <a:pt x="134" y="115"/>
                    </a:cubicBezTo>
                    <a:cubicBezTo>
                      <a:pt x="142" y="116"/>
                      <a:pt x="145" y="130"/>
                      <a:pt x="145" y="137"/>
                    </a:cubicBezTo>
                    <a:cubicBezTo>
                      <a:pt x="145" y="141"/>
                      <a:pt x="147" y="148"/>
                      <a:pt x="152" y="148"/>
                    </a:cubicBezTo>
                    <a:cubicBezTo>
                      <a:pt x="154" y="148"/>
                      <a:pt x="156" y="146"/>
                      <a:pt x="158" y="143"/>
                    </a:cubicBezTo>
                    <a:cubicBezTo>
                      <a:pt x="159" y="141"/>
                      <a:pt x="159" y="140"/>
                      <a:pt x="160" y="138"/>
                    </a:cubicBezTo>
                    <a:cubicBezTo>
                      <a:pt x="160" y="138"/>
                      <a:pt x="160" y="138"/>
                      <a:pt x="160" y="138"/>
                    </a:cubicBezTo>
                    <a:cubicBezTo>
                      <a:pt x="160" y="139"/>
                      <a:pt x="161" y="140"/>
                      <a:pt x="161" y="140"/>
                    </a:cubicBezTo>
                    <a:cubicBezTo>
                      <a:pt x="162" y="140"/>
                      <a:pt x="162" y="141"/>
                      <a:pt x="162" y="141"/>
                    </a:cubicBezTo>
                    <a:cubicBezTo>
                      <a:pt x="162" y="142"/>
                      <a:pt x="162" y="142"/>
                      <a:pt x="162" y="143"/>
                    </a:cubicBezTo>
                    <a:cubicBezTo>
                      <a:pt x="163" y="145"/>
                      <a:pt x="166" y="147"/>
                      <a:pt x="168" y="147"/>
                    </a:cubicBezTo>
                    <a:cubicBezTo>
                      <a:pt x="170" y="147"/>
                      <a:pt x="172" y="147"/>
                      <a:pt x="172" y="145"/>
                    </a:cubicBezTo>
                    <a:cubicBezTo>
                      <a:pt x="173" y="144"/>
                      <a:pt x="173" y="143"/>
                      <a:pt x="173" y="142"/>
                    </a:cubicBezTo>
                    <a:cubicBezTo>
                      <a:pt x="174" y="141"/>
                      <a:pt x="174" y="141"/>
                      <a:pt x="174" y="140"/>
                    </a:cubicBezTo>
                    <a:cubicBezTo>
                      <a:pt x="175" y="140"/>
                      <a:pt x="176" y="140"/>
                      <a:pt x="176" y="140"/>
                    </a:cubicBezTo>
                    <a:cubicBezTo>
                      <a:pt x="178" y="139"/>
                      <a:pt x="180" y="138"/>
                      <a:pt x="181" y="137"/>
                    </a:cubicBezTo>
                    <a:cubicBezTo>
                      <a:pt x="184" y="133"/>
                      <a:pt x="182" y="130"/>
                      <a:pt x="181" y="128"/>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95" name="Freeform 60"/>
              <p:cNvSpPr>
                <a:spLocks noEditPoints="1"/>
              </p:cNvSpPr>
              <p:nvPr/>
            </p:nvSpPr>
            <p:spPr bwMode="auto">
              <a:xfrm>
                <a:off x="2058" y="2394"/>
                <a:ext cx="842" cy="1190"/>
              </a:xfrm>
              <a:custGeom>
                <a:avLst/>
                <a:gdLst>
                  <a:gd name="T0" fmla="*/ 309 w 317"/>
                  <a:gd name="T1" fmla="*/ 141 h 448"/>
                  <a:gd name="T2" fmla="*/ 303 w 317"/>
                  <a:gd name="T3" fmla="*/ 138 h 448"/>
                  <a:gd name="T4" fmla="*/ 291 w 317"/>
                  <a:gd name="T5" fmla="*/ 135 h 448"/>
                  <a:gd name="T6" fmla="*/ 282 w 317"/>
                  <a:gd name="T7" fmla="*/ 129 h 448"/>
                  <a:gd name="T8" fmla="*/ 261 w 317"/>
                  <a:gd name="T9" fmla="*/ 129 h 448"/>
                  <a:gd name="T10" fmla="*/ 240 w 317"/>
                  <a:gd name="T11" fmla="*/ 136 h 448"/>
                  <a:gd name="T12" fmla="*/ 241 w 317"/>
                  <a:gd name="T13" fmla="*/ 131 h 448"/>
                  <a:gd name="T14" fmla="*/ 240 w 317"/>
                  <a:gd name="T15" fmla="*/ 107 h 448"/>
                  <a:gd name="T16" fmla="*/ 239 w 317"/>
                  <a:gd name="T17" fmla="*/ 104 h 448"/>
                  <a:gd name="T18" fmla="*/ 237 w 317"/>
                  <a:gd name="T19" fmla="*/ 93 h 448"/>
                  <a:gd name="T20" fmla="*/ 234 w 317"/>
                  <a:gd name="T21" fmla="*/ 84 h 448"/>
                  <a:gd name="T22" fmla="*/ 234 w 317"/>
                  <a:gd name="T23" fmla="*/ 76 h 448"/>
                  <a:gd name="T24" fmla="*/ 225 w 317"/>
                  <a:gd name="T25" fmla="*/ 66 h 448"/>
                  <a:gd name="T26" fmla="*/ 216 w 317"/>
                  <a:gd name="T27" fmla="*/ 67 h 448"/>
                  <a:gd name="T28" fmla="*/ 203 w 317"/>
                  <a:gd name="T29" fmla="*/ 63 h 448"/>
                  <a:gd name="T30" fmla="*/ 201 w 317"/>
                  <a:gd name="T31" fmla="*/ 52 h 448"/>
                  <a:gd name="T32" fmla="*/ 204 w 317"/>
                  <a:gd name="T33" fmla="*/ 28 h 448"/>
                  <a:gd name="T34" fmla="*/ 64 w 317"/>
                  <a:gd name="T35" fmla="*/ 0 h 448"/>
                  <a:gd name="T36" fmla="*/ 51 w 317"/>
                  <a:gd name="T37" fmla="*/ 86 h 448"/>
                  <a:gd name="T38" fmla="*/ 50 w 317"/>
                  <a:gd name="T39" fmla="*/ 89 h 448"/>
                  <a:gd name="T40" fmla="*/ 0 w 317"/>
                  <a:gd name="T41" fmla="*/ 426 h 448"/>
                  <a:gd name="T42" fmla="*/ 101 w 317"/>
                  <a:gd name="T43" fmla="*/ 442 h 448"/>
                  <a:gd name="T44" fmla="*/ 136 w 317"/>
                  <a:gd name="T45" fmla="*/ 447 h 448"/>
                  <a:gd name="T46" fmla="*/ 156 w 317"/>
                  <a:gd name="T47" fmla="*/ 447 h 448"/>
                  <a:gd name="T48" fmla="*/ 315 w 317"/>
                  <a:gd name="T49" fmla="*/ 147 h 448"/>
                  <a:gd name="T50" fmla="*/ 132 w 317"/>
                  <a:gd name="T51" fmla="*/ 369 h 448"/>
                  <a:gd name="T52" fmla="*/ 121 w 317"/>
                  <a:gd name="T53" fmla="*/ 382 h 448"/>
                  <a:gd name="T54" fmla="*/ 123 w 317"/>
                  <a:gd name="T55" fmla="*/ 364 h 448"/>
                  <a:gd name="T56" fmla="*/ 124 w 317"/>
                  <a:gd name="T57" fmla="*/ 355 h 448"/>
                  <a:gd name="T58" fmla="*/ 126 w 317"/>
                  <a:gd name="T59" fmla="*/ 349 h 448"/>
                  <a:gd name="T60" fmla="*/ 131 w 317"/>
                  <a:gd name="T61" fmla="*/ 351 h 448"/>
                  <a:gd name="T62" fmla="*/ 133 w 317"/>
                  <a:gd name="T63" fmla="*/ 360 h 448"/>
                  <a:gd name="T64" fmla="*/ 62 w 317"/>
                  <a:gd name="T65" fmla="*/ 245 h 448"/>
                  <a:gd name="T66" fmla="*/ 58 w 317"/>
                  <a:gd name="T67" fmla="*/ 247 h 448"/>
                  <a:gd name="T68" fmla="*/ 58 w 317"/>
                  <a:gd name="T69" fmla="*/ 238 h 448"/>
                  <a:gd name="T70" fmla="*/ 64 w 317"/>
                  <a:gd name="T71" fmla="*/ 244 h 448"/>
                  <a:gd name="T72" fmla="*/ 58 w 317"/>
                  <a:gd name="T73" fmla="*/ 257 h 448"/>
                  <a:gd name="T74" fmla="*/ 60 w 317"/>
                  <a:gd name="T75" fmla="*/ 267 h 448"/>
                  <a:gd name="T76" fmla="*/ 64 w 317"/>
                  <a:gd name="T77" fmla="*/ 270 h 448"/>
                  <a:gd name="T78" fmla="*/ 50 w 317"/>
                  <a:gd name="T79" fmla="*/ 261 h 448"/>
                  <a:gd name="T80" fmla="*/ 49 w 317"/>
                  <a:gd name="T81" fmla="*/ 255 h 448"/>
                  <a:gd name="T82" fmla="*/ 98 w 317"/>
                  <a:gd name="T83" fmla="*/ 306 h 448"/>
                  <a:gd name="T84" fmla="*/ 86 w 317"/>
                  <a:gd name="T85" fmla="*/ 284 h 448"/>
                  <a:gd name="T86" fmla="*/ 90 w 317"/>
                  <a:gd name="T87" fmla="*/ 284 h 448"/>
                  <a:gd name="T88" fmla="*/ 96 w 317"/>
                  <a:gd name="T89" fmla="*/ 274 h 448"/>
                  <a:gd name="T90" fmla="*/ 85 w 317"/>
                  <a:gd name="T91" fmla="*/ 273 h 448"/>
                  <a:gd name="T92" fmla="*/ 82 w 317"/>
                  <a:gd name="T93" fmla="*/ 267 h 448"/>
                  <a:gd name="T94" fmla="*/ 93 w 317"/>
                  <a:gd name="T95" fmla="*/ 249 h 448"/>
                  <a:gd name="T96" fmla="*/ 119 w 317"/>
                  <a:gd name="T97" fmla="*/ 305 h 448"/>
                  <a:gd name="T98" fmla="*/ 124 w 317"/>
                  <a:gd name="T99" fmla="*/ 325 h 448"/>
                  <a:gd name="T100" fmla="*/ 121 w 317"/>
                  <a:gd name="T101" fmla="*/ 333 h 448"/>
                  <a:gd name="T102" fmla="*/ 108 w 317"/>
                  <a:gd name="T103" fmla="*/ 314 h 448"/>
                  <a:gd name="T104" fmla="*/ 98 w 317"/>
                  <a:gd name="T105" fmla="*/ 306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7" h="448">
                    <a:moveTo>
                      <a:pt x="313" y="142"/>
                    </a:moveTo>
                    <a:cubicBezTo>
                      <a:pt x="313" y="141"/>
                      <a:pt x="313" y="141"/>
                      <a:pt x="312" y="141"/>
                    </a:cubicBezTo>
                    <a:cubicBezTo>
                      <a:pt x="311" y="141"/>
                      <a:pt x="310" y="141"/>
                      <a:pt x="309" y="141"/>
                    </a:cubicBezTo>
                    <a:cubicBezTo>
                      <a:pt x="309" y="141"/>
                      <a:pt x="308" y="141"/>
                      <a:pt x="308" y="140"/>
                    </a:cubicBezTo>
                    <a:cubicBezTo>
                      <a:pt x="306" y="140"/>
                      <a:pt x="305" y="139"/>
                      <a:pt x="304" y="139"/>
                    </a:cubicBezTo>
                    <a:cubicBezTo>
                      <a:pt x="303" y="138"/>
                      <a:pt x="303" y="138"/>
                      <a:pt x="303" y="138"/>
                    </a:cubicBezTo>
                    <a:cubicBezTo>
                      <a:pt x="301" y="137"/>
                      <a:pt x="299" y="136"/>
                      <a:pt x="297" y="136"/>
                    </a:cubicBezTo>
                    <a:cubicBezTo>
                      <a:pt x="296" y="136"/>
                      <a:pt x="295" y="136"/>
                      <a:pt x="294" y="136"/>
                    </a:cubicBezTo>
                    <a:cubicBezTo>
                      <a:pt x="292" y="136"/>
                      <a:pt x="292" y="136"/>
                      <a:pt x="291" y="135"/>
                    </a:cubicBezTo>
                    <a:cubicBezTo>
                      <a:pt x="291" y="135"/>
                      <a:pt x="290" y="134"/>
                      <a:pt x="290" y="134"/>
                    </a:cubicBezTo>
                    <a:cubicBezTo>
                      <a:pt x="289" y="133"/>
                      <a:pt x="288" y="132"/>
                      <a:pt x="286" y="131"/>
                    </a:cubicBezTo>
                    <a:cubicBezTo>
                      <a:pt x="285" y="130"/>
                      <a:pt x="284" y="130"/>
                      <a:pt x="282" y="129"/>
                    </a:cubicBezTo>
                    <a:cubicBezTo>
                      <a:pt x="281" y="129"/>
                      <a:pt x="280" y="128"/>
                      <a:pt x="279" y="128"/>
                    </a:cubicBezTo>
                    <a:cubicBezTo>
                      <a:pt x="277" y="127"/>
                      <a:pt x="274" y="127"/>
                      <a:pt x="272" y="127"/>
                    </a:cubicBezTo>
                    <a:cubicBezTo>
                      <a:pt x="268" y="127"/>
                      <a:pt x="265" y="127"/>
                      <a:pt x="261" y="129"/>
                    </a:cubicBezTo>
                    <a:cubicBezTo>
                      <a:pt x="260" y="129"/>
                      <a:pt x="258" y="130"/>
                      <a:pt x="256" y="131"/>
                    </a:cubicBezTo>
                    <a:cubicBezTo>
                      <a:pt x="251" y="134"/>
                      <a:pt x="245" y="137"/>
                      <a:pt x="242" y="137"/>
                    </a:cubicBezTo>
                    <a:cubicBezTo>
                      <a:pt x="241" y="137"/>
                      <a:pt x="240" y="137"/>
                      <a:pt x="240" y="136"/>
                    </a:cubicBezTo>
                    <a:cubicBezTo>
                      <a:pt x="239" y="136"/>
                      <a:pt x="239" y="136"/>
                      <a:pt x="239" y="136"/>
                    </a:cubicBezTo>
                    <a:cubicBezTo>
                      <a:pt x="239" y="136"/>
                      <a:pt x="240" y="134"/>
                      <a:pt x="240" y="133"/>
                    </a:cubicBezTo>
                    <a:cubicBezTo>
                      <a:pt x="241" y="132"/>
                      <a:pt x="241" y="132"/>
                      <a:pt x="241" y="131"/>
                    </a:cubicBezTo>
                    <a:cubicBezTo>
                      <a:pt x="244" y="126"/>
                      <a:pt x="244" y="122"/>
                      <a:pt x="243" y="117"/>
                    </a:cubicBezTo>
                    <a:cubicBezTo>
                      <a:pt x="243" y="114"/>
                      <a:pt x="242" y="111"/>
                      <a:pt x="240" y="108"/>
                    </a:cubicBezTo>
                    <a:cubicBezTo>
                      <a:pt x="240" y="108"/>
                      <a:pt x="240" y="108"/>
                      <a:pt x="240" y="107"/>
                    </a:cubicBezTo>
                    <a:cubicBezTo>
                      <a:pt x="239" y="107"/>
                      <a:pt x="239" y="107"/>
                      <a:pt x="239" y="107"/>
                    </a:cubicBezTo>
                    <a:cubicBezTo>
                      <a:pt x="239" y="107"/>
                      <a:pt x="239" y="106"/>
                      <a:pt x="239" y="105"/>
                    </a:cubicBezTo>
                    <a:cubicBezTo>
                      <a:pt x="239" y="105"/>
                      <a:pt x="239" y="104"/>
                      <a:pt x="239" y="104"/>
                    </a:cubicBezTo>
                    <a:cubicBezTo>
                      <a:pt x="239" y="103"/>
                      <a:pt x="239" y="102"/>
                      <a:pt x="239" y="102"/>
                    </a:cubicBezTo>
                    <a:cubicBezTo>
                      <a:pt x="238" y="100"/>
                      <a:pt x="238" y="99"/>
                      <a:pt x="238" y="97"/>
                    </a:cubicBezTo>
                    <a:cubicBezTo>
                      <a:pt x="237" y="96"/>
                      <a:pt x="237" y="95"/>
                      <a:pt x="237" y="93"/>
                    </a:cubicBezTo>
                    <a:cubicBezTo>
                      <a:pt x="237" y="92"/>
                      <a:pt x="236" y="91"/>
                      <a:pt x="236" y="90"/>
                    </a:cubicBezTo>
                    <a:cubicBezTo>
                      <a:pt x="236" y="89"/>
                      <a:pt x="236" y="88"/>
                      <a:pt x="235" y="87"/>
                    </a:cubicBezTo>
                    <a:cubicBezTo>
                      <a:pt x="235" y="86"/>
                      <a:pt x="234" y="85"/>
                      <a:pt x="234" y="84"/>
                    </a:cubicBezTo>
                    <a:cubicBezTo>
                      <a:pt x="234" y="83"/>
                      <a:pt x="234" y="81"/>
                      <a:pt x="234" y="80"/>
                    </a:cubicBezTo>
                    <a:cubicBezTo>
                      <a:pt x="234" y="79"/>
                      <a:pt x="234" y="78"/>
                      <a:pt x="234" y="77"/>
                    </a:cubicBezTo>
                    <a:cubicBezTo>
                      <a:pt x="234" y="76"/>
                      <a:pt x="234" y="76"/>
                      <a:pt x="234" y="76"/>
                    </a:cubicBezTo>
                    <a:cubicBezTo>
                      <a:pt x="234" y="74"/>
                      <a:pt x="234" y="72"/>
                      <a:pt x="233" y="70"/>
                    </a:cubicBezTo>
                    <a:cubicBezTo>
                      <a:pt x="231" y="68"/>
                      <a:pt x="229" y="66"/>
                      <a:pt x="226" y="66"/>
                    </a:cubicBezTo>
                    <a:cubicBezTo>
                      <a:pt x="225" y="66"/>
                      <a:pt x="225" y="66"/>
                      <a:pt x="225" y="66"/>
                    </a:cubicBezTo>
                    <a:cubicBezTo>
                      <a:pt x="224" y="66"/>
                      <a:pt x="223" y="66"/>
                      <a:pt x="222" y="66"/>
                    </a:cubicBezTo>
                    <a:cubicBezTo>
                      <a:pt x="222" y="66"/>
                      <a:pt x="221" y="66"/>
                      <a:pt x="220" y="66"/>
                    </a:cubicBezTo>
                    <a:cubicBezTo>
                      <a:pt x="219" y="66"/>
                      <a:pt x="217" y="66"/>
                      <a:pt x="216" y="67"/>
                    </a:cubicBezTo>
                    <a:cubicBezTo>
                      <a:pt x="214" y="67"/>
                      <a:pt x="212" y="67"/>
                      <a:pt x="211" y="67"/>
                    </a:cubicBezTo>
                    <a:cubicBezTo>
                      <a:pt x="210" y="67"/>
                      <a:pt x="209" y="67"/>
                      <a:pt x="208" y="67"/>
                    </a:cubicBezTo>
                    <a:cubicBezTo>
                      <a:pt x="206" y="66"/>
                      <a:pt x="204" y="65"/>
                      <a:pt x="203" y="63"/>
                    </a:cubicBezTo>
                    <a:cubicBezTo>
                      <a:pt x="202" y="63"/>
                      <a:pt x="202" y="62"/>
                      <a:pt x="202" y="61"/>
                    </a:cubicBezTo>
                    <a:cubicBezTo>
                      <a:pt x="202" y="60"/>
                      <a:pt x="202" y="60"/>
                      <a:pt x="202" y="59"/>
                    </a:cubicBezTo>
                    <a:cubicBezTo>
                      <a:pt x="201" y="57"/>
                      <a:pt x="201" y="54"/>
                      <a:pt x="201" y="52"/>
                    </a:cubicBezTo>
                    <a:cubicBezTo>
                      <a:pt x="202" y="51"/>
                      <a:pt x="202" y="50"/>
                      <a:pt x="202" y="49"/>
                    </a:cubicBezTo>
                    <a:cubicBezTo>
                      <a:pt x="203" y="47"/>
                      <a:pt x="203" y="45"/>
                      <a:pt x="203" y="43"/>
                    </a:cubicBezTo>
                    <a:cubicBezTo>
                      <a:pt x="204" y="38"/>
                      <a:pt x="204" y="33"/>
                      <a:pt x="204" y="28"/>
                    </a:cubicBezTo>
                    <a:cubicBezTo>
                      <a:pt x="204" y="26"/>
                      <a:pt x="204" y="23"/>
                      <a:pt x="204" y="21"/>
                    </a:cubicBezTo>
                    <a:cubicBezTo>
                      <a:pt x="204" y="19"/>
                      <a:pt x="204" y="19"/>
                      <a:pt x="204" y="19"/>
                    </a:cubicBezTo>
                    <a:cubicBezTo>
                      <a:pt x="64" y="0"/>
                      <a:pt x="64" y="0"/>
                      <a:pt x="64" y="0"/>
                    </a:cubicBezTo>
                    <a:cubicBezTo>
                      <a:pt x="64" y="3"/>
                      <a:pt x="64" y="3"/>
                      <a:pt x="64" y="3"/>
                    </a:cubicBezTo>
                    <a:cubicBezTo>
                      <a:pt x="60" y="28"/>
                      <a:pt x="56" y="55"/>
                      <a:pt x="51" y="82"/>
                    </a:cubicBezTo>
                    <a:cubicBezTo>
                      <a:pt x="51" y="86"/>
                      <a:pt x="51" y="86"/>
                      <a:pt x="51" y="86"/>
                    </a:cubicBezTo>
                    <a:cubicBezTo>
                      <a:pt x="53" y="86"/>
                      <a:pt x="53" y="86"/>
                      <a:pt x="53" y="86"/>
                    </a:cubicBezTo>
                    <a:cubicBezTo>
                      <a:pt x="52" y="87"/>
                      <a:pt x="52" y="87"/>
                      <a:pt x="51" y="88"/>
                    </a:cubicBezTo>
                    <a:cubicBezTo>
                      <a:pt x="50" y="89"/>
                      <a:pt x="50" y="89"/>
                      <a:pt x="50" y="89"/>
                    </a:cubicBezTo>
                    <a:cubicBezTo>
                      <a:pt x="50" y="90"/>
                      <a:pt x="50" y="90"/>
                      <a:pt x="50" y="90"/>
                    </a:cubicBezTo>
                    <a:cubicBezTo>
                      <a:pt x="31" y="213"/>
                      <a:pt x="10" y="357"/>
                      <a:pt x="1" y="423"/>
                    </a:cubicBezTo>
                    <a:cubicBezTo>
                      <a:pt x="0" y="426"/>
                      <a:pt x="0" y="426"/>
                      <a:pt x="0" y="426"/>
                    </a:cubicBezTo>
                    <a:cubicBezTo>
                      <a:pt x="3" y="426"/>
                      <a:pt x="3" y="426"/>
                      <a:pt x="3" y="426"/>
                    </a:cubicBezTo>
                    <a:cubicBezTo>
                      <a:pt x="36" y="432"/>
                      <a:pt x="68" y="437"/>
                      <a:pt x="100" y="442"/>
                    </a:cubicBezTo>
                    <a:cubicBezTo>
                      <a:pt x="101" y="442"/>
                      <a:pt x="101" y="442"/>
                      <a:pt x="101" y="442"/>
                    </a:cubicBezTo>
                    <a:cubicBezTo>
                      <a:pt x="104" y="442"/>
                      <a:pt x="107" y="443"/>
                      <a:pt x="111" y="443"/>
                    </a:cubicBezTo>
                    <a:cubicBezTo>
                      <a:pt x="118" y="445"/>
                      <a:pt x="125" y="446"/>
                      <a:pt x="133" y="447"/>
                    </a:cubicBezTo>
                    <a:cubicBezTo>
                      <a:pt x="134" y="447"/>
                      <a:pt x="135" y="447"/>
                      <a:pt x="136" y="447"/>
                    </a:cubicBezTo>
                    <a:cubicBezTo>
                      <a:pt x="139" y="447"/>
                      <a:pt x="144" y="448"/>
                      <a:pt x="148" y="448"/>
                    </a:cubicBezTo>
                    <a:cubicBezTo>
                      <a:pt x="148" y="448"/>
                      <a:pt x="148" y="448"/>
                      <a:pt x="148" y="448"/>
                    </a:cubicBezTo>
                    <a:cubicBezTo>
                      <a:pt x="151" y="448"/>
                      <a:pt x="154" y="447"/>
                      <a:pt x="156" y="447"/>
                    </a:cubicBezTo>
                    <a:cubicBezTo>
                      <a:pt x="158" y="446"/>
                      <a:pt x="158" y="446"/>
                      <a:pt x="158" y="446"/>
                    </a:cubicBezTo>
                    <a:cubicBezTo>
                      <a:pt x="170" y="296"/>
                      <a:pt x="170" y="296"/>
                      <a:pt x="170" y="296"/>
                    </a:cubicBezTo>
                    <a:cubicBezTo>
                      <a:pt x="192" y="282"/>
                      <a:pt x="286" y="178"/>
                      <a:pt x="315" y="147"/>
                    </a:cubicBezTo>
                    <a:cubicBezTo>
                      <a:pt x="317" y="143"/>
                      <a:pt x="317" y="143"/>
                      <a:pt x="317" y="143"/>
                    </a:cubicBezTo>
                    <a:lnTo>
                      <a:pt x="313" y="142"/>
                    </a:lnTo>
                    <a:close/>
                    <a:moveTo>
                      <a:pt x="132" y="369"/>
                    </a:moveTo>
                    <a:cubicBezTo>
                      <a:pt x="132" y="371"/>
                      <a:pt x="132" y="373"/>
                      <a:pt x="131" y="375"/>
                    </a:cubicBezTo>
                    <a:cubicBezTo>
                      <a:pt x="129" y="379"/>
                      <a:pt x="125" y="383"/>
                      <a:pt x="123" y="383"/>
                    </a:cubicBezTo>
                    <a:cubicBezTo>
                      <a:pt x="123" y="383"/>
                      <a:pt x="122" y="383"/>
                      <a:pt x="121" y="382"/>
                    </a:cubicBezTo>
                    <a:cubicBezTo>
                      <a:pt x="120" y="380"/>
                      <a:pt x="121" y="378"/>
                      <a:pt x="122" y="375"/>
                    </a:cubicBezTo>
                    <a:cubicBezTo>
                      <a:pt x="123" y="372"/>
                      <a:pt x="123" y="370"/>
                      <a:pt x="123" y="368"/>
                    </a:cubicBezTo>
                    <a:cubicBezTo>
                      <a:pt x="123" y="366"/>
                      <a:pt x="123" y="365"/>
                      <a:pt x="123" y="364"/>
                    </a:cubicBezTo>
                    <a:cubicBezTo>
                      <a:pt x="123" y="364"/>
                      <a:pt x="124" y="364"/>
                      <a:pt x="124" y="363"/>
                    </a:cubicBezTo>
                    <a:cubicBezTo>
                      <a:pt x="124" y="362"/>
                      <a:pt x="125" y="361"/>
                      <a:pt x="125" y="359"/>
                    </a:cubicBezTo>
                    <a:cubicBezTo>
                      <a:pt x="125" y="358"/>
                      <a:pt x="125" y="356"/>
                      <a:pt x="124" y="355"/>
                    </a:cubicBezTo>
                    <a:cubicBezTo>
                      <a:pt x="124" y="355"/>
                      <a:pt x="124" y="354"/>
                      <a:pt x="123" y="353"/>
                    </a:cubicBezTo>
                    <a:cubicBezTo>
                      <a:pt x="123" y="353"/>
                      <a:pt x="124" y="352"/>
                      <a:pt x="125" y="350"/>
                    </a:cubicBezTo>
                    <a:cubicBezTo>
                      <a:pt x="126" y="349"/>
                      <a:pt x="126" y="349"/>
                      <a:pt x="126" y="349"/>
                    </a:cubicBezTo>
                    <a:cubicBezTo>
                      <a:pt x="127" y="347"/>
                      <a:pt x="128" y="346"/>
                      <a:pt x="129" y="345"/>
                    </a:cubicBezTo>
                    <a:cubicBezTo>
                      <a:pt x="130" y="346"/>
                      <a:pt x="130" y="347"/>
                      <a:pt x="130" y="347"/>
                    </a:cubicBezTo>
                    <a:cubicBezTo>
                      <a:pt x="130" y="348"/>
                      <a:pt x="131" y="350"/>
                      <a:pt x="131" y="351"/>
                    </a:cubicBezTo>
                    <a:cubicBezTo>
                      <a:pt x="132" y="351"/>
                      <a:pt x="132" y="352"/>
                      <a:pt x="132" y="353"/>
                    </a:cubicBezTo>
                    <a:cubicBezTo>
                      <a:pt x="134" y="355"/>
                      <a:pt x="134" y="356"/>
                      <a:pt x="134" y="357"/>
                    </a:cubicBezTo>
                    <a:cubicBezTo>
                      <a:pt x="134" y="358"/>
                      <a:pt x="133" y="359"/>
                      <a:pt x="133" y="360"/>
                    </a:cubicBezTo>
                    <a:cubicBezTo>
                      <a:pt x="133" y="362"/>
                      <a:pt x="132" y="364"/>
                      <a:pt x="132" y="367"/>
                    </a:cubicBezTo>
                    <a:cubicBezTo>
                      <a:pt x="132" y="367"/>
                      <a:pt x="132" y="368"/>
                      <a:pt x="132" y="369"/>
                    </a:cubicBezTo>
                    <a:close/>
                    <a:moveTo>
                      <a:pt x="62" y="245"/>
                    </a:moveTo>
                    <a:cubicBezTo>
                      <a:pt x="61" y="246"/>
                      <a:pt x="59" y="246"/>
                      <a:pt x="58" y="248"/>
                    </a:cubicBezTo>
                    <a:cubicBezTo>
                      <a:pt x="57" y="248"/>
                      <a:pt x="57" y="249"/>
                      <a:pt x="57" y="249"/>
                    </a:cubicBezTo>
                    <a:cubicBezTo>
                      <a:pt x="57" y="248"/>
                      <a:pt x="58" y="248"/>
                      <a:pt x="58" y="247"/>
                    </a:cubicBezTo>
                    <a:cubicBezTo>
                      <a:pt x="59" y="245"/>
                      <a:pt x="58" y="242"/>
                      <a:pt x="58" y="241"/>
                    </a:cubicBezTo>
                    <a:cubicBezTo>
                      <a:pt x="57" y="240"/>
                      <a:pt x="57" y="239"/>
                      <a:pt x="57" y="239"/>
                    </a:cubicBezTo>
                    <a:cubicBezTo>
                      <a:pt x="58" y="239"/>
                      <a:pt x="58" y="238"/>
                      <a:pt x="58" y="238"/>
                    </a:cubicBezTo>
                    <a:cubicBezTo>
                      <a:pt x="58" y="239"/>
                      <a:pt x="58" y="241"/>
                      <a:pt x="59" y="242"/>
                    </a:cubicBezTo>
                    <a:cubicBezTo>
                      <a:pt x="60" y="244"/>
                      <a:pt x="62" y="244"/>
                      <a:pt x="64" y="244"/>
                    </a:cubicBezTo>
                    <a:cubicBezTo>
                      <a:pt x="64" y="244"/>
                      <a:pt x="64" y="244"/>
                      <a:pt x="64" y="244"/>
                    </a:cubicBezTo>
                    <a:cubicBezTo>
                      <a:pt x="64" y="244"/>
                      <a:pt x="63" y="245"/>
                      <a:pt x="62" y="245"/>
                    </a:cubicBezTo>
                    <a:close/>
                    <a:moveTo>
                      <a:pt x="57" y="249"/>
                    </a:moveTo>
                    <a:cubicBezTo>
                      <a:pt x="55" y="253"/>
                      <a:pt x="57" y="255"/>
                      <a:pt x="58" y="257"/>
                    </a:cubicBezTo>
                    <a:cubicBezTo>
                      <a:pt x="58" y="257"/>
                      <a:pt x="59" y="258"/>
                      <a:pt x="59" y="258"/>
                    </a:cubicBezTo>
                    <a:cubicBezTo>
                      <a:pt x="59" y="258"/>
                      <a:pt x="59" y="259"/>
                      <a:pt x="59" y="260"/>
                    </a:cubicBezTo>
                    <a:cubicBezTo>
                      <a:pt x="59" y="262"/>
                      <a:pt x="58" y="265"/>
                      <a:pt x="60" y="267"/>
                    </a:cubicBezTo>
                    <a:cubicBezTo>
                      <a:pt x="62" y="269"/>
                      <a:pt x="65" y="269"/>
                      <a:pt x="66" y="269"/>
                    </a:cubicBezTo>
                    <a:cubicBezTo>
                      <a:pt x="66" y="269"/>
                      <a:pt x="67" y="269"/>
                      <a:pt x="67" y="269"/>
                    </a:cubicBezTo>
                    <a:cubicBezTo>
                      <a:pt x="66" y="269"/>
                      <a:pt x="65" y="270"/>
                      <a:pt x="64" y="270"/>
                    </a:cubicBezTo>
                    <a:cubicBezTo>
                      <a:pt x="63" y="270"/>
                      <a:pt x="63" y="270"/>
                      <a:pt x="62" y="269"/>
                    </a:cubicBezTo>
                    <a:cubicBezTo>
                      <a:pt x="59" y="268"/>
                      <a:pt x="55" y="265"/>
                      <a:pt x="52" y="262"/>
                    </a:cubicBezTo>
                    <a:cubicBezTo>
                      <a:pt x="52" y="262"/>
                      <a:pt x="51" y="261"/>
                      <a:pt x="50" y="261"/>
                    </a:cubicBezTo>
                    <a:cubicBezTo>
                      <a:pt x="48" y="259"/>
                      <a:pt x="46" y="257"/>
                      <a:pt x="44" y="254"/>
                    </a:cubicBezTo>
                    <a:cubicBezTo>
                      <a:pt x="46" y="255"/>
                      <a:pt x="47" y="255"/>
                      <a:pt x="48" y="255"/>
                    </a:cubicBezTo>
                    <a:cubicBezTo>
                      <a:pt x="49" y="255"/>
                      <a:pt x="49" y="255"/>
                      <a:pt x="49" y="255"/>
                    </a:cubicBezTo>
                    <a:cubicBezTo>
                      <a:pt x="49" y="255"/>
                      <a:pt x="49" y="255"/>
                      <a:pt x="49" y="255"/>
                    </a:cubicBezTo>
                    <a:cubicBezTo>
                      <a:pt x="52" y="254"/>
                      <a:pt x="55" y="252"/>
                      <a:pt x="57" y="249"/>
                    </a:cubicBezTo>
                    <a:close/>
                    <a:moveTo>
                      <a:pt x="98" y="306"/>
                    </a:moveTo>
                    <a:cubicBezTo>
                      <a:pt x="97" y="304"/>
                      <a:pt x="96" y="303"/>
                      <a:pt x="95" y="301"/>
                    </a:cubicBezTo>
                    <a:cubicBezTo>
                      <a:pt x="93" y="297"/>
                      <a:pt x="91" y="293"/>
                      <a:pt x="88" y="289"/>
                    </a:cubicBezTo>
                    <a:cubicBezTo>
                      <a:pt x="86" y="286"/>
                      <a:pt x="86" y="284"/>
                      <a:pt x="86" y="284"/>
                    </a:cubicBezTo>
                    <a:cubicBezTo>
                      <a:pt x="86" y="284"/>
                      <a:pt x="87" y="283"/>
                      <a:pt x="87" y="283"/>
                    </a:cubicBezTo>
                    <a:cubicBezTo>
                      <a:pt x="88" y="283"/>
                      <a:pt x="88" y="284"/>
                      <a:pt x="89" y="284"/>
                    </a:cubicBezTo>
                    <a:cubicBezTo>
                      <a:pt x="89" y="284"/>
                      <a:pt x="90" y="284"/>
                      <a:pt x="90" y="284"/>
                    </a:cubicBezTo>
                    <a:cubicBezTo>
                      <a:pt x="91" y="284"/>
                      <a:pt x="93" y="284"/>
                      <a:pt x="94" y="282"/>
                    </a:cubicBezTo>
                    <a:cubicBezTo>
                      <a:pt x="96" y="280"/>
                      <a:pt x="96" y="278"/>
                      <a:pt x="96" y="277"/>
                    </a:cubicBezTo>
                    <a:cubicBezTo>
                      <a:pt x="96" y="274"/>
                      <a:pt x="96" y="274"/>
                      <a:pt x="96" y="274"/>
                    </a:cubicBezTo>
                    <a:cubicBezTo>
                      <a:pt x="93" y="274"/>
                      <a:pt x="93" y="274"/>
                      <a:pt x="93" y="274"/>
                    </a:cubicBezTo>
                    <a:cubicBezTo>
                      <a:pt x="92" y="274"/>
                      <a:pt x="91" y="274"/>
                      <a:pt x="90" y="274"/>
                    </a:cubicBezTo>
                    <a:cubicBezTo>
                      <a:pt x="88" y="274"/>
                      <a:pt x="86" y="274"/>
                      <a:pt x="85" y="273"/>
                    </a:cubicBezTo>
                    <a:cubicBezTo>
                      <a:pt x="84" y="273"/>
                      <a:pt x="83" y="272"/>
                      <a:pt x="82" y="271"/>
                    </a:cubicBezTo>
                    <a:cubicBezTo>
                      <a:pt x="81" y="271"/>
                      <a:pt x="81" y="270"/>
                      <a:pt x="80" y="269"/>
                    </a:cubicBezTo>
                    <a:cubicBezTo>
                      <a:pt x="81" y="269"/>
                      <a:pt x="82" y="268"/>
                      <a:pt x="82" y="267"/>
                    </a:cubicBezTo>
                    <a:cubicBezTo>
                      <a:pt x="85" y="264"/>
                      <a:pt x="86" y="260"/>
                      <a:pt x="88" y="256"/>
                    </a:cubicBezTo>
                    <a:cubicBezTo>
                      <a:pt x="88" y="254"/>
                      <a:pt x="88" y="254"/>
                      <a:pt x="88" y="254"/>
                    </a:cubicBezTo>
                    <a:cubicBezTo>
                      <a:pt x="90" y="251"/>
                      <a:pt x="91" y="249"/>
                      <a:pt x="93" y="249"/>
                    </a:cubicBezTo>
                    <a:cubicBezTo>
                      <a:pt x="93" y="249"/>
                      <a:pt x="93" y="249"/>
                      <a:pt x="94" y="249"/>
                    </a:cubicBezTo>
                    <a:cubicBezTo>
                      <a:pt x="99" y="249"/>
                      <a:pt x="107" y="255"/>
                      <a:pt x="109" y="259"/>
                    </a:cubicBezTo>
                    <a:cubicBezTo>
                      <a:pt x="115" y="273"/>
                      <a:pt x="118" y="290"/>
                      <a:pt x="119" y="305"/>
                    </a:cubicBezTo>
                    <a:cubicBezTo>
                      <a:pt x="120" y="309"/>
                      <a:pt x="120" y="309"/>
                      <a:pt x="120" y="309"/>
                    </a:cubicBezTo>
                    <a:cubicBezTo>
                      <a:pt x="121" y="314"/>
                      <a:pt x="122" y="318"/>
                      <a:pt x="123" y="321"/>
                    </a:cubicBezTo>
                    <a:cubicBezTo>
                      <a:pt x="123" y="322"/>
                      <a:pt x="123" y="323"/>
                      <a:pt x="124" y="325"/>
                    </a:cubicBezTo>
                    <a:cubicBezTo>
                      <a:pt x="124" y="326"/>
                      <a:pt x="125" y="330"/>
                      <a:pt x="125" y="331"/>
                    </a:cubicBezTo>
                    <a:cubicBezTo>
                      <a:pt x="125" y="331"/>
                      <a:pt x="124" y="331"/>
                      <a:pt x="124" y="332"/>
                    </a:cubicBezTo>
                    <a:cubicBezTo>
                      <a:pt x="123" y="332"/>
                      <a:pt x="122" y="332"/>
                      <a:pt x="121" y="333"/>
                    </a:cubicBezTo>
                    <a:cubicBezTo>
                      <a:pt x="121" y="330"/>
                      <a:pt x="120" y="324"/>
                      <a:pt x="119" y="321"/>
                    </a:cubicBezTo>
                    <a:cubicBezTo>
                      <a:pt x="117" y="317"/>
                      <a:pt x="114" y="315"/>
                      <a:pt x="110" y="314"/>
                    </a:cubicBezTo>
                    <a:cubicBezTo>
                      <a:pt x="109" y="314"/>
                      <a:pt x="108" y="314"/>
                      <a:pt x="108" y="314"/>
                    </a:cubicBezTo>
                    <a:cubicBezTo>
                      <a:pt x="103" y="314"/>
                      <a:pt x="102" y="317"/>
                      <a:pt x="102" y="319"/>
                    </a:cubicBezTo>
                    <a:cubicBezTo>
                      <a:pt x="101" y="316"/>
                      <a:pt x="100" y="313"/>
                      <a:pt x="100" y="311"/>
                    </a:cubicBezTo>
                    <a:cubicBezTo>
                      <a:pt x="99" y="308"/>
                      <a:pt x="98" y="307"/>
                      <a:pt x="98" y="306"/>
                    </a:cubicBezTo>
                    <a:close/>
                  </a:path>
                </a:pathLst>
              </a:custGeom>
              <a:solidFill>
                <a:schemeClr val="accent3"/>
              </a:solid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96" name="Freeform 61"/>
              <p:cNvSpPr>
                <a:spLocks/>
              </p:cNvSpPr>
              <p:nvPr/>
            </p:nvSpPr>
            <p:spPr bwMode="auto">
              <a:xfrm>
                <a:off x="4858" y="3318"/>
                <a:ext cx="130" cy="168"/>
              </a:xfrm>
              <a:custGeom>
                <a:avLst/>
                <a:gdLst>
                  <a:gd name="T0" fmla="*/ 47 w 49"/>
                  <a:gd name="T1" fmla="*/ 27 h 63"/>
                  <a:gd name="T2" fmla="*/ 42 w 49"/>
                  <a:gd name="T3" fmla="*/ 24 h 63"/>
                  <a:gd name="T4" fmla="*/ 41 w 49"/>
                  <a:gd name="T5" fmla="*/ 24 h 63"/>
                  <a:gd name="T6" fmla="*/ 40 w 49"/>
                  <a:gd name="T7" fmla="*/ 23 h 63"/>
                  <a:gd name="T8" fmla="*/ 37 w 49"/>
                  <a:gd name="T9" fmla="*/ 22 h 63"/>
                  <a:gd name="T10" fmla="*/ 34 w 49"/>
                  <a:gd name="T11" fmla="*/ 21 h 63"/>
                  <a:gd name="T12" fmla="*/ 26 w 49"/>
                  <a:gd name="T13" fmla="*/ 23 h 63"/>
                  <a:gd name="T14" fmla="*/ 26 w 49"/>
                  <a:gd name="T15" fmla="*/ 19 h 63"/>
                  <a:gd name="T16" fmla="*/ 25 w 49"/>
                  <a:gd name="T17" fmla="*/ 15 h 63"/>
                  <a:gd name="T18" fmla="*/ 23 w 49"/>
                  <a:gd name="T19" fmla="*/ 8 h 63"/>
                  <a:gd name="T20" fmla="*/ 18 w 49"/>
                  <a:gd name="T21" fmla="*/ 6 h 63"/>
                  <a:gd name="T22" fmla="*/ 18 w 49"/>
                  <a:gd name="T23" fmla="*/ 5 h 63"/>
                  <a:gd name="T24" fmla="*/ 18 w 49"/>
                  <a:gd name="T25" fmla="*/ 6 h 63"/>
                  <a:gd name="T26" fmla="*/ 18 w 49"/>
                  <a:gd name="T27" fmla="*/ 5 h 63"/>
                  <a:gd name="T28" fmla="*/ 17 w 49"/>
                  <a:gd name="T29" fmla="*/ 4 h 63"/>
                  <a:gd name="T30" fmla="*/ 12 w 49"/>
                  <a:gd name="T31" fmla="*/ 0 h 63"/>
                  <a:gd name="T32" fmla="*/ 8 w 49"/>
                  <a:gd name="T33" fmla="*/ 2 h 63"/>
                  <a:gd name="T34" fmla="*/ 5 w 49"/>
                  <a:gd name="T35" fmla="*/ 12 h 63"/>
                  <a:gd name="T36" fmla="*/ 5 w 49"/>
                  <a:gd name="T37" fmla="*/ 15 h 63"/>
                  <a:gd name="T38" fmla="*/ 3 w 49"/>
                  <a:gd name="T39" fmla="*/ 30 h 63"/>
                  <a:gd name="T40" fmla="*/ 2 w 49"/>
                  <a:gd name="T41" fmla="*/ 44 h 63"/>
                  <a:gd name="T42" fmla="*/ 7 w 49"/>
                  <a:gd name="T43" fmla="*/ 60 h 63"/>
                  <a:gd name="T44" fmla="*/ 14 w 49"/>
                  <a:gd name="T45" fmla="*/ 63 h 63"/>
                  <a:gd name="T46" fmla="*/ 20 w 49"/>
                  <a:gd name="T47" fmla="*/ 61 h 63"/>
                  <a:gd name="T48" fmla="*/ 23 w 49"/>
                  <a:gd name="T49" fmla="*/ 55 h 63"/>
                  <a:gd name="T50" fmla="*/ 24 w 49"/>
                  <a:gd name="T51" fmla="*/ 54 h 63"/>
                  <a:gd name="T52" fmla="*/ 27 w 49"/>
                  <a:gd name="T53" fmla="*/ 61 h 63"/>
                  <a:gd name="T54" fmla="*/ 30 w 49"/>
                  <a:gd name="T55" fmla="*/ 62 h 63"/>
                  <a:gd name="T56" fmla="*/ 30 w 49"/>
                  <a:gd name="T57" fmla="*/ 62 h 63"/>
                  <a:gd name="T58" fmla="*/ 41 w 49"/>
                  <a:gd name="T59" fmla="*/ 53 h 63"/>
                  <a:gd name="T60" fmla="*/ 41 w 49"/>
                  <a:gd name="T61" fmla="*/ 53 h 63"/>
                  <a:gd name="T62" fmla="*/ 47 w 49"/>
                  <a:gd name="T63" fmla="*/ 39 h 63"/>
                  <a:gd name="T64" fmla="*/ 48 w 49"/>
                  <a:gd name="T65" fmla="*/ 37 h 63"/>
                  <a:gd name="T66" fmla="*/ 47 w 49"/>
                  <a:gd name="T67"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 h="63">
                    <a:moveTo>
                      <a:pt x="47" y="27"/>
                    </a:moveTo>
                    <a:cubicBezTo>
                      <a:pt x="46" y="25"/>
                      <a:pt x="44" y="24"/>
                      <a:pt x="42" y="24"/>
                    </a:cubicBezTo>
                    <a:cubicBezTo>
                      <a:pt x="42" y="24"/>
                      <a:pt x="41" y="24"/>
                      <a:pt x="41" y="24"/>
                    </a:cubicBezTo>
                    <a:cubicBezTo>
                      <a:pt x="41" y="24"/>
                      <a:pt x="40" y="23"/>
                      <a:pt x="40" y="23"/>
                    </a:cubicBezTo>
                    <a:cubicBezTo>
                      <a:pt x="39" y="23"/>
                      <a:pt x="38" y="22"/>
                      <a:pt x="37" y="22"/>
                    </a:cubicBezTo>
                    <a:cubicBezTo>
                      <a:pt x="36" y="22"/>
                      <a:pt x="35" y="21"/>
                      <a:pt x="34" y="21"/>
                    </a:cubicBezTo>
                    <a:cubicBezTo>
                      <a:pt x="31" y="21"/>
                      <a:pt x="28" y="22"/>
                      <a:pt x="26" y="23"/>
                    </a:cubicBezTo>
                    <a:cubicBezTo>
                      <a:pt x="26" y="22"/>
                      <a:pt x="26" y="20"/>
                      <a:pt x="26" y="19"/>
                    </a:cubicBezTo>
                    <a:cubicBezTo>
                      <a:pt x="25" y="17"/>
                      <a:pt x="25" y="16"/>
                      <a:pt x="25" y="15"/>
                    </a:cubicBezTo>
                    <a:cubicBezTo>
                      <a:pt x="25" y="13"/>
                      <a:pt x="24" y="10"/>
                      <a:pt x="23" y="8"/>
                    </a:cubicBezTo>
                    <a:cubicBezTo>
                      <a:pt x="21" y="6"/>
                      <a:pt x="19" y="6"/>
                      <a:pt x="18" y="6"/>
                    </a:cubicBezTo>
                    <a:cubicBezTo>
                      <a:pt x="18" y="6"/>
                      <a:pt x="18" y="5"/>
                      <a:pt x="18" y="5"/>
                    </a:cubicBezTo>
                    <a:cubicBezTo>
                      <a:pt x="18" y="5"/>
                      <a:pt x="18" y="6"/>
                      <a:pt x="18" y="6"/>
                    </a:cubicBezTo>
                    <a:cubicBezTo>
                      <a:pt x="18" y="5"/>
                      <a:pt x="18" y="5"/>
                      <a:pt x="18" y="5"/>
                    </a:cubicBezTo>
                    <a:cubicBezTo>
                      <a:pt x="18" y="5"/>
                      <a:pt x="17" y="4"/>
                      <a:pt x="17" y="4"/>
                    </a:cubicBezTo>
                    <a:cubicBezTo>
                      <a:pt x="16" y="2"/>
                      <a:pt x="15" y="0"/>
                      <a:pt x="12" y="0"/>
                    </a:cubicBezTo>
                    <a:cubicBezTo>
                      <a:pt x="10" y="0"/>
                      <a:pt x="9" y="1"/>
                      <a:pt x="8" y="2"/>
                    </a:cubicBezTo>
                    <a:cubicBezTo>
                      <a:pt x="4" y="4"/>
                      <a:pt x="5" y="9"/>
                      <a:pt x="5" y="12"/>
                    </a:cubicBezTo>
                    <a:cubicBezTo>
                      <a:pt x="5" y="13"/>
                      <a:pt x="5" y="14"/>
                      <a:pt x="5" y="15"/>
                    </a:cubicBezTo>
                    <a:cubicBezTo>
                      <a:pt x="3" y="20"/>
                      <a:pt x="3" y="25"/>
                      <a:pt x="3" y="30"/>
                    </a:cubicBezTo>
                    <a:cubicBezTo>
                      <a:pt x="4" y="35"/>
                      <a:pt x="3" y="39"/>
                      <a:pt x="2" y="44"/>
                    </a:cubicBezTo>
                    <a:cubicBezTo>
                      <a:pt x="0" y="51"/>
                      <a:pt x="2" y="57"/>
                      <a:pt x="7" y="60"/>
                    </a:cubicBezTo>
                    <a:cubicBezTo>
                      <a:pt x="9" y="62"/>
                      <a:pt x="12" y="63"/>
                      <a:pt x="14" y="63"/>
                    </a:cubicBezTo>
                    <a:cubicBezTo>
                      <a:pt x="16" y="63"/>
                      <a:pt x="18" y="62"/>
                      <a:pt x="20" y="61"/>
                    </a:cubicBezTo>
                    <a:cubicBezTo>
                      <a:pt x="22" y="59"/>
                      <a:pt x="23" y="57"/>
                      <a:pt x="23" y="55"/>
                    </a:cubicBezTo>
                    <a:cubicBezTo>
                      <a:pt x="23" y="55"/>
                      <a:pt x="23" y="55"/>
                      <a:pt x="24" y="54"/>
                    </a:cubicBezTo>
                    <a:cubicBezTo>
                      <a:pt x="23" y="57"/>
                      <a:pt x="24" y="59"/>
                      <a:pt x="27" y="61"/>
                    </a:cubicBezTo>
                    <a:cubicBezTo>
                      <a:pt x="28" y="61"/>
                      <a:pt x="29" y="62"/>
                      <a:pt x="30" y="62"/>
                    </a:cubicBezTo>
                    <a:cubicBezTo>
                      <a:pt x="30" y="62"/>
                      <a:pt x="30" y="62"/>
                      <a:pt x="30" y="62"/>
                    </a:cubicBezTo>
                    <a:cubicBezTo>
                      <a:pt x="34" y="62"/>
                      <a:pt x="38" y="57"/>
                      <a:pt x="41" y="53"/>
                    </a:cubicBezTo>
                    <a:cubicBezTo>
                      <a:pt x="41" y="53"/>
                      <a:pt x="41" y="53"/>
                      <a:pt x="41" y="53"/>
                    </a:cubicBezTo>
                    <a:cubicBezTo>
                      <a:pt x="44" y="49"/>
                      <a:pt x="47" y="45"/>
                      <a:pt x="47" y="39"/>
                    </a:cubicBezTo>
                    <a:cubicBezTo>
                      <a:pt x="47" y="39"/>
                      <a:pt x="47" y="38"/>
                      <a:pt x="48" y="37"/>
                    </a:cubicBezTo>
                    <a:cubicBezTo>
                      <a:pt x="48" y="34"/>
                      <a:pt x="49" y="30"/>
                      <a:pt x="47" y="27"/>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97" name="Freeform 62"/>
              <p:cNvSpPr>
                <a:spLocks/>
              </p:cNvSpPr>
              <p:nvPr/>
            </p:nvSpPr>
            <p:spPr bwMode="auto">
              <a:xfrm>
                <a:off x="4507" y="3132"/>
                <a:ext cx="220" cy="70"/>
              </a:xfrm>
              <a:custGeom>
                <a:avLst/>
                <a:gdLst>
                  <a:gd name="T0" fmla="*/ 82 w 83"/>
                  <a:gd name="T1" fmla="*/ 10 h 26"/>
                  <a:gd name="T2" fmla="*/ 71 w 83"/>
                  <a:gd name="T3" fmla="*/ 3 h 26"/>
                  <a:gd name="T4" fmla="*/ 66 w 83"/>
                  <a:gd name="T5" fmla="*/ 3 h 26"/>
                  <a:gd name="T6" fmla="*/ 61 w 83"/>
                  <a:gd name="T7" fmla="*/ 4 h 26"/>
                  <a:gd name="T8" fmla="*/ 59 w 83"/>
                  <a:gd name="T9" fmla="*/ 3 h 26"/>
                  <a:gd name="T10" fmla="*/ 52 w 83"/>
                  <a:gd name="T11" fmla="*/ 2 h 26"/>
                  <a:gd name="T12" fmla="*/ 39 w 83"/>
                  <a:gd name="T13" fmla="*/ 0 h 26"/>
                  <a:gd name="T14" fmla="*/ 33 w 83"/>
                  <a:gd name="T15" fmla="*/ 1 h 26"/>
                  <a:gd name="T16" fmla="*/ 30 w 83"/>
                  <a:gd name="T17" fmla="*/ 1 h 26"/>
                  <a:gd name="T18" fmla="*/ 15 w 83"/>
                  <a:gd name="T19" fmla="*/ 4 h 26"/>
                  <a:gd name="T20" fmla="*/ 1 w 83"/>
                  <a:gd name="T21" fmla="*/ 11 h 26"/>
                  <a:gd name="T22" fmla="*/ 2 w 83"/>
                  <a:gd name="T23" fmla="*/ 16 h 26"/>
                  <a:gd name="T24" fmla="*/ 11 w 83"/>
                  <a:gd name="T25" fmla="*/ 19 h 26"/>
                  <a:gd name="T26" fmla="*/ 13 w 83"/>
                  <a:gd name="T27" fmla="*/ 19 h 26"/>
                  <a:gd name="T28" fmla="*/ 16 w 83"/>
                  <a:gd name="T29" fmla="*/ 19 h 26"/>
                  <a:gd name="T30" fmla="*/ 23 w 83"/>
                  <a:gd name="T31" fmla="*/ 20 h 26"/>
                  <a:gd name="T32" fmla="*/ 24 w 83"/>
                  <a:gd name="T33" fmla="*/ 22 h 26"/>
                  <a:gd name="T34" fmla="*/ 28 w 83"/>
                  <a:gd name="T35" fmla="*/ 24 h 26"/>
                  <a:gd name="T36" fmla="*/ 35 w 83"/>
                  <a:gd name="T37" fmla="*/ 25 h 26"/>
                  <a:gd name="T38" fmla="*/ 37 w 83"/>
                  <a:gd name="T39" fmla="*/ 25 h 26"/>
                  <a:gd name="T40" fmla="*/ 40 w 83"/>
                  <a:gd name="T41" fmla="*/ 25 h 26"/>
                  <a:gd name="T42" fmla="*/ 42 w 83"/>
                  <a:gd name="T43" fmla="*/ 26 h 26"/>
                  <a:gd name="T44" fmla="*/ 46 w 83"/>
                  <a:gd name="T45" fmla="*/ 26 h 26"/>
                  <a:gd name="T46" fmla="*/ 48 w 83"/>
                  <a:gd name="T47" fmla="*/ 26 h 26"/>
                  <a:gd name="T48" fmla="*/ 55 w 83"/>
                  <a:gd name="T49" fmla="*/ 25 h 26"/>
                  <a:gd name="T50" fmla="*/ 64 w 83"/>
                  <a:gd name="T51" fmla="*/ 24 h 26"/>
                  <a:gd name="T52" fmla="*/ 76 w 83"/>
                  <a:gd name="T53" fmla="*/ 20 h 26"/>
                  <a:gd name="T54" fmla="*/ 77 w 83"/>
                  <a:gd name="T55" fmla="*/ 19 h 26"/>
                  <a:gd name="T56" fmla="*/ 82 w 83"/>
                  <a:gd name="T57"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3" h="26">
                    <a:moveTo>
                      <a:pt x="82" y="10"/>
                    </a:moveTo>
                    <a:cubicBezTo>
                      <a:pt x="81" y="5"/>
                      <a:pt x="74" y="3"/>
                      <a:pt x="71" y="3"/>
                    </a:cubicBezTo>
                    <a:cubicBezTo>
                      <a:pt x="69" y="3"/>
                      <a:pt x="67" y="3"/>
                      <a:pt x="66" y="3"/>
                    </a:cubicBezTo>
                    <a:cubicBezTo>
                      <a:pt x="64" y="4"/>
                      <a:pt x="63" y="4"/>
                      <a:pt x="61" y="4"/>
                    </a:cubicBezTo>
                    <a:cubicBezTo>
                      <a:pt x="60" y="4"/>
                      <a:pt x="59" y="4"/>
                      <a:pt x="59" y="3"/>
                    </a:cubicBezTo>
                    <a:cubicBezTo>
                      <a:pt x="56" y="3"/>
                      <a:pt x="54" y="3"/>
                      <a:pt x="52" y="2"/>
                    </a:cubicBezTo>
                    <a:cubicBezTo>
                      <a:pt x="48" y="1"/>
                      <a:pt x="43" y="0"/>
                      <a:pt x="39" y="0"/>
                    </a:cubicBezTo>
                    <a:cubicBezTo>
                      <a:pt x="37" y="0"/>
                      <a:pt x="35" y="0"/>
                      <a:pt x="33" y="1"/>
                    </a:cubicBezTo>
                    <a:cubicBezTo>
                      <a:pt x="30" y="1"/>
                      <a:pt x="30" y="1"/>
                      <a:pt x="30" y="1"/>
                    </a:cubicBezTo>
                    <a:cubicBezTo>
                      <a:pt x="25" y="3"/>
                      <a:pt x="20" y="4"/>
                      <a:pt x="15" y="4"/>
                    </a:cubicBezTo>
                    <a:cubicBezTo>
                      <a:pt x="11" y="5"/>
                      <a:pt x="3" y="5"/>
                      <a:pt x="1" y="11"/>
                    </a:cubicBezTo>
                    <a:cubicBezTo>
                      <a:pt x="0" y="13"/>
                      <a:pt x="1" y="15"/>
                      <a:pt x="2" y="16"/>
                    </a:cubicBezTo>
                    <a:cubicBezTo>
                      <a:pt x="4" y="19"/>
                      <a:pt x="8" y="19"/>
                      <a:pt x="11" y="19"/>
                    </a:cubicBezTo>
                    <a:cubicBezTo>
                      <a:pt x="12" y="19"/>
                      <a:pt x="12" y="19"/>
                      <a:pt x="13" y="19"/>
                    </a:cubicBezTo>
                    <a:cubicBezTo>
                      <a:pt x="13" y="19"/>
                      <a:pt x="15" y="19"/>
                      <a:pt x="16" y="19"/>
                    </a:cubicBezTo>
                    <a:cubicBezTo>
                      <a:pt x="18" y="19"/>
                      <a:pt x="21" y="19"/>
                      <a:pt x="23" y="20"/>
                    </a:cubicBezTo>
                    <a:cubicBezTo>
                      <a:pt x="23" y="20"/>
                      <a:pt x="23" y="21"/>
                      <a:pt x="24" y="22"/>
                    </a:cubicBezTo>
                    <a:cubicBezTo>
                      <a:pt x="25" y="23"/>
                      <a:pt x="27" y="24"/>
                      <a:pt x="28" y="24"/>
                    </a:cubicBezTo>
                    <a:cubicBezTo>
                      <a:pt x="30" y="25"/>
                      <a:pt x="33" y="25"/>
                      <a:pt x="35" y="25"/>
                    </a:cubicBezTo>
                    <a:cubicBezTo>
                      <a:pt x="37" y="25"/>
                      <a:pt x="37" y="25"/>
                      <a:pt x="37" y="25"/>
                    </a:cubicBezTo>
                    <a:cubicBezTo>
                      <a:pt x="38" y="25"/>
                      <a:pt x="39" y="25"/>
                      <a:pt x="40" y="25"/>
                    </a:cubicBezTo>
                    <a:cubicBezTo>
                      <a:pt x="40" y="25"/>
                      <a:pt x="41" y="26"/>
                      <a:pt x="42" y="26"/>
                    </a:cubicBezTo>
                    <a:cubicBezTo>
                      <a:pt x="43" y="26"/>
                      <a:pt x="45" y="26"/>
                      <a:pt x="46" y="26"/>
                    </a:cubicBezTo>
                    <a:cubicBezTo>
                      <a:pt x="47" y="26"/>
                      <a:pt x="47" y="26"/>
                      <a:pt x="48" y="26"/>
                    </a:cubicBezTo>
                    <a:cubicBezTo>
                      <a:pt x="50" y="26"/>
                      <a:pt x="53" y="26"/>
                      <a:pt x="55" y="25"/>
                    </a:cubicBezTo>
                    <a:cubicBezTo>
                      <a:pt x="58" y="25"/>
                      <a:pt x="61" y="24"/>
                      <a:pt x="64" y="24"/>
                    </a:cubicBezTo>
                    <a:cubicBezTo>
                      <a:pt x="68" y="24"/>
                      <a:pt x="72" y="23"/>
                      <a:pt x="76" y="20"/>
                    </a:cubicBezTo>
                    <a:cubicBezTo>
                      <a:pt x="76" y="19"/>
                      <a:pt x="77" y="19"/>
                      <a:pt x="77" y="19"/>
                    </a:cubicBezTo>
                    <a:cubicBezTo>
                      <a:pt x="79" y="17"/>
                      <a:pt x="83" y="14"/>
                      <a:pt x="82" y="10"/>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98" name="Freeform 63"/>
              <p:cNvSpPr>
                <a:spLocks noEditPoints="1"/>
              </p:cNvSpPr>
              <p:nvPr/>
            </p:nvSpPr>
            <p:spPr bwMode="auto">
              <a:xfrm>
                <a:off x="1088" y="917"/>
                <a:ext cx="1217" cy="1477"/>
              </a:xfrm>
              <a:custGeom>
                <a:avLst/>
                <a:gdLst>
                  <a:gd name="T0" fmla="*/ 230 w 458"/>
                  <a:gd name="T1" fmla="*/ 169 h 556"/>
                  <a:gd name="T2" fmla="*/ 248 w 458"/>
                  <a:gd name="T3" fmla="*/ 90 h 556"/>
                  <a:gd name="T4" fmla="*/ 223 w 458"/>
                  <a:gd name="T5" fmla="*/ 97 h 556"/>
                  <a:gd name="T6" fmla="*/ 230 w 458"/>
                  <a:gd name="T7" fmla="*/ 67 h 556"/>
                  <a:gd name="T8" fmla="*/ 212 w 458"/>
                  <a:gd name="T9" fmla="*/ 74 h 556"/>
                  <a:gd name="T10" fmla="*/ 200 w 458"/>
                  <a:gd name="T11" fmla="*/ 71 h 556"/>
                  <a:gd name="T12" fmla="*/ 202 w 458"/>
                  <a:gd name="T13" fmla="*/ 59 h 556"/>
                  <a:gd name="T14" fmla="*/ 203 w 458"/>
                  <a:gd name="T15" fmla="*/ 29 h 556"/>
                  <a:gd name="T16" fmla="*/ 183 w 458"/>
                  <a:gd name="T17" fmla="*/ 42 h 556"/>
                  <a:gd name="T18" fmla="*/ 173 w 458"/>
                  <a:gd name="T19" fmla="*/ 44 h 556"/>
                  <a:gd name="T20" fmla="*/ 176 w 458"/>
                  <a:gd name="T21" fmla="*/ 30 h 556"/>
                  <a:gd name="T22" fmla="*/ 167 w 458"/>
                  <a:gd name="T23" fmla="*/ 23 h 556"/>
                  <a:gd name="T24" fmla="*/ 147 w 458"/>
                  <a:gd name="T25" fmla="*/ 21 h 556"/>
                  <a:gd name="T26" fmla="*/ 124 w 458"/>
                  <a:gd name="T27" fmla="*/ 20 h 556"/>
                  <a:gd name="T28" fmla="*/ 107 w 458"/>
                  <a:gd name="T29" fmla="*/ 5 h 556"/>
                  <a:gd name="T30" fmla="*/ 93 w 458"/>
                  <a:gd name="T31" fmla="*/ 5 h 556"/>
                  <a:gd name="T32" fmla="*/ 80 w 458"/>
                  <a:gd name="T33" fmla="*/ 7 h 556"/>
                  <a:gd name="T34" fmla="*/ 69 w 458"/>
                  <a:gd name="T35" fmla="*/ 13 h 556"/>
                  <a:gd name="T36" fmla="*/ 42 w 458"/>
                  <a:gd name="T37" fmla="*/ 49 h 556"/>
                  <a:gd name="T38" fmla="*/ 51 w 458"/>
                  <a:gd name="T39" fmla="*/ 86 h 556"/>
                  <a:gd name="T40" fmla="*/ 25 w 458"/>
                  <a:gd name="T41" fmla="*/ 155 h 556"/>
                  <a:gd name="T42" fmla="*/ 22 w 458"/>
                  <a:gd name="T43" fmla="*/ 203 h 556"/>
                  <a:gd name="T44" fmla="*/ 14 w 458"/>
                  <a:gd name="T45" fmla="*/ 243 h 556"/>
                  <a:gd name="T46" fmla="*/ 3 w 458"/>
                  <a:gd name="T47" fmla="*/ 288 h 556"/>
                  <a:gd name="T48" fmla="*/ 13 w 458"/>
                  <a:gd name="T49" fmla="*/ 341 h 556"/>
                  <a:gd name="T50" fmla="*/ 30 w 458"/>
                  <a:gd name="T51" fmla="*/ 367 h 556"/>
                  <a:gd name="T52" fmla="*/ 40 w 458"/>
                  <a:gd name="T53" fmla="*/ 382 h 556"/>
                  <a:gd name="T54" fmla="*/ 39 w 458"/>
                  <a:gd name="T55" fmla="*/ 407 h 556"/>
                  <a:gd name="T56" fmla="*/ 457 w 458"/>
                  <a:gd name="T57" fmla="*/ 403 h 556"/>
                  <a:gd name="T58" fmla="*/ 111 w 458"/>
                  <a:gd name="T59" fmla="*/ 37 h 556"/>
                  <a:gd name="T60" fmla="*/ 232 w 458"/>
                  <a:gd name="T61" fmla="*/ 212 h 556"/>
                  <a:gd name="T62" fmla="*/ 208 w 458"/>
                  <a:gd name="T63" fmla="*/ 222 h 556"/>
                  <a:gd name="T64" fmla="*/ 226 w 458"/>
                  <a:gd name="T65" fmla="*/ 238 h 556"/>
                  <a:gd name="T66" fmla="*/ 243 w 458"/>
                  <a:gd name="T67" fmla="*/ 243 h 556"/>
                  <a:gd name="T68" fmla="*/ 226 w 458"/>
                  <a:gd name="T69" fmla="*/ 258 h 556"/>
                  <a:gd name="T70" fmla="*/ 200 w 458"/>
                  <a:gd name="T71" fmla="*/ 259 h 556"/>
                  <a:gd name="T72" fmla="*/ 185 w 458"/>
                  <a:gd name="T73" fmla="*/ 265 h 556"/>
                  <a:gd name="T74" fmla="*/ 179 w 458"/>
                  <a:gd name="T75" fmla="*/ 245 h 556"/>
                  <a:gd name="T76" fmla="*/ 152 w 458"/>
                  <a:gd name="T77" fmla="*/ 246 h 556"/>
                  <a:gd name="T78" fmla="*/ 169 w 458"/>
                  <a:gd name="T79" fmla="*/ 236 h 556"/>
                  <a:gd name="T80" fmla="*/ 194 w 458"/>
                  <a:gd name="T81" fmla="*/ 233 h 556"/>
                  <a:gd name="T82" fmla="*/ 171 w 458"/>
                  <a:gd name="T83" fmla="*/ 207 h 556"/>
                  <a:gd name="T84" fmla="*/ 157 w 458"/>
                  <a:gd name="T85" fmla="*/ 199 h 556"/>
                  <a:gd name="T86" fmla="*/ 169 w 458"/>
                  <a:gd name="T87" fmla="*/ 199 h 556"/>
                  <a:gd name="T88" fmla="*/ 202 w 458"/>
                  <a:gd name="T89" fmla="*/ 208 h 556"/>
                  <a:gd name="T90" fmla="*/ 144 w 458"/>
                  <a:gd name="T91" fmla="*/ 195 h 556"/>
                  <a:gd name="T92" fmla="*/ 151 w 458"/>
                  <a:gd name="T93" fmla="*/ 197 h 556"/>
                  <a:gd name="T94" fmla="*/ 146 w 458"/>
                  <a:gd name="T95" fmla="*/ 42 h 556"/>
                  <a:gd name="T96" fmla="*/ 144 w 458"/>
                  <a:gd name="T97" fmla="*/ 36 h 556"/>
                  <a:gd name="T98" fmla="*/ 310 w 458"/>
                  <a:gd name="T99" fmla="*/ 417 h 556"/>
                  <a:gd name="T100" fmla="*/ 291 w 458"/>
                  <a:gd name="T101" fmla="*/ 423 h 556"/>
                  <a:gd name="T102" fmla="*/ 240 w 458"/>
                  <a:gd name="T103" fmla="*/ 442 h 556"/>
                  <a:gd name="T104" fmla="*/ 223 w 458"/>
                  <a:gd name="T105" fmla="*/ 452 h 556"/>
                  <a:gd name="T106" fmla="*/ 196 w 458"/>
                  <a:gd name="T107" fmla="*/ 448 h 556"/>
                  <a:gd name="T108" fmla="*/ 192 w 458"/>
                  <a:gd name="T109" fmla="*/ 435 h 556"/>
                  <a:gd name="T110" fmla="*/ 221 w 458"/>
                  <a:gd name="T111" fmla="*/ 425 h 556"/>
                  <a:gd name="T112" fmla="*/ 218 w 458"/>
                  <a:gd name="T113" fmla="*/ 383 h 556"/>
                  <a:gd name="T114" fmla="*/ 260 w 458"/>
                  <a:gd name="T115" fmla="*/ 431 h 556"/>
                  <a:gd name="T116" fmla="*/ 283 w 458"/>
                  <a:gd name="T117" fmla="*/ 421 h 556"/>
                  <a:gd name="T118" fmla="*/ 313 w 458"/>
                  <a:gd name="T119" fmla="*/ 412 h 556"/>
                  <a:gd name="T120" fmla="*/ 311 w 458"/>
                  <a:gd name="T121" fmla="*/ 415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58" h="556">
                    <a:moveTo>
                      <a:pt x="345" y="346"/>
                    </a:moveTo>
                    <a:cubicBezTo>
                      <a:pt x="332" y="315"/>
                      <a:pt x="332" y="315"/>
                      <a:pt x="332" y="315"/>
                    </a:cubicBezTo>
                    <a:cubicBezTo>
                      <a:pt x="331" y="315"/>
                      <a:pt x="331" y="315"/>
                      <a:pt x="331" y="315"/>
                    </a:cubicBezTo>
                    <a:cubicBezTo>
                      <a:pt x="324" y="314"/>
                      <a:pt x="303" y="310"/>
                      <a:pt x="293" y="284"/>
                    </a:cubicBezTo>
                    <a:cubicBezTo>
                      <a:pt x="293" y="284"/>
                      <a:pt x="293" y="284"/>
                      <a:pt x="293" y="284"/>
                    </a:cubicBezTo>
                    <a:cubicBezTo>
                      <a:pt x="230" y="169"/>
                      <a:pt x="230" y="169"/>
                      <a:pt x="230" y="169"/>
                    </a:cubicBezTo>
                    <a:cubicBezTo>
                      <a:pt x="261" y="108"/>
                      <a:pt x="261" y="108"/>
                      <a:pt x="261" y="108"/>
                    </a:cubicBezTo>
                    <a:cubicBezTo>
                      <a:pt x="262" y="106"/>
                      <a:pt x="262" y="106"/>
                      <a:pt x="262" y="106"/>
                    </a:cubicBezTo>
                    <a:cubicBezTo>
                      <a:pt x="262" y="105"/>
                      <a:pt x="262" y="105"/>
                      <a:pt x="262" y="105"/>
                    </a:cubicBezTo>
                    <a:cubicBezTo>
                      <a:pt x="262" y="104"/>
                      <a:pt x="261" y="103"/>
                      <a:pt x="261" y="101"/>
                    </a:cubicBezTo>
                    <a:cubicBezTo>
                      <a:pt x="259" y="97"/>
                      <a:pt x="256" y="95"/>
                      <a:pt x="253" y="93"/>
                    </a:cubicBezTo>
                    <a:cubicBezTo>
                      <a:pt x="251" y="92"/>
                      <a:pt x="250" y="91"/>
                      <a:pt x="248" y="90"/>
                    </a:cubicBezTo>
                    <a:cubicBezTo>
                      <a:pt x="247" y="88"/>
                      <a:pt x="244" y="86"/>
                      <a:pt x="241" y="86"/>
                    </a:cubicBezTo>
                    <a:cubicBezTo>
                      <a:pt x="238" y="86"/>
                      <a:pt x="236" y="89"/>
                      <a:pt x="234" y="90"/>
                    </a:cubicBezTo>
                    <a:cubicBezTo>
                      <a:pt x="234" y="90"/>
                      <a:pt x="234" y="91"/>
                      <a:pt x="233" y="91"/>
                    </a:cubicBezTo>
                    <a:cubicBezTo>
                      <a:pt x="233" y="92"/>
                      <a:pt x="232" y="92"/>
                      <a:pt x="231" y="93"/>
                    </a:cubicBezTo>
                    <a:cubicBezTo>
                      <a:pt x="229" y="94"/>
                      <a:pt x="229" y="94"/>
                      <a:pt x="229" y="94"/>
                    </a:cubicBezTo>
                    <a:cubicBezTo>
                      <a:pt x="228" y="95"/>
                      <a:pt x="225" y="97"/>
                      <a:pt x="223" y="97"/>
                    </a:cubicBezTo>
                    <a:cubicBezTo>
                      <a:pt x="223" y="95"/>
                      <a:pt x="224" y="90"/>
                      <a:pt x="224" y="88"/>
                    </a:cubicBezTo>
                    <a:cubicBezTo>
                      <a:pt x="225" y="86"/>
                      <a:pt x="225" y="85"/>
                      <a:pt x="225" y="84"/>
                    </a:cubicBezTo>
                    <a:cubicBezTo>
                      <a:pt x="225" y="82"/>
                      <a:pt x="226" y="80"/>
                      <a:pt x="227" y="78"/>
                    </a:cubicBezTo>
                    <a:cubicBezTo>
                      <a:pt x="227" y="77"/>
                      <a:pt x="227" y="77"/>
                      <a:pt x="227" y="76"/>
                    </a:cubicBezTo>
                    <a:cubicBezTo>
                      <a:pt x="227" y="76"/>
                      <a:pt x="228" y="75"/>
                      <a:pt x="228" y="75"/>
                    </a:cubicBezTo>
                    <a:cubicBezTo>
                      <a:pt x="230" y="73"/>
                      <a:pt x="232" y="70"/>
                      <a:pt x="230" y="67"/>
                    </a:cubicBezTo>
                    <a:cubicBezTo>
                      <a:pt x="229" y="65"/>
                      <a:pt x="228" y="64"/>
                      <a:pt x="226" y="64"/>
                    </a:cubicBezTo>
                    <a:cubicBezTo>
                      <a:pt x="224" y="64"/>
                      <a:pt x="222" y="65"/>
                      <a:pt x="221" y="66"/>
                    </a:cubicBezTo>
                    <a:cubicBezTo>
                      <a:pt x="221" y="67"/>
                      <a:pt x="221" y="67"/>
                      <a:pt x="221" y="67"/>
                    </a:cubicBezTo>
                    <a:cubicBezTo>
                      <a:pt x="220" y="67"/>
                      <a:pt x="219" y="68"/>
                      <a:pt x="219" y="68"/>
                    </a:cubicBezTo>
                    <a:cubicBezTo>
                      <a:pt x="218" y="69"/>
                      <a:pt x="217" y="69"/>
                      <a:pt x="215" y="70"/>
                    </a:cubicBezTo>
                    <a:cubicBezTo>
                      <a:pt x="214" y="71"/>
                      <a:pt x="213" y="72"/>
                      <a:pt x="212" y="74"/>
                    </a:cubicBezTo>
                    <a:cubicBezTo>
                      <a:pt x="211" y="75"/>
                      <a:pt x="211" y="75"/>
                      <a:pt x="211" y="75"/>
                    </a:cubicBezTo>
                    <a:cubicBezTo>
                      <a:pt x="208" y="77"/>
                      <a:pt x="205" y="80"/>
                      <a:pt x="201" y="80"/>
                    </a:cubicBezTo>
                    <a:cubicBezTo>
                      <a:pt x="201" y="80"/>
                      <a:pt x="201" y="80"/>
                      <a:pt x="201" y="80"/>
                    </a:cubicBezTo>
                    <a:cubicBezTo>
                      <a:pt x="201" y="80"/>
                      <a:pt x="200" y="78"/>
                      <a:pt x="200" y="78"/>
                    </a:cubicBezTo>
                    <a:cubicBezTo>
                      <a:pt x="200" y="77"/>
                      <a:pt x="200" y="76"/>
                      <a:pt x="200" y="75"/>
                    </a:cubicBezTo>
                    <a:cubicBezTo>
                      <a:pt x="200" y="74"/>
                      <a:pt x="200" y="73"/>
                      <a:pt x="200" y="71"/>
                    </a:cubicBezTo>
                    <a:cubicBezTo>
                      <a:pt x="200" y="70"/>
                      <a:pt x="200" y="69"/>
                      <a:pt x="200" y="67"/>
                    </a:cubicBezTo>
                    <a:cubicBezTo>
                      <a:pt x="200" y="66"/>
                      <a:pt x="200" y="65"/>
                      <a:pt x="200" y="64"/>
                    </a:cubicBezTo>
                    <a:cubicBezTo>
                      <a:pt x="200" y="64"/>
                      <a:pt x="200" y="64"/>
                      <a:pt x="200" y="64"/>
                    </a:cubicBezTo>
                    <a:cubicBezTo>
                      <a:pt x="200" y="64"/>
                      <a:pt x="200" y="64"/>
                      <a:pt x="200" y="64"/>
                    </a:cubicBezTo>
                    <a:cubicBezTo>
                      <a:pt x="200" y="63"/>
                      <a:pt x="201" y="63"/>
                      <a:pt x="201" y="62"/>
                    </a:cubicBezTo>
                    <a:cubicBezTo>
                      <a:pt x="201" y="61"/>
                      <a:pt x="202" y="60"/>
                      <a:pt x="202" y="59"/>
                    </a:cubicBezTo>
                    <a:cubicBezTo>
                      <a:pt x="202" y="58"/>
                      <a:pt x="202" y="58"/>
                      <a:pt x="203" y="57"/>
                    </a:cubicBezTo>
                    <a:cubicBezTo>
                      <a:pt x="203" y="56"/>
                      <a:pt x="203" y="54"/>
                      <a:pt x="203" y="53"/>
                    </a:cubicBezTo>
                    <a:cubicBezTo>
                      <a:pt x="203" y="53"/>
                      <a:pt x="204" y="52"/>
                      <a:pt x="204" y="52"/>
                    </a:cubicBezTo>
                    <a:cubicBezTo>
                      <a:pt x="204" y="50"/>
                      <a:pt x="204" y="49"/>
                      <a:pt x="205" y="48"/>
                    </a:cubicBezTo>
                    <a:cubicBezTo>
                      <a:pt x="206" y="44"/>
                      <a:pt x="207" y="41"/>
                      <a:pt x="206" y="37"/>
                    </a:cubicBezTo>
                    <a:cubicBezTo>
                      <a:pt x="206" y="34"/>
                      <a:pt x="205" y="31"/>
                      <a:pt x="203" y="29"/>
                    </a:cubicBezTo>
                    <a:cubicBezTo>
                      <a:pt x="201" y="27"/>
                      <a:pt x="200" y="26"/>
                      <a:pt x="198" y="26"/>
                    </a:cubicBezTo>
                    <a:cubicBezTo>
                      <a:pt x="197" y="26"/>
                      <a:pt x="195" y="26"/>
                      <a:pt x="193" y="29"/>
                    </a:cubicBezTo>
                    <a:cubicBezTo>
                      <a:pt x="192" y="31"/>
                      <a:pt x="191" y="35"/>
                      <a:pt x="191" y="39"/>
                    </a:cubicBezTo>
                    <a:cubicBezTo>
                      <a:pt x="191" y="39"/>
                      <a:pt x="191" y="39"/>
                      <a:pt x="191" y="39"/>
                    </a:cubicBezTo>
                    <a:cubicBezTo>
                      <a:pt x="190" y="39"/>
                      <a:pt x="189" y="39"/>
                      <a:pt x="188" y="39"/>
                    </a:cubicBezTo>
                    <a:cubicBezTo>
                      <a:pt x="187" y="39"/>
                      <a:pt x="185" y="40"/>
                      <a:pt x="183" y="42"/>
                    </a:cubicBezTo>
                    <a:cubicBezTo>
                      <a:pt x="182" y="42"/>
                      <a:pt x="182" y="43"/>
                      <a:pt x="181" y="43"/>
                    </a:cubicBezTo>
                    <a:cubicBezTo>
                      <a:pt x="179" y="44"/>
                      <a:pt x="179" y="44"/>
                      <a:pt x="179" y="44"/>
                    </a:cubicBezTo>
                    <a:cubicBezTo>
                      <a:pt x="179" y="44"/>
                      <a:pt x="179" y="44"/>
                      <a:pt x="178" y="45"/>
                    </a:cubicBezTo>
                    <a:cubicBezTo>
                      <a:pt x="177" y="45"/>
                      <a:pt x="175" y="46"/>
                      <a:pt x="175" y="46"/>
                    </a:cubicBezTo>
                    <a:cubicBezTo>
                      <a:pt x="174" y="46"/>
                      <a:pt x="174" y="46"/>
                      <a:pt x="174" y="45"/>
                    </a:cubicBezTo>
                    <a:cubicBezTo>
                      <a:pt x="173" y="45"/>
                      <a:pt x="173" y="44"/>
                      <a:pt x="173" y="44"/>
                    </a:cubicBezTo>
                    <a:cubicBezTo>
                      <a:pt x="173" y="43"/>
                      <a:pt x="172" y="41"/>
                      <a:pt x="171" y="40"/>
                    </a:cubicBezTo>
                    <a:cubicBezTo>
                      <a:pt x="169" y="39"/>
                      <a:pt x="167" y="38"/>
                      <a:pt x="165" y="38"/>
                    </a:cubicBezTo>
                    <a:cubicBezTo>
                      <a:pt x="166" y="38"/>
                      <a:pt x="167" y="38"/>
                      <a:pt x="168" y="37"/>
                    </a:cubicBezTo>
                    <a:cubicBezTo>
                      <a:pt x="168" y="37"/>
                      <a:pt x="169" y="37"/>
                      <a:pt x="169" y="37"/>
                    </a:cubicBezTo>
                    <a:cubicBezTo>
                      <a:pt x="170" y="37"/>
                      <a:pt x="171" y="37"/>
                      <a:pt x="172" y="37"/>
                    </a:cubicBezTo>
                    <a:cubicBezTo>
                      <a:pt x="176" y="36"/>
                      <a:pt x="176" y="31"/>
                      <a:pt x="176" y="30"/>
                    </a:cubicBezTo>
                    <a:cubicBezTo>
                      <a:pt x="176" y="28"/>
                      <a:pt x="175" y="25"/>
                      <a:pt x="170" y="25"/>
                    </a:cubicBezTo>
                    <a:cubicBezTo>
                      <a:pt x="170" y="25"/>
                      <a:pt x="170" y="25"/>
                      <a:pt x="170" y="25"/>
                    </a:cubicBezTo>
                    <a:cubicBezTo>
                      <a:pt x="169" y="25"/>
                      <a:pt x="169" y="25"/>
                      <a:pt x="168" y="26"/>
                    </a:cubicBezTo>
                    <a:cubicBezTo>
                      <a:pt x="168" y="26"/>
                      <a:pt x="168" y="26"/>
                      <a:pt x="168" y="26"/>
                    </a:cubicBezTo>
                    <a:cubicBezTo>
                      <a:pt x="168" y="26"/>
                      <a:pt x="168" y="26"/>
                      <a:pt x="168" y="26"/>
                    </a:cubicBezTo>
                    <a:cubicBezTo>
                      <a:pt x="168" y="25"/>
                      <a:pt x="167" y="24"/>
                      <a:pt x="167" y="23"/>
                    </a:cubicBezTo>
                    <a:cubicBezTo>
                      <a:pt x="165" y="21"/>
                      <a:pt x="162" y="20"/>
                      <a:pt x="158" y="20"/>
                    </a:cubicBezTo>
                    <a:cubicBezTo>
                      <a:pt x="157" y="20"/>
                      <a:pt x="156" y="20"/>
                      <a:pt x="155" y="21"/>
                    </a:cubicBezTo>
                    <a:cubicBezTo>
                      <a:pt x="153" y="21"/>
                      <a:pt x="153" y="22"/>
                      <a:pt x="152" y="22"/>
                    </a:cubicBezTo>
                    <a:cubicBezTo>
                      <a:pt x="151" y="23"/>
                      <a:pt x="151" y="23"/>
                      <a:pt x="151" y="23"/>
                    </a:cubicBezTo>
                    <a:cubicBezTo>
                      <a:pt x="151" y="23"/>
                      <a:pt x="151" y="23"/>
                      <a:pt x="150" y="23"/>
                    </a:cubicBezTo>
                    <a:cubicBezTo>
                      <a:pt x="150" y="22"/>
                      <a:pt x="149" y="21"/>
                      <a:pt x="147" y="21"/>
                    </a:cubicBezTo>
                    <a:cubicBezTo>
                      <a:pt x="146" y="20"/>
                      <a:pt x="144" y="20"/>
                      <a:pt x="143" y="20"/>
                    </a:cubicBezTo>
                    <a:cubicBezTo>
                      <a:pt x="141" y="20"/>
                      <a:pt x="140" y="20"/>
                      <a:pt x="139" y="20"/>
                    </a:cubicBezTo>
                    <a:cubicBezTo>
                      <a:pt x="138" y="20"/>
                      <a:pt x="137" y="20"/>
                      <a:pt x="137" y="20"/>
                    </a:cubicBezTo>
                    <a:cubicBezTo>
                      <a:pt x="135" y="20"/>
                      <a:pt x="134" y="20"/>
                      <a:pt x="133" y="20"/>
                    </a:cubicBezTo>
                    <a:cubicBezTo>
                      <a:pt x="126" y="20"/>
                      <a:pt x="126" y="20"/>
                      <a:pt x="126" y="20"/>
                    </a:cubicBezTo>
                    <a:cubicBezTo>
                      <a:pt x="125" y="20"/>
                      <a:pt x="125" y="20"/>
                      <a:pt x="124" y="20"/>
                    </a:cubicBezTo>
                    <a:cubicBezTo>
                      <a:pt x="123" y="20"/>
                      <a:pt x="122" y="21"/>
                      <a:pt x="121" y="21"/>
                    </a:cubicBezTo>
                    <a:cubicBezTo>
                      <a:pt x="117" y="21"/>
                      <a:pt x="115" y="20"/>
                      <a:pt x="114" y="19"/>
                    </a:cubicBezTo>
                    <a:cubicBezTo>
                      <a:pt x="114" y="18"/>
                      <a:pt x="114" y="18"/>
                      <a:pt x="115" y="17"/>
                    </a:cubicBezTo>
                    <a:cubicBezTo>
                      <a:pt x="115" y="16"/>
                      <a:pt x="116" y="14"/>
                      <a:pt x="116" y="12"/>
                    </a:cubicBezTo>
                    <a:cubicBezTo>
                      <a:pt x="116" y="8"/>
                      <a:pt x="113" y="5"/>
                      <a:pt x="108" y="5"/>
                    </a:cubicBezTo>
                    <a:cubicBezTo>
                      <a:pt x="108" y="5"/>
                      <a:pt x="108" y="5"/>
                      <a:pt x="107" y="5"/>
                    </a:cubicBezTo>
                    <a:cubicBezTo>
                      <a:pt x="107" y="5"/>
                      <a:pt x="106" y="5"/>
                      <a:pt x="106" y="6"/>
                    </a:cubicBezTo>
                    <a:cubicBezTo>
                      <a:pt x="106" y="5"/>
                      <a:pt x="106" y="5"/>
                      <a:pt x="105" y="5"/>
                    </a:cubicBezTo>
                    <a:cubicBezTo>
                      <a:pt x="105" y="5"/>
                      <a:pt x="105" y="5"/>
                      <a:pt x="104" y="4"/>
                    </a:cubicBezTo>
                    <a:cubicBezTo>
                      <a:pt x="103" y="3"/>
                      <a:pt x="102" y="2"/>
                      <a:pt x="99" y="2"/>
                    </a:cubicBezTo>
                    <a:cubicBezTo>
                      <a:pt x="99" y="2"/>
                      <a:pt x="98" y="2"/>
                      <a:pt x="97" y="2"/>
                    </a:cubicBezTo>
                    <a:cubicBezTo>
                      <a:pt x="95" y="3"/>
                      <a:pt x="94" y="4"/>
                      <a:pt x="93" y="5"/>
                    </a:cubicBezTo>
                    <a:cubicBezTo>
                      <a:pt x="93" y="5"/>
                      <a:pt x="93" y="5"/>
                      <a:pt x="93" y="5"/>
                    </a:cubicBezTo>
                    <a:cubicBezTo>
                      <a:pt x="93" y="5"/>
                      <a:pt x="93" y="5"/>
                      <a:pt x="93" y="5"/>
                    </a:cubicBezTo>
                    <a:cubicBezTo>
                      <a:pt x="92" y="3"/>
                      <a:pt x="91" y="0"/>
                      <a:pt x="87" y="0"/>
                    </a:cubicBezTo>
                    <a:cubicBezTo>
                      <a:pt x="87" y="0"/>
                      <a:pt x="86" y="1"/>
                      <a:pt x="85" y="1"/>
                    </a:cubicBezTo>
                    <a:cubicBezTo>
                      <a:pt x="82" y="2"/>
                      <a:pt x="81" y="4"/>
                      <a:pt x="81" y="6"/>
                    </a:cubicBezTo>
                    <a:cubicBezTo>
                      <a:pt x="80" y="6"/>
                      <a:pt x="80" y="7"/>
                      <a:pt x="80" y="7"/>
                    </a:cubicBezTo>
                    <a:cubicBezTo>
                      <a:pt x="80" y="8"/>
                      <a:pt x="80" y="8"/>
                      <a:pt x="79" y="8"/>
                    </a:cubicBezTo>
                    <a:cubicBezTo>
                      <a:pt x="78" y="9"/>
                      <a:pt x="77" y="11"/>
                      <a:pt x="77" y="14"/>
                    </a:cubicBezTo>
                    <a:cubicBezTo>
                      <a:pt x="77" y="14"/>
                      <a:pt x="77" y="14"/>
                      <a:pt x="77" y="14"/>
                    </a:cubicBezTo>
                    <a:cubicBezTo>
                      <a:pt x="76" y="14"/>
                      <a:pt x="73" y="7"/>
                      <a:pt x="73" y="7"/>
                    </a:cubicBezTo>
                    <a:cubicBezTo>
                      <a:pt x="70" y="11"/>
                      <a:pt x="70" y="11"/>
                      <a:pt x="70" y="11"/>
                    </a:cubicBezTo>
                    <a:cubicBezTo>
                      <a:pt x="70" y="12"/>
                      <a:pt x="70" y="13"/>
                      <a:pt x="69" y="13"/>
                    </a:cubicBezTo>
                    <a:cubicBezTo>
                      <a:pt x="68" y="15"/>
                      <a:pt x="67" y="17"/>
                      <a:pt x="65" y="19"/>
                    </a:cubicBezTo>
                    <a:cubicBezTo>
                      <a:pt x="64" y="22"/>
                      <a:pt x="62" y="25"/>
                      <a:pt x="59" y="27"/>
                    </a:cubicBezTo>
                    <a:cubicBezTo>
                      <a:pt x="58" y="28"/>
                      <a:pt x="56" y="29"/>
                      <a:pt x="54" y="30"/>
                    </a:cubicBezTo>
                    <a:cubicBezTo>
                      <a:pt x="51" y="32"/>
                      <a:pt x="48" y="33"/>
                      <a:pt x="47" y="36"/>
                    </a:cubicBezTo>
                    <a:cubicBezTo>
                      <a:pt x="45" y="38"/>
                      <a:pt x="45" y="40"/>
                      <a:pt x="44" y="43"/>
                    </a:cubicBezTo>
                    <a:cubicBezTo>
                      <a:pt x="44" y="45"/>
                      <a:pt x="43" y="47"/>
                      <a:pt x="42" y="49"/>
                    </a:cubicBezTo>
                    <a:cubicBezTo>
                      <a:pt x="39" y="54"/>
                      <a:pt x="36" y="57"/>
                      <a:pt x="31" y="61"/>
                    </a:cubicBezTo>
                    <a:cubicBezTo>
                      <a:pt x="30" y="62"/>
                      <a:pt x="30" y="62"/>
                      <a:pt x="30" y="62"/>
                    </a:cubicBezTo>
                    <a:cubicBezTo>
                      <a:pt x="29" y="63"/>
                      <a:pt x="27" y="66"/>
                      <a:pt x="27" y="68"/>
                    </a:cubicBezTo>
                    <a:cubicBezTo>
                      <a:pt x="27" y="70"/>
                      <a:pt x="28" y="73"/>
                      <a:pt x="31" y="75"/>
                    </a:cubicBezTo>
                    <a:cubicBezTo>
                      <a:pt x="33" y="77"/>
                      <a:pt x="37" y="78"/>
                      <a:pt x="41" y="80"/>
                    </a:cubicBezTo>
                    <a:cubicBezTo>
                      <a:pt x="45" y="81"/>
                      <a:pt x="50" y="83"/>
                      <a:pt x="51" y="86"/>
                    </a:cubicBezTo>
                    <a:cubicBezTo>
                      <a:pt x="52" y="89"/>
                      <a:pt x="52" y="92"/>
                      <a:pt x="50" y="96"/>
                    </a:cubicBezTo>
                    <a:cubicBezTo>
                      <a:pt x="49" y="99"/>
                      <a:pt x="45" y="102"/>
                      <a:pt x="41" y="105"/>
                    </a:cubicBezTo>
                    <a:cubicBezTo>
                      <a:pt x="35" y="111"/>
                      <a:pt x="28" y="117"/>
                      <a:pt x="31" y="123"/>
                    </a:cubicBezTo>
                    <a:cubicBezTo>
                      <a:pt x="32" y="125"/>
                      <a:pt x="34" y="127"/>
                      <a:pt x="36" y="129"/>
                    </a:cubicBezTo>
                    <a:cubicBezTo>
                      <a:pt x="41" y="132"/>
                      <a:pt x="44" y="135"/>
                      <a:pt x="41" y="140"/>
                    </a:cubicBezTo>
                    <a:cubicBezTo>
                      <a:pt x="38" y="146"/>
                      <a:pt x="31" y="151"/>
                      <a:pt x="25" y="155"/>
                    </a:cubicBezTo>
                    <a:cubicBezTo>
                      <a:pt x="23" y="157"/>
                      <a:pt x="23" y="157"/>
                      <a:pt x="23" y="157"/>
                    </a:cubicBezTo>
                    <a:cubicBezTo>
                      <a:pt x="15" y="162"/>
                      <a:pt x="16" y="170"/>
                      <a:pt x="16" y="178"/>
                    </a:cubicBezTo>
                    <a:cubicBezTo>
                      <a:pt x="17" y="180"/>
                      <a:pt x="17" y="180"/>
                      <a:pt x="17" y="180"/>
                    </a:cubicBezTo>
                    <a:cubicBezTo>
                      <a:pt x="17" y="184"/>
                      <a:pt x="18" y="186"/>
                      <a:pt x="20" y="189"/>
                    </a:cubicBezTo>
                    <a:cubicBezTo>
                      <a:pt x="20" y="190"/>
                      <a:pt x="21" y="191"/>
                      <a:pt x="22" y="192"/>
                    </a:cubicBezTo>
                    <a:cubicBezTo>
                      <a:pt x="23" y="195"/>
                      <a:pt x="23" y="199"/>
                      <a:pt x="22" y="203"/>
                    </a:cubicBezTo>
                    <a:cubicBezTo>
                      <a:pt x="22" y="204"/>
                      <a:pt x="22" y="205"/>
                      <a:pt x="22" y="206"/>
                    </a:cubicBezTo>
                    <a:cubicBezTo>
                      <a:pt x="22" y="208"/>
                      <a:pt x="22" y="208"/>
                      <a:pt x="22" y="208"/>
                    </a:cubicBezTo>
                    <a:cubicBezTo>
                      <a:pt x="21" y="212"/>
                      <a:pt x="21" y="217"/>
                      <a:pt x="21" y="222"/>
                    </a:cubicBezTo>
                    <a:cubicBezTo>
                      <a:pt x="21" y="222"/>
                      <a:pt x="22" y="223"/>
                      <a:pt x="22" y="224"/>
                    </a:cubicBezTo>
                    <a:cubicBezTo>
                      <a:pt x="22" y="227"/>
                      <a:pt x="23" y="230"/>
                      <a:pt x="21" y="234"/>
                    </a:cubicBezTo>
                    <a:cubicBezTo>
                      <a:pt x="20" y="238"/>
                      <a:pt x="17" y="240"/>
                      <a:pt x="14" y="243"/>
                    </a:cubicBezTo>
                    <a:cubicBezTo>
                      <a:pt x="12" y="245"/>
                      <a:pt x="10" y="246"/>
                      <a:pt x="9" y="249"/>
                    </a:cubicBezTo>
                    <a:cubicBezTo>
                      <a:pt x="7" y="252"/>
                      <a:pt x="7" y="256"/>
                      <a:pt x="8" y="261"/>
                    </a:cubicBezTo>
                    <a:cubicBezTo>
                      <a:pt x="8" y="262"/>
                      <a:pt x="8" y="264"/>
                      <a:pt x="8" y="265"/>
                    </a:cubicBezTo>
                    <a:cubicBezTo>
                      <a:pt x="9" y="270"/>
                      <a:pt x="7" y="273"/>
                      <a:pt x="4" y="276"/>
                    </a:cubicBezTo>
                    <a:cubicBezTo>
                      <a:pt x="4" y="277"/>
                      <a:pt x="3" y="278"/>
                      <a:pt x="2" y="280"/>
                    </a:cubicBezTo>
                    <a:cubicBezTo>
                      <a:pt x="0" y="284"/>
                      <a:pt x="1" y="285"/>
                      <a:pt x="3" y="288"/>
                    </a:cubicBezTo>
                    <a:cubicBezTo>
                      <a:pt x="4" y="289"/>
                      <a:pt x="5" y="290"/>
                      <a:pt x="6" y="291"/>
                    </a:cubicBezTo>
                    <a:cubicBezTo>
                      <a:pt x="8" y="296"/>
                      <a:pt x="8" y="301"/>
                      <a:pt x="8" y="307"/>
                    </a:cubicBezTo>
                    <a:cubicBezTo>
                      <a:pt x="8" y="311"/>
                      <a:pt x="8" y="315"/>
                      <a:pt x="9" y="319"/>
                    </a:cubicBezTo>
                    <a:cubicBezTo>
                      <a:pt x="10" y="321"/>
                      <a:pt x="11" y="322"/>
                      <a:pt x="12" y="324"/>
                    </a:cubicBezTo>
                    <a:cubicBezTo>
                      <a:pt x="14" y="326"/>
                      <a:pt x="15" y="328"/>
                      <a:pt x="15" y="330"/>
                    </a:cubicBezTo>
                    <a:cubicBezTo>
                      <a:pt x="16" y="335"/>
                      <a:pt x="14" y="338"/>
                      <a:pt x="13" y="341"/>
                    </a:cubicBezTo>
                    <a:cubicBezTo>
                      <a:pt x="11" y="343"/>
                      <a:pt x="10" y="345"/>
                      <a:pt x="10" y="348"/>
                    </a:cubicBezTo>
                    <a:cubicBezTo>
                      <a:pt x="9" y="352"/>
                      <a:pt x="11" y="356"/>
                      <a:pt x="14" y="358"/>
                    </a:cubicBezTo>
                    <a:cubicBezTo>
                      <a:pt x="16" y="359"/>
                      <a:pt x="18" y="360"/>
                      <a:pt x="20" y="360"/>
                    </a:cubicBezTo>
                    <a:cubicBezTo>
                      <a:pt x="22" y="360"/>
                      <a:pt x="24" y="361"/>
                      <a:pt x="26" y="362"/>
                    </a:cubicBezTo>
                    <a:cubicBezTo>
                      <a:pt x="27" y="363"/>
                      <a:pt x="27" y="363"/>
                      <a:pt x="28" y="364"/>
                    </a:cubicBezTo>
                    <a:cubicBezTo>
                      <a:pt x="29" y="365"/>
                      <a:pt x="29" y="366"/>
                      <a:pt x="30" y="367"/>
                    </a:cubicBezTo>
                    <a:cubicBezTo>
                      <a:pt x="32" y="368"/>
                      <a:pt x="33" y="368"/>
                      <a:pt x="35" y="368"/>
                    </a:cubicBezTo>
                    <a:cubicBezTo>
                      <a:pt x="35" y="368"/>
                      <a:pt x="36" y="368"/>
                      <a:pt x="37" y="368"/>
                    </a:cubicBezTo>
                    <a:cubicBezTo>
                      <a:pt x="38" y="368"/>
                      <a:pt x="38" y="368"/>
                      <a:pt x="39" y="368"/>
                    </a:cubicBezTo>
                    <a:cubicBezTo>
                      <a:pt x="42" y="368"/>
                      <a:pt x="44" y="368"/>
                      <a:pt x="45" y="370"/>
                    </a:cubicBezTo>
                    <a:cubicBezTo>
                      <a:pt x="47" y="373"/>
                      <a:pt x="46" y="375"/>
                      <a:pt x="42" y="379"/>
                    </a:cubicBezTo>
                    <a:cubicBezTo>
                      <a:pt x="41" y="380"/>
                      <a:pt x="41" y="381"/>
                      <a:pt x="40" y="382"/>
                    </a:cubicBezTo>
                    <a:cubicBezTo>
                      <a:pt x="38" y="385"/>
                      <a:pt x="39" y="388"/>
                      <a:pt x="39" y="392"/>
                    </a:cubicBezTo>
                    <a:cubicBezTo>
                      <a:pt x="40" y="394"/>
                      <a:pt x="40" y="396"/>
                      <a:pt x="40" y="399"/>
                    </a:cubicBezTo>
                    <a:cubicBezTo>
                      <a:pt x="39" y="401"/>
                      <a:pt x="39" y="402"/>
                      <a:pt x="39" y="402"/>
                    </a:cubicBezTo>
                    <a:cubicBezTo>
                      <a:pt x="38" y="403"/>
                      <a:pt x="38" y="403"/>
                      <a:pt x="38" y="404"/>
                    </a:cubicBezTo>
                    <a:cubicBezTo>
                      <a:pt x="37" y="406"/>
                      <a:pt x="37" y="406"/>
                      <a:pt x="37" y="406"/>
                    </a:cubicBezTo>
                    <a:cubicBezTo>
                      <a:pt x="39" y="407"/>
                      <a:pt x="39" y="407"/>
                      <a:pt x="39" y="407"/>
                    </a:cubicBezTo>
                    <a:cubicBezTo>
                      <a:pt x="60" y="420"/>
                      <a:pt x="82" y="432"/>
                      <a:pt x="103" y="444"/>
                    </a:cubicBezTo>
                    <a:cubicBezTo>
                      <a:pt x="103" y="444"/>
                      <a:pt x="103" y="444"/>
                      <a:pt x="103" y="444"/>
                    </a:cubicBezTo>
                    <a:cubicBezTo>
                      <a:pt x="268" y="530"/>
                      <a:pt x="401" y="552"/>
                      <a:pt x="426" y="556"/>
                    </a:cubicBezTo>
                    <a:cubicBezTo>
                      <a:pt x="429" y="556"/>
                      <a:pt x="429" y="556"/>
                      <a:pt x="429" y="556"/>
                    </a:cubicBezTo>
                    <a:cubicBezTo>
                      <a:pt x="430" y="553"/>
                      <a:pt x="430" y="553"/>
                      <a:pt x="430" y="553"/>
                    </a:cubicBezTo>
                    <a:cubicBezTo>
                      <a:pt x="443" y="468"/>
                      <a:pt x="453" y="418"/>
                      <a:pt x="457" y="403"/>
                    </a:cubicBezTo>
                    <a:cubicBezTo>
                      <a:pt x="458" y="401"/>
                      <a:pt x="458" y="401"/>
                      <a:pt x="458" y="401"/>
                    </a:cubicBezTo>
                    <a:lnTo>
                      <a:pt x="345" y="346"/>
                    </a:lnTo>
                    <a:close/>
                    <a:moveTo>
                      <a:pt x="106" y="44"/>
                    </a:moveTo>
                    <a:cubicBezTo>
                      <a:pt x="106" y="44"/>
                      <a:pt x="105" y="44"/>
                      <a:pt x="105" y="43"/>
                    </a:cubicBezTo>
                    <a:cubicBezTo>
                      <a:pt x="104" y="43"/>
                      <a:pt x="104" y="42"/>
                      <a:pt x="104" y="41"/>
                    </a:cubicBezTo>
                    <a:cubicBezTo>
                      <a:pt x="104" y="39"/>
                      <a:pt x="106" y="38"/>
                      <a:pt x="111" y="37"/>
                    </a:cubicBezTo>
                    <a:cubicBezTo>
                      <a:pt x="111" y="37"/>
                      <a:pt x="112" y="37"/>
                      <a:pt x="112" y="37"/>
                    </a:cubicBezTo>
                    <a:cubicBezTo>
                      <a:pt x="112" y="38"/>
                      <a:pt x="111" y="38"/>
                      <a:pt x="111" y="39"/>
                    </a:cubicBezTo>
                    <a:cubicBezTo>
                      <a:pt x="111" y="40"/>
                      <a:pt x="110" y="40"/>
                      <a:pt x="110" y="40"/>
                    </a:cubicBezTo>
                    <a:cubicBezTo>
                      <a:pt x="109" y="42"/>
                      <a:pt x="109" y="43"/>
                      <a:pt x="107" y="44"/>
                    </a:cubicBezTo>
                    <a:cubicBezTo>
                      <a:pt x="107" y="44"/>
                      <a:pt x="107" y="44"/>
                      <a:pt x="106" y="44"/>
                    </a:cubicBezTo>
                    <a:close/>
                    <a:moveTo>
                      <a:pt x="232" y="212"/>
                    </a:moveTo>
                    <a:cubicBezTo>
                      <a:pt x="231" y="212"/>
                      <a:pt x="230" y="212"/>
                      <a:pt x="229" y="212"/>
                    </a:cubicBezTo>
                    <a:cubicBezTo>
                      <a:pt x="229" y="212"/>
                      <a:pt x="229" y="212"/>
                      <a:pt x="229" y="212"/>
                    </a:cubicBezTo>
                    <a:cubicBezTo>
                      <a:pt x="228" y="212"/>
                      <a:pt x="227" y="212"/>
                      <a:pt x="226" y="212"/>
                    </a:cubicBezTo>
                    <a:cubicBezTo>
                      <a:pt x="225" y="212"/>
                      <a:pt x="224" y="212"/>
                      <a:pt x="222" y="212"/>
                    </a:cubicBezTo>
                    <a:cubicBezTo>
                      <a:pt x="220" y="212"/>
                      <a:pt x="217" y="212"/>
                      <a:pt x="214" y="214"/>
                    </a:cubicBezTo>
                    <a:cubicBezTo>
                      <a:pt x="212" y="216"/>
                      <a:pt x="208" y="218"/>
                      <a:pt x="208" y="222"/>
                    </a:cubicBezTo>
                    <a:cubicBezTo>
                      <a:pt x="208" y="225"/>
                      <a:pt x="211" y="227"/>
                      <a:pt x="213" y="228"/>
                    </a:cubicBezTo>
                    <a:cubicBezTo>
                      <a:pt x="213" y="228"/>
                      <a:pt x="213" y="228"/>
                      <a:pt x="213" y="228"/>
                    </a:cubicBezTo>
                    <a:cubicBezTo>
                      <a:pt x="217" y="230"/>
                      <a:pt x="220" y="232"/>
                      <a:pt x="222" y="235"/>
                    </a:cubicBezTo>
                    <a:cubicBezTo>
                      <a:pt x="222" y="236"/>
                      <a:pt x="222" y="236"/>
                      <a:pt x="222" y="236"/>
                    </a:cubicBezTo>
                    <a:cubicBezTo>
                      <a:pt x="223" y="236"/>
                      <a:pt x="223" y="236"/>
                      <a:pt x="223" y="236"/>
                    </a:cubicBezTo>
                    <a:cubicBezTo>
                      <a:pt x="224" y="237"/>
                      <a:pt x="225" y="237"/>
                      <a:pt x="226" y="238"/>
                    </a:cubicBezTo>
                    <a:cubicBezTo>
                      <a:pt x="228" y="239"/>
                      <a:pt x="230" y="240"/>
                      <a:pt x="233" y="240"/>
                    </a:cubicBezTo>
                    <a:cubicBezTo>
                      <a:pt x="233" y="240"/>
                      <a:pt x="234" y="240"/>
                      <a:pt x="234" y="240"/>
                    </a:cubicBezTo>
                    <a:cubicBezTo>
                      <a:pt x="237" y="240"/>
                      <a:pt x="239" y="239"/>
                      <a:pt x="241" y="238"/>
                    </a:cubicBezTo>
                    <a:cubicBezTo>
                      <a:pt x="242" y="237"/>
                      <a:pt x="243" y="237"/>
                      <a:pt x="244" y="236"/>
                    </a:cubicBezTo>
                    <a:cubicBezTo>
                      <a:pt x="244" y="236"/>
                      <a:pt x="245" y="236"/>
                      <a:pt x="244" y="236"/>
                    </a:cubicBezTo>
                    <a:cubicBezTo>
                      <a:pt x="245" y="237"/>
                      <a:pt x="244" y="241"/>
                      <a:pt x="243" y="243"/>
                    </a:cubicBezTo>
                    <a:cubicBezTo>
                      <a:pt x="242" y="244"/>
                      <a:pt x="240" y="245"/>
                      <a:pt x="238" y="246"/>
                    </a:cubicBezTo>
                    <a:cubicBezTo>
                      <a:pt x="235" y="248"/>
                      <a:pt x="231" y="250"/>
                      <a:pt x="230" y="255"/>
                    </a:cubicBezTo>
                    <a:cubicBezTo>
                      <a:pt x="230" y="255"/>
                      <a:pt x="230" y="256"/>
                      <a:pt x="230" y="257"/>
                    </a:cubicBezTo>
                    <a:cubicBezTo>
                      <a:pt x="230" y="258"/>
                      <a:pt x="230" y="259"/>
                      <a:pt x="230" y="259"/>
                    </a:cubicBezTo>
                    <a:cubicBezTo>
                      <a:pt x="230" y="259"/>
                      <a:pt x="229" y="259"/>
                      <a:pt x="229" y="259"/>
                    </a:cubicBezTo>
                    <a:cubicBezTo>
                      <a:pt x="228" y="259"/>
                      <a:pt x="226" y="259"/>
                      <a:pt x="226" y="258"/>
                    </a:cubicBezTo>
                    <a:cubicBezTo>
                      <a:pt x="225" y="258"/>
                      <a:pt x="225" y="257"/>
                      <a:pt x="224" y="256"/>
                    </a:cubicBezTo>
                    <a:cubicBezTo>
                      <a:pt x="223" y="254"/>
                      <a:pt x="223" y="253"/>
                      <a:pt x="221" y="252"/>
                    </a:cubicBezTo>
                    <a:cubicBezTo>
                      <a:pt x="219" y="249"/>
                      <a:pt x="214" y="248"/>
                      <a:pt x="212" y="247"/>
                    </a:cubicBezTo>
                    <a:cubicBezTo>
                      <a:pt x="211" y="247"/>
                      <a:pt x="211" y="247"/>
                      <a:pt x="210" y="247"/>
                    </a:cubicBezTo>
                    <a:cubicBezTo>
                      <a:pt x="207" y="247"/>
                      <a:pt x="202" y="249"/>
                      <a:pt x="200" y="252"/>
                    </a:cubicBezTo>
                    <a:cubicBezTo>
                      <a:pt x="199" y="254"/>
                      <a:pt x="199" y="257"/>
                      <a:pt x="200" y="259"/>
                    </a:cubicBezTo>
                    <a:cubicBezTo>
                      <a:pt x="200" y="260"/>
                      <a:pt x="201" y="261"/>
                      <a:pt x="201" y="261"/>
                    </a:cubicBezTo>
                    <a:cubicBezTo>
                      <a:pt x="201" y="261"/>
                      <a:pt x="200" y="261"/>
                      <a:pt x="199" y="261"/>
                    </a:cubicBezTo>
                    <a:cubicBezTo>
                      <a:pt x="198" y="261"/>
                      <a:pt x="197" y="261"/>
                      <a:pt x="196" y="262"/>
                    </a:cubicBezTo>
                    <a:cubicBezTo>
                      <a:pt x="195" y="262"/>
                      <a:pt x="194" y="262"/>
                      <a:pt x="193" y="263"/>
                    </a:cubicBezTo>
                    <a:cubicBezTo>
                      <a:pt x="192" y="263"/>
                      <a:pt x="191" y="263"/>
                      <a:pt x="190" y="263"/>
                    </a:cubicBezTo>
                    <a:cubicBezTo>
                      <a:pt x="189" y="264"/>
                      <a:pt x="187" y="264"/>
                      <a:pt x="185" y="265"/>
                    </a:cubicBezTo>
                    <a:cubicBezTo>
                      <a:pt x="186" y="264"/>
                      <a:pt x="187" y="264"/>
                      <a:pt x="188" y="264"/>
                    </a:cubicBezTo>
                    <a:cubicBezTo>
                      <a:pt x="192" y="262"/>
                      <a:pt x="195" y="259"/>
                      <a:pt x="197" y="256"/>
                    </a:cubicBezTo>
                    <a:cubicBezTo>
                      <a:pt x="198" y="252"/>
                      <a:pt x="198" y="249"/>
                      <a:pt x="196" y="245"/>
                    </a:cubicBezTo>
                    <a:cubicBezTo>
                      <a:pt x="195" y="243"/>
                      <a:pt x="195" y="243"/>
                      <a:pt x="195" y="243"/>
                    </a:cubicBezTo>
                    <a:cubicBezTo>
                      <a:pt x="193" y="243"/>
                      <a:pt x="193" y="243"/>
                      <a:pt x="193" y="243"/>
                    </a:cubicBezTo>
                    <a:cubicBezTo>
                      <a:pt x="189" y="243"/>
                      <a:pt x="184" y="244"/>
                      <a:pt x="179" y="245"/>
                    </a:cubicBezTo>
                    <a:cubicBezTo>
                      <a:pt x="175" y="246"/>
                      <a:pt x="173" y="249"/>
                      <a:pt x="170" y="251"/>
                    </a:cubicBezTo>
                    <a:cubicBezTo>
                      <a:pt x="169" y="252"/>
                      <a:pt x="167" y="253"/>
                      <a:pt x="166" y="254"/>
                    </a:cubicBezTo>
                    <a:cubicBezTo>
                      <a:pt x="165" y="255"/>
                      <a:pt x="164" y="255"/>
                      <a:pt x="163" y="255"/>
                    </a:cubicBezTo>
                    <a:cubicBezTo>
                      <a:pt x="161" y="255"/>
                      <a:pt x="159" y="252"/>
                      <a:pt x="156" y="250"/>
                    </a:cubicBezTo>
                    <a:cubicBezTo>
                      <a:pt x="155" y="249"/>
                      <a:pt x="154" y="248"/>
                      <a:pt x="154" y="247"/>
                    </a:cubicBezTo>
                    <a:cubicBezTo>
                      <a:pt x="153" y="247"/>
                      <a:pt x="152" y="246"/>
                      <a:pt x="152" y="246"/>
                    </a:cubicBezTo>
                    <a:cubicBezTo>
                      <a:pt x="151" y="246"/>
                      <a:pt x="151" y="245"/>
                      <a:pt x="151" y="245"/>
                    </a:cubicBezTo>
                    <a:cubicBezTo>
                      <a:pt x="152" y="245"/>
                      <a:pt x="153" y="246"/>
                      <a:pt x="154" y="246"/>
                    </a:cubicBezTo>
                    <a:cubicBezTo>
                      <a:pt x="155" y="246"/>
                      <a:pt x="156" y="245"/>
                      <a:pt x="157" y="245"/>
                    </a:cubicBezTo>
                    <a:cubicBezTo>
                      <a:pt x="161" y="243"/>
                      <a:pt x="163" y="239"/>
                      <a:pt x="164" y="236"/>
                    </a:cubicBezTo>
                    <a:cubicBezTo>
                      <a:pt x="165" y="236"/>
                      <a:pt x="165" y="236"/>
                      <a:pt x="166" y="236"/>
                    </a:cubicBezTo>
                    <a:cubicBezTo>
                      <a:pt x="167" y="236"/>
                      <a:pt x="168" y="236"/>
                      <a:pt x="169" y="236"/>
                    </a:cubicBezTo>
                    <a:cubicBezTo>
                      <a:pt x="170" y="236"/>
                      <a:pt x="173" y="236"/>
                      <a:pt x="176" y="233"/>
                    </a:cubicBezTo>
                    <a:cubicBezTo>
                      <a:pt x="177" y="231"/>
                      <a:pt x="178" y="230"/>
                      <a:pt x="178" y="228"/>
                    </a:cubicBezTo>
                    <a:cubicBezTo>
                      <a:pt x="178" y="228"/>
                      <a:pt x="178" y="229"/>
                      <a:pt x="178" y="229"/>
                    </a:cubicBezTo>
                    <a:cubicBezTo>
                      <a:pt x="182" y="232"/>
                      <a:pt x="184" y="234"/>
                      <a:pt x="189" y="234"/>
                    </a:cubicBezTo>
                    <a:cubicBezTo>
                      <a:pt x="189" y="234"/>
                      <a:pt x="190" y="234"/>
                      <a:pt x="191" y="234"/>
                    </a:cubicBezTo>
                    <a:cubicBezTo>
                      <a:pt x="194" y="233"/>
                      <a:pt x="194" y="233"/>
                      <a:pt x="194" y="233"/>
                    </a:cubicBezTo>
                    <a:cubicBezTo>
                      <a:pt x="194" y="231"/>
                      <a:pt x="194" y="231"/>
                      <a:pt x="194" y="231"/>
                    </a:cubicBezTo>
                    <a:cubicBezTo>
                      <a:pt x="194" y="221"/>
                      <a:pt x="190" y="217"/>
                      <a:pt x="184" y="211"/>
                    </a:cubicBezTo>
                    <a:cubicBezTo>
                      <a:pt x="183" y="211"/>
                      <a:pt x="183" y="211"/>
                      <a:pt x="182" y="210"/>
                    </a:cubicBezTo>
                    <a:cubicBezTo>
                      <a:pt x="181" y="209"/>
                      <a:pt x="178" y="207"/>
                      <a:pt x="175" y="206"/>
                    </a:cubicBezTo>
                    <a:cubicBezTo>
                      <a:pt x="174" y="206"/>
                      <a:pt x="174" y="206"/>
                      <a:pt x="174" y="206"/>
                    </a:cubicBezTo>
                    <a:cubicBezTo>
                      <a:pt x="173" y="206"/>
                      <a:pt x="172" y="207"/>
                      <a:pt x="171" y="207"/>
                    </a:cubicBezTo>
                    <a:cubicBezTo>
                      <a:pt x="171" y="207"/>
                      <a:pt x="171" y="207"/>
                      <a:pt x="171" y="207"/>
                    </a:cubicBezTo>
                    <a:cubicBezTo>
                      <a:pt x="170" y="207"/>
                      <a:pt x="169" y="206"/>
                      <a:pt x="168" y="205"/>
                    </a:cubicBezTo>
                    <a:cubicBezTo>
                      <a:pt x="168" y="205"/>
                      <a:pt x="168" y="205"/>
                      <a:pt x="168" y="205"/>
                    </a:cubicBezTo>
                    <a:cubicBezTo>
                      <a:pt x="166" y="203"/>
                      <a:pt x="165" y="203"/>
                      <a:pt x="162" y="202"/>
                    </a:cubicBezTo>
                    <a:cubicBezTo>
                      <a:pt x="161" y="201"/>
                      <a:pt x="161" y="201"/>
                      <a:pt x="160" y="200"/>
                    </a:cubicBezTo>
                    <a:cubicBezTo>
                      <a:pt x="159" y="200"/>
                      <a:pt x="158" y="199"/>
                      <a:pt x="157" y="199"/>
                    </a:cubicBezTo>
                    <a:cubicBezTo>
                      <a:pt x="157" y="199"/>
                      <a:pt x="157" y="199"/>
                      <a:pt x="156" y="198"/>
                    </a:cubicBezTo>
                    <a:cubicBezTo>
                      <a:pt x="157" y="199"/>
                      <a:pt x="157" y="199"/>
                      <a:pt x="158" y="199"/>
                    </a:cubicBezTo>
                    <a:cubicBezTo>
                      <a:pt x="159" y="200"/>
                      <a:pt x="161" y="200"/>
                      <a:pt x="163" y="200"/>
                    </a:cubicBezTo>
                    <a:cubicBezTo>
                      <a:pt x="163" y="200"/>
                      <a:pt x="163" y="200"/>
                      <a:pt x="164" y="200"/>
                    </a:cubicBezTo>
                    <a:cubicBezTo>
                      <a:pt x="165" y="200"/>
                      <a:pt x="166" y="200"/>
                      <a:pt x="167" y="199"/>
                    </a:cubicBezTo>
                    <a:cubicBezTo>
                      <a:pt x="167" y="199"/>
                      <a:pt x="168" y="199"/>
                      <a:pt x="169" y="199"/>
                    </a:cubicBezTo>
                    <a:cubicBezTo>
                      <a:pt x="169" y="199"/>
                      <a:pt x="169" y="199"/>
                      <a:pt x="170" y="199"/>
                    </a:cubicBezTo>
                    <a:cubicBezTo>
                      <a:pt x="171" y="199"/>
                      <a:pt x="171" y="200"/>
                      <a:pt x="172" y="200"/>
                    </a:cubicBezTo>
                    <a:cubicBezTo>
                      <a:pt x="174" y="201"/>
                      <a:pt x="175" y="201"/>
                      <a:pt x="176" y="201"/>
                    </a:cubicBezTo>
                    <a:cubicBezTo>
                      <a:pt x="179" y="202"/>
                      <a:pt x="182" y="203"/>
                      <a:pt x="185" y="204"/>
                    </a:cubicBezTo>
                    <a:cubicBezTo>
                      <a:pt x="190" y="206"/>
                      <a:pt x="194" y="208"/>
                      <a:pt x="200" y="208"/>
                    </a:cubicBezTo>
                    <a:cubicBezTo>
                      <a:pt x="201" y="208"/>
                      <a:pt x="201" y="208"/>
                      <a:pt x="202" y="208"/>
                    </a:cubicBezTo>
                    <a:cubicBezTo>
                      <a:pt x="205" y="207"/>
                      <a:pt x="207" y="207"/>
                      <a:pt x="209" y="206"/>
                    </a:cubicBezTo>
                    <a:cubicBezTo>
                      <a:pt x="212" y="206"/>
                      <a:pt x="214" y="205"/>
                      <a:pt x="217" y="205"/>
                    </a:cubicBezTo>
                    <a:cubicBezTo>
                      <a:pt x="217" y="205"/>
                      <a:pt x="218" y="205"/>
                      <a:pt x="218" y="205"/>
                    </a:cubicBezTo>
                    <a:cubicBezTo>
                      <a:pt x="222" y="205"/>
                      <a:pt x="227" y="208"/>
                      <a:pt x="231" y="211"/>
                    </a:cubicBezTo>
                    <a:cubicBezTo>
                      <a:pt x="231" y="211"/>
                      <a:pt x="232" y="212"/>
                      <a:pt x="232" y="212"/>
                    </a:cubicBezTo>
                    <a:close/>
                    <a:moveTo>
                      <a:pt x="144" y="195"/>
                    </a:moveTo>
                    <a:cubicBezTo>
                      <a:pt x="144" y="195"/>
                      <a:pt x="145" y="195"/>
                      <a:pt x="146" y="195"/>
                    </a:cubicBezTo>
                    <a:cubicBezTo>
                      <a:pt x="146" y="195"/>
                      <a:pt x="146" y="195"/>
                      <a:pt x="146" y="195"/>
                    </a:cubicBezTo>
                    <a:cubicBezTo>
                      <a:pt x="147" y="195"/>
                      <a:pt x="147" y="195"/>
                      <a:pt x="148" y="196"/>
                    </a:cubicBezTo>
                    <a:cubicBezTo>
                      <a:pt x="149" y="196"/>
                      <a:pt x="149" y="196"/>
                      <a:pt x="150" y="197"/>
                    </a:cubicBezTo>
                    <a:cubicBezTo>
                      <a:pt x="150" y="197"/>
                      <a:pt x="151" y="197"/>
                      <a:pt x="152" y="197"/>
                    </a:cubicBezTo>
                    <a:cubicBezTo>
                      <a:pt x="152" y="197"/>
                      <a:pt x="151" y="197"/>
                      <a:pt x="151" y="197"/>
                    </a:cubicBezTo>
                    <a:cubicBezTo>
                      <a:pt x="149" y="197"/>
                      <a:pt x="147" y="198"/>
                      <a:pt x="145" y="199"/>
                    </a:cubicBezTo>
                    <a:cubicBezTo>
                      <a:pt x="144" y="199"/>
                      <a:pt x="143" y="199"/>
                      <a:pt x="143" y="199"/>
                    </a:cubicBezTo>
                    <a:cubicBezTo>
                      <a:pt x="143" y="199"/>
                      <a:pt x="143" y="199"/>
                      <a:pt x="143" y="198"/>
                    </a:cubicBezTo>
                    <a:cubicBezTo>
                      <a:pt x="143" y="197"/>
                      <a:pt x="143" y="196"/>
                      <a:pt x="144" y="195"/>
                    </a:cubicBezTo>
                    <a:close/>
                    <a:moveTo>
                      <a:pt x="154" y="38"/>
                    </a:moveTo>
                    <a:cubicBezTo>
                      <a:pt x="151" y="38"/>
                      <a:pt x="148" y="41"/>
                      <a:pt x="146" y="42"/>
                    </a:cubicBezTo>
                    <a:cubicBezTo>
                      <a:pt x="146" y="43"/>
                      <a:pt x="145" y="43"/>
                      <a:pt x="144" y="44"/>
                    </a:cubicBezTo>
                    <a:cubicBezTo>
                      <a:pt x="144" y="44"/>
                      <a:pt x="144" y="44"/>
                      <a:pt x="144" y="44"/>
                    </a:cubicBezTo>
                    <a:cubicBezTo>
                      <a:pt x="143" y="41"/>
                      <a:pt x="141" y="40"/>
                      <a:pt x="138" y="38"/>
                    </a:cubicBezTo>
                    <a:cubicBezTo>
                      <a:pt x="135" y="36"/>
                      <a:pt x="131" y="34"/>
                      <a:pt x="126" y="34"/>
                    </a:cubicBezTo>
                    <a:cubicBezTo>
                      <a:pt x="128" y="33"/>
                      <a:pt x="129" y="33"/>
                      <a:pt x="131" y="33"/>
                    </a:cubicBezTo>
                    <a:cubicBezTo>
                      <a:pt x="135" y="33"/>
                      <a:pt x="140" y="34"/>
                      <a:pt x="144" y="36"/>
                    </a:cubicBezTo>
                    <a:cubicBezTo>
                      <a:pt x="147" y="36"/>
                      <a:pt x="150" y="37"/>
                      <a:pt x="153" y="38"/>
                    </a:cubicBezTo>
                    <a:cubicBezTo>
                      <a:pt x="154" y="38"/>
                      <a:pt x="154" y="38"/>
                      <a:pt x="155" y="38"/>
                    </a:cubicBezTo>
                    <a:cubicBezTo>
                      <a:pt x="155" y="38"/>
                      <a:pt x="155" y="38"/>
                      <a:pt x="154" y="38"/>
                    </a:cubicBezTo>
                    <a:close/>
                    <a:moveTo>
                      <a:pt x="311" y="415"/>
                    </a:moveTo>
                    <a:cubicBezTo>
                      <a:pt x="311" y="415"/>
                      <a:pt x="311" y="415"/>
                      <a:pt x="311" y="415"/>
                    </a:cubicBezTo>
                    <a:cubicBezTo>
                      <a:pt x="310" y="417"/>
                      <a:pt x="310" y="417"/>
                      <a:pt x="310" y="417"/>
                    </a:cubicBezTo>
                    <a:cubicBezTo>
                      <a:pt x="309" y="417"/>
                      <a:pt x="309" y="417"/>
                      <a:pt x="309" y="417"/>
                    </a:cubicBezTo>
                    <a:cubicBezTo>
                      <a:pt x="310" y="418"/>
                      <a:pt x="310" y="422"/>
                      <a:pt x="310" y="423"/>
                    </a:cubicBezTo>
                    <a:cubicBezTo>
                      <a:pt x="310" y="424"/>
                      <a:pt x="309" y="426"/>
                      <a:pt x="305" y="426"/>
                    </a:cubicBezTo>
                    <a:cubicBezTo>
                      <a:pt x="302" y="426"/>
                      <a:pt x="299" y="425"/>
                      <a:pt x="297" y="424"/>
                    </a:cubicBezTo>
                    <a:cubicBezTo>
                      <a:pt x="296" y="424"/>
                      <a:pt x="296" y="424"/>
                      <a:pt x="296" y="424"/>
                    </a:cubicBezTo>
                    <a:cubicBezTo>
                      <a:pt x="294" y="423"/>
                      <a:pt x="292" y="423"/>
                      <a:pt x="291" y="423"/>
                    </a:cubicBezTo>
                    <a:cubicBezTo>
                      <a:pt x="285" y="423"/>
                      <a:pt x="281" y="426"/>
                      <a:pt x="277" y="430"/>
                    </a:cubicBezTo>
                    <a:cubicBezTo>
                      <a:pt x="276" y="431"/>
                      <a:pt x="276" y="431"/>
                      <a:pt x="276" y="431"/>
                    </a:cubicBezTo>
                    <a:cubicBezTo>
                      <a:pt x="270" y="437"/>
                      <a:pt x="261" y="445"/>
                      <a:pt x="253" y="445"/>
                    </a:cubicBezTo>
                    <a:cubicBezTo>
                      <a:pt x="252" y="445"/>
                      <a:pt x="250" y="445"/>
                      <a:pt x="248" y="444"/>
                    </a:cubicBezTo>
                    <a:cubicBezTo>
                      <a:pt x="247" y="443"/>
                      <a:pt x="245" y="442"/>
                      <a:pt x="243" y="442"/>
                    </a:cubicBezTo>
                    <a:cubicBezTo>
                      <a:pt x="242" y="442"/>
                      <a:pt x="241" y="442"/>
                      <a:pt x="240" y="442"/>
                    </a:cubicBezTo>
                    <a:cubicBezTo>
                      <a:pt x="238" y="443"/>
                      <a:pt x="237" y="443"/>
                      <a:pt x="236" y="444"/>
                    </a:cubicBezTo>
                    <a:cubicBezTo>
                      <a:pt x="235" y="444"/>
                      <a:pt x="235" y="445"/>
                      <a:pt x="234" y="445"/>
                    </a:cubicBezTo>
                    <a:cubicBezTo>
                      <a:pt x="233" y="445"/>
                      <a:pt x="233" y="446"/>
                      <a:pt x="232" y="446"/>
                    </a:cubicBezTo>
                    <a:cubicBezTo>
                      <a:pt x="230" y="446"/>
                      <a:pt x="229" y="447"/>
                      <a:pt x="227" y="449"/>
                    </a:cubicBezTo>
                    <a:cubicBezTo>
                      <a:pt x="226" y="449"/>
                      <a:pt x="226" y="450"/>
                      <a:pt x="225" y="450"/>
                    </a:cubicBezTo>
                    <a:cubicBezTo>
                      <a:pt x="224" y="451"/>
                      <a:pt x="223" y="452"/>
                      <a:pt x="223" y="452"/>
                    </a:cubicBezTo>
                    <a:cubicBezTo>
                      <a:pt x="222" y="453"/>
                      <a:pt x="220" y="453"/>
                      <a:pt x="219" y="453"/>
                    </a:cubicBezTo>
                    <a:cubicBezTo>
                      <a:pt x="217" y="453"/>
                      <a:pt x="215" y="453"/>
                      <a:pt x="214" y="453"/>
                    </a:cubicBezTo>
                    <a:cubicBezTo>
                      <a:pt x="213" y="453"/>
                      <a:pt x="211" y="453"/>
                      <a:pt x="210" y="452"/>
                    </a:cubicBezTo>
                    <a:cubicBezTo>
                      <a:pt x="208" y="452"/>
                      <a:pt x="206" y="452"/>
                      <a:pt x="204" y="450"/>
                    </a:cubicBezTo>
                    <a:cubicBezTo>
                      <a:pt x="203" y="450"/>
                      <a:pt x="202" y="449"/>
                      <a:pt x="200" y="449"/>
                    </a:cubicBezTo>
                    <a:cubicBezTo>
                      <a:pt x="199" y="448"/>
                      <a:pt x="197" y="448"/>
                      <a:pt x="196" y="448"/>
                    </a:cubicBezTo>
                    <a:cubicBezTo>
                      <a:pt x="194" y="447"/>
                      <a:pt x="192" y="447"/>
                      <a:pt x="191" y="446"/>
                    </a:cubicBezTo>
                    <a:cubicBezTo>
                      <a:pt x="186" y="443"/>
                      <a:pt x="180" y="437"/>
                      <a:pt x="179" y="432"/>
                    </a:cubicBezTo>
                    <a:cubicBezTo>
                      <a:pt x="179" y="431"/>
                      <a:pt x="179" y="431"/>
                      <a:pt x="179" y="430"/>
                    </a:cubicBezTo>
                    <a:cubicBezTo>
                      <a:pt x="180" y="430"/>
                      <a:pt x="182" y="431"/>
                      <a:pt x="183" y="432"/>
                    </a:cubicBezTo>
                    <a:cubicBezTo>
                      <a:pt x="184" y="432"/>
                      <a:pt x="185" y="433"/>
                      <a:pt x="186" y="433"/>
                    </a:cubicBezTo>
                    <a:cubicBezTo>
                      <a:pt x="188" y="434"/>
                      <a:pt x="190" y="435"/>
                      <a:pt x="192" y="435"/>
                    </a:cubicBezTo>
                    <a:cubicBezTo>
                      <a:pt x="197" y="435"/>
                      <a:pt x="200" y="431"/>
                      <a:pt x="201" y="429"/>
                    </a:cubicBezTo>
                    <a:cubicBezTo>
                      <a:pt x="203" y="427"/>
                      <a:pt x="204" y="425"/>
                      <a:pt x="206" y="423"/>
                    </a:cubicBezTo>
                    <a:cubicBezTo>
                      <a:pt x="207" y="423"/>
                      <a:pt x="207" y="423"/>
                      <a:pt x="208" y="423"/>
                    </a:cubicBezTo>
                    <a:cubicBezTo>
                      <a:pt x="208" y="423"/>
                      <a:pt x="210" y="424"/>
                      <a:pt x="211" y="424"/>
                    </a:cubicBezTo>
                    <a:cubicBezTo>
                      <a:pt x="213" y="425"/>
                      <a:pt x="215" y="426"/>
                      <a:pt x="217" y="426"/>
                    </a:cubicBezTo>
                    <a:cubicBezTo>
                      <a:pt x="219" y="426"/>
                      <a:pt x="220" y="426"/>
                      <a:pt x="221" y="425"/>
                    </a:cubicBezTo>
                    <a:cubicBezTo>
                      <a:pt x="229" y="421"/>
                      <a:pt x="225" y="414"/>
                      <a:pt x="223" y="409"/>
                    </a:cubicBezTo>
                    <a:cubicBezTo>
                      <a:pt x="223" y="407"/>
                      <a:pt x="222" y="406"/>
                      <a:pt x="222" y="405"/>
                    </a:cubicBezTo>
                    <a:cubicBezTo>
                      <a:pt x="222" y="403"/>
                      <a:pt x="222" y="401"/>
                      <a:pt x="222" y="400"/>
                    </a:cubicBezTo>
                    <a:cubicBezTo>
                      <a:pt x="222" y="396"/>
                      <a:pt x="223" y="391"/>
                      <a:pt x="217" y="388"/>
                    </a:cubicBezTo>
                    <a:cubicBezTo>
                      <a:pt x="217" y="386"/>
                      <a:pt x="217" y="383"/>
                      <a:pt x="217" y="382"/>
                    </a:cubicBezTo>
                    <a:cubicBezTo>
                      <a:pt x="217" y="382"/>
                      <a:pt x="217" y="382"/>
                      <a:pt x="218" y="383"/>
                    </a:cubicBezTo>
                    <a:cubicBezTo>
                      <a:pt x="219" y="383"/>
                      <a:pt x="220" y="385"/>
                      <a:pt x="221" y="387"/>
                    </a:cubicBezTo>
                    <a:cubicBezTo>
                      <a:pt x="222" y="389"/>
                      <a:pt x="223" y="391"/>
                      <a:pt x="225" y="393"/>
                    </a:cubicBezTo>
                    <a:cubicBezTo>
                      <a:pt x="231" y="398"/>
                      <a:pt x="233" y="404"/>
                      <a:pt x="236" y="412"/>
                    </a:cubicBezTo>
                    <a:cubicBezTo>
                      <a:pt x="236" y="412"/>
                      <a:pt x="236" y="412"/>
                      <a:pt x="236" y="412"/>
                    </a:cubicBezTo>
                    <a:cubicBezTo>
                      <a:pt x="239" y="422"/>
                      <a:pt x="247" y="429"/>
                      <a:pt x="256" y="430"/>
                    </a:cubicBezTo>
                    <a:cubicBezTo>
                      <a:pt x="258" y="431"/>
                      <a:pt x="259" y="431"/>
                      <a:pt x="260" y="431"/>
                    </a:cubicBezTo>
                    <a:cubicBezTo>
                      <a:pt x="263" y="431"/>
                      <a:pt x="267" y="430"/>
                      <a:pt x="269" y="428"/>
                    </a:cubicBezTo>
                    <a:cubicBezTo>
                      <a:pt x="270" y="428"/>
                      <a:pt x="271" y="427"/>
                      <a:pt x="271" y="427"/>
                    </a:cubicBezTo>
                    <a:cubicBezTo>
                      <a:pt x="272" y="426"/>
                      <a:pt x="272" y="426"/>
                      <a:pt x="273" y="426"/>
                    </a:cubicBezTo>
                    <a:cubicBezTo>
                      <a:pt x="273" y="426"/>
                      <a:pt x="274" y="426"/>
                      <a:pt x="275" y="425"/>
                    </a:cubicBezTo>
                    <a:cubicBezTo>
                      <a:pt x="276" y="425"/>
                      <a:pt x="277" y="425"/>
                      <a:pt x="279" y="424"/>
                    </a:cubicBezTo>
                    <a:cubicBezTo>
                      <a:pt x="280" y="423"/>
                      <a:pt x="282" y="422"/>
                      <a:pt x="283" y="421"/>
                    </a:cubicBezTo>
                    <a:cubicBezTo>
                      <a:pt x="284" y="421"/>
                      <a:pt x="285" y="420"/>
                      <a:pt x="286" y="419"/>
                    </a:cubicBezTo>
                    <a:cubicBezTo>
                      <a:pt x="288" y="418"/>
                      <a:pt x="290" y="416"/>
                      <a:pt x="291" y="415"/>
                    </a:cubicBezTo>
                    <a:cubicBezTo>
                      <a:pt x="293" y="413"/>
                      <a:pt x="295" y="411"/>
                      <a:pt x="296" y="411"/>
                    </a:cubicBezTo>
                    <a:cubicBezTo>
                      <a:pt x="299" y="410"/>
                      <a:pt x="301" y="410"/>
                      <a:pt x="304" y="410"/>
                    </a:cubicBezTo>
                    <a:cubicBezTo>
                      <a:pt x="307" y="410"/>
                      <a:pt x="310" y="411"/>
                      <a:pt x="313" y="412"/>
                    </a:cubicBezTo>
                    <a:cubicBezTo>
                      <a:pt x="313" y="412"/>
                      <a:pt x="313" y="412"/>
                      <a:pt x="313" y="412"/>
                    </a:cubicBezTo>
                    <a:cubicBezTo>
                      <a:pt x="313" y="412"/>
                      <a:pt x="313" y="412"/>
                      <a:pt x="312" y="412"/>
                    </a:cubicBezTo>
                    <a:cubicBezTo>
                      <a:pt x="312" y="412"/>
                      <a:pt x="312" y="412"/>
                      <a:pt x="312" y="412"/>
                    </a:cubicBezTo>
                    <a:cubicBezTo>
                      <a:pt x="310" y="412"/>
                      <a:pt x="310" y="412"/>
                      <a:pt x="310" y="412"/>
                    </a:cubicBezTo>
                    <a:cubicBezTo>
                      <a:pt x="310" y="412"/>
                      <a:pt x="310" y="412"/>
                      <a:pt x="310" y="412"/>
                    </a:cubicBezTo>
                    <a:cubicBezTo>
                      <a:pt x="311" y="415"/>
                      <a:pt x="311" y="415"/>
                      <a:pt x="311" y="415"/>
                    </a:cubicBezTo>
                    <a:cubicBezTo>
                      <a:pt x="311" y="415"/>
                      <a:pt x="311" y="415"/>
                      <a:pt x="311" y="415"/>
                    </a:cubicBezTo>
                    <a:close/>
                    <a:moveTo>
                      <a:pt x="320" y="416"/>
                    </a:moveTo>
                    <a:cubicBezTo>
                      <a:pt x="319" y="416"/>
                      <a:pt x="319" y="416"/>
                      <a:pt x="319" y="416"/>
                    </a:cubicBezTo>
                    <a:cubicBezTo>
                      <a:pt x="318" y="416"/>
                      <a:pt x="318" y="415"/>
                      <a:pt x="317" y="415"/>
                    </a:cubicBezTo>
                    <a:cubicBezTo>
                      <a:pt x="316" y="414"/>
                      <a:pt x="314" y="413"/>
                      <a:pt x="313" y="412"/>
                    </a:cubicBezTo>
                    <a:cubicBezTo>
                      <a:pt x="315" y="413"/>
                      <a:pt x="318" y="415"/>
                      <a:pt x="320" y="416"/>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199" name="Freeform 64"/>
              <p:cNvSpPr>
                <a:spLocks/>
              </p:cNvSpPr>
              <p:nvPr/>
            </p:nvSpPr>
            <p:spPr bwMode="auto">
              <a:xfrm>
                <a:off x="3330" y="3871"/>
                <a:ext cx="130" cy="61"/>
              </a:xfrm>
              <a:custGeom>
                <a:avLst/>
                <a:gdLst>
                  <a:gd name="T0" fmla="*/ 41 w 49"/>
                  <a:gd name="T1" fmla="*/ 4 h 23"/>
                  <a:gd name="T2" fmla="*/ 41 w 49"/>
                  <a:gd name="T3" fmla="*/ 4 h 23"/>
                  <a:gd name="T4" fmla="*/ 36 w 49"/>
                  <a:gd name="T5" fmla="*/ 0 h 23"/>
                  <a:gd name="T6" fmla="*/ 35 w 49"/>
                  <a:gd name="T7" fmla="*/ 0 h 23"/>
                  <a:gd name="T8" fmla="*/ 30 w 49"/>
                  <a:gd name="T9" fmla="*/ 2 h 23"/>
                  <a:gd name="T10" fmla="*/ 30 w 49"/>
                  <a:gd name="T11" fmla="*/ 2 h 23"/>
                  <a:gd name="T12" fmla="*/ 25 w 49"/>
                  <a:gd name="T13" fmla="*/ 0 h 23"/>
                  <a:gd name="T14" fmla="*/ 19 w 49"/>
                  <a:gd name="T15" fmla="*/ 3 h 23"/>
                  <a:gd name="T16" fmla="*/ 18 w 49"/>
                  <a:gd name="T17" fmla="*/ 6 h 23"/>
                  <a:gd name="T18" fmla="*/ 18 w 49"/>
                  <a:gd name="T19" fmla="*/ 7 h 23"/>
                  <a:gd name="T20" fmla="*/ 18 w 49"/>
                  <a:gd name="T21" fmla="*/ 7 h 23"/>
                  <a:gd name="T22" fmla="*/ 17 w 49"/>
                  <a:gd name="T23" fmla="*/ 7 h 23"/>
                  <a:gd name="T24" fmla="*/ 17 w 49"/>
                  <a:gd name="T25" fmla="*/ 7 h 23"/>
                  <a:gd name="T26" fmla="*/ 14 w 49"/>
                  <a:gd name="T27" fmla="*/ 3 h 23"/>
                  <a:gd name="T28" fmla="*/ 9 w 49"/>
                  <a:gd name="T29" fmla="*/ 2 h 23"/>
                  <a:gd name="T30" fmla="*/ 5 w 49"/>
                  <a:gd name="T31" fmla="*/ 3 h 23"/>
                  <a:gd name="T32" fmla="*/ 0 w 49"/>
                  <a:gd name="T33" fmla="*/ 8 h 23"/>
                  <a:gd name="T34" fmla="*/ 2 w 49"/>
                  <a:gd name="T35" fmla="*/ 13 h 23"/>
                  <a:gd name="T36" fmla="*/ 10 w 49"/>
                  <a:gd name="T37" fmla="*/ 15 h 23"/>
                  <a:gd name="T38" fmla="*/ 15 w 49"/>
                  <a:gd name="T39" fmla="*/ 14 h 23"/>
                  <a:gd name="T40" fmla="*/ 15 w 49"/>
                  <a:gd name="T41" fmla="*/ 14 h 23"/>
                  <a:gd name="T42" fmla="*/ 21 w 49"/>
                  <a:gd name="T43" fmla="*/ 18 h 23"/>
                  <a:gd name="T44" fmla="*/ 29 w 49"/>
                  <a:gd name="T45" fmla="*/ 21 h 23"/>
                  <a:gd name="T46" fmla="*/ 36 w 49"/>
                  <a:gd name="T47" fmla="*/ 23 h 23"/>
                  <a:gd name="T48" fmla="*/ 42 w 49"/>
                  <a:gd name="T49" fmla="*/ 21 h 23"/>
                  <a:gd name="T50" fmla="*/ 49 w 49"/>
                  <a:gd name="T51" fmla="*/ 10 h 23"/>
                  <a:gd name="T52" fmla="*/ 41 w 49"/>
                  <a:gd name="T53" fmla="*/ 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 h="23">
                    <a:moveTo>
                      <a:pt x="41" y="4"/>
                    </a:moveTo>
                    <a:cubicBezTo>
                      <a:pt x="41" y="4"/>
                      <a:pt x="41" y="4"/>
                      <a:pt x="41" y="4"/>
                    </a:cubicBezTo>
                    <a:cubicBezTo>
                      <a:pt x="41" y="2"/>
                      <a:pt x="40" y="0"/>
                      <a:pt x="36" y="0"/>
                    </a:cubicBezTo>
                    <a:cubicBezTo>
                      <a:pt x="36" y="0"/>
                      <a:pt x="35" y="0"/>
                      <a:pt x="35" y="0"/>
                    </a:cubicBezTo>
                    <a:cubicBezTo>
                      <a:pt x="32" y="0"/>
                      <a:pt x="31" y="1"/>
                      <a:pt x="30" y="2"/>
                    </a:cubicBezTo>
                    <a:cubicBezTo>
                      <a:pt x="30" y="2"/>
                      <a:pt x="30" y="2"/>
                      <a:pt x="30" y="2"/>
                    </a:cubicBezTo>
                    <a:cubicBezTo>
                      <a:pt x="28" y="1"/>
                      <a:pt x="27" y="0"/>
                      <a:pt x="25" y="0"/>
                    </a:cubicBezTo>
                    <a:cubicBezTo>
                      <a:pt x="23" y="0"/>
                      <a:pt x="21" y="1"/>
                      <a:pt x="19" y="3"/>
                    </a:cubicBezTo>
                    <a:cubicBezTo>
                      <a:pt x="18" y="4"/>
                      <a:pt x="18" y="5"/>
                      <a:pt x="18" y="6"/>
                    </a:cubicBezTo>
                    <a:cubicBezTo>
                      <a:pt x="18" y="6"/>
                      <a:pt x="18" y="7"/>
                      <a:pt x="18" y="7"/>
                    </a:cubicBezTo>
                    <a:cubicBezTo>
                      <a:pt x="18" y="7"/>
                      <a:pt x="18" y="7"/>
                      <a:pt x="18" y="7"/>
                    </a:cubicBezTo>
                    <a:cubicBezTo>
                      <a:pt x="18" y="7"/>
                      <a:pt x="17" y="7"/>
                      <a:pt x="17" y="7"/>
                    </a:cubicBezTo>
                    <a:cubicBezTo>
                      <a:pt x="17" y="7"/>
                      <a:pt x="17" y="7"/>
                      <a:pt x="17" y="7"/>
                    </a:cubicBezTo>
                    <a:cubicBezTo>
                      <a:pt x="16" y="6"/>
                      <a:pt x="15" y="4"/>
                      <a:pt x="14" y="3"/>
                    </a:cubicBezTo>
                    <a:cubicBezTo>
                      <a:pt x="12" y="2"/>
                      <a:pt x="11" y="2"/>
                      <a:pt x="9" y="2"/>
                    </a:cubicBezTo>
                    <a:cubicBezTo>
                      <a:pt x="8" y="2"/>
                      <a:pt x="7" y="2"/>
                      <a:pt x="5" y="3"/>
                    </a:cubicBezTo>
                    <a:cubicBezTo>
                      <a:pt x="3" y="3"/>
                      <a:pt x="1" y="5"/>
                      <a:pt x="0" y="8"/>
                    </a:cubicBezTo>
                    <a:cubicBezTo>
                      <a:pt x="0" y="10"/>
                      <a:pt x="1" y="11"/>
                      <a:pt x="2" y="13"/>
                    </a:cubicBezTo>
                    <a:cubicBezTo>
                      <a:pt x="4" y="14"/>
                      <a:pt x="8" y="15"/>
                      <a:pt x="10" y="15"/>
                    </a:cubicBezTo>
                    <a:cubicBezTo>
                      <a:pt x="12" y="15"/>
                      <a:pt x="14" y="14"/>
                      <a:pt x="15" y="14"/>
                    </a:cubicBezTo>
                    <a:cubicBezTo>
                      <a:pt x="15" y="14"/>
                      <a:pt x="15" y="14"/>
                      <a:pt x="15" y="14"/>
                    </a:cubicBezTo>
                    <a:cubicBezTo>
                      <a:pt x="16" y="17"/>
                      <a:pt x="19" y="18"/>
                      <a:pt x="21" y="18"/>
                    </a:cubicBezTo>
                    <a:cubicBezTo>
                      <a:pt x="24" y="19"/>
                      <a:pt x="26" y="20"/>
                      <a:pt x="29" y="21"/>
                    </a:cubicBezTo>
                    <a:cubicBezTo>
                      <a:pt x="32" y="22"/>
                      <a:pt x="34" y="23"/>
                      <a:pt x="36" y="23"/>
                    </a:cubicBezTo>
                    <a:cubicBezTo>
                      <a:pt x="38" y="23"/>
                      <a:pt x="40" y="22"/>
                      <a:pt x="42" y="21"/>
                    </a:cubicBezTo>
                    <a:cubicBezTo>
                      <a:pt x="45" y="19"/>
                      <a:pt x="49" y="15"/>
                      <a:pt x="49" y="10"/>
                    </a:cubicBezTo>
                    <a:cubicBezTo>
                      <a:pt x="49" y="9"/>
                      <a:pt x="48" y="4"/>
                      <a:pt x="41" y="4"/>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200" name="Freeform 65"/>
              <p:cNvSpPr>
                <a:spLocks/>
              </p:cNvSpPr>
              <p:nvPr/>
            </p:nvSpPr>
            <p:spPr bwMode="auto">
              <a:xfrm>
                <a:off x="4634" y="3422"/>
                <a:ext cx="189" cy="85"/>
              </a:xfrm>
              <a:custGeom>
                <a:avLst/>
                <a:gdLst>
                  <a:gd name="T0" fmla="*/ 71 w 71"/>
                  <a:gd name="T1" fmla="*/ 6 h 32"/>
                  <a:gd name="T2" fmla="*/ 70 w 71"/>
                  <a:gd name="T3" fmla="*/ 1 h 32"/>
                  <a:gd name="T4" fmla="*/ 66 w 71"/>
                  <a:gd name="T5" fmla="*/ 0 h 32"/>
                  <a:gd name="T6" fmla="*/ 56 w 71"/>
                  <a:gd name="T7" fmla="*/ 5 h 32"/>
                  <a:gd name="T8" fmla="*/ 46 w 71"/>
                  <a:gd name="T9" fmla="*/ 13 h 32"/>
                  <a:gd name="T10" fmla="*/ 41 w 71"/>
                  <a:gd name="T11" fmla="*/ 15 h 32"/>
                  <a:gd name="T12" fmla="*/ 36 w 71"/>
                  <a:gd name="T13" fmla="*/ 17 h 32"/>
                  <a:gd name="T14" fmla="*/ 34 w 71"/>
                  <a:gd name="T15" fmla="*/ 16 h 32"/>
                  <a:gd name="T16" fmla="*/ 33 w 71"/>
                  <a:gd name="T17" fmla="*/ 16 h 32"/>
                  <a:gd name="T18" fmla="*/ 29 w 71"/>
                  <a:gd name="T19" fmla="*/ 14 h 32"/>
                  <a:gd name="T20" fmla="*/ 24 w 71"/>
                  <a:gd name="T21" fmla="*/ 16 h 32"/>
                  <a:gd name="T22" fmla="*/ 23 w 71"/>
                  <a:gd name="T23" fmla="*/ 18 h 32"/>
                  <a:gd name="T24" fmla="*/ 23 w 71"/>
                  <a:gd name="T25" fmla="*/ 18 h 32"/>
                  <a:gd name="T26" fmla="*/ 19 w 71"/>
                  <a:gd name="T27" fmla="*/ 14 h 32"/>
                  <a:gd name="T28" fmla="*/ 16 w 71"/>
                  <a:gd name="T29" fmla="*/ 12 h 32"/>
                  <a:gd name="T30" fmla="*/ 14 w 71"/>
                  <a:gd name="T31" fmla="*/ 11 h 32"/>
                  <a:gd name="T32" fmla="*/ 15 w 71"/>
                  <a:gd name="T33" fmla="*/ 10 h 32"/>
                  <a:gd name="T34" fmla="*/ 14 w 71"/>
                  <a:gd name="T35" fmla="*/ 5 h 32"/>
                  <a:gd name="T36" fmla="*/ 10 w 71"/>
                  <a:gd name="T37" fmla="*/ 2 h 32"/>
                  <a:gd name="T38" fmla="*/ 5 w 71"/>
                  <a:gd name="T39" fmla="*/ 5 h 32"/>
                  <a:gd name="T40" fmla="*/ 2 w 71"/>
                  <a:gd name="T41" fmla="*/ 12 h 32"/>
                  <a:gd name="T42" fmla="*/ 3 w 71"/>
                  <a:gd name="T43" fmla="*/ 22 h 32"/>
                  <a:gd name="T44" fmla="*/ 8 w 71"/>
                  <a:gd name="T45" fmla="*/ 25 h 32"/>
                  <a:gd name="T46" fmla="*/ 10 w 71"/>
                  <a:gd name="T47" fmla="*/ 25 h 32"/>
                  <a:gd name="T48" fmla="*/ 11 w 71"/>
                  <a:gd name="T49" fmla="*/ 25 h 32"/>
                  <a:gd name="T50" fmla="*/ 11 w 71"/>
                  <a:gd name="T51" fmla="*/ 25 h 32"/>
                  <a:gd name="T52" fmla="*/ 12 w 71"/>
                  <a:gd name="T53" fmla="*/ 26 h 32"/>
                  <a:gd name="T54" fmla="*/ 15 w 71"/>
                  <a:gd name="T55" fmla="*/ 30 h 32"/>
                  <a:gd name="T56" fmla="*/ 18 w 71"/>
                  <a:gd name="T57" fmla="*/ 30 h 32"/>
                  <a:gd name="T58" fmla="*/ 22 w 71"/>
                  <a:gd name="T59" fmla="*/ 28 h 32"/>
                  <a:gd name="T60" fmla="*/ 25 w 71"/>
                  <a:gd name="T61" fmla="*/ 28 h 32"/>
                  <a:gd name="T62" fmla="*/ 27 w 71"/>
                  <a:gd name="T63" fmla="*/ 28 h 32"/>
                  <a:gd name="T64" fmla="*/ 31 w 71"/>
                  <a:gd name="T65" fmla="*/ 29 h 32"/>
                  <a:gd name="T66" fmla="*/ 33 w 71"/>
                  <a:gd name="T67" fmla="*/ 28 h 32"/>
                  <a:gd name="T68" fmla="*/ 34 w 71"/>
                  <a:gd name="T69" fmla="*/ 28 h 32"/>
                  <a:gd name="T70" fmla="*/ 37 w 71"/>
                  <a:gd name="T71" fmla="*/ 28 h 32"/>
                  <a:gd name="T72" fmla="*/ 38 w 71"/>
                  <a:gd name="T73" fmla="*/ 28 h 32"/>
                  <a:gd name="T74" fmla="*/ 40 w 71"/>
                  <a:gd name="T75" fmla="*/ 28 h 32"/>
                  <a:gd name="T76" fmla="*/ 44 w 71"/>
                  <a:gd name="T77" fmla="*/ 28 h 32"/>
                  <a:gd name="T78" fmla="*/ 47 w 71"/>
                  <a:gd name="T79" fmla="*/ 27 h 32"/>
                  <a:gd name="T80" fmla="*/ 51 w 71"/>
                  <a:gd name="T81" fmla="*/ 29 h 32"/>
                  <a:gd name="T82" fmla="*/ 58 w 71"/>
                  <a:gd name="T83" fmla="*/ 32 h 32"/>
                  <a:gd name="T84" fmla="*/ 63 w 71"/>
                  <a:gd name="T85" fmla="*/ 27 h 32"/>
                  <a:gd name="T86" fmla="*/ 66 w 71"/>
                  <a:gd name="T87" fmla="*/ 25 h 32"/>
                  <a:gd name="T88" fmla="*/ 66 w 71"/>
                  <a:gd name="T89" fmla="*/ 19 h 32"/>
                  <a:gd name="T90" fmla="*/ 63 w 71"/>
                  <a:gd name="T91" fmla="*/ 16 h 32"/>
                  <a:gd name="T92" fmla="*/ 71 w 71"/>
                  <a:gd name="T93"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1" h="32">
                    <a:moveTo>
                      <a:pt x="71" y="6"/>
                    </a:moveTo>
                    <a:cubicBezTo>
                      <a:pt x="71" y="4"/>
                      <a:pt x="71" y="2"/>
                      <a:pt x="70" y="1"/>
                    </a:cubicBezTo>
                    <a:cubicBezTo>
                      <a:pt x="69" y="0"/>
                      <a:pt x="68" y="0"/>
                      <a:pt x="66" y="0"/>
                    </a:cubicBezTo>
                    <a:cubicBezTo>
                      <a:pt x="62" y="0"/>
                      <a:pt x="56" y="5"/>
                      <a:pt x="56" y="5"/>
                    </a:cubicBezTo>
                    <a:cubicBezTo>
                      <a:pt x="53" y="8"/>
                      <a:pt x="50" y="11"/>
                      <a:pt x="46" y="13"/>
                    </a:cubicBezTo>
                    <a:cubicBezTo>
                      <a:pt x="44" y="13"/>
                      <a:pt x="42" y="14"/>
                      <a:pt x="41" y="15"/>
                    </a:cubicBezTo>
                    <a:cubicBezTo>
                      <a:pt x="39" y="16"/>
                      <a:pt x="37" y="17"/>
                      <a:pt x="36" y="17"/>
                    </a:cubicBezTo>
                    <a:cubicBezTo>
                      <a:pt x="35" y="17"/>
                      <a:pt x="35" y="17"/>
                      <a:pt x="34" y="16"/>
                    </a:cubicBezTo>
                    <a:cubicBezTo>
                      <a:pt x="34" y="16"/>
                      <a:pt x="33" y="16"/>
                      <a:pt x="33" y="16"/>
                    </a:cubicBezTo>
                    <a:cubicBezTo>
                      <a:pt x="32" y="15"/>
                      <a:pt x="30" y="14"/>
                      <a:pt x="29" y="14"/>
                    </a:cubicBezTo>
                    <a:cubicBezTo>
                      <a:pt x="27" y="14"/>
                      <a:pt x="26" y="15"/>
                      <a:pt x="24" y="16"/>
                    </a:cubicBezTo>
                    <a:cubicBezTo>
                      <a:pt x="24" y="17"/>
                      <a:pt x="23" y="17"/>
                      <a:pt x="23" y="18"/>
                    </a:cubicBezTo>
                    <a:cubicBezTo>
                      <a:pt x="23" y="18"/>
                      <a:pt x="23" y="18"/>
                      <a:pt x="23" y="18"/>
                    </a:cubicBezTo>
                    <a:cubicBezTo>
                      <a:pt x="22" y="16"/>
                      <a:pt x="21" y="15"/>
                      <a:pt x="19" y="14"/>
                    </a:cubicBezTo>
                    <a:cubicBezTo>
                      <a:pt x="18" y="13"/>
                      <a:pt x="17" y="13"/>
                      <a:pt x="16" y="12"/>
                    </a:cubicBezTo>
                    <a:cubicBezTo>
                      <a:pt x="16" y="12"/>
                      <a:pt x="15" y="11"/>
                      <a:pt x="14" y="11"/>
                    </a:cubicBezTo>
                    <a:cubicBezTo>
                      <a:pt x="14" y="11"/>
                      <a:pt x="14" y="10"/>
                      <a:pt x="15" y="10"/>
                    </a:cubicBezTo>
                    <a:cubicBezTo>
                      <a:pt x="15" y="9"/>
                      <a:pt x="15" y="7"/>
                      <a:pt x="14" y="5"/>
                    </a:cubicBezTo>
                    <a:cubicBezTo>
                      <a:pt x="14" y="3"/>
                      <a:pt x="12" y="2"/>
                      <a:pt x="10" y="2"/>
                    </a:cubicBezTo>
                    <a:cubicBezTo>
                      <a:pt x="8" y="2"/>
                      <a:pt x="7" y="3"/>
                      <a:pt x="5" y="5"/>
                    </a:cubicBezTo>
                    <a:cubicBezTo>
                      <a:pt x="4" y="7"/>
                      <a:pt x="3" y="9"/>
                      <a:pt x="2" y="12"/>
                    </a:cubicBezTo>
                    <a:cubicBezTo>
                      <a:pt x="2" y="13"/>
                      <a:pt x="0" y="18"/>
                      <a:pt x="3" y="22"/>
                    </a:cubicBezTo>
                    <a:cubicBezTo>
                      <a:pt x="4" y="24"/>
                      <a:pt x="6" y="25"/>
                      <a:pt x="8" y="25"/>
                    </a:cubicBezTo>
                    <a:cubicBezTo>
                      <a:pt x="8" y="25"/>
                      <a:pt x="9" y="25"/>
                      <a:pt x="10" y="25"/>
                    </a:cubicBezTo>
                    <a:cubicBezTo>
                      <a:pt x="10" y="25"/>
                      <a:pt x="10" y="25"/>
                      <a:pt x="11" y="25"/>
                    </a:cubicBezTo>
                    <a:cubicBezTo>
                      <a:pt x="11" y="25"/>
                      <a:pt x="11" y="25"/>
                      <a:pt x="11" y="25"/>
                    </a:cubicBezTo>
                    <a:cubicBezTo>
                      <a:pt x="11" y="25"/>
                      <a:pt x="12" y="25"/>
                      <a:pt x="12" y="26"/>
                    </a:cubicBezTo>
                    <a:cubicBezTo>
                      <a:pt x="12" y="27"/>
                      <a:pt x="13" y="29"/>
                      <a:pt x="15" y="30"/>
                    </a:cubicBezTo>
                    <a:cubicBezTo>
                      <a:pt x="16" y="30"/>
                      <a:pt x="17" y="30"/>
                      <a:pt x="18" y="30"/>
                    </a:cubicBezTo>
                    <a:cubicBezTo>
                      <a:pt x="19" y="30"/>
                      <a:pt x="21" y="29"/>
                      <a:pt x="22" y="28"/>
                    </a:cubicBezTo>
                    <a:cubicBezTo>
                      <a:pt x="23" y="28"/>
                      <a:pt x="24" y="28"/>
                      <a:pt x="25" y="28"/>
                    </a:cubicBezTo>
                    <a:cubicBezTo>
                      <a:pt x="25" y="28"/>
                      <a:pt x="26" y="28"/>
                      <a:pt x="27" y="28"/>
                    </a:cubicBezTo>
                    <a:cubicBezTo>
                      <a:pt x="28" y="28"/>
                      <a:pt x="29" y="29"/>
                      <a:pt x="31" y="29"/>
                    </a:cubicBezTo>
                    <a:cubicBezTo>
                      <a:pt x="32" y="29"/>
                      <a:pt x="32" y="29"/>
                      <a:pt x="33" y="28"/>
                    </a:cubicBezTo>
                    <a:cubicBezTo>
                      <a:pt x="34" y="28"/>
                      <a:pt x="34" y="28"/>
                      <a:pt x="34" y="28"/>
                    </a:cubicBezTo>
                    <a:cubicBezTo>
                      <a:pt x="35" y="28"/>
                      <a:pt x="36" y="28"/>
                      <a:pt x="37" y="28"/>
                    </a:cubicBezTo>
                    <a:cubicBezTo>
                      <a:pt x="37" y="28"/>
                      <a:pt x="38" y="28"/>
                      <a:pt x="38" y="28"/>
                    </a:cubicBezTo>
                    <a:cubicBezTo>
                      <a:pt x="39" y="28"/>
                      <a:pt x="40" y="28"/>
                      <a:pt x="40" y="28"/>
                    </a:cubicBezTo>
                    <a:cubicBezTo>
                      <a:pt x="42" y="28"/>
                      <a:pt x="43" y="28"/>
                      <a:pt x="44" y="28"/>
                    </a:cubicBezTo>
                    <a:cubicBezTo>
                      <a:pt x="45" y="28"/>
                      <a:pt x="46" y="27"/>
                      <a:pt x="47" y="27"/>
                    </a:cubicBezTo>
                    <a:cubicBezTo>
                      <a:pt x="48" y="27"/>
                      <a:pt x="50" y="28"/>
                      <a:pt x="51" y="29"/>
                    </a:cubicBezTo>
                    <a:cubicBezTo>
                      <a:pt x="53" y="30"/>
                      <a:pt x="56" y="32"/>
                      <a:pt x="58" y="32"/>
                    </a:cubicBezTo>
                    <a:cubicBezTo>
                      <a:pt x="59" y="32"/>
                      <a:pt x="62" y="31"/>
                      <a:pt x="63" y="27"/>
                    </a:cubicBezTo>
                    <a:cubicBezTo>
                      <a:pt x="64" y="27"/>
                      <a:pt x="65" y="26"/>
                      <a:pt x="66" y="25"/>
                    </a:cubicBezTo>
                    <a:cubicBezTo>
                      <a:pt x="67" y="23"/>
                      <a:pt x="67" y="21"/>
                      <a:pt x="66" y="19"/>
                    </a:cubicBezTo>
                    <a:cubicBezTo>
                      <a:pt x="65" y="18"/>
                      <a:pt x="64" y="17"/>
                      <a:pt x="63" y="16"/>
                    </a:cubicBezTo>
                    <a:cubicBezTo>
                      <a:pt x="67" y="13"/>
                      <a:pt x="71" y="9"/>
                      <a:pt x="71" y="6"/>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201" name="Freeform 66"/>
              <p:cNvSpPr>
                <a:spLocks/>
              </p:cNvSpPr>
              <p:nvPr/>
            </p:nvSpPr>
            <p:spPr bwMode="auto">
              <a:xfrm>
                <a:off x="2480" y="2776"/>
                <a:ext cx="1514" cy="1544"/>
              </a:xfrm>
              <a:custGeom>
                <a:avLst/>
                <a:gdLst>
                  <a:gd name="T0" fmla="*/ 559 w 570"/>
                  <a:gd name="T1" fmla="*/ 394 h 581"/>
                  <a:gd name="T2" fmla="*/ 526 w 570"/>
                  <a:gd name="T3" fmla="*/ 405 h 581"/>
                  <a:gd name="T4" fmla="*/ 491 w 570"/>
                  <a:gd name="T5" fmla="*/ 395 h 581"/>
                  <a:gd name="T6" fmla="*/ 440 w 570"/>
                  <a:gd name="T7" fmla="*/ 385 h 581"/>
                  <a:gd name="T8" fmla="*/ 410 w 570"/>
                  <a:gd name="T9" fmla="*/ 340 h 581"/>
                  <a:gd name="T10" fmla="*/ 384 w 570"/>
                  <a:gd name="T11" fmla="*/ 194 h 581"/>
                  <a:gd name="T12" fmla="*/ 380 w 570"/>
                  <a:gd name="T13" fmla="*/ 198 h 581"/>
                  <a:gd name="T14" fmla="*/ 354 w 570"/>
                  <a:gd name="T15" fmla="*/ 176 h 581"/>
                  <a:gd name="T16" fmla="*/ 337 w 570"/>
                  <a:gd name="T17" fmla="*/ 165 h 581"/>
                  <a:gd name="T18" fmla="*/ 318 w 570"/>
                  <a:gd name="T19" fmla="*/ 142 h 581"/>
                  <a:gd name="T20" fmla="*/ 316 w 570"/>
                  <a:gd name="T21" fmla="*/ 132 h 581"/>
                  <a:gd name="T22" fmla="*/ 315 w 570"/>
                  <a:gd name="T23" fmla="*/ 115 h 581"/>
                  <a:gd name="T24" fmla="*/ 310 w 570"/>
                  <a:gd name="T25" fmla="*/ 95 h 581"/>
                  <a:gd name="T26" fmla="*/ 309 w 570"/>
                  <a:gd name="T27" fmla="*/ 73 h 581"/>
                  <a:gd name="T28" fmla="*/ 296 w 570"/>
                  <a:gd name="T29" fmla="*/ 54 h 581"/>
                  <a:gd name="T30" fmla="*/ 282 w 570"/>
                  <a:gd name="T31" fmla="*/ 54 h 581"/>
                  <a:gd name="T32" fmla="*/ 269 w 570"/>
                  <a:gd name="T33" fmla="*/ 51 h 581"/>
                  <a:gd name="T34" fmla="*/ 246 w 570"/>
                  <a:gd name="T35" fmla="*/ 56 h 581"/>
                  <a:gd name="T36" fmla="*/ 238 w 570"/>
                  <a:gd name="T37" fmla="*/ 51 h 581"/>
                  <a:gd name="T38" fmla="*/ 226 w 570"/>
                  <a:gd name="T39" fmla="*/ 42 h 581"/>
                  <a:gd name="T40" fmla="*/ 208 w 570"/>
                  <a:gd name="T41" fmla="*/ 36 h 581"/>
                  <a:gd name="T42" fmla="*/ 193 w 570"/>
                  <a:gd name="T43" fmla="*/ 30 h 581"/>
                  <a:gd name="T44" fmla="*/ 177 w 570"/>
                  <a:gd name="T45" fmla="*/ 13 h 581"/>
                  <a:gd name="T46" fmla="*/ 161 w 570"/>
                  <a:gd name="T47" fmla="*/ 1 h 581"/>
                  <a:gd name="T48" fmla="*/ 0 w 570"/>
                  <a:gd name="T49" fmla="*/ 288 h 581"/>
                  <a:gd name="T50" fmla="*/ 6 w 570"/>
                  <a:gd name="T51" fmla="*/ 297 h 581"/>
                  <a:gd name="T52" fmla="*/ 47 w 570"/>
                  <a:gd name="T53" fmla="*/ 322 h 581"/>
                  <a:gd name="T54" fmla="*/ 69 w 570"/>
                  <a:gd name="T55" fmla="*/ 337 h 581"/>
                  <a:gd name="T56" fmla="*/ 87 w 570"/>
                  <a:gd name="T57" fmla="*/ 346 h 581"/>
                  <a:gd name="T58" fmla="*/ 121 w 570"/>
                  <a:gd name="T59" fmla="*/ 345 h 581"/>
                  <a:gd name="T60" fmla="*/ 160 w 570"/>
                  <a:gd name="T61" fmla="*/ 332 h 581"/>
                  <a:gd name="T62" fmla="*/ 182 w 570"/>
                  <a:gd name="T63" fmla="*/ 310 h 581"/>
                  <a:gd name="T64" fmla="*/ 208 w 570"/>
                  <a:gd name="T65" fmla="*/ 316 h 581"/>
                  <a:gd name="T66" fmla="*/ 227 w 570"/>
                  <a:gd name="T67" fmla="*/ 325 h 581"/>
                  <a:gd name="T68" fmla="*/ 243 w 570"/>
                  <a:gd name="T69" fmla="*/ 348 h 581"/>
                  <a:gd name="T70" fmla="*/ 266 w 570"/>
                  <a:gd name="T71" fmla="*/ 346 h 581"/>
                  <a:gd name="T72" fmla="*/ 275 w 570"/>
                  <a:gd name="T73" fmla="*/ 370 h 581"/>
                  <a:gd name="T74" fmla="*/ 282 w 570"/>
                  <a:gd name="T75" fmla="*/ 389 h 581"/>
                  <a:gd name="T76" fmla="*/ 327 w 570"/>
                  <a:gd name="T77" fmla="*/ 413 h 581"/>
                  <a:gd name="T78" fmla="*/ 385 w 570"/>
                  <a:gd name="T79" fmla="*/ 418 h 581"/>
                  <a:gd name="T80" fmla="*/ 393 w 570"/>
                  <a:gd name="T81" fmla="*/ 421 h 581"/>
                  <a:gd name="T82" fmla="*/ 415 w 570"/>
                  <a:gd name="T83" fmla="*/ 448 h 581"/>
                  <a:gd name="T84" fmla="*/ 414 w 570"/>
                  <a:gd name="T85" fmla="*/ 460 h 581"/>
                  <a:gd name="T86" fmla="*/ 398 w 570"/>
                  <a:gd name="T87" fmla="*/ 458 h 581"/>
                  <a:gd name="T88" fmla="*/ 384 w 570"/>
                  <a:gd name="T89" fmla="*/ 447 h 581"/>
                  <a:gd name="T90" fmla="*/ 365 w 570"/>
                  <a:gd name="T91" fmla="*/ 441 h 581"/>
                  <a:gd name="T92" fmla="*/ 374 w 570"/>
                  <a:gd name="T93" fmla="*/ 471 h 581"/>
                  <a:gd name="T94" fmla="*/ 370 w 570"/>
                  <a:gd name="T95" fmla="*/ 495 h 581"/>
                  <a:gd name="T96" fmla="*/ 360 w 570"/>
                  <a:gd name="T97" fmla="*/ 530 h 581"/>
                  <a:gd name="T98" fmla="*/ 363 w 570"/>
                  <a:gd name="T99" fmla="*/ 551 h 581"/>
                  <a:gd name="T100" fmla="*/ 340 w 570"/>
                  <a:gd name="T101" fmla="*/ 577 h 581"/>
                  <a:gd name="T102" fmla="*/ 386 w 570"/>
                  <a:gd name="T103" fmla="*/ 555 h 581"/>
                  <a:gd name="T104" fmla="*/ 409 w 570"/>
                  <a:gd name="T105" fmla="*/ 547 h 581"/>
                  <a:gd name="T106" fmla="*/ 439 w 570"/>
                  <a:gd name="T107" fmla="*/ 535 h 581"/>
                  <a:gd name="T108" fmla="*/ 457 w 570"/>
                  <a:gd name="T109" fmla="*/ 512 h 581"/>
                  <a:gd name="T110" fmla="*/ 441 w 570"/>
                  <a:gd name="T111" fmla="*/ 502 h 581"/>
                  <a:gd name="T112" fmla="*/ 492 w 570"/>
                  <a:gd name="T113" fmla="*/ 477 h 581"/>
                  <a:gd name="T114" fmla="*/ 521 w 570"/>
                  <a:gd name="T115" fmla="*/ 460 h 581"/>
                  <a:gd name="T116" fmla="*/ 570 w 570"/>
                  <a:gd name="T117" fmla="*/ 416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581">
                    <a:moveTo>
                      <a:pt x="569" y="413"/>
                    </a:moveTo>
                    <a:cubicBezTo>
                      <a:pt x="568" y="411"/>
                      <a:pt x="568" y="410"/>
                      <a:pt x="567" y="408"/>
                    </a:cubicBezTo>
                    <a:cubicBezTo>
                      <a:pt x="567" y="408"/>
                      <a:pt x="566" y="405"/>
                      <a:pt x="566" y="404"/>
                    </a:cubicBezTo>
                    <a:cubicBezTo>
                      <a:pt x="565" y="399"/>
                      <a:pt x="563" y="396"/>
                      <a:pt x="561" y="395"/>
                    </a:cubicBezTo>
                    <a:cubicBezTo>
                      <a:pt x="560" y="394"/>
                      <a:pt x="560" y="394"/>
                      <a:pt x="559" y="394"/>
                    </a:cubicBezTo>
                    <a:cubicBezTo>
                      <a:pt x="556" y="394"/>
                      <a:pt x="553" y="395"/>
                      <a:pt x="550" y="397"/>
                    </a:cubicBezTo>
                    <a:cubicBezTo>
                      <a:pt x="547" y="397"/>
                      <a:pt x="544" y="398"/>
                      <a:pt x="542" y="399"/>
                    </a:cubicBezTo>
                    <a:cubicBezTo>
                      <a:pt x="537" y="400"/>
                      <a:pt x="533" y="401"/>
                      <a:pt x="529" y="403"/>
                    </a:cubicBezTo>
                    <a:cubicBezTo>
                      <a:pt x="528" y="404"/>
                      <a:pt x="527" y="405"/>
                      <a:pt x="526" y="405"/>
                    </a:cubicBezTo>
                    <a:cubicBezTo>
                      <a:pt x="526" y="405"/>
                      <a:pt x="526" y="405"/>
                      <a:pt x="526" y="405"/>
                    </a:cubicBezTo>
                    <a:cubicBezTo>
                      <a:pt x="523" y="407"/>
                      <a:pt x="521" y="408"/>
                      <a:pt x="518" y="408"/>
                    </a:cubicBezTo>
                    <a:cubicBezTo>
                      <a:pt x="516" y="408"/>
                      <a:pt x="514" y="407"/>
                      <a:pt x="511" y="406"/>
                    </a:cubicBezTo>
                    <a:cubicBezTo>
                      <a:pt x="508" y="405"/>
                      <a:pt x="506" y="403"/>
                      <a:pt x="504" y="401"/>
                    </a:cubicBezTo>
                    <a:cubicBezTo>
                      <a:pt x="500" y="398"/>
                      <a:pt x="496" y="395"/>
                      <a:pt x="492" y="395"/>
                    </a:cubicBezTo>
                    <a:cubicBezTo>
                      <a:pt x="491" y="395"/>
                      <a:pt x="491" y="395"/>
                      <a:pt x="491" y="395"/>
                    </a:cubicBezTo>
                    <a:cubicBezTo>
                      <a:pt x="487" y="395"/>
                      <a:pt x="481" y="397"/>
                      <a:pt x="476" y="398"/>
                    </a:cubicBezTo>
                    <a:cubicBezTo>
                      <a:pt x="473" y="398"/>
                      <a:pt x="470" y="399"/>
                      <a:pt x="468" y="399"/>
                    </a:cubicBezTo>
                    <a:cubicBezTo>
                      <a:pt x="466" y="400"/>
                      <a:pt x="464" y="400"/>
                      <a:pt x="462" y="400"/>
                    </a:cubicBezTo>
                    <a:cubicBezTo>
                      <a:pt x="451" y="400"/>
                      <a:pt x="447" y="394"/>
                      <a:pt x="441" y="386"/>
                    </a:cubicBezTo>
                    <a:cubicBezTo>
                      <a:pt x="440" y="385"/>
                      <a:pt x="440" y="385"/>
                      <a:pt x="440" y="385"/>
                    </a:cubicBezTo>
                    <a:cubicBezTo>
                      <a:pt x="439" y="383"/>
                      <a:pt x="438" y="382"/>
                      <a:pt x="436" y="380"/>
                    </a:cubicBezTo>
                    <a:cubicBezTo>
                      <a:pt x="434" y="377"/>
                      <a:pt x="432" y="375"/>
                      <a:pt x="430" y="373"/>
                    </a:cubicBezTo>
                    <a:cubicBezTo>
                      <a:pt x="427" y="371"/>
                      <a:pt x="425" y="369"/>
                      <a:pt x="423" y="366"/>
                    </a:cubicBezTo>
                    <a:cubicBezTo>
                      <a:pt x="422" y="365"/>
                      <a:pt x="421" y="364"/>
                      <a:pt x="420" y="363"/>
                    </a:cubicBezTo>
                    <a:cubicBezTo>
                      <a:pt x="415" y="355"/>
                      <a:pt x="411" y="351"/>
                      <a:pt x="410" y="340"/>
                    </a:cubicBezTo>
                    <a:cubicBezTo>
                      <a:pt x="410" y="336"/>
                      <a:pt x="410" y="332"/>
                      <a:pt x="409" y="328"/>
                    </a:cubicBezTo>
                    <a:cubicBezTo>
                      <a:pt x="409" y="327"/>
                      <a:pt x="408" y="325"/>
                      <a:pt x="408" y="324"/>
                    </a:cubicBezTo>
                    <a:cubicBezTo>
                      <a:pt x="401" y="278"/>
                      <a:pt x="395" y="232"/>
                      <a:pt x="390" y="194"/>
                    </a:cubicBezTo>
                    <a:cubicBezTo>
                      <a:pt x="384" y="194"/>
                      <a:pt x="384" y="194"/>
                      <a:pt x="384" y="194"/>
                    </a:cubicBezTo>
                    <a:cubicBezTo>
                      <a:pt x="384" y="194"/>
                      <a:pt x="384" y="194"/>
                      <a:pt x="384" y="194"/>
                    </a:cubicBezTo>
                    <a:cubicBezTo>
                      <a:pt x="384" y="195"/>
                      <a:pt x="384" y="195"/>
                      <a:pt x="384" y="196"/>
                    </a:cubicBezTo>
                    <a:cubicBezTo>
                      <a:pt x="384" y="197"/>
                      <a:pt x="384" y="197"/>
                      <a:pt x="384" y="197"/>
                    </a:cubicBezTo>
                    <a:cubicBezTo>
                      <a:pt x="384" y="198"/>
                      <a:pt x="383" y="200"/>
                      <a:pt x="383" y="201"/>
                    </a:cubicBezTo>
                    <a:cubicBezTo>
                      <a:pt x="382" y="200"/>
                      <a:pt x="382" y="200"/>
                      <a:pt x="381" y="199"/>
                    </a:cubicBezTo>
                    <a:cubicBezTo>
                      <a:pt x="380" y="199"/>
                      <a:pt x="380" y="198"/>
                      <a:pt x="380" y="198"/>
                    </a:cubicBezTo>
                    <a:cubicBezTo>
                      <a:pt x="377" y="196"/>
                      <a:pt x="374" y="195"/>
                      <a:pt x="371" y="195"/>
                    </a:cubicBezTo>
                    <a:cubicBezTo>
                      <a:pt x="369" y="195"/>
                      <a:pt x="368" y="195"/>
                      <a:pt x="366" y="196"/>
                    </a:cubicBezTo>
                    <a:cubicBezTo>
                      <a:pt x="366" y="195"/>
                      <a:pt x="366" y="195"/>
                      <a:pt x="366" y="195"/>
                    </a:cubicBezTo>
                    <a:cubicBezTo>
                      <a:pt x="367" y="192"/>
                      <a:pt x="367" y="189"/>
                      <a:pt x="364" y="185"/>
                    </a:cubicBezTo>
                    <a:cubicBezTo>
                      <a:pt x="362" y="181"/>
                      <a:pt x="358" y="178"/>
                      <a:pt x="354" y="176"/>
                    </a:cubicBezTo>
                    <a:cubicBezTo>
                      <a:pt x="350" y="173"/>
                      <a:pt x="345" y="170"/>
                      <a:pt x="341" y="168"/>
                    </a:cubicBezTo>
                    <a:cubicBezTo>
                      <a:pt x="340" y="167"/>
                      <a:pt x="340" y="167"/>
                      <a:pt x="340" y="167"/>
                    </a:cubicBezTo>
                    <a:cubicBezTo>
                      <a:pt x="339" y="167"/>
                      <a:pt x="338" y="166"/>
                      <a:pt x="337" y="166"/>
                    </a:cubicBezTo>
                    <a:cubicBezTo>
                      <a:pt x="337" y="166"/>
                      <a:pt x="336" y="166"/>
                      <a:pt x="336" y="166"/>
                    </a:cubicBezTo>
                    <a:cubicBezTo>
                      <a:pt x="336" y="166"/>
                      <a:pt x="337" y="165"/>
                      <a:pt x="337" y="165"/>
                    </a:cubicBezTo>
                    <a:cubicBezTo>
                      <a:pt x="339" y="158"/>
                      <a:pt x="332" y="153"/>
                      <a:pt x="327" y="149"/>
                    </a:cubicBezTo>
                    <a:cubicBezTo>
                      <a:pt x="326" y="148"/>
                      <a:pt x="325" y="148"/>
                      <a:pt x="325" y="147"/>
                    </a:cubicBezTo>
                    <a:cubicBezTo>
                      <a:pt x="324" y="146"/>
                      <a:pt x="322" y="145"/>
                      <a:pt x="321" y="144"/>
                    </a:cubicBezTo>
                    <a:cubicBezTo>
                      <a:pt x="320" y="144"/>
                      <a:pt x="320" y="144"/>
                      <a:pt x="320" y="144"/>
                    </a:cubicBezTo>
                    <a:cubicBezTo>
                      <a:pt x="320" y="143"/>
                      <a:pt x="319" y="143"/>
                      <a:pt x="318" y="142"/>
                    </a:cubicBezTo>
                    <a:cubicBezTo>
                      <a:pt x="318" y="142"/>
                      <a:pt x="317" y="142"/>
                      <a:pt x="317" y="141"/>
                    </a:cubicBezTo>
                    <a:cubicBezTo>
                      <a:pt x="317" y="141"/>
                      <a:pt x="317" y="140"/>
                      <a:pt x="316" y="140"/>
                    </a:cubicBezTo>
                    <a:cubicBezTo>
                      <a:pt x="316" y="138"/>
                      <a:pt x="316" y="138"/>
                      <a:pt x="316" y="138"/>
                    </a:cubicBezTo>
                    <a:cubicBezTo>
                      <a:pt x="316" y="136"/>
                      <a:pt x="316" y="135"/>
                      <a:pt x="316" y="133"/>
                    </a:cubicBezTo>
                    <a:cubicBezTo>
                      <a:pt x="316" y="133"/>
                      <a:pt x="316" y="133"/>
                      <a:pt x="316" y="132"/>
                    </a:cubicBezTo>
                    <a:cubicBezTo>
                      <a:pt x="316" y="131"/>
                      <a:pt x="317" y="131"/>
                      <a:pt x="317" y="130"/>
                    </a:cubicBezTo>
                    <a:cubicBezTo>
                      <a:pt x="318" y="127"/>
                      <a:pt x="318" y="123"/>
                      <a:pt x="317" y="120"/>
                    </a:cubicBezTo>
                    <a:cubicBezTo>
                      <a:pt x="317" y="120"/>
                      <a:pt x="316" y="119"/>
                      <a:pt x="316" y="119"/>
                    </a:cubicBezTo>
                    <a:cubicBezTo>
                      <a:pt x="316" y="118"/>
                      <a:pt x="316" y="118"/>
                      <a:pt x="316" y="118"/>
                    </a:cubicBezTo>
                    <a:cubicBezTo>
                      <a:pt x="315" y="117"/>
                      <a:pt x="315" y="116"/>
                      <a:pt x="315" y="115"/>
                    </a:cubicBezTo>
                    <a:cubicBezTo>
                      <a:pt x="315" y="115"/>
                      <a:pt x="315" y="115"/>
                      <a:pt x="315" y="115"/>
                    </a:cubicBezTo>
                    <a:cubicBezTo>
                      <a:pt x="315" y="113"/>
                      <a:pt x="315" y="111"/>
                      <a:pt x="315" y="109"/>
                    </a:cubicBezTo>
                    <a:cubicBezTo>
                      <a:pt x="315" y="108"/>
                      <a:pt x="315" y="106"/>
                      <a:pt x="315" y="104"/>
                    </a:cubicBezTo>
                    <a:cubicBezTo>
                      <a:pt x="315" y="102"/>
                      <a:pt x="315" y="100"/>
                      <a:pt x="314" y="98"/>
                    </a:cubicBezTo>
                    <a:cubicBezTo>
                      <a:pt x="313" y="96"/>
                      <a:pt x="311" y="95"/>
                      <a:pt x="310" y="95"/>
                    </a:cubicBezTo>
                    <a:cubicBezTo>
                      <a:pt x="309" y="95"/>
                      <a:pt x="309" y="95"/>
                      <a:pt x="309" y="95"/>
                    </a:cubicBezTo>
                    <a:cubicBezTo>
                      <a:pt x="307" y="94"/>
                      <a:pt x="307" y="89"/>
                      <a:pt x="307" y="87"/>
                    </a:cubicBezTo>
                    <a:cubicBezTo>
                      <a:pt x="307" y="85"/>
                      <a:pt x="307" y="84"/>
                      <a:pt x="307" y="84"/>
                    </a:cubicBezTo>
                    <a:cubicBezTo>
                      <a:pt x="307" y="82"/>
                      <a:pt x="308" y="79"/>
                      <a:pt x="308" y="77"/>
                    </a:cubicBezTo>
                    <a:cubicBezTo>
                      <a:pt x="309" y="76"/>
                      <a:pt x="309" y="74"/>
                      <a:pt x="309" y="73"/>
                    </a:cubicBezTo>
                    <a:cubicBezTo>
                      <a:pt x="310" y="70"/>
                      <a:pt x="309" y="68"/>
                      <a:pt x="309" y="67"/>
                    </a:cubicBezTo>
                    <a:cubicBezTo>
                      <a:pt x="308" y="66"/>
                      <a:pt x="308" y="65"/>
                      <a:pt x="308" y="64"/>
                    </a:cubicBezTo>
                    <a:cubicBezTo>
                      <a:pt x="308" y="64"/>
                      <a:pt x="308" y="64"/>
                      <a:pt x="308" y="64"/>
                    </a:cubicBezTo>
                    <a:cubicBezTo>
                      <a:pt x="308" y="62"/>
                      <a:pt x="307" y="59"/>
                      <a:pt x="305" y="57"/>
                    </a:cubicBezTo>
                    <a:cubicBezTo>
                      <a:pt x="302" y="55"/>
                      <a:pt x="299" y="54"/>
                      <a:pt x="296" y="54"/>
                    </a:cubicBezTo>
                    <a:cubicBezTo>
                      <a:pt x="295" y="54"/>
                      <a:pt x="294" y="54"/>
                      <a:pt x="292" y="55"/>
                    </a:cubicBezTo>
                    <a:cubicBezTo>
                      <a:pt x="292" y="55"/>
                      <a:pt x="291" y="55"/>
                      <a:pt x="291" y="55"/>
                    </a:cubicBezTo>
                    <a:cubicBezTo>
                      <a:pt x="289" y="55"/>
                      <a:pt x="288" y="55"/>
                      <a:pt x="287" y="54"/>
                    </a:cubicBezTo>
                    <a:cubicBezTo>
                      <a:pt x="286" y="54"/>
                      <a:pt x="286" y="54"/>
                      <a:pt x="285" y="54"/>
                    </a:cubicBezTo>
                    <a:cubicBezTo>
                      <a:pt x="284" y="54"/>
                      <a:pt x="283" y="54"/>
                      <a:pt x="282" y="54"/>
                    </a:cubicBezTo>
                    <a:cubicBezTo>
                      <a:pt x="281" y="54"/>
                      <a:pt x="280" y="54"/>
                      <a:pt x="279" y="54"/>
                    </a:cubicBezTo>
                    <a:cubicBezTo>
                      <a:pt x="278" y="54"/>
                      <a:pt x="276" y="54"/>
                      <a:pt x="276" y="54"/>
                    </a:cubicBezTo>
                    <a:cubicBezTo>
                      <a:pt x="275" y="54"/>
                      <a:pt x="275" y="54"/>
                      <a:pt x="275" y="53"/>
                    </a:cubicBezTo>
                    <a:cubicBezTo>
                      <a:pt x="274" y="53"/>
                      <a:pt x="273" y="52"/>
                      <a:pt x="272" y="52"/>
                    </a:cubicBezTo>
                    <a:cubicBezTo>
                      <a:pt x="271" y="51"/>
                      <a:pt x="270" y="51"/>
                      <a:pt x="269" y="51"/>
                    </a:cubicBezTo>
                    <a:cubicBezTo>
                      <a:pt x="267" y="51"/>
                      <a:pt x="266" y="51"/>
                      <a:pt x="265" y="52"/>
                    </a:cubicBezTo>
                    <a:cubicBezTo>
                      <a:pt x="262" y="52"/>
                      <a:pt x="259" y="53"/>
                      <a:pt x="256" y="54"/>
                    </a:cubicBezTo>
                    <a:cubicBezTo>
                      <a:pt x="254" y="55"/>
                      <a:pt x="252" y="55"/>
                      <a:pt x="250" y="56"/>
                    </a:cubicBezTo>
                    <a:cubicBezTo>
                      <a:pt x="249" y="56"/>
                      <a:pt x="247" y="56"/>
                      <a:pt x="246" y="56"/>
                    </a:cubicBezTo>
                    <a:cubicBezTo>
                      <a:pt x="246" y="56"/>
                      <a:pt x="246" y="56"/>
                      <a:pt x="246" y="56"/>
                    </a:cubicBezTo>
                    <a:cubicBezTo>
                      <a:pt x="246" y="56"/>
                      <a:pt x="246" y="56"/>
                      <a:pt x="246" y="56"/>
                    </a:cubicBezTo>
                    <a:cubicBezTo>
                      <a:pt x="245" y="56"/>
                      <a:pt x="245" y="56"/>
                      <a:pt x="245" y="56"/>
                    </a:cubicBezTo>
                    <a:cubicBezTo>
                      <a:pt x="245" y="55"/>
                      <a:pt x="244" y="54"/>
                      <a:pt x="243" y="53"/>
                    </a:cubicBezTo>
                    <a:cubicBezTo>
                      <a:pt x="242" y="53"/>
                      <a:pt x="241" y="52"/>
                      <a:pt x="239" y="52"/>
                    </a:cubicBezTo>
                    <a:cubicBezTo>
                      <a:pt x="239" y="51"/>
                      <a:pt x="239" y="51"/>
                      <a:pt x="238" y="51"/>
                    </a:cubicBezTo>
                    <a:cubicBezTo>
                      <a:pt x="238" y="51"/>
                      <a:pt x="238" y="51"/>
                      <a:pt x="237" y="51"/>
                    </a:cubicBezTo>
                    <a:cubicBezTo>
                      <a:pt x="237" y="51"/>
                      <a:pt x="237" y="51"/>
                      <a:pt x="237" y="51"/>
                    </a:cubicBezTo>
                    <a:cubicBezTo>
                      <a:pt x="237" y="50"/>
                      <a:pt x="237" y="48"/>
                      <a:pt x="235" y="46"/>
                    </a:cubicBezTo>
                    <a:cubicBezTo>
                      <a:pt x="233" y="45"/>
                      <a:pt x="230" y="43"/>
                      <a:pt x="227" y="42"/>
                    </a:cubicBezTo>
                    <a:cubicBezTo>
                      <a:pt x="227" y="42"/>
                      <a:pt x="226" y="42"/>
                      <a:pt x="226" y="42"/>
                    </a:cubicBezTo>
                    <a:cubicBezTo>
                      <a:pt x="225" y="41"/>
                      <a:pt x="225" y="41"/>
                      <a:pt x="224" y="41"/>
                    </a:cubicBezTo>
                    <a:cubicBezTo>
                      <a:pt x="224" y="41"/>
                      <a:pt x="224" y="41"/>
                      <a:pt x="224" y="41"/>
                    </a:cubicBezTo>
                    <a:cubicBezTo>
                      <a:pt x="223" y="40"/>
                      <a:pt x="222" y="39"/>
                      <a:pt x="221" y="39"/>
                    </a:cubicBezTo>
                    <a:cubicBezTo>
                      <a:pt x="217" y="38"/>
                      <a:pt x="213" y="37"/>
                      <a:pt x="209" y="36"/>
                    </a:cubicBezTo>
                    <a:cubicBezTo>
                      <a:pt x="208" y="36"/>
                      <a:pt x="208" y="36"/>
                      <a:pt x="208" y="36"/>
                    </a:cubicBezTo>
                    <a:cubicBezTo>
                      <a:pt x="207" y="35"/>
                      <a:pt x="207" y="35"/>
                      <a:pt x="207" y="35"/>
                    </a:cubicBezTo>
                    <a:cubicBezTo>
                      <a:pt x="205" y="34"/>
                      <a:pt x="204" y="33"/>
                      <a:pt x="201" y="32"/>
                    </a:cubicBezTo>
                    <a:cubicBezTo>
                      <a:pt x="200" y="31"/>
                      <a:pt x="199" y="31"/>
                      <a:pt x="198" y="31"/>
                    </a:cubicBezTo>
                    <a:cubicBezTo>
                      <a:pt x="197" y="31"/>
                      <a:pt x="196" y="31"/>
                      <a:pt x="196" y="31"/>
                    </a:cubicBezTo>
                    <a:cubicBezTo>
                      <a:pt x="195" y="31"/>
                      <a:pt x="194" y="31"/>
                      <a:pt x="193" y="30"/>
                    </a:cubicBezTo>
                    <a:cubicBezTo>
                      <a:pt x="192" y="30"/>
                      <a:pt x="192" y="29"/>
                      <a:pt x="191" y="29"/>
                    </a:cubicBezTo>
                    <a:cubicBezTo>
                      <a:pt x="190" y="29"/>
                      <a:pt x="190" y="29"/>
                      <a:pt x="190" y="29"/>
                    </a:cubicBezTo>
                    <a:cubicBezTo>
                      <a:pt x="190" y="28"/>
                      <a:pt x="187" y="27"/>
                      <a:pt x="187" y="26"/>
                    </a:cubicBezTo>
                    <a:cubicBezTo>
                      <a:pt x="186" y="24"/>
                      <a:pt x="185" y="22"/>
                      <a:pt x="184" y="19"/>
                    </a:cubicBezTo>
                    <a:cubicBezTo>
                      <a:pt x="182" y="17"/>
                      <a:pt x="180" y="15"/>
                      <a:pt x="177" y="13"/>
                    </a:cubicBezTo>
                    <a:cubicBezTo>
                      <a:pt x="177" y="13"/>
                      <a:pt x="176" y="12"/>
                      <a:pt x="175" y="12"/>
                    </a:cubicBezTo>
                    <a:cubicBezTo>
                      <a:pt x="174" y="12"/>
                      <a:pt x="173" y="11"/>
                      <a:pt x="172" y="11"/>
                    </a:cubicBezTo>
                    <a:cubicBezTo>
                      <a:pt x="172" y="10"/>
                      <a:pt x="171" y="9"/>
                      <a:pt x="170" y="8"/>
                    </a:cubicBezTo>
                    <a:cubicBezTo>
                      <a:pt x="169" y="7"/>
                      <a:pt x="167" y="6"/>
                      <a:pt x="166" y="5"/>
                    </a:cubicBezTo>
                    <a:cubicBezTo>
                      <a:pt x="165" y="4"/>
                      <a:pt x="163" y="2"/>
                      <a:pt x="161" y="1"/>
                    </a:cubicBezTo>
                    <a:cubicBezTo>
                      <a:pt x="159" y="0"/>
                      <a:pt x="159" y="0"/>
                      <a:pt x="159" y="0"/>
                    </a:cubicBezTo>
                    <a:cubicBezTo>
                      <a:pt x="157" y="2"/>
                      <a:pt x="157" y="2"/>
                      <a:pt x="157" y="2"/>
                    </a:cubicBezTo>
                    <a:cubicBezTo>
                      <a:pt x="137" y="23"/>
                      <a:pt x="37" y="133"/>
                      <a:pt x="12" y="151"/>
                    </a:cubicBezTo>
                    <a:cubicBezTo>
                      <a:pt x="11" y="152"/>
                      <a:pt x="11" y="152"/>
                      <a:pt x="11" y="152"/>
                    </a:cubicBezTo>
                    <a:cubicBezTo>
                      <a:pt x="0" y="288"/>
                      <a:pt x="0" y="288"/>
                      <a:pt x="0" y="288"/>
                    </a:cubicBezTo>
                    <a:cubicBezTo>
                      <a:pt x="3" y="289"/>
                      <a:pt x="3" y="289"/>
                      <a:pt x="3" y="289"/>
                    </a:cubicBezTo>
                    <a:cubicBezTo>
                      <a:pt x="4" y="289"/>
                      <a:pt x="4" y="289"/>
                      <a:pt x="5" y="289"/>
                    </a:cubicBezTo>
                    <a:cubicBezTo>
                      <a:pt x="5" y="289"/>
                      <a:pt x="6" y="289"/>
                      <a:pt x="6" y="292"/>
                    </a:cubicBezTo>
                    <a:cubicBezTo>
                      <a:pt x="6" y="292"/>
                      <a:pt x="6" y="293"/>
                      <a:pt x="6" y="293"/>
                    </a:cubicBezTo>
                    <a:cubicBezTo>
                      <a:pt x="6" y="295"/>
                      <a:pt x="6" y="296"/>
                      <a:pt x="6" y="297"/>
                    </a:cubicBezTo>
                    <a:cubicBezTo>
                      <a:pt x="7" y="298"/>
                      <a:pt x="7" y="300"/>
                      <a:pt x="7" y="301"/>
                    </a:cubicBezTo>
                    <a:cubicBezTo>
                      <a:pt x="7" y="307"/>
                      <a:pt x="7" y="315"/>
                      <a:pt x="15" y="319"/>
                    </a:cubicBezTo>
                    <a:cubicBezTo>
                      <a:pt x="22" y="322"/>
                      <a:pt x="30" y="324"/>
                      <a:pt x="38" y="324"/>
                    </a:cubicBezTo>
                    <a:cubicBezTo>
                      <a:pt x="38" y="324"/>
                      <a:pt x="39" y="324"/>
                      <a:pt x="40" y="324"/>
                    </a:cubicBezTo>
                    <a:cubicBezTo>
                      <a:pt x="42" y="324"/>
                      <a:pt x="45" y="323"/>
                      <a:pt x="47" y="322"/>
                    </a:cubicBezTo>
                    <a:cubicBezTo>
                      <a:pt x="49" y="321"/>
                      <a:pt x="50" y="320"/>
                      <a:pt x="52" y="320"/>
                    </a:cubicBezTo>
                    <a:cubicBezTo>
                      <a:pt x="53" y="320"/>
                      <a:pt x="54" y="320"/>
                      <a:pt x="54" y="321"/>
                    </a:cubicBezTo>
                    <a:cubicBezTo>
                      <a:pt x="57" y="322"/>
                      <a:pt x="62" y="327"/>
                      <a:pt x="64" y="331"/>
                    </a:cubicBezTo>
                    <a:cubicBezTo>
                      <a:pt x="64" y="331"/>
                      <a:pt x="64" y="331"/>
                      <a:pt x="64" y="331"/>
                    </a:cubicBezTo>
                    <a:cubicBezTo>
                      <a:pt x="64" y="333"/>
                      <a:pt x="65" y="335"/>
                      <a:pt x="69" y="337"/>
                    </a:cubicBezTo>
                    <a:cubicBezTo>
                      <a:pt x="69" y="337"/>
                      <a:pt x="70" y="337"/>
                      <a:pt x="70" y="337"/>
                    </a:cubicBezTo>
                    <a:cubicBezTo>
                      <a:pt x="72" y="337"/>
                      <a:pt x="73" y="337"/>
                      <a:pt x="74" y="336"/>
                    </a:cubicBezTo>
                    <a:cubicBezTo>
                      <a:pt x="75" y="336"/>
                      <a:pt x="76" y="335"/>
                      <a:pt x="77" y="335"/>
                    </a:cubicBezTo>
                    <a:cubicBezTo>
                      <a:pt x="78" y="336"/>
                      <a:pt x="80" y="337"/>
                      <a:pt x="82" y="340"/>
                    </a:cubicBezTo>
                    <a:cubicBezTo>
                      <a:pt x="83" y="342"/>
                      <a:pt x="85" y="344"/>
                      <a:pt x="87" y="346"/>
                    </a:cubicBezTo>
                    <a:cubicBezTo>
                      <a:pt x="89" y="347"/>
                      <a:pt x="91" y="348"/>
                      <a:pt x="93" y="348"/>
                    </a:cubicBezTo>
                    <a:cubicBezTo>
                      <a:pt x="98" y="348"/>
                      <a:pt x="101" y="345"/>
                      <a:pt x="104" y="343"/>
                    </a:cubicBezTo>
                    <a:cubicBezTo>
                      <a:pt x="107" y="342"/>
                      <a:pt x="108" y="341"/>
                      <a:pt x="110" y="341"/>
                    </a:cubicBezTo>
                    <a:cubicBezTo>
                      <a:pt x="111" y="341"/>
                      <a:pt x="113" y="342"/>
                      <a:pt x="115" y="342"/>
                    </a:cubicBezTo>
                    <a:cubicBezTo>
                      <a:pt x="116" y="343"/>
                      <a:pt x="118" y="344"/>
                      <a:pt x="121" y="345"/>
                    </a:cubicBezTo>
                    <a:cubicBezTo>
                      <a:pt x="127" y="348"/>
                      <a:pt x="136" y="352"/>
                      <a:pt x="142" y="352"/>
                    </a:cubicBezTo>
                    <a:cubicBezTo>
                      <a:pt x="148" y="352"/>
                      <a:pt x="150" y="349"/>
                      <a:pt x="152" y="347"/>
                    </a:cubicBezTo>
                    <a:cubicBezTo>
                      <a:pt x="153" y="345"/>
                      <a:pt x="154" y="342"/>
                      <a:pt x="154" y="339"/>
                    </a:cubicBezTo>
                    <a:cubicBezTo>
                      <a:pt x="155" y="336"/>
                      <a:pt x="155" y="334"/>
                      <a:pt x="157" y="333"/>
                    </a:cubicBezTo>
                    <a:cubicBezTo>
                      <a:pt x="158" y="333"/>
                      <a:pt x="159" y="332"/>
                      <a:pt x="160" y="332"/>
                    </a:cubicBezTo>
                    <a:cubicBezTo>
                      <a:pt x="161" y="331"/>
                      <a:pt x="163" y="330"/>
                      <a:pt x="165" y="329"/>
                    </a:cubicBezTo>
                    <a:cubicBezTo>
                      <a:pt x="166" y="328"/>
                      <a:pt x="166" y="328"/>
                      <a:pt x="166" y="328"/>
                    </a:cubicBezTo>
                    <a:cubicBezTo>
                      <a:pt x="168" y="326"/>
                      <a:pt x="170" y="324"/>
                      <a:pt x="172" y="322"/>
                    </a:cubicBezTo>
                    <a:cubicBezTo>
                      <a:pt x="173" y="321"/>
                      <a:pt x="173" y="319"/>
                      <a:pt x="174" y="318"/>
                    </a:cubicBezTo>
                    <a:cubicBezTo>
                      <a:pt x="177" y="313"/>
                      <a:pt x="179" y="310"/>
                      <a:pt x="182" y="310"/>
                    </a:cubicBezTo>
                    <a:cubicBezTo>
                      <a:pt x="183" y="310"/>
                      <a:pt x="184" y="311"/>
                      <a:pt x="186" y="311"/>
                    </a:cubicBezTo>
                    <a:cubicBezTo>
                      <a:pt x="187" y="312"/>
                      <a:pt x="188" y="313"/>
                      <a:pt x="189" y="313"/>
                    </a:cubicBezTo>
                    <a:cubicBezTo>
                      <a:pt x="193" y="314"/>
                      <a:pt x="197" y="315"/>
                      <a:pt x="201" y="316"/>
                    </a:cubicBezTo>
                    <a:cubicBezTo>
                      <a:pt x="202" y="316"/>
                      <a:pt x="202" y="316"/>
                      <a:pt x="202" y="316"/>
                    </a:cubicBezTo>
                    <a:cubicBezTo>
                      <a:pt x="204" y="316"/>
                      <a:pt x="206" y="316"/>
                      <a:pt x="208" y="316"/>
                    </a:cubicBezTo>
                    <a:cubicBezTo>
                      <a:pt x="209" y="316"/>
                      <a:pt x="210" y="316"/>
                      <a:pt x="212" y="316"/>
                    </a:cubicBezTo>
                    <a:cubicBezTo>
                      <a:pt x="213" y="316"/>
                      <a:pt x="214" y="316"/>
                      <a:pt x="215" y="316"/>
                    </a:cubicBezTo>
                    <a:cubicBezTo>
                      <a:pt x="216" y="316"/>
                      <a:pt x="218" y="316"/>
                      <a:pt x="219" y="316"/>
                    </a:cubicBezTo>
                    <a:cubicBezTo>
                      <a:pt x="223" y="317"/>
                      <a:pt x="224" y="319"/>
                      <a:pt x="227" y="325"/>
                    </a:cubicBezTo>
                    <a:cubicBezTo>
                      <a:pt x="227" y="325"/>
                      <a:pt x="227" y="325"/>
                      <a:pt x="227" y="325"/>
                    </a:cubicBezTo>
                    <a:cubicBezTo>
                      <a:pt x="227" y="326"/>
                      <a:pt x="227" y="327"/>
                      <a:pt x="227" y="328"/>
                    </a:cubicBezTo>
                    <a:cubicBezTo>
                      <a:pt x="228" y="329"/>
                      <a:pt x="228" y="330"/>
                      <a:pt x="228" y="332"/>
                    </a:cubicBezTo>
                    <a:cubicBezTo>
                      <a:pt x="229" y="333"/>
                      <a:pt x="230" y="334"/>
                      <a:pt x="231" y="336"/>
                    </a:cubicBezTo>
                    <a:cubicBezTo>
                      <a:pt x="231" y="336"/>
                      <a:pt x="232" y="337"/>
                      <a:pt x="232" y="337"/>
                    </a:cubicBezTo>
                    <a:cubicBezTo>
                      <a:pt x="235" y="341"/>
                      <a:pt x="238" y="346"/>
                      <a:pt x="243" y="348"/>
                    </a:cubicBezTo>
                    <a:cubicBezTo>
                      <a:pt x="245" y="349"/>
                      <a:pt x="247" y="349"/>
                      <a:pt x="250" y="349"/>
                    </a:cubicBezTo>
                    <a:cubicBezTo>
                      <a:pt x="252" y="349"/>
                      <a:pt x="254" y="349"/>
                      <a:pt x="257" y="348"/>
                    </a:cubicBezTo>
                    <a:cubicBezTo>
                      <a:pt x="258" y="348"/>
                      <a:pt x="258" y="348"/>
                      <a:pt x="259" y="347"/>
                    </a:cubicBezTo>
                    <a:cubicBezTo>
                      <a:pt x="261" y="346"/>
                      <a:pt x="264" y="345"/>
                      <a:pt x="265" y="345"/>
                    </a:cubicBezTo>
                    <a:cubicBezTo>
                      <a:pt x="265" y="345"/>
                      <a:pt x="266" y="345"/>
                      <a:pt x="266" y="346"/>
                    </a:cubicBezTo>
                    <a:cubicBezTo>
                      <a:pt x="266" y="346"/>
                      <a:pt x="266" y="346"/>
                      <a:pt x="266" y="346"/>
                    </a:cubicBezTo>
                    <a:cubicBezTo>
                      <a:pt x="265" y="347"/>
                      <a:pt x="265" y="347"/>
                      <a:pt x="265" y="348"/>
                    </a:cubicBezTo>
                    <a:cubicBezTo>
                      <a:pt x="263" y="353"/>
                      <a:pt x="264" y="358"/>
                      <a:pt x="266" y="363"/>
                    </a:cubicBezTo>
                    <a:cubicBezTo>
                      <a:pt x="267" y="366"/>
                      <a:pt x="270" y="367"/>
                      <a:pt x="272" y="368"/>
                    </a:cubicBezTo>
                    <a:cubicBezTo>
                      <a:pt x="274" y="369"/>
                      <a:pt x="275" y="369"/>
                      <a:pt x="275" y="370"/>
                    </a:cubicBezTo>
                    <a:cubicBezTo>
                      <a:pt x="275" y="371"/>
                      <a:pt x="275" y="371"/>
                      <a:pt x="274" y="373"/>
                    </a:cubicBezTo>
                    <a:cubicBezTo>
                      <a:pt x="272" y="375"/>
                      <a:pt x="270" y="378"/>
                      <a:pt x="272" y="382"/>
                    </a:cubicBezTo>
                    <a:cubicBezTo>
                      <a:pt x="273" y="386"/>
                      <a:pt x="277" y="386"/>
                      <a:pt x="279" y="387"/>
                    </a:cubicBezTo>
                    <a:cubicBezTo>
                      <a:pt x="280" y="387"/>
                      <a:pt x="282" y="387"/>
                      <a:pt x="282" y="387"/>
                    </a:cubicBezTo>
                    <a:cubicBezTo>
                      <a:pt x="282" y="387"/>
                      <a:pt x="282" y="388"/>
                      <a:pt x="282" y="389"/>
                    </a:cubicBezTo>
                    <a:cubicBezTo>
                      <a:pt x="282" y="390"/>
                      <a:pt x="281" y="391"/>
                      <a:pt x="281" y="392"/>
                    </a:cubicBezTo>
                    <a:cubicBezTo>
                      <a:pt x="282" y="398"/>
                      <a:pt x="285" y="403"/>
                      <a:pt x="292" y="406"/>
                    </a:cubicBezTo>
                    <a:cubicBezTo>
                      <a:pt x="302" y="410"/>
                      <a:pt x="312" y="411"/>
                      <a:pt x="322" y="413"/>
                    </a:cubicBezTo>
                    <a:cubicBezTo>
                      <a:pt x="325" y="413"/>
                      <a:pt x="325" y="413"/>
                      <a:pt x="325" y="413"/>
                    </a:cubicBezTo>
                    <a:cubicBezTo>
                      <a:pt x="325" y="413"/>
                      <a:pt x="326" y="413"/>
                      <a:pt x="327" y="413"/>
                    </a:cubicBezTo>
                    <a:cubicBezTo>
                      <a:pt x="331" y="413"/>
                      <a:pt x="335" y="412"/>
                      <a:pt x="339" y="411"/>
                    </a:cubicBezTo>
                    <a:cubicBezTo>
                      <a:pt x="342" y="409"/>
                      <a:pt x="345" y="408"/>
                      <a:pt x="348" y="408"/>
                    </a:cubicBezTo>
                    <a:cubicBezTo>
                      <a:pt x="349" y="408"/>
                      <a:pt x="349" y="408"/>
                      <a:pt x="350" y="408"/>
                    </a:cubicBezTo>
                    <a:cubicBezTo>
                      <a:pt x="355" y="409"/>
                      <a:pt x="361" y="411"/>
                      <a:pt x="366" y="413"/>
                    </a:cubicBezTo>
                    <a:cubicBezTo>
                      <a:pt x="372" y="416"/>
                      <a:pt x="378" y="418"/>
                      <a:pt x="385" y="418"/>
                    </a:cubicBezTo>
                    <a:cubicBezTo>
                      <a:pt x="385" y="418"/>
                      <a:pt x="386" y="418"/>
                      <a:pt x="387" y="418"/>
                    </a:cubicBezTo>
                    <a:cubicBezTo>
                      <a:pt x="388" y="418"/>
                      <a:pt x="389" y="417"/>
                      <a:pt x="390" y="417"/>
                    </a:cubicBezTo>
                    <a:cubicBezTo>
                      <a:pt x="391" y="417"/>
                      <a:pt x="391" y="417"/>
                      <a:pt x="391" y="417"/>
                    </a:cubicBezTo>
                    <a:cubicBezTo>
                      <a:pt x="391" y="417"/>
                      <a:pt x="391" y="417"/>
                      <a:pt x="392" y="417"/>
                    </a:cubicBezTo>
                    <a:cubicBezTo>
                      <a:pt x="392" y="418"/>
                      <a:pt x="393" y="419"/>
                      <a:pt x="393" y="421"/>
                    </a:cubicBezTo>
                    <a:cubicBezTo>
                      <a:pt x="393" y="422"/>
                      <a:pt x="393" y="425"/>
                      <a:pt x="394" y="426"/>
                    </a:cubicBezTo>
                    <a:cubicBezTo>
                      <a:pt x="396" y="428"/>
                      <a:pt x="399" y="433"/>
                      <a:pt x="403" y="435"/>
                    </a:cubicBezTo>
                    <a:cubicBezTo>
                      <a:pt x="405" y="436"/>
                      <a:pt x="406" y="437"/>
                      <a:pt x="408" y="437"/>
                    </a:cubicBezTo>
                    <a:cubicBezTo>
                      <a:pt x="410" y="437"/>
                      <a:pt x="411" y="438"/>
                      <a:pt x="412" y="439"/>
                    </a:cubicBezTo>
                    <a:cubicBezTo>
                      <a:pt x="414" y="441"/>
                      <a:pt x="416" y="445"/>
                      <a:pt x="415" y="448"/>
                    </a:cubicBezTo>
                    <a:cubicBezTo>
                      <a:pt x="415" y="448"/>
                      <a:pt x="415" y="448"/>
                      <a:pt x="415" y="448"/>
                    </a:cubicBezTo>
                    <a:cubicBezTo>
                      <a:pt x="414" y="448"/>
                      <a:pt x="411" y="449"/>
                      <a:pt x="410" y="452"/>
                    </a:cubicBezTo>
                    <a:cubicBezTo>
                      <a:pt x="409" y="455"/>
                      <a:pt x="411" y="457"/>
                      <a:pt x="413" y="458"/>
                    </a:cubicBezTo>
                    <a:cubicBezTo>
                      <a:pt x="413" y="458"/>
                      <a:pt x="413" y="459"/>
                      <a:pt x="413" y="459"/>
                    </a:cubicBezTo>
                    <a:cubicBezTo>
                      <a:pt x="413" y="459"/>
                      <a:pt x="414" y="460"/>
                      <a:pt x="414" y="460"/>
                    </a:cubicBezTo>
                    <a:cubicBezTo>
                      <a:pt x="414" y="460"/>
                      <a:pt x="414" y="461"/>
                      <a:pt x="414" y="461"/>
                    </a:cubicBezTo>
                    <a:cubicBezTo>
                      <a:pt x="414" y="461"/>
                      <a:pt x="414" y="461"/>
                      <a:pt x="414" y="462"/>
                    </a:cubicBezTo>
                    <a:cubicBezTo>
                      <a:pt x="414" y="464"/>
                      <a:pt x="414" y="464"/>
                      <a:pt x="413" y="464"/>
                    </a:cubicBezTo>
                    <a:cubicBezTo>
                      <a:pt x="412" y="464"/>
                      <a:pt x="409" y="462"/>
                      <a:pt x="407" y="461"/>
                    </a:cubicBezTo>
                    <a:cubicBezTo>
                      <a:pt x="404" y="460"/>
                      <a:pt x="401" y="458"/>
                      <a:pt x="398" y="458"/>
                    </a:cubicBezTo>
                    <a:cubicBezTo>
                      <a:pt x="396" y="458"/>
                      <a:pt x="396" y="458"/>
                      <a:pt x="396" y="458"/>
                    </a:cubicBezTo>
                    <a:cubicBezTo>
                      <a:pt x="394" y="458"/>
                      <a:pt x="393" y="458"/>
                      <a:pt x="393" y="457"/>
                    </a:cubicBezTo>
                    <a:cubicBezTo>
                      <a:pt x="392" y="456"/>
                      <a:pt x="391" y="455"/>
                      <a:pt x="391" y="454"/>
                    </a:cubicBezTo>
                    <a:cubicBezTo>
                      <a:pt x="390" y="452"/>
                      <a:pt x="388" y="450"/>
                      <a:pt x="386" y="448"/>
                    </a:cubicBezTo>
                    <a:cubicBezTo>
                      <a:pt x="385" y="448"/>
                      <a:pt x="385" y="447"/>
                      <a:pt x="384" y="447"/>
                    </a:cubicBezTo>
                    <a:cubicBezTo>
                      <a:pt x="383" y="446"/>
                      <a:pt x="383" y="446"/>
                      <a:pt x="383" y="445"/>
                    </a:cubicBezTo>
                    <a:cubicBezTo>
                      <a:pt x="382" y="445"/>
                      <a:pt x="382" y="445"/>
                      <a:pt x="382" y="444"/>
                    </a:cubicBezTo>
                    <a:cubicBezTo>
                      <a:pt x="382" y="443"/>
                      <a:pt x="382" y="442"/>
                      <a:pt x="381" y="440"/>
                    </a:cubicBezTo>
                    <a:cubicBezTo>
                      <a:pt x="380" y="438"/>
                      <a:pt x="377" y="437"/>
                      <a:pt x="374" y="437"/>
                    </a:cubicBezTo>
                    <a:cubicBezTo>
                      <a:pt x="371" y="437"/>
                      <a:pt x="367" y="438"/>
                      <a:pt x="365" y="441"/>
                    </a:cubicBezTo>
                    <a:cubicBezTo>
                      <a:pt x="364" y="443"/>
                      <a:pt x="364" y="445"/>
                      <a:pt x="364" y="447"/>
                    </a:cubicBezTo>
                    <a:cubicBezTo>
                      <a:pt x="365" y="450"/>
                      <a:pt x="368" y="451"/>
                      <a:pt x="370" y="452"/>
                    </a:cubicBezTo>
                    <a:cubicBezTo>
                      <a:pt x="371" y="453"/>
                      <a:pt x="372" y="454"/>
                      <a:pt x="372" y="454"/>
                    </a:cubicBezTo>
                    <a:cubicBezTo>
                      <a:pt x="375" y="457"/>
                      <a:pt x="380" y="464"/>
                      <a:pt x="376" y="468"/>
                    </a:cubicBezTo>
                    <a:cubicBezTo>
                      <a:pt x="376" y="469"/>
                      <a:pt x="375" y="470"/>
                      <a:pt x="374" y="471"/>
                    </a:cubicBezTo>
                    <a:cubicBezTo>
                      <a:pt x="371" y="473"/>
                      <a:pt x="368" y="475"/>
                      <a:pt x="368" y="479"/>
                    </a:cubicBezTo>
                    <a:cubicBezTo>
                      <a:pt x="367" y="481"/>
                      <a:pt x="368" y="483"/>
                      <a:pt x="368" y="485"/>
                    </a:cubicBezTo>
                    <a:cubicBezTo>
                      <a:pt x="368" y="485"/>
                      <a:pt x="369" y="486"/>
                      <a:pt x="369" y="486"/>
                    </a:cubicBezTo>
                    <a:cubicBezTo>
                      <a:pt x="369" y="488"/>
                      <a:pt x="369" y="490"/>
                      <a:pt x="370" y="491"/>
                    </a:cubicBezTo>
                    <a:cubicBezTo>
                      <a:pt x="370" y="492"/>
                      <a:pt x="370" y="494"/>
                      <a:pt x="370" y="495"/>
                    </a:cubicBezTo>
                    <a:cubicBezTo>
                      <a:pt x="371" y="498"/>
                      <a:pt x="371" y="502"/>
                      <a:pt x="371" y="506"/>
                    </a:cubicBezTo>
                    <a:cubicBezTo>
                      <a:pt x="371" y="508"/>
                      <a:pt x="371" y="508"/>
                      <a:pt x="371" y="508"/>
                    </a:cubicBezTo>
                    <a:cubicBezTo>
                      <a:pt x="372" y="513"/>
                      <a:pt x="370" y="519"/>
                      <a:pt x="367" y="524"/>
                    </a:cubicBezTo>
                    <a:cubicBezTo>
                      <a:pt x="366" y="525"/>
                      <a:pt x="365" y="528"/>
                      <a:pt x="364" y="529"/>
                    </a:cubicBezTo>
                    <a:cubicBezTo>
                      <a:pt x="362" y="529"/>
                      <a:pt x="361" y="530"/>
                      <a:pt x="360" y="530"/>
                    </a:cubicBezTo>
                    <a:cubicBezTo>
                      <a:pt x="357" y="531"/>
                      <a:pt x="354" y="532"/>
                      <a:pt x="351" y="536"/>
                    </a:cubicBezTo>
                    <a:cubicBezTo>
                      <a:pt x="349" y="540"/>
                      <a:pt x="345" y="548"/>
                      <a:pt x="349" y="553"/>
                    </a:cubicBezTo>
                    <a:cubicBezTo>
                      <a:pt x="351" y="554"/>
                      <a:pt x="352" y="555"/>
                      <a:pt x="354" y="555"/>
                    </a:cubicBezTo>
                    <a:cubicBezTo>
                      <a:pt x="356" y="555"/>
                      <a:pt x="358" y="554"/>
                      <a:pt x="360" y="553"/>
                    </a:cubicBezTo>
                    <a:cubicBezTo>
                      <a:pt x="361" y="552"/>
                      <a:pt x="363" y="551"/>
                      <a:pt x="363" y="551"/>
                    </a:cubicBezTo>
                    <a:cubicBezTo>
                      <a:pt x="363" y="551"/>
                      <a:pt x="363" y="551"/>
                      <a:pt x="363" y="551"/>
                    </a:cubicBezTo>
                    <a:cubicBezTo>
                      <a:pt x="363" y="554"/>
                      <a:pt x="356" y="560"/>
                      <a:pt x="354" y="561"/>
                    </a:cubicBezTo>
                    <a:cubicBezTo>
                      <a:pt x="353" y="561"/>
                      <a:pt x="352" y="561"/>
                      <a:pt x="351" y="561"/>
                    </a:cubicBezTo>
                    <a:cubicBezTo>
                      <a:pt x="349" y="562"/>
                      <a:pt x="346" y="562"/>
                      <a:pt x="344" y="564"/>
                    </a:cubicBezTo>
                    <a:cubicBezTo>
                      <a:pt x="340" y="567"/>
                      <a:pt x="338" y="573"/>
                      <a:pt x="340" y="577"/>
                    </a:cubicBezTo>
                    <a:cubicBezTo>
                      <a:pt x="341" y="580"/>
                      <a:pt x="343" y="581"/>
                      <a:pt x="347" y="581"/>
                    </a:cubicBezTo>
                    <a:cubicBezTo>
                      <a:pt x="348" y="581"/>
                      <a:pt x="349" y="581"/>
                      <a:pt x="350" y="581"/>
                    </a:cubicBezTo>
                    <a:cubicBezTo>
                      <a:pt x="357" y="579"/>
                      <a:pt x="366" y="574"/>
                      <a:pt x="373" y="568"/>
                    </a:cubicBezTo>
                    <a:cubicBezTo>
                      <a:pt x="374" y="566"/>
                      <a:pt x="376" y="564"/>
                      <a:pt x="378" y="563"/>
                    </a:cubicBezTo>
                    <a:cubicBezTo>
                      <a:pt x="381" y="560"/>
                      <a:pt x="383" y="557"/>
                      <a:pt x="386" y="555"/>
                    </a:cubicBezTo>
                    <a:cubicBezTo>
                      <a:pt x="387" y="553"/>
                      <a:pt x="389" y="552"/>
                      <a:pt x="390" y="550"/>
                    </a:cubicBezTo>
                    <a:cubicBezTo>
                      <a:pt x="393" y="547"/>
                      <a:pt x="395" y="545"/>
                      <a:pt x="399" y="544"/>
                    </a:cubicBezTo>
                    <a:cubicBezTo>
                      <a:pt x="399" y="543"/>
                      <a:pt x="400" y="543"/>
                      <a:pt x="401" y="543"/>
                    </a:cubicBezTo>
                    <a:cubicBezTo>
                      <a:pt x="402" y="543"/>
                      <a:pt x="403" y="544"/>
                      <a:pt x="405" y="545"/>
                    </a:cubicBezTo>
                    <a:cubicBezTo>
                      <a:pt x="406" y="546"/>
                      <a:pt x="407" y="547"/>
                      <a:pt x="409" y="547"/>
                    </a:cubicBezTo>
                    <a:cubicBezTo>
                      <a:pt x="410" y="548"/>
                      <a:pt x="411" y="548"/>
                      <a:pt x="412" y="548"/>
                    </a:cubicBezTo>
                    <a:cubicBezTo>
                      <a:pt x="416" y="548"/>
                      <a:pt x="419" y="545"/>
                      <a:pt x="421" y="543"/>
                    </a:cubicBezTo>
                    <a:cubicBezTo>
                      <a:pt x="422" y="542"/>
                      <a:pt x="423" y="541"/>
                      <a:pt x="423" y="541"/>
                    </a:cubicBezTo>
                    <a:cubicBezTo>
                      <a:pt x="425" y="539"/>
                      <a:pt x="428" y="538"/>
                      <a:pt x="431" y="538"/>
                    </a:cubicBezTo>
                    <a:cubicBezTo>
                      <a:pt x="433" y="537"/>
                      <a:pt x="436" y="536"/>
                      <a:pt x="439" y="535"/>
                    </a:cubicBezTo>
                    <a:cubicBezTo>
                      <a:pt x="440" y="534"/>
                      <a:pt x="442" y="533"/>
                      <a:pt x="444" y="533"/>
                    </a:cubicBezTo>
                    <a:cubicBezTo>
                      <a:pt x="448" y="531"/>
                      <a:pt x="453" y="530"/>
                      <a:pt x="456" y="526"/>
                    </a:cubicBezTo>
                    <a:cubicBezTo>
                      <a:pt x="457" y="524"/>
                      <a:pt x="458" y="523"/>
                      <a:pt x="458" y="522"/>
                    </a:cubicBezTo>
                    <a:cubicBezTo>
                      <a:pt x="458" y="522"/>
                      <a:pt x="458" y="521"/>
                      <a:pt x="458" y="521"/>
                    </a:cubicBezTo>
                    <a:cubicBezTo>
                      <a:pt x="458" y="518"/>
                      <a:pt x="459" y="515"/>
                      <a:pt x="457" y="512"/>
                    </a:cubicBezTo>
                    <a:cubicBezTo>
                      <a:pt x="456" y="511"/>
                      <a:pt x="454" y="510"/>
                      <a:pt x="452" y="510"/>
                    </a:cubicBezTo>
                    <a:cubicBezTo>
                      <a:pt x="450" y="510"/>
                      <a:pt x="448" y="510"/>
                      <a:pt x="446" y="511"/>
                    </a:cubicBezTo>
                    <a:cubicBezTo>
                      <a:pt x="444" y="511"/>
                      <a:pt x="442" y="511"/>
                      <a:pt x="440" y="511"/>
                    </a:cubicBezTo>
                    <a:cubicBezTo>
                      <a:pt x="438" y="511"/>
                      <a:pt x="437" y="511"/>
                      <a:pt x="437" y="510"/>
                    </a:cubicBezTo>
                    <a:cubicBezTo>
                      <a:pt x="435" y="508"/>
                      <a:pt x="437" y="506"/>
                      <a:pt x="441" y="502"/>
                    </a:cubicBezTo>
                    <a:cubicBezTo>
                      <a:pt x="442" y="501"/>
                      <a:pt x="442" y="500"/>
                      <a:pt x="443" y="500"/>
                    </a:cubicBezTo>
                    <a:cubicBezTo>
                      <a:pt x="450" y="492"/>
                      <a:pt x="455" y="488"/>
                      <a:pt x="464" y="485"/>
                    </a:cubicBezTo>
                    <a:cubicBezTo>
                      <a:pt x="466" y="484"/>
                      <a:pt x="469" y="482"/>
                      <a:pt x="472" y="481"/>
                    </a:cubicBezTo>
                    <a:cubicBezTo>
                      <a:pt x="476" y="478"/>
                      <a:pt x="481" y="475"/>
                      <a:pt x="485" y="475"/>
                    </a:cubicBezTo>
                    <a:cubicBezTo>
                      <a:pt x="487" y="475"/>
                      <a:pt x="490" y="476"/>
                      <a:pt x="492" y="477"/>
                    </a:cubicBezTo>
                    <a:cubicBezTo>
                      <a:pt x="495" y="479"/>
                      <a:pt x="499" y="480"/>
                      <a:pt x="502" y="480"/>
                    </a:cubicBezTo>
                    <a:cubicBezTo>
                      <a:pt x="505" y="480"/>
                      <a:pt x="507" y="479"/>
                      <a:pt x="509" y="477"/>
                    </a:cubicBezTo>
                    <a:cubicBezTo>
                      <a:pt x="513" y="475"/>
                      <a:pt x="513" y="472"/>
                      <a:pt x="513" y="469"/>
                    </a:cubicBezTo>
                    <a:cubicBezTo>
                      <a:pt x="514" y="468"/>
                      <a:pt x="514" y="466"/>
                      <a:pt x="515" y="465"/>
                    </a:cubicBezTo>
                    <a:cubicBezTo>
                      <a:pt x="516" y="463"/>
                      <a:pt x="519" y="461"/>
                      <a:pt x="521" y="460"/>
                    </a:cubicBezTo>
                    <a:cubicBezTo>
                      <a:pt x="524" y="458"/>
                      <a:pt x="527" y="456"/>
                      <a:pt x="529" y="454"/>
                    </a:cubicBezTo>
                    <a:cubicBezTo>
                      <a:pt x="531" y="451"/>
                      <a:pt x="534" y="448"/>
                      <a:pt x="536" y="445"/>
                    </a:cubicBezTo>
                    <a:cubicBezTo>
                      <a:pt x="537" y="443"/>
                      <a:pt x="539" y="441"/>
                      <a:pt x="540" y="439"/>
                    </a:cubicBezTo>
                    <a:cubicBezTo>
                      <a:pt x="548" y="429"/>
                      <a:pt x="556" y="420"/>
                      <a:pt x="567" y="417"/>
                    </a:cubicBezTo>
                    <a:cubicBezTo>
                      <a:pt x="570" y="416"/>
                      <a:pt x="570" y="416"/>
                      <a:pt x="570" y="416"/>
                    </a:cubicBezTo>
                    <a:lnTo>
                      <a:pt x="569" y="413"/>
                    </a:ln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202" name="Freeform 67"/>
              <p:cNvSpPr>
                <a:spLocks/>
              </p:cNvSpPr>
              <p:nvPr/>
            </p:nvSpPr>
            <p:spPr bwMode="auto">
              <a:xfrm>
                <a:off x="3389" y="2104"/>
                <a:ext cx="1492" cy="1778"/>
              </a:xfrm>
              <a:custGeom>
                <a:avLst/>
                <a:gdLst>
                  <a:gd name="T0" fmla="*/ 399 w 562"/>
                  <a:gd name="T1" fmla="*/ 295 h 669"/>
                  <a:gd name="T2" fmla="*/ 394 w 562"/>
                  <a:gd name="T3" fmla="*/ 338 h 669"/>
                  <a:gd name="T4" fmla="*/ 350 w 562"/>
                  <a:gd name="T5" fmla="*/ 333 h 669"/>
                  <a:gd name="T6" fmla="*/ 329 w 562"/>
                  <a:gd name="T7" fmla="*/ 314 h 669"/>
                  <a:gd name="T8" fmla="*/ 298 w 562"/>
                  <a:gd name="T9" fmla="*/ 289 h 669"/>
                  <a:gd name="T10" fmla="*/ 293 w 562"/>
                  <a:gd name="T11" fmla="*/ 248 h 669"/>
                  <a:gd name="T12" fmla="*/ 298 w 562"/>
                  <a:gd name="T13" fmla="*/ 228 h 669"/>
                  <a:gd name="T14" fmla="*/ 367 w 562"/>
                  <a:gd name="T15" fmla="*/ 209 h 669"/>
                  <a:gd name="T16" fmla="*/ 329 w 562"/>
                  <a:gd name="T17" fmla="*/ 167 h 669"/>
                  <a:gd name="T18" fmla="*/ 295 w 562"/>
                  <a:gd name="T19" fmla="*/ 75 h 669"/>
                  <a:gd name="T20" fmla="*/ 276 w 562"/>
                  <a:gd name="T21" fmla="*/ 60 h 669"/>
                  <a:gd name="T22" fmla="*/ 257 w 562"/>
                  <a:gd name="T23" fmla="*/ 33 h 669"/>
                  <a:gd name="T24" fmla="*/ 259 w 562"/>
                  <a:gd name="T25" fmla="*/ 65 h 669"/>
                  <a:gd name="T26" fmla="*/ 257 w 562"/>
                  <a:gd name="T27" fmla="*/ 90 h 669"/>
                  <a:gd name="T28" fmla="*/ 247 w 562"/>
                  <a:gd name="T29" fmla="*/ 109 h 669"/>
                  <a:gd name="T30" fmla="*/ 227 w 562"/>
                  <a:gd name="T31" fmla="*/ 113 h 669"/>
                  <a:gd name="T32" fmla="*/ 200 w 562"/>
                  <a:gd name="T33" fmla="*/ 106 h 669"/>
                  <a:gd name="T34" fmla="*/ 186 w 562"/>
                  <a:gd name="T35" fmla="*/ 87 h 669"/>
                  <a:gd name="T36" fmla="*/ 173 w 562"/>
                  <a:gd name="T37" fmla="*/ 53 h 669"/>
                  <a:gd name="T38" fmla="*/ 154 w 562"/>
                  <a:gd name="T39" fmla="*/ 32 h 669"/>
                  <a:gd name="T40" fmla="*/ 135 w 562"/>
                  <a:gd name="T41" fmla="*/ 35 h 669"/>
                  <a:gd name="T42" fmla="*/ 108 w 562"/>
                  <a:gd name="T43" fmla="*/ 14 h 669"/>
                  <a:gd name="T44" fmla="*/ 76 w 562"/>
                  <a:gd name="T45" fmla="*/ 1 h 669"/>
                  <a:gd name="T46" fmla="*/ 58 w 562"/>
                  <a:gd name="T47" fmla="*/ 15 h 669"/>
                  <a:gd name="T48" fmla="*/ 39 w 562"/>
                  <a:gd name="T49" fmla="*/ 13 h 669"/>
                  <a:gd name="T50" fmla="*/ 11 w 562"/>
                  <a:gd name="T51" fmla="*/ 49 h 669"/>
                  <a:gd name="T52" fmla="*/ 12 w 562"/>
                  <a:gd name="T53" fmla="*/ 79 h 669"/>
                  <a:gd name="T54" fmla="*/ 26 w 562"/>
                  <a:gd name="T55" fmla="*/ 102 h 669"/>
                  <a:gd name="T56" fmla="*/ 30 w 562"/>
                  <a:gd name="T57" fmla="*/ 119 h 669"/>
                  <a:gd name="T58" fmla="*/ 48 w 562"/>
                  <a:gd name="T59" fmla="*/ 184 h 669"/>
                  <a:gd name="T60" fmla="*/ 73 w 562"/>
                  <a:gd name="T61" fmla="*/ 231 h 669"/>
                  <a:gd name="T62" fmla="*/ 86 w 562"/>
                  <a:gd name="T63" fmla="*/ 250 h 669"/>
                  <a:gd name="T64" fmla="*/ 61 w 562"/>
                  <a:gd name="T65" fmla="*/ 283 h 669"/>
                  <a:gd name="T66" fmla="*/ 25 w 562"/>
                  <a:gd name="T67" fmla="*/ 329 h 669"/>
                  <a:gd name="T68" fmla="*/ 40 w 562"/>
                  <a:gd name="T69" fmla="*/ 347 h 669"/>
                  <a:gd name="T70" fmla="*/ 59 w 562"/>
                  <a:gd name="T71" fmla="*/ 403 h 669"/>
                  <a:gd name="T72" fmla="*/ 46 w 562"/>
                  <a:gd name="T73" fmla="*/ 432 h 669"/>
                  <a:gd name="T74" fmla="*/ 99 w 562"/>
                  <a:gd name="T75" fmla="*/ 639 h 669"/>
                  <a:gd name="T76" fmla="*/ 183 w 562"/>
                  <a:gd name="T77" fmla="*/ 658 h 669"/>
                  <a:gd name="T78" fmla="*/ 226 w 562"/>
                  <a:gd name="T79" fmla="*/ 661 h 669"/>
                  <a:gd name="T80" fmla="*/ 286 w 562"/>
                  <a:gd name="T81" fmla="*/ 655 h 669"/>
                  <a:gd name="T82" fmla="*/ 330 w 562"/>
                  <a:gd name="T83" fmla="*/ 613 h 669"/>
                  <a:gd name="T84" fmla="*/ 339 w 562"/>
                  <a:gd name="T85" fmla="*/ 546 h 669"/>
                  <a:gd name="T86" fmla="*/ 359 w 562"/>
                  <a:gd name="T87" fmla="*/ 509 h 669"/>
                  <a:gd name="T88" fmla="*/ 414 w 562"/>
                  <a:gd name="T89" fmla="*/ 484 h 669"/>
                  <a:gd name="T90" fmla="*/ 442 w 562"/>
                  <a:gd name="T91" fmla="*/ 468 h 669"/>
                  <a:gd name="T92" fmla="*/ 446 w 562"/>
                  <a:gd name="T93" fmla="*/ 436 h 669"/>
                  <a:gd name="T94" fmla="*/ 309 w 562"/>
                  <a:gd name="T95" fmla="*/ 562 h 669"/>
                  <a:gd name="T96" fmla="*/ 308 w 562"/>
                  <a:gd name="T97" fmla="*/ 554 h 669"/>
                  <a:gd name="T98" fmla="*/ 318 w 562"/>
                  <a:gd name="T99" fmla="*/ 532 h 669"/>
                  <a:gd name="T100" fmla="*/ 350 w 562"/>
                  <a:gd name="T101" fmla="*/ 457 h 669"/>
                  <a:gd name="T102" fmla="*/ 372 w 562"/>
                  <a:gd name="T103" fmla="*/ 411 h 669"/>
                  <a:gd name="T104" fmla="*/ 412 w 562"/>
                  <a:gd name="T105" fmla="*/ 390 h 669"/>
                  <a:gd name="T106" fmla="*/ 435 w 562"/>
                  <a:gd name="T107" fmla="*/ 383 h 669"/>
                  <a:gd name="T108" fmla="*/ 459 w 562"/>
                  <a:gd name="T109" fmla="*/ 373 h 669"/>
                  <a:gd name="T110" fmla="*/ 477 w 562"/>
                  <a:gd name="T111" fmla="*/ 365 h 669"/>
                  <a:gd name="T112" fmla="*/ 507 w 562"/>
                  <a:gd name="T113" fmla="*/ 351 h 669"/>
                  <a:gd name="T114" fmla="*/ 532 w 562"/>
                  <a:gd name="T115" fmla="*/ 311 h 669"/>
                  <a:gd name="T116" fmla="*/ 547 w 562"/>
                  <a:gd name="T117" fmla="*/ 281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2" h="669">
                    <a:moveTo>
                      <a:pt x="551" y="246"/>
                    </a:moveTo>
                    <a:cubicBezTo>
                      <a:pt x="549" y="248"/>
                      <a:pt x="549" y="248"/>
                      <a:pt x="549" y="248"/>
                    </a:cubicBezTo>
                    <a:cubicBezTo>
                      <a:pt x="538" y="253"/>
                      <a:pt x="526" y="259"/>
                      <a:pt x="515" y="265"/>
                    </a:cubicBezTo>
                    <a:cubicBezTo>
                      <a:pt x="513" y="266"/>
                      <a:pt x="513" y="266"/>
                      <a:pt x="513" y="266"/>
                    </a:cubicBezTo>
                    <a:cubicBezTo>
                      <a:pt x="488" y="279"/>
                      <a:pt x="461" y="292"/>
                      <a:pt x="435" y="306"/>
                    </a:cubicBezTo>
                    <a:cubicBezTo>
                      <a:pt x="430" y="308"/>
                      <a:pt x="425" y="310"/>
                      <a:pt x="421" y="313"/>
                    </a:cubicBezTo>
                    <a:cubicBezTo>
                      <a:pt x="418" y="314"/>
                      <a:pt x="416" y="314"/>
                      <a:pt x="414" y="314"/>
                    </a:cubicBezTo>
                    <a:cubicBezTo>
                      <a:pt x="409" y="314"/>
                      <a:pt x="406" y="312"/>
                      <a:pt x="401" y="308"/>
                    </a:cubicBezTo>
                    <a:cubicBezTo>
                      <a:pt x="397" y="303"/>
                      <a:pt x="398" y="299"/>
                      <a:pt x="399" y="295"/>
                    </a:cubicBezTo>
                    <a:cubicBezTo>
                      <a:pt x="399" y="291"/>
                      <a:pt x="400" y="288"/>
                      <a:pt x="397" y="284"/>
                    </a:cubicBezTo>
                    <a:cubicBezTo>
                      <a:pt x="395" y="281"/>
                      <a:pt x="393" y="280"/>
                      <a:pt x="391" y="280"/>
                    </a:cubicBezTo>
                    <a:cubicBezTo>
                      <a:pt x="390" y="280"/>
                      <a:pt x="390" y="280"/>
                      <a:pt x="389" y="280"/>
                    </a:cubicBezTo>
                    <a:cubicBezTo>
                      <a:pt x="386" y="281"/>
                      <a:pt x="383" y="287"/>
                      <a:pt x="383" y="292"/>
                    </a:cubicBezTo>
                    <a:cubicBezTo>
                      <a:pt x="383" y="297"/>
                      <a:pt x="386" y="300"/>
                      <a:pt x="389" y="303"/>
                    </a:cubicBezTo>
                    <a:cubicBezTo>
                      <a:pt x="391" y="306"/>
                      <a:pt x="392" y="308"/>
                      <a:pt x="394" y="311"/>
                    </a:cubicBezTo>
                    <a:cubicBezTo>
                      <a:pt x="396" y="317"/>
                      <a:pt x="396" y="325"/>
                      <a:pt x="395" y="333"/>
                    </a:cubicBezTo>
                    <a:cubicBezTo>
                      <a:pt x="395" y="334"/>
                      <a:pt x="395" y="336"/>
                      <a:pt x="395" y="337"/>
                    </a:cubicBezTo>
                    <a:cubicBezTo>
                      <a:pt x="395" y="338"/>
                      <a:pt x="395" y="338"/>
                      <a:pt x="394" y="338"/>
                    </a:cubicBezTo>
                    <a:cubicBezTo>
                      <a:pt x="394" y="338"/>
                      <a:pt x="394" y="338"/>
                      <a:pt x="394" y="338"/>
                    </a:cubicBezTo>
                    <a:cubicBezTo>
                      <a:pt x="392" y="338"/>
                      <a:pt x="387" y="335"/>
                      <a:pt x="379" y="329"/>
                    </a:cubicBezTo>
                    <a:cubicBezTo>
                      <a:pt x="378" y="328"/>
                      <a:pt x="378" y="328"/>
                      <a:pt x="378" y="328"/>
                    </a:cubicBezTo>
                    <a:cubicBezTo>
                      <a:pt x="376" y="327"/>
                      <a:pt x="375" y="326"/>
                      <a:pt x="373" y="326"/>
                    </a:cubicBezTo>
                    <a:cubicBezTo>
                      <a:pt x="371" y="326"/>
                      <a:pt x="369" y="327"/>
                      <a:pt x="367" y="329"/>
                    </a:cubicBezTo>
                    <a:cubicBezTo>
                      <a:pt x="365" y="330"/>
                      <a:pt x="365" y="330"/>
                      <a:pt x="365" y="330"/>
                    </a:cubicBezTo>
                    <a:cubicBezTo>
                      <a:pt x="360" y="333"/>
                      <a:pt x="358" y="333"/>
                      <a:pt x="355" y="333"/>
                    </a:cubicBezTo>
                    <a:cubicBezTo>
                      <a:pt x="354" y="333"/>
                      <a:pt x="353" y="333"/>
                      <a:pt x="352" y="333"/>
                    </a:cubicBezTo>
                    <a:cubicBezTo>
                      <a:pt x="350" y="333"/>
                      <a:pt x="350" y="333"/>
                      <a:pt x="350" y="333"/>
                    </a:cubicBezTo>
                    <a:cubicBezTo>
                      <a:pt x="344" y="333"/>
                      <a:pt x="344" y="333"/>
                      <a:pt x="341" y="328"/>
                    </a:cubicBezTo>
                    <a:cubicBezTo>
                      <a:pt x="341" y="327"/>
                      <a:pt x="341" y="327"/>
                      <a:pt x="341" y="327"/>
                    </a:cubicBezTo>
                    <a:cubicBezTo>
                      <a:pt x="340" y="325"/>
                      <a:pt x="339" y="323"/>
                      <a:pt x="339" y="320"/>
                    </a:cubicBezTo>
                    <a:cubicBezTo>
                      <a:pt x="338" y="315"/>
                      <a:pt x="337" y="313"/>
                      <a:pt x="336" y="311"/>
                    </a:cubicBezTo>
                    <a:cubicBezTo>
                      <a:pt x="335" y="311"/>
                      <a:pt x="335" y="310"/>
                      <a:pt x="335" y="310"/>
                    </a:cubicBezTo>
                    <a:cubicBezTo>
                      <a:pt x="332" y="308"/>
                      <a:pt x="332" y="308"/>
                      <a:pt x="332" y="308"/>
                    </a:cubicBezTo>
                    <a:cubicBezTo>
                      <a:pt x="330" y="312"/>
                      <a:pt x="330" y="312"/>
                      <a:pt x="330" y="312"/>
                    </a:cubicBezTo>
                    <a:cubicBezTo>
                      <a:pt x="330" y="312"/>
                      <a:pt x="330" y="313"/>
                      <a:pt x="330" y="313"/>
                    </a:cubicBezTo>
                    <a:cubicBezTo>
                      <a:pt x="329" y="314"/>
                      <a:pt x="329" y="314"/>
                      <a:pt x="329" y="314"/>
                    </a:cubicBezTo>
                    <a:cubicBezTo>
                      <a:pt x="329" y="316"/>
                      <a:pt x="328" y="318"/>
                      <a:pt x="327" y="318"/>
                    </a:cubicBezTo>
                    <a:cubicBezTo>
                      <a:pt x="327" y="318"/>
                      <a:pt x="326" y="318"/>
                      <a:pt x="326" y="318"/>
                    </a:cubicBezTo>
                    <a:cubicBezTo>
                      <a:pt x="325" y="318"/>
                      <a:pt x="325" y="318"/>
                      <a:pt x="324" y="318"/>
                    </a:cubicBezTo>
                    <a:cubicBezTo>
                      <a:pt x="321" y="316"/>
                      <a:pt x="320" y="310"/>
                      <a:pt x="319" y="307"/>
                    </a:cubicBezTo>
                    <a:cubicBezTo>
                      <a:pt x="319" y="307"/>
                      <a:pt x="319" y="307"/>
                      <a:pt x="319" y="307"/>
                    </a:cubicBezTo>
                    <a:cubicBezTo>
                      <a:pt x="319" y="305"/>
                      <a:pt x="318" y="304"/>
                      <a:pt x="318" y="303"/>
                    </a:cubicBezTo>
                    <a:cubicBezTo>
                      <a:pt x="317" y="299"/>
                      <a:pt x="317" y="296"/>
                      <a:pt x="313" y="294"/>
                    </a:cubicBezTo>
                    <a:cubicBezTo>
                      <a:pt x="311" y="293"/>
                      <a:pt x="309" y="293"/>
                      <a:pt x="307" y="292"/>
                    </a:cubicBezTo>
                    <a:cubicBezTo>
                      <a:pt x="304" y="292"/>
                      <a:pt x="301" y="292"/>
                      <a:pt x="298" y="289"/>
                    </a:cubicBezTo>
                    <a:cubicBezTo>
                      <a:pt x="297" y="288"/>
                      <a:pt x="297" y="286"/>
                      <a:pt x="297" y="285"/>
                    </a:cubicBezTo>
                    <a:cubicBezTo>
                      <a:pt x="297" y="283"/>
                      <a:pt x="297" y="282"/>
                      <a:pt x="296" y="281"/>
                    </a:cubicBezTo>
                    <a:cubicBezTo>
                      <a:pt x="295" y="279"/>
                      <a:pt x="294" y="279"/>
                      <a:pt x="292" y="278"/>
                    </a:cubicBezTo>
                    <a:cubicBezTo>
                      <a:pt x="291" y="278"/>
                      <a:pt x="289" y="277"/>
                      <a:pt x="288" y="276"/>
                    </a:cubicBezTo>
                    <a:cubicBezTo>
                      <a:pt x="287" y="274"/>
                      <a:pt x="285" y="266"/>
                      <a:pt x="284" y="258"/>
                    </a:cubicBezTo>
                    <a:cubicBezTo>
                      <a:pt x="284" y="258"/>
                      <a:pt x="284" y="258"/>
                      <a:pt x="284" y="258"/>
                    </a:cubicBezTo>
                    <a:cubicBezTo>
                      <a:pt x="286" y="255"/>
                      <a:pt x="288" y="253"/>
                      <a:pt x="292" y="252"/>
                    </a:cubicBezTo>
                    <a:cubicBezTo>
                      <a:pt x="294" y="251"/>
                      <a:pt x="294" y="251"/>
                      <a:pt x="294" y="251"/>
                    </a:cubicBezTo>
                    <a:cubicBezTo>
                      <a:pt x="293" y="248"/>
                      <a:pt x="293" y="248"/>
                      <a:pt x="293" y="248"/>
                    </a:cubicBezTo>
                    <a:cubicBezTo>
                      <a:pt x="293" y="247"/>
                      <a:pt x="292" y="246"/>
                      <a:pt x="290" y="244"/>
                    </a:cubicBezTo>
                    <a:cubicBezTo>
                      <a:pt x="287" y="242"/>
                      <a:pt x="285" y="240"/>
                      <a:pt x="286" y="237"/>
                    </a:cubicBezTo>
                    <a:cubicBezTo>
                      <a:pt x="286" y="237"/>
                      <a:pt x="287" y="237"/>
                      <a:pt x="287" y="237"/>
                    </a:cubicBezTo>
                    <a:cubicBezTo>
                      <a:pt x="289" y="237"/>
                      <a:pt x="290" y="238"/>
                      <a:pt x="292" y="239"/>
                    </a:cubicBezTo>
                    <a:cubicBezTo>
                      <a:pt x="294" y="240"/>
                      <a:pt x="295" y="240"/>
                      <a:pt x="296" y="240"/>
                    </a:cubicBezTo>
                    <a:cubicBezTo>
                      <a:pt x="297" y="240"/>
                      <a:pt x="297" y="240"/>
                      <a:pt x="297" y="240"/>
                    </a:cubicBezTo>
                    <a:cubicBezTo>
                      <a:pt x="299" y="240"/>
                      <a:pt x="299" y="240"/>
                      <a:pt x="299" y="240"/>
                    </a:cubicBezTo>
                    <a:cubicBezTo>
                      <a:pt x="299" y="238"/>
                      <a:pt x="299" y="238"/>
                      <a:pt x="299" y="238"/>
                    </a:cubicBezTo>
                    <a:cubicBezTo>
                      <a:pt x="300" y="236"/>
                      <a:pt x="299" y="233"/>
                      <a:pt x="298" y="228"/>
                    </a:cubicBezTo>
                    <a:cubicBezTo>
                      <a:pt x="298" y="227"/>
                      <a:pt x="298" y="226"/>
                      <a:pt x="298" y="225"/>
                    </a:cubicBezTo>
                    <a:cubicBezTo>
                      <a:pt x="301" y="226"/>
                      <a:pt x="304" y="227"/>
                      <a:pt x="307" y="228"/>
                    </a:cubicBezTo>
                    <a:cubicBezTo>
                      <a:pt x="312" y="230"/>
                      <a:pt x="316" y="233"/>
                      <a:pt x="322" y="233"/>
                    </a:cubicBezTo>
                    <a:cubicBezTo>
                      <a:pt x="328" y="233"/>
                      <a:pt x="333" y="230"/>
                      <a:pt x="338" y="228"/>
                    </a:cubicBezTo>
                    <a:cubicBezTo>
                      <a:pt x="342" y="227"/>
                      <a:pt x="345" y="225"/>
                      <a:pt x="348" y="225"/>
                    </a:cubicBezTo>
                    <a:cubicBezTo>
                      <a:pt x="350" y="224"/>
                      <a:pt x="352" y="224"/>
                      <a:pt x="354" y="224"/>
                    </a:cubicBezTo>
                    <a:cubicBezTo>
                      <a:pt x="358" y="224"/>
                      <a:pt x="358" y="224"/>
                      <a:pt x="358" y="224"/>
                    </a:cubicBezTo>
                    <a:cubicBezTo>
                      <a:pt x="363" y="224"/>
                      <a:pt x="369" y="224"/>
                      <a:pt x="370" y="216"/>
                    </a:cubicBezTo>
                    <a:cubicBezTo>
                      <a:pt x="370" y="213"/>
                      <a:pt x="368" y="211"/>
                      <a:pt x="367" y="209"/>
                    </a:cubicBezTo>
                    <a:cubicBezTo>
                      <a:pt x="366" y="208"/>
                      <a:pt x="365" y="207"/>
                      <a:pt x="364" y="205"/>
                    </a:cubicBezTo>
                    <a:cubicBezTo>
                      <a:pt x="363" y="202"/>
                      <a:pt x="363" y="200"/>
                      <a:pt x="364" y="198"/>
                    </a:cubicBezTo>
                    <a:cubicBezTo>
                      <a:pt x="364" y="196"/>
                      <a:pt x="364" y="195"/>
                      <a:pt x="364" y="193"/>
                    </a:cubicBezTo>
                    <a:cubicBezTo>
                      <a:pt x="364" y="187"/>
                      <a:pt x="360" y="186"/>
                      <a:pt x="356" y="184"/>
                    </a:cubicBezTo>
                    <a:cubicBezTo>
                      <a:pt x="354" y="183"/>
                      <a:pt x="352" y="182"/>
                      <a:pt x="350" y="181"/>
                    </a:cubicBezTo>
                    <a:cubicBezTo>
                      <a:pt x="349" y="179"/>
                      <a:pt x="348" y="178"/>
                      <a:pt x="347" y="177"/>
                    </a:cubicBezTo>
                    <a:cubicBezTo>
                      <a:pt x="346" y="175"/>
                      <a:pt x="345" y="174"/>
                      <a:pt x="343" y="173"/>
                    </a:cubicBezTo>
                    <a:cubicBezTo>
                      <a:pt x="341" y="172"/>
                      <a:pt x="339" y="172"/>
                      <a:pt x="338" y="172"/>
                    </a:cubicBezTo>
                    <a:cubicBezTo>
                      <a:pt x="335" y="171"/>
                      <a:pt x="332" y="171"/>
                      <a:pt x="329" y="167"/>
                    </a:cubicBezTo>
                    <a:cubicBezTo>
                      <a:pt x="328" y="163"/>
                      <a:pt x="327" y="158"/>
                      <a:pt x="327" y="153"/>
                    </a:cubicBezTo>
                    <a:cubicBezTo>
                      <a:pt x="327" y="149"/>
                      <a:pt x="327" y="146"/>
                      <a:pt x="326" y="144"/>
                    </a:cubicBezTo>
                    <a:cubicBezTo>
                      <a:pt x="325" y="139"/>
                      <a:pt x="325" y="135"/>
                      <a:pt x="325" y="131"/>
                    </a:cubicBezTo>
                    <a:cubicBezTo>
                      <a:pt x="325" y="128"/>
                      <a:pt x="325" y="125"/>
                      <a:pt x="324" y="122"/>
                    </a:cubicBezTo>
                    <a:cubicBezTo>
                      <a:pt x="323" y="115"/>
                      <a:pt x="322" y="114"/>
                      <a:pt x="316" y="113"/>
                    </a:cubicBezTo>
                    <a:cubicBezTo>
                      <a:pt x="314" y="112"/>
                      <a:pt x="312" y="112"/>
                      <a:pt x="309" y="110"/>
                    </a:cubicBezTo>
                    <a:cubicBezTo>
                      <a:pt x="303" y="107"/>
                      <a:pt x="303" y="101"/>
                      <a:pt x="304" y="93"/>
                    </a:cubicBezTo>
                    <a:cubicBezTo>
                      <a:pt x="305" y="85"/>
                      <a:pt x="306" y="78"/>
                      <a:pt x="298" y="76"/>
                    </a:cubicBezTo>
                    <a:cubicBezTo>
                      <a:pt x="297" y="75"/>
                      <a:pt x="296" y="75"/>
                      <a:pt x="295" y="75"/>
                    </a:cubicBezTo>
                    <a:cubicBezTo>
                      <a:pt x="293" y="75"/>
                      <a:pt x="291" y="76"/>
                      <a:pt x="289" y="76"/>
                    </a:cubicBezTo>
                    <a:cubicBezTo>
                      <a:pt x="288" y="76"/>
                      <a:pt x="287" y="77"/>
                      <a:pt x="285" y="77"/>
                    </a:cubicBezTo>
                    <a:cubicBezTo>
                      <a:pt x="284" y="77"/>
                      <a:pt x="282" y="76"/>
                      <a:pt x="280" y="72"/>
                    </a:cubicBezTo>
                    <a:cubicBezTo>
                      <a:pt x="280" y="71"/>
                      <a:pt x="280" y="69"/>
                      <a:pt x="281" y="67"/>
                    </a:cubicBezTo>
                    <a:cubicBezTo>
                      <a:pt x="282" y="65"/>
                      <a:pt x="282" y="64"/>
                      <a:pt x="282" y="63"/>
                    </a:cubicBezTo>
                    <a:cubicBezTo>
                      <a:pt x="281" y="63"/>
                      <a:pt x="281" y="63"/>
                      <a:pt x="281" y="63"/>
                    </a:cubicBezTo>
                    <a:cubicBezTo>
                      <a:pt x="281" y="62"/>
                      <a:pt x="281" y="62"/>
                      <a:pt x="281" y="62"/>
                    </a:cubicBezTo>
                    <a:cubicBezTo>
                      <a:pt x="281" y="61"/>
                      <a:pt x="280" y="60"/>
                      <a:pt x="277" y="60"/>
                    </a:cubicBezTo>
                    <a:cubicBezTo>
                      <a:pt x="277" y="60"/>
                      <a:pt x="276" y="60"/>
                      <a:pt x="276" y="60"/>
                    </a:cubicBezTo>
                    <a:cubicBezTo>
                      <a:pt x="275" y="60"/>
                      <a:pt x="275" y="60"/>
                      <a:pt x="274" y="60"/>
                    </a:cubicBezTo>
                    <a:cubicBezTo>
                      <a:pt x="273" y="60"/>
                      <a:pt x="272" y="60"/>
                      <a:pt x="271" y="59"/>
                    </a:cubicBezTo>
                    <a:cubicBezTo>
                      <a:pt x="269" y="57"/>
                      <a:pt x="268" y="50"/>
                      <a:pt x="267" y="45"/>
                    </a:cubicBezTo>
                    <a:cubicBezTo>
                      <a:pt x="266" y="42"/>
                      <a:pt x="266" y="39"/>
                      <a:pt x="265" y="37"/>
                    </a:cubicBezTo>
                    <a:cubicBezTo>
                      <a:pt x="264" y="34"/>
                      <a:pt x="263" y="31"/>
                      <a:pt x="263" y="28"/>
                    </a:cubicBezTo>
                    <a:cubicBezTo>
                      <a:pt x="262" y="24"/>
                      <a:pt x="262" y="24"/>
                      <a:pt x="262" y="24"/>
                    </a:cubicBezTo>
                    <a:cubicBezTo>
                      <a:pt x="256" y="25"/>
                      <a:pt x="256" y="25"/>
                      <a:pt x="256" y="25"/>
                    </a:cubicBezTo>
                    <a:cubicBezTo>
                      <a:pt x="256" y="25"/>
                      <a:pt x="256" y="25"/>
                      <a:pt x="256" y="26"/>
                    </a:cubicBezTo>
                    <a:cubicBezTo>
                      <a:pt x="255" y="28"/>
                      <a:pt x="256" y="30"/>
                      <a:pt x="257" y="33"/>
                    </a:cubicBezTo>
                    <a:cubicBezTo>
                      <a:pt x="257" y="33"/>
                      <a:pt x="257" y="34"/>
                      <a:pt x="258" y="36"/>
                    </a:cubicBezTo>
                    <a:cubicBezTo>
                      <a:pt x="258" y="36"/>
                      <a:pt x="258" y="37"/>
                      <a:pt x="258" y="38"/>
                    </a:cubicBezTo>
                    <a:cubicBezTo>
                      <a:pt x="258" y="39"/>
                      <a:pt x="259" y="40"/>
                      <a:pt x="259" y="41"/>
                    </a:cubicBezTo>
                    <a:cubicBezTo>
                      <a:pt x="259" y="43"/>
                      <a:pt x="259" y="44"/>
                      <a:pt x="259" y="46"/>
                    </a:cubicBezTo>
                    <a:cubicBezTo>
                      <a:pt x="259" y="47"/>
                      <a:pt x="258" y="47"/>
                      <a:pt x="257" y="48"/>
                    </a:cubicBezTo>
                    <a:cubicBezTo>
                      <a:pt x="257" y="49"/>
                      <a:pt x="256" y="49"/>
                      <a:pt x="256" y="50"/>
                    </a:cubicBezTo>
                    <a:cubicBezTo>
                      <a:pt x="254" y="52"/>
                      <a:pt x="253" y="55"/>
                      <a:pt x="254" y="59"/>
                    </a:cubicBezTo>
                    <a:cubicBezTo>
                      <a:pt x="254" y="62"/>
                      <a:pt x="257" y="63"/>
                      <a:pt x="258" y="65"/>
                    </a:cubicBezTo>
                    <a:cubicBezTo>
                      <a:pt x="259" y="65"/>
                      <a:pt x="259" y="65"/>
                      <a:pt x="259" y="65"/>
                    </a:cubicBezTo>
                    <a:cubicBezTo>
                      <a:pt x="260" y="66"/>
                      <a:pt x="260" y="67"/>
                      <a:pt x="260" y="70"/>
                    </a:cubicBezTo>
                    <a:cubicBezTo>
                      <a:pt x="260" y="71"/>
                      <a:pt x="260" y="72"/>
                      <a:pt x="260" y="73"/>
                    </a:cubicBezTo>
                    <a:cubicBezTo>
                      <a:pt x="260" y="74"/>
                      <a:pt x="260" y="74"/>
                      <a:pt x="260" y="74"/>
                    </a:cubicBezTo>
                    <a:cubicBezTo>
                      <a:pt x="260" y="76"/>
                      <a:pt x="260" y="78"/>
                      <a:pt x="262" y="80"/>
                    </a:cubicBezTo>
                    <a:cubicBezTo>
                      <a:pt x="262" y="80"/>
                      <a:pt x="262" y="80"/>
                      <a:pt x="262" y="80"/>
                    </a:cubicBezTo>
                    <a:cubicBezTo>
                      <a:pt x="262" y="81"/>
                      <a:pt x="262" y="82"/>
                      <a:pt x="261" y="83"/>
                    </a:cubicBezTo>
                    <a:cubicBezTo>
                      <a:pt x="260" y="84"/>
                      <a:pt x="259" y="85"/>
                      <a:pt x="259" y="86"/>
                    </a:cubicBezTo>
                    <a:cubicBezTo>
                      <a:pt x="259" y="86"/>
                      <a:pt x="259" y="87"/>
                      <a:pt x="258" y="87"/>
                    </a:cubicBezTo>
                    <a:cubicBezTo>
                      <a:pt x="258" y="88"/>
                      <a:pt x="257" y="89"/>
                      <a:pt x="257" y="90"/>
                    </a:cubicBezTo>
                    <a:cubicBezTo>
                      <a:pt x="257" y="90"/>
                      <a:pt x="257" y="91"/>
                      <a:pt x="257" y="91"/>
                    </a:cubicBezTo>
                    <a:cubicBezTo>
                      <a:pt x="257" y="91"/>
                      <a:pt x="256" y="91"/>
                      <a:pt x="256" y="91"/>
                    </a:cubicBezTo>
                    <a:cubicBezTo>
                      <a:pt x="256" y="91"/>
                      <a:pt x="255" y="91"/>
                      <a:pt x="255" y="91"/>
                    </a:cubicBezTo>
                    <a:cubicBezTo>
                      <a:pt x="253" y="91"/>
                      <a:pt x="251" y="91"/>
                      <a:pt x="250" y="92"/>
                    </a:cubicBezTo>
                    <a:cubicBezTo>
                      <a:pt x="248" y="95"/>
                      <a:pt x="248" y="100"/>
                      <a:pt x="248" y="103"/>
                    </a:cubicBezTo>
                    <a:cubicBezTo>
                      <a:pt x="248" y="104"/>
                      <a:pt x="248" y="104"/>
                      <a:pt x="248" y="104"/>
                    </a:cubicBezTo>
                    <a:cubicBezTo>
                      <a:pt x="249" y="105"/>
                      <a:pt x="249" y="106"/>
                      <a:pt x="249" y="108"/>
                    </a:cubicBezTo>
                    <a:cubicBezTo>
                      <a:pt x="248" y="108"/>
                      <a:pt x="248" y="108"/>
                      <a:pt x="248" y="108"/>
                    </a:cubicBezTo>
                    <a:cubicBezTo>
                      <a:pt x="248" y="108"/>
                      <a:pt x="248" y="109"/>
                      <a:pt x="247" y="109"/>
                    </a:cubicBezTo>
                    <a:cubicBezTo>
                      <a:pt x="245" y="109"/>
                      <a:pt x="244" y="110"/>
                      <a:pt x="243" y="111"/>
                    </a:cubicBezTo>
                    <a:cubicBezTo>
                      <a:pt x="241" y="113"/>
                      <a:pt x="240" y="115"/>
                      <a:pt x="239" y="117"/>
                    </a:cubicBezTo>
                    <a:cubicBezTo>
                      <a:pt x="239" y="118"/>
                      <a:pt x="239" y="118"/>
                      <a:pt x="239" y="119"/>
                    </a:cubicBezTo>
                    <a:cubicBezTo>
                      <a:pt x="239" y="119"/>
                      <a:pt x="239" y="120"/>
                      <a:pt x="239" y="120"/>
                    </a:cubicBezTo>
                    <a:cubicBezTo>
                      <a:pt x="238" y="120"/>
                      <a:pt x="238" y="120"/>
                      <a:pt x="237" y="120"/>
                    </a:cubicBezTo>
                    <a:cubicBezTo>
                      <a:pt x="237" y="120"/>
                      <a:pt x="237" y="120"/>
                      <a:pt x="236" y="120"/>
                    </a:cubicBezTo>
                    <a:cubicBezTo>
                      <a:pt x="236" y="120"/>
                      <a:pt x="235" y="119"/>
                      <a:pt x="234" y="118"/>
                    </a:cubicBezTo>
                    <a:cubicBezTo>
                      <a:pt x="234" y="117"/>
                      <a:pt x="234" y="117"/>
                      <a:pt x="234" y="117"/>
                    </a:cubicBezTo>
                    <a:cubicBezTo>
                      <a:pt x="232" y="115"/>
                      <a:pt x="230" y="113"/>
                      <a:pt x="227" y="113"/>
                    </a:cubicBezTo>
                    <a:cubicBezTo>
                      <a:pt x="226" y="112"/>
                      <a:pt x="225" y="112"/>
                      <a:pt x="224" y="112"/>
                    </a:cubicBezTo>
                    <a:cubicBezTo>
                      <a:pt x="223" y="112"/>
                      <a:pt x="223" y="112"/>
                      <a:pt x="223" y="112"/>
                    </a:cubicBezTo>
                    <a:cubicBezTo>
                      <a:pt x="222" y="112"/>
                      <a:pt x="221" y="112"/>
                      <a:pt x="220" y="111"/>
                    </a:cubicBezTo>
                    <a:cubicBezTo>
                      <a:pt x="220" y="111"/>
                      <a:pt x="220" y="110"/>
                      <a:pt x="219" y="110"/>
                    </a:cubicBezTo>
                    <a:cubicBezTo>
                      <a:pt x="219" y="108"/>
                      <a:pt x="218" y="107"/>
                      <a:pt x="216" y="106"/>
                    </a:cubicBezTo>
                    <a:cubicBezTo>
                      <a:pt x="214" y="104"/>
                      <a:pt x="212" y="104"/>
                      <a:pt x="210" y="104"/>
                    </a:cubicBezTo>
                    <a:cubicBezTo>
                      <a:pt x="210" y="104"/>
                      <a:pt x="209" y="104"/>
                      <a:pt x="208" y="104"/>
                    </a:cubicBezTo>
                    <a:cubicBezTo>
                      <a:pt x="208" y="104"/>
                      <a:pt x="207" y="104"/>
                      <a:pt x="206" y="104"/>
                    </a:cubicBezTo>
                    <a:cubicBezTo>
                      <a:pt x="204" y="104"/>
                      <a:pt x="202" y="104"/>
                      <a:pt x="200" y="106"/>
                    </a:cubicBezTo>
                    <a:cubicBezTo>
                      <a:pt x="199" y="106"/>
                      <a:pt x="197" y="107"/>
                      <a:pt x="196" y="108"/>
                    </a:cubicBezTo>
                    <a:cubicBezTo>
                      <a:pt x="197" y="106"/>
                      <a:pt x="197" y="105"/>
                      <a:pt x="197" y="103"/>
                    </a:cubicBezTo>
                    <a:cubicBezTo>
                      <a:pt x="197" y="103"/>
                      <a:pt x="197" y="102"/>
                      <a:pt x="198" y="101"/>
                    </a:cubicBezTo>
                    <a:cubicBezTo>
                      <a:pt x="198" y="101"/>
                      <a:pt x="198" y="101"/>
                      <a:pt x="198" y="101"/>
                    </a:cubicBezTo>
                    <a:cubicBezTo>
                      <a:pt x="198" y="99"/>
                      <a:pt x="199" y="95"/>
                      <a:pt x="196" y="93"/>
                    </a:cubicBezTo>
                    <a:cubicBezTo>
                      <a:pt x="195" y="92"/>
                      <a:pt x="194" y="91"/>
                      <a:pt x="192" y="91"/>
                    </a:cubicBezTo>
                    <a:cubicBezTo>
                      <a:pt x="191" y="91"/>
                      <a:pt x="190" y="92"/>
                      <a:pt x="189" y="92"/>
                    </a:cubicBezTo>
                    <a:cubicBezTo>
                      <a:pt x="188" y="92"/>
                      <a:pt x="187" y="93"/>
                      <a:pt x="187" y="93"/>
                    </a:cubicBezTo>
                    <a:cubicBezTo>
                      <a:pt x="187" y="92"/>
                      <a:pt x="186" y="91"/>
                      <a:pt x="186" y="87"/>
                    </a:cubicBezTo>
                    <a:cubicBezTo>
                      <a:pt x="186" y="81"/>
                      <a:pt x="184" y="79"/>
                      <a:pt x="182" y="75"/>
                    </a:cubicBezTo>
                    <a:cubicBezTo>
                      <a:pt x="181" y="73"/>
                      <a:pt x="181" y="72"/>
                      <a:pt x="181" y="70"/>
                    </a:cubicBezTo>
                    <a:cubicBezTo>
                      <a:pt x="181" y="66"/>
                      <a:pt x="180" y="63"/>
                      <a:pt x="177" y="61"/>
                    </a:cubicBezTo>
                    <a:cubicBezTo>
                      <a:pt x="176" y="59"/>
                      <a:pt x="176" y="59"/>
                      <a:pt x="176" y="59"/>
                    </a:cubicBezTo>
                    <a:cubicBezTo>
                      <a:pt x="175" y="59"/>
                      <a:pt x="175" y="58"/>
                      <a:pt x="174" y="57"/>
                    </a:cubicBezTo>
                    <a:cubicBezTo>
                      <a:pt x="173" y="57"/>
                      <a:pt x="173" y="57"/>
                      <a:pt x="173" y="57"/>
                    </a:cubicBezTo>
                    <a:cubicBezTo>
                      <a:pt x="173" y="56"/>
                      <a:pt x="172" y="56"/>
                      <a:pt x="172" y="56"/>
                    </a:cubicBezTo>
                    <a:cubicBezTo>
                      <a:pt x="172" y="55"/>
                      <a:pt x="172" y="55"/>
                      <a:pt x="172" y="55"/>
                    </a:cubicBezTo>
                    <a:cubicBezTo>
                      <a:pt x="172" y="54"/>
                      <a:pt x="173" y="54"/>
                      <a:pt x="173" y="53"/>
                    </a:cubicBezTo>
                    <a:cubicBezTo>
                      <a:pt x="173" y="53"/>
                      <a:pt x="172" y="52"/>
                      <a:pt x="172" y="51"/>
                    </a:cubicBezTo>
                    <a:cubicBezTo>
                      <a:pt x="172" y="49"/>
                      <a:pt x="172" y="48"/>
                      <a:pt x="173" y="46"/>
                    </a:cubicBezTo>
                    <a:cubicBezTo>
                      <a:pt x="173" y="45"/>
                      <a:pt x="173" y="45"/>
                      <a:pt x="174" y="44"/>
                    </a:cubicBezTo>
                    <a:cubicBezTo>
                      <a:pt x="175" y="41"/>
                      <a:pt x="177" y="35"/>
                      <a:pt x="172" y="33"/>
                    </a:cubicBezTo>
                    <a:cubicBezTo>
                      <a:pt x="170" y="32"/>
                      <a:pt x="169" y="32"/>
                      <a:pt x="168" y="32"/>
                    </a:cubicBezTo>
                    <a:cubicBezTo>
                      <a:pt x="165" y="32"/>
                      <a:pt x="164" y="35"/>
                      <a:pt x="163" y="36"/>
                    </a:cubicBezTo>
                    <a:cubicBezTo>
                      <a:pt x="163" y="37"/>
                      <a:pt x="162" y="38"/>
                      <a:pt x="162" y="38"/>
                    </a:cubicBezTo>
                    <a:cubicBezTo>
                      <a:pt x="162" y="38"/>
                      <a:pt x="161" y="37"/>
                      <a:pt x="160" y="36"/>
                    </a:cubicBezTo>
                    <a:cubicBezTo>
                      <a:pt x="159" y="34"/>
                      <a:pt x="157" y="32"/>
                      <a:pt x="154" y="32"/>
                    </a:cubicBezTo>
                    <a:cubicBezTo>
                      <a:pt x="153" y="32"/>
                      <a:pt x="153" y="32"/>
                      <a:pt x="152" y="32"/>
                    </a:cubicBezTo>
                    <a:cubicBezTo>
                      <a:pt x="150" y="32"/>
                      <a:pt x="149" y="34"/>
                      <a:pt x="148" y="34"/>
                    </a:cubicBezTo>
                    <a:cubicBezTo>
                      <a:pt x="148" y="35"/>
                      <a:pt x="148" y="35"/>
                      <a:pt x="148" y="35"/>
                    </a:cubicBezTo>
                    <a:cubicBezTo>
                      <a:pt x="147" y="35"/>
                      <a:pt x="147" y="35"/>
                      <a:pt x="145" y="35"/>
                    </a:cubicBezTo>
                    <a:cubicBezTo>
                      <a:pt x="145" y="35"/>
                      <a:pt x="144" y="35"/>
                      <a:pt x="144" y="35"/>
                    </a:cubicBezTo>
                    <a:cubicBezTo>
                      <a:pt x="143" y="35"/>
                      <a:pt x="142" y="35"/>
                      <a:pt x="142" y="35"/>
                    </a:cubicBezTo>
                    <a:cubicBezTo>
                      <a:pt x="138" y="35"/>
                      <a:pt x="138" y="35"/>
                      <a:pt x="138" y="35"/>
                    </a:cubicBezTo>
                    <a:cubicBezTo>
                      <a:pt x="137" y="35"/>
                      <a:pt x="137" y="35"/>
                      <a:pt x="136" y="35"/>
                    </a:cubicBezTo>
                    <a:cubicBezTo>
                      <a:pt x="135" y="35"/>
                      <a:pt x="135" y="35"/>
                      <a:pt x="135" y="35"/>
                    </a:cubicBezTo>
                    <a:cubicBezTo>
                      <a:pt x="133" y="35"/>
                      <a:pt x="132" y="35"/>
                      <a:pt x="131" y="34"/>
                    </a:cubicBezTo>
                    <a:cubicBezTo>
                      <a:pt x="129" y="34"/>
                      <a:pt x="126" y="31"/>
                      <a:pt x="126" y="28"/>
                    </a:cubicBezTo>
                    <a:cubicBezTo>
                      <a:pt x="126" y="27"/>
                      <a:pt x="126" y="27"/>
                      <a:pt x="126" y="27"/>
                    </a:cubicBezTo>
                    <a:cubicBezTo>
                      <a:pt x="126" y="25"/>
                      <a:pt x="126" y="23"/>
                      <a:pt x="124" y="21"/>
                    </a:cubicBezTo>
                    <a:cubicBezTo>
                      <a:pt x="122" y="19"/>
                      <a:pt x="119" y="18"/>
                      <a:pt x="116" y="18"/>
                    </a:cubicBezTo>
                    <a:cubicBezTo>
                      <a:pt x="116" y="17"/>
                      <a:pt x="116" y="17"/>
                      <a:pt x="116" y="17"/>
                    </a:cubicBezTo>
                    <a:cubicBezTo>
                      <a:pt x="115" y="17"/>
                      <a:pt x="115" y="17"/>
                      <a:pt x="114" y="17"/>
                    </a:cubicBezTo>
                    <a:cubicBezTo>
                      <a:pt x="114" y="16"/>
                      <a:pt x="114" y="16"/>
                      <a:pt x="114" y="16"/>
                    </a:cubicBezTo>
                    <a:cubicBezTo>
                      <a:pt x="112" y="14"/>
                      <a:pt x="110" y="14"/>
                      <a:pt x="108" y="14"/>
                    </a:cubicBezTo>
                    <a:cubicBezTo>
                      <a:pt x="108" y="14"/>
                      <a:pt x="107" y="14"/>
                      <a:pt x="107" y="14"/>
                    </a:cubicBezTo>
                    <a:cubicBezTo>
                      <a:pt x="107" y="14"/>
                      <a:pt x="106" y="14"/>
                      <a:pt x="106" y="13"/>
                    </a:cubicBezTo>
                    <a:cubicBezTo>
                      <a:pt x="105" y="12"/>
                      <a:pt x="104" y="11"/>
                      <a:pt x="103" y="10"/>
                    </a:cubicBezTo>
                    <a:cubicBezTo>
                      <a:pt x="101" y="9"/>
                      <a:pt x="100" y="9"/>
                      <a:pt x="98" y="8"/>
                    </a:cubicBezTo>
                    <a:cubicBezTo>
                      <a:pt x="98" y="8"/>
                      <a:pt x="97" y="8"/>
                      <a:pt x="96" y="7"/>
                    </a:cubicBezTo>
                    <a:cubicBezTo>
                      <a:pt x="96" y="7"/>
                      <a:pt x="95" y="6"/>
                      <a:pt x="94" y="6"/>
                    </a:cubicBezTo>
                    <a:cubicBezTo>
                      <a:pt x="94" y="5"/>
                      <a:pt x="93" y="5"/>
                      <a:pt x="93" y="5"/>
                    </a:cubicBezTo>
                    <a:cubicBezTo>
                      <a:pt x="88" y="2"/>
                      <a:pt x="85" y="0"/>
                      <a:pt x="81" y="0"/>
                    </a:cubicBezTo>
                    <a:cubicBezTo>
                      <a:pt x="80" y="0"/>
                      <a:pt x="78" y="1"/>
                      <a:pt x="76" y="1"/>
                    </a:cubicBezTo>
                    <a:cubicBezTo>
                      <a:pt x="74" y="3"/>
                      <a:pt x="72" y="4"/>
                      <a:pt x="70" y="6"/>
                    </a:cubicBezTo>
                    <a:cubicBezTo>
                      <a:pt x="69" y="7"/>
                      <a:pt x="68" y="8"/>
                      <a:pt x="67" y="9"/>
                    </a:cubicBezTo>
                    <a:cubicBezTo>
                      <a:pt x="66" y="9"/>
                      <a:pt x="66" y="9"/>
                      <a:pt x="66" y="9"/>
                    </a:cubicBezTo>
                    <a:cubicBezTo>
                      <a:pt x="65" y="10"/>
                      <a:pt x="64" y="10"/>
                      <a:pt x="63" y="12"/>
                    </a:cubicBezTo>
                    <a:cubicBezTo>
                      <a:pt x="63" y="12"/>
                      <a:pt x="62" y="13"/>
                      <a:pt x="62" y="13"/>
                    </a:cubicBezTo>
                    <a:cubicBezTo>
                      <a:pt x="62" y="14"/>
                      <a:pt x="61" y="15"/>
                      <a:pt x="61" y="15"/>
                    </a:cubicBezTo>
                    <a:cubicBezTo>
                      <a:pt x="61" y="15"/>
                      <a:pt x="60" y="15"/>
                      <a:pt x="60" y="15"/>
                    </a:cubicBezTo>
                    <a:cubicBezTo>
                      <a:pt x="59" y="15"/>
                      <a:pt x="59" y="15"/>
                      <a:pt x="58" y="15"/>
                    </a:cubicBezTo>
                    <a:cubicBezTo>
                      <a:pt x="58" y="15"/>
                      <a:pt x="58" y="15"/>
                      <a:pt x="58" y="15"/>
                    </a:cubicBezTo>
                    <a:cubicBezTo>
                      <a:pt x="57" y="15"/>
                      <a:pt x="57" y="15"/>
                      <a:pt x="56" y="16"/>
                    </a:cubicBezTo>
                    <a:cubicBezTo>
                      <a:pt x="56" y="15"/>
                      <a:pt x="56" y="15"/>
                      <a:pt x="56" y="15"/>
                    </a:cubicBezTo>
                    <a:cubicBezTo>
                      <a:pt x="55" y="15"/>
                      <a:pt x="55" y="15"/>
                      <a:pt x="54" y="15"/>
                    </a:cubicBezTo>
                    <a:cubicBezTo>
                      <a:pt x="53" y="14"/>
                      <a:pt x="51" y="14"/>
                      <a:pt x="49" y="14"/>
                    </a:cubicBezTo>
                    <a:cubicBezTo>
                      <a:pt x="49" y="14"/>
                      <a:pt x="49" y="14"/>
                      <a:pt x="49" y="14"/>
                    </a:cubicBezTo>
                    <a:cubicBezTo>
                      <a:pt x="48" y="14"/>
                      <a:pt x="48" y="14"/>
                      <a:pt x="47" y="14"/>
                    </a:cubicBezTo>
                    <a:cubicBezTo>
                      <a:pt x="46" y="14"/>
                      <a:pt x="45" y="14"/>
                      <a:pt x="45" y="14"/>
                    </a:cubicBezTo>
                    <a:cubicBezTo>
                      <a:pt x="44" y="14"/>
                      <a:pt x="43" y="14"/>
                      <a:pt x="42" y="14"/>
                    </a:cubicBezTo>
                    <a:cubicBezTo>
                      <a:pt x="41" y="14"/>
                      <a:pt x="40" y="13"/>
                      <a:pt x="39" y="13"/>
                    </a:cubicBezTo>
                    <a:cubicBezTo>
                      <a:pt x="38" y="12"/>
                      <a:pt x="36" y="12"/>
                      <a:pt x="35" y="11"/>
                    </a:cubicBezTo>
                    <a:cubicBezTo>
                      <a:pt x="31" y="10"/>
                      <a:pt x="27" y="9"/>
                      <a:pt x="22" y="9"/>
                    </a:cubicBezTo>
                    <a:cubicBezTo>
                      <a:pt x="20" y="9"/>
                      <a:pt x="19" y="9"/>
                      <a:pt x="17" y="9"/>
                    </a:cubicBezTo>
                    <a:cubicBezTo>
                      <a:pt x="12" y="10"/>
                      <a:pt x="8" y="12"/>
                      <a:pt x="5" y="16"/>
                    </a:cubicBezTo>
                    <a:cubicBezTo>
                      <a:pt x="3" y="18"/>
                      <a:pt x="2" y="20"/>
                      <a:pt x="2" y="23"/>
                    </a:cubicBezTo>
                    <a:cubicBezTo>
                      <a:pt x="2" y="23"/>
                      <a:pt x="1" y="24"/>
                      <a:pt x="1" y="24"/>
                    </a:cubicBezTo>
                    <a:cubicBezTo>
                      <a:pt x="1" y="26"/>
                      <a:pt x="0" y="28"/>
                      <a:pt x="0" y="30"/>
                    </a:cubicBezTo>
                    <a:cubicBezTo>
                      <a:pt x="1" y="34"/>
                      <a:pt x="3" y="39"/>
                      <a:pt x="4" y="42"/>
                    </a:cubicBezTo>
                    <a:cubicBezTo>
                      <a:pt x="6" y="45"/>
                      <a:pt x="9" y="48"/>
                      <a:pt x="11" y="49"/>
                    </a:cubicBezTo>
                    <a:cubicBezTo>
                      <a:pt x="12" y="49"/>
                      <a:pt x="12" y="49"/>
                      <a:pt x="12" y="49"/>
                    </a:cubicBezTo>
                    <a:cubicBezTo>
                      <a:pt x="14" y="51"/>
                      <a:pt x="15" y="52"/>
                      <a:pt x="15" y="53"/>
                    </a:cubicBezTo>
                    <a:cubicBezTo>
                      <a:pt x="15" y="54"/>
                      <a:pt x="14" y="54"/>
                      <a:pt x="14" y="55"/>
                    </a:cubicBezTo>
                    <a:cubicBezTo>
                      <a:pt x="14" y="56"/>
                      <a:pt x="13" y="57"/>
                      <a:pt x="13" y="58"/>
                    </a:cubicBezTo>
                    <a:cubicBezTo>
                      <a:pt x="13" y="60"/>
                      <a:pt x="14" y="63"/>
                      <a:pt x="15" y="65"/>
                    </a:cubicBezTo>
                    <a:cubicBezTo>
                      <a:pt x="16" y="65"/>
                      <a:pt x="16" y="65"/>
                      <a:pt x="16" y="65"/>
                    </a:cubicBezTo>
                    <a:cubicBezTo>
                      <a:pt x="16" y="66"/>
                      <a:pt x="15" y="66"/>
                      <a:pt x="15" y="67"/>
                    </a:cubicBezTo>
                    <a:cubicBezTo>
                      <a:pt x="15" y="67"/>
                      <a:pt x="14" y="68"/>
                      <a:pt x="14" y="69"/>
                    </a:cubicBezTo>
                    <a:cubicBezTo>
                      <a:pt x="12" y="71"/>
                      <a:pt x="9" y="75"/>
                      <a:pt x="12" y="79"/>
                    </a:cubicBezTo>
                    <a:cubicBezTo>
                      <a:pt x="13" y="81"/>
                      <a:pt x="14" y="83"/>
                      <a:pt x="17" y="84"/>
                    </a:cubicBezTo>
                    <a:cubicBezTo>
                      <a:pt x="18" y="84"/>
                      <a:pt x="18" y="84"/>
                      <a:pt x="19" y="84"/>
                    </a:cubicBezTo>
                    <a:cubicBezTo>
                      <a:pt x="19" y="84"/>
                      <a:pt x="19" y="84"/>
                      <a:pt x="19" y="84"/>
                    </a:cubicBezTo>
                    <a:cubicBezTo>
                      <a:pt x="19" y="85"/>
                      <a:pt x="19" y="85"/>
                      <a:pt x="19" y="85"/>
                    </a:cubicBezTo>
                    <a:cubicBezTo>
                      <a:pt x="19" y="86"/>
                      <a:pt x="19" y="87"/>
                      <a:pt x="20" y="88"/>
                    </a:cubicBezTo>
                    <a:cubicBezTo>
                      <a:pt x="20" y="89"/>
                      <a:pt x="20" y="90"/>
                      <a:pt x="20" y="92"/>
                    </a:cubicBezTo>
                    <a:cubicBezTo>
                      <a:pt x="20" y="93"/>
                      <a:pt x="20" y="95"/>
                      <a:pt x="21" y="97"/>
                    </a:cubicBezTo>
                    <a:cubicBezTo>
                      <a:pt x="22" y="99"/>
                      <a:pt x="23" y="100"/>
                      <a:pt x="25" y="101"/>
                    </a:cubicBezTo>
                    <a:cubicBezTo>
                      <a:pt x="25" y="101"/>
                      <a:pt x="26" y="102"/>
                      <a:pt x="26" y="102"/>
                    </a:cubicBezTo>
                    <a:cubicBezTo>
                      <a:pt x="26" y="102"/>
                      <a:pt x="26" y="103"/>
                      <a:pt x="26" y="104"/>
                    </a:cubicBezTo>
                    <a:cubicBezTo>
                      <a:pt x="26" y="105"/>
                      <a:pt x="26" y="105"/>
                      <a:pt x="26" y="105"/>
                    </a:cubicBezTo>
                    <a:cubicBezTo>
                      <a:pt x="26" y="106"/>
                      <a:pt x="27" y="109"/>
                      <a:pt x="29" y="110"/>
                    </a:cubicBezTo>
                    <a:cubicBezTo>
                      <a:pt x="29" y="110"/>
                      <a:pt x="30" y="111"/>
                      <a:pt x="30" y="111"/>
                    </a:cubicBezTo>
                    <a:cubicBezTo>
                      <a:pt x="30" y="111"/>
                      <a:pt x="31" y="111"/>
                      <a:pt x="31" y="111"/>
                    </a:cubicBezTo>
                    <a:cubicBezTo>
                      <a:pt x="31" y="111"/>
                      <a:pt x="31" y="111"/>
                      <a:pt x="31" y="111"/>
                    </a:cubicBezTo>
                    <a:cubicBezTo>
                      <a:pt x="31" y="112"/>
                      <a:pt x="31" y="113"/>
                      <a:pt x="31" y="114"/>
                    </a:cubicBezTo>
                    <a:cubicBezTo>
                      <a:pt x="31" y="115"/>
                      <a:pt x="31" y="115"/>
                      <a:pt x="31" y="115"/>
                    </a:cubicBezTo>
                    <a:cubicBezTo>
                      <a:pt x="32" y="116"/>
                      <a:pt x="31" y="117"/>
                      <a:pt x="30" y="119"/>
                    </a:cubicBezTo>
                    <a:cubicBezTo>
                      <a:pt x="28" y="122"/>
                      <a:pt x="27" y="125"/>
                      <a:pt x="27" y="128"/>
                    </a:cubicBezTo>
                    <a:cubicBezTo>
                      <a:pt x="27" y="130"/>
                      <a:pt x="27" y="131"/>
                      <a:pt x="26" y="132"/>
                    </a:cubicBezTo>
                    <a:cubicBezTo>
                      <a:pt x="26" y="135"/>
                      <a:pt x="26" y="135"/>
                      <a:pt x="26" y="135"/>
                    </a:cubicBezTo>
                    <a:cubicBezTo>
                      <a:pt x="26" y="136"/>
                      <a:pt x="25" y="138"/>
                      <a:pt x="24" y="139"/>
                    </a:cubicBezTo>
                    <a:cubicBezTo>
                      <a:pt x="24" y="140"/>
                      <a:pt x="24" y="140"/>
                      <a:pt x="24" y="140"/>
                    </a:cubicBezTo>
                    <a:cubicBezTo>
                      <a:pt x="21" y="146"/>
                      <a:pt x="12" y="160"/>
                      <a:pt x="23" y="168"/>
                    </a:cubicBezTo>
                    <a:cubicBezTo>
                      <a:pt x="27" y="171"/>
                      <a:pt x="31" y="173"/>
                      <a:pt x="35" y="176"/>
                    </a:cubicBezTo>
                    <a:cubicBezTo>
                      <a:pt x="38" y="178"/>
                      <a:pt x="42" y="180"/>
                      <a:pt x="45" y="182"/>
                    </a:cubicBezTo>
                    <a:cubicBezTo>
                      <a:pt x="46" y="183"/>
                      <a:pt x="47" y="184"/>
                      <a:pt x="48" y="184"/>
                    </a:cubicBezTo>
                    <a:cubicBezTo>
                      <a:pt x="49" y="185"/>
                      <a:pt x="50" y="185"/>
                      <a:pt x="51" y="186"/>
                    </a:cubicBezTo>
                    <a:cubicBezTo>
                      <a:pt x="53" y="187"/>
                      <a:pt x="54" y="189"/>
                      <a:pt x="55" y="190"/>
                    </a:cubicBezTo>
                    <a:cubicBezTo>
                      <a:pt x="56" y="191"/>
                      <a:pt x="57" y="192"/>
                      <a:pt x="58" y="194"/>
                    </a:cubicBezTo>
                    <a:cubicBezTo>
                      <a:pt x="59" y="195"/>
                      <a:pt x="59" y="195"/>
                      <a:pt x="59" y="195"/>
                    </a:cubicBezTo>
                    <a:cubicBezTo>
                      <a:pt x="62" y="199"/>
                      <a:pt x="64" y="202"/>
                      <a:pt x="65" y="206"/>
                    </a:cubicBezTo>
                    <a:cubicBezTo>
                      <a:pt x="66" y="211"/>
                      <a:pt x="68" y="214"/>
                      <a:pt x="70" y="217"/>
                    </a:cubicBezTo>
                    <a:cubicBezTo>
                      <a:pt x="71" y="219"/>
                      <a:pt x="71" y="219"/>
                      <a:pt x="71" y="219"/>
                    </a:cubicBezTo>
                    <a:cubicBezTo>
                      <a:pt x="72" y="221"/>
                      <a:pt x="72" y="224"/>
                      <a:pt x="73" y="227"/>
                    </a:cubicBezTo>
                    <a:cubicBezTo>
                      <a:pt x="73" y="229"/>
                      <a:pt x="73" y="230"/>
                      <a:pt x="73" y="231"/>
                    </a:cubicBezTo>
                    <a:cubicBezTo>
                      <a:pt x="74" y="233"/>
                      <a:pt x="74" y="235"/>
                      <a:pt x="75" y="237"/>
                    </a:cubicBezTo>
                    <a:cubicBezTo>
                      <a:pt x="75" y="238"/>
                      <a:pt x="76" y="239"/>
                      <a:pt x="76" y="240"/>
                    </a:cubicBezTo>
                    <a:cubicBezTo>
                      <a:pt x="76" y="241"/>
                      <a:pt x="76" y="241"/>
                      <a:pt x="76" y="242"/>
                    </a:cubicBezTo>
                    <a:cubicBezTo>
                      <a:pt x="77" y="243"/>
                      <a:pt x="77" y="248"/>
                      <a:pt x="82" y="248"/>
                    </a:cubicBezTo>
                    <a:cubicBezTo>
                      <a:pt x="82" y="248"/>
                      <a:pt x="83" y="247"/>
                      <a:pt x="84" y="247"/>
                    </a:cubicBezTo>
                    <a:cubicBezTo>
                      <a:pt x="85" y="247"/>
                      <a:pt x="86" y="246"/>
                      <a:pt x="87" y="246"/>
                    </a:cubicBezTo>
                    <a:cubicBezTo>
                      <a:pt x="89" y="246"/>
                      <a:pt x="90" y="248"/>
                      <a:pt x="90" y="248"/>
                    </a:cubicBezTo>
                    <a:cubicBezTo>
                      <a:pt x="90" y="249"/>
                      <a:pt x="90" y="249"/>
                      <a:pt x="90" y="249"/>
                    </a:cubicBezTo>
                    <a:cubicBezTo>
                      <a:pt x="89" y="250"/>
                      <a:pt x="87" y="250"/>
                      <a:pt x="86" y="250"/>
                    </a:cubicBezTo>
                    <a:cubicBezTo>
                      <a:pt x="84" y="250"/>
                      <a:pt x="83" y="250"/>
                      <a:pt x="82" y="250"/>
                    </a:cubicBezTo>
                    <a:cubicBezTo>
                      <a:pt x="76" y="251"/>
                      <a:pt x="74" y="256"/>
                      <a:pt x="73" y="260"/>
                    </a:cubicBezTo>
                    <a:cubicBezTo>
                      <a:pt x="72" y="261"/>
                      <a:pt x="72" y="261"/>
                      <a:pt x="72" y="261"/>
                    </a:cubicBezTo>
                    <a:cubicBezTo>
                      <a:pt x="72" y="262"/>
                      <a:pt x="72" y="262"/>
                      <a:pt x="71" y="263"/>
                    </a:cubicBezTo>
                    <a:cubicBezTo>
                      <a:pt x="71" y="264"/>
                      <a:pt x="70" y="265"/>
                      <a:pt x="70" y="266"/>
                    </a:cubicBezTo>
                    <a:cubicBezTo>
                      <a:pt x="69" y="269"/>
                      <a:pt x="68" y="271"/>
                      <a:pt x="67" y="273"/>
                    </a:cubicBezTo>
                    <a:cubicBezTo>
                      <a:pt x="66" y="274"/>
                      <a:pt x="66" y="274"/>
                      <a:pt x="66" y="274"/>
                    </a:cubicBezTo>
                    <a:cubicBezTo>
                      <a:pt x="66" y="276"/>
                      <a:pt x="65" y="278"/>
                      <a:pt x="63" y="280"/>
                    </a:cubicBezTo>
                    <a:cubicBezTo>
                      <a:pt x="63" y="282"/>
                      <a:pt x="62" y="282"/>
                      <a:pt x="61" y="283"/>
                    </a:cubicBezTo>
                    <a:cubicBezTo>
                      <a:pt x="61" y="284"/>
                      <a:pt x="60" y="284"/>
                      <a:pt x="60" y="285"/>
                    </a:cubicBezTo>
                    <a:cubicBezTo>
                      <a:pt x="59" y="286"/>
                      <a:pt x="58" y="287"/>
                      <a:pt x="57" y="288"/>
                    </a:cubicBezTo>
                    <a:cubicBezTo>
                      <a:pt x="57" y="289"/>
                      <a:pt x="56" y="290"/>
                      <a:pt x="55" y="291"/>
                    </a:cubicBezTo>
                    <a:cubicBezTo>
                      <a:pt x="52" y="294"/>
                      <a:pt x="49" y="298"/>
                      <a:pt x="45" y="301"/>
                    </a:cubicBezTo>
                    <a:cubicBezTo>
                      <a:pt x="44" y="302"/>
                      <a:pt x="43" y="303"/>
                      <a:pt x="42" y="304"/>
                    </a:cubicBezTo>
                    <a:cubicBezTo>
                      <a:pt x="39" y="307"/>
                      <a:pt x="36" y="310"/>
                      <a:pt x="33" y="311"/>
                    </a:cubicBezTo>
                    <a:cubicBezTo>
                      <a:pt x="32" y="312"/>
                      <a:pt x="32" y="312"/>
                      <a:pt x="31" y="312"/>
                    </a:cubicBezTo>
                    <a:cubicBezTo>
                      <a:pt x="27" y="314"/>
                      <a:pt x="21" y="316"/>
                      <a:pt x="21" y="322"/>
                    </a:cubicBezTo>
                    <a:cubicBezTo>
                      <a:pt x="22" y="325"/>
                      <a:pt x="24" y="327"/>
                      <a:pt x="25" y="329"/>
                    </a:cubicBezTo>
                    <a:cubicBezTo>
                      <a:pt x="25" y="329"/>
                      <a:pt x="26" y="329"/>
                      <a:pt x="26" y="330"/>
                    </a:cubicBezTo>
                    <a:cubicBezTo>
                      <a:pt x="27" y="330"/>
                      <a:pt x="27" y="331"/>
                      <a:pt x="28" y="332"/>
                    </a:cubicBezTo>
                    <a:cubicBezTo>
                      <a:pt x="28" y="333"/>
                      <a:pt x="28" y="333"/>
                      <a:pt x="28" y="333"/>
                    </a:cubicBezTo>
                    <a:cubicBezTo>
                      <a:pt x="29" y="335"/>
                      <a:pt x="30" y="336"/>
                      <a:pt x="30" y="337"/>
                    </a:cubicBezTo>
                    <a:cubicBezTo>
                      <a:pt x="31" y="337"/>
                      <a:pt x="31" y="337"/>
                      <a:pt x="31" y="337"/>
                    </a:cubicBezTo>
                    <a:cubicBezTo>
                      <a:pt x="34" y="340"/>
                      <a:pt x="36" y="342"/>
                      <a:pt x="39" y="344"/>
                    </a:cubicBezTo>
                    <a:cubicBezTo>
                      <a:pt x="40" y="345"/>
                      <a:pt x="40" y="345"/>
                      <a:pt x="40" y="345"/>
                    </a:cubicBezTo>
                    <a:cubicBezTo>
                      <a:pt x="40" y="345"/>
                      <a:pt x="40" y="346"/>
                      <a:pt x="40" y="346"/>
                    </a:cubicBezTo>
                    <a:cubicBezTo>
                      <a:pt x="40" y="347"/>
                      <a:pt x="40" y="347"/>
                      <a:pt x="40" y="347"/>
                    </a:cubicBezTo>
                    <a:cubicBezTo>
                      <a:pt x="40" y="348"/>
                      <a:pt x="40" y="348"/>
                      <a:pt x="40" y="349"/>
                    </a:cubicBezTo>
                    <a:cubicBezTo>
                      <a:pt x="39" y="351"/>
                      <a:pt x="38" y="352"/>
                      <a:pt x="38" y="354"/>
                    </a:cubicBezTo>
                    <a:cubicBezTo>
                      <a:pt x="38" y="359"/>
                      <a:pt x="40" y="362"/>
                      <a:pt x="41" y="366"/>
                    </a:cubicBezTo>
                    <a:cubicBezTo>
                      <a:pt x="41" y="367"/>
                      <a:pt x="41" y="367"/>
                      <a:pt x="41" y="367"/>
                    </a:cubicBezTo>
                    <a:cubicBezTo>
                      <a:pt x="42" y="369"/>
                      <a:pt x="44" y="372"/>
                      <a:pt x="45" y="374"/>
                    </a:cubicBezTo>
                    <a:cubicBezTo>
                      <a:pt x="46" y="377"/>
                      <a:pt x="48" y="381"/>
                      <a:pt x="49" y="384"/>
                    </a:cubicBezTo>
                    <a:cubicBezTo>
                      <a:pt x="49" y="385"/>
                      <a:pt x="49" y="386"/>
                      <a:pt x="50" y="387"/>
                    </a:cubicBezTo>
                    <a:cubicBezTo>
                      <a:pt x="51" y="392"/>
                      <a:pt x="52" y="396"/>
                      <a:pt x="56" y="401"/>
                    </a:cubicBezTo>
                    <a:cubicBezTo>
                      <a:pt x="57" y="401"/>
                      <a:pt x="58" y="402"/>
                      <a:pt x="59" y="403"/>
                    </a:cubicBezTo>
                    <a:cubicBezTo>
                      <a:pt x="61" y="405"/>
                      <a:pt x="64" y="408"/>
                      <a:pt x="64" y="410"/>
                    </a:cubicBezTo>
                    <a:cubicBezTo>
                      <a:pt x="64" y="412"/>
                      <a:pt x="63" y="413"/>
                      <a:pt x="61" y="416"/>
                    </a:cubicBezTo>
                    <a:cubicBezTo>
                      <a:pt x="60" y="416"/>
                      <a:pt x="60" y="417"/>
                      <a:pt x="59" y="417"/>
                    </a:cubicBezTo>
                    <a:cubicBezTo>
                      <a:pt x="56" y="421"/>
                      <a:pt x="54" y="428"/>
                      <a:pt x="56" y="433"/>
                    </a:cubicBezTo>
                    <a:cubicBezTo>
                      <a:pt x="56" y="435"/>
                      <a:pt x="58" y="437"/>
                      <a:pt x="59" y="438"/>
                    </a:cubicBezTo>
                    <a:cubicBezTo>
                      <a:pt x="60" y="438"/>
                      <a:pt x="60" y="439"/>
                      <a:pt x="60" y="439"/>
                    </a:cubicBezTo>
                    <a:cubicBezTo>
                      <a:pt x="61" y="440"/>
                      <a:pt x="61" y="442"/>
                      <a:pt x="61" y="443"/>
                    </a:cubicBezTo>
                    <a:cubicBezTo>
                      <a:pt x="58" y="438"/>
                      <a:pt x="54" y="433"/>
                      <a:pt x="50" y="433"/>
                    </a:cubicBezTo>
                    <a:cubicBezTo>
                      <a:pt x="46" y="432"/>
                      <a:pt x="46" y="432"/>
                      <a:pt x="46" y="432"/>
                    </a:cubicBezTo>
                    <a:cubicBezTo>
                      <a:pt x="47" y="436"/>
                      <a:pt x="47" y="436"/>
                      <a:pt x="47" y="436"/>
                    </a:cubicBezTo>
                    <a:cubicBezTo>
                      <a:pt x="52" y="478"/>
                      <a:pt x="59" y="528"/>
                      <a:pt x="66" y="577"/>
                    </a:cubicBezTo>
                    <a:cubicBezTo>
                      <a:pt x="67" y="578"/>
                      <a:pt x="67" y="580"/>
                      <a:pt x="67" y="581"/>
                    </a:cubicBezTo>
                    <a:cubicBezTo>
                      <a:pt x="68" y="585"/>
                      <a:pt x="68" y="589"/>
                      <a:pt x="69" y="593"/>
                    </a:cubicBezTo>
                    <a:cubicBezTo>
                      <a:pt x="69" y="604"/>
                      <a:pt x="73" y="608"/>
                      <a:pt x="78" y="616"/>
                    </a:cubicBezTo>
                    <a:cubicBezTo>
                      <a:pt x="81" y="619"/>
                      <a:pt x="81" y="619"/>
                      <a:pt x="81" y="619"/>
                    </a:cubicBezTo>
                    <a:cubicBezTo>
                      <a:pt x="83" y="622"/>
                      <a:pt x="85" y="624"/>
                      <a:pt x="88" y="626"/>
                    </a:cubicBezTo>
                    <a:cubicBezTo>
                      <a:pt x="90" y="628"/>
                      <a:pt x="92" y="630"/>
                      <a:pt x="94" y="633"/>
                    </a:cubicBezTo>
                    <a:cubicBezTo>
                      <a:pt x="96" y="635"/>
                      <a:pt x="97" y="637"/>
                      <a:pt x="99" y="639"/>
                    </a:cubicBezTo>
                    <a:cubicBezTo>
                      <a:pt x="105" y="647"/>
                      <a:pt x="109" y="653"/>
                      <a:pt x="120" y="653"/>
                    </a:cubicBezTo>
                    <a:cubicBezTo>
                      <a:pt x="122" y="653"/>
                      <a:pt x="124" y="653"/>
                      <a:pt x="126" y="652"/>
                    </a:cubicBezTo>
                    <a:cubicBezTo>
                      <a:pt x="128" y="652"/>
                      <a:pt x="131" y="651"/>
                      <a:pt x="134" y="651"/>
                    </a:cubicBezTo>
                    <a:cubicBezTo>
                      <a:pt x="138" y="650"/>
                      <a:pt x="145" y="648"/>
                      <a:pt x="149" y="648"/>
                    </a:cubicBezTo>
                    <a:cubicBezTo>
                      <a:pt x="150" y="648"/>
                      <a:pt x="150" y="648"/>
                      <a:pt x="150" y="648"/>
                    </a:cubicBezTo>
                    <a:cubicBezTo>
                      <a:pt x="154" y="648"/>
                      <a:pt x="158" y="651"/>
                      <a:pt x="162" y="654"/>
                    </a:cubicBezTo>
                    <a:cubicBezTo>
                      <a:pt x="164" y="656"/>
                      <a:pt x="166" y="658"/>
                      <a:pt x="169" y="659"/>
                    </a:cubicBezTo>
                    <a:cubicBezTo>
                      <a:pt x="172" y="660"/>
                      <a:pt x="174" y="661"/>
                      <a:pt x="176" y="661"/>
                    </a:cubicBezTo>
                    <a:cubicBezTo>
                      <a:pt x="179" y="661"/>
                      <a:pt x="181" y="660"/>
                      <a:pt x="183" y="658"/>
                    </a:cubicBezTo>
                    <a:cubicBezTo>
                      <a:pt x="184" y="658"/>
                      <a:pt x="184" y="658"/>
                      <a:pt x="184" y="658"/>
                    </a:cubicBezTo>
                    <a:cubicBezTo>
                      <a:pt x="185" y="657"/>
                      <a:pt x="186" y="657"/>
                      <a:pt x="187" y="656"/>
                    </a:cubicBezTo>
                    <a:cubicBezTo>
                      <a:pt x="191" y="654"/>
                      <a:pt x="195" y="653"/>
                      <a:pt x="200" y="652"/>
                    </a:cubicBezTo>
                    <a:cubicBezTo>
                      <a:pt x="200" y="652"/>
                      <a:pt x="200" y="652"/>
                      <a:pt x="200" y="652"/>
                    </a:cubicBezTo>
                    <a:cubicBezTo>
                      <a:pt x="203" y="651"/>
                      <a:pt x="205" y="650"/>
                      <a:pt x="208" y="649"/>
                    </a:cubicBezTo>
                    <a:cubicBezTo>
                      <a:pt x="211" y="648"/>
                      <a:pt x="214" y="647"/>
                      <a:pt x="217" y="647"/>
                    </a:cubicBezTo>
                    <a:cubicBezTo>
                      <a:pt x="218" y="647"/>
                      <a:pt x="218" y="647"/>
                      <a:pt x="219" y="648"/>
                    </a:cubicBezTo>
                    <a:cubicBezTo>
                      <a:pt x="222" y="649"/>
                      <a:pt x="223" y="652"/>
                      <a:pt x="224" y="657"/>
                    </a:cubicBezTo>
                    <a:cubicBezTo>
                      <a:pt x="226" y="661"/>
                      <a:pt x="226" y="661"/>
                      <a:pt x="226" y="661"/>
                    </a:cubicBezTo>
                    <a:cubicBezTo>
                      <a:pt x="226" y="663"/>
                      <a:pt x="227" y="664"/>
                      <a:pt x="227" y="666"/>
                    </a:cubicBezTo>
                    <a:cubicBezTo>
                      <a:pt x="228" y="669"/>
                      <a:pt x="228" y="669"/>
                      <a:pt x="228" y="669"/>
                    </a:cubicBezTo>
                    <a:cubicBezTo>
                      <a:pt x="231" y="668"/>
                      <a:pt x="231" y="668"/>
                      <a:pt x="231" y="668"/>
                    </a:cubicBezTo>
                    <a:cubicBezTo>
                      <a:pt x="234" y="668"/>
                      <a:pt x="238" y="667"/>
                      <a:pt x="241" y="667"/>
                    </a:cubicBezTo>
                    <a:cubicBezTo>
                      <a:pt x="246" y="666"/>
                      <a:pt x="252" y="665"/>
                      <a:pt x="257" y="664"/>
                    </a:cubicBezTo>
                    <a:cubicBezTo>
                      <a:pt x="260" y="663"/>
                      <a:pt x="262" y="662"/>
                      <a:pt x="264" y="661"/>
                    </a:cubicBezTo>
                    <a:cubicBezTo>
                      <a:pt x="267" y="660"/>
                      <a:pt x="269" y="659"/>
                      <a:pt x="271" y="658"/>
                    </a:cubicBezTo>
                    <a:cubicBezTo>
                      <a:pt x="272" y="658"/>
                      <a:pt x="274" y="657"/>
                      <a:pt x="275" y="657"/>
                    </a:cubicBezTo>
                    <a:cubicBezTo>
                      <a:pt x="279" y="656"/>
                      <a:pt x="282" y="655"/>
                      <a:pt x="286" y="655"/>
                    </a:cubicBezTo>
                    <a:cubicBezTo>
                      <a:pt x="291" y="655"/>
                      <a:pt x="296" y="653"/>
                      <a:pt x="301" y="651"/>
                    </a:cubicBezTo>
                    <a:cubicBezTo>
                      <a:pt x="302" y="650"/>
                      <a:pt x="302" y="650"/>
                      <a:pt x="302" y="650"/>
                    </a:cubicBezTo>
                    <a:cubicBezTo>
                      <a:pt x="306" y="648"/>
                      <a:pt x="310" y="646"/>
                      <a:pt x="312" y="640"/>
                    </a:cubicBezTo>
                    <a:cubicBezTo>
                      <a:pt x="312" y="640"/>
                      <a:pt x="312" y="639"/>
                      <a:pt x="313" y="638"/>
                    </a:cubicBezTo>
                    <a:cubicBezTo>
                      <a:pt x="313" y="637"/>
                      <a:pt x="313" y="636"/>
                      <a:pt x="314" y="635"/>
                    </a:cubicBezTo>
                    <a:cubicBezTo>
                      <a:pt x="316" y="633"/>
                      <a:pt x="317" y="632"/>
                      <a:pt x="319" y="631"/>
                    </a:cubicBezTo>
                    <a:cubicBezTo>
                      <a:pt x="322" y="631"/>
                      <a:pt x="325" y="629"/>
                      <a:pt x="327" y="626"/>
                    </a:cubicBezTo>
                    <a:cubicBezTo>
                      <a:pt x="328" y="623"/>
                      <a:pt x="328" y="621"/>
                      <a:pt x="329" y="619"/>
                    </a:cubicBezTo>
                    <a:cubicBezTo>
                      <a:pt x="329" y="617"/>
                      <a:pt x="329" y="615"/>
                      <a:pt x="330" y="613"/>
                    </a:cubicBezTo>
                    <a:cubicBezTo>
                      <a:pt x="332" y="609"/>
                      <a:pt x="333" y="605"/>
                      <a:pt x="333" y="599"/>
                    </a:cubicBezTo>
                    <a:cubicBezTo>
                      <a:pt x="333" y="596"/>
                      <a:pt x="333" y="593"/>
                      <a:pt x="332" y="591"/>
                    </a:cubicBezTo>
                    <a:cubicBezTo>
                      <a:pt x="332" y="589"/>
                      <a:pt x="332" y="587"/>
                      <a:pt x="331" y="585"/>
                    </a:cubicBezTo>
                    <a:cubicBezTo>
                      <a:pt x="331" y="582"/>
                      <a:pt x="332" y="579"/>
                      <a:pt x="333" y="575"/>
                    </a:cubicBezTo>
                    <a:cubicBezTo>
                      <a:pt x="334" y="574"/>
                      <a:pt x="334" y="571"/>
                      <a:pt x="335" y="569"/>
                    </a:cubicBezTo>
                    <a:cubicBezTo>
                      <a:pt x="335" y="567"/>
                      <a:pt x="335" y="565"/>
                      <a:pt x="335" y="562"/>
                    </a:cubicBezTo>
                    <a:cubicBezTo>
                      <a:pt x="334" y="560"/>
                      <a:pt x="334" y="558"/>
                      <a:pt x="335" y="556"/>
                    </a:cubicBezTo>
                    <a:cubicBezTo>
                      <a:pt x="335" y="554"/>
                      <a:pt x="336" y="553"/>
                      <a:pt x="337" y="552"/>
                    </a:cubicBezTo>
                    <a:cubicBezTo>
                      <a:pt x="338" y="550"/>
                      <a:pt x="338" y="548"/>
                      <a:pt x="339" y="546"/>
                    </a:cubicBezTo>
                    <a:cubicBezTo>
                      <a:pt x="339" y="545"/>
                      <a:pt x="340" y="544"/>
                      <a:pt x="340" y="543"/>
                    </a:cubicBezTo>
                    <a:cubicBezTo>
                      <a:pt x="340" y="542"/>
                      <a:pt x="341" y="537"/>
                      <a:pt x="342" y="537"/>
                    </a:cubicBezTo>
                    <a:cubicBezTo>
                      <a:pt x="343" y="537"/>
                      <a:pt x="344" y="538"/>
                      <a:pt x="346" y="538"/>
                    </a:cubicBezTo>
                    <a:cubicBezTo>
                      <a:pt x="348" y="540"/>
                      <a:pt x="348" y="540"/>
                      <a:pt x="348" y="540"/>
                    </a:cubicBezTo>
                    <a:cubicBezTo>
                      <a:pt x="350" y="538"/>
                      <a:pt x="350" y="538"/>
                      <a:pt x="350" y="538"/>
                    </a:cubicBezTo>
                    <a:cubicBezTo>
                      <a:pt x="351" y="536"/>
                      <a:pt x="352" y="535"/>
                      <a:pt x="354" y="534"/>
                    </a:cubicBezTo>
                    <a:cubicBezTo>
                      <a:pt x="355" y="532"/>
                      <a:pt x="357" y="530"/>
                      <a:pt x="358" y="528"/>
                    </a:cubicBezTo>
                    <a:cubicBezTo>
                      <a:pt x="361" y="524"/>
                      <a:pt x="360" y="520"/>
                      <a:pt x="359" y="517"/>
                    </a:cubicBezTo>
                    <a:cubicBezTo>
                      <a:pt x="358" y="514"/>
                      <a:pt x="357" y="511"/>
                      <a:pt x="359" y="509"/>
                    </a:cubicBezTo>
                    <a:cubicBezTo>
                      <a:pt x="361" y="506"/>
                      <a:pt x="376" y="499"/>
                      <a:pt x="379" y="499"/>
                    </a:cubicBezTo>
                    <a:cubicBezTo>
                      <a:pt x="380" y="499"/>
                      <a:pt x="380" y="499"/>
                      <a:pt x="381" y="499"/>
                    </a:cubicBezTo>
                    <a:cubicBezTo>
                      <a:pt x="382" y="499"/>
                      <a:pt x="383" y="499"/>
                      <a:pt x="384" y="500"/>
                    </a:cubicBezTo>
                    <a:cubicBezTo>
                      <a:pt x="384" y="500"/>
                      <a:pt x="385" y="500"/>
                      <a:pt x="386" y="500"/>
                    </a:cubicBezTo>
                    <a:cubicBezTo>
                      <a:pt x="387" y="500"/>
                      <a:pt x="388" y="500"/>
                      <a:pt x="389" y="499"/>
                    </a:cubicBezTo>
                    <a:cubicBezTo>
                      <a:pt x="390" y="499"/>
                      <a:pt x="391" y="498"/>
                      <a:pt x="394" y="495"/>
                    </a:cubicBezTo>
                    <a:cubicBezTo>
                      <a:pt x="395" y="494"/>
                      <a:pt x="396" y="493"/>
                      <a:pt x="397" y="493"/>
                    </a:cubicBezTo>
                    <a:cubicBezTo>
                      <a:pt x="402" y="489"/>
                      <a:pt x="407" y="486"/>
                      <a:pt x="412" y="484"/>
                    </a:cubicBezTo>
                    <a:cubicBezTo>
                      <a:pt x="414" y="484"/>
                      <a:pt x="414" y="484"/>
                      <a:pt x="414" y="484"/>
                    </a:cubicBezTo>
                    <a:cubicBezTo>
                      <a:pt x="414" y="482"/>
                      <a:pt x="414" y="482"/>
                      <a:pt x="414" y="482"/>
                    </a:cubicBezTo>
                    <a:cubicBezTo>
                      <a:pt x="414" y="482"/>
                      <a:pt x="414" y="481"/>
                      <a:pt x="414" y="481"/>
                    </a:cubicBezTo>
                    <a:cubicBezTo>
                      <a:pt x="414" y="481"/>
                      <a:pt x="415" y="481"/>
                      <a:pt x="415" y="481"/>
                    </a:cubicBezTo>
                    <a:cubicBezTo>
                      <a:pt x="416" y="481"/>
                      <a:pt x="417" y="481"/>
                      <a:pt x="417" y="482"/>
                    </a:cubicBezTo>
                    <a:cubicBezTo>
                      <a:pt x="418" y="482"/>
                      <a:pt x="419" y="482"/>
                      <a:pt x="420" y="482"/>
                    </a:cubicBezTo>
                    <a:cubicBezTo>
                      <a:pt x="424" y="482"/>
                      <a:pt x="428" y="481"/>
                      <a:pt x="431" y="480"/>
                    </a:cubicBezTo>
                    <a:cubicBezTo>
                      <a:pt x="436" y="478"/>
                      <a:pt x="438" y="474"/>
                      <a:pt x="440" y="471"/>
                    </a:cubicBezTo>
                    <a:cubicBezTo>
                      <a:pt x="441" y="470"/>
                      <a:pt x="441" y="470"/>
                      <a:pt x="441" y="470"/>
                    </a:cubicBezTo>
                    <a:cubicBezTo>
                      <a:pt x="441" y="469"/>
                      <a:pt x="441" y="469"/>
                      <a:pt x="442" y="468"/>
                    </a:cubicBezTo>
                    <a:cubicBezTo>
                      <a:pt x="442" y="467"/>
                      <a:pt x="443" y="466"/>
                      <a:pt x="444" y="465"/>
                    </a:cubicBezTo>
                    <a:cubicBezTo>
                      <a:pt x="444" y="464"/>
                      <a:pt x="444" y="464"/>
                      <a:pt x="444" y="464"/>
                    </a:cubicBezTo>
                    <a:cubicBezTo>
                      <a:pt x="445" y="463"/>
                      <a:pt x="445" y="462"/>
                      <a:pt x="445" y="461"/>
                    </a:cubicBezTo>
                    <a:cubicBezTo>
                      <a:pt x="446" y="461"/>
                      <a:pt x="446" y="460"/>
                      <a:pt x="447" y="459"/>
                    </a:cubicBezTo>
                    <a:cubicBezTo>
                      <a:pt x="447" y="459"/>
                      <a:pt x="447" y="458"/>
                      <a:pt x="448" y="457"/>
                    </a:cubicBezTo>
                    <a:cubicBezTo>
                      <a:pt x="448" y="457"/>
                      <a:pt x="448" y="457"/>
                      <a:pt x="449" y="456"/>
                    </a:cubicBezTo>
                    <a:cubicBezTo>
                      <a:pt x="449" y="456"/>
                      <a:pt x="450" y="455"/>
                      <a:pt x="450" y="454"/>
                    </a:cubicBezTo>
                    <a:cubicBezTo>
                      <a:pt x="452" y="452"/>
                      <a:pt x="452" y="449"/>
                      <a:pt x="451" y="445"/>
                    </a:cubicBezTo>
                    <a:cubicBezTo>
                      <a:pt x="451" y="442"/>
                      <a:pt x="449" y="439"/>
                      <a:pt x="446" y="436"/>
                    </a:cubicBezTo>
                    <a:cubicBezTo>
                      <a:pt x="442" y="430"/>
                      <a:pt x="435" y="427"/>
                      <a:pt x="427" y="427"/>
                    </a:cubicBezTo>
                    <a:cubicBezTo>
                      <a:pt x="416" y="427"/>
                      <a:pt x="403" y="433"/>
                      <a:pt x="397" y="437"/>
                    </a:cubicBezTo>
                    <a:cubicBezTo>
                      <a:pt x="380" y="446"/>
                      <a:pt x="367" y="460"/>
                      <a:pt x="357" y="471"/>
                    </a:cubicBezTo>
                    <a:cubicBezTo>
                      <a:pt x="347" y="482"/>
                      <a:pt x="339" y="493"/>
                      <a:pt x="333" y="504"/>
                    </a:cubicBezTo>
                    <a:cubicBezTo>
                      <a:pt x="332" y="506"/>
                      <a:pt x="332" y="506"/>
                      <a:pt x="332" y="506"/>
                    </a:cubicBezTo>
                    <a:cubicBezTo>
                      <a:pt x="330" y="510"/>
                      <a:pt x="327" y="515"/>
                      <a:pt x="326" y="520"/>
                    </a:cubicBezTo>
                    <a:cubicBezTo>
                      <a:pt x="324" y="527"/>
                      <a:pt x="322" y="533"/>
                      <a:pt x="319" y="540"/>
                    </a:cubicBezTo>
                    <a:cubicBezTo>
                      <a:pt x="317" y="543"/>
                      <a:pt x="316" y="546"/>
                      <a:pt x="315" y="549"/>
                    </a:cubicBezTo>
                    <a:cubicBezTo>
                      <a:pt x="314" y="554"/>
                      <a:pt x="312" y="558"/>
                      <a:pt x="309" y="562"/>
                    </a:cubicBezTo>
                    <a:cubicBezTo>
                      <a:pt x="309" y="562"/>
                      <a:pt x="309" y="562"/>
                      <a:pt x="309" y="562"/>
                    </a:cubicBezTo>
                    <a:cubicBezTo>
                      <a:pt x="308" y="563"/>
                      <a:pt x="307" y="565"/>
                      <a:pt x="306" y="565"/>
                    </a:cubicBezTo>
                    <a:cubicBezTo>
                      <a:pt x="306" y="566"/>
                      <a:pt x="305" y="566"/>
                      <a:pt x="305" y="566"/>
                    </a:cubicBezTo>
                    <a:cubicBezTo>
                      <a:pt x="303" y="567"/>
                      <a:pt x="302" y="567"/>
                      <a:pt x="301" y="568"/>
                    </a:cubicBezTo>
                    <a:cubicBezTo>
                      <a:pt x="301" y="568"/>
                      <a:pt x="301" y="568"/>
                      <a:pt x="302" y="567"/>
                    </a:cubicBezTo>
                    <a:cubicBezTo>
                      <a:pt x="302" y="567"/>
                      <a:pt x="302" y="566"/>
                      <a:pt x="303" y="566"/>
                    </a:cubicBezTo>
                    <a:cubicBezTo>
                      <a:pt x="303" y="565"/>
                      <a:pt x="303" y="564"/>
                      <a:pt x="304" y="564"/>
                    </a:cubicBezTo>
                    <a:cubicBezTo>
                      <a:pt x="305" y="563"/>
                      <a:pt x="308" y="562"/>
                      <a:pt x="308" y="558"/>
                    </a:cubicBezTo>
                    <a:cubicBezTo>
                      <a:pt x="308" y="557"/>
                      <a:pt x="308" y="556"/>
                      <a:pt x="308" y="554"/>
                    </a:cubicBezTo>
                    <a:cubicBezTo>
                      <a:pt x="308" y="553"/>
                      <a:pt x="308" y="551"/>
                      <a:pt x="308" y="550"/>
                    </a:cubicBezTo>
                    <a:cubicBezTo>
                      <a:pt x="308" y="549"/>
                      <a:pt x="309" y="548"/>
                      <a:pt x="309" y="547"/>
                    </a:cubicBezTo>
                    <a:cubicBezTo>
                      <a:pt x="310" y="545"/>
                      <a:pt x="310" y="543"/>
                      <a:pt x="311" y="541"/>
                    </a:cubicBezTo>
                    <a:cubicBezTo>
                      <a:pt x="312" y="540"/>
                      <a:pt x="312" y="539"/>
                      <a:pt x="312" y="539"/>
                    </a:cubicBezTo>
                    <a:cubicBezTo>
                      <a:pt x="313" y="538"/>
                      <a:pt x="313" y="537"/>
                      <a:pt x="314" y="536"/>
                    </a:cubicBezTo>
                    <a:cubicBezTo>
                      <a:pt x="314" y="536"/>
                      <a:pt x="314" y="536"/>
                      <a:pt x="314" y="536"/>
                    </a:cubicBezTo>
                    <a:cubicBezTo>
                      <a:pt x="315" y="536"/>
                      <a:pt x="316" y="535"/>
                      <a:pt x="316" y="535"/>
                    </a:cubicBezTo>
                    <a:cubicBezTo>
                      <a:pt x="317" y="534"/>
                      <a:pt x="317" y="533"/>
                      <a:pt x="318" y="532"/>
                    </a:cubicBezTo>
                    <a:cubicBezTo>
                      <a:pt x="318" y="532"/>
                      <a:pt x="318" y="532"/>
                      <a:pt x="318" y="532"/>
                    </a:cubicBezTo>
                    <a:cubicBezTo>
                      <a:pt x="320" y="527"/>
                      <a:pt x="320" y="523"/>
                      <a:pt x="321" y="519"/>
                    </a:cubicBezTo>
                    <a:cubicBezTo>
                      <a:pt x="321" y="517"/>
                      <a:pt x="321" y="514"/>
                      <a:pt x="322" y="512"/>
                    </a:cubicBezTo>
                    <a:cubicBezTo>
                      <a:pt x="322" y="510"/>
                      <a:pt x="323" y="509"/>
                      <a:pt x="324" y="507"/>
                    </a:cubicBezTo>
                    <a:cubicBezTo>
                      <a:pt x="325" y="507"/>
                      <a:pt x="325" y="506"/>
                      <a:pt x="325" y="505"/>
                    </a:cubicBezTo>
                    <a:cubicBezTo>
                      <a:pt x="328" y="502"/>
                      <a:pt x="328" y="497"/>
                      <a:pt x="328" y="493"/>
                    </a:cubicBezTo>
                    <a:cubicBezTo>
                      <a:pt x="328" y="491"/>
                      <a:pt x="328" y="489"/>
                      <a:pt x="329" y="486"/>
                    </a:cubicBezTo>
                    <a:cubicBezTo>
                      <a:pt x="331" y="479"/>
                      <a:pt x="335" y="473"/>
                      <a:pt x="339" y="468"/>
                    </a:cubicBezTo>
                    <a:cubicBezTo>
                      <a:pt x="340" y="466"/>
                      <a:pt x="342" y="464"/>
                      <a:pt x="344" y="462"/>
                    </a:cubicBezTo>
                    <a:cubicBezTo>
                      <a:pt x="346" y="460"/>
                      <a:pt x="348" y="458"/>
                      <a:pt x="350" y="457"/>
                    </a:cubicBezTo>
                    <a:cubicBezTo>
                      <a:pt x="352" y="455"/>
                      <a:pt x="354" y="453"/>
                      <a:pt x="356" y="452"/>
                    </a:cubicBezTo>
                    <a:cubicBezTo>
                      <a:pt x="357" y="451"/>
                      <a:pt x="358" y="450"/>
                      <a:pt x="360" y="449"/>
                    </a:cubicBezTo>
                    <a:cubicBezTo>
                      <a:pt x="361" y="449"/>
                      <a:pt x="364" y="447"/>
                      <a:pt x="365" y="444"/>
                    </a:cubicBezTo>
                    <a:cubicBezTo>
                      <a:pt x="365" y="443"/>
                      <a:pt x="365" y="442"/>
                      <a:pt x="365" y="441"/>
                    </a:cubicBezTo>
                    <a:cubicBezTo>
                      <a:pt x="365" y="441"/>
                      <a:pt x="365" y="441"/>
                      <a:pt x="365" y="440"/>
                    </a:cubicBezTo>
                    <a:cubicBezTo>
                      <a:pt x="365" y="439"/>
                      <a:pt x="365" y="437"/>
                      <a:pt x="365" y="435"/>
                    </a:cubicBezTo>
                    <a:cubicBezTo>
                      <a:pt x="365" y="433"/>
                      <a:pt x="365" y="431"/>
                      <a:pt x="365" y="429"/>
                    </a:cubicBezTo>
                    <a:cubicBezTo>
                      <a:pt x="365" y="426"/>
                      <a:pt x="365" y="423"/>
                      <a:pt x="366" y="420"/>
                    </a:cubicBezTo>
                    <a:cubicBezTo>
                      <a:pt x="367" y="416"/>
                      <a:pt x="369" y="413"/>
                      <a:pt x="372" y="411"/>
                    </a:cubicBezTo>
                    <a:cubicBezTo>
                      <a:pt x="373" y="410"/>
                      <a:pt x="373" y="410"/>
                      <a:pt x="373" y="410"/>
                    </a:cubicBezTo>
                    <a:cubicBezTo>
                      <a:pt x="373" y="409"/>
                      <a:pt x="374" y="408"/>
                      <a:pt x="375" y="408"/>
                    </a:cubicBezTo>
                    <a:cubicBezTo>
                      <a:pt x="377" y="407"/>
                      <a:pt x="379" y="407"/>
                      <a:pt x="381" y="406"/>
                    </a:cubicBezTo>
                    <a:cubicBezTo>
                      <a:pt x="383" y="404"/>
                      <a:pt x="385" y="403"/>
                      <a:pt x="388" y="401"/>
                    </a:cubicBezTo>
                    <a:cubicBezTo>
                      <a:pt x="389" y="400"/>
                      <a:pt x="389" y="400"/>
                      <a:pt x="389" y="400"/>
                    </a:cubicBezTo>
                    <a:cubicBezTo>
                      <a:pt x="391" y="399"/>
                      <a:pt x="393" y="398"/>
                      <a:pt x="395" y="397"/>
                    </a:cubicBezTo>
                    <a:cubicBezTo>
                      <a:pt x="396" y="395"/>
                      <a:pt x="396" y="395"/>
                      <a:pt x="397" y="395"/>
                    </a:cubicBezTo>
                    <a:cubicBezTo>
                      <a:pt x="401" y="394"/>
                      <a:pt x="405" y="393"/>
                      <a:pt x="409" y="392"/>
                    </a:cubicBezTo>
                    <a:cubicBezTo>
                      <a:pt x="410" y="391"/>
                      <a:pt x="411" y="391"/>
                      <a:pt x="412" y="390"/>
                    </a:cubicBezTo>
                    <a:cubicBezTo>
                      <a:pt x="413" y="390"/>
                      <a:pt x="413" y="390"/>
                      <a:pt x="414" y="389"/>
                    </a:cubicBezTo>
                    <a:cubicBezTo>
                      <a:pt x="415" y="389"/>
                      <a:pt x="415" y="389"/>
                      <a:pt x="416" y="388"/>
                    </a:cubicBezTo>
                    <a:cubicBezTo>
                      <a:pt x="417" y="388"/>
                      <a:pt x="418" y="388"/>
                      <a:pt x="418" y="387"/>
                    </a:cubicBezTo>
                    <a:cubicBezTo>
                      <a:pt x="419" y="387"/>
                      <a:pt x="420" y="387"/>
                      <a:pt x="421" y="387"/>
                    </a:cubicBezTo>
                    <a:cubicBezTo>
                      <a:pt x="422" y="387"/>
                      <a:pt x="422" y="387"/>
                      <a:pt x="422" y="387"/>
                    </a:cubicBezTo>
                    <a:cubicBezTo>
                      <a:pt x="423" y="386"/>
                      <a:pt x="424" y="386"/>
                      <a:pt x="426" y="386"/>
                    </a:cubicBezTo>
                    <a:cubicBezTo>
                      <a:pt x="428" y="385"/>
                      <a:pt x="429" y="384"/>
                      <a:pt x="431" y="383"/>
                    </a:cubicBezTo>
                    <a:cubicBezTo>
                      <a:pt x="431" y="383"/>
                      <a:pt x="432" y="383"/>
                      <a:pt x="432" y="382"/>
                    </a:cubicBezTo>
                    <a:cubicBezTo>
                      <a:pt x="433" y="382"/>
                      <a:pt x="434" y="383"/>
                      <a:pt x="435" y="383"/>
                    </a:cubicBezTo>
                    <a:cubicBezTo>
                      <a:pt x="435" y="383"/>
                      <a:pt x="436" y="383"/>
                      <a:pt x="436" y="383"/>
                    </a:cubicBezTo>
                    <a:cubicBezTo>
                      <a:pt x="439" y="383"/>
                      <a:pt x="442" y="381"/>
                      <a:pt x="444" y="380"/>
                    </a:cubicBezTo>
                    <a:cubicBezTo>
                      <a:pt x="445" y="380"/>
                      <a:pt x="447" y="379"/>
                      <a:pt x="449" y="377"/>
                    </a:cubicBezTo>
                    <a:cubicBezTo>
                      <a:pt x="449" y="377"/>
                      <a:pt x="450" y="376"/>
                      <a:pt x="450" y="376"/>
                    </a:cubicBezTo>
                    <a:cubicBezTo>
                      <a:pt x="450" y="376"/>
                      <a:pt x="450" y="375"/>
                      <a:pt x="451" y="375"/>
                    </a:cubicBezTo>
                    <a:cubicBezTo>
                      <a:pt x="451" y="375"/>
                      <a:pt x="451" y="375"/>
                      <a:pt x="452" y="375"/>
                    </a:cubicBezTo>
                    <a:cubicBezTo>
                      <a:pt x="453" y="375"/>
                      <a:pt x="453" y="375"/>
                      <a:pt x="454" y="375"/>
                    </a:cubicBezTo>
                    <a:cubicBezTo>
                      <a:pt x="455" y="374"/>
                      <a:pt x="455" y="374"/>
                      <a:pt x="456" y="374"/>
                    </a:cubicBezTo>
                    <a:cubicBezTo>
                      <a:pt x="457" y="373"/>
                      <a:pt x="458" y="373"/>
                      <a:pt x="459" y="373"/>
                    </a:cubicBezTo>
                    <a:cubicBezTo>
                      <a:pt x="460" y="372"/>
                      <a:pt x="461" y="372"/>
                      <a:pt x="463" y="371"/>
                    </a:cubicBezTo>
                    <a:cubicBezTo>
                      <a:pt x="463" y="371"/>
                      <a:pt x="464" y="371"/>
                      <a:pt x="464" y="370"/>
                    </a:cubicBezTo>
                    <a:cubicBezTo>
                      <a:pt x="465" y="370"/>
                      <a:pt x="465" y="370"/>
                      <a:pt x="466" y="370"/>
                    </a:cubicBezTo>
                    <a:cubicBezTo>
                      <a:pt x="467" y="370"/>
                      <a:pt x="468" y="369"/>
                      <a:pt x="469" y="369"/>
                    </a:cubicBezTo>
                    <a:cubicBezTo>
                      <a:pt x="469" y="369"/>
                      <a:pt x="470" y="368"/>
                      <a:pt x="471" y="368"/>
                    </a:cubicBezTo>
                    <a:cubicBezTo>
                      <a:pt x="472" y="368"/>
                      <a:pt x="472" y="368"/>
                      <a:pt x="472" y="368"/>
                    </a:cubicBezTo>
                    <a:cubicBezTo>
                      <a:pt x="473" y="367"/>
                      <a:pt x="474" y="367"/>
                      <a:pt x="475" y="366"/>
                    </a:cubicBezTo>
                    <a:cubicBezTo>
                      <a:pt x="476" y="366"/>
                      <a:pt x="476" y="365"/>
                      <a:pt x="477" y="365"/>
                    </a:cubicBezTo>
                    <a:cubicBezTo>
                      <a:pt x="477" y="365"/>
                      <a:pt x="477" y="365"/>
                      <a:pt x="477" y="365"/>
                    </a:cubicBezTo>
                    <a:cubicBezTo>
                      <a:pt x="478" y="365"/>
                      <a:pt x="479" y="365"/>
                      <a:pt x="480" y="366"/>
                    </a:cubicBezTo>
                    <a:cubicBezTo>
                      <a:pt x="481" y="366"/>
                      <a:pt x="482" y="366"/>
                      <a:pt x="484" y="366"/>
                    </a:cubicBezTo>
                    <a:cubicBezTo>
                      <a:pt x="485" y="366"/>
                      <a:pt x="486" y="366"/>
                      <a:pt x="486" y="366"/>
                    </a:cubicBezTo>
                    <a:cubicBezTo>
                      <a:pt x="489" y="365"/>
                      <a:pt x="491" y="363"/>
                      <a:pt x="492" y="361"/>
                    </a:cubicBezTo>
                    <a:cubicBezTo>
                      <a:pt x="493" y="361"/>
                      <a:pt x="493" y="361"/>
                      <a:pt x="493" y="361"/>
                    </a:cubicBezTo>
                    <a:cubicBezTo>
                      <a:pt x="495" y="359"/>
                      <a:pt x="497" y="357"/>
                      <a:pt x="499" y="356"/>
                    </a:cubicBezTo>
                    <a:cubicBezTo>
                      <a:pt x="499" y="356"/>
                      <a:pt x="500" y="356"/>
                      <a:pt x="501" y="355"/>
                    </a:cubicBezTo>
                    <a:cubicBezTo>
                      <a:pt x="502" y="355"/>
                      <a:pt x="503" y="355"/>
                      <a:pt x="504" y="354"/>
                    </a:cubicBezTo>
                    <a:cubicBezTo>
                      <a:pt x="505" y="353"/>
                      <a:pt x="506" y="352"/>
                      <a:pt x="507" y="351"/>
                    </a:cubicBezTo>
                    <a:cubicBezTo>
                      <a:pt x="508" y="350"/>
                      <a:pt x="510" y="349"/>
                      <a:pt x="511" y="349"/>
                    </a:cubicBezTo>
                    <a:cubicBezTo>
                      <a:pt x="512" y="348"/>
                      <a:pt x="513" y="348"/>
                      <a:pt x="514" y="348"/>
                    </a:cubicBezTo>
                    <a:cubicBezTo>
                      <a:pt x="516" y="348"/>
                      <a:pt x="517" y="348"/>
                      <a:pt x="519" y="348"/>
                    </a:cubicBezTo>
                    <a:cubicBezTo>
                      <a:pt x="523" y="346"/>
                      <a:pt x="523" y="343"/>
                      <a:pt x="524" y="341"/>
                    </a:cubicBezTo>
                    <a:cubicBezTo>
                      <a:pt x="524" y="341"/>
                      <a:pt x="524" y="339"/>
                      <a:pt x="524" y="338"/>
                    </a:cubicBezTo>
                    <a:cubicBezTo>
                      <a:pt x="524" y="337"/>
                      <a:pt x="524" y="336"/>
                      <a:pt x="524" y="335"/>
                    </a:cubicBezTo>
                    <a:cubicBezTo>
                      <a:pt x="525" y="332"/>
                      <a:pt x="526" y="329"/>
                      <a:pt x="527" y="326"/>
                    </a:cubicBezTo>
                    <a:cubicBezTo>
                      <a:pt x="528" y="323"/>
                      <a:pt x="529" y="321"/>
                      <a:pt x="530" y="318"/>
                    </a:cubicBezTo>
                    <a:cubicBezTo>
                      <a:pt x="531" y="315"/>
                      <a:pt x="532" y="313"/>
                      <a:pt x="532" y="311"/>
                    </a:cubicBezTo>
                    <a:cubicBezTo>
                      <a:pt x="532" y="309"/>
                      <a:pt x="532" y="309"/>
                      <a:pt x="532" y="309"/>
                    </a:cubicBezTo>
                    <a:cubicBezTo>
                      <a:pt x="533" y="308"/>
                      <a:pt x="533" y="307"/>
                      <a:pt x="533" y="306"/>
                    </a:cubicBezTo>
                    <a:cubicBezTo>
                      <a:pt x="534" y="305"/>
                      <a:pt x="534" y="304"/>
                      <a:pt x="534" y="303"/>
                    </a:cubicBezTo>
                    <a:cubicBezTo>
                      <a:pt x="535" y="301"/>
                      <a:pt x="535" y="300"/>
                      <a:pt x="535" y="298"/>
                    </a:cubicBezTo>
                    <a:cubicBezTo>
                      <a:pt x="535" y="297"/>
                      <a:pt x="536" y="296"/>
                      <a:pt x="536" y="295"/>
                    </a:cubicBezTo>
                    <a:cubicBezTo>
                      <a:pt x="536" y="295"/>
                      <a:pt x="536" y="294"/>
                      <a:pt x="536" y="293"/>
                    </a:cubicBezTo>
                    <a:cubicBezTo>
                      <a:pt x="536" y="291"/>
                      <a:pt x="537" y="290"/>
                      <a:pt x="538" y="289"/>
                    </a:cubicBezTo>
                    <a:cubicBezTo>
                      <a:pt x="539" y="288"/>
                      <a:pt x="540" y="287"/>
                      <a:pt x="541" y="287"/>
                    </a:cubicBezTo>
                    <a:cubicBezTo>
                      <a:pt x="544" y="286"/>
                      <a:pt x="545" y="283"/>
                      <a:pt x="547" y="281"/>
                    </a:cubicBezTo>
                    <a:cubicBezTo>
                      <a:pt x="547" y="281"/>
                      <a:pt x="547" y="280"/>
                      <a:pt x="547" y="280"/>
                    </a:cubicBezTo>
                    <a:cubicBezTo>
                      <a:pt x="549" y="277"/>
                      <a:pt x="551" y="274"/>
                      <a:pt x="553" y="272"/>
                    </a:cubicBezTo>
                    <a:cubicBezTo>
                      <a:pt x="555" y="270"/>
                      <a:pt x="557" y="269"/>
                      <a:pt x="559" y="267"/>
                    </a:cubicBezTo>
                    <a:cubicBezTo>
                      <a:pt x="562" y="266"/>
                      <a:pt x="562" y="266"/>
                      <a:pt x="562" y="266"/>
                    </a:cubicBezTo>
                    <a:lnTo>
                      <a:pt x="551" y="246"/>
                    </a:ln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203" name="Freeform 68"/>
              <p:cNvSpPr>
                <a:spLocks/>
              </p:cNvSpPr>
              <p:nvPr/>
            </p:nvSpPr>
            <p:spPr bwMode="auto">
              <a:xfrm>
                <a:off x="3484" y="3210"/>
                <a:ext cx="40" cy="42"/>
              </a:xfrm>
              <a:custGeom>
                <a:avLst/>
                <a:gdLst>
                  <a:gd name="T0" fmla="*/ 13 w 15"/>
                  <a:gd name="T1" fmla="*/ 2 h 16"/>
                  <a:gd name="T2" fmla="*/ 9 w 15"/>
                  <a:gd name="T3" fmla="*/ 0 h 16"/>
                  <a:gd name="T4" fmla="*/ 5 w 15"/>
                  <a:gd name="T5" fmla="*/ 0 h 16"/>
                  <a:gd name="T6" fmla="*/ 0 w 15"/>
                  <a:gd name="T7" fmla="*/ 8 h 16"/>
                  <a:gd name="T8" fmla="*/ 5 w 15"/>
                  <a:gd name="T9" fmla="*/ 15 h 16"/>
                  <a:gd name="T10" fmla="*/ 8 w 15"/>
                  <a:gd name="T11" fmla="*/ 16 h 16"/>
                  <a:gd name="T12" fmla="*/ 15 w 15"/>
                  <a:gd name="T13" fmla="*/ 8 h 16"/>
                  <a:gd name="T14" fmla="*/ 13 w 15"/>
                  <a:gd name="T15" fmla="*/ 2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6">
                    <a:moveTo>
                      <a:pt x="13" y="2"/>
                    </a:moveTo>
                    <a:cubicBezTo>
                      <a:pt x="12" y="0"/>
                      <a:pt x="10" y="0"/>
                      <a:pt x="9" y="0"/>
                    </a:cubicBezTo>
                    <a:cubicBezTo>
                      <a:pt x="8" y="0"/>
                      <a:pt x="7" y="0"/>
                      <a:pt x="5" y="0"/>
                    </a:cubicBezTo>
                    <a:cubicBezTo>
                      <a:pt x="2" y="2"/>
                      <a:pt x="0" y="5"/>
                      <a:pt x="0" y="8"/>
                    </a:cubicBezTo>
                    <a:cubicBezTo>
                      <a:pt x="0" y="11"/>
                      <a:pt x="2" y="14"/>
                      <a:pt x="5" y="15"/>
                    </a:cubicBezTo>
                    <a:cubicBezTo>
                      <a:pt x="6" y="16"/>
                      <a:pt x="7" y="16"/>
                      <a:pt x="8" y="16"/>
                    </a:cubicBezTo>
                    <a:cubicBezTo>
                      <a:pt x="11" y="16"/>
                      <a:pt x="14" y="14"/>
                      <a:pt x="15" y="8"/>
                    </a:cubicBezTo>
                    <a:cubicBezTo>
                      <a:pt x="15" y="6"/>
                      <a:pt x="15" y="3"/>
                      <a:pt x="13" y="2"/>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204" name="Freeform 73"/>
              <p:cNvSpPr>
                <a:spLocks/>
              </p:cNvSpPr>
              <p:nvPr/>
            </p:nvSpPr>
            <p:spPr bwMode="auto">
              <a:xfrm>
                <a:off x="3136" y="1411"/>
                <a:ext cx="38" cy="32"/>
              </a:xfrm>
              <a:custGeom>
                <a:avLst/>
                <a:gdLst>
                  <a:gd name="T0" fmla="*/ 7 w 14"/>
                  <a:gd name="T1" fmla="*/ 0 h 12"/>
                  <a:gd name="T2" fmla="*/ 1 w 14"/>
                  <a:gd name="T3" fmla="*/ 3 h 12"/>
                  <a:gd name="T4" fmla="*/ 3 w 14"/>
                  <a:gd name="T5" fmla="*/ 9 h 12"/>
                  <a:gd name="T6" fmla="*/ 7 w 14"/>
                  <a:gd name="T7" fmla="*/ 11 h 12"/>
                  <a:gd name="T8" fmla="*/ 9 w 14"/>
                  <a:gd name="T9" fmla="*/ 12 h 12"/>
                  <a:gd name="T10" fmla="*/ 9 w 14"/>
                  <a:gd name="T11" fmla="*/ 12 h 12"/>
                  <a:gd name="T12" fmla="*/ 13 w 14"/>
                  <a:gd name="T13" fmla="*/ 10 h 12"/>
                  <a:gd name="T14" fmla="*/ 14 w 14"/>
                  <a:gd name="T15" fmla="*/ 6 h 12"/>
                  <a:gd name="T16" fmla="*/ 7 w 14"/>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2">
                    <a:moveTo>
                      <a:pt x="7" y="0"/>
                    </a:moveTo>
                    <a:cubicBezTo>
                      <a:pt x="4" y="0"/>
                      <a:pt x="2" y="1"/>
                      <a:pt x="1" y="3"/>
                    </a:cubicBezTo>
                    <a:cubicBezTo>
                      <a:pt x="1" y="4"/>
                      <a:pt x="0" y="6"/>
                      <a:pt x="3" y="9"/>
                    </a:cubicBezTo>
                    <a:cubicBezTo>
                      <a:pt x="4" y="10"/>
                      <a:pt x="5" y="10"/>
                      <a:pt x="7" y="11"/>
                    </a:cubicBezTo>
                    <a:cubicBezTo>
                      <a:pt x="8" y="11"/>
                      <a:pt x="9" y="12"/>
                      <a:pt x="9" y="12"/>
                    </a:cubicBezTo>
                    <a:cubicBezTo>
                      <a:pt x="9" y="12"/>
                      <a:pt x="9" y="12"/>
                      <a:pt x="9" y="12"/>
                    </a:cubicBezTo>
                    <a:cubicBezTo>
                      <a:pt x="11" y="12"/>
                      <a:pt x="12" y="11"/>
                      <a:pt x="13" y="10"/>
                    </a:cubicBezTo>
                    <a:cubicBezTo>
                      <a:pt x="14" y="9"/>
                      <a:pt x="14" y="8"/>
                      <a:pt x="14" y="6"/>
                    </a:cubicBezTo>
                    <a:cubicBezTo>
                      <a:pt x="14" y="2"/>
                      <a:pt x="11" y="0"/>
                      <a:pt x="7" y="0"/>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205" name="Freeform 74"/>
              <p:cNvSpPr>
                <a:spLocks/>
              </p:cNvSpPr>
              <p:nvPr/>
            </p:nvSpPr>
            <p:spPr bwMode="auto">
              <a:xfrm>
                <a:off x="2948" y="1597"/>
                <a:ext cx="40" cy="72"/>
              </a:xfrm>
              <a:custGeom>
                <a:avLst/>
                <a:gdLst>
                  <a:gd name="T0" fmla="*/ 15 w 15"/>
                  <a:gd name="T1" fmla="*/ 7 h 27"/>
                  <a:gd name="T2" fmla="*/ 8 w 15"/>
                  <a:gd name="T3" fmla="*/ 0 h 27"/>
                  <a:gd name="T4" fmla="*/ 7 w 15"/>
                  <a:gd name="T5" fmla="*/ 0 h 27"/>
                  <a:gd name="T6" fmla="*/ 2 w 15"/>
                  <a:gd name="T7" fmla="*/ 6 h 27"/>
                  <a:gd name="T8" fmla="*/ 1 w 15"/>
                  <a:gd name="T9" fmla="*/ 7 h 27"/>
                  <a:gd name="T10" fmla="*/ 1 w 15"/>
                  <a:gd name="T11" fmla="*/ 8 h 27"/>
                  <a:gd name="T12" fmla="*/ 0 w 15"/>
                  <a:gd name="T13" fmla="*/ 13 h 27"/>
                  <a:gd name="T14" fmla="*/ 0 w 15"/>
                  <a:gd name="T15" fmla="*/ 15 h 27"/>
                  <a:gd name="T16" fmla="*/ 3 w 15"/>
                  <a:gd name="T17" fmla="*/ 25 h 27"/>
                  <a:gd name="T18" fmla="*/ 7 w 15"/>
                  <a:gd name="T19" fmla="*/ 27 h 27"/>
                  <a:gd name="T20" fmla="*/ 10 w 15"/>
                  <a:gd name="T21" fmla="*/ 25 h 27"/>
                  <a:gd name="T22" fmla="*/ 15 w 15"/>
                  <a:gd name="T23" fmla="*/ 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7">
                    <a:moveTo>
                      <a:pt x="15" y="7"/>
                    </a:moveTo>
                    <a:cubicBezTo>
                      <a:pt x="14" y="4"/>
                      <a:pt x="12" y="0"/>
                      <a:pt x="8" y="0"/>
                    </a:cubicBezTo>
                    <a:cubicBezTo>
                      <a:pt x="7" y="0"/>
                      <a:pt x="7" y="0"/>
                      <a:pt x="7" y="0"/>
                    </a:cubicBezTo>
                    <a:cubicBezTo>
                      <a:pt x="3" y="0"/>
                      <a:pt x="2" y="4"/>
                      <a:pt x="2" y="6"/>
                    </a:cubicBezTo>
                    <a:cubicBezTo>
                      <a:pt x="2" y="6"/>
                      <a:pt x="2" y="7"/>
                      <a:pt x="1" y="7"/>
                    </a:cubicBezTo>
                    <a:cubicBezTo>
                      <a:pt x="1" y="7"/>
                      <a:pt x="1" y="8"/>
                      <a:pt x="1" y="8"/>
                    </a:cubicBezTo>
                    <a:cubicBezTo>
                      <a:pt x="1" y="9"/>
                      <a:pt x="0" y="11"/>
                      <a:pt x="0" y="13"/>
                    </a:cubicBezTo>
                    <a:cubicBezTo>
                      <a:pt x="0" y="14"/>
                      <a:pt x="0" y="14"/>
                      <a:pt x="0" y="15"/>
                    </a:cubicBezTo>
                    <a:cubicBezTo>
                      <a:pt x="1" y="20"/>
                      <a:pt x="1" y="23"/>
                      <a:pt x="3" y="25"/>
                    </a:cubicBezTo>
                    <a:cubicBezTo>
                      <a:pt x="4" y="26"/>
                      <a:pt x="5" y="27"/>
                      <a:pt x="7" y="27"/>
                    </a:cubicBezTo>
                    <a:cubicBezTo>
                      <a:pt x="8" y="27"/>
                      <a:pt x="9" y="26"/>
                      <a:pt x="10" y="25"/>
                    </a:cubicBezTo>
                    <a:cubicBezTo>
                      <a:pt x="14" y="21"/>
                      <a:pt x="15" y="9"/>
                      <a:pt x="15" y="7"/>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206" name="Freeform 75"/>
              <p:cNvSpPr>
                <a:spLocks/>
              </p:cNvSpPr>
              <p:nvPr/>
            </p:nvSpPr>
            <p:spPr bwMode="auto">
              <a:xfrm>
                <a:off x="1755" y="712"/>
                <a:ext cx="375" cy="335"/>
              </a:xfrm>
              <a:custGeom>
                <a:avLst/>
                <a:gdLst>
                  <a:gd name="T0" fmla="*/ 136 w 141"/>
                  <a:gd name="T1" fmla="*/ 61 h 126"/>
                  <a:gd name="T2" fmla="*/ 132 w 141"/>
                  <a:gd name="T3" fmla="*/ 44 h 126"/>
                  <a:gd name="T4" fmla="*/ 115 w 141"/>
                  <a:gd name="T5" fmla="*/ 36 h 126"/>
                  <a:gd name="T6" fmla="*/ 106 w 141"/>
                  <a:gd name="T7" fmla="*/ 30 h 126"/>
                  <a:gd name="T8" fmla="*/ 99 w 141"/>
                  <a:gd name="T9" fmla="*/ 14 h 126"/>
                  <a:gd name="T10" fmla="*/ 84 w 141"/>
                  <a:gd name="T11" fmla="*/ 8 h 126"/>
                  <a:gd name="T12" fmla="*/ 70 w 141"/>
                  <a:gd name="T13" fmla="*/ 2 h 126"/>
                  <a:gd name="T14" fmla="*/ 61 w 141"/>
                  <a:gd name="T15" fmla="*/ 1 h 126"/>
                  <a:gd name="T16" fmla="*/ 56 w 141"/>
                  <a:gd name="T17" fmla="*/ 8 h 126"/>
                  <a:gd name="T18" fmla="*/ 55 w 141"/>
                  <a:gd name="T19" fmla="*/ 20 h 126"/>
                  <a:gd name="T20" fmla="*/ 49 w 141"/>
                  <a:gd name="T21" fmla="*/ 33 h 126"/>
                  <a:gd name="T22" fmla="*/ 38 w 141"/>
                  <a:gd name="T23" fmla="*/ 40 h 126"/>
                  <a:gd name="T24" fmla="*/ 33 w 141"/>
                  <a:gd name="T25" fmla="*/ 45 h 126"/>
                  <a:gd name="T26" fmla="*/ 32 w 141"/>
                  <a:gd name="T27" fmla="*/ 48 h 126"/>
                  <a:gd name="T28" fmla="*/ 25 w 141"/>
                  <a:gd name="T29" fmla="*/ 50 h 126"/>
                  <a:gd name="T30" fmla="*/ 21 w 141"/>
                  <a:gd name="T31" fmla="*/ 57 h 126"/>
                  <a:gd name="T32" fmla="*/ 14 w 141"/>
                  <a:gd name="T33" fmla="*/ 60 h 126"/>
                  <a:gd name="T34" fmla="*/ 9 w 141"/>
                  <a:gd name="T35" fmla="*/ 64 h 126"/>
                  <a:gd name="T36" fmla="*/ 4 w 141"/>
                  <a:gd name="T37" fmla="*/ 81 h 126"/>
                  <a:gd name="T38" fmla="*/ 6 w 141"/>
                  <a:gd name="T39" fmla="*/ 85 h 126"/>
                  <a:gd name="T40" fmla="*/ 10 w 141"/>
                  <a:gd name="T41" fmla="*/ 92 h 126"/>
                  <a:gd name="T42" fmla="*/ 13 w 141"/>
                  <a:gd name="T43" fmla="*/ 103 h 126"/>
                  <a:gd name="T44" fmla="*/ 8 w 141"/>
                  <a:gd name="T45" fmla="*/ 121 h 126"/>
                  <a:gd name="T46" fmla="*/ 17 w 141"/>
                  <a:gd name="T47" fmla="*/ 126 h 126"/>
                  <a:gd name="T48" fmla="*/ 23 w 141"/>
                  <a:gd name="T49" fmla="*/ 125 h 126"/>
                  <a:gd name="T50" fmla="*/ 28 w 141"/>
                  <a:gd name="T51" fmla="*/ 124 h 126"/>
                  <a:gd name="T52" fmla="*/ 36 w 141"/>
                  <a:gd name="T53" fmla="*/ 123 h 126"/>
                  <a:gd name="T54" fmla="*/ 44 w 141"/>
                  <a:gd name="T55" fmla="*/ 126 h 126"/>
                  <a:gd name="T56" fmla="*/ 54 w 141"/>
                  <a:gd name="T57" fmla="*/ 119 h 126"/>
                  <a:gd name="T58" fmla="*/ 59 w 141"/>
                  <a:gd name="T59" fmla="*/ 112 h 126"/>
                  <a:gd name="T60" fmla="*/ 67 w 141"/>
                  <a:gd name="T61" fmla="*/ 104 h 126"/>
                  <a:gd name="T62" fmla="*/ 73 w 141"/>
                  <a:gd name="T63" fmla="*/ 105 h 126"/>
                  <a:gd name="T64" fmla="*/ 85 w 141"/>
                  <a:gd name="T65" fmla="*/ 95 h 126"/>
                  <a:gd name="T66" fmla="*/ 94 w 141"/>
                  <a:gd name="T67" fmla="*/ 93 h 126"/>
                  <a:gd name="T68" fmla="*/ 102 w 141"/>
                  <a:gd name="T69" fmla="*/ 91 h 126"/>
                  <a:gd name="T70" fmla="*/ 111 w 141"/>
                  <a:gd name="T71" fmla="*/ 88 h 126"/>
                  <a:gd name="T72" fmla="*/ 118 w 141"/>
                  <a:gd name="T73" fmla="*/ 86 h 126"/>
                  <a:gd name="T74" fmla="*/ 123 w 141"/>
                  <a:gd name="T75" fmla="*/ 86 h 126"/>
                  <a:gd name="T76" fmla="*/ 140 w 141"/>
                  <a:gd name="T77" fmla="*/ 79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1" h="126">
                    <a:moveTo>
                      <a:pt x="137" y="64"/>
                    </a:moveTo>
                    <a:cubicBezTo>
                      <a:pt x="137" y="63"/>
                      <a:pt x="136" y="62"/>
                      <a:pt x="136" y="61"/>
                    </a:cubicBezTo>
                    <a:cubicBezTo>
                      <a:pt x="135" y="59"/>
                      <a:pt x="135" y="56"/>
                      <a:pt x="135" y="54"/>
                    </a:cubicBezTo>
                    <a:cubicBezTo>
                      <a:pt x="134" y="51"/>
                      <a:pt x="134" y="47"/>
                      <a:pt x="132" y="44"/>
                    </a:cubicBezTo>
                    <a:cubicBezTo>
                      <a:pt x="129" y="37"/>
                      <a:pt x="122" y="36"/>
                      <a:pt x="117" y="36"/>
                    </a:cubicBezTo>
                    <a:cubicBezTo>
                      <a:pt x="116" y="36"/>
                      <a:pt x="116" y="36"/>
                      <a:pt x="115" y="36"/>
                    </a:cubicBezTo>
                    <a:cubicBezTo>
                      <a:pt x="114" y="36"/>
                      <a:pt x="114" y="36"/>
                      <a:pt x="113" y="36"/>
                    </a:cubicBezTo>
                    <a:cubicBezTo>
                      <a:pt x="110" y="36"/>
                      <a:pt x="108" y="35"/>
                      <a:pt x="106" y="30"/>
                    </a:cubicBezTo>
                    <a:cubicBezTo>
                      <a:pt x="105" y="28"/>
                      <a:pt x="104" y="27"/>
                      <a:pt x="103" y="25"/>
                    </a:cubicBezTo>
                    <a:cubicBezTo>
                      <a:pt x="102" y="21"/>
                      <a:pt x="100" y="18"/>
                      <a:pt x="99" y="14"/>
                    </a:cubicBezTo>
                    <a:cubicBezTo>
                      <a:pt x="97" y="11"/>
                      <a:pt x="92" y="10"/>
                      <a:pt x="88" y="9"/>
                    </a:cubicBezTo>
                    <a:cubicBezTo>
                      <a:pt x="87" y="8"/>
                      <a:pt x="85" y="8"/>
                      <a:pt x="84" y="8"/>
                    </a:cubicBezTo>
                    <a:cubicBezTo>
                      <a:pt x="82" y="7"/>
                      <a:pt x="80" y="6"/>
                      <a:pt x="78" y="5"/>
                    </a:cubicBezTo>
                    <a:cubicBezTo>
                      <a:pt x="76" y="4"/>
                      <a:pt x="73" y="3"/>
                      <a:pt x="70" y="2"/>
                    </a:cubicBezTo>
                    <a:cubicBezTo>
                      <a:pt x="68" y="1"/>
                      <a:pt x="66" y="0"/>
                      <a:pt x="63" y="0"/>
                    </a:cubicBezTo>
                    <a:cubicBezTo>
                      <a:pt x="62" y="0"/>
                      <a:pt x="61" y="1"/>
                      <a:pt x="61" y="1"/>
                    </a:cubicBezTo>
                    <a:cubicBezTo>
                      <a:pt x="57" y="2"/>
                      <a:pt x="56" y="5"/>
                      <a:pt x="56" y="7"/>
                    </a:cubicBezTo>
                    <a:cubicBezTo>
                      <a:pt x="56" y="7"/>
                      <a:pt x="56" y="8"/>
                      <a:pt x="56" y="8"/>
                    </a:cubicBezTo>
                    <a:cubicBezTo>
                      <a:pt x="55" y="11"/>
                      <a:pt x="55" y="14"/>
                      <a:pt x="56" y="16"/>
                    </a:cubicBezTo>
                    <a:cubicBezTo>
                      <a:pt x="56" y="18"/>
                      <a:pt x="55" y="19"/>
                      <a:pt x="55" y="20"/>
                    </a:cubicBezTo>
                    <a:cubicBezTo>
                      <a:pt x="55" y="22"/>
                      <a:pt x="55" y="23"/>
                      <a:pt x="54" y="24"/>
                    </a:cubicBezTo>
                    <a:cubicBezTo>
                      <a:pt x="54" y="27"/>
                      <a:pt x="51" y="31"/>
                      <a:pt x="49" y="33"/>
                    </a:cubicBezTo>
                    <a:cubicBezTo>
                      <a:pt x="47" y="34"/>
                      <a:pt x="45" y="35"/>
                      <a:pt x="44" y="36"/>
                    </a:cubicBezTo>
                    <a:cubicBezTo>
                      <a:pt x="42" y="37"/>
                      <a:pt x="40" y="39"/>
                      <a:pt x="38" y="40"/>
                    </a:cubicBezTo>
                    <a:cubicBezTo>
                      <a:pt x="38" y="40"/>
                      <a:pt x="38" y="40"/>
                      <a:pt x="38" y="40"/>
                    </a:cubicBezTo>
                    <a:cubicBezTo>
                      <a:pt x="36" y="42"/>
                      <a:pt x="34" y="43"/>
                      <a:pt x="33" y="45"/>
                    </a:cubicBezTo>
                    <a:cubicBezTo>
                      <a:pt x="33" y="46"/>
                      <a:pt x="33" y="46"/>
                      <a:pt x="32" y="47"/>
                    </a:cubicBezTo>
                    <a:cubicBezTo>
                      <a:pt x="32" y="48"/>
                      <a:pt x="32" y="48"/>
                      <a:pt x="32" y="48"/>
                    </a:cubicBezTo>
                    <a:cubicBezTo>
                      <a:pt x="32" y="49"/>
                      <a:pt x="31" y="49"/>
                      <a:pt x="30" y="49"/>
                    </a:cubicBezTo>
                    <a:cubicBezTo>
                      <a:pt x="29" y="49"/>
                      <a:pt x="27" y="49"/>
                      <a:pt x="25" y="50"/>
                    </a:cubicBezTo>
                    <a:cubicBezTo>
                      <a:pt x="24" y="51"/>
                      <a:pt x="23" y="53"/>
                      <a:pt x="22" y="55"/>
                    </a:cubicBezTo>
                    <a:cubicBezTo>
                      <a:pt x="21" y="55"/>
                      <a:pt x="21" y="56"/>
                      <a:pt x="21" y="57"/>
                    </a:cubicBezTo>
                    <a:cubicBezTo>
                      <a:pt x="20" y="57"/>
                      <a:pt x="19" y="58"/>
                      <a:pt x="18" y="58"/>
                    </a:cubicBezTo>
                    <a:cubicBezTo>
                      <a:pt x="17" y="59"/>
                      <a:pt x="16" y="59"/>
                      <a:pt x="14" y="60"/>
                    </a:cubicBezTo>
                    <a:cubicBezTo>
                      <a:pt x="13" y="61"/>
                      <a:pt x="12" y="61"/>
                      <a:pt x="11" y="62"/>
                    </a:cubicBezTo>
                    <a:cubicBezTo>
                      <a:pt x="10" y="63"/>
                      <a:pt x="9" y="63"/>
                      <a:pt x="9" y="64"/>
                    </a:cubicBezTo>
                    <a:cubicBezTo>
                      <a:pt x="5" y="66"/>
                      <a:pt x="1" y="69"/>
                      <a:pt x="0" y="75"/>
                    </a:cubicBezTo>
                    <a:cubicBezTo>
                      <a:pt x="0" y="79"/>
                      <a:pt x="2" y="81"/>
                      <a:pt x="4" y="81"/>
                    </a:cubicBezTo>
                    <a:cubicBezTo>
                      <a:pt x="5" y="82"/>
                      <a:pt x="5" y="82"/>
                      <a:pt x="5" y="83"/>
                    </a:cubicBezTo>
                    <a:cubicBezTo>
                      <a:pt x="6" y="83"/>
                      <a:pt x="6" y="84"/>
                      <a:pt x="6" y="85"/>
                    </a:cubicBezTo>
                    <a:cubicBezTo>
                      <a:pt x="6" y="86"/>
                      <a:pt x="6" y="87"/>
                      <a:pt x="7" y="89"/>
                    </a:cubicBezTo>
                    <a:cubicBezTo>
                      <a:pt x="8" y="90"/>
                      <a:pt x="9" y="91"/>
                      <a:pt x="10" y="92"/>
                    </a:cubicBezTo>
                    <a:cubicBezTo>
                      <a:pt x="10" y="93"/>
                      <a:pt x="10" y="93"/>
                      <a:pt x="11" y="93"/>
                    </a:cubicBezTo>
                    <a:cubicBezTo>
                      <a:pt x="13" y="97"/>
                      <a:pt x="14" y="100"/>
                      <a:pt x="13" y="103"/>
                    </a:cubicBezTo>
                    <a:cubicBezTo>
                      <a:pt x="13" y="106"/>
                      <a:pt x="12" y="110"/>
                      <a:pt x="10" y="113"/>
                    </a:cubicBezTo>
                    <a:cubicBezTo>
                      <a:pt x="9" y="115"/>
                      <a:pt x="7" y="118"/>
                      <a:pt x="8" y="121"/>
                    </a:cubicBezTo>
                    <a:cubicBezTo>
                      <a:pt x="9" y="122"/>
                      <a:pt x="10" y="124"/>
                      <a:pt x="12" y="125"/>
                    </a:cubicBezTo>
                    <a:cubicBezTo>
                      <a:pt x="13" y="126"/>
                      <a:pt x="15" y="126"/>
                      <a:pt x="17" y="126"/>
                    </a:cubicBezTo>
                    <a:cubicBezTo>
                      <a:pt x="17" y="126"/>
                      <a:pt x="17" y="126"/>
                      <a:pt x="17" y="126"/>
                    </a:cubicBezTo>
                    <a:cubicBezTo>
                      <a:pt x="19" y="126"/>
                      <a:pt x="21" y="126"/>
                      <a:pt x="23" y="125"/>
                    </a:cubicBezTo>
                    <a:cubicBezTo>
                      <a:pt x="24" y="125"/>
                      <a:pt x="26" y="124"/>
                      <a:pt x="27" y="124"/>
                    </a:cubicBezTo>
                    <a:cubicBezTo>
                      <a:pt x="28" y="124"/>
                      <a:pt x="28" y="124"/>
                      <a:pt x="28" y="124"/>
                    </a:cubicBezTo>
                    <a:cubicBezTo>
                      <a:pt x="30" y="124"/>
                      <a:pt x="32" y="123"/>
                      <a:pt x="34" y="123"/>
                    </a:cubicBezTo>
                    <a:cubicBezTo>
                      <a:pt x="34" y="123"/>
                      <a:pt x="35" y="123"/>
                      <a:pt x="36" y="123"/>
                    </a:cubicBezTo>
                    <a:cubicBezTo>
                      <a:pt x="36" y="124"/>
                      <a:pt x="37" y="124"/>
                      <a:pt x="38" y="124"/>
                    </a:cubicBezTo>
                    <a:cubicBezTo>
                      <a:pt x="40" y="125"/>
                      <a:pt x="42" y="126"/>
                      <a:pt x="44" y="126"/>
                    </a:cubicBezTo>
                    <a:cubicBezTo>
                      <a:pt x="44" y="126"/>
                      <a:pt x="45" y="126"/>
                      <a:pt x="45" y="126"/>
                    </a:cubicBezTo>
                    <a:cubicBezTo>
                      <a:pt x="50" y="126"/>
                      <a:pt x="52" y="122"/>
                      <a:pt x="54" y="119"/>
                    </a:cubicBezTo>
                    <a:cubicBezTo>
                      <a:pt x="55" y="118"/>
                      <a:pt x="56" y="117"/>
                      <a:pt x="56" y="116"/>
                    </a:cubicBezTo>
                    <a:cubicBezTo>
                      <a:pt x="57" y="114"/>
                      <a:pt x="58" y="113"/>
                      <a:pt x="59" y="112"/>
                    </a:cubicBezTo>
                    <a:cubicBezTo>
                      <a:pt x="61" y="109"/>
                      <a:pt x="63" y="106"/>
                      <a:pt x="66" y="104"/>
                    </a:cubicBezTo>
                    <a:cubicBezTo>
                      <a:pt x="66" y="104"/>
                      <a:pt x="67" y="104"/>
                      <a:pt x="67" y="104"/>
                    </a:cubicBezTo>
                    <a:cubicBezTo>
                      <a:pt x="68" y="105"/>
                      <a:pt x="70" y="105"/>
                      <a:pt x="71" y="105"/>
                    </a:cubicBezTo>
                    <a:cubicBezTo>
                      <a:pt x="72" y="105"/>
                      <a:pt x="72" y="105"/>
                      <a:pt x="73" y="105"/>
                    </a:cubicBezTo>
                    <a:cubicBezTo>
                      <a:pt x="77" y="104"/>
                      <a:pt x="80" y="101"/>
                      <a:pt x="82" y="98"/>
                    </a:cubicBezTo>
                    <a:cubicBezTo>
                      <a:pt x="83" y="97"/>
                      <a:pt x="84" y="96"/>
                      <a:pt x="85" y="95"/>
                    </a:cubicBezTo>
                    <a:cubicBezTo>
                      <a:pt x="86" y="94"/>
                      <a:pt x="87" y="94"/>
                      <a:pt x="89" y="94"/>
                    </a:cubicBezTo>
                    <a:cubicBezTo>
                      <a:pt x="91" y="93"/>
                      <a:pt x="92" y="93"/>
                      <a:pt x="94" y="93"/>
                    </a:cubicBezTo>
                    <a:cubicBezTo>
                      <a:pt x="94" y="93"/>
                      <a:pt x="95" y="92"/>
                      <a:pt x="96" y="92"/>
                    </a:cubicBezTo>
                    <a:cubicBezTo>
                      <a:pt x="98" y="92"/>
                      <a:pt x="100" y="92"/>
                      <a:pt x="102" y="91"/>
                    </a:cubicBezTo>
                    <a:cubicBezTo>
                      <a:pt x="103" y="91"/>
                      <a:pt x="103" y="91"/>
                      <a:pt x="103" y="91"/>
                    </a:cubicBezTo>
                    <a:cubicBezTo>
                      <a:pt x="106" y="90"/>
                      <a:pt x="109" y="89"/>
                      <a:pt x="111" y="88"/>
                    </a:cubicBezTo>
                    <a:cubicBezTo>
                      <a:pt x="113" y="87"/>
                      <a:pt x="114" y="87"/>
                      <a:pt x="115" y="86"/>
                    </a:cubicBezTo>
                    <a:cubicBezTo>
                      <a:pt x="116" y="86"/>
                      <a:pt x="117" y="86"/>
                      <a:pt x="118" y="86"/>
                    </a:cubicBezTo>
                    <a:cubicBezTo>
                      <a:pt x="118" y="86"/>
                      <a:pt x="119" y="86"/>
                      <a:pt x="120" y="86"/>
                    </a:cubicBezTo>
                    <a:cubicBezTo>
                      <a:pt x="121" y="86"/>
                      <a:pt x="122" y="86"/>
                      <a:pt x="123" y="86"/>
                    </a:cubicBezTo>
                    <a:cubicBezTo>
                      <a:pt x="125" y="86"/>
                      <a:pt x="125" y="86"/>
                      <a:pt x="125" y="86"/>
                    </a:cubicBezTo>
                    <a:cubicBezTo>
                      <a:pt x="130" y="86"/>
                      <a:pt x="138" y="86"/>
                      <a:pt x="140" y="79"/>
                    </a:cubicBezTo>
                    <a:cubicBezTo>
                      <a:pt x="141" y="74"/>
                      <a:pt x="139" y="69"/>
                      <a:pt x="137" y="64"/>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207" name="Freeform 76"/>
              <p:cNvSpPr>
                <a:spLocks/>
              </p:cNvSpPr>
              <p:nvPr/>
            </p:nvSpPr>
            <p:spPr bwMode="auto">
              <a:xfrm>
                <a:off x="2956" y="1825"/>
                <a:ext cx="329" cy="311"/>
              </a:xfrm>
              <a:custGeom>
                <a:avLst/>
                <a:gdLst>
                  <a:gd name="T0" fmla="*/ 116 w 124"/>
                  <a:gd name="T1" fmla="*/ 72 h 117"/>
                  <a:gd name="T2" fmla="*/ 107 w 124"/>
                  <a:gd name="T3" fmla="*/ 67 h 117"/>
                  <a:gd name="T4" fmla="*/ 101 w 124"/>
                  <a:gd name="T5" fmla="*/ 68 h 117"/>
                  <a:gd name="T6" fmla="*/ 98 w 124"/>
                  <a:gd name="T7" fmla="*/ 66 h 117"/>
                  <a:gd name="T8" fmla="*/ 95 w 124"/>
                  <a:gd name="T9" fmla="*/ 60 h 117"/>
                  <a:gd name="T10" fmla="*/ 82 w 124"/>
                  <a:gd name="T11" fmla="*/ 46 h 117"/>
                  <a:gd name="T12" fmla="*/ 78 w 124"/>
                  <a:gd name="T13" fmla="*/ 45 h 117"/>
                  <a:gd name="T14" fmla="*/ 75 w 124"/>
                  <a:gd name="T15" fmla="*/ 44 h 117"/>
                  <a:gd name="T16" fmla="*/ 72 w 124"/>
                  <a:gd name="T17" fmla="*/ 41 h 117"/>
                  <a:gd name="T18" fmla="*/ 58 w 124"/>
                  <a:gd name="T19" fmla="*/ 31 h 117"/>
                  <a:gd name="T20" fmla="*/ 52 w 124"/>
                  <a:gd name="T21" fmla="*/ 28 h 117"/>
                  <a:gd name="T22" fmla="*/ 44 w 124"/>
                  <a:gd name="T23" fmla="*/ 22 h 117"/>
                  <a:gd name="T24" fmla="*/ 39 w 124"/>
                  <a:gd name="T25" fmla="*/ 25 h 117"/>
                  <a:gd name="T26" fmla="*/ 37 w 124"/>
                  <a:gd name="T27" fmla="*/ 20 h 117"/>
                  <a:gd name="T28" fmla="*/ 40 w 124"/>
                  <a:gd name="T29" fmla="*/ 21 h 117"/>
                  <a:gd name="T30" fmla="*/ 42 w 124"/>
                  <a:gd name="T31" fmla="*/ 8 h 117"/>
                  <a:gd name="T32" fmla="*/ 41 w 124"/>
                  <a:gd name="T33" fmla="*/ 6 h 117"/>
                  <a:gd name="T34" fmla="*/ 29 w 124"/>
                  <a:gd name="T35" fmla="*/ 6 h 117"/>
                  <a:gd name="T36" fmla="*/ 27 w 124"/>
                  <a:gd name="T37" fmla="*/ 6 h 117"/>
                  <a:gd name="T38" fmla="*/ 16 w 124"/>
                  <a:gd name="T39" fmla="*/ 23 h 117"/>
                  <a:gd name="T40" fmla="*/ 15 w 124"/>
                  <a:gd name="T41" fmla="*/ 39 h 117"/>
                  <a:gd name="T42" fmla="*/ 15 w 124"/>
                  <a:gd name="T43" fmla="*/ 71 h 117"/>
                  <a:gd name="T44" fmla="*/ 10 w 124"/>
                  <a:gd name="T45" fmla="*/ 81 h 117"/>
                  <a:gd name="T46" fmla="*/ 2 w 124"/>
                  <a:gd name="T47" fmla="*/ 100 h 117"/>
                  <a:gd name="T48" fmla="*/ 21 w 124"/>
                  <a:gd name="T49" fmla="*/ 98 h 117"/>
                  <a:gd name="T50" fmla="*/ 27 w 124"/>
                  <a:gd name="T51" fmla="*/ 95 h 117"/>
                  <a:gd name="T52" fmla="*/ 29 w 124"/>
                  <a:gd name="T53" fmla="*/ 103 h 117"/>
                  <a:gd name="T54" fmla="*/ 30 w 124"/>
                  <a:gd name="T55" fmla="*/ 113 h 117"/>
                  <a:gd name="T56" fmla="*/ 46 w 124"/>
                  <a:gd name="T57" fmla="*/ 112 h 117"/>
                  <a:gd name="T58" fmla="*/ 52 w 124"/>
                  <a:gd name="T59" fmla="*/ 106 h 117"/>
                  <a:gd name="T60" fmla="*/ 56 w 124"/>
                  <a:gd name="T61" fmla="*/ 98 h 117"/>
                  <a:gd name="T62" fmla="*/ 66 w 124"/>
                  <a:gd name="T63" fmla="*/ 83 h 117"/>
                  <a:gd name="T64" fmla="*/ 67 w 124"/>
                  <a:gd name="T65" fmla="*/ 77 h 117"/>
                  <a:gd name="T66" fmla="*/ 71 w 124"/>
                  <a:gd name="T67" fmla="*/ 76 h 117"/>
                  <a:gd name="T68" fmla="*/ 72 w 124"/>
                  <a:gd name="T69" fmla="*/ 79 h 117"/>
                  <a:gd name="T70" fmla="*/ 76 w 124"/>
                  <a:gd name="T71" fmla="*/ 82 h 117"/>
                  <a:gd name="T72" fmla="*/ 81 w 124"/>
                  <a:gd name="T73" fmla="*/ 81 h 117"/>
                  <a:gd name="T74" fmla="*/ 82 w 124"/>
                  <a:gd name="T75" fmla="*/ 81 h 117"/>
                  <a:gd name="T76" fmla="*/ 80 w 124"/>
                  <a:gd name="T77" fmla="*/ 88 h 117"/>
                  <a:gd name="T78" fmla="*/ 90 w 124"/>
                  <a:gd name="T79" fmla="*/ 91 h 117"/>
                  <a:gd name="T80" fmla="*/ 96 w 124"/>
                  <a:gd name="T81" fmla="*/ 93 h 117"/>
                  <a:gd name="T82" fmla="*/ 105 w 124"/>
                  <a:gd name="T83" fmla="*/ 96 h 117"/>
                  <a:gd name="T84" fmla="*/ 124 w 124"/>
                  <a:gd name="T85" fmla="*/ 8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4" h="117">
                    <a:moveTo>
                      <a:pt x="120" y="75"/>
                    </a:moveTo>
                    <a:cubicBezTo>
                      <a:pt x="119" y="74"/>
                      <a:pt x="118" y="73"/>
                      <a:pt x="116" y="72"/>
                    </a:cubicBezTo>
                    <a:cubicBezTo>
                      <a:pt x="115" y="71"/>
                      <a:pt x="114" y="70"/>
                      <a:pt x="113" y="69"/>
                    </a:cubicBezTo>
                    <a:cubicBezTo>
                      <a:pt x="111" y="67"/>
                      <a:pt x="110" y="67"/>
                      <a:pt x="107" y="67"/>
                    </a:cubicBezTo>
                    <a:cubicBezTo>
                      <a:pt x="106" y="67"/>
                      <a:pt x="104" y="67"/>
                      <a:pt x="103" y="67"/>
                    </a:cubicBezTo>
                    <a:cubicBezTo>
                      <a:pt x="101" y="68"/>
                      <a:pt x="101" y="68"/>
                      <a:pt x="101" y="68"/>
                    </a:cubicBezTo>
                    <a:cubicBezTo>
                      <a:pt x="100" y="68"/>
                      <a:pt x="99" y="68"/>
                      <a:pt x="98" y="68"/>
                    </a:cubicBezTo>
                    <a:cubicBezTo>
                      <a:pt x="98" y="68"/>
                      <a:pt x="98" y="67"/>
                      <a:pt x="98" y="66"/>
                    </a:cubicBezTo>
                    <a:cubicBezTo>
                      <a:pt x="97" y="65"/>
                      <a:pt x="97" y="63"/>
                      <a:pt x="96" y="62"/>
                    </a:cubicBezTo>
                    <a:cubicBezTo>
                      <a:pt x="95" y="61"/>
                      <a:pt x="95" y="60"/>
                      <a:pt x="95" y="60"/>
                    </a:cubicBezTo>
                    <a:cubicBezTo>
                      <a:pt x="94" y="52"/>
                      <a:pt x="90" y="47"/>
                      <a:pt x="83" y="46"/>
                    </a:cubicBezTo>
                    <a:cubicBezTo>
                      <a:pt x="83" y="46"/>
                      <a:pt x="82" y="46"/>
                      <a:pt x="82" y="46"/>
                    </a:cubicBezTo>
                    <a:cubicBezTo>
                      <a:pt x="81" y="46"/>
                      <a:pt x="80" y="46"/>
                      <a:pt x="79" y="46"/>
                    </a:cubicBezTo>
                    <a:cubicBezTo>
                      <a:pt x="79" y="46"/>
                      <a:pt x="79" y="46"/>
                      <a:pt x="78" y="45"/>
                    </a:cubicBezTo>
                    <a:cubicBezTo>
                      <a:pt x="77" y="45"/>
                      <a:pt x="77" y="45"/>
                      <a:pt x="76" y="44"/>
                    </a:cubicBezTo>
                    <a:cubicBezTo>
                      <a:pt x="75" y="44"/>
                      <a:pt x="75" y="44"/>
                      <a:pt x="75" y="44"/>
                    </a:cubicBezTo>
                    <a:cubicBezTo>
                      <a:pt x="73" y="44"/>
                      <a:pt x="73" y="44"/>
                      <a:pt x="73" y="43"/>
                    </a:cubicBezTo>
                    <a:cubicBezTo>
                      <a:pt x="72" y="43"/>
                      <a:pt x="72" y="42"/>
                      <a:pt x="72" y="41"/>
                    </a:cubicBezTo>
                    <a:cubicBezTo>
                      <a:pt x="71" y="40"/>
                      <a:pt x="71" y="38"/>
                      <a:pt x="69" y="37"/>
                    </a:cubicBezTo>
                    <a:cubicBezTo>
                      <a:pt x="68" y="36"/>
                      <a:pt x="64" y="32"/>
                      <a:pt x="58" y="31"/>
                    </a:cubicBezTo>
                    <a:cubicBezTo>
                      <a:pt x="56" y="31"/>
                      <a:pt x="55" y="31"/>
                      <a:pt x="53" y="29"/>
                    </a:cubicBezTo>
                    <a:cubicBezTo>
                      <a:pt x="53" y="28"/>
                      <a:pt x="53" y="28"/>
                      <a:pt x="52" y="28"/>
                    </a:cubicBezTo>
                    <a:cubicBezTo>
                      <a:pt x="51" y="25"/>
                      <a:pt x="49" y="22"/>
                      <a:pt x="45" y="22"/>
                    </a:cubicBezTo>
                    <a:cubicBezTo>
                      <a:pt x="44" y="22"/>
                      <a:pt x="44" y="22"/>
                      <a:pt x="44" y="22"/>
                    </a:cubicBezTo>
                    <a:cubicBezTo>
                      <a:pt x="42" y="22"/>
                      <a:pt x="40" y="24"/>
                      <a:pt x="40" y="24"/>
                    </a:cubicBezTo>
                    <a:cubicBezTo>
                      <a:pt x="39" y="25"/>
                      <a:pt x="39" y="25"/>
                      <a:pt x="39" y="25"/>
                    </a:cubicBezTo>
                    <a:cubicBezTo>
                      <a:pt x="39" y="25"/>
                      <a:pt x="38" y="25"/>
                      <a:pt x="38" y="25"/>
                    </a:cubicBezTo>
                    <a:cubicBezTo>
                      <a:pt x="38" y="25"/>
                      <a:pt x="37" y="22"/>
                      <a:pt x="37" y="20"/>
                    </a:cubicBezTo>
                    <a:cubicBezTo>
                      <a:pt x="38" y="20"/>
                      <a:pt x="39" y="21"/>
                      <a:pt x="40" y="21"/>
                    </a:cubicBezTo>
                    <a:cubicBezTo>
                      <a:pt x="40" y="21"/>
                      <a:pt x="40" y="21"/>
                      <a:pt x="40" y="21"/>
                    </a:cubicBezTo>
                    <a:cubicBezTo>
                      <a:pt x="42" y="21"/>
                      <a:pt x="43" y="20"/>
                      <a:pt x="44" y="19"/>
                    </a:cubicBezTo>
                    <a:cubicBezTo>
                      <a:pt x="48" y="15"/>
                      <a:pt x="43" y="10"/>
                      <a:pt x="42" y="8"/>
                    </a:cubicBezTo>
                    <a:cubicBezTo>
                      <a:pt x="41" y="7"/>
                      <a:pt x="41" y="7"/>
                      <a:pt x="41" y="7"/>
                    </a:cubicBezTo>
                    <a:cubicBezTo>
                      <a:pt x="41" y="7"/>
                      <a:pt x="41" y="6"/>
                      <a:pt x="41" y="6"/>
                    </a:cubicBezTo>
                    <a:cubicBezTo>
                      <a:pt x="40" y="4"/>
                      <a:pt x="39" y="0"/>
                      <a:pt x="35" y="0"/>
                    </a:cubicBezTo>
                    <a:cubicBezTo>
                      <a:pt x="31" y="0"/>
                      <a:pt x="29" y="3"/>
                      <a:pt x="29" y="6"/>
                    </a:cubicBezTo>
                    <a:cubicBezTo>
                      <a:pt x="29" y="6"/>
                      <a:pt x="29" y="6"/>
                      <a:pt x="29" y="6"/>
                    </a:cubicBezTo>
                    <a:cubicBezTo>
                      <a:pt x="28" y="6"/>
                      <a:pt x="28" y="6"/>
                      <a:pt x="27" y="6"/>
                    </a:cubicBezTo>
                    <a:cubicBezTo>
                      <a:pt x="26" y="6"/>
                      <a:pt x="24" y="7"/>
                      <a:pt x="23" y="7"/>
                    </a:cubicBezTo>
                    <a:cubicBezTo>
                      <a:pt x="16" y="11"/>
                      <a:pt x="16" y="19"/>
                      <a:pt x="16" y="23"/>
                    </a:cubicBezTo>
                    <a:cubicBezTo>
                      <a:pt x="16" y="25"/>
                      <a:pt x="16" y="28"/>
                      <a:pt x="16" y="30"/>
                    </a:cubicBezTo>
                    <a:cubicBezTo>
                      <a:pt x="16" y="33"/>
                      <a:pt x="16" y="36"/>
                      <a:pt x="15" y="39"/>
                    </a:cubicBezTo>
                    <a:cubicBezTo>
                      <a:pt x="15" y="45"/>
                      <a:pt x="15" y="49"/>
                      <a:pt x="14" y="54"/>
                    </a:cubicBezTo>
                    <a:cubicBezTo>
                      <a:pt x="13" y="60"/>
                      <a:pt x="13" y="66"/>
                      <a:pt x="15" y="71"/>
                    </a:cubicBezTo>
                    <a:cubicBezTo>
                      <a:pt x="16" y="76"/>
                      <a:pt x="16" y="78"/>
                      <a:pt x="13" y="80"/>
                    </a:cubicBezTo>
                    <a:cubicBezTo>
                      <a:pt x="12" y="80"/>
                      <a:pt x="11" y="81"/>
                      <a:pt x="10" y="81"/>
                    </a:cubicBezTo>
                    <a:cubicBezTo>
                      <a:pt x="6" y="84"/>
                      <a:pt x="1" y="87"/>
                      <a:pt x="0" y="94"/>
                    </a:cubicBezTo>
                    <a:cubicBezTo>
                      <a:pt x="0" y="96"/>
                      <a:pt x="1" y="99"/>
                      <a:pt x="2" y="100"/>
                    </a:cubicBezTo>
                    <a:cubicBezTo>
                      <a:pt x="3" y="101"/>
                      <a:pt x="5" y="102"/>
                      <a:pt x="7" y="102"/>
                    </a:cubicBezTo>
                    <a:cubicBezTo>
                      <a:pt x="12" y="102"/>
                      <a:pt x="17" y="100"/>
                      <a:pt x="21" y="98"/>
                    </a:cubicBezTo>
                    <a:cubicBezTo>
                      <a:pt x="23" y="97"/>
                      <a:pt x="25" y="96"/>
                      <a:pt x="26" y="95"/>
                    </a:cubicBezTo>
                    <a:cubicBezTo>
                      <a:pt x="27" y="95"/>
                      <a:pt x="27" y="95"/>
                      <a:pt x="27" y="95"/>
                    </a:cubicBezTo>
                    <a:cubicBezTo>
                      <a:pt x="27" y="95"/>
                      <a:pt x="27" y="95"/>
                      <a:pt x="27" y="96"/>
                    </a:cubicBezTo>
                    <a:cubicBezTo>
                      <a:pt x="29" y="98"/>
                      <a:pt x="29" y="101"/>
                      <a:pt x="29" y="103"/>
                    </a:cubicBezTo>
                    <a:cubicBezTo>
                      <a:pt x="29" y="104"/>
                      <a:pt x="29" y="105"/>
                      <a:pt x="29" y="105"/>
                    </a:cubicBezTo>
                    <a:cubicBezTo>
                      <a:pt x="29" y="108"/>
                      <a:pt x="29" y="110"/>
                      <a:pt x="30" y="113"/>
                    </a:cubicBezTo>
                    <a:cubicBezTo>
                      <a:pt x="32" y="117"/>
                      <a:pt x="35" y="117"/>
                      <a:pt x="36" y="117"/>
                    </a:cubicBezTo>
                    <a:cubicBezTo>
                      <a:pt x="40" y="117"/>
                      <a:pt x="43" y="114"/>
                      <a:pt x="46" y="112"/>
                    </a:cubicBezTo>
                    <a:cubicBezTo>
                      <a:pt x="47" y="111"/>
                      <a:pt x="47" y="111"/>
                      <a:pt x="47" y="111"/>
                    </a:cubicBezTo>
                    <a:cubicBezTo>
                      <a:pt x="49" y="109"/>
                      <a:pt x="51" y="108"/>
                      <a:pt x="52" y="106"/>
                    </a:cubicBezTo>
                    <a:cubicBezTo>
                      <a:pt x="53" y="104"/>
                      <a:pt x="54" y="102"/>
                      <a:pt x="54" y="101"/>
                    </a:cubicBezTo>
                    <a:cubicBezTo>
                      <a:pt x="55" y="100"/>
                      <a:pt x="55" y="99"/>
                      <a:pt x="56" y="98"/>
                    </a:cubicBezTo>
                    <a:cubicBezTo>
                      <a:pt x="56" y="96"/>
                      <a:pt x="58" y="95"/>
                      <a:pt x="60" y="93"/>
                    </a:cubicBezTo>
                    <a:cubicBezTo>
                      <a:pt x="62" y="91"/>
                      <a:pt x="65" y="88"/>
                      <a:pt x="66" y="83"/>
                    </a:cubicBezTo>
                    <a:cubicBezTo>
                      <a:pt x="66" y="82"/>
                      <a:pt x="66" y="82"/>
                      <a:pt x="66" y="81"/>
                    </a:cubicBezTo>
                    <a:cubicBezTo>
                      <a:pt x="66" y="79"/>
                      <a:pt x="66" y="78"/>
                      <a:pt x="67" y="77"/>
                    </a:cubicBezTo>
                    <a:cubicBezTo>
                      <a:pt x="68" y="76"/>
                      <a:pt x="69" y="75"/>
                      <a:pt x="71" y="75"/>
                    </a:cubicBezTo>
                    <a:cubicBezTo>
                      <a:pt x="71" y="75"/>
                      <a:pt x="71" y="76"/>
                      <a:pt x="71" y="76"/>
                    </a:cubicBezTo>
                    <a:cubicBezTo>
                      <a:pt x="71" y="77"/>
                      <a:pt x="72" y="78"/>
                      <a:pt x="72" y="78"/>
                    </a:cubicBezTo>
                    <a:cubicBezTo>
                      <a:pt x="72" y="78"/>
                      <a:pt x="72" y="79"/>
                      <a:pt x="72" y="79"/>
                    </a:cubicBezTo>
                    <a:cubicBezTo>
                      <a:pt x="72" y="82"/>
                      <a:pt x="72" y="82"/>
                      <a:pt x="72" y="82"/>
                    </a:cubicBezTo>
                    <a:cubicBezTo>
                      <a:pt x="76" y="82"/>
                      <a:pt x="76" y="82"/>
                      <a:pt x="76" y="82"/>
                    </a:cubicBezTo>
                    <a:cubicBezTo>
                      <a:pt x="77" y="82"/>
                      <a:pt x="77" y="82"/>
                      <a:pt x="77" y="82"/>
                    </a:cubicBezTo>
                    <a:cubicBezTo>
                      <a:pt x="78" y="81"/>
                      <a:pt x="80" y="81"/>
                      <a:pt x="81" y="81"/>
                    </a:cubicBezTo>
                    <a:cubicBezTo>
                      <a:pt x="82" y="81"/>
                      <a:pt x="82" y="81"/>
                      <a:pt x="82" y="81"/>
                    </a:cubicBezTo>
                    <a:cubicBezTo>
                      <a:pt x="82" y="81"/>
                      <a:pt x="82" y="81"/>
                      <a:pt x="82" y="81"/>
                    </a:cubicBezTo>
                    <a:cubicBezTo>
                      <a:pt x="82" y="81"/>
                      <a:pt x="82" y="82"/>
                      <a:pt x="81" y="83"/>
                    </a:cubicBezTo>
                    <a:cubicBezTo>
                      <a:pt x="81" y="84"/>
                      <a:pt x="80" y="86"/>
                      <a:pt x="80" y="88"/>
                    </a:cubicBezTo>
                    <a:cubicBezTo>
                      <a:pt x="81" y="90"/>
                      <a:pt x="82" y="92"/>
                      <a:pt x="86" y="92"/>
                    </a:cubicBezTo>
                    <a:cubicBezTo>
                      <a:pt x="87" y="92"/>
                      <a:pt x="89" y="92"/>
                      <a:pt x="90" y="91"/>
                    </a:cubicBezTo>
                    <a:cubicBezTo>
                      <a:pt x="90" y="91"/>
                      <a:pt x="91" y="91"/>
                      <a:pt x="91" y="91"/>
                    </a:cubicBezTo>
                    <a:cubicBezTo>
                      <a:pt x="93" y="91"/>
                      <a:pt x="94" y="92"/>
                      <a:pt x="96" y="93"/>
                    </a:cubicBezTo>
                    <a:cubicBezTo>
                      <a:pt x="97" y="93"/>
                      <a:pt x="98" y="94"/>
                      <a:pt x="99" y="94"/>
                    </a:cubicBezTo>
                    <a:cubicBezTo>
                      <a:pt x="101" y="95"/>
                      <a:pt x="103" y="96"/>
                      <a:pt x="105" y="96"/>
                    </a:cubicBezTo>
                    <a:cubicBezTo>
                      <a:pt x="112" y="96"/>
                      <a:pt x="117" y="90"/>
                      <a:pt x="121" y="86"/>
                    </a:cubicBezTo>
                    <a:cubicBezTo>
                      <a:pt x="122" y="84"/>
                      <a:pt x="124" y="82"/>
                      <a:pt x="124" y="80"/>
                    </a:cubicBezTo>
                    <a:cubicBezTo>
                      <a:pt x="123" y="78"/>
                      <a:pt x="122" y="76"/>
                      <a:pt x="120" y="75"/>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208" name="Freeform 77"/>
              <p:cNvSpPr>
                <a:spLocks/>
              </p:cNvSpPr>
              <p:nvPr/>
            </p:nvSpPr>
            <p:spPr bwMode="auto">
              <a:xfrm>
                <a:off x="3062" y="1812"/>
                <a:ext cx="72" cy="61"/>
              </a:xfrm>
              <a:custGeom>
                <a:avLst/>
                <a:gdLst>
                  <a:gd name="T0" fmla="*/ 6 w 27"/>
                  <a:gd name="T1" fmla="*/ 14 h 23"/>
                  <a:gd name="T2" fmla="*/ 6 w 27"/>
                  <a:gd name="T3" fmla="*/ 15 h 23"/>
                  <a:gd name="T4" fmla="*/ 10 w 27"/>
                  <a:gd name="T5" fmla="*/ 20 h 23"/>
                  <a:gd name="T6" fmla="*/ 11 w 27"/>
                  <a:gd name="T7" fmla="*/ 21 h 23"/>
                  <a:gd name="T8" fmla="*/ 17 w 27"/>
                  <a:gd name="T9" fmla="*/ 23 h 23"/>
                  <a:gd name="T10" fmla="*/ 18 w 27"/>
                  <a:gd name="T11" fmla="*/ 23 h 23"/>
                  <a:gd name="T12" fmla="*/ 19 w 27"/>
                  <a:gd name="T13" fmla="*/ 23 h 23"/>
                  <a:gd name="T14" fmla="*/ 27 w 27"/>
                  <a:gd name="T15" fmla="*/ 18 h 23"/>
                  <a:gd name="T16" fmla="*/ 27 w 27"/>
                  <a:gd name="T17" fmla="*/ 15 h 23"/>
                  <a:gd name="T18" fmla="*/ 24 w 27"/>
                  <a:gd name="T19" fmla="*/ 15 h 23"/>
                  <a:gd name="T20" fmla="*/ 23 w 27"/>
                  <a:gd name="T21" fmla="*/ 14 h 23"/>
                  <a:gd name="T22" fmla="*/ 21 w 27"/>
                  <a:gd name="T23" fmla="*/ 13 h 23"/>
                  <a:gd name="T24" fmla="*/ 19 w 27"/>
                  <a:gd name="T25" fmla="*/ 13 h 23"/>
                  <a:gd name="T26" fmla="*/ 19 w 27"/>
                  <a:gd name="T27" fmla="*/ 13 h 23"/>
                  <a:gd name="T28" fmla="*/ 18 w 27"/>
                  <a:gd name="T29" fmla="*/ 12 h 23"/>
                  <a:gd name="T30" fmla="*/ 18 w 27"/>
                  <a:gd name="T31" fmla="*/ 10 h 23"/>
                  <a:gd name="T32" fmla="*/ 15 w 27"/>
                  <a:gd name="T33" fmla="*/ 6 h 23"/>
                  <a:gd name="T34" fmla="*/ 14 w 27"/>
                  <a:gd name="T35" fmla="*/ 6 h 23"/>
                  <a:gd name="T36" fmla="*/ 13 w 27"/>
                  <a:gd name="T37" fmla="*/ 4 h 23"/>
                  <a:gd name="T38" fmla="*/ 6 w 27"/>
                  <a:gd name="T39" fmla="*/ 0 h 23"/>
                  <a:gd name="T40" fmla="*/ 4 w 27"/>
                  <a:gd name="T41" fmla="*/ 0 h 23"/>
                  <a:gd name="T42" fmla="*/ 1 w 27"/>
                  <a:gd name="T43" fmla="*/ 3 h 23"/>
                  <a:gd name="T44" fmla="*/ 5 w 27"/>
                  <a:gd name="T45" fmla="*/ 13 h 23"/>
                  <a:gd name="T46" fmla="*/ 6 w 27"/>
                  <a:gd name="T47"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 h="23">
                    <a:moveTo>
                      <a:pt x="6" y="14"/>
                    </a:moveTo>
                    <a:cubicBezTo>
                      <a:pt x="6" y="14"/>
                      <a:pt x="6" y="15"/>
                      <a:pt x="6" y="15"/>
                    </a:cubicBezTo>
                    <a:cubicBezTo>
                      <a:pt x="6" y="17"/>
                      <a:pt x="7" y="19"/>
                      <a:pt x="10" y="20"/>
                    </a:cubicBezTo>
                    <a:cubicBezTo>
                      <a:pt x="11" y="21"/>
                      <a:pt x="11" y="21"/>
                      <a:pt x="11" y="21"/>
                    </a:cubicBezTo>
                    <a:cubicBezTo>
                      <a:pt x="12" y="22"/>
                      <a:pt x="14" y="23"/>
                      <a:pt x="17" y="23"/>
                    </a:cubicBezTo>
                    <a:cubicBezTo>
                      <a:pt x="17" y="23"/>
                      <a:pt x="18" y="23"/>
                      <a:pt x="18" y="23"/>
                    </a:cubicBezTo>
                    <a:cubicBezTo>
                      <a:pt x="18" y="23"/>
                      <a:pt x="19" y="23"/>
                      <a:pt x="19" y="23"/>
                    </a:cubicBezTo>
                    <a:cubicBezTo>
                      <a:pt x="21" y="23"/>
                      <a:pt x="27" y="22"/>
                      <a:pt x="27" y="18"/>
                    </a:cubicBezTo>
                    <a:cubicBezTo>
                      <a:pt x="27" y="15"/>
                      <a:pt x="27" y="15"/>
                      <a:pt x="27" y="15"/>
                    </a:cubicBezTo>
                    <a:cubicBezTo>
                      <a:pt x="24" y="15"/>
                      <a:pt x="24" y="15"/>
                      <a:pt x="24" y="15"/>
                    </a:cubicBezTo>
                    <a:cubicBezTo>
                      <a:pt x="24" y="15"/>
                      <a:pt x="23" y="14"/>
                      <a:pt x="23" y="14"/>
                    </a:cubicBezTo>
                    <a:cubicBezTo>
                      <a:pt x="22" y="14"/>
                      <a:pt x="22" y="13"/>
                      <a:pt x="21" y="13"/>
                    </a:cubicBezTo>
                    <a:cubicBezTo>
                      <a:pt x="20" y="13"/>
                      <a:pt x="19" y="13"/>
                      <a:pt x="19" y="13"/>
                    </a:cubicBezTo>
                    <a:cubicBezTo>
                      <a:pt x="19" y="13"/>
                      <a:pt x="19" y="13"/>
                      <a:pt x="19" y="13"/>
                    </a:cubicBezTo>
                    <a:cubicBezTo>
                      <a:pt x="19" y="12"/>
                      <a:pt x="18" y="12"/>
                      <a:pt x="18" y="12"/>
                    </a:cubicBezTo>
                    <a:cubicBezTo>
                      <a:pt x="18" y="11"/>
                      <a:pt x="18" y="10"/>
                      <a:pt x="18" y="10"/>
                    </a:cubicBezTo>
                    <a:cubicBezTo>
                      <a:pt x="17" y="8"/>
                      <a:pt x="16" y="7"/>
                      <a:pt x="15" y="6"/>
                    </a:cubicBezTo>
                    <a:cubicBezTo>
                      <a:pt x="14" y="6"/>
                      <a:pt x="14" y="6"/>
                      <a:pt x="14" y="6"/>
                    </a:cubicBezTo>
                    <a:cubicBezTo>
                      <a:pt x="14" y="6"/>
                      <a:pt x="13" y="5"/>
                      <a:pt x="13" y="4"/>
                    </a:cubicBezTo>
                    <a:cubicBezTo>
                      <a:pt x="11" y="2"/>
                      <a:pt x="9" y="0"/>
                      <a:pt x="6" y="0"/>
                    </a:cubicBezTo>
                    <a:cubicBezTo>
                      <a:pt x="5" y="0"/>
                      <a:pt x="5" y="0"/>
                      <a:pt x="4" y="0"/>
                    </a:cubicBezTo>
                    <a:cubicBezTo>
                      <a:pt x="3" y="1"/>
                      <a:pt x="1" y="2"/>
                      <a:pt x="1" y="3"/>
                    </a:cubicBezTo>
                    <a:cubicBezTo>
                      <a:pt x="0" y="7"/>
                      <a:pt x="3" y="10"/>
                      <a:pt x="5" y="13"/>
                    </a:cubicBezTo>
                    <a:cubicBezTo>
                      <a:pt x="5" y="13"/>
                      <a:pt x="5" y="13"/>
                      <a:pt x="6" y="14"/>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209" name="Freeform 78"/>
              <p:cNvSpPr>
                <a:spLocks/>
              </p:cNvSpPr>
              <p:nvPr/>
            </p:nvSpPr>
            <p:spPr bwMode="auto">
              <a:xfrm>
                <a:off x="3288" y="1435"/>
                <a:ext cx="42" cy="48"/>
              </a:xfrm>
              <a:custGeom>
                <a:avLst/>
                <a:gdLst>
                  <a:gd name="T0" fmla="*/ 16 w 16"/>
                  <a:gd name="T1" fmla="*/ 6 h 18"/>
                  <a:gd name="T2" fmla="*/ 11 w 16"/>
                  <a:gd name="T3" fmla="*/ 1 h 18"/>
                  <a:gd name="T4" fmla="*/ 7 w 16"/>
                  <a:gd name="T5" fmla="*/ 0 h 18"/>
                  <a:gd name="T6" fmla="*/ 1 w 16"/>
                  <a:gd name="T7" fmla="*/ 5 h 18"/>
                  <a:gd name="T8" fmla="*/ 2 w 16"/>
                  <a:gd name="T9" fmla="*/ 13 h 18"/>
                  <a:gd name="T10" fmla="*/ 3 w 16"/>
                  <a:gd name="T11" fmla="*/ 14 h 18"/>
                  <a:gd name="T12" fmla="*/ 8 w 16"/>
                  <a:gd name="T13" fmla="*/ 18 h 18"/>
                  <a:gd name="T14" fmla="*/ 10 w 16"/>
                  <a:gd name="T15" fmla="*/ 18 h 18"/>
                  <a:gd name="T16" fmla="*/ 14 w 16"/>
                  <a:gd name="T17" fmla="*/ 12 h 18"/>
                  <a:gd name="T18" fmla="*/ 15 w 16"/>
                  <a:gd name="T19" fmla="*/ 11 h 18"/>
                  <a:gd name="T20" fmla="*/ 16 w 16"/>
                  <a:gd name="T21" fmla="*/ 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18">
                    <a:moveTo>
                      <a:pt x="16" y="6"/>
                    </a:moveTo>
                    <a:cubicBezTo>
                      <a:pt x="15" y="4"/>
                      <a:pt x="13" y="2"/>
                      <a:pt x="11" y="1"/>
                    </a:cubicBezTo>
                    <a:cubicBezTo>
                      <a:pt x="10" y="1"/>
                      <a:pt x="9" y="0"/>
                      <a:pt x="7" y="0"/>
                    </a:cubicBezTo>
                    <a:cubicBezTo>
                      <a:pt x="6" y="0"/>
                      <a:pt x="3" y="1"/>
                      <a:pt x="1" y="5"/>
                    </a:cubicBezTo>
                    <a:cubicBezTo>
                      <a:pt x="0" y="8"/>
                      <a:pt x="0" y="10"/>
                      <a:pt x="2" y="13"/>
                    </a:cubicBezTo>
                    <a:cubicBezTo>
                      <a:pt x="3" y="13"/>
                      <a:pt x="3" y="14"/>
                      <a:pt x="3" y="14"/>
                    </a:cubicBezTo>
                    <a:cubicBezTo>
                      <a:pt x="3" y="15"/>
                      <a:pt x="5" y="18"/>
                      <a:pt x="8" y="18"/>
                    </a:cubicBezTo>
                    <a:cubicBezTo>
                      <a:pt x="8" y="18"/>
                      <a:pt x="9" y="18"/>
                      <a:pt x="10" y="18"/>
                    </a:cubicBezTo>
                    <a:cubicBezTo>
                      <a:pt x="12" y="17"/>
                      <a:pt x="13" y="14"/>
                      <a:pt x="14" y="12"/>
                    </a:cubicBezTo>
                    <a:cubicBezTo>
                      <a:pt x="14" y="12"/>
                      <a:pt x="14" y="11"/>
                      <a:pt x="15" y="11"/>
                    </a:cubicBezTo>
                    <a:cubicBezTo>
                      <a:pt x="16" y="9"/>
                      <a:pt x="16" y="8"/>
                      <a:pt x="16" y="6"/>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210" name="Freeform 79"/>
              <p:cNvSpPr>
                <a:spLocks/>
              </p:cNvSpPr>
              <p:nvPr/>
            </p:nvSpPr>
            <p:spPr bwMode="auto">
              <a:xfrm>
                <a:off x="3221" y="1416"/>
                <a:ext cx="59" cy="109"/>
              </a:xfrm>
              <a:custGeom>
                <a:avLst/>
                <a:gdLst>
                  <a:gd name="T0" fmla="*/ 18 w 22"/>
                  <a:gd name="T1" fmla="*/ 25 h 41"/>
                  <a:gd name="T2" fmla="*/ 19 w 22"/>
                  <a:gd name="T3" fmla="*/ 24 h 41"/>
                  <a:gd name="T4" fmla="*/ 19 w 22"/>
                  <a:gd name="T5" fmla="*/ 18 h 41"/>
                  <a:gd name="T6" fmla="*/ 14 w 22"/>
                  <a:gd name="T7" fmla="*/ 15 h 41"/>
                  <a:gd name="T8" fmla="*/ 15 w 22"/>
                  <a:gd name="T9" fmla="*/ 14 h 41"/>
                  <a:gd name="T10" fmla="*/ 16 w 22"/>
                  <a:gd name="T11" fmla="*/ 13 h 41"/>
                  <a:gd name="T12" fmla="*/ 20 w 22"/>
                  <a:gd name="T13" fmla="*/ 9 h 41"/>
                  <a:gd name="T14" fmla="*/ 21 w 22"/>
                  <a:gd name="T15" fmla="*/ 4 h 41"/>
                  <a:gd name="T16" fmla="*/ 16 w 22"/>
                  <a:gd name="T17" fmla="*/ 0 h 41"/>
                  <a:gd name="T18" fmla="*/ 15 w 22"/>
                  <a:gd name="T19" fmla="*/ 0 h 41"/>
                  <a:gd name="T20" fmla="*/ 8 w 22"/>
                  <a:gd name="T21" fmla="*/ 5 h 41"/>
                  <a:gd name="T22" fmla="*/ 8 w 22"/>
                  <a:gd name="T23" fmla="*/ 5 h 41"/>
                  <a:gd name="T24" fmla="*/ 6 w 22"/>
                  <a:gd name="T25" fmla="*/ 13 h 41"/>
                  <a:gd name="T26" fmla="*/ 9 w 22"/>
                  <a:gd name="T27" fmla="*/ 16 h 41"/>
                  <a:gd name="T28" fmla="*/ 7 w 22"/>
                  <a:gd name="T29" fmla="*/ 20 h 41"/>
                  <a:gd name="T30" fmla="*/ 7 w 22"/>
                  <a:gd name="T31" fmla="*/ 22 h 41"/>
                  <a:gd name="T32" fmla="*/ 7 w 22"/>
                  <a:gd name="T33" fmla="*/ 22 h 41"/>
                  <a:gd name="T34" fmla="*/ 5 w 22"/>
                  <a:gd name="T35" fmla="*/ 27 h 41"/>
                  <a:gd name="T36" fmla="*/ 5 w 22"/>
                  <a:gd name="T37" fmla="*/ 27 h 41"/>
                  <a:gd name="T38" fmla="*/ 0 w 22"/>
                  <a:gd name="T39" fmla="*/ 37 h 41"/>
                  <a:gd name="T40" fmla="*/ 3 w 22"/>
                  <a:gd name="T41" fmla="*/ 41 h 41"/>
                  <a:gd name="T42" fmla="*/ 6 w 22"/>
                  <a:gd name="T43" fmla="*/ 41 h 41"/>
                  <a:gd name="T44" fmla="*/ 6 w 22"/>
                  <a:gd name="T45" fmla="*/ 41 h 41"/>
                  <a:gd name="T46" fmla="*/ 18 w 22"/>
                  <a:gd name="T47" fmla="*/ 2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 h="41">
                    <a:moveTo>
                      <a:pt x="18" y="25"/>
                    </a:moveTo>
                    <a:cubicBezTo>
                      <a:pt x="19" y="24"/>
                      <a:pt x="19" y="24"/>
                      <a:pt x="19" y="24"/>
                    </a:cubicBezTo>
                    <a:cubicBezTo>
                      <a:pt x="20" y="21"/>
                      <a:pt x="20" y="19"/>
                      <a:pt x="19" y="18"/>
                    </a:cubicBezTo>
                    <a:cubicBezTo>
                      <a:pt x="18" y="16"/>
                      <a:pt x="16" y="15"/>
                      <a:pt x="14" y="15"/>
                    </a:cubicBezTo>
                    <a:cubicBezTo>
                      <a:pt x="14" y="14"/>
                      <a:pt x="15" y="14"/>
                      <a:pt x="15" y="14"/>
                    </a:cubicBezTo>
                    <a:cubicBezTo>
                      <a:pt x="15" y="14"/>
                      <a:pt x="16" y="13"/>
                      <a:pt x="16" y="13"/>
                    </a:cubicBezTo>
                    <a:cubicBezTo>
                      <a:pt x="18" y="12"/>
                      <a:pt x="19" y="11"/>
                      <a:pt x="20" y="9"/>
                    </a:cubicBezTo>
                    <a:cubicBezTo>
                      <a:pt x="21" y="8"/>
                      <a:pt x="22" y="5"/>
                      <a:pt x="21" y="4"/>
                    </a:cubicBezTo>
                    <a:cubicBezTo>
                      <a:pt x="20" y="2"/>
                      <a:pt x="18" y="0"/>
                      <a:pt x="16" y="0"/>
                    </a:cubicBezTo>
                    <a:cubicBezTo>
                      <a:pt x="16" y="0"/>
                      <a:pt x="16" y="0"/>
                      <a:pt x="15" y="0"/>
                    </a:cubicBezTo>
                    <a:cubicBezTo>
                      <a:pt x="12" y="0"/>
                      <a:pt x="9" y="3"/>
                      <a:pt x="8" y="5"/>
                    </a:cubicBezTo>
                    <a:cubicBezTo>
                      <a:pt x="8" y="5"/>
                      <a:pt x="8" y="5"/>
                      <a:pt x="8" y="5"/>
                    </a:cubicBezTo>
                    <a:cubicBezTo>
                      <a:pt x="6" y="7"/>
                      <a:pt x="4" y="10"/>
                      <a:pt x="6" y="13"/>
                    </a:cubicBezTo>
                    <a:cubicBezTo>
                      <a:pt x="6" y="15"/>
                      <a:pt x="8" y="16"/>
                      <a:pt x="9" y="16"/>
                    </a:cubicBezTo>
                    <a:cubicBezTo>
                      <a:pt x="8" y="17"/>
                      <a:pt x="7" y="18"/>
                      <a:pt x="7" y="20"/>
                    </a:cubicBezTo>
                    <a:cubicBezTo>
                      <a:pt x="7" y="21"/>
                      <a:pt x="7" y="21"/>
                      <a:pt x="7" y="22"/>
                    </a:cubicBezTo>
                    <a:cubicBezTo>
                      <a:pt x="7" y="22"/>
                      <a:pt x="7" y="22"/>
                      <a:pt x="7" y="22"/>
                    </a:cubicBezTo>
                    <a:cubicBezTo>
                      <a:pt x="7" y="24"/>
                      <a:pt x="7" y="25"/>
                      <a:pt x="5" y="27"/>
                    </a:cubicBezTo>
                    <a:cubicBezTo>
                      <a:pt x="5" y="27"/>
                      <a:pt x="5" y="27"/>
                      <a:pt x="5" y="27"/>
                    </a:cubicBezTo>
                    <a:cubicBezTo>
                      <a:pt x="2" y="30"/>
                      <a:pt x="0" y="33"/>
                      <a:pt x="0" y="37"/>
                    </a:cubicBezTo>
                    <a:cubicBezTo>
                      <a:pt x="1" y="38"/>
                      <a:pt x="2" y="40"/>
                      <a:pt x="3" y="41"/>
                    </a:cubicBezTo>
                    <a:cubicBezTo>
                      <a:pt x="4" y="41"/>
                      <a:pt x="5" y="41"/>
                      <a:pt x="6" y="41"/>
                    </a:cubicBezTo>
                    <a:cubicBezTo>
                      <a:pt x="6" y="41"/>
                      <a:pt x="6" y="41"/>
                      <a:pt x="6" y="41"/>
                    </a:cubicBezTo>
                    <a:cubicBezTo>
                      <a:pt x="9" y="41"/>
                      <a:pt x="13" y="37"/>
                      <a:pt x="18" y="25"/>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211" name="Freeform 80"/>
              <p:cNvSpPr>
                <a:spLocks/>
              </p:cNvSpPr>
              <p:nvPr/>
            </p:nvSpPr>
            <p:spPr bwMode="auto">
              <a:xfrm>
                <a:off x="3240" y="1525"/>
                <a:ext cx="40" cy="66"/>
              </a:xfrm>
              <a:custGeom>
                <a:avLst/>
                <a:gdLst>
                  <a:gd name="T0" fmla="*/ 8 w 15"/>
                  <a:gd name="T1" fmla="*/ 0 h 25"/>
                  <a:gd name="T2" fmla="*/ 5 w 15"/>
                  <a:gd name="T3" fmla="*/ 1 h 25"/>
                  <a:gd name="T4" fmla="*/ 4 w 15"/>
                  <a:gd name="T5" fmla="*/ 7 h 25"/>
                  <a:gd name="T6" fmla="*/ 4 w 15"/>
                  <a:gd name="T7" fmla="*/ 7 h 25"/>
                  <a:gd name="T8" fmla="*/ 4 w 15"/>
                  <a:gd name="T9" fmla="*/ 7 h 25"/>
                  <a:gd name="T10" fmla="*/ 3 w 15"/>
                  <a:gd name="T11" fmla="*/ 12 h 25"/>
                  <a:gd name="T12" fmla="*/ 3 w 15"/>
                  <a:gd name="T13" fmla="*/ 14 h 25"/>
                  <a:gd name="T14" fmla="*/ 1 w 15"/>
                  <a:gd name="T15" fmla="*/ 15 h 25"/>
                  <a:gd name="T16" fmla="*/ 0 w 15"/>
                  <a:gd name="T17" fmla="*/ 19 h 25"/>
                  <a:gd name="T18" fmla="*/ 6 w 15"/>
                  <a:gd name="T19" fmla="*/ 25 h 25"/>
                  <a:gd name="T20" fmla="*/ 11 w 15"/>
                  <a:gd name="T21" fmla="*/ 20 h 25"/>
                  <a:gd name="T22" fmla="*/ 9 w 15"/>
                  <a:gd name="T23" fmla="*/ 15 h 25"/>
                  <a:gd name="T24" fmla="*/ 9 w 15"/>
                  <a:gd name="T25" fmla="*/ 15 h 25"/>
                  <a:gd name="T26" fmla="*/ 11 w 15"/>
                  <a:gd name="T27" fmla="*/ 12 h 25"/>
                  <a:gd name="T28" fmla="*/ 12 w 15"/>
                  <a:gd name="T29" fmla="*/ 11 h 25"/>
                  <a:gd name="T30" fmla="*/ 12 w 15"/>
                  <a:gd name="T31" fmla="*/ 11 h 25"/>
                  <a:gd name="T32" fmla="*/ 15 w 15"/>
                  <a:gd name="T33" fmla="*/ 6 h 25"/>
                  <a:gd name="T34" fmla="*/ 8 w 15"/>
                  <a:gd name="T3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 h="25">
                    <a:moveTo>
                      <a:pt x="8" y="0"/>
                    </a:moveTo>
                    <a:cubicBezTo>
                      <a:pt x="7" y="0"/>
                      <a:pt x="6" y="0"/>
                      <a:pt x="5" y="1"/>
                    </a:cubicBezTo>
                    <a:cubicBezTo>
                      <a:pt x="2" y="3"/>
                      <a:pt x="4" y="6"/>
                      <a:pt x="4" y="7"/>
                    </a:cubicBezTo>
                    <a:cubicBezTo>
                      <a:pt x="4" y="7"/>
                      <a:pt x="4" y="7"/>
                      <a:pt x="4" y="7"/>
                    </a:cubicBezTo>
                    <a:cubicBezTo>
                      <a:pt x="4" y="7"/>
                      <a:pt x="4" y="7"/>
                      <a:pt x="4" y="7"/>
                    </a:cubicBezTo>
                    <a:cubicBezTo>
                      <a:pt x="3" y="8"/>
                      <a:pt x="2" y="10"/>
                      <a:pt x="3" y="12"/>
                    </a:cubicBezTo>
                    <a:cubicBezTo>
                      <a:pt x="3" y="14"/>
                      <a:pt x="3" y="14"/>
                      <a:pt x="3" y="14"/>
                    </a:cubicBezTo>
                    <a:cubicBezTo>
                      <a:pt x="2" y="14"/>
                      <a:pt x="2" y="14"/>
                      <a:pt x="1" y="15"/>
                    </a:cubicBezTo>
                    <a:cubicBezTo>
                      <a:pt x="1" y="16"/>
                      <a:pt x="0" y="17"/>
                      <a:pt x="0" y="19"/>
                    </a:cubicBezTo>
                    <a:cubicBezTo>
                      <a:pt x="1" y="22"/>
                      <a:pt x="3" y="25"/>
                      <a:pt x="6" y="25"/>
                    </a:cubicBezTo>
                    <a:cubicBezTo>
                      <a:pt x="8" y="25"/>
                      <a:pt x="11" y="23"/>
                      <a:pt x="11" y="20"/>
                    </a:cubicBezTo>
                    <a:cubicBezTo>
                      <a:pt x="11" y="18"/>
                      <a:pt x="11" y="16"/>
                      <a:pt x="9" y="15"/>
                    </a:cubicBezTo>
                    <a:cubicBezTo>
                      <a:pt x="9" y="15"/>
                      <a:pt x="9" y="15"/>
                      <a:pt x="9" y="15"/>
                    </a:cubicBezTo>
                    <a:cubicBezTo>
                      <a:pt x="10" y="14"/>
                      <a:pt x="11" y="13"/>
                      <a:pt x="11" y="12"/>
                    </a:cubicBezTo>
                    <a:cubicBezTo>
                      <a:pt x="12" y="12"/>
                      <a:pt x="12" y="11"/>
                      <a:pt x="12" y="11"/>
                    </a:cubicBezTo>
                    <a:cubicBezTo>
                      <a:pt x="12" y="11"/>
                      <a:pt x="12" y="11"/>
                      <a:pt x="12" y="11"/>
                    </a:cubicBezTo>
                    <a:cubicBezTo>
                      <a:pt x="13" y="10"/>
                      <a:pt x="15" y="9"/>
                      <a:pt x="15" y="6"/>
                    </a:cubicBezTo>
                    <a:cubicBezTo>
                      <a:pt x="15" y="3"/>
                      <a:pt x="11" y="0"/>
                      <a:pt x="8" y="0"/>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212" name="Freeform 81"/>
              <p:cNvSpPr>
                <a:spLocks/>
              </p:cNvSpPr>
              <p:nvPr/>
            </p:nvSpPr>
            <p:spPr bwMode="auto">
              <a:xfrm>
                <a:off x="3168" y="1416"/>
                <a:ext cx="53" cy="45"/>
              </a:xfrm>
              <a:custGeom>
                <a:avLst/>
                <a:gdLst>
                  <a:gd name="T0" fmla="*/ 14 w 20"/>
                  <a:gd name="T1" fmla="*/ 2 h 17"/>
                  <a:gd name="T2" fmla="*/ 12 w 20"/>
                  <a:gd name="T3" fmla="*/ 1 h 17"/>
                  <a:gd name="T4" fmla="*/ 8 w 20"/>
                  <a:gd name="T5" fmla="*/ 0 h 17"/>
                  <a:gd name="T6" fmla="*/ 4 w 20"/>
                  <a:gd name="T7" fmla="*/ 1 h 17"/>
                  <a:gd name="T8" fmla="*/ 1 w 20"/>
                  <a:gd name="T9" fmla="*/ 6 h 17"/>
                  <a:gd name="T10" fmla="*/ 4 w 20"/>
                  <a:gd name="T11" fmla="*/ 12 h 17"/>
                  <a:gd name="T12" fmla="*/ 5 w 20"/>
                  <a:gd name="T13" fmla="*/ 13 h 17"/>
                  <a:gd name="T14" fmla="*/ 5 w 20"/>
                  <a:gd name="T15" fmla="*/ 14 h 17"/>
                  <a:gd name="T16" fmla="*/ 10 w 20"/>
                  <a:gd name="T17" fmla="*/ 17 h 17"/>
                  <a:gd name="T18" fmla="*/ 12 w 20"/>
                  <a:gd name="T19" fmla="*/ 17 h 17"/>
                  <a:gd name="T20" fmla="*/ 14 w 20"/>
                  <a:gd name="T21" fmla="*/ 17 h 17"/>
                  <a:gd name="T22" fmla="*/ 14 w 20"/>
                  <a:gd name="T23" fmla="*/ 15 h 17"/>
                  <a:gd name="T24" fmla="*/ 14 w 20"/>
                  <a:gd name="T25" fmla="*/ 14 h 17"/>
                  <a:gd name="T26" fmla="*/ 14 w 20"/>
                  <a:gd name="T27" fmla="*/ 14 h 17"/>
                  <a:gd name="T28" fmla="*/ 18 w 20"/>
                  <a:gd name="T29" fmla="*/ 12 h 17"/>
                  <a:gd name="T30" fmla="*/ 20 w 20"/>
                  <a:gd name="T31" fmla="*/ 7 h 17"/>
                  <a:gd name="T32" fmla="*/ 14 w 20"/>
                  <a:gd name="T33"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7">
                    <a:moveTo>
                      <a:pt x="14" y="2"/>
                    </a:moveTo>
                    <a:cubicBezTo>
                      <a:pt x="14" y="2"/>
                      <a:pt x="13" y="2"/>
                      <a:pt x="12" y="1"/>
                    </a:cubicBezTo>
                    <a:cubicBezTo>
                      <a:pt x="11" y="1"/>
                      <a:pt x="10" y="0"/>
                      <a:pt x="8" y="0"/>
                    </a:cubicBezTo>
                    <a:cubicBezTo>
                      <a:pt x="7" y="0"/>
                      <a:pt x="5" y="1"/>
                      <a:pt x="4" y="1"/>
                    </a:cubicBezTo>
                    <a:cubicBezTo>
                      <a:pt x="3" y="2"/>
                      <a:pt x="1" y="3"/>
                      <a:pt x="1" y="6"/>
                    </a:cubicBezTo>
                    <a:cubicBezTo>
                      <a:pt x="0" y="9"/>
                      <a:pt x="2" y="10"/>
                      <a:pt x="4" y="12"/>
                    </a:cubicBezTo>
                    <a:cubicBezTo>
                      <a:pt x="4" y="12"/>
                      <a:pt x="4" y="13"/>
                      <a:pt x="5" y="13"/>
                    </a:cubicBezTo>
                    <a:cubicBezTo>
                      <a:pt x="5" y="13"/>
                      <a:pt x="5" y="13"/>
                      <a:pt x="5" y="14"/>
                    </a:cubicBezTo>
                    <a:cubicBezTo>
                      <a:pt x="6" y="15"/>
                      <a:pt x="7" y="17"/>
                      <a:pt x="10" y="17"/>
                    </a:cubicBezTo>
                    <a:cubicBezTo>
                      <a:pt x="10" y="17"/>
                      <a:pt x="11" y="17"/>
                      <a:pt x="12" y="17"/>
                    </a:cubicBezTo>
                    <a:cubicBezTo>
                      <a:pt x="14" y="17"/>
                      <a:pt x="14" y="17"/>
                      <a:pt x="14" y="17"/>
                    </a:cubicBezTo>
                    <a:cubicBezTo>
                      <a:pt x="14" y="15"/>
                      <a:pt x="14" y="15"/>
                      <a:pt x="14" y="15"/>
                    </a:cubicBezTo>
                    <a:cubicBezTo>
                      <a:pt x="14" y="14"/>
                      <a:pt x="14" y="14"/>
                      <a:pt x="14" y="14"/>
                    </a:cubicBezTo>
                    <a:cubicBezTo>
                      <a:pt x="14" y="14"/>
                      <a:pt x="14" y="14"/>
                      <a:pt x="14" y="14"/>
                    </a:cubicBezTo>
                    <a:cubicBezTo>
                      <a:pt x="15" y="13"/>
                      <a:pt x="16" y="13"/>
                      <a:pt x="18" y="12"/>
                    </a:cubicBezTo>
                    <a:cubicBezTo>
                      <a:pt x="20" y="10"/>
                      <a:pt x="20" y="8"/>
                      <a:pt x="20" y="7"/>
                    </a:cubicBezTo>
                    <a:cubicBezTo>
                      <a:pt x="19" y="4"/>
                      <a:pt x="17" y="3"/>
                      <a:pt x="14" y="2"/>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213" name="Freeform 83"/>
              <p:cNvSpPr>
                <a:spLocks noEditPoints="1"/>
              </p:cNvSpPr>
              <p:nvPr/>
            </p:nvSpPr>
            <p:spPr bwMode="auto">
              <a:xfrm>
                <a:off x="2124" y="632"/>
                <a:ext cx="205" cy="242"/>
              </a:xfrm>
              <a:custGeom>
                <a:avLst/>
                <a:gdLst>
                  <a:gd name="T0" fmla="*/ 68 w 77"/>
                  <a:gd name="T1" fmla="*/ 49 h 91"/>
                  <a:gd name="T2" fmla="*/ 67 w 77"/>
                  <a:gd name="T3" fmla="*/ 43 h 91"/>
                  <a:gd name="T4" fmla="*/ 67 w 77"/>
                  <a:gd name="T5" fmla="*/ 34 h 91"/>
                  <a:gd name="T6" fmla="*/ 65 w 77"/>
                  <a:gd name="T7" fmla="*/ 21 h 91"/>
                  <a:gd name="T8" fmla="*/ 55 w 77"/>
                  <a:gd name="T9" fmla="*/ 15 h 91"/>
                  <a:gd name="T10" fmla="*/ 55 w 77"/>
                  <a:gd name="T11" fmla="*/ 12 h 91"/>
                  <a:gd name="T12" fmla="*/ 41 w 77"/>
                  <a:gd name="T13" fmla="*/ 0 h 91"/>
                  <a:gd name="T14" fmla="*/ 33 w 77"/>
                  <a:gd name="T15" fmla="*/ 8 h 91"/>
                  <a:gd name="T16" fmla="*/ 28 w 77"/>
                  <a:gd name="T17" fmla="*/ 7 h 91"/>
                  <a:gd name="T18" fmla="*/ 22 w 77"/>
                  <a:gd name="T19" fmla="*/ 19 h 91"/>
                  <a:gd name="T20" fmla="*/ 18 w 77"/>
                  <a:gd name="T21" fmla="*/ 19 h 91"/>
                  <a:gd name="T22" fmla="*/ 9 w 77"/>
                  <a:gd name="T23" fmla="*/ 30 h 91"/>
                  <a:gd name="T24" fmla="*/ 2 w 77"/>
                  <a:gd name="T25" fmla="*/ 32 h 91"/>
                  <a:gd name="T26" fmla="*/ 4 w 77"/>
                  <a:gd name="T27" fmla="*/ 44 h 91"/>
                  <a:gd name="T28" fmla="*/ 10 w 77"/>
                  <a:gd name="T29" fmla="*/ 46 h 91"/>
                  <a:gd name="T30" fmla="*/ 11 w 77"/>
                  <a:gd name="T31" fmla="*/ 54 h 91"/>
                  <a:gd name="T32" fmla="*/ 19 w 77"/>
                  <a:gd name="T33" fmla="*/ 56 h 91"/>
                  <a:gd name="T34" fmla="*/ 21 w 77"/>
                  <a:gd name="T35" fmla="*/ 57 h 91"/>
                  <a:gd name="T36" fmla="*/ 27 w 77"/>
                  <a:gd name="T37" fmla="*/ 61 h 91"/>
                  <a:gd name="T38" fmla="*/ 32 w 77"/>
                  <a:gd name="T39" fmla="*/ 61 h 91"/>
                  <a:gd name="T40" fmla="*/ 40 w 77"/>
                  <a:gd name="T41" fmla="*/ 63 h 91"/>
                  <a:gd name="T42" fmla="*/ 38 w 77"/>
                  <a:gd name="T43" fmla="*/ 66 h 91"/>
                  <a:gd name="T44" fmla="*/ 35 w 77"/>
                  <a:gd name="T45" fmla="*/ 67 h 91"/>
                  <a:gd name="T46" fmla="*/ 30 w 77"/>
                  <a:gd name="T47" fmla="*/ 66 h 91"/>
                  <a:gd name="T48" fmla="*/ 22 w 77"/>
                  <a:gd name="T49" fmla="*/ 68 h 91"/>
                  <a:gd name="T50" fmla="*/ 24 w 77"/>
                  <a:gd name="T51" fmla="*/ 78 h 91"/>
                  <a:gd name="T52" fmla="*/ 43 w 77"/>
                  <a:gd name="T53" fmla="*/ 91 h 91"/>
                  <a:gd name="T54" fmla="*/ 66 w 77"/>
                  <a:gd name="T55" fmla="*/ 85 h 91"/>
                  <a:gd name="T56" fmla="*/ 77 w 77"/>
                  <a:gd name="T57" fmla="*/ 53 h 91"/>
                  <a:gd name="T58" fmla="*/ 50 w 77"/>
                  <a:gd name="T59" fmla="*/ 65 h 91"/>
                  <a:gd name="T60" fmla="*/ 47 w 77"/>
                  <a:gd name="T61" fmla="*/ 61 h 91"/>
                  <a:gd name="T62" fmla="*/ 49 w 77"/>
                  <a:gd name="T63" fmla="*/ 61 h 91"/>
                  <a:gd name="T64" fmla="*/ 56 w 77"/>
                  <a:gd name="T65" fmla="*/ 65 h 91"/>
                  <a:gd name="T66" fmla="*/ 52 w 77"/>
                  <a:gd name="T67" fmla="*/ 67 h 91"/>
                  <a:gd name="T68" fmla="*/ 39 w 77"/>
                  <a:gd name="T69" fmla="*/ 48 h 91"/>
                  <a:gd name="T70" fmla="*/ 37 w 77"/>
                  <a:gd name="T71" fmla="*/ 5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7" h="91">
                    <a:moveTo>
                      <a:pt x="73" y="51"/>
                    </a:moveTo>
                    <a:cubicBezTo>
                      <a:pt x="71" y="51"/>
                      <a:pt x="70" y="50"/>
                      <a:pt x="68" y="49"/>
                    </a:cubicBezTo>
                    <a:cubicBezTo>
                      <a:pt x="68" y="49"/>
                      <a:pt x="68" y="48"/>
                      <a:pt x="68" y="46"/>
                    </a:cubicBezTo>
                    <a:cubicBezTo>
                      <a:pt x="68" y="45"/>
                      <a:pt x="68" y="44"/>
                      <a:pt x="67" y="43"/>
                    </a:cubicBezTo>
                    <a:cubicBezTo>
                      <a:pt x="67" y="41"/>
                      <a:pt x="67" y="40"/>
                      <a:pt x="67" y="38"/>
                    </a:cubicBezTo>
                    <a:cubicBezTo>
                      <a:pt x="67" y="37"/>
                      <a:pt x="67" y="35"/>
                      <a:pt x="67" y="34"/>
                    </a:cubicBezTo>
                    <a:cubicBezTo>
                      <a:pt x="67" y="33"/>
                      <a:pt x="67" y="32"/>
                      <a:pt x="67" y="31"/>
                    </a:cubicBezTo>
                    <a:cubicBezTo>
                      <a:pt x="66" y="28"/>
                      <a:pt x="66" y="24"/>
                      <a:pt x="65" y="21"/>
                    </a:cubicBezTo>
                    <a:cubicBezTo>
                      <a:pt x="63" y="17"/>
                      <a:pt x="59" y="16"/>
                      <a:pt x="56" y="15"/>
                    </a:cubicBezTo>
                    <a:cubicBezTo>
                      <a:pt x="56" y="15"/>
                      <a:pt x="55" y="15"/>
                      <a:pt x="55" y="15"/>
                    </a:cubicBezTo>
                    <a:cubicBezTo>
                      <a:pt x="55" y="14"/>
                      <a:pt x="55" y="14"/>
                      <a:pt x="55" y="13"/>
                    </a:cubicBezTo>
                    <a:cubicBezTo>
                      <a:pt x="55" y="12"/>
                      <a:pt x="55" y="12"/>
                      <a:pt x="55" y="12"/>
                    </a:cubicBezTo>
                    <a:cubicBezTo>
                      <a:pt x="56" y="7"/>
                      <a:pt x="55" y="5"/>
                      <a:pt x="54" y="4"/>
                    </a:cubicBezTo>
                    <a:cubicBezTo>
                      <a:pt x="51" y="2"/>
                      <a:pt x="46" y="0"/>
                      <a:pt x="41" y="0"/>
                    </a:cubicBezTo>
                    <a:cubicBezTo>
                      <a:pt x="35" y="0"/>
                      <a:pt x="34" y="4"/>
                      <a:pt x="33" y="5"/>
                    </a:cubicBezTo>
                    <a:cubicBezTo>
                      <a:pt x="33" y="6"/>
                      <a:pt x="33" y="7"/>
                      <a:pt x="33" y="8"/>
                    </a:cubicBezTo>
                    <a:cubicBezTo>
                      <a:pt x="33" y="8"/>
                      <a:pt x="33" y="8"/>
                      <a:pt x="32" y="8"/>
                    </a:cubicBezTo>
                    <a:cubicBezTo>
                      <a:pt x="31" y="8"/>
                      <a:pt x="30" y="7"/>
                      <a:pt x="28" y="7"/>
                    </a:cubicBezTo>
                    <a:cubicBezTo>
                      <a:pt x="26" y="7"/>
                      <a:pt x="25" y="8"/>
                      <a:pt x="23" y="9"/>
                    </a:cubicBezTo>
                    <a:cubicBezTo>
                      <a:pt x="21" y="12"/>
                      <a:pt x="20" y="16"/>
                      <a:pt x="22" y="19"/>
                    </a:cubicBezTo>
                    <a:cubicBezTo>
                      <a:pt x="21" y="19"/>
                      <a:pt x="21" y="19"/>
                      <a:pt x="21" y="19"/>
                    </a:cubicBezTo>
                    <a:cubicBezTo>
                      <a:pt x="20" y="19"/>
                      <a:pt x="19" y="19"/>
                      <a:pt x="18" y="19"/>
                    </a:cubicBezTo>
                    <a:cubicBezTo>
                      <a:pt x="11" y="19"/>
                      <a:pt x="11" y="24"/>
                      <a:pt x="10" y="27"/>
                    </a:cubicBezTo>
                    <a:cubicBezTo>
                      <a:pt x="10" y="30"/>
                      <a:pt x="9" y="30"/>
                      <a:pt x="9" y="30"/>
                    </a:cubicBezTo>
                    <a:cubicBezTo>
                      <a:pt x="8" y="30"/>
                      <a:pt x="8" y="30"/>
                      <a:pt x="8" y="30"/>
                    </a:cubicBezTo>
                    <a:cubicBezTo>
                      <a:pt x="6" y="30"/>
                      <a:pt x="4" y="30"/>
                      <a:pt x="2" y="32"/>
                    </a:cubicBezTo>
                    <a:cubicBezTo>
                      <a:pt x="1" y="34"/>
                      <a:pt x="0" y="36"/>
                      <a:pt x="1" y="38"/>
                    </a:cubicBezTo>
                    <a:cubicBezTo>
                      <a:pt x="1" y="41"/>
                      <a:pt x="2" y="43"/>
                      <a:pt x="4" y="44"/>
                    </a:cubicBezTo>
                    <a:cubicBezTo>
                      <a:pt x="6" y="45"/>
                      <a:pt x="7" y="45"/>
                      <a:pt x="9" y="46"/>
                    </a:cubicBezTo>
                    <a:cubicBezTo>
                      <a:pt x="10" y="46"/>
                      <a:pt x="10" y="46"/>
                      <a:pt x="10" y="46"/>
                    </a:cubicBezTo>
                    <a:cubicBezTo>
                      <a:pt x="10" y="46"/>
                      <a:pt x="10" y="47"/>
                      <a:pt x="10" y="47"/>
                    </a:cubicBezTo>
                    <a:cubicBezTo>
                      <a:pt x="10" y="49"/>
                      <a:pt x="9" y="51"/>
                      <a:pt x="11" y="54"/>
                    </a:cubicBezTo>
                    <a:cubicBezTo>
                      <a:pt x="12" y="56"/>
                      <a:pt x="14" y="56"/>
                      <a:pt x="16" y="56"/>
                    </a:cubicBezTo>
                    <a:cubicBezTo>
                      <a:pt x="17" y="56"/>
                      <a:pt x="18" y="56"/>
                      <a:pt x="19" y="56"/>
                    </a:cubicBezTo>
                    <a:cubicBezTo>
                      <a:pt x="19" y="56"/>
                      <a:pt x="20" y="56"/>
                      <a:pt x="20" y="56"/>
                    </a:cubicBezTo>
                    <a:cubicBezTo>
                      <a:pt x="20" y="56"/>
                      <a:pt x="21" y="57"/>
                      <a:pt x="21" y="57"/>
                    </a:cubicBezTo>
                    <a:cubicBezTo>
                      <a:pt x="22" y="58"/>
                      <a:pt x="23" y="60"/>
                      <a:pt x="26" y="61"/>
                    </a:cubicBezTo>
                    <a:cubicBezTo>
                      <a:pt x="27" y="61"/>
                      <a:pt x="27" y="61"/>
                      <a:pt x="27" y="61"/>
                    </a:cubicBezTo>
                    <a:cubicBezTo>
                      <a:pt x="29" y="61"/>
                      <a:pt x="31" y="60"/>
                      <a:pt x="32" y="59"/>
                    </a:cubicBezTo>
                    <a:cubicBezTo>
                      <a:pt x="32" y="61"/>
                      <a:pt x="32" y="61"/>
                      <a:pt x="32" y="61"/>
                    </a:cubicBezTo>
                    <a:cubicBezTo>
                      <a:pt x="34" y="62"/>
                      <a:pt x="34" y="62"/>
                      <a:pt x="34" y="62"/>
                    </a:cubicBezTo>
                    <a:cubicBezTo>
                      <a:pt x="36" y="63"/>
                      <a:pt x="38" y="63"/>
                      <a:pt x="40" y="63"/>
                    </a:cubicBezTo>
                    <a:cubicBezTo>
                      <a:pt x="40" y="63"/>
                      <a:pt x="40" y="63"/>
                      <a:pt x="40" y="63"/>
                    </a:cubicBezTo>
                    <a:cubicBezTo>
                      <a:pt x="39" y="64"/>
                      <a:pt x="39" y="65"/>
                      <a:pt x="38" y="66"/>
                    </a:cubicBezTo>
                    <a:cubicBezTo>
                      <a:pt x="38" y="66"/>
                      <a:pt x="38" y="66"/>
                      <a:pt x="37" y="66"/>
                    </a:cubicBezTo>
                    <a:cubicBezTo>
                      <a:pt x="36" y="67"/>
                      <a:pt x="36" y="67"/>
                      <a:pt x="35" y="67"/>
                    </a:cubicBezTo>
                    <a:cubicBezTo>
                      <a:pt x="34" y="67"/>
                      <a:pt x="32" y="67"/>
                      <a:pt x="31" y="66"/>
                    </a:cubicBezTo>
                    <a:cubicBezTo>
                      <a:pt x="31" y="66"/>
                      <a:pt x="30" y="66"/>
                      <a:pt x="30" y="66"/>
                    </a:cubicBezTo>
                    <a:cubicBezTo>
                      <a:pt x="29" y="66"/>
                      <a:pt x="28" y="65"/>
                      <a:pt x="27" y="65"/>
                    </a:cubicBezTo>
                    <a:cubicBezTo>
                      <a:pt x="25" y="65"/>
                      <a:pt x="23" y="66"/>
                      <a:pt x="22" y="68"/>
                    </a:cubicBezTo>
                    <a:cubicBezTo>
                      <a:pt x="20" y="71"/>
                      <a:pt x="22" y="75"/>
                      <a:pt x="23" y="77"/>
                    </a:cubicBezTo>
                    <a:cubicBezTo>
                      <a:pt x="23" y="78"/>
                      <a:pt x="24" y="78"/>
                      <a:pt x="24" y="78"/>
                    </a:cubicBezTo>
                    <a:cubicBezTo>
                      <a:pt x="28" y="90"/>
                      <a:pt x="36" y="91"/>
                      <a:pt x="43" y="91"/>
                    </a:cubicBezTo>
                    <a:cubicBezTo>
                      <a:pt x="43" y="91"/>
                      <a:pt x="43" y="91"/>
                      <a:pt x="43" y="91"/>
                    </a:cubicBezTo>
                    <a:cubicBezTo>
                      <a:pt x="46" y="91"/>
                      <a:pt x="49" y="91"/>
                      <a:pt x="53" y="90"/>
                    </a:cubicBezTo>
                    <a:cubicBezTo>
                      <a:pt x="57" y="90"/>
                      <a:pt x="61" y="88"/>
                      <a:pt x="66" y="85"/>
                    </a:cubicBezTo>
                    <a:cubicBezTo>
                      <a:pt x="67" y="84"/>
                      <a:pt x="67" y="84"/>
                      <a:pt x="67" y="84"/>
                    </a:cubicBezTo>
                    <a:cubicBezTo>
                      <a:pt x="77" y="53"/>
                      <a:pt x="77" y="53"/>
                      <a:pt x="77" y="53"/>
                    </a:cubicBezTo>
                    <a:lnTo>
                      <a:pt x="73" y="51"/>
                    </a:lnTo>
                    <a:close/>
                    <a:moveTo>
                      <a:pt x="50" y="65"/>
                    </a:moveTo>
                    <a:cubicBezTo>
                      <a:pt x="49" y="64"/>
                      <a:pt x="48" y="62"/>
                      <a:pt x="46" y="62"/>
                    </a:cubicBezTo>
                    <a:cubicBezTo>
                      <a:pt x="46" y="62"/>
                      <a:pt x="47" y="61"/>
                      <a:pt x="47" y="61"/>
                    </a:cubicBezTo>
                    <a:cubicBezTo>
                      <a:pt x="47" y="61"/>
                      <a:pt x="48" y="60"/>
                      <a:pt x="48" y="60"/>
                    </a:cubicBezTo>
                    <a:cubicBezTo>
                      <a:pt x="49" y="61"/>
                      <a:pt x="49" y="61"/>
                      <a:pt x="49" y="61"/>
                    </a:cubicBezTo>
                    <a:cubicBezTo>
                      <a:pt x="50" y="63"/>
                      <a:pt x="51" y="64"/>
                      <a:pt x="54" y="64"/>
                    </a:cubicBezTo>
                    <a:cubicBezTo>
                      <a:pt x="55" y="64"/>
                      <a:pt x="56" y="64"/>
                      <a:pt x="56" y="65"/>
                    </a:cubicBezTo>
                    <a:cubicBezTo>
                      <a:pt x="57" y="65"/>
                      <a:pt x="57" y="65"/>
                      <a:pt x="58" y="65"/>
                    </a:cubicBezTo>
                    <a:cubicBezTo>
                      <a:pt x="56" y="66"/>
                      <a:pt x="54" y="67"/>
                      <a:pt x="52" y="67"/>
                    </a:cubicBezTo>
                    <a:cubicBezTo>
                      <a:pt x="52" y="67"/>
                      <a:pt x="50" y="66"/>
                      <a:pt x="50" y="65"/>
                    </a:cubicBezTo>
                    <a:close/>
                    <a:moveTo>
                      <a:pt x="39" y="48"/>
                    </a:moveTo>
                    <a:cubicBezTo>
                      <a:pt x="39" y="49"/>
                      <a:pt x="39" y="49"/>
                      <a:pt x="38" y="49"/>
                    </a:cubicBezTo>
                    <a:cubicBezTo>
                      <a:pt x="38" y="49"/>
                      <a:pt x="37" y="50"/>
                      <a:pt x="37" y="50"/>
                    </a:cubicBezTo>
                    <a:cubicBezTo>
                      <a:pt x="37" y="49"/>
                      <a:pt x="38" y="49"/>
                      <a:pt x="39" y="48"/>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214" name="Freeform 86"/>
              <p:cNvSpPr>
                <a:spLocks/>
              </p:cNvSpPr>
              <p:nvPr/>
            </p:nvSpPr>
            <p:spPr bwMode="auto">
              <a:xfrm>
                <a:off x="2252" y="598"/>
                <a:ext cx="48" cy="37"/>
              </a:xfrm>
              <a:custGeom>
                <a:avLst/>
                <a:gdLst>
                  <a:gd name="T0" fmla="*/ 17 w 18"/>
                  <a:gd name="T1" fmla="*/ 6 h 14"/>
                  <a:gd name="T2" fmla="*/ 7 w 18"/>
                  <a:gd name="T3" fmla="*/ 0 h 14"/>
                  <a:gd name="T4" fmla="*/ 6 w 18"/>
                  <a:gd name="T5" fmla="*/ 0 h 14"/>
                  <a:gd name="T6" fmla="*/ 1 w 18"/>
                  <a:gd name="T7" fmla="*/ 3 h 14"/>
                  <a:gd name="T8" fmla="*/ 2 w 18"/>
                  <a:gd name="T9" fmla="*/ 8 h 14"/>
                  <a:gd name="T10" fmla="*/ 10 w 18"/>
                  <a:gd name="T11" fmla="*/ 14 h 14"/>
                  <a:gd name="T12" fmla="*/ 11 w 18"/>
                  <a:gd name="T13" fmla="*/ 14 h 14"/>
                  <a:gd name="T14" fmla="*/ 17 w 18"/>
                  <a:gd name="T15" fmla="*/ 11 h 14"/>
                  <a:gd name="T16" fmla="*/ 17 w 18"/>
                  <a:gd name="T17"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4">
                    <a:moveTo>
                      <a:pt x="17" y="6"/>
                    </a:moveTo>
                    <a:cubicBezTo>
                      <a:pt x="15" y="3"/>
                      <a:pt x="9" y="1"/>
                      <a:pt x="7" y="0"/>
                    </a:cubicBezTo>
                    <a:cubicBezTo>
                      <a:pt x="6" y="0"/>
                      <a:pt x="6" y="0"/>
                      <a:pt x="6" y="0"/>
                    </a:cubicBezTo>
                    <a:cubicBezTo>
                      <a:pt x="3" y="0"/>
                      <a:pt x="2" y="2"/>
                      <a:pt x="1" y="3"/>
                    </a:cubicBezTo>
                    <a:cubicBezTo>
                      <a:pt x="1" y="4"/>
                      <a:pt x="0" y="6"/>
                      <a:pt x="2" y="8"/>
                    </a:cubicBezTo>
                    <a:cubicBezTo>
                      <a:pt x="3" y="11"/>
                      <a:pt x="7" y="14"/>
                      <a:pt x="10" y="14"/>
                    </a:cubicBezTo>
                    <a:cubicBezTo>
                      <a:pt x="11" y="14"/>
                      <a:pt x="11" y="14"/>
                      <a:pt x="11" y="14"/>
                    </a:cubicBezTo>
                    <a:cubicBezTo>
                      <a:pt x="13" y="14"/>
                      <a:pt x="16" y="13"/>
                      <a:pt x="17" y="11"/>
                    </a:cubicBezTo>
                    <a:cubicBezTo>
                      <a:pt x="18" y="9"/>
                      <a:pt x="18" y="7"/>
                      <a:pt x="17" y="6"/>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215" name="Freeform 88"/>
              <p:cNvSpPr>
                <a:spLocks/>
              </p:cNvSpPr>
              <p:nvPr/>
            </p:nvSpPr>
            <p:spPr bwMode="auto">
              <a:xfrm>
                <a:off x="2927" y="1408"/>
                <a:ext cx="47" cy="37"/>
              </a:xfrm>
              <a:custGeom>
                <a:avLst/>
                <a:gdLst>
                  <a:gd name="T0" fmla="*/ 17 w 18"/>
                  <a:gd name="T1" fmla="*/ 7 h 14"/>
                  <a:gd name="T2" fmla="*/ 6 w 18"/>
                  <a:gd name="T3" fmla="*/ 0 h 14"/>
                  <a:gd name="T4" fmla="*/ 2 w 18"/>
                  <a:gd name="T5" fmla="*/ 2 h 14"/>
                  <a:gd name="T6" fmla="*/ 0 w 18"/>
                  <a:gd name="T7" fmla="*/ 7 h 14"/>
                  <a:gd name="T8" fmla="*/ 3 w 18"/>
                  <a:gd name="T9" fmla="*/ 11 h 14"/>
                  <a:gd name="T10" fmla="*/ 5 w 18"/>
                  <a:gd name="T11" fmla="*/ 11 h 14"/>
                  <a:gd name="T12" fmla="*/ 7 w 18"/>
                  <a:gd name="T13" fmla="*/ 11 h 14"/>
                  <a:gd name="T14" fmla="*/ 8 w 18"/>
                  <a:gd name="T15" fmla="*/ 12 h 14"/>
                  <a:gd name="T16" fmla="*/ 13 w 18"/>
                  <a:gd name="T17" fmla="*/ 14 h 14"/>
                  <a:gd name="T18" fmla="*/ 16 w 18"/>
                  <a:gd name="T19" fmla="*/ 13 h 14"/>
                  <a:gd name="T20" fmla="*/ 17 w 18"/>
                  <a:gd name="T21"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4">
                    <a:moveTo>
                      <a:pt x="17" y="7"/>
                    </a:moveTo>
                    <a:cubicBezTo>
                      <a:pt x="16" y="4"/>
                      <a:pt x="11" y="0"/>
                      <a:pt x="6" y="0"/>
                    </a:cubicBezTo>
                    <a:cubicBezTo>
                      <a:pt x="5" y="0"/>
                      <a:pt x="3" y="1"/>
                      <a:pt x="2" y="2"/>
                    </a:cubicBezTo>
                    <a:cubicBezTo>
                      <a:pt x="1" y="3"/>
                      <a:pt x="0" y="5"/>
                      <a:pt x="0" y="7"/>
                    </a:cubicBezTo>
                    <a:cubicBezTo>
                      <a:pt x="0" y="9"/>
                      <a:pt x="1" y="10"/>
                      <a:pt x="3" y="11"/>
                    </a:cubicBezTo>
                    <a:cubicBezTo>
                      <a:pt x="4" y="11"/>
                      <a:pt x="4" y="11"/>
                      <a:pt x="5" y="11"/>
                    </a:cubicBezTo>
                    <a:cubicBezTo>
                      <a:pt x="6" y="11"/>
                      <a:pt x="7" y="11"/>
                      <a:pt x="7" y="11"/>
                    </a:cubicBezTo>
                    <a:cubicBezTo>
                      <a:pt x="8" y="11"/>
                      <a:pt x="8" y="12"/>
                      <a:pt x="8" y="12"/>
                    </a:cubicBezTo>
                    <a:cubicBezTo>
                      <a:pt x="9" y="13"/>
                      <a:pt x="11" y="14"/>
                      <a:pt x="13" y="14"/>
                    </a:cubicBezTo>
                    <a:cubicBezTo>
                      <a:pt x="14" y="14"/>
                      <a:pt x="15" y="13"/>
                      <a:pt x="16" y="13"/>
                    </a:cubicBezTo>
                    <a:cubicBezTo>
                      <a:pt x="18" y="11"/>
                      <a:pt x="18" y="9"/>
                      <a:pt x="17" y="7"/>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216" name="Freeform 90"/>
              <p:cNvSpPr>
                <a:spLocks/>
              </p:cNvSpPr>
              <p:nvPr/>
            </p:nvSpPr>
            <p:spPr bwMode="auto">
              <a:xfrm>
                <a:off x="2440" y="824"/>
                <a:ext cx="54" cy="53"/>
              </a:xfrm>
              <a:custGeom>
                <a:avLst/>
                <a:gdLst>
                  <a:gd name="T0" fmla="*/ 19 w 20"/>
                  <a:gd name="T1" fmla="*/ 4 h 20"/>
                  <a:gd name="T2" fmla="*/ 12 w 20"/>
                  <a:gd name="T3" fmla="*/ 0 h 20"/>
                  <a:gd name="T4" fmla="*/ 1 w 20"/>
                  <a:gd name="T5" fmla="*/ 10 h 20"/>
                  <a:gd name="T6" fmla="*/ 8 w 20"/>
                  <a:gd name="T7" fmla="*/ 20 h 20"/>
                  <a:gd name="T8" fmla="*/ 11 w 20"/>
                  <a:gd name="T9" fmla="*/ 20 h 20"/>
                  <a:gd name="T10" fmla="*/ 11 w 20"/>
                  <a:gd name="T11" fmla="*/ 20 h 20"/>
                  <a:gd name="T12" fmla="*/ 18 w 20"/>
                  <a:gd name="T13" fmla="*/ 16 h 20"/>
                  <a:gd name="T14" fmla="*/ 19 w 20"/>
                  <a:gd name="T15" fmla="*/ 4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0">
                    <a:moveTo>
                      <a:pt x="19" y="4"/>
                    </a:moveTo>
                    <a:cubicBezTo>
                      <a:pt x="17" y="0"/>
                      <a:pt x="14" y="0"/>
                      <a:pt x="12" y="0"/>
                    </a:cubicBezTo>
                    <a:cubicBezTo>
                      <a:pt x="7" y="0"/>
                      <a:pt x="2" y="6"/>
                      <a:pt x="1" y="10"/>
                    </a:cubicBezTo>
                    <a:cubicBezTo>
                      <a:pt x="0" y="15"/>
                      <a:pt x="2" y="18"/>
                      <a:pt x="8" y="20"/>
                    </a:cubicBezTo>
                    <a:cubicBezTo>
                      <a:pt x="9" y="20"/>
                      <a:pt x="10" y="20"/>
                      <a:pt x="11" y="20"/>
                    </a:cubicBezTo>
                    <a:cubicBezTo>
                      <a:pt x="11" y="20"/>
                      <a:pt x="11" y="20"/>
                      <a:pt x="11" y="20"/>
                    </a:cubicBezTo>
                    <a:cubicBezTo>
                      <a:pt x="14" y="20"/>
                      <a:pt x="16" y="19"/>
                      <a:pt x="18" y="16"/>
                    </a:cubicBezTo>
                    <a:cubicBezTo>
                      <a:pt x="20" y="13"/>
                      <a:pt x="20" y="8"/>
                      <a:pt x="19" y="4"/>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sp>
            <p:nvSpPr>
              <p:cNvPr id="217" name="Freeform 92"/>
              <p:cNvSpPr>
                <a:spLocks noEditPoints="1"/>
              </p:cNvSpPr>
              <p:nvPr/>
            </p:nvSpPr>
            <p:spPr bwMode="auto">
              <a:xfrm>
                <a:off x="2478" y="693"/>
                <a:ext cx="188" cy="210"/>
              </a:xfrm>
              <a:custGeom>
                <a:avLst/>
                <a:gdLst>
                  <a:gd name="T0" fmla="*/ 69 w 71"/>
                  <a:gd name="T1" fmla="*/ 23 h 79"/>
                  <a:gd name="T2" fmla="*/ 60 w 71"/>
                  <a:gd name="T3" fmla="*/ 11 h 79"/>
                  <a:gd name="T4" fmla="*/ 54 w 71"/>
                  <a:gd name="T5" fmla="*/ 12 h 79"/>
                  <a:gd name="T6" fmla="*/ 46 w 71"/>
                  <a:gd name="T7" fmla="*/ 9 h 79"/>
                  <a:gd name="T8" fmla="*/ 41 w 71"/>
                  <a:gd name="T9" fmla="*/ 3 h 79"/>
                  <a:gd name="T10" fmla="*/ 35 w 71"/>
                  <a:gd name="T11" fmla="*/ 5 h 79"/>
                  <a:gd name="T12" fmla="*/ 34 w 71"/>
                  <a:gd name="T13" fmla="*/ 6 h 79"/>
                  <a:gd name="T14" fmla="*/ 31 w 71"/>
                  <a:gd name="T15" fmla="*/ 13 h 79"/>
                  <a:gd name="T16" fmla="*/ 29 w 71"/>
                  <a:gd name="T17" fmla="*/ 13 h 79"/>
                  <a:gd name="T18" fmla="*/ 23 w 71"/>
                  <a:gd name="T19" fmla="*/ 21 h 79"/>
                  <a:gd name="T20" fmla="*/ 19 w 71"/>
                  <a:gd name="T21" fmla="*/ 17 h 79"/>
                  <a:gd name="T22" fmla="*/ 19 w 71"/>
                  <a:gd name="T23" fmla="*/ 9 h 79"/>
                  <a:gd name="T24" fmla="*/ 15 w 71"/>
                  <a:gd name="T25" fmla="*/ 5 h 79"/>
                  <a:gd name="T26" fmla="*/ 11 w 71"/>
                  <a:gd name="T27" fmla="*/ 1 h 79"/>
                  <a:gd name="T28" fmla="*/ 2 w 71"/>
                  <a:gd name="T29" fmla="*/ 3 h 79"/>
                  <a:gd name="T30" fmla="*/ 2 w 71"/>
                  <a:gd name="T31" fmla="*/ 11 h 79"/>
                  <a:gd name="T32" fmla="*/ 2 w 71"/>
                  <a:gd name="T33" fmla="*/ 16 h 79"/>
                  <a:gd name="T34" fmla="*/ 2 w 71"/>
                  <a:gd name="T35" fmla="*/ 23 h 79"/>
                  <a:gd name="T36" fmla="*/ 6 w 71"/>
                  <a:gd name="T37" fmla="*/ 31 h 79"/>
                  <a:gd name="T38" fmla="*/ 10 w 71"/>
                  <a:gd name="T39" fmla="*/ 40 h 79"/>
                  <a:gd name="T40" fmla="*/ 11 w 71"/>
                  <a:gd name="T41" fmla="*/ 41 h 79"/>
                  <a:gd name="T42" fmla="*/ 13 w 71"/>
                  <a:gd name="T43" fmla="*/ 47 h 79"/>
                  <a:gd name="T44" fmla="*/ 19 w 71"/>
                  <a:gd name="T45" fmla="*/ 52 h 79"/>
                  <a:gd name="T46" fmla="*/ 26 w 71"/>
                  <a:gd name="T47" fmla="*/ 51 h 79"/>
                  <a:gd name="T48" fmla="*/ 33 w 71"/>
                  <a:gd name="T49" fmla="*/ 52 h 79"/>
                  <a:gd name="T50" fmla="*/ 39 w 71"/>
                  <a:gd name="T51" fmla="*/ 51 h 79"/>
                  <a:gd name="T52" fmla="*/ 40 w 71"/>
                  <a:gd name="T53" fmla="*/ 51 h 79"/>
                  <a:gd name="T54" fmla="*/ 31 w 71"/>
                  <a:gd name="T55" fmla="*/ 58 h 79"/>
                  <a:gd name="T56" fmla="*/ 31 w 71"/>
                  <a:gd name="T57" fmla="*/ 65 h 79"/>
                  <a:gd name="T58" fmla="*/ 31 w 71"/>
                  <a:gd name="T59" fmla="*/ 71 h 79"/>
                  <a:gd name="T60" fmla="*/ 37 w 71"/>
                  <a:gd name="T61" fmla="*/ 78 h 79"/>
                  <a:gd name="T62" fmla="*/ 41 w 71"/>
                  <a:gd name="T63" fmla="*/ 77 h 79"/>
                  <a:gd name="T64" fmla="*/ 42 w 71"/>
                  <a:gd name="T65" fmla="*/ 77 h 79"/>
                  <a:gd name="T66" fmla="*/ 47 w 71"/>
                  <a:gd name="T67" fmla="*/ 79 h 79"/>
                  <a:gd name="T68" fmla="*/ 53 w 71"/>
                  <a:gd name="T69" fmla="*/ 79 h 79"/>
                  <a:gd name="T70" fmla="*/ 58 w 71"/>
                  <a:gd name="T71" fmla="*/ 78 h 79"/>
                  <a:gd name="T72" fmla="*/ 62 w 71"/>
                  <a:gd name="T73" fmla="*/ 67 h 79"/>
                  <a:gd name="T74" fmla="*/ 63 w 71"/>
                  <a:gd name="T75" fmla="*/ 62 h 79"/>
                  <a:gd name="T76" fmla="*/ 67 w 71"/>
                  <a:gd name="T77" fmla="*/ 51 h 79"/>
                  <a:gd name="T78" fmla="*/ 66 w 71"/>
                  <a:gd name="T79" fmla="*/ 46 h 79"/>
                  <a:gd name="T80" fmla="*/ 69 w 71"/>
                  <a:gd name="T81" fmla="*/ 39 h 79"/>
                  <a:gd name="T82" fmla="*/ 23 w 71"/>
                  <a:gd name="T83" fmla="*/ 25 h 79"/>
                  <a:gd name="T84" fmla="*/ 23 w 71"/>
                  <a:gd name="T85" fmla="*/ 26 h 79"/>
                  <a:gd name="T86" fmla="*/ 23 w 71"/>
                  <a:gd name="T87" fmla="*/ 25 h 79"/>
                  <a:gd name="T88" fmla="*/ 35 w 71"/>
                  <a:gd name="T89" fmla="*/ 16 h 79"/>
                  <a:gd name="T90" fmla="*/ 35 w 71"/>
                  <a:gd name="T91" fmla="*/ 16 h 79"/>
                  <a:gd name="T92" fmla="*/ 40 w 71"/>
                  <a:gd name="T93" fmla="*/ 28 h 79"/>
                  <a:gd name="T94" fmla="*/ 37 w 71"/>
                  <a:gd name="T95" fmla="*/ 22 h 79"/>
                  <a:gd name="T96" fmla="*/ 36 w 71"/>
                  <a:gd name="T97" fmla="*/ 18 h 79"/>
                  <a:gd name="T98" fmla="*/ 40 w 71"/>
                  <a:gd name="T99" fmla="*/ 22 h 79"/>
                  <a:gd name="T100" fmla="*/ 43 w 71"/>
                  <a:gd name="T101" fmla="*/ 3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1" h="79">
                    <a:moveTo>
                      <a:pt x="69" y="26"/>
                    </a:moveTo>
                    <a:cubicBezTo>
                      <a:pt x="69" y="25"/>
                      <a:pt x="69" y="24"/>
                      <a:pt x="69" y="23"/>
                    </a:cubicBezTo>
                    <a:cubicBezTo>
                      <a:pt x="68" y="20"/>
                      <a:pt x="68" y="18"/>
                      <a:pt x="67" y="16"/>
                    </a:cubicBezTo>
                    <a:cubicBezTo>
                      <a:pt x="66" y="13"/>
                      <a:pt x="63" y="11"/>
                      <a:pt x="60" y="11"/>
                    </a:cubicBezTo>
                    <a:cubicBezTo>
                      <a:pt x="58" y="11"/>
                      <a:pt x="57" y="11"/>
                      <a:pt x="55" y="12"/>
                    </a:cubicBezTo>
                    <a:cubicBezTo>
                      <a:pt x="55" y="12"/>
                      <a:pt x="54" y="12"/>
                      <a:pt x="54" y="12"/>
                    </a:cubicBezTo>
                    <a:cubicBezTo>
                      <a:pt x="52" y="10"/>
                      <a:pt x="51" y="9"/>
                      <a:pt x="47" y="8"/>
                    </a:cubicBezTo>
                    <a:cubicBezTo>
                      <a:pt x="47" y="8"/>
                      <a:pt x="47" y="9"/>
                      <a:pt x="46" y="9"/>
                    </a:cubicBezTo>
                    <a:cubicBezTo>
                      <a:pt x="47" y="7"/>
                      <a:pt x="46" y="6"/>
                      <a:pt x="46" y="5"/>
                    </a:cubicBezTo>
                    <a:cubicBezTo>
                      <a:pt x="45" y="3"/>
                      <a:pt x="43" y="3"/>
                      <a:pt x="41" y="3"/>
                    </a:cubicBezTo>
                    <a:cubicBezTo>
                      <a:pt x="39" y="3"/>
                      <a:pt x="38" y="3"/>
                      <a:pt x="36" y="4"/>
                    </a:cubicBezTo>
                    <a:cubicBezTo>
                      <a:pt x="36" y="4"/>
                      <a:pt x="36" y="5"/>
                      <a:pt x="35" y="5"/>
                    </a:cubicBezTo>
                    <a:cubicBezTo>
                      <a:pt x="35" y="5"/>
                      <a:pt x="35" y="5"/>
                      <a:pt x="35" y="6"/>
                    </a:cubicBezTo>
                    <a:cubicBezTo>
                      <a:pt x="34" y="6"/>
                      <a:pt x="34" y="6"/>
                      <a:pt x="34" y="6"/>
                    </a:cubicBezTo>
                    <a:cubicBezTo>
                      <a:pt x="33" y="6"/>
                      <a:pt x="32" y="7"/>
                      <a:pt x="31" y="8"/>
                    </a:cubicBezTo>
                    <a:cubicBezTo>
                      <a:pt x="30" y="9"/>
                      <a:pt x="30" y="11"/>
                      <a:pt x="31" y="13"/>
                    </a:cubicBezTo>
                    <a:cubicBezTo>
                      <a:pt x="31" y="13"/>
                      <a:pt x="31" y="13"/>
                      <a:pt x="31" y="13"/>
                    </a:cubicBezTo>
                    <a:cubicBezTo>
                      <a:pt x="31" y="13"/>
                      <a:pt x="30" y="13"/>
                      <a:pt x="29" y="13"/>
                    </a:cubicBezTo>
                    <a:cubicBezTo>
                      <a:pt x="28" y="13"/>
                      <a:pt x="26" y="14"/>
                      <a:pt x="25" y="15"/>
                    </a:cubicBezTo>
                    <a:cubicBezTo>
                      <a:pt x="24" y="16"/>
                      <a:pt x="23" y="19"/>
                      <a:pt x="23" y="21"/>
                    </a:cubicBezTo>
                    <a:cubicBezTo>
                      <a:pt x="23" y="20"/>
                      <a:pt x="23" y="19"/>
                      <a:pt x="22" y="19"/>
                    </a:cubicBezTo>
                    <a:cubicBezTo>
                      <a:pt x="22" y="18"/>
                      <a:pt x="20" y="17"/>
                      <a:pt x="19" y="17"/>
                    </a:cubicBezTo>
                    <a:cubicBezTo>
                      <a:pt x="19" y="17"/>
                      <a:pt x="19" y="16"/>
                      <a:pt x="20" y="16"/>
                    </a:cubicBezTo>
                    <a:cubicBezTo>
                      <a:pt x="20" y="14"/>
                      <a:pt x="20" y="11"/>
                      <a:pt x="19" y="9"/>
                    </a:cubicBezTo>
                    <a:cubicBezTo>
                      <a:pt x="18" y="8"/>
                      <a:pt x="17" y="7"/>
                      <a:pt x="16" y="7"/>
                    </a:cubicBezTo>
                    <a:cubicBezTo>
                      <a:pt x="16" y="6"/>
                      <a:pt x="16" y="6"/>
                      <a:pt x="15" y="5"/>
                    </a:cubicBezTo>
                    <a:cubicBezTo>
                      <a:pt x="15" y="5"/>
                      <a:pt x="15" y="5"/>
                      <a:pt x="15" y="5"/>
                    </a:cubicBezTo>
                    <a:cubicBezTo>
                      <a:pt x="14" y="3"/>
                      <a:pt x="13" y="2"/>
                      <a:pt x="11" y="1"/>
                    </a:cubicBezTo>
                    <a:cubicBezTo>
                      <a:pt x="10" y="1"/>
                      <a:pt x="9" y="0"/>
                      <a:pt x="8" y="0"/>
                    </a:cubicBezTo>
                    <a:cubicBezTo>
                      <a:pt x="5" y="0"/>
                      <a:pt x="3" y="1"/>
                      <a:pt x="2" y="3"/>
                    </a:cubicBezTo>
                    <a:cubicBezTo>
                      <a:pt x="0" y="5"/>
                      <a:pt x="0" y="8"/>
                      <a:pt x="1" y="10"/>
                    </a:cubicBezTo>
                    <a:cubicBezTo>
                      <a:pt x="1" y="11"/>
                      <a:pt x="2" y="11"/>
                      <a:pt x="2" y="11"/>
                    </a:cubicBezTo>
                    <a:cubicBezTo>
                      <a:pt x="2" y="12"/>
                      <a:pt x="2" y="12"/>
                      <a:pt x="2" y="12"/>
                    </a:cubicBezTo>
                    <a:cubicBezTo>
                      <a:pt x="2" y="13"/>
                      <a:pt x="2" y="15"/>
                      <a:pt x="2" y="16"/>
                    </a:cubicBezTo>
                    <a:cubicBezTo>
                      <a:pt x="3" y="17"/>
                      <a:pt x="4" y="18"/>
                      <a:pt x="5" y="19"/>
                    </a:cubicBezTo>
                    <a:cubicBezTo>
                      <a:pt x="3" y="20"/>
                      <a:pt x="2" y="22"/>
                      <a:pt x="2" y="23"/>
                    </a:cubicBezTo>
                    <a:cubicBezTo>
                      <a:pt x="1" y="26"/>
                      <a:pt x="2" y="28"/>
                      <a:pt x="3" y="29"/>
                    </a:cubicBezTo>
                    <a:cubicBezTo>
                      <a:pt x="4" y="30"/>
                      <a:pt x="5" y="31"/>
                      <a:pt x="6" y="31"/>
                    </a:cubicBezTo>
                    <a:cubicBezTo>
                      <a:pt x="6" y="32"/>
                      <a:pt x="5" y="33"/>
                      <a:pt x="6" y="35"/>
                    </a:cubicBezTo>
                    <a:cubicBezTo>
                      <a:pt x="6" y="37"/>
                      <a:pt x="8" y="39"/>
                      <a:pt x="10" y="40"/>
                    </a:cubicBezTo>
                    <a:cubicBezTo>
                      <a:pt x="11" y="40"/>
                      <a:pt x="11" y="40"/>
                      <a:pt x="11" y="40"/>
                    </a:cubicBezTo>
                    <a:cubicBezTo>
                      <a:pt x="11" y="40"/>
                      <a:pt x="11" y="41"/>
                      <a:pt x="11" y="41"/>
                    </a:cubicBezTo>
                    <a:cubicBezTo>
                      <a:pt x="12" y="42"/>
                      <a:pt x="13" y="42"/>
                      <a:pt x="14" y="43"/>
                    </a:cubicBezTo>
                    <a:cubicBezTo>
                      <a:pt x="13" y="44"/>
                      <a:pt x="13" y="45"/>
                      <a:pt x="13" y="47"/>
                    </a:cubicBezTo>
                    <a:cubicBezTo>
                      <a:pt x="14" y="48"/>
                      <a:pt x="15" y="51"/>
                      <a:pt x="18" y="52"/>
                    </a:cubicBezTo>
                    <a:cubicBezTo>
                      <a:pt x="18" y="52"/>
                      <a:pt x="19" y="52"/>
                      <a:pt x="19" y="52"/>
                    </a:cubicBezTo>
                    <a:cubicBezTo>
                      <a:pt x="20" y="52"/>
                      <a:pt x="22" y="52"/>
                      <a:pt x="23" y="52"/>
                    </a:cubicBezTo>
                    <a:cubicBezTo>
                      <a:pt x="24" y="51"/>
                      <a:pt x="25" y="51"/>
                      <a:pt x="26" y="51"/>
                    </a:cubicBezTo>
                    <a:cubicBezTo>
                      <a:pt x="27" y="51"/>
                      <a:pt x="28" y="51"/>
                      <a:pt x="29" y="52"/>
                    </a:cubicBezTo>
                    <a:cubicBezTo>
                      <a:pt x="30" y="52"/>
                      <a:pt x="31" y="52"/>
                      <a:pt x="33" y="52"/>
                    </a:cubicBezTo>
                    <a:cubicBezTo>
                      <a:pt x="34" y="52"/>
                      <a:pt x="35" y="51"/>
                      <a:pt x="37" y="51"/>
                    </a:cubicBezTo>
                    <a:cubicBezTo>
                      <a:pt x="38" y="51"/>
                      <a:pt x="38" y="51"/>
                      <a:pt x="39" y="51"/>
                    </a:cubicBezTo>
                    <a:cubicBezTo>
                      <a:pt x="39" y="51"/>
                      <a:pt x="39" y="51"/>
                      <a:pt x="39" y="51"/>
                    </a:cubicBezTo>
                    <a:cubicBezTo>
                      <a:pt x="40" y="51"/>
                      <a:pt x="40" y="51"/>
                      <a:pt x="40" y="51"/>
                    </a:cubicBezTo>
                    <a:cubicBezTo>
                      <a:pt x="40" y="52"/>
                      <a:pt x="38" y="52"/>
                      <a:pt x="37" y="53"/>
                    </a:cubicBezTo>
                    <a:cubicBezTo>
                      <a:pt x="35" y="54"/>
                      <a:pt x="33" y="55"/>
                      <a:pt x="31" y="58"/>
                    </a:cubicBezTo>
                    <a:cubicBezTo>
                      <a:pt x="30" y="60"/>
                      <a:pt x="31" y="62"/>
                      <a:pt x="31" y="63"/>
                    </a:cubicBezTo>
                    <a:cubicBezTo>
                      <a:pt x="31" y="64"/>
                      <a:pt x="31" y="64"/>
                      <a:pt x="31" y="65"/>
                    </a:cubicBezTo>
                    <a:cubicBezTo>
                      <a:pt x="31" y="66"/>
                      <a:pt x="31" y="67"/>
                      <a:pt x="31" y="68"/>
                    </a:cubicBezTo>
                    <a:cubicBezTo>
                      <a:pt x="31" y="69"/>
                      <a:pt x="31" y="70"/>
                      <a:pt x="31" y="71"/>
                    </a:cubicBezTo>
                    <a:cubicBezTo>
                      <a:pt x="31" y="73"/>
                      <a:pt x="31" y="75"/>
                      <a:pt x="32" y="76"/>
                    </a:cubicBezTo>
                    <a:cubicBezTo>
                      <a:pt x="33" y="77"/>
                      <a:pt x="35" y="78"/>
                      <a:pt x="37" y="78"/>
                    </a:cubicBezTo>
                    <a:cubicBezTo>
                      <a:pt x="38" y="78"/>
                      <a:pt x="39" y="77"/>
                      <a:pt x="40" y="77"/>
                    </a:cubicBezTo>
                    <a:cubicBezTo>
                      <a:pt x="41" y="77"/>
                      <a:pt x="41" y="77"/>
                      <a:pt x="41" y="77"/>
                    </a:cubicBezTo>
                    <a:cubicBezTo>
                      <a:pt x="41" y="77"/>
                      <a:pt x="41" y="77"/>
                      <a:pt x="41" y="77"/>
                    </a:cubicBezTo>
                    <a:cubicBezTo>
                      <a:pt x="41" y="77"/>
                      <a:pt x="42" y="77"/>
                      <a:pt x="42" y="77"/>
                    </a:cubicBezTo>
                    <a:cubicBezTo>
                      <a:pt x="43" y="78"/>
                      <a:pt x="44" y="79"/>
                      <a:pt x="46" y="79"/>
                    </a:cubicBezTo>
                    <a:cubicBezTo>
                      <a:pt x="47" y="79"/>
                      <a:pt x="47" y="79"/>
                      <a:pt x="47" y="79"/>
                    </a:cubicBezTo>
                    <a:cubicBezTo>
                      <a:pt x="48" y="79"/>
                      <a:pt x="49" y="79"/>
                      <a:pt x="50" y="79"/>
                    </a:cubicBezTo>
                    <a:cubicBezTo>
                      <a:pt x="51" y="79"/>
                      <a:pt x="52" y="79"/>
                      <a:pt x="53" y="79"/>
                    </a:cubicBezTo>
                    <a:cubicBezTo>
                      <a:pt x="53" y="79"/>
                      <a:pt x="53" y="79"/>
                      <a:pt x="53" y="79"/>
                    </a:cubicBezTo>
                    <a:cubicBezTo>
                      <a:pt x="55" y="79"/>
                      <a:pt x="57" y="79"/>
                      <a:pt x="58" y="78"/>
                    </a:cubicBezTo>
                    <a:cubicBezTo>
                      <a:pt x="61" y="76"/>
                      <a:pt x="62" y="72"/>
                      <a:pt x="62" y="70"/>
                    </a:cubicBezTo>
                    <a:cubicBezTo>
                      <a:pt x="62" y="69"/>
                      <a:pt x="62" y="68"/>
                      <a:pt x="62" y="67"/>
                    </a:cubicBezTo>
                    <a:cubicBezTo>
                      <a:pt x="62" y="65"/>
                      <a:pt x="62" y="64"/>
                      <a:pt x="62" y="64"/>
                    </a:cubicBezTo>
                    <a:cubicBezTo>
                      <a:pt x="62" y="63"/>
                      <a:pt x="63" y="63"/>
                      <a:pt x="63" y="62"/>
                    </a:cubicBezTo>
                    <a:cubicBezTo>
                      <a:pt x="64" y="62"/>
                      <a:pt x="65" y="61"/>
                      <a:pt x="65" y="60"/>
                    </a:cubicBezTo>
                    <a:cubicBezTo>
                      <a:pt x="68" y="57"/>
                      <a:pt x="67" y="54"/>
                      <a:pt x="67" y="51"/>
                    </a:cubicBezTo>
                    <a:cubicBezTo>
                      <a:pt x="67" y="51"/>
                      <a:pt x="67" y="50"/>
                      <a:pt x="67" y="50"/>
                    </a:cubicBezTo>
                    <a:cubicBezTo>
                      <a:pt x="66" y="48"/>
                      <a:pt x="66" y="47"/>
                      <a:pt x="66" y="46"/>
                    </a:cubicBezTo>
                    <a:cubicBezTo>
                      <a:pt x="67" y="45"/>
                      <a:pt x="67" y="44"/>
                      <a:pt x="68" y="42"/>
                    </a:cubicBezTo>
                    <a:cubicBezTo>
                      <a:pt x="68" y="41"/>
                      <a:pt x="69" y="40"/>
                      <a:pt x="69" y="39"/>
                    </a:cubicBezTo>
                    <a:cubicBezTo>
                      <a:pt x="71" y="34"/>
                      <a:pt x="70" y="30"/>
                      <a:pt x="69" y="26"/>
                    </a:cubicBezTo>
                    <a:close/>
                    <a:moveTo>
                      <a:pt x="23" y="25"/>
                    </a:moveTo>
                    <a:cubicBezTo>
                      <a:pt x="23" y="26"/>
                      <a:pt x="23" y="26"/>
                      <a:pt x="23" y="27"/>
                    </a:cubicBezTo>
                    <a:cubicBezTo>
                      <a:pt x="23" y="27"/>
                      <a:pt x="23" y="26"/>
                      <a:pt x="23" y="26"/>
                    </a:cubicBezTo>
                    <a:cubicBezTo>
                      <a:pt x="23" y="26"/>
                      <a:pt x="23" y="25"/>
                      <a:pt x="23" y="25"/>
                    </a:cubicBezTo>
                    <a:cubicBezTo>
                      <a:pt x="23" y="25"/>
                      <a:pt x="23" y="25"/>
                      <a:pt x="23" y="25"/>
                    </a:cubicBezTo>
                    <a:close/>
                    <a:moveTo>
                      <a:pt x="35" y="16"/>
                    </a:moveTo>
                    <a:cubicBezTo>
                      <a:pt x="35" y="16"/>
                      <a:pt x="35" y="16"/>
                      <a:pt x="35" y="16"/>
                    </a:cubicBezTo>
                    <a:cubicBezTo>
                      <a:pt x="35" y="16"/>
                      <a:pt x="35" y="17"/>
                      <a:pt x="35" y="17"/>
                    </a:cubicBezTo>
                    <a:cubicBezTo>
                      <a:pt x="35" y="17"/>
                      <a:pt x="35" y="16"/>
                      <a:pt x="35" y="16"/>
                    </a:cubicBezTo>
                    <a:close/>
                    <a:moveTo>
                      <a:pt x="43" y="30"/>
                    </a:moveTo>
                    <a:cubicBezTo>
                      <a:pt x="42" y="29"/>
                      <a:pt x="41" y="29"/>
                      <a:pt x="40" y="28"/>
                    </a:cubicBezTo>
                    <a:cubicBezTo>
                      <a:pt x="40" y="27"/>
                      <a:pt x="40" y="27"/>
                      <a:pt x="39" y="26"/>
                    </a:cubicBezTo>
                    <a:cubicBezTo>
                      <a:pt x="38" y="25"/>
                      <a:pt x="37" y="23"/>
                      <a:pt x="37" y="22"/>
                    </a:cubicBezTo>
                    <a:cubicBezTo>
                      <a:pt x="36" y="21"/>
                      <a:pt x="36" y="21"/>
                      <a:pt x="36" y="20"/>
                    </a:cubicBezTo>
                    <a:cubicBezTo>
                      <a:pt x="36" y="20"/>
                      <a:pt x="36" y="19"/>
                      <a:pt x="36" y="18"/>
                    </a:cubicBezTo>
                    <a:cubicBezTo>
                      <a:pt x="36" y="19"/>
                      <a:pt x="36" y="19"/>
                      <a:pt x="36" y="20"/>
                    </a:cubicBezTo>
                    <a:cubicBezTo>
                      <a:pt x="37" y="21"/>
                      <a:pt x="39" y="22"/>
                      <a:pt x="40" y="22"/>
                    </a:cubicBezTo>
                    <a:cubicBezTo>
                      <a:pt x="40" y="23"/>
                      <a:pt x="40" y="23"/>
                      <a:pt x="40" y="23"/>
                    </a:cubicBezTo>
                    <a:cubicBezTo>
                      <a:pt x="43" y="23"/>
                      <a:pt x="43" y="27"/>
                      <a:pt x="43" y="30"/>
                    </a:cubicBezTo>
                    <a:close/>
                  </a:path>
                </a:pathLst>
              </a:custGeom>
              <a:grpFill/>
              <a:ln w="4763" cap="rnd">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latin typeface="Open Sans"/>
                  <a:cs typeface="Open Sans"/>
                </a:endParaRPr>
              </a:p>
            </p:txBody>
          </p:sp>
        </p:grpSp>
        <p:sp>
          <p:nvSpPr>
            <p:cNvPr id="218" name="Freeform 27"/>
            <p:cNvSpPr>
              <a:spLocks noEditPoints="1"/>
            </p:cNvSpPr>
            <p:nvPr/>
          </p:nvSpPr>
          <p:spPr bwMode="auto">
            <a:xfrm>
              <a:off x="5313196" y="3558177"/>
              <a:ext cx="6792847" cy="3918611"/>
            </a:xfrm>
            <a:custGeom>
              <a:avLst/>
              <a:gdLst>
                <a:gd name="T0" fmla="*/ 834 w 863"/>
                <a:gd name="T1" fmla="*/ 311 h 547"/>
                <a:gd name="T2" fmla="*/ 792 w 863"/>
                <a:gd name="T3" fmla="*/ 284 h 547"/>
                <a:gd name="T4" fmla="*/ 774 w 863"/>
                <a:gd name="T5" fmla="*/ 241 h 547"/>
                <a:gd name="T6" fmla="*/ 848 w 863"/>
                <a:gd name="T7" fmla="*/ 263 h 547"/>
                <a:gd name="T8" fmla="*/ 847 w 863"/>
                <a:gd name="T9" fmla="*/ 195 h 547"/>
                <a:gd name="T10" fmla="*/ 790 w 863"/>
                <a:gd name="T11" fmla="*/ 178 h 547"/>
                <a:gd name="T12" fmla="*/ 735 w 863"/>
                <a:gd name="T13" fmla="*/ 169 h 547"/>
                <a:gd name="T14" fmla="*/ 725 w 863"/>
                <a:gd name="T15" fmla="*/ 129 h 547"/>
                <a:gd name="T16" fmla="*/ 689 w 863"/>
                <a:gd name="T17" fmla="*/ 93 h 547"/>
                <a:gd name="T18" fmla="*/ 665 w 863"/>
                <a:gd name="T19" fmla="*/ 87 h 547"/>
                <a:gd name="T20" fmla="*/ 614 w 863"/>
                <a:gd name="T21" fmla="*/ 63 h 547"/>
                <a:gd name="T22" fmla="*/ 550 w 863"/>
                <a:gd name="T23" fmla="*/ 63 h 547"/>
                <a:gd name="T24" fmla="*/ 523 w 863"/>
                <a:gd name="T25" fmla="*/ 14 h 547"/>
                <a:gd name="T26" fmla="*/ 480 w 863"/>
                <a:gd name="T27" fmla="*/ 95 h 547"/>
                <a:gd name="T28" fmla="*/ 467 w 863"/>
                <a:gd name="T29" fmla="*/ 13 h 547"/>
                <a:gd name="T30" fmla="*/ 446 w 863"/>
                <a:gd name="T31" fmla="*/ 151 h 547"/>
                <a:gd name="T32" fmla="*/ 494 w 863"/>
                <a:gd name="T33" fmla="*/ 169 h 547"/>
                <a:gd name="T34" fmla="*/ 483 w 863"/>
                <a:gd name="T35" fmla="*/ 244 h 547"/>
                <a:gd name="T36" fmla="*/ 462 w 863"/>
                <a:gd name="T37" fmla="*/ 226 h 547"/>
                <a:gd name="T38" fmla="*/ 428 w 863"/>
                <a:gd name="T39" fmla="*/ 227 h 547"/>
                <a:gd name="T40" fmla="*/ 397 w 863"/>
                <a:gd name="T41" fmla="*/ 176 h 547"/>
                <a:gd name="T42" fmla="*/ 394 w 863"/>
                <a:gd name="T43" fmla="*/ 112 h 547"/>
                <a:gd name="T44" fmla="*/ 424 w 863"/>
                <a:gd name="T45" fmla="*/ 35 h 547"/>
                <a:gd name="T46" fmla="*/ 364 w 863"/>
                <a:gd name="T47" fmla="*/ 58 h 547"/>
                <a:gd name="T48" fmla="*/ 346 w 863"/>
                <a:gd name="T49" fmla="*/ 121 h 547"/>
                <a:gd name="T50" fmla="*/ 368 w 863"/>
                <a:gd name="T51" fmla="*/ 186 h 547"/>
                <a:gd name="T52" fmla="*/ 376 w 863"/>
                <a:gd name="T53" fmla="*/ 219 h 547"/>
                <a:gd name="T54" fmla="*/ 348 w 863"/>
                <a:gd name="T55" fmla="*/ 269 h 547"/>
                <a:gd name="T56" fmla="*/ 338 w 863"/>
                <a:gd name="T57" fmla="*/ 226 h 547"/>
                <a:gd name="T58" fmla="*/ 315 w 863"/>
                <a:gd name="T59" fmla="*/ 242 h 547"/>
                <a:gd name="T60" fmla="*/ 293 w 863"/>
                <a:gd name="T61" fmla="*/ 239 h 547"/>
                <a:gd name="T62" fmla="*/ 246 w 863"/>
                <a:gd name="T63" fmla="*/ 229 h 547"/>
                <a:gd name="T64" fmla="*/ 205 w 863"/>
                <a:gd name="T65" fmla="*/ 179 h 547"/>
                <a:gd name="T66" fmla="*/ 188 w 863"/>
                <a:gd name="T67" fmla="*/ 204 h 547"/>
                <a:gd name="T68" fmla="*/ 162 w 863"/>
                <a:gd name="T69" fmla="*/ 247 h 547"/>
                <a:gd name="T70" fmla="*/ 132 w 863"/>
                <a:gd name="T71" fmla="*/ 198 h 547"/>
                <a:gd name="T72" fmla="*/ 81 w 863"/>
                <a:gd name="T73" fmla="*/ 180 h 547"/>
                <a:gd name="T74" fmla="*/ 71 w 863"/>
                <a:gd name="T75" fmla="*/ 129 h 547"/>
                <a:gd name="T76" fmla="*/ 339 w 863"/>
                <a:gd name="T77" fmla="*/ 547 h 547"/>
                <a:gd name="T78" fmla="*/ 370 w 863"/>
                <a:gd name="T79" fmla="*/ 480 h 547"/>
                <a:gd name="T80" fmla="*/ 403 w 863"/>
                <a:gd name="T81" fmla="*/ 448 h 547"/>
                <a:gd name="T82" fmla="*/ 466 w 863"/>
                <a:gd name="T83" fmla="*/ 385 h 547"/>
                <a:gd name="T84" fmla="*/ 489 w 863"/>
                <a:gd name="T85" fmla="*/ 308 h 547"/>
                <a:gd name="T86" fmla="*/ 526 w 863"/>
                <a:gd name="T87" fmla="*/ 303 h 547"/>
                <a:gd name="T88" fmla="*/ 552 w 863"/>
                <a:gd name="T89" fmla="*/ 244 h 547"/>
                <a:gd name="T90" fmla="*/ 538 w 863"/>
                <a:gd name="T91" fmla="*/ 185 h 547"/>
                <a:gd name="T92" fmla="*/ 531 w 863"/>
                <a:gd name="T93" fmla="*/ 170 h 547"/>
                <a:gd name="T94" fmla="*/ 595 w 863"/>
                <a:gd name="T95" fmla="*/ 161 h 547"/>
                <a:gd name="T96" fmla="*/ 613 w 863"/>
                <a:gd name="T97" fmla="*/ 200 h 547"/>
                <a:gd name="T98" fmla="*/ 671 w 863"/>
                <a:gd name="T99" fmla="*/ 215 h 547"/>
                <a:gd name="T100" fmla="*/ 675 w 863"/>
                <a:gd name="T101" fmla="*/ 310 h 547"/>
                <a:gd name="T102" fmla="*/ 621 w 863"/>
                <a:gd name="T103" fmla="*/ 342 h 547"/>
                <a:gd name="T104" fmla="*/ 685 w 863"/>
                <a:gd name="T105" fmla="*/ 353 h 547"/>
                <a:gd name="T106" fmla="*/ 728 w 863"/>
                <a:gd name="T107" fmla="*/ 369 h 547"/>
                <a:gd name="T108" fmla="*/ 776 w 863"/>
                <a:gd name="T109" fmla="*/ 396 h 547"/>
                <a:gd name="T110" fmla="*/ 837 w 863"/>
                <a:gd name="T111" fmla="*/ 378 h 547"/>
                <a:gd name="T112" fmla="*/ 825 w 863"/>
                <a:gd name="T113" fmla="*/ 361 h 547"/>
                <a:gd name="T114" fmla="*/ 493 w 863"/>
                <a:gd name="T115" fmla="*/ 121 h 547"/>
                <a:gd name="T116" fmla="*/ 457 w 863"/>
                <a:gd name="T117" fmla="*/ 345 h 547"/>
                <a:gd name="T118" fmla="*/ 573 w 863"/>
                <a:gd name="T119" fmla="*/ 14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3" h="547">
                  <a:moveTo>
                    <a:pt x="862" y="359"/>
                  </a:moveTo>
                  <a:cubicBezTo>
                    <a:pt x="863" y="356"/>
                    <a:pt x="863" y="352"/>
                    <a:pt x="862" y="349"/>
                  </a:cubicBezTo>
                  <a:cubicBezTo>
                    <a:pt x="860" y="347"/>
                    <a:pt x="859" y="344"/>
                    <a:pt x="856" y="342"/>
                  </a:cubicBezTo>
                  <a:cubicBezTo>
                    <a:pt x="856" y="342"/>
                    <a:pt x="855" y="342"/>
                    <a:pt x="855" y="341"/>
                  </a:cubicBezTo>
                  <a:cubicBezTo>
                    <a:pt x="855" y="341"/>
                    <a:pt x="854" y="341"/>
                    <a:pt x="854" y="340"/>
                  </a:cubicBezTo>
                  <a:cubicBezTo>
                    <a:pt x="854" y="340"/>
                    <a:pt x="855" y="339"/>
                    <a:pt x="856" y="339"/>
                  </a:cubicBezTo>
                  <a:cubicBezTo>
                    <a:pt x="858" y="335"/>
                    <a:pt x="858" y="330"/>
                    <a:pt x="854" y="326"/>
                  </a:cubicBezTo>
                  <a:cubicBezTo>
                    <a:pt x="853" y="324"/>
                    <a:pt x="851" y="324"/>
                    <a:pt x="849" y="323"/>
                  </a:cubicBezTo>
                  <a:cubicBezTo>
                    <a:pt x="848" y="323"/>
                    <a:pt x="847" y="323"/>
                    <a:pt x="847" y="323"/>
                  </a:cubicBezTo>
                  <a:cubicBezTo>
                    <a:pt x="847" y="322"/>
                    <a:pt x="847" y="322"/>
                    <a:pt x="847" y="321"/>
                  </a:cubicBezTo>
                  <a:cubicBezTo>
                    <a:pt x="847" y="320"/>
                    <a:pt x="847" y="318"/>
                    <a:pt x="846" y="316"/>
                  </a:cubicBezTo>
                  <a:cubicBezTo>
                    <a:pt x="845" y="315"/>
                    <a:pt x="842" y="315"/>
                    <a:pt x="841" y="315"/>
                  </a:cubicBezTo>
                  <a:cubicBezTo>
                    <a:pt x="841" y="315"/>
                    <a:pt x="841" y="315"/>
                    <a:pt x="841" y="315"/>
                  </a:cubicBezTo>
                  <a:cubicBezTo>
                    <a:pt x="840" y="315"/>
                    <a:pt x="839" y="315"/>
                    <a:pt x="839" y="315"/>
                  </a:cubicBezTo>
                  <a:cubicBezTo>
                    <a:pt x="838" y="315"/>
                    <a:pt x="838" y="315"/>
                    <a:pt x="838" y="315"/>
                  </a:cubicBezTo>
                  <a:cubicBezTo>
                    <a:pt x="838" y="315"/>
                    <a:pt x="838" y="315"/>
                    <a:pt x="838" y="315"/>
                  </a:cubicBezTo>
                  <a:cubicBezTo>
                    <a:pt x="837" y="315"/>
                    <a:pt x="837" y="314"/>
                    <a:pt x="837" y="313"/>
                  </a:cubicBezTo>
                  <a:cubicBezTo>
                    <a:pt x="836" y="313"/>
                    <a:pt x="835" y="312"/>
                    <a:pt x="834" y="311"/>
                  </a:cubicBezTo>
                  <a:cubicBezTo>
                    <a:pt x="834" y="310"/>
                    <a:pt x="833" y="310"/>
                    <a:pt x="833" y="310"/>
                  </a:cubicBezTo>
                  <a:cubicBezTo>
                    <a:pt x="833" y="310"/>
                    <a:pt x="833" y="310"/>
                    <a:pt x="833" y="310"/>
                  </a:cubicBezTo>
                  <a:cubicBezTo>
                    <a:pt x="833" y="309"/>
                    <a:pt x="834" y="307"/>
                    <a:pt x="834" y="306"/>
                  </a:cubicBezTo>
                  <a:cubicBezTo>
                    <a:pt x="836" y="303"/>
                    <a:pt x="836" y="303"/>
                    <a:pt x="836" y="303"/>
                  </a:cubicBezTo>
                  <a:cubicBezTo>
                    <a:pt x="833" y="302"/>
                    <a:pt x="833" y="302"/>
                    <a:pt x="833" y="302"/>
                  </a:cubicBezTo>
                  <a:cubicBezTo>
                    <a:pt x="831" y="301"/>
                    <a:pt x="830" y="301"/>
                    <a:pt x="829" y="301"/>
                  </a:cubicBezTo>
                  <a:cubicBezTo>
                    <a:pt x="828" y="301"/>
                    <a:pt x="826" y="301"/>
                    <a:pt x="826" y="301"/>
                  </a:cubicBezTo>
                  <a:cubicBezTo>
                    <a:pt x="825" y="301"/>
                    <a:pt x="824" y="301"/>
                    <a:pt x="824" y="301"/>
                  </a:cubicBezTo>
                  <a:cubicBezTo>
                    <a:pt x="824" y="300"/>
                    <a:pt x="824" y="299"/>
                    <a:pt x="824" y="299"/>
                  </a:cubicBezTo>
                  <a:cubicBezTo>
                    <a:pt x="824" y="297"/>
                    <a:pt x="823" y="292"/>
                    <a:pt x="817" y="292"/>
                  </a:cubicBezTo>
                  <a:cubicBezTo>
                    <a:pt x="815" y="292"/>
                    <a:pt x="813" y="293"/>
                    <a:pt x="812" y="294"/>
                  </a:cubicBezTo>
                  <a:cubicBezTo>
                    <a:pt x="811" y="294"/>
                    <a:pt x="810" y="295"/>
                    <a:pt x="810" y="295"/>
                  </a:cubicBezTo>
                  <a:cubicBezTo>
                    <a:pt x="810" y="295"/>
                    <a:pt x="809" y="294"/>
                    <a:pt x="808" y="293"/>
                  </a:cubicBezTo>
                  <a:cubicBezTo>
                    <a:pt x="807" y="292"/>
                    <a:pt x="807" y="291"/>
                    <a:pt x="806" y="290"/>
                  </a:cubicBezTo>
                  <a:cubicBezTo>
                    <a:pt x="804" y="289"/>
                    <a:pt x="801" y="289"/>
                    <a:pt x="800" y="289"/>
                  </a:cubicBezTo>
                  <a:cubicBezTo>
                    <a:pt x="798" y="289"/>
                    <a:pt x="798" y="289"/>
                    <a:pt x="798" y="289"/>
                  </a:cubicBezTo>
                  <a:cubicBezTo>
                    <a:pt x="797" y="289"/>
                    <a:pt x="796" y="289"/>
                    <a:pt x="796" y="289"/>
                  </a:cubicBezTo>
                  <a:cubicBezTo>
                    <a:pt x="794" y="288"/>
                    <a:pt x="793" y="287"/>
                    <a:pt x="792" y="284"/>
                  </a:cubicBezTo>
                  <a:cubicBezTo>
                    <a:pt x="791" y="281"/>
                    <a:pt x="790" y="278"/>
                    <a:pt x="787" y="276"/>
                  </a:cubicBezTo>
                  <a:cubicBezTo>
                    <a:pt x="786" y="276"/>
                    <a:pt x="786" y="276"/>
                    <a:pt x="785" y="276"/>
                  </a:cubicBezTo>
                  <a:cubicBezTo>
                    <a:pt x="785" y="275"/>
                    <a:pt x="785" y="274"/>
                    <a:pt x="785" y="274"/>
                  </a:cubicBezTo>
                  <a:cubicBezTo>
                    <a:pt x="784" y="273"/>
                    <a:pt x="783" y="270"/>
                    <a:pt x="779" y="270"/>
                  </a:cubicBezTo>
                  <a:cubicBezTo>
                    <a:pt x="779" y="270"/>
                    <a:pt x="778" y="270"/>
                    <a:pt x="777" y="270"/>
                  </a:cubicBezTo>
                  <a:cubicBezTo>
                    <a:pt x="776" y="271"/>
                    <a:pt x="775" y="271"/>
                    <a:pt x="775" y="272"/>
                  </a:cubicBezTo>
                  <a:cubicBezTo>
                    <a:pt x="775" y="272"/>
                    <a:pt x="775" y="272"/>
                    <a:pt x="775" y="271"/>
                  </a:cubicBezTo>
                  <a:cubicBezTo>
                    <a:pt x="774" y="270"/>
                    <a:pt x="772" y="270"/>
                    <a:pt x="771" y="268"/>
                  </a:cubicBezTo>
                  <a:cubicBezTo>
                    <a:pt x="771" y="268"/>
                    <a:pt x="771" y="268"/>
                    <a:pt x="770" y="268"/>
                  </a:cubicBezTo>
                  <a:cubicBezTo>
                    <a:pt x="771" y="268"/>
                    <a:pt x="772" y="268"/>
                    <a:pt x="772" y="268"/>
                  </a:cubicBezTo>
                  <a:cubicBezTo>
                    <a:pt x="773" y="268"/>
                    <a:pt x="774" y="268"/>
                    <a:pt x="775" y="268"/>
                  </a:cubicBezTo>
                  <a:cubicBezTo>
                    <a:pt x="777" y="267"/>
                    <a:pt x="779" y="266"/>
                    <a:pt x="780" y="263"/>
                  </a:cubicBezTo>
                  <a:cubicBezTo>
                    <a:pt x="781" y="261"/>
                    <a:pt x="780" y="258"/>
                    <a:pt x="779" y="256"/>
                  </a:cubicBezTo>
                  <a:cubicBezTo>
                    <a:pt x="777" y="253"/>
                    <a:pt x="774" y="252"/>
                    <a:pt x="771" y="251"/>
                  </a:cubicBezTo>
                  <a:cubicBezTo>
                    <a:pt x="768" y="250"/>
                    <a:pt x="766" y="249"/>
                    <a:pt x="765" y="247"/>
                  </a:cubicBezTo>
                  <a:cubicBezTo>
                    <a:pt x="765" y="246"/>
                    <a:pt x="765" y="246"/>
                    <a:pt x="765" y="246"/>
                  </a:cubicBezTo>
                  <a:cubicBezTo>
                    <a:pt x="765" y="244"/>
                    <a:pt x="768" y="243"/>
                    <a:pt x="770" y="243"/>
                  </a:cubicBezTo>
                  <a:cubicBezTo>
                    <a:pt x="772" y="242"/>
                    <a:pt x="773" y="242"/>
                    <a:pt x="774" y="241"/>
                  </a:cubicBezTo>
                  <a:cubicBezTo>
                    <a:pt x="776" y="240"/>
                    <a:pt x="776" y="240"/>
                    <a:pt x="776" y="240"/>
                  </a:cubicBezTo>
                  <a:cubicBezTo>
                    <a:pt x="776" y="240"/>
                    <a:pt x="777" y="240"/>
                    <a:pt x="777" y="239"/>
                  </a:cubicBezTo>
                  <a:cubicBezTo>
                    <a:pt x="777" y="239"/>
                    <a:pt x="777" y="240"/>
                    <a:pt x="779" y="240"/>
                  </a:cubicBezTo>
                  <a:cubicBezTo>
                    <a:pt x="779" y="241"/>
                    <a:pt x="779" y="241"/>
                    <a:pt x="779" y="241"/>
                  </a:cubicBezTo>
                  <a:cubicBezTo>
                    <a:pt x="782" y="243"/>
                    <a:pt x="784" y="245"/>
                    <a:pt x="788" y="247"/>
                  </a:cubicBezTo>
                  <a:cubicBezTo>
                    <a:pt x="789" y="248"/>
                    <a:pt x="789" y="248"/>
                    <a:pt x="790" y="248"/>
                  </a:cubicBezTo>
                  <a:cubicBezTo>
                    <a:pt x="792" y="249"/>
                    <a:pt x="793" y="249"/>
                    <a:pt x="794" y="251"/>
                  </a:cubicBezTo>
                  <a:cubicBezTo>
                    <a:pt x="795" y="251"/>
                    <a:pt x="795" y="251"/>
                    <a:pt x="795" y="251"/>
                  </a:cubicBezTo>
                  <a:cubicBezTo>
                    <a:pt x="797" y="253"/>
                    <a:pt x="799" y="256"/>
                    <a:pt x="802" y="256"/>
                  </a:cubicBezTo>
                  <a:cubicBezTo>
                    <a:pt x="803" y="256"/>
                    <a:pt x="804" y="256"/>
                    <a:pt x="805" y="255"/>
                  </a:cubicBezTo>
                  <a:cubicBezTo>
                    <a:pt x="805" y="258"/>
                    <a:pt x="805" y="261"/>
                    <a:pt x="807" y="262"/>
                  </a:cubicBezTo>
                  <a:cubicBezTo>
                    <a:pt x="809" y="264"/>
                    <a:pt x="812" y="265"/>
                    <a:pt x="814" y="266"/>
                  </a:cubicBezTo>
                  <a:cubicBezTo>
                    <a:pt x="815" y="266"/>
                    <a:pt x="816" y="266"/>
                    <a:pt x="816" y="266"/>
                  </a:cubicBezTo>
                  <a:cubicBezTo>
                    <a:pt x="818" y="267"/>
                    <a:pt x="820" y="268"/>
                    <a:pt x="822" y="270"/>
                  </a:cubicBezTo>
                  <a:cubicBezTo>
                    <a:pt x="826" y="275"/>
                    <a:pt x="830" y="278"/>
                    <a:pt x="838" y="278"/>
                  </a:cubicBezTo>
                  <a:cubicBezTo>
                    <a:pt x="843" y="278"/>
                    <a:pt x="847" y="277"/>
                    <a:pt x="849" y="274"/>
                  </a:cubicBezTo>
                  <a:cubicBezTo>
                    <a:pt x="850" y="272"/>
                    <a:pt x="851" y="270"/>
                    <a:pt x="849" y="266"/>
                  </a:cubicBezTo>
                  <a:cubicBezTo>
                    <a:pt x="848" y="263"/>
                    <a:pt x="848" y="263"/>
                    <a:pt x="848" y="263"/>
                  </a:cubicBezTo>
                  <a:cubicBezTo>
                    <a:pt x="847" y="260"/>
                    <a:pt x="845" y="255"/>
                    <a:pt x="843" y="252"/>
                  </a:cubicBezTo>
                  <a:cubicBezTo>
                    <a:pt x="844" y="252"/>
                    <a:pt x="844" y="252"/>
                    <a:pt x="845" y="252"/>
                  </a:cubicBezTo>
                  <a:cubicBezTo>
                    <a:pt x="846" y="252"/>
                    <a:pt x="846" y="252"/>
                    <a:pt x="847" y="251"/>
                  </a:cubicBezTo>
                  <a:cubicBezTo>
                    <a:pt x="850" y="250"/>
                    <a:pt x="851" y="247"/>
                    <a:pt x="852" y="245"/>
                  </a:cubicBezTo>
                  <a:cubicBezTo>
                    <a:pt x="852" y="244"/>
                    <a:pt x="852" y="243"/>
                    <a:pt x="853" y="242"/>
                  </a:cubicBezTo>
                  <a:cubicBezTo>
                    <a:pt x="855" y="239"/>
                    <a:pt x="855" y="237"/>
                    <a:pt x="853" y="234"/>
                  </a:cubicBezTo>
                  <a:cubicBezTo>
                    <a:pt x="853" y="234"/>
                    <a:pt x="852" y="234"/>
                    <a:pt x="852" y="233"/>
                  </a:cubicBezTo>
                  <a:cubicBezTo>
                    <a:pt x="852" y="233"/>
                    <a:pt x="853" y="232"/>
                    <a:pt x="853" y="231"/>
                  </a:cubicBezTo>
                  <a:cubicBezTo>
                    <a:pt x="854" y="230"/>
                    <a:pt x="855" y="229"/>
                    <a:pt x="854" y="227"/>
                  </a:cubicBezTo>
                  <a:cubicBezTo>
                    <a:pt x="853" y="225"/>
                    <a:pt x="851" y="224"/>
                    <a:pt x="850" y="223"/>
                  </a:cubicBezTo>
                  <a:cubicBezTo>
                    <a:pt x="849" y="223"/>
                    <a:pt x="849" y="223"/>
                    <a:pt x="849" y="223"/>
                  </a:cubicBezTo>
                  <a:cubicBezTo>
                    <a:pt x="848" y="222"/>
                    <a:pt x="848" y="222"/>
                    <a:pt x="847" y="221"/>
                  </a:cubicBezTo>
                  <a:cubicBezTo>
                    <a:pt x="851" y="221"/>
                    <a:pt x="853" y="219"/>
                    <a:pt x="854" y="218"/>
                  </a:cubicBezTo>
                  <a:cubicBezTo>
                    <a:pt x="855" y="215"/>
                    <a:pt x="855" y="213"/>
                    <a:pt x="854" y="211"/>
                  </a:cubicBezTo>
                  <a:cubicBezTo>
                    <a:pt x="854" y="210"/>
                    <a:pt x="854" y="209"/>
                    <a:pt x="854" y="209"/>
                  </a:cubicBezTo>
                  <a:cubicBezTo>
                    <a:pt x="854" y="208"/>
                    <a:pt x="855" y="208"/>
                    <a:pt x="855" y="207"/>
                  </a:cubicBezTo>
                  <a:cubicBezTo>
                    <a:pt x="856" y="205"/>
                    <a:pt x="858" y="200"/>
                    <a:pt x="852" y="197"/>
                  </a:cubicBezTo>
                  <a:cubicBezTo>
                    <a:pt x="850" y="196"/>
                    <a:pt x="848" y="196"/>
                    <a:pt x="847" y="195"/>
                  </a:cubicBezTo>
                  <a:cubicBezTo>
                    <a:pt x="845" y="195"/>
                    <a:pt x="844" y="195"/>
                    <a:pt x="843" y="194"/>
                  </a:cubicBezTo>
                  <a:cubicBezTo>
                    <a:pt x="842" y="194"/>
                    <a:pt x="842" y="194"/>
                    <a:pt x="842" y="194"/>
                  </a:cubicBezTo>
                  <a:cubicBezTo>
                    <a:pt x="840" y="193"/>
                    <a:pt x="839" y="192"/>
                    <a:pt x="837" y="192"/>
                  </a:cubicBezTo>
                  <a:cubicBezTo>
                    <a:pt x="835" y="192"/>
                    <a:pt x="833" y="193"/>
                    <a:pt x="831" y="195"/>
                  </a:cubicBezTo>
                  <a:cubicBezTo>
                    <a:pt x="830" y="196"/>
                    <a:pt x="829" y="197"/>
                    <a:pt x="829" y="198"/>
                  </a:cubicBezTo>
                  <a:cubicBezTo>
                    <a:pt x="827" y="199"/>
                    <a:pt x="826" y="201"/>
                    <a:pt x="825" y="201"/>
                  </a:cubicBezTo>
                  <a:cubicBezTo>
                    <a:pt x="825" y="200"/>
                    <a:pt x="825" y="200"/>
                    <a:pt x="825" y="199"/>
                  </a:cubicBezTo>
                  <a:cubicBezTo>
                    <a:pt x="825" y="196"/>
                    <a:pt x="825" y="193"/>
                    <a:pt x="823" y="191"/>
                  </a:cubicBezTo>
                  <a:cubicBezTo>
                    <a:pt x="822" y="190"/>
                    <a:pt x="821" y="189"/>
                    <a:pt x="819" y="189"/>
                  </a:cubicBezTo>
                  <a:cubicBezTo>
                    <a:pt x="819" y="189"/>
                    <a:pt x="818" y="189"/>
                    <a:pt x="818" y="190"/>
                  </a:cubicBezTo>
                  <a:cubicBezTo>
                    <a:pt x="816" y="190"/>
                    <a:pt x="814" y="191"/>
                    <a:pt x="812" y="193"/>
                  </a:cubicBezTo>
                  <a:cubicBezTo>
                    <a:pt x="811" y="193"/>
                    <a:pt x="810" y="194"/>
                    <a:pt x="810" y="194"/>
                  </a:cubicBezTo>
                  <a:cubicBezTo>
                    <a:pt x="810" y="194"/>
                    <a:pt x="810" y="194"/>
                    <a:pt x="810" y="194"/>
                  </a:cubicBezTo>
                  <a:cubicBezTo>
                    <a:pt x="809" y="194"/>
                    <a:pt x="808" y="193"/>
                    <a:pt x="807" y="191"/>
                  </a:cubicBezTo>
                  <a:cubicBezTo>
                    <a:pt x="806" y="191"/>
                    <a:pt x="806" y="190"/>
                    <a:pt x="805" y="189"/>
                  </a:cubicBezTo>
                  <a:cubicBezTo>
                    <a:pt x="802" y="186"/>
                    <a:pt x="799" y="183"/>
                    <a:pt x="796" y="181"/>
                  </a:cubicBezTo>
                  <a:cubicBezTo>
                    <a:pt x="796" y="181"/>
                    <a:pt x="796" y="181"/>
                    <a:pt x="796" y="181"/>
                  </a:cubicBezTo>
                  <a:cubicBezTo>
                    <a:pt x="795" y="180"/>
                    <a:pt x="793" y="178"/>
                    <a:pt x="790" y="178"/>
                  </a:cubicBezTo>
                  <a:cubicBezTo>
                    <a:pt x="790" y="178"/>
                    <a:pt x="789" y="178"/>
                    <a:pt x="789" y="178"/>
                  </a:cubicBezTo>
                  <a:cubicBezTo>
                    <a:pt x="788" y="179"/>
                    <a:pt x="787" y="179"/>
                    <a:pt x="786" y="180"/>
                  </a:cubicBezTo>
                  <a:cubicBezTo>
                    <a:pt x="785" y="177"/>
                    <a:pt x="785" y="175"/>
                    <a:pt x="783" y="174"/>
                  </a:cubicBezTo>
                  <a:cubicBezTo>
                    <a:pt x="782" y="174"/>
                    <a:pt x="782" y="174"/>
                    <a:pt x="782" y="174"/>
                  </a:cubicBezTo>
                  <a:cubicBezTo>
                    <a:pt x="782" y="174"/>
                    <a:pt x="782" y="174"/>
                    <a:pt x="782" y="174"/>
                  </a:cubicBezTo>
                  <a:cubicBezTo>
                    <a:pt x="780" y="174"/>
                    <a:pt x="778" y="176"/>
                    <a:pt x="776" y="177"/>
                  </a:cubicBezTo>
                  <a:cubicBezTo>
                    <a:pt x="776" y="178"/>
                    <a:pt x="775" y="179"/>
                    <a:pt x="774" y="179"/>
                  </a:cubicBezTo>
                  <a:cubicBezTo>
                    <a:pt x="774" y="179"/>
                    <a:pt x="774" y="179"/>
                    <a:pt x="774" y="179"/>
                  </a:cubicBezTo>
                  <a:cubicBezTo>
                    <a:pt x="773" y="179"/>
                    <a:pt x="773" y="179"/>
                    <a:pt x="772" y="179"/>
                  </a:cubicBezTo>
                  <a:cubicBezTo>
                    <a:pt x="772" y="179"/>
                    <a:pt x="771" y="179"/>
                    <a:pt x="771" y="179"/>
                  </a:cubicBezTo>
                  <a:cubicBezTo>
                    <a:pt x="770" y="179"/>
                    <a:pt x="769" y="180"/>
                    <a:pt x="768" y="180"/>
                  </a:cubicBezTo>
                  <a:cubicBezTo>
                    <a:pt x="767" y="180"/>
                    <a:pt x="767" y="180"/>
                    <a:pt x="766" y="181"/>
                  </a:cubicBezTo>
                  <a:cubicBezTo>
                    <a:pt x="766" y="181"/>
                    <a:pt x="765" y="181"/>
                    <a:pt x="765" y="181"/>
                  </a:cubicBezTo>
                  <a:cubicBezTo>
                    <a:pt x="764" y="181"/>
                    <a:pt x="763" y="181"/>
                    <a:pt x="762" y="180"/>
                  </a:cubicBezTo>
                  <a:cubicBezTo>
                    <a:pt x="762" y="180"/>
                    <a:pt x="761" y="180"/>
                    <a:pt x="760" y="179"/>
                  </a:cubicBezTo>
                  <a:cubicBezTo>
                    <a:pt x="755" y="178"/>
                    <a:pt x="751" y="176"/>
                    <a:pt x="747" y="173"/>
                  </a:cubicBezTo>
                  <a:cubicBezTo>
                    <a:pt x="746" y="173"/>
                    <a:pt x="746" y="173"/>
                    <a:pt x="746" y="173"/>
                  </a:cubicBezTo>
                  <a:cubicBezTo>
                    <a:pt x="742" y="171"/>
                    <a:pt x="738" y="170"/>
                    <a:pt x="735" y="169"/>
                  </a:cubicBezTo>
                  <a:cubicBezTo>
                    <a:pt x="733" y="169"/>
                    <a:pt x="731" y="168"/>
                    <a:pt x="729" y="168"/>
                  </a:cubicBezTo>
                  <a:cubicBezTo>
                    <a:pt x="727" y="167"/>
                    <a:pt x="726" y="165"/>
                    <a:pt x="727" y="163"/>
                  </a:cubicBezTo>
                  <a:cubicBezTo>
                    <a:pt x="727" y="163"/>
                    <a:pt x="728" y="161"/>
                    <a:pt x="728" y="161"/>
                  </a:cubicBezTo>
                  <a:cubicBezTo>
                    <a:pt x="730" y="159"/>
                    <a:pt x="733" y="156"/>
                    <a:pt x="731" y="152"/>
                  </a:cubicBezTo>
                  <a:cubicBezTo>
                    <a:pt x="731" y="151"/>
                    <a:pt x="730" y="151"/>
                    <a:pt x="730" y="150"/>
                  </a:cubicBezTo>
                  <a:cubicBezTo>
                    <a:pt x="731" y="150"/>
                    <a:pt x="733" y="149"/>
                    <a:pt x="734" y="149"/>
                  </a:cubicBezTo>
                  <a:cubicBezTo>
                    <a:pt x="736" y="149"/>
                    <a:pt x="737" y="149"/>
                    <a:pt x="738" y="148"/>
                  </a:cubicBezTo>
                  <a:cubicBezTo>
                    <a:pt x="742" y="147"/>
                    <a:pt x="745" y="143"/>
                    <a:pt x="745" y="140"/>
                  </a:cubicBezTo>
                  <a:cubicBezTo>
                    <a:pt x="745" y="137"/>
                    <a:pt x="743" y="134"/>
                    <a:pt x="740" y="132"/>
                  </a:cubicBezTo>
                  <a:cubicBezTo>
                    <a:pt x="738" y="131"/>
                    <a:pt x="737" y="131"/>
                    <a:pt x="735" y="131"/>
                  </a:cubicBezTo>
                  <a:cubicBezTo>
                    <a:pt x="732" y="131"/>
                    <a:pt x="730" y="132"/>
                    <a:pt x="727" y="133"/>
                  </a:cubicBezTo>
                  <a:cubicBezTo>
                    <a:pt x="725" y="134"/>
                    <a:pt x="724" y="135"/>
                    <a:pt x="722" y="135"/>
                  </a:cubicBezTo>
                  <a:cubicBezTo>
                    <a:pt x="721" y="135"/>
                    <a:pt x="720" y="135"/>
                    <a:pt x="719" y="135"/>
                  </a:cubicBezTo>
                  <a:cubicBezTo>
                    <a:pt x="718" y="135"/>
                    <a:pt x="718" y="135"/>
                    <a:pt x="717" y="135"/>
                  </a:cubicBezTo>
                  <a:cubicBezTo>
                    <a:pt x="717" y="135"/>
                    <a:pt x="717" y="135"/>
                    <a:pt x="717" y="135"/>
                  </a:cubicBezTo>
                  <a:cubicBezTo>
                    <a:pt x="717" y="135"/>
                    <a:pt x="717" y="135"/>
                    <a:pt x="718" y="134"/>
                  </a:cubicBezTo>
                  <a:cubicBezTo>
                    <a:pt x="718" y="132"/>
                    <a:pt x="721" y="129"/>
                    <a:pt x="724" y="129"/>
                  </a:cubicBezTo>
                  <a:cubicBezTo>
                    <a:pt x="724" y="129"/>
                    <a:pt x="725" y="129"/>
                    <a:pt x="725" y="129"/>
                  </a:cubicBezTo>
                  <a:cubicBezTo>
                    <a:pt x="727" y="129"/>
                    <a:pt x="732" y="129"/>
                    <a:pt x="733" y="125"/>
                  </a:cubicBezTo>
                  <a:cubicBezTo>
                    <a:pt x="734" y="121"/>
                    <a:pt x="732" y="117"/>
                    <a:pt x="727" y="112"/>
                  </a:cubicBezTo>
                  <a:cubicBezTo>
                    <a:pt x="725" y="111"/>
                    <a:pt x="717" y="106"/>
                    <a:pt x="712" y="106"/>
                  </a:cubicBezTo>
                  <a:cubicBezTo>
                    <a:pt x="708" y="106"/>
                    <a:pt x="706" y="108"/>
                    <a:pt x="706" y="113"/>
                  </a:cubicBezTo>
                  <a:cubicBezTo>
                    <a:pt x="706" y="113"/>
                    <a:pt x="706" y="114"/>
                    <a:pt x="706" y="115"/>
                  </a:cubicBezTo>
                  <a:cubicBezTo>
                    <a:pt x="706" y="115"/>
                    <a:pt x="705" y="114"/>
                    <a:pt x="705" y="114"/>
                  </a:cubicBezTo>
                  <a:cubicBezTo>
                    <a:pt x="704" y="113"/>
                    <a:pt x="704" y="112"/>
                    <a:pt x="703" y="112"/>
                  </a:cubicBezTo>
                  <a:cubicBezTo>
                    <a:pt x="703" y="111"/>
                    <a:pt x="704" y="109"/>
                    <a:pt x="705" y="109"/>
                  </a:cubicBezTo>
                  <a:cubicBezTo>
                    <a:pt x="705" y="108"/>
                    <a:pt x="706" y="108"/>
                    <a:pt x="706" y="107"/>
                  </a:cubicBezTo>
                  <a:cubicBezTo>
                    <a:pt x="706" y="107"/>
                    <a:pt x="706" y="107"/>
                    <a:pt x="706" y="107"/>
                  </a:cubicBezTo>
                  <a:cubicBezTo>
                    <a:pt x="707" y="105"/>
                    <a:pt x="710" y="101"/>
                    <a:pt x="707" y="97"/>
                  </a:cubicBezTo>
                  <a:cubicBezTo>
                    <a:pt x="705" y="95"/>
                    <a:pt x="702" y="95"/>
                    <a:pt x="701" y="95"/>
                  </a:cubicBezTo>
                  <a:cubicBezTo>
                    <a:pt x="701" y="95"/>
                    <a:pt x="700" y="95"/>
                    <a:pt x="699" y="95"/>
                  </a:cubicBezTo>
                  <a:cubicBezTo>
                    <a:pt x="699" y="95"/>
                    <a:pt x="698" y="95"/>
                    <a:pt x="698" y="95"/>
                  </a:cubicBezTo>
                  <a:cubicBezTo>
                    <a:pt x="697" y="95"/>
                    <a:pt x="697" y="95"/>
                    <a:pt x="697" y="95"/>
                  </a:cubicBezTo>
                  <a:cubicBezTo>
                    <a:pt x="697" y="95"/>
                    <a:pt x="696" y="94"/>
                    <a:pt x="695" y="94"/>
                  </a:cubicBezTo>
                  <a:cubicBezTo>
                    <a:pt x="694" y="93"/>
                    <a:pt x="693" y="92"/>
                    <a:pt x="691" y="92"/>
                  </a:cubicBezTo>
                  <a:cubicBezTo>
                    <a:pt x="690" y="92"/>
                    <a:pt x="690" y="92"/>
                    <a:pt x="689" y="93"/>
                  </a:cubicBezTo>
                  <a:cubicBezTo>
                    <a:pt x="689" y="93"/>
                    <a:pt x="688" y="93"/>
                    <a:pt x="687" y="94"/>
                  </a:cubicBezTo>
                  <a:cubicBezTo>
                    <a:pt x="687" y="93"/>
                    <a:pt x="687" y="93"/>
                    <a:pt x="687" y="93"/>
                  </a:cubicBezTo>
                  <a:cubicBezTo>
                    <a:pt x="685" y="93"/>
                    <a:pt x="685" y="93"/>
                    <a:pt x="685" y="93"/>
                  </a:cubicBezTo>
                  <a:cubicBezTo>
                    <a:pt x="683" y="93"/>
                    <a:pt x="681" y="94"/>
                    <a:pt x="679" y="95"/>
                  </a:cubicBezTo>
                  <a:cubicBezTo>
                    <a:pt x="679" y="95"/>
                    <a:pt x="679" y="95"/>
                    <a:pt x="679" y="95"/>
                  </a:cubicBezTo>
                  <a:cubicBezTo>
                    <a:pt x="678" y="96"/>
                    <a:pt x="677" y="97"/>
                    <a:pt x="676" y="97"/>
                  </a:cubicBezTo>
                  <a:cubicBezTo>
                    <a:pt x="676" y="98"/>
                    <a:pt x="675" y="98"/>
                    <a:pt x="675" y="99"/>
                  </a:cubicBezTo>
                  <a:cubicBezTo>
                    <a:pt x="675" y="99"/>
                    <a:pt x="675" y="98"/>
                    <a:pt x="675" y="98"/>
                  </a:cubicBezTo>
                  <a:cubicBezTo>
                    <a:pt x="675" y="96"/>
                    <a:pt x="675" y="90"/>
                    <a:pt x="670" y="88"/>
                  </a:cubicBezTo>
                  <a:cubicBezTo>
                    <a:pt x="670" y="88"/>
                    <a:pt x="669" y="88"/>
                    <a:pt x="668" y="88"/>
                  </a:cubicBezTo>
                  <a:cubicBezTo>
                    <a:pt x="664" y="88"/>
                    <a:pt x="663" y="92"/>
                    <a:pt x="661" y="95"/>
                  </a:cubicBezTo>
                  <a:cubicBezTo>
                    <a:pt x="661" y="96"/>
                    <a:pt x="661" y="97"/>
                    <a:pt x="661" y="97"/>
                  </a:cubicBezTo>
                  <a:cubicBezTo>
                    <a:pt x="660" y="98"/>
                    <a:pt x="660" y="99"/>
                    <a:pt x="659" y="99"/>
                  </a:cubicBezTo>
                  <a:cubicBezTo>
                    <a:pt x="658" y="101"/>
                    <a:pt x="656" y="104"/>
                    <a:pt x="655" y="104"/>
                  </a:cubicBezTo>
                  <a:cubicBezTo>
                    <a:pt x="654" y="104"/>
                    <a:pt x="654" y="104"/>
                    <a:pt x="654" y="104"/>
                  </a:cubicBezTo>
                  <a:cubicBezTo>
                    <a:pt x="654" y="104"/>
                    <a:pt x="653" y="103"/>
                    <a:pt x="654" y="101"/>
                  </a:cubicBezTo>
                  <a:cubicBezTo>
                    <a:pt x="655" y="98"/>
                    <a:pt x="656" y="97"/>
                    <a:pt x="656" y="96"/>
                  </a:cubicBezTo>
                  <a:cubicBezTo>
                    <a:pt x="659" y="95"/>
                    <a:pt x="663" y="92"/>
                    <a:pt x="665" y="87"/>
                  </a:cubicBezTo>
                  <a:cubicBezTo>
                    <a:pt x="666" y="85"/>
                    <a:pt x="665" y="83"/>
                    <a:pt x="664" y="82"/>
                  </a:cubicBezTo>
                  <a:cubicBezTo>
                    <a:pt x="663" y="80"/>
                    <a:pt x="661" y="79"/>
                    <a:pt x="659" y="78"/>
                  </a:cubicBezTo>
                  <a:cubicBezTo>
                    <a:pt x="659" y="78"/>
                    <a:pt x="658" y="78"/>
                    <a:pt x="658" y="78"/>
                  </a:cubicBezTo>
                  <a:cubicBezTo>
                    <a:pt x="657" y="78"/>
                    <a:pt x="657" y="77"/>
                    <a:pt x="656" y="77"/>
                  </a:cubicBezTo>
                  <a:cubicBezTo>
                    <a:pt x="654" y="76"/>
                    <a:pt x="651" y="74"/>
                    <a:pt x="648" y="74"/>
                  </a:cubicBezTo>
                  <a:cubicBezTo>
                    <a:pt x="647" y="73"/>
                    <a:pt x="646" y="73"/>
                    <a:pt x="645" y="73"/>
                  </a:cubicBezTo>
                  <a:cubicBezTo>
                    <a:pt x="642" y="73"/>
                    <a:pt x="640" y="74"/>
                    <a:pt x="638" y="76"/>
                  </a:cubicBezTo>
                  <a:cubicBezTo>
                    <a:pt x="637" y="78"/>
                    <a:pt x="637" y="80"/>
                    <a:pt x="637" y="82"/>
                  </a:cubicBezTo>
                  <a:cubicBezTo>
                    <a:pt x="637" y="83"/>
                    <a:pt x="637" y="84"/>
                    <a:pt x="637" y="85"/>
                  </a:cubicBezTo>
                  <a:cubicBezTo>
                    <a:pt x="637" y="86"/>
                    <a:pt x="636" y="87"/>
                    <a:pt x="636" y="87"/>
                  </a:cubicBezTo>
                  <a:cubicBezTo>
                    <a:pt x="636" y="87"/>
                    <a:pt x="636" y="86"/>
                    <a:pt x="635" y="86"/>
                  </a:cubicBezTo>
                  <a:cubicBezTo>
                    <a:pt x="634" y="82"/>
                    <a:pt x="632" y="77"/>
                    <a:pt x="627" y="76"/>
                  </a:cubicBezTo>
                  <a:cubicBezTo>
                    <a:pt x="626" y="76"/>
                    <a:pt x="626" y="76"/>
                    <a:pt x="625" y="76"/>
                  </a:cubicBezTo>
                  <a:cubicBezTo>
                    <a:pt x="623" y="76"/>
                    <a:pt x="621" y="77"/>
                    <a:pt x="619" y="78"/>
                  </a:cubicBezTo>
                  <a:cubicBezTo>
                    <a:pt x="619" y="78"/>
                    <a:pt x="618" y="79"/>
                    <a:pt x="617" y="79"/>
                  </a:cubicBezTo>
                  <a:cubicBezTo>
                    <a:pt x="618" y="79"/>
                    <a:pt x="618" y="78"/>
                    <a:pt x="618" y="77"/>
                  </a:cubicBezTo>
                  <a:cubicBezTo>
                    <a:pt x="620" y="75"/>
                    <a:pt x="622" y="72"/>
                    <a:pt x="621" y="70"/>
                  </a:cubicBezTo>
                  <a:cubicBezTo>
                    <a:pt x="621" y="64"/>
                    <a:pt x="616" y="63"/>
                    <a:pt x="614" y="63"/>
                  </a:cubicBezTo>
                  <a:cubicBezTo>
                    <a:pt x="611" y="63"/>
                    <a:pt x="610" y="62"/>
                    <a:pt x="609" y="61"/>
                  </a:cubicBezTo>
                  <a:cubicBezTo>
                    <a:pt x="609" y="60"/>
                    <a:pt x="608" y="59"/>
                    <a:pt x="608" y="58"/>
                  </a:cubicBezTo>
                  <a:cubicBezTo>
                    <a:pt x="608" y="56"/>
                    <a:pt x="607" y="55"/>
                    <a:pt x="607" y="54"/>
                  </a:cubicBezTo>
                  <a:cubicBezTo>
                    <a:pt x="605" y="50"/>
                    <a:pt x="600" y="47"/>
                    <a:pt x="596" y="46"/>
                  </a:cubicBezTo>
                  <a:cubicBezTo>
                    <a:pt x="596" y="46"/>
                    <a:pt x="595" y="46"/>
                    <a:pt x="595" y="46"/>
                  </a:cubicBezTo>
                  <a:cubicBezTo>
                    <a:pt x="594" y="46"/>
                    <a:pt x="593" y="46"/>
                    <a:pt x="593" y="47"/>
                  </a:cubicBezTo>
                  <a:cubicBezTo>
                    <a:pt x="592" y="47"/>
                    <a:pt x="591" y="47"/>
                    <a:pt x="591" y="47"/>
                  </a:cubicBezTo>
                  <a:cubicBezTo>
                    <a:pt x="590" y="47"/>
                    <a:pt x="590" y="47"/>
                    <a:pt x="589" y="47"/>
                  </a:cubicBezTo>
                  <a:cubicBezTo>
                    <a:pt x="588" y="46"/>
                    <a:pt x="587" y="46"/>
                    <a:pt x="586" y="45"/>
                  </a:cubicBezTo>
                  <a:cubicBezTo>
                    <a:pt x="584" y="44"/>
                    <a:pt x="581" y="43"/>
                    <a:pt x="578" y="43"/>
                  </a:cubicBezTo>
                  <a:cubicBezTo>
                    <a:pt x="578" y="43"/>
                    <a:pt x="577" y="43"/>
                    <a:pt x="576" y="44"/>
                  </a:cubicBezTo>
                  <a:cubicBezTo>
                    <a:pt x="572" y="44"/>
                    <a:pt x="568" y="47"/>
                    <a:pt x="564" y="52"/>
                  </a:cubicBezTo>
                  <a:cubicBezTo>
                    <a:pt x="561" y="57"/>
                    <a:pt x="560" y="60"/>
                    <a:pt x="564" y="65"/>
                  </a:cubicBezTo>
                  <a:cubicBezTo>
                    <a:pt x="564" y="65"/>
                    <a:pt x="564" y="65"/>
                    <a:pt x="564" y="65"/>
                  </a:cubicBezTo>
                  <a:cubicBezTo>
                    <a:pt x="563" y="66"/>
                    <a:pt x="562" y="66"/>
                    <a:pt x="561" y="67"/>
                  </a:cubicBezTo>
                  <a:cubicBezTo>
                    <a:pt x="560" y="65"/>
                    <a:pt x="557" y="64"/>
                    <a:pt x="555" y="64"/>
                  </a:cubicBezTo>
                  <a:cubicBezTo>
                    <a:pt x="555" y="64"/>
                    <a:pt x="554" y="64"/>
                    <a:pt x="554" y="63"/>
                  </a:cubicBezTo>
                  <a:cubicBezTo>
                    <a:pt x="553" y="63"/>
                    <a:pt x="551" y="63"/>
                    <a:pt x="550" y="63"/>
                  </a:cubicBezTo>
                  <a:cubicBezTo>
                    <a:pt x="549" y="63"/>
                    <a:pt x="549" y="63"/>
                    <a:pt x="549" y="63"/>
                  </a:cubicBezTo>
                  <a:cubicBezTo>
                    <a:pt x="549" y="63"/>
                    <a:pt x="549" y="63"/>
                    <a:pt x="549" y="63"/>
                  </a:cubicBezTo>
                  <a:cubicBezTo>
                    <a:pt x="545" y="63"/>
                    <a:pt x="544" y="67"/>
                    <a:pt x="544" y="70"/>
                  </a:cubicBezTo>
                  <a:cubicBezTo>
                    <a:pt x="543" y="70"/>
                    <a:pt x="543" y="71"/>
                    <a:pt x="543" y="71"/>
                  </a:cubicBezTo>
                  <a:cubicBezTo>
                    <a:pt x="542" y="74"/>
                    <a:pt x="541" y="76"/>
                    <a:pt x="541" y="77"/>
                  </a:cubicBezTo>
                  <a:cubicBezTo>
                    <a:pt x="540" y="76"/>
                    <a:pt x="540" y="74"/>
                    <a:pt x="540" y="72"/>
                  </a:cubicBezTo>
                  <a:cubicBezTo>
                    <a:pt x="540" y="72"/>
                    <a:pt x="540" y="71"/>
                    <a:pt x="540" y="71"/>
                  </a:cubicBezTo>
                  <a:cubicBezTo>
                    <a:pt x="540" y="70"/>
                    <a:pt x="540" y="69"/>
                    <a:pt x="540" y="69"/>
                  </a:cubicBezTo>
                  <a:cubicBezTo>
                    <a:pt x="540" y="66"/>
                    <a:pt x="539" y="64"/>
                    <a:pt x="540" y="62"/>
                  </a:cubicBezTo>
                  <a:cubicBezTo>
                    <a:pt x="540" y="62"/>
                    <a:pt x="540" y="62"/>
                    <a:pt x="541" y="61"/>
                  </a:cubicBezTo>
                  <a:cubicBezTo>
                    <a:pt x="542" y="60"/>
                    <a:pt x="543" y="60"/>
                    <a:pt x="543" y="58"/>
                  </a:cubicBezTo>
                  <a:cubicBezTo>
                    <a:pt x="547" y="52"/>
                    <a:pt x="543" y="47"/>
                    <a:pt x="541" y="43"/>
                  </a:cubicBezTo>
                  <a:cubicBezTo>
                    <a:pt x="540" y="42"/>
                    <a:pt x="539" y="41"/>
                    <a:pt x="539" y="40"/>
                  </a:cubicBezTo>
                  <a:cubicBezTo>
                    <a:pt x="538" y="38"/>
                    <a:pt x="537" y="37"/>
                    <a:pt x="536" y="36"/>
                  </a:cubicBezTo>
                  <a:cubicBezTo>
                    <a:pt x="535" y="34"/>
                    <a:pt x="534" y="33"/>
                    <a:pt x="533" y="32"/>
                  </a:cubicBezTo>
                  <a:cubicBezTo>
                    <a:pt x="533" y="31"/>
                    <a:pt x="533" y="30"/>
                    <a:pt x="533" y="29"/>
                  </a:cubicBezTo>
                  <a:cubicBezTo>
                    <a:pt x="532" y="28"/>
                    <a:pt x="532" y="27"/>
                    <a:pt x="532" y="26"/>
                  </a:cubicBezTo>
                  <a:cubicBezTo>
                    <a:pt x="531" y="21"/>
                    <a:pt x="527" y="16"/>
                    <a:pt x="523" y="14"/>
                  </a:cubicBezTo>
                  <a:cubicBezTo>
                    <a:pt x="522" y="13"/>
                    <a:pt x="521" y="13"/>
                    <a:pt x="519" y="13"/>
                  </a:cubicBezTo>
                  <a:cubicBezTo>
                    <a:pt x="517" y="13"/>
                    <a:pt x="515" y="14"/>
                    <a:pt x="513" y="15"/>
                  </a:cubicBezTo>
                  <a:cubicBezTo>
                    <a:pt x="512" y="16"/>
                    <a:pt x="511" y="16"/>
                    <a:pt x="510" y="17"/>
                  </a:cubicBezTo>
                  <a:cubicBezTo>
                    <a:pt x="509" y="17"/>
                    <a:pt x="509" y="17"/>
                    <a:pt x="508" y="17"/>
                  </a:cubicBezTo>
                  <a:cubicBezTo>
                    <a:pt x="506" y="18"/>
                    <a:pt x="504" y="18"/>
                    <a:pt x="501" y="20"/>
                  </a:cubicBezTo>
                  <a:cubicBezTo>
                    <a:pt x="496" y="23"/>
                    <a:pt x="491" y="28"/>
                    <a:pt x="487" y="33"/>
                  </a:cubicBezTo>
                  <a:cubicBezTo>
                    <a:pt x="479" y="43"/>
                    <a:pt x="473" y="57"/>
                    <a:pt x="479" y="67"/>
                  </a:cubicBezTo>
                  <a:cubicBezTo>
                    <a:pt x="480" y="68"/>
                    <a:pt x="482" y="70"/>
                    <a:pt x="484" y="71"/>
                  </a:cubicBezTo>
                  <a:cubicBezTo>
                    <a:pt x="485" y="72"/>
                    <a:pt x="488" y="74"/>
                    <a:pt x="489" y="75"/>
                  </a:cubicBezTo>
                  <a:cubicBezTo>
                    <a:pt x="488" y="76"/>
                    <a:pt x="488" y="76"/>
                    <a:pt x="487" y="76"/>
                  </a:cubicBezTo>
                  <a:cubicBezTo>
                    <a:pt x="487" y="76"/>
                    <a:pt x="486" y="77"/>
                    <a:pt x="486" y="77"/>
                  </a:cubicBezTo>
                  <a:cubicBezTo>
                    <a:pt x="484" y="79"/>
                    <a:pt x="481" y="81"/>
                    <a:pt x="479" y="85"/>
                  </a:cubicBezTo>
                  <a:cubicBezTo>
                    <a:pt x="476" y="94"/>
                    <a:pt x="485" y="100"/>
                    <a:pt x="489" y="102"/>
                  </a:cubicBezTo>
                  <a:cubicBezTo>
                    <a:pt x="493" y="105"/>
                    <a:pt x="495" y="106"/>
                    <a:pt x="494" y="110"/>
                  </a:cubicBezTo>
                  <a:cubicBezTo>
                    <a:pt x="494" y="111"/>
                    <a:pt x="494" y="111"/>
                    <a:pt x="494" y="112"/>
                  </a:cubicBezTo>
                  <a:cubicBezTo>
                    <a:pt x="494" y="108"/>
                    <a:pt x="490" y="106"/>
                    <a:pt x="487" y="104"/>
                  </a:cubicBezTo>
                  <a:cubicBezTo>
                    <a:pt x="486" y="103"/>
                    <a:pt x="484" y="102"/>
                    <a:pt x="483" y="101"/>
                  </a:cubicBezTo>
                  <a:cubicBezTo>
                    <a:pt x="482" y="100"/>
                    <a:pt x="481" y="97"/>
                    <a:pt x="480" y="95"/>
                  </a:cubicBezTo>
                  <a:cubicBezTo>
                    <a:pt x="480" y="94"/>
                    <a:pt x="479" y="93"/>
                    <a:pt x="478" y="91"/>
                  </a:cubicBezTo>
                  <a:cubicBezTo>
                    <a:pt x="478" y="90"/>
                    <a:pt x="478" y="90"/>
                    <a:pt x="478" y="90"/>
                  </a:cubicBezTo>
                  <a:cubicBezTo>
                    <a:pt x="476" y="87"/>
                    <a:pt x="475" y="86"/>
                    <a:pt x="475" y="83"/>
                  </a:cubicBezTo>
                  <a:cubicBezTo>
                    <a:pt x="475" y="81"/>
                    <a:pt x="475" y="80"/>
                    <a:pt x="476" y="78"/>
                  </a:cubicBezTo>
                  <a:cubicBezTo>
                    <a:pt x="476" y="73"/>
                    <a:pt x="477" y="68"/>
                    <a:pt x="473" y="62"/>
                  </a:cubicBezTo>
                  <a:cubicBezTo>
                    <a:pt x="473" y="62"/>
                    <a:pt x="472" y="61"/>
                    <a:pt x="472" y="61"/>
                  </a:cubicBezTo>
                  <a:cubicBezTo>
                    <a:pt x="471" y="60"/>
                    <a:pt x="471" y="59"/>
                    <a:pt x="471" y="58"/>
                  </a:cubicBezTo>
                  <a:cubicBezTo>
                    <a:pt x="471" y="55"/>
                    <a:pt x="472" y="51"/>
                    <a:pt x="473" y="49"/>
                  </a:cubicBezTo>
                  <a:cubicBezTo>
                    <a:pt x="474" y="46"/>
                    <a:pt x="475" y="43"/>
                    <a:pt x="477" y="41"/>
                  </a:cubicBezTo>
                  <a:cubicBezTo>
                    <a:pt x="477" y="40"/>
                    <a:pt x="478" y="39"/>
                    <a:pt x="478" y="38"/>
                  </a:cubicBezTo>
                  <a:cubicBezTo>
                    <a:pt x="479" y="36"/>
                    <a:pt x="481" y="33"/>
                    <a:pt x="483" y="31"/>
                  </a:cubicBezTo>
                  <a:cubicBezTo>
                    <a:pt x="483" y="30"/>
                    <a:pt x="484" y="30"/>
                    <a:pt x="485" y="29"/>
                  </a:cubicBezTo>
                  <a:cubicBezTo>
                    <a:pt x="487" y="25"/>
                    <a:pt x="489" y="22"/>
                    <a:pt x="489" y="17"/>
                  </a:cubicBezTo>
                  <a:cubicBezTo>
                    <a:pt x="488" y="14"/>
                    <a:pt x="488" y="14"/>
                    <a:pt x="488" y="14"/>
                  </a:cubicBezTo>
                  <a:cubicBezTo>
                    <a:pt x="486" y="14"/>
                    <a:pt x="486" y="14"/>
                    <a:pt x="486" y="14"/>
                  </a:cubicBezTo>
                  <a:cubicBezTo>
                    <a:pt x="481" y="14"/>
                    <a:pt x="477" y="14"/>
                    <a:pt x="473" y="13"/>
                  </a:cubicBezTo>
                  <a:cubicBezTo>
                    <a:pt x="470" y="13"/>
                    <a:pt x="470" y="13"/>
                    <a:pt x="470" y="13"/>
                  </a:cubicBezTo>
                  <a:cubicBezTo>
                    <a:pt x="469" y="13"/>
                    <a:pt x="468" y="13"/>
                    <a:pt x="467" y="13"/>
                  </a:cubicBezTo>
                  <a:cubicBezTo>
                    <a:pt x="464" y="13"/>
                    <a:pt x="462" y="13"/>
                    <a:pt x="460" y="15"/>
                  </a:cubicBezTo>
                  <a:cubicBezTo>
                    <a:pt x="459" y="16"/>
                    <a:pt x="459" y="16"/>
                    <a:pt x="458" y="17"/>
                  </a:cubicBezTo>
                  <a:cubicBezTo>
                    <a:pt x="455" y="19"/>
                    <a:pt x="451" y="22"/>
                    <a:pt x="449" y="25"/>
                  </a:cubicBezTo>
                  <a:cubicBezTo>
                    <a:pt x="448" y="27"/>
                    <a:pt x="448" y="27"/>
                    <a:pt x="448" y="27"/>
                  </a:cubicBezTo>
                  <a:cubicBezTo>
                    <a:pt x="443" y="36"/>
                    <a:pt x="437" y="44"/>
                    <a:pt x="434" y="54"/>
                  </a:cubicBezTo>
                  <a:cubicBezTo>
                    <a:pt x="430" y="68"/>
                    <a:pt x="426" y="89"/>
                    <a:pt x="428" y="108"/>
                  </a:cubicBezTo>
                  <a:cubicBezTo>
                    <a:pt x="430" y="115"/>
                    <a:pt x="434" y="119"/>
                    <a:pt x="441" y="121"/>
                  </a:cubicBezTo>
                  <a:cubicBezTo>
                    <a:pt x="444" y="122"/>
                    <a:pt x="446" y="122"/>
                    <a:pt x="449" y="122"/>
                  </a:cubicBezTo>
                  <a:cubicBezTo>
                    <a:pt x="450" y="122"/>
                    <a:pt x="450" y="122"/>
                    <a:pt x="450" y="122"/>
                  </a:cubicBezTo>
                  <a:cubicBezTo>
                    <a:pt x="454" y="122"/>
                    <a:pt x="461" y="126"/>
                    <a:pt x="461" y="129"/>
                  </a:cubicBezTo>
                  <a:cubicBezTo>
                    <a:pt x="461" y="129"/>
                    <a:pt x="461" y="129"/>
                    <a:pt x="460" y="129"/>
                  </a:cubicBezTo>
                  <a:cubicBezTo>
                    <a:pt x="458" y="129"/>
                    <a:pt x="453" y="127"/>
                    <a:pt x="452" y="126"/>
                  </a:cubicBezTo>
                  <a:cubicBezTo>
                    <a:pt x="452" y="126"/>
                    <a:pt x="450" y="126"/>
                    <a:pt x="449" y="125"/>
                  </a:cubicBezTo>
                  <a:cubicBezTo>
                    <a:pt x="447" y="124"/>
                    <a:pt x="443" y="123"/>
                    <a:pt x="440" y="123"/>
                  </a:cubicBezTo>
                  <a:cubicBezTo>
                    <a:pt x="438" y="123"/>
                    <a:pt x="437" y="124"/>
                    <a:pt x="436" y="125"/>
                  </a:cubicBezTo>
                  <a:cubicBezTo>
                    <a:pt x="431" y="129"/>
                    <a:pt x="434" y="134"/>
                    <a:pt x="436" y="137"/>
                  </a:cubicBezTo>
                  <a:cubicBezTo>
                    <a:pt x="437" y="138"/>
                    <a:pt x="437" y="139"/>
                    <a:pt x="437" y="139"/>
                  </a:cubicBezTo>
                  <a:cubicBezTo>
                    <a:pt x="439" y="145"/>
                    <a:pt x="442" y="147"/>
                    <a:pt x="446" y="151"/>
                  </a:cubicBezTo>
                  <a:cubicBezTo>
                    <a:pt x="452" y="156"/>
                    <a:pt x="460" y="157"/>
                    <a:pt x="463" y="157"/>
                  </a:cubicBezTo>
                  <a:cubicBezTo>
                    <a:pt x="463" y="157"/>
                    <a:pt x="464" y="157"/>
                    <a:pt x="464" y="157"/>
                  </a:cubicBezTo>
                  <a:cubicBezTo>
                    <a:pt x="466" y="157"/>
                    <a:pt x="468" y="157"/>
                    <a:pt x="469" y="156"/>
                  </a:cubicBezTo>
                  <a:cubicBezTo>
                    <a:pt x="470" y="156"/>
                    <a:pt x="471" y="156"/>
                    <a:pt x="472" y="156"/>
                  </a:cubicBezTo>
                  <a:cubicBezTo>
                    <a:pt x="472" y="156"/>
                    <a:pt x="473" y="156"/>
                    <a:pt x="474" y="158"/>
                  </a:cubicBezTo>
                  <a:cubicBezTo>
                    <a:pt x="475" y="159"/>
                    <a:pt x="475" y="159"/>
                    <a:pt x="475" y="159"/>
                  </a:cubicBezTo>
                  <a:cubicBezTo>
                    <a:pt x="477" y="162"/>
                    <a:pt x="480" y="166"/>
                    <a:pt x="484" y="167"/>
                  </a:cubicBezTo>
                  <a:cubicBezTo>
                    <a:pt x="485" y="167"/>
                    <a:pt x="485" y="167"/>
                    <a:pt x="486" y="167"/>
                  </a:cubicBezTo>
                  <a:cubicBezTo>
                    <a:pt x="488" y="167"/>
                    <a:pt x="489" y="166"/>
                    <a:pt x="491" y="166"/>
                  </a:cubicBezTo>
                  <a:cubicBezTo>
                    <a:pt x="492" y="165"/>
                    <a:pt x="493" y="165"/>
                    <a:pt x="494" y="165"/>
                  </a:cubicBezTo>
                  <a:cubicBezTo>
                    <a:pt x="494" y="165"/>
                    <a:pt x="495" y="165"/>
                    <a:pt x="495" y="165"/>
                  </a:cubicBezTo>
                  <a:cubicBezTo>
                    <a:pt x="498" y="166"/>
                    <a:pt x="498" y="166"/>
                    <a:pt x="498" y="166"/>
                  </a:cubicBezTo>
                  <a:cubicBezTo>
                    <a:pt x="500" y="166"/>
                    <a:pt x="502" y="167"/>
                    <a:pt x="505" y="167"/>
                  </a:cubicBezTo>
                  <a:cubicBezTo>
                    <a:pt x="503" y="167"/>
                    <a:pt x="501" y="168"/>
                    <a:pt x="500" y="168"/>
                  </a:cubicBezTo>
                  <a:cubicBezTo>
                    <a:pt x="499" y="169"/>
                    <a:pt x="499" y="169"/>
                    <a:pt x="498" y="169"/>
                  </a:cubicBezTo>
                  <a:cubicBezTo>
                    <a:pt x="497" y="169"/>
                    <a:pt x="496" y="169"/>
                    <a:pt x="495" y="169"/>
                  </a:cubicBezTo>
                  <a:cubicBezTo>
                    <a:pt x="495" y="169"/>
                    <a:pt x="495" y="169"/>
                    <a:pt x="495" y="169"/>
                  </a:cubicBezTo>
                  <a:cubicBezTo>
                    <a:pt x="495" y="169"/>
                    <a:pt x="494" y="169"/>
                    <a:pt x="494" y="169"/>
                  </a:cubicBezTo>
                  <a:cubicBezTo>
                    <a:pt x="494" y="169"/>
                    <a:pt x="493" y="169"/>
                    <a:pt x="492" y="169"/>
                  </a:cubicBezTo>
                  <a:cubicBezTo>
                    <a:pt x="492" y="169"/>
                    <a:pt x="491" y="169"/>
                    <a:pt x="491" y="169"/>
                  </a:cubicBezTo>
                  <a:cubicBezTo>
                    <a:pt x="487" y="171"/>
                    <a:pt x="487" y="176"/>
                    <a:pt x="488" y="181"/>
                  </a:cubicBezTo>
                  <a:cubicBezTo>
                    <a:pt x="488" y="181"/>
                    <a:pt x="488" y="182"/>
                    <a:pt x="488" y="182"/>
                  </a:cubicBezTo>
                  <a:cubicBezTo>
                    <a:pt x="488" y="186"/>
                    <a:pt x="488" y="190"/>
                    <a:pt x="489" y="193"/>
                  </a:cubicBezTo>
                  <a:cubicBezTo>
                    <a:pt x="490" y="198"/>
                    <a:pt x="494" y="199"/>
                    <a:pt x="497" y="199"/>
                  </a:cubicBezTo>
                  <a:cubicBezTo>
                    <a:pt x="497" y="200"/>
                    <a:pt x="497" y="200"/>
                    <a:pt x="497" y="201"/>
                  </a:cubicBezTo>
                  <a:cubicBezTo>
                    <a:pt x="497" y="201"/>
                    <a:pt x="497" y="202"/>
                    <a:pt x="497" y="203"/>
                  </a:cubicBezTo>
                  <a:cubicBezTo>
                    <a:pt x="497" y="203"/>
                    <a:pt x="497" y="204"/>
                    <a:pt x="497" y="204"/>
                  </a:cubicBezTo>
                  <a:cubicBezTo>
                    <a:pt x="497" y="206"/>
                    <a:pt x="497" y="209"/>
                    <a:pt x="496" y="210"/>
                  </a:cubicBezTo>
                  <a:cubicBezTo>
                    <a:pt x="495" y="210"/>
                    <a:pt x="494" y="211"/>
                    <a:pt x="494" y="211"/>
                  </a:cubicBezTo>
                  <a:cubicBezTo>
                    <a:pt x="492" y="212"/>
                    <a:pt x="489" y="213"/>
                    <a:pt x="488" y="215"/>
                  </a:cubicBezTo>
                  <a:cubicBezTo>
                    <a:pt x="487" y="217"/>
                    <a:pt x="487" y="220"/>
                    <a:pt x="487" y="223"/>
                  </a:cubicBezTo>
                  <a:cubicBezTo>
                    <a:pt x="487" y="224"/>
                    <a:pt x="487" y="225"/>
                    <a:pt x="486" y="226"/>
                  </a:cubicBezTo>
                  <a:cubicBezTo>
                    <a:pt x="486" y="229"/>
                    <a:pt x="486" y="231"/>
                    <a:pt x="486" y="234"/>
                  </a:cubicBezTo>
                  <a:cubicBezTo>
                    <a:pt x="486" y="237"/>
                    <a:pt x="486" y="240"/>
                    <a:pt x="485" y="243"/>
                  </a:cubicBezTo>
                  <a:cubicBezTo>
                    <a:pt x="485" y="243"/>
                    <a:pt x="485" y="243"/>
                    <a:pt x="484" y="243"/>
                  </a:cubicBezTo>
                  <a:cubicBezTo>
                    <a:pt x="484" y="244"/>
                    <a:pt x="484" y="244"/>
                    <a:pt x="483" y="244"/>
                  </a:cubicBezTo>
                  <a:cubicBezTo>
                    <a:pt x="481" y="246"/>
                    <a:pt x="479" y="250"/>
                    <a:pt x="478" y="254"/>
                  </a:cubicBezTo>
                  <a:cubicBezTo>
                    <a:pt x="478" y="255"/>
                    <a:pt x="478" y="257"/>
                    <a:pt x="478" y="258"/>
                  </a:cubicBezTo>
                  <a:cubicBezTo>
                    <a:pt x="478" y="260"/>
                    <a:pt x="478" y="262"/>
                    <a:pt x="478" y="263"/>
                  </a:cubicBezTo>
                  <a:cubicBezTo>
                    <a:pt x="477" y="263"/>
                    <a:pt x="477" y="264"/>
                    <a:pt x="476" y="264"/>
                  </a:cubicBezTo>
                  <a:cubicBezTo>
                    <a:pt x="475" y="264"/>
                    <a:pt x="474" y="265"/>
                    <a:pt x="473" y="266"/>
                  </a:cubicBezTo>
                  <a:cubicBezTo>
                    <a:pt x="472" y="267"/>
                    <a:pt x="471" y="268"/>
                    <a:pt x="471" y="269"/>
                  </a:cubicBezTo>
                  <a:cubicBezTo>
                    <a:pt x="470" y="268"/>
                    <a:pt x="469" y="266"/>
                    <a:pt x="468" y="264"/>
                  </a:cubicBezTo>
                  <a:cubicBezTo>
                    <a:pt x="467" y="262"/>
                    <a:pt x="465" y="260"/>
                    <a:pt x="463" y="258"/>
                  </a:cubicBezTo>
                  <a:cubicBezTo>
                    <a:pt x="463" y="258"/>
                    <a:pt x="463" y="258"/>
                    <a:pt x="463" y="258"/>
                  </a:cubicBezTo>
                  <a:cubicBezTo>
                    <a:pt x="461" y="257"/>
                    <a:pt x="460" y="255"/>
                    <a:pt x="459" y="253"/>
                  </a:cubicBezTo>
                  <a:cubicBezTo>
                    <a:pt x="458" y="251"/>
                    <a:pt x="457" y="251"/>
                    <a:pt x="457" y="250"/>
                  </a:cubicBezTo>
                  <a:cubicBezTo>
                    <a:pt x="457" y="248"/>
                    <a:pt x="457" y="248"/>
                    <a:pt x="457" y="248"/>
                  </a:cubicBezTo>
                  <a:cubicBezTo>
                    <a:pt x="458" y="246"/>
                    <a:pt x="458" y="243"/>
                    <a:pt x="457" y="241"/>
                  </a:cubicBezTo>
                  <a:cubicBezTo>
                    <a:pt x="457" y="240"/>
                    <a:pt x="457" y="240"/>
                    <a:pt x="457" y="240"/>
                  </a:cubicBezTo>
                  <a:cubicBezTo>
                    <a:pt x="457" y="239"/>
                    <a:pt x="456" y="237"/>
                    <a:pt x="456" y="237"/>
                  </a:cubicBezTo>
                  <a:cubicBezTo>
                    <a:pt x="457" y="236"/>
                    <a:pt x="458" y="235"/>
                    <a:pt x="458" y="234"/>
                  </a:cubicBezTo>
                  <a:cubicBezTo>
                    <a:pt x="459" y="233"/>
                    <a:pt x="459" y="233"/>
                    <a:pt x="459" y="233"/>
                  </a:cubicBezTo>
                  <a:cubicBezTo>
                    <a:pt x="461" y="231"/>
                    <a:pt x="462" y="228"/>
                    <a:pt x="462" y="226"/>
                  </a:cubicBezTo>
                  <a:cubicBezTo>
                    <a:pt x="462" y="225"/>
                    <a:pt x="462" y="224"/>
                    <a:pt x="462" y="223"/>
                  </a:cubicBezTo>
                  <a:cubicBezTo>
                    <a:pt x="462" y="220"/>
                    <a:pt x="463" y="216"/>
                    <a:pt x="461" y="212"/>
                  </a:cubicBezTo>
                  <a:cubicBezTo>
                    <a:pt x="460" y="211"/>
                    <a:pt x="459" y="210"/>
                    <a:pt x="459" y="209"/>
                  </a:cubicBezTo>
                  <a:cubicBezTo>
                    <a:pt x="458" y="208"/>
                    <a:pt x="458" y="208"/>
                    <a:pt x="457" y="207"/>
                  </a:cubicBezTo>
                  <a:cubicBezTo>
                    <a:pt x="456" y="205"/>
                    <a:pt x="454" y="204"/>
                    <a:pt x="452" y="202"/>
                  </a:cubicBezTo>
                  <a:cubicBezTo>
                    <a:pt x="452" y="201"/>
                    <a:pt x="451" y="201"/>
                    <a:pt x="450" y="200"/>
                  </a:cubicBezTo>
                  <a:cubicBezTo>
                    <a:pt x="449" y="200"/>
                    <a:pt x="448" y="199"/>
                    <a:pt x="448" y="199"/>
                  </a:cubicBezTo>
                  <a:cubicBezTo>
                    <a:pt x="448" y="198"/>
                    <a:pt x="448" y="198"/>
                    <a:pt x="447" y="197"/>
                  </a:cubicBezTo>
                  <a:cubicBezTo>
                    <a:pt x="446" y="196"/>
                    <a:pt x="444" y="192"/>
                    <a:pt x="441" y="192"/>
                  </a:cubicBezTo>
                  <a:cubicBezTo>
                    <a:pt x="440" y="192"/>
                    <a:pt x="440" y="192"/>
                    <a:pt x="440" y="192"/>
                  </a:cubicBezTo>
                  <a:cubicBezTo>
                    <a:pt x="435" y="193"/>
                    <a:pt x="435" y="197"/>
                    <a:pt x="435" y="199"/>
                  </a:cubicBezTo>
                  <a:cubicBezTo>
                    <a:pt x="435" y="199"/>
                    <a:pt x="434" y="200"/>
                    <a:pt x="434" y="201"/>
                  </a:cubicBezTo>
                  <a:cubicBezTo>
                    <a:pt x="433" y="202"/>
                    <a:pt x="433" y="203"/>
                    <a:pt x="432" y="205"/>
                  </a:cubicBezTo>
                  <a:cubicBezTo>
                    <a:pt x="432" y="206"/>
                    <a:pt x="432" y="206"/>
                    <a:pt x="432" y="206"/>
                  </a:cubicBezTo>
                  <a:cubicBezTo>
                    <a:pt x="432" y="208"/>
                    <a:pt x="432" y="210"/>
                    <a:pt x="432" y="212"/>
                  </a:cubicBezTo>
                  <a:cubicBezTo>
                    <a:pt x="432" y="215"/>
                    <a:pt x="431" y="217"/>
                    <a:pt x="429" y="220"/>
                  </a:cubicBezTo>
                  <a:cubicBezTo>
                    <a:pt x="429" y="221"/>
                    <a:pt x="429" y="222"/>
                    <a:pt x="428" y="223"/>
                  </a:cubicBezTo>
                  <a:cubicBezTo>
                    <a:pt x="428" y="224"/>
                    <a:pt x="428" y="226"/>
                    <a:pt x="428" y="227"/>
                  </a:cubicBezTo>
                  <a:cubicBezTo>
                    <a:pt x="428" y="230"/>
                    <a:pt x="427" y="230"/>
                    <a:pt x="427" y="231"/>
                  </a:cubicBezTo>
                  <a:cubicBezTo>
                    <a:pt x="427" y="231"/>
                    <a:pt x="426" y="230"/>
                    <a:pt x="425" y="222"/>
                  </a:cubicBezTo>
                  <a:cubicBezTo>
                    <a:pt x="425" y="221"/>
                    <a:pt x="425" y="219"/>
                    <a:pt x="426" y="217"/>
                  </a:cubicBezTo>
                  <a:cubicBezTo>
                    <a:pt x="426" y="213"/>
                    <a:pt x="426" y="208"/>
                    <a:pt x="424" y="203"/>
                  </a:cubicBezTo>
                  <a:cubicBezTo>
                    <a:pt x="423" y="202"/>
                    <a:pt x="422" y="201"/>
                    <a:pt x="422" y="200"/>
                  </a:cubicBezTo>
                  <a:cubicBezTo>
                    <a:pt x="421" y="199"/>
                    <a:pt x="420" y="198"/>
                    <a:pt x="419" y="197"/>
                  </a:cubicBezTo>
                  <a:cubicBezTo>
                    <a:pt x="419" y="196"/>
                    <a:pt x="420" y="196"/>
                    <a:pt x="421" y="194"/>
                  </a:cubicBezTo>
                  <a:cubicBezTo>
                    <a:pt x="423" y="193"/>
                    <a:pt x="425" y="191"/>
                    <a:pt x="425" y="188"/>
                  </a:cubicBezTo>
                  <a:cubicBezTo>
                    <a:pt x="425" y="184"/>
                    <a:pt x="421" y="183"/>
                    <a:pt x="418" y="182"/>
                  </a:cubicBezTo>
                  <a:cubicBezTo>
                    <a:pt x="418" y="182"/>
                    <a:pt x="417" y="182"/>
                    <a:pt x="417" y="182"/>
                  </a:cubicBezTo>
                  <a:cubicBezTo>
                    <a:pt x="416" y="181"/>
                    <a:pt x="415" y="181"/>
                    <a:pt x="415" y="181"/>
                  </a:cubicBezTo>
                  <a:cubicBezTo>
                    <a:pt x="414" y="180"/>
                    <a:pt x="412" y="179"/>
                    <a:pt x="411" y="179"/>
                  </a:cubicBezTo>
                  <a:cubicBezTo>
                    <a:pt x="409" y="179"/>
                    <a:pt x="407" y="181"/>
                    <a:pt x="405" y="182"/>
                  </a:cubicBezTo>
                  <a:cubicBezTo>
                    <a:pt x="405" y="183"/>
                    <a:pt x="404" y="183"/>
                    <a:pt x="404" y="183"/>
                  </a:cubicBezTo>
                  <a:cubicBezTo>
                    <a:pt x="404" y="183"/>
                    <a:pt x="403" y="182"/>
                    <a:pt x="403" y="181"/>
                  </a:cubicBezTo>
                  <a:cubicBezTo>
                    <a:pt x="402" y="180"/>
                    <a:pt x="402" y="180"/>
                    <a:pt x="402" y="180"/>
                  </a:cubicBezTo>
                  <a:cubicBezTo>
                    <a:pt x="401" y="179"/>
                    <a:pt x="399" y="178"/>
                    <a:pt x="398" y="177"/>
                  </a:cubicBezTo>
                  <a:cubicBezTo>
                    <a:pt x="398" y="177"/>
                    <a:pt x="397" y="176"/>
                    <a:pt x="397" y="176"/>
                  </a:cubicBezTo>
                  <a:cubicBezTo>
                    <a:pt x="397" y="176"/>
                    <a:pt x="397" y="176"/>
                    <a:pt x="397" y="176"/>
                  </a:cubicBezTo>
                  <a:cubicBezTo>
                    <a:pt x="397" y="176"/>
                    <a:pt x="397" y="176"/>
                    <a:pt x="400" y="175"/>
                  </a:cubicBezTo>
                  <a:cubicBezTo>
                    <a:pt x="401" y="174"/>
                    <a:pt x="403" y="173"/>
                    <a:pt x="405" y="172"/>
                  </a:cubicBezTo>
                  <a:cubicBezTo>
                    <a:pt x="406" y="170"/>
                    <a:pt x="406" y="168"/>
                    <a:pt x="406" y="167"/>
                  </a:cubicBezTo>
                  <a:cubicBezTo>
                    <a:pt x="406" y="166"/>
                    <a:pt x="406" y="165"/>
                    <a:pt x="406" y="165"/>
                  </a:cubicBezTo>
                  <a:cubicBezTo>
                    <a:pt x="406" y="165"/>
                    <a:pt x="407" y="165"/>
                    <a:pt x="408" y="165"/>
                  </a:cubicBezTo>
                  <a:cubicBezTo>
                    <a:pt x="409" y="165"/>
                    <a:pt x="411" y="165"/>
                    <a:pt x="412" y="161"/>
                  </a:cubicBezTo>
                  <a:cubicBezTo>
                    <a:pt x="414" y="157"/>
                    <a:pt x="410" y="154"/>
                    <a:pt x="409" y="153"/>
                  </a:cubicBezTo>
                  <a:cubicBezTo>
                    <a:pt x="407" y="152"/>
                    <a:pt x="407" y="152"/>
                    <a:pt x="406" y="151"/>
                  </a:cubicBezTo>
                  <a:cubicBezTo>
                    <a:pt x="406" y="150"/>
                    <a:pt x="405" y="149"/>
                    <a:pt x="405" y="148"/>
                  </a:cubicBezTo>
                  <a:cubicBezTo>
                    <a:pt x="404" y="147"/>
                    <a:pt x="404" y="146"/>
                    <a:pt x="403" y="145"/>
                  </a:cubicBezTo>
                  <a:cubicBezTo>
                    <a:pt x="403" y="144"/>
                    <a:pt x="403" y="143"/>
                    <a:pt x="403" y="143"/>
                  </a:cubicBezTo>
                  <a:cubicBezTo>
                    <a:pt x="402" y="141"/>
                    <a:pt x="402" y="140"/>
                    <a:pt x="401" y="138"/>
                  </a:cubicBezTo>
                  <a:cubicBezTo>
                    <a:pt x="400" y="137"/>
                    <a:pt x="399" y="137"/>
                    <a:pt x="399" y="136"/>
                  </a:cubicBezTo>
                  <a:cubicBezTo>
                    <a:pt x="398" y="135"/>
                    <a:pt x="397" y="135"/>
                    <a:pt x="397" y="134"/>
                  </a:cubicBezTo>
                  <a:cubicBezTo>
                    <a:pt x="396" y="132"/>
                    <a:pt x="396" y="130"/>
                    <a:pt x="397" y="127"/>
                  </a:cubicBezTo>
                  <a:cubicBezTo>
                    <a:pt x="397" y="125"/>
                    <a:pt x="397" y="124"/>
                    <a:pt x="397" y="123"/>
                  </a:cubicBezTo>
                  <a:cubicBezTo>
                    <a:pt x="397" y="119"/>
                    <a:pt x="396" y="115"/>
                    <a:pt x="394" y="112"/>
                  </a:cubicBezTo>
                  <a:cubicBezTo>
                    <a:pt x="394" y="110"/>
                    <a:pt x="392" y="108"/>
                    <a:pt x="391" y="107"/>
                  </a:cubicBezTo>
                  <a:cubicBezTo>
                    <a:pt x="391" y="106"/>
                    <a:pt x="390" y="105"/>
                    <a:pt x="389" y="104"/>
                  </a:cubicBezTo>
                  <a:cubicBezTo>
                    <a:pt x="389" y="104"/>
                    <a:pt x="389" y="103"/>
                    <a:pt x="388" y="102"/>
                  </a:cubicBezTo>
                  <a:cubicBezTo>
                    <a:pt x="388" y="100"/>
                    <a:pt x="387" y="97"/>
                    <a:pt x="385" y="96"/>
                  </a:cubicBezTo>
                  <a:cubicBezTo>
                    <a:pt x="383" y="94"/>
                    <a:pt x="381" y="94"/>
                    <a:pt x="379" y="93"/>
                  </a:cubicBezTo>
                  <a:cubicBezTo>
                    <a:pt x="379" y="93"/>
                    <a:pt x="379" y="93"/>
                    <a:pt x="378" y="93"/>
                  </a:cubicBezTo>
                  <a:cubicBezTo>
                    <a:pt x="380" y="92"/>
                    <a:pt x="381" y="91"/>
                    <a:pt x="382" y="90"/>
                  </a:cubicBezTo>
                  <a:cubicBezTo>
                    <a:pt x="383" y="89"/>
                    <a:pt x="384" y="88"/>
                    <a:pt x="385" y="87"/>
                  </a:cubicBezTo>
                  <a:cubicBezTo>
                    <a:pt x="386" y="86"/>
                    <a:pt x="387" y="86"/>
                    <a:pt x="388" y="85"/>
                  </a:cubicBezTo>
                  <a:cubicBezTo>
                    <a:pt x="393" y="80"/>
                    <a:pt x="392" y="71"/>
                    <a:pt x="391" y="65"/>
                  </a:cubicBezTo>
                  <a:cubicBezTo>
                    <a:pt x="391" y="64"/>
                    <a:pt x="391" y="64"/>
                    <a:pt x="391" y="64"/>
                  </a:cubicBezTo>
                  <a:cubicBezTo>
                    <a:pt x="391" y="63"/>
                    <a:pt x="391" y="62"/>
                    <a:pt x="391" y="62"/>
                  </a:cubicBezTo>
                  <a:cubicBezTo>
                    <a:pt x="391" y="62"/>
                    <a:pt x="392" y="62"/>
                    <a:pt x="393" y="63"/>
                  </a:cubicBezTo>
                  <a:cubicBezTo>
                    <a:pt x="396" y="63"/>
                    <a:pt x="398" y="64"/>
                    <a:pt x="400" y="64"/>
                  </a:cubicBezTo>
                  <a:cubicBezTo>
                    <a:pt x="405" y="64"/>
                    <a:pt x="409" y="62"/>
                    <a:pt x="412" y="58"/>
                  </a:cubicBezTo>
                  <a:cubicBezTo>
                    <a:pt x="414" y="55"/>
                    <a:pt x="416" y="51"/>
                    <a:pt x="417" y="48"/>
                  </a:cubicBezTo>
                  <a:cubicBezTo>
                    <a:pt x="418" y="45"/>
                    <a:pt x="418" y="43"/>
                    <a:pt x="420" y="41"/>
                  </a:cubicBezTo>
                  <a:cubicBezTo>
                    <a:pt x="421" y="39"/>
                    <a:pt x="422" y="37"/>
                    <a:pt x="424" y="35"/>
                  </a:cubicBezTo>
                  <a:cubicBezTo>
                    <a:pt x="426" y="32"/>
                    <a:pt x="429" y="28"/>
                    <a:pt x="430" y="24"/>
                  </a:cubicBezTo>
                  <a:cubicBezTo>
                    <a:pt x="431" y="20"/>
                    <a:pt x="431" y="17"/>
                    <a:pt x="429" y="15"/>
                  </a:cubicBezTo>
                  <a:cubicBezTo>
                    <a:pt x="426" y="10"/>
                    <a:pt x="418" y="8"/>
                    <a:pt x="411" y="6"/>
                  </a:cubicBezTo>
                  <a:cubicBezTo>
                    <a:pt x="408" y="6"/>
                    <a:pt x="405" y="5"/>
                    <a:pt x="403" y="4"/>
                  </a:cubicBezTo>
                  <a:cubicBezTo>
                    <a:pt x="398" y="1"/>
                    <a:pt x="393" y="0"/>
                    <a:pt x="389" y="0"/>
                  </a:cubicBezTo>
                  <a:cubicBezTo>
                    <a:pt x="386" y="0"/>
                    <a:pt x="384" y="1"/>
                    <a:pt x="382" y="1"/>
                  </a:cubicBezTo>
                  <a:cubicBezTo>
                    <a:pt x="379" y="2"/>
                    <a:pt x="372" y="4"/>
                    <a:pt x="370" y="9"/>
                  </a:cubicBezTo>
                  <a:cubicBezTo>
                    <a:pt x="369" y="10"/>
                    <a:pt x="369" y="13"/>
                    <a:pt x="370" y="16"/>
                  </a:cubicBezTo>
                  <a:cubicBezTo>
                    <a:pt x="369" y="16"/>
                    <a:pt x="368" y="17"/>
                    <a:pt x="368" y="17"/>
                  </a:cubicBezTo>
                  <a:cubicBezTo>
                    <a:pt x="365" y="19"/>
                    <a:pt x="365" y="22"/>
                    <a:pt x="365" y="24"/>
                  </a:cubicBezTo>
                  <a:cubicBezTo>
                    <a:pt x="365" y="25"/>
                    <a:pt x="365" y="25"/>
                    <a:pt x="365" y="25"/>
                  </a:cubicBezTo>
                  <a:cubicBezTo>
                    <a:pt x="365" y="26"/>
                    <a:pt x="365" y="27"/>
                    <a:pt x="365" y="28"/>
                  </a:cubicBezTo>
                  <a:cubicBezTo>
                    <a:pt x="364" y="30"/>
                    <a:pt x="364" y="32"/>
                    <a:pt x="364" y="34"/>
                  </a:cubicBezTo>
                  <a:cubicBezTo>
                    <a:pt x="364" y="36"/>
                    <a:pt x="364" y="37"/>
                    <a:pt x="364" y="39"/>
                  </a:cubicBezTo>
                  <a:cubicBezTo>
                    <a:pt x="364" y="42"/>
                    <a:pt x="365" y="45"/>
                    <a:pt x="364" y="47"/>
                  </a:cubicBezTo>
                  <a:cubicBezTo>
                    <a:pt x="364" y="47"/>
                    <a:pt x="364" y="48"/>
                    <a:pt x="363" y="48"/>
                  </a:cubicBezTo>
                  <a:cubicBezTo>
                    <a:pt x="363" y="50"/>
                    <a:pt x="362" y="52"/>
                    <a:pt x="363" y="55"/>
                  </a:cubicBezTo>
                  <a:cubicBezTo>
                    <a:pt x="363" y="56"/>
                    <a:pt x="363" y="57"/>
                    <a:pt x="364" y="58"/>
                  </a:cubicBezTo>
                  <a:cubicBezTo>
                    <a:pt x="364" y="59"/>
                    <a:pt x="365" y="59"/>
                    <a:pt x="365" y="60"/>
                  </a:cubicBezTo>
                  <a:cubicBezTo>
                    <a:pt x="366" y="64"/>
                    <a:pt x="366" y="68"/>
                    <a:pt x="366" y="73"/>
                  </a:cubicBezTo>
                  <a:cubicBezTo>
                    <a:pt x="366" y="74"/>
                    <a:pt x="366" y="76"/>
                    <a:pt x="366" y="77"/>
                  </a:cubicBezTo>
                  <a:cubicBezTo>
                    <a:pt x="366" y="79"/>
                    <a:pt x="366" y="81"/>
                    <a:pt x="366" y="82"/>
                  </a:cubicBezTo>
                  <a:cubicBezTo>
                    <a:pt x="366" y="83"/>
                    <a:pt x="365" y="83"/>
                    <a:pt x="365" y="84"/>
                  </a:cubicBezTo>
                  <a:cubicBezTo>
                    <a:pt x="364" y="86"/>
                    <a:pt x="363" y="88"/>
                    <a:pt x="365" y="91"/>
                  </a:cubicBezTo>
                  <a:cubicBezTo>
                    <a:pt x="365" y="91"/>
                    <a:pt x="365" y="91"/>
                    <a:pt x="365" y="91"/>
                  </a:cubicBezTo>
                  <a:cubicBezTo>
                    <a:pt x="363" y="92"/>
                    <a:pt x="363" y="94"/>
                    <a:pt x="362" y="95"/>
                  </a:cubicBezTo>
                  <a:cubicBezTo>
                    <a:pt x="362" y="96"/>
                    <a:pt x="362" y="96"/>
                    <a:pt x="362" y="96"/>
                  </a:cubicBezTo>
                  <a:cubicBezTo>
                    <a:pt x="362" y="96"/>
                    <a:pt x="362" y="96"/>
                    <a:pt x="361" y="97"/>
                  </a:cubicBezTo>
                  <a:cubicBezTo>
                    <a:pt x="359" y="97"/>
                    <a:pt x="357" y="98"/>
                    <a:pt x="356" y="100"/>
                  </a:cubicBezTo>
                  <a:cubicBezTo>
                    <a:pt x="355" y="102"/>
                    <a:pt x="355" y="105"/>
                    <a:pt x="356" y="106"/>
                  </a:cubicBezTo>
                  <a:cubicBezTo>
                    <a:pt x="357" y="107"/>
                    <a:pt x="358" y="108"/>
                    <a:pt x="360" y="108"/>
                  </a:cubicBezTo>
                  <a:cubicBezTo>
                    <a:pt x="360" y="108"/>
                    <a:pt x="360" y="108"/>
                    <a:pt x="359" y="108"/>
                  </a:cubicBezTo>
                  <a:cubicBezTo>
                    <a:pt x="359" y="108"/>
                    <a:pt x="359" y="108"/>
                    <a:pt x="358" y="108"/>
                  </a:cubicBezTo>
                  <a:cubicBezTo>
                    <a:pt x="358" y="108"/>
                    <a:pt x="357" y="108"/>
                    <a:pt x="356" y="108"/>
                  </a:cubicBezTo>
                  <a:cubicBezTo>
                    <a:pt x="355" y="108"/>
                    <a:pt x="352" y="108"/>
                    <a:pt x="350" y="110"/>
                  </a:cubicBezTo>
                  <a:cubicBezTo>
                    <a:pt x="348" y="113"/>
                    <a:pt x="347" y="118"/>
                    <a:pt x="346" y="121"/>
                  </a:cubicBezTo>
                  <a:cubicBezTo>
                    <a:pt x="345" y="122"/>
                    <a:pt x="345" y="123"/>
                    <a:pt x="345" y="124"/>
                  </a:cubicBezTo>
                  <a:cubicBezTo>
                    <a:pt x="345" y="124"/>
                    <a:pt x="345" y="125"/>
                    <a:pt x="345" y="125"/>
                  </a:cubicBezTo>
                  <a:cubicBezTo>
                    <a:pt x="343" y="128"/>
                    <a:pt x="341" y="136"/>
                    <a:pt x="347" y="139"/>
                  </a:cubicBezTo>
                  <a:cubicBezTo>
                    <a:pt x="348" y="139"/>
                    <a:pt x="348" y="139"/>
                    <a:pt x="349" y="139"/>
                  </a:cubicBezTo>
                  <a:cubicBezTo>
                    <a:pt x="349" y="139"/>
                    <a:pt x="348" y="140"/>
                    <a:pt x="348" y="140"/>
                  </a:cubicBezTo>
                  <a:cubicBezTo>
                    <a:pt x="346" y="141"/>
                    <a:pt x="345" y="143"/>
                    <a:pt x="344" y="144"/>
                  </a:cubicBezTo>
                  <a:cubicBezTo>
                    <a:pt x="344" y="144"/>
                    <a:pt x="344" y="145"/>
                    <a:pt x="343" y="145"/>
                  </a:cubicBezTo>
                  <a:cubicBezTo>
                    <a:pt x="343" y="146"/>
                    <a:pt x="342" y="146"/>
                    <a:pt x="341" y="148"/>
                  </a:cubicBezTo>
                  <a:cubicBezTo>
                    <a:pt x="340" y="151"/>
                    <a:pt x="340" y="156"/>
                    <a:pt x="340" y="158"/>
                  </a:cubicBezTo>
                  <a:cubicBezTo>
                    <a:pt x="341" y="161"/>
                    <a:pt x="342" y="162"/>
                    <a:pt x="344" y="163"/>
                  </a:cubicBezTo>
                  <a:cubicBezTo>
                    <a:pt x="344" y="164"/>
                    <a:pt x="345" y="164"/>
                    <a:pt x="345" y="165"/>
                  </a:cubicBezTo>
                  <a:cubicBezTo>
                    <a:pt x="345" y="165"/>
                    <a:pt x="345" y="166"/>
                    <a:pt x="345" y="166"/>
                  </a:cubicBezTo>
                  <a:cubicBezTo>
                    <a:pt x="345" y="167"/>
                    <a:pt x="345" y="168"/>
                    <a:pt x="345" y="170"/>
                  </a:cubicBezTo>
                  <a:cubicBezTo>
                    <a:pt x="346" y="172"/>
                    <a:pt x="347" y="173"/>
                    <a:pt x="349" y="174"/>
                  </a:cubicBezTo>
                  <a:cubicBezTo>
                    <a:pt x="351" y="175"/>
                    <a:pt x="353" y="176"/>
                    <a:pt x="355" y="177"/>
                  </a:cubicBezTo>
                  <a:cubicBezTo>
                    <a:pt x="356" y="177"/>
                    <a:pt x="356" y="177"/>
                    <a:pt x="357" y="178"/>
                  </a:cubicBezTo>
                  <a:cubicBezTo>
                    <a:pt x="360" y="179"/>
                    <a:pt x="362" y="181"/>
                    <a:pt x="364" y="182"/>
                  </a:cubicBezTo>
                  <a:cubicBezTo>
                    <a:pt x="365" y="184"/>
                    <a:pt x="367" y="185"/>
                    <a:pt x="368" y="186"/>
                  </a:cubicBezTo>
                  <a:cubicBezTo>
                    <a:pt x="370" y="187"/>
                    <a:pt x="372" y="188"/>
                    <a:pt x="374" y="188"/>
                  </a:cubicBezTo>
                  <a:cubicBezTo>
                    <a:pt x="374" y="188"/>
                    <a:pt x="375" y="188"/>
                    <a:pt x="375" y="188"/>
                  </a:cubicBezTo>
                  <a:cubicBezTo>
                    <a:pt x="376" y="188"/>
                    <a:pt x="377" y="188"/>
                    <a:pt x="378" y="188"/>
                  </a:cubicBezTo>
                  <a:cubicBezTo>
                    <a:pt x="378" y="188"/>
                    <a:pt x="379" y="188"/>
                    <a:pt x="379" y="188"/>
                  </a:cubicBezTo>
                  <a:cubicBezTo>
                    <a:pt x="380" y="188"/>
                    <a:pt x="380" y="188"/>
                    <a:pt x="381" y="188"/>
                  </a:cubicBezTo>
                  <a:cubicBezTo>
                    <a:pt x="381" y="189"/>
                    <a:pt x="380" y="189"/>
                    <a:pt x="379" y="190"/>
                  </a:cubicBezTo>
                  <a:cubicBezTo>
                    <a:pt x="379" y="190"/>
                    <a:pt x="379" y="190"/>
                    <a:pt x="379" y="190"/>
                  </a:cubicBezTo>
                  <a:cubicBezTo>
                    <a:pt x="378" y="190"/>
                    <a:pt x="377" y="189"/>
                    <a:pt x="377" y="189"/>
                  </a:cubicBezTo>
                  <a:cubicBezTo>
                    <a:pt x="376" y="189"/>
                    <a:pt x="375" y="189"/>
                    <a:pt x="374" y="189"/>
                  </a:cubicBezTo>
                  <a:cubicBezTo>
                    <a:pt x="368" y="189"/>
                    <a:pt x="367" y="193"/>
                    <a:pt x="367" y="195"/>
                  </a:cubicBezTo>
                  <a:cubicBezTo>
                    <a:pt x="367" y="196"/>
                    <a:pt x="368" y="197"/>
                    <a:pt x="368" y="198"/>
                  </a:cubicBezTo>
                  <a:cubicBezTo>
                    <a:pt x="368" y="199"/>
                    <a:pt x="368" y="201"/>
                    <a:pt x="368" y="201"/>
                  </a:cubicBezTo>
                  <a:cubicBezTo>
                    <a:pt x="367" y="202"/>
                    <a:pt x="363" y="203"/>
                    <a:pt x="362" y="208"/>
                  </a:cubicBezTo>
                  <a:cubicBezTo>
                    <a:pt x="362" y="211"/>
                    <a:pt x="363" y="214"/>
                    <a:pt x="365" y="216"/>
                  </a:cubicBezTo>
                  <a:cubicBezTo>
                    <a:pt x="367" y="217"/>
                    <a:pt x="368" y="218"/>
                    <a:pt x="369" y="218"/>
                  </a:cubicBezTo>
                  <a:cubicBezTo>
                    <a:pt x="373" y="218"/>
                    <a:pt x="374" y="215"/>
                    <a:pt x="376" y="212"/>
                  </a:cubicBezTo>
                  <a:cubicBezTo>
                    <a:pt x="376" y="213"/>
                    <a:pt x="376" y="214"/>
                    <a:pt x="376" y="214"/>
                  </a:cubicBezTo>
                  <a:cubicBezTo>
                    <a:pt x="376" y="216"/>
                    <a:pt x="376" y="217"/>
                    <a:pt x="376" y="219"/>
                  </a:cubicBezTo>
                  <a:cubicBezTo>
                    <a:pt x="376" y="219"/>
                    <a:pt x="375" y="219"/>
                    <a:pt x="374" y="220"/>
                  </a:cubicBezTo>
                  <a:cubicBezTo>
                    <a:pt x="373" y="221"/>
                    <a:pt x="371" y="223"/>
                    <a:pt x="369" y="225"/>
                  </a:cubicBezTo>
                  <a:cubicBezTo>
                    <a:pt x="367" y="226"/>
                    <a:pt x="366" y="228"/>
                    <a:pt x="365" y="230"/>
                  </a:cubicBezTo>
                  <a:cubicBezTo>
                    <a:pt x="364" y="232"/>
                    <a:pt x="364" y="232"/>
                    <a:pt x="364" y="232"/>
                  </a:cubicBezTo>
                  <a:cubicBezTo>
                    <a:pt x="364" y="232"/>
                    <a:pt x="364" y="232"/>
                    <a:pt x="364" y="233"/>
                  </a:cubicBezTo>
                  <a:cubicBezTo>
                    <a:pt x="363" y="233"/>
                    <a:pt x="363" y="234"/>
                    <a:pt x="363" y="234"/>
                  </a:cubicBezTo>
                  <a:cubicBezTo>
                    <a:pt x="363" y="234"/>
                    <a:pt x="362" y="234"/>
                    <a:pt x="362" y="234"/>
                  </a:cubicBezTo>
                  <a:cubicBezTo>
                    <a:pt x="362" y="234"/>
                    <a:pt x="361" y="234"/>
                    <a:pt x="361" y="234"/>
                  </a:cubicBezTo>
                  <a:cubicBezTo>
                    <a:pt x="360" y="234"/>
                    <a:pt x="360" y="234"/>
                    <a:pt x="359" y="234"/>
                  </a:cubicBezTo>
                  <a:cubicBezTo>
                    <a:pt x="357" y="234"/>
                    <a:pt x="356" y="234"/>
                    <a:pt x="354" y="235"/>
                  </a:cubicBezTo>
                  <a:cubicBezTo>
                    <a:pt x="351" y="237"/>
                    <a:pt x="349" y="239"/>
                    <a:pt x="347" y="242"/>
                  </a:cubicBezTo>
                  <a:cubicBezTo>
                    <a:pt x="347" y="242"/>
                    <a:pt x="347" y="242"/>
                    <a:pt x="347" y="242"/>
                  </a:cubicBezTo>
                  <a:cubicBezTo>
                    <a:pt x="344" y="247"/>
                    <a:pt x="345" y="251"/>
                    <a:pt x="346" y="254"/>
                  </a:cubicBezTo>
                  <a:cubicBezTo>
                    <a:pt x="346" y="255"/>
                    <a:pt x="346" y="255"/>
                    <a:pt x="346" y="255"/>
                  </a:cubicBezTo>
                  <a:cubicBezTo>
                    <a:pt x="347" y="256"/>
                    <a:pt x="347" y="257"/>
                    <a:pt x="347" y="259"/>
                  </a:cubicBezTo>
                  <a:cubicBezTo>
                    <a:pt x="347" y="259"/>
                    <a:pt x="348" y="260"/>
                    <a:pt x="348" y="260"/>
                  </a:cubicBezTo>
                  <a:cubicBezTo>
                    <a:pt x="348" y="262"/>
                    <a:pt x="348" y="263"/>
                    <a:pt x="349" y="265"/>
                  </a:cubicBezTo>
                  <a:cubicBezTo>
                    <a:pt x="349" y="267"/>
                    <a:pt x="349" y="268"/>
                    <a:pt x="348" y="269"/>
                  </a:cubicBezTo>
                  <a:cubicBezTo>
                    <a:pt x="348" y="270"/>
                    <a:pt x="348" y="270"/>
                    <a:pt x="348" y="270"/>
                  </a:cubicBezTo>
                  <a:cubicBezTo>
                    <a:pt x="348" y="270"/>
                    <a:pt x="348" y="270"/>
                    <a:pt x="347" y="270"/>
                  </a:cubicBezTo>
                  <a:cubicBezTo>
                    <a:pt x="347" y="270"/>
                    <a:pt x="346" y="269"/>
                    <a:pt x="345" y="269"/>
                  </a:cubicBezTo>
                  <a:cubicBezTo>
                    <a:pt x="345" y="268"/>
                    <a:pt x="344" y="268"/>
                    <a:pt x="344" y="268"/>
                  </a:cubicBezTo>
                  <a:cubicBezTo>
                    <a:pt x="343" y="268"/>
                    <a:pt x="342" y="268"/>
                    <a:pt x="342" y="267"/>
                  </a:cubicBezTo>
                  <a:cubicBezTo>
                    <a:pt x="342" y="267"/>
                    <a:pt x="342" y="266"/>
                    <a:pt x="342" y="265"/>
                  </a:cubicBezTo>
                  <a:cubicBezTo>
                    <a:pt x="342" y="264"/>
                    <a:pt x="342" y="264"/>
                    <a:pt x="342" y="263"/>
                  </a:cubicBezTo>
                  <a:cubicBezTo>
                    <a:pt x="342" y="262"/>
                    <a:pt x="341" y="260"/>
                    <a:pt x="340" y="259"/>
                  </a:cubicBezTo>
                  <a:cubicBezTo>
                    <a:pt x="340" y="258"/>
                    <a:pt x="340" y="257"/>
                    <a:pt x="340" y="257"/>
                  </a:cubicBezTo>
                  <a:cubicBezTo>
                    <a:pt x="340" y="255"/>
                    <a:pt x="340" y="254"/>
                    <a:pt x="341" y="252"/>
                  </a:cubicBezTo>
                  <a:cubicBezTo>
                    <a:pt x="341" y="251"/>
                    <a:pt x="341" y="250"/>
                    <a:pt x="341" y="249"/>
                  </a:cubicBezTo>
                  <a:cubicBezTo>
                    <a:pt x="341" y="249"/>
                    <a:pt x="341" y="248"/>
                    <a:pt x="342" y="247"/>
                  </a:cubicBezTo>
                  <a:cubicBezTo>
                    <a:pt x="342" y="246"/>
                    <a:pt x="343" y="245"/>
                    <a:pt x="344" y="244"/>
                  </a:cubicBezTo>
                  <a:cubicBezTo>
                    <a:pt x="346" y="242"/>
                    <a:pt x="348" y="240"/>
                    <a:pt x="348" y="236"/>
                  </a:cubicBezTo>
                  <a:cubicBezTo>
                    <a:pt x="348" y="234"/>
                    <a:pt x="347" y="233"/>
                    <a:pt x="346" y="231"/>
                  </a:cubicBezTo>
                  <a:cubicBezTo>
                    <a:pt x="345" y="230"/>
                    <a:pt x="343" y="229"/>
                    <a:pt x="341" y="229"/>
                  </a:cubicBezTo>
                  <a:cubicBezTo>
                    <a:pt x="340" y="229"/>
                    <a:pt x="340" y="229"/>
                    <a:pt x="340" y="229"/>
                  </a:cubicBezTo>
                  <a:cubicBezTo>
                    <a:pt x="339" y="228"/>
                    <a:pt x="339" y="227"/>
                    <a:pt x="338" y="226"/>
                  </a:cubicBezTo>
                  <a:cubicBezTo>
                    <a:pt x="337" y="226"/>
                    <a:pt x="336" y="226"/>
                    <a:pt x="335" y="226"/>
                  </a:cubicBezTo>
                  <a:cubicBezTo>
                    <a:pt x="335" y="226"/>
                    <a:pt x="334" y="226"/>
                    <a:pt x="334" y="226"/>
                  </a:cubicBezTo>
                  <a:cubicBezTo>
                    <a:pt x="334" y="225"/>
                    <a:pt x="334" y="224"/>
                    <a:pt x="334" y="224"/>
                  </a:cubicBezTo>
                  <a:cubicBezTo>
                    <a:pt x="332" y="222"/>
                    <a:pt x="331" y="221"/>
                    <a:pt x="330" y="220"/>
                  </a:cubicBezTo>
                  <a:cubicBezTo>
                    <a:pt x="329" y="220"/>
                    <a:pt x="329" y="220"/>
                    <a:pt x="329" y="220"/>
                  </a:cubicBezTo>
                  <a:cubicBezTo>
                    <a:pt x="329" y="220"/>
                    <a:pt x="328" y="219"/>
                    <a:pt x="328" y="219"/>
                  </a:cubicBezTo>
                  <a:cubicBezTo>
                    <a:pt x="327" y="219"/>
                    <a:pt x="327" y="218"/>
                    <a:pt x="326" y="217"/>
                  </a:cubicBezTo>
                  <a:cubicBezTo>
                    <a:pt x="325" y="217"/>
                    <a:pt x="323" y="217"/>
                    <a:pt x="322" y="217"/>
                  </a:cubicBezTo>
                  <a:cubicBezTo>
                    <a:pt x="320" y="217"/>
                    <a:pt x="318" y="218"/>
                    <a:pt x="316" y="219"/>
                  </a:cubicBezTo>
                  <a:cubicBezTo>
                    <a:pt x="316" y="219"/>
                    <a:pt x="315" y="219"/>
                    <a:pt x="315" y="220"/>
                  </a:cubicBezTo>
                  <a:cubicBezTo>
                    <a:pt x="315" y="220"/>
                    <a:pt x="315" y="220"/>
                    <a:pt x="314" y="220"/>
                  </a:cubicBezTo>
                  <a:cubicBezTo>
                    <a:pt x="314" y="220"/>
                    <a:pt x="314" y="220"/>
                    <a:pt x="313" y="220"/>
                  </a:cubicBezTo>
                  <a:cubicBezTo>
                    <a:pt x="313" y="220"/>
                    <a:pt x="312" y="220"/>
                    <a:pt x="312" y="220"/>
                  </a:cubicBezTo>
                  <a:cubicBezTo>
                    <a:pt x="310" y="220"/>
                    <a:pt x="308" y="220"/>
                    <a:pt x="307" y="221"/>
                  </a:cubicBezTo>
                  <a:cubicBezTo>
                    <a:pt x="304" y="224"/>
                    <a:pt x="305" y="228"/>
                    <a:pt x="305" y="230"/>
                  </a:cubicBezTo>
                  <a:cubicBezTo>
                    <a:pt x="305" y="231"/>
                    <a:pt x="305" y="231"/>
                    <a:pt x="305" y="231"/>
                  </a:cubicBezTo>
                  <a:cubicBezTo>
                    <a:pt x="306" y="233"/>
                    <a:pt x="306" y="238"/>
                    <a:pt x="310" y="240"/>
                  </a:cubicBezTo>
                  <a:cubicBezTo>
                    <a:pt x="312" y="241"/>
                    <a:pt x="313" y="242"/>
                    <a:pt x="315" y="242"/>
                  </a:cubicBezTo>
                  <a:cubicBezTo>
                    <a:pt x="317" y="242"/>
                    <a:pt x="319" y="241"/>
                    <a:pt x="320" y="241"/>
                  </a:cubicBezTo>
                  <a:cubicBezTo>
                    <a:pt x="321" y="241"/>
                    <a:pt x="321" y="241"/>
                    <a:pt x="321" y="241"/>
                  </a:cubicBezTo>
                  <a:cubicBezTo>
                    <a:pt x="322" y="241"/>
                    <a:pt x="322" y="241"/>
                    <a:pt x="322" y="241"/>
                  </a:cubicBezTo>
                  <a:cubicBezTo>
                    <a:pt x="322" y="241"/>
                    <a:pt x="322" y="241"/>
                    <a:pt x="322" y="241"/>
                  </a:cubicBezTo>
                  <a:cubicBezTo>
                    <a:pt x="322" y="241"/>
                    <a:pt x="322" y="242"/>
                    <a:pt x="322" y="242"/>
                  </a:cubicBezTo>
                  <a:cubicBezTo>
                    <a:pt x="323" y="243"/>
                    <a:pt x="323" y="244"/>
                    <a:pt x="324" y="246"/>
                  </a:cubicBezTo>
                  <a:cubicBezTo>
                    <a:pt x="324" y="247"/>
                    <a:pt x="324" y="247"/>
                    <a:pt x="324" y="248"/>
                  </a:cubicBezTo>
                  <a:cubicBezTo>
                    <a:pt x="324" y="249"/>
                    <a:pt x="322" y="250"/>
                    <a:pt x="321" y="250"/>
                  </a:cubicBezTo>
                  <a:cubicBezTo>
                    <a:pt x="320" y="250"/>
                    <a:pt x="320" y="250"/>
                    <a:pt x="320" y="250"/>
                  </a:cubicBezTo>
                  <a:cubicBezTo>
                    <a:pt x="319" y="249"/>
                    <a:pt x="318" y="248"/>
                    <a:pt x="317" y="247"/>
                  </a:cubicBezTo>
                  <a:cubicBezTo>
                    <a:pt x="317" y="246"/>
                    <a:pt x="316" y="244"/>
                    <a:pt x="314" y="243"/>
                  </a:cubicBezTo>
                  <a:cubicBezTo>
                    <a:pt x="313" y="242"/>
                    <a:pt x="310" y="241"/>
                    <a:pt x="308" y="241"/>
                  </a:cubicBezTo>
                  <a:cubicBezTo>
                    <a:pt x="305" y="241"/>
                    <a:pt x="303" y="242"/>
                    <a:pt x="301" y="243"/>
                  </a:cubicBezTo>
                  <a:cubicBezTo>
                    <a:pt x="300" y="243"/>
                    <a:pt x="300" y="243"/>
                    <a:pt x="300" y="243"/>
                  </a:cubicBezTo>
                  <a:cubicBezTo>
                    <a:pt x="299" y="243"/>
                    <a:pt x="299" y="244"/>
                    <a:pt x="298" y="244"/>
                  </a:cubicBezTo>
                  <a:cubicBezTo>
                    <a:pt x="298" y="244"/>
                    <a:pt x="298" y="244"/>
                    <a:pt x="298" y="244"/>
                  </a:cubicBezTo>
                  <a:cubicBezTo>
                    <a:pt x="297" y="243"/>
                    <a:pt x="297" y="242"/>
                    <a:pt x="296" y="242"/>
                  </a:cubicBezTo>
                  <a:cubicBezTo>
                    <a:pt x="295" y="241"/>
                    <a:pt x="294" y="240"/>
                    <a:pt x="293" y="239"/>
                  </a:cubicBezTo>
                  <a:cubicBezTo>
                    <a:pt x="291" y="238"/>
                    <a:pt x="290" y="238"/>
                    <a:pt x="289" y="238"/>
                  </a:cubicBezTo>
                  <a:cubicBezTo>
                    <a:pt x="288" y="238"/>
                    <a:pt x="288" y="238"/>
                    <a:pt x="288" y="238"/>
                  </a:cubicBezTo>
                  <a:cubicBezTo>
                    <a:pt x="287" y="238"/>
                    <a:pt x="287" y="238"/>
                    <a:pt x="287" y="238"/>
                  </a:cubicBezTo>
                  <a:cubicBezTo>
                    <a:pt x="286" y="238"/>
                    <a:pt x="285" y="237"/>
                    <a:pt x="284" y="237"/>
                  </a:cubicBezTo>
                  <a:cubicBezTo>
                    <a:pt x="282" y="236"/>
                    <a:pt x="281" y="236"/>
                    <a:pt x="279" y="236"/>
                  </a:cubicBezTo>
                  <a:cubicBezTo>
                    <a:pt x="278" y="236"/>
                    <a:pt x="278" y="236"/>
                    <a:pt x="277" y="236"/>
                  </a:cubicBezTo>
                  <a:cubicBezTo>
                    <a:pt x="274" y="236"/>
                    <a:pt x="271" y="236"/>
                    <a:pt x="269" y="237"/>
                  </a:cubicBezTo>
                  <a:cubicBezTo>
                    <a:pt x="268" y="237"/>
                    <a:pt x="267" y="237"/>
                    <a:pt x="267" y="237"/>
                  </a:cubicBezTo>
                  <a:cubicBezTo>
                    <a:pt x="265" y="238"/>
                    <a:pt x="264" y="238"/>
                    <a:pt x="262" y="238"/>
                  </a:cubicBezTo>
                  <a:cubicBezTo>
                    <a:pt x="262" y="238"/>
                    <a:pt x="261" y="238"/>
                    <a:pt x="261" y="237"/>
                  </a:cubicBezTo>
                  <a:cubicBezTo>
                    <a:pt x="260" y="236"/>
                    <a:pt x="260" y="236"/>
                    <a:pt x="258" y="235"/>
                  </a:cubicBezTo>
                  <a:cubicBezTo>
                    <a:pt x="257" y="234"/>
                    <a:pt x="256" y="234"/>
                    <a:pt x="255" y="234"/>
                  </a:cubicBezTo>
                  <a:cubicBezTo>
                    <a:pt x="254" y="234"/>
                    <a:pt x="254" y="234"/>
                    <a:pt x="254" y="234"/>
                  </a:cubicBezTo>
                  <a:cubicBezTo>
                    <a:pt x="254" y="237"/>
                    <a:pt x="254" y="237"/>
                    <a:pt x="254" y="237"/>
                  </a:cubicBezTo>
                  <a:cubicBezTo>
                    <a:pt x="254" y="234"/>
                    <a:pt x="254" y="234"/>
                    <a:pt x="254" y="234"/>
                  </a:cubicBezTo>
                  <a:cubicBezTo>
                    <a:pt x="252" y="234"/>
                    <a:pt x="251" y="234"/>
                    <a:pt x="250" y="232"/>
                  </a:cubicBezTo>
                  <a:cubicBezTo>
                    <a:pt x="249" y="231"/>
                    <a:pt x="249" y="231"/>
                    <a:pt x="248" y="230"/>
                  </a:cubicBezTo>
                  <a:cubicBezTo>
                    <a:pt x="247" y="230"/>
                    <a:pt x="247" y="229"/>
                    <a:pt x="246" y="229"/>
                  </a:cubicBezTo>
                  <a:cubicBezTo>
                    <a:pt x="246" y="229"/>
                    <a:pt x="246" y="229"/>
                    <a:pt x="246" y="229"/>
                  </a:cubicBezTo>
                  <a:cubicBezTo>
                    <a:pt x="246" y="228"/>
                    <a:pt x="245" y="227"/>
                    <a:pt x="245" y="227"/>
                  </a:cubicBezTo>
                  <a:cubicBezTo>
                    <a:pt x="244" y="226"/>
                    <a:pt x="244" y="226"/>
                    <a:pt x="244" y="226"/>
                  </a:cubicBezTo>
                  <a:cubicBezTo>
                    <a:pt x="243" y="222"/>
                    <a:pt x="241" y="218"/>
                    <a:pt x="236" y="218"/>
                  </a:cubicBezTo>
                  <a:cubicBezTo>
                    <a:pt x="235" y="218"/>
                    <a:pt x="235" y="218"/>
                    <a:pt x="234" y="218"/>
                  </a:cubicBezTo>
                  <a:cubicBezTo>
                    <a:pt x="233" y="218"/>
                    <a:pt x="231" y="219"/>
                    <a:pt x="229" y="219"/>
                  </a:cubicBezTo>
                  <a:cubicBezTo>
                    <a:pt x="228" y="219"/>
                    <a:pt x="227" y="218"/>
                    <a:pt x="227" y="218"/>
                  </a:cubicBezTo>
                  <a:cubicBezTo>
                    <a:pt x="226" y="218"/>
                    <a:pt x="225" y="215"/>
                    <a:pt x="225" y="214"/>
                  </a:cubicBezTo>
                  <a:cubicBezTo>
                    <a:pt x="225" y="213"/>
                    <a:pt x="225" y="213"/>
                    <a:pt x="225" y="213"/>
                  </a:cubicBezTo>
                  <a:cubicBezTo>
                    <a:pt x="224" y="211"/>
                    <a:pt x="223" y="209"/>
                    <a:pt x="222" y="207"/>
                  </a:cubicBezTo>
                  <a:cubicBezTo>
                    <a:pt x="220" y="205"/>
                    <a:pt x="218" y="205"/>
                    <a:pt x="217" y="205"/>
                  </a:cubicBezTo>
                  <a:cubicBezTo>
                    <a:pt x="217" y="205"/>
                    <a:pt x="217" y="204"/>
                    <a:pt x="217" y="204"/>
                  </a:cubicBezTo>
                  <a:cubicBezTo>
                    <a:pt x="217" y="204"/>
                    <a:pt x="217" y="202"/>
                    <a:pt x="217" y="201"/>
                  </a:cubicBezTo>
                  <a:cubicBezTo>
                    <a:pt x="217" y="201"/>
                    <a:pt x="217" y="201"/>
                    <a:pt x="217" y="201"/>
                  </a:cubicBezTo>
                  <a:cubicBezTo>
                    <a:pt x="217" y="199"/>
                    <a:pt x="217" y="198"/>
                    <a:pt x="218" y="197"/>
                  </a:cubicBezTo>
                  <a:cubicBezTo>
                    <a:pt x="218" y="194"/>
                    <a:pt x="219" y="190"/>
                    <a:pt x="217" y="185"/>
                  </a:cubicBezTo>
                  <a:cubicBezTo>
                    <a:pt x="216" y="184"/>
                    <a:pt x="214" y="179"/>
                    <a:pt x="208" y="179"/>
                  </a:cubicBezTo>
                  <a:cubicBezTo>
                    <a:pt x="207" y="179"/>
                    <a:pt x="206" y="179"/>
                    <a:pt x="205" y="179"/>
                  </a:cubicBezTo>
                  <a:cubicBezTo>
                    <a:pt x="203" y="179"/>
                    <a:pt x="200" y="179"/>
                    <a:pt x="197" y="179"/>
                  </a:cubicBezTo>
                  <a:cubicBezTo>
                    <a:pt x="194" y="180"/>
                    <a:pt x="193" y="180"/>
                    <a:pt x="191" y="182"/>
                  </a:cubicBezTo>
                  <a:cubicBezTo>
                    <a:pt x="190" y="182"/>
                    <a:pt x="189" y="182"/>
                    <a:pt x="188" y="182"/>
                  </a:cubicBezTo>
                  <a:cubicBezTo>
                    <a:pt x="187" y="182"/>
                    <a:pt x="185" y="182"/>
                    <a:pt x="184" y="182"/>
                  </a:cubicBezTo>
                  <a:cubicBezTo>
                    <a:pt x="182" y="181"/>
                    <a:pt x="180" y="181"/>
                    <a:pt x="179" y="181"/>
                  </a:cubicBezTo>
                  <a:cubicBezTo>
                    <a:pt x="178" y="181"/>
                    <a:pt x="177" y="181"/>
                    <a:pt x="176" y="181"/>
                  </a:cubicBezTo>
                  <a:cubicBezTo>
                    <a:pt x="176" y="181"/>
                    <a:pt x="174" y="182"/>
                    <a:pt x="173" y="183"/>
                  </a:cubicBezTo>
                  <a:cubicBezTo>
                    <a:pt x="172" y="184"/>
                    <a:pt x="172" y="184"/>
                    <a:pt x="171" y="185"/>
                  </a:cubicBezTo>
                  <a:cubicBezTo>
                    <a:pt x="171" y="185"/>
                    <a:pt x="171" y="185"/>
                    <a:pt x="170" y="185"/>
                  </a:cubicBezTo>
                  <a:cubicBezTo>
                    <a:pt x="168" y="186"/>
                    <a:pt x="166" y="187"/>
                    <a:pt x="165" y="190"/>
                  </a:cubicBezTo>
                  <a:cubicBezTo>
                    <a:pt x="163" y="194"/>
                    <a:pt x="166" y="199"/>
                    <a:pt x="167" y="200"/>
                  </a:cubicBezTo>
                  <a:cubicBezTo>
                    <a:pt x="167" y="201"/>
                    <a:pt x="167" y="201"/>
                    <a:pt x="167" y="201"/>
                  </a:cubicBezTo>
                  <a:cubicBezTo>
                    <a:pt x="168" y="202"/>
                    <a:pt x="170" y="204"/>
                    <a:pt x="171" y="205"/>
                  </a:cubicBezTo>
                  <a:cubicBezTo>
                    <a:pt x="172" y="205"/>
                    <a:pt x="174" y="205"/>
                    <a:pt x="175" y="205"/>
                  </a:cubicBezTo>
                  <a:cubicBezTo>
                    <a:pt x="178" y="205"/>
                    <a:pt x="180" y="204"/>
                    <a:pt x="181" y="201"/>
                  </a:cubicBezTo>
                  <a:cubicBezTo>
                    <a:pt x="181" y="201"/>
                    <a:pt x="182" y="199"/>
                    <a:pt x="183" y="199"/>
                  </a:cubicBezTo>
                  <a:cubicBezTo>
                    <a:pt x="183" y="199"/>
                    <a:pt x="183" y="199"/>
                    <a:pt x="183" y="199"/>
                  </a:cubicBezTo>
                  <a:cubicBezTo>
                    <a:pt x="183" y="200"/>
                    <a:pt x="184" y="203"/>
                    <a:pt x="188" y="204"/>
                  </a:cubicBezTo>
                  <a:cubicBezTo>
                    <a:pt x="191" y="204"/>
                    <a:pt x="194" y="202"/>
                    <a:pt x="196" y="200"/>
                  </a:cubicBezTo>
                  <a:cubicBezTo>
                    <a:pt x="197" y="200"/>
                    <a:pt x="198" y="199"/>
                    <a:pt x="199" y="199"/>
                  </a:cubicBezTo>
                  <a:cubicBezTo>
                    <a:pt x="201" y="198"/>
                    <a:pt x="203" y="197"/>
                    <a:pt x="205" y="197"/>
                  </a:cubicBezTo>
                  <a:cubicBezTo>
                    <a:pt x="205" y="196"/>
                    <a:pt x="206" y="196"/>
                    <a:pt x="207" y="196"/>
                  </a:cubicBezTo>
                  <a:cubicBezTo>
                    <a:pt x="207" y="196"/>
                    <a:pt x="207" y="196"/>
                    <a:pt x="207" y="196"/>
                  </a:cubicBezTo>
                  <a:cubicBezTo>
                    <a:pt x="207" y="198"/>
                    <a:pt x="201" y="200"/>
                    <a:pt x="198" y="202"/>
                  </a:cubicBezTo>
                  <a:cubicBezTo>
                    <a:pt x="197" y="202"/>
                    <a:pt x="196" y="203"/>
                    <a:pt x="196" y="203"/>
                  </a:cubicBezTo>
                  <a:cubicBezTo>
                    <a:pt x="193" y="204"/>
                    <a:pt x="190" y="205"/>
                    <a:pt x="187" y="205"/>
                  </a:cubicBezTo>
                  <a:cubicBezTo>
                    <a:pt x="183" y="205"/>
                    <a:pt x="179" y="206"/>
                    <a:pt x="176" y="208"/>
                  </a:cubicBezTo>
                  <a:cubicBezTo>
                    <a:pt x="166" y="213"/>
                    <a:pt x="168" y="219"/>
                    <a:pt x="169" y="224"/>
                  </a:cubicBezTo>
                  <a:cubicBezTo>
                    <a:pt x="170" y="226"/>
                    <a:pt x="170" y="228"/>
                    <a:pt x="170" y="230"/>
                  </a:cubicBezTo>
                  <a:cubicBezTo>
                    <a:pt x="171" y="231"/>
                    <a:pt x="171" y="233"/>
                    <a:pt x="170" y="235"/>
                  </a:cubicBezTo>
                  <a:cubicBezTo>
                    <a:pt x="170" y="236"/>
                    <a:pt x="170" y="238"/>
                    <a:pt x="170" y="241"/>
                  </a:cubicBezTo>
                  <a:cubicBezTo>
                    <a:pt x="170" y="242"/>
                    <a:pt x="170" y="243"/>
                    <a:pt x="171" y="244"/>
                  </a:cubicBezTo>
                  <a:cubicBezTo>
                    <a:pt x="171" y="246"/>
                    <a:pt x="172" y="248"/>
                    <a:pt x="171" y="249"/>
                  </a:cubicBezTo>
                  <a:cubicBezTo>
                    <a:pt x="171" y="250"/>
                    <a:pt x="168" y="250"/>
                    <a:pt x="166" y="250"/>
                  </a:cubicBezTo>
                  <a:cubicBezTo>
                    <a:pt x="164" y="250"/>
                    <a:pt x="163" y="250"/>
                    <a:pt x="163" y="250"/>
                  </a:cubicBezTo>
                  <a:cubicBezTo>
                    <a:pt x="163" y="250"/>
                    <a:pt x="162" y="249"/>
                    <a:pt x="162" y="247"/>
                  </a:cubicBezTo>
                  <a:cubicBezTo>
                    <a:pt x="162" y="246"/>
                    <a:pt x="162" y="245"/>
                    <a:pt x="162" y="244"/>
                  </a:cubicBezTo>
                  <a:cubicBezTo>
                    <a:pt x="163" y="244"/>
                    <a:pt x="163" y="244"/>
                    <a:pt x="164" y="243"/>
                  </a:cubicBezTo>
                  <a:cubicBezTo>
                    <a:pt x="167" y="242"/>
                    <a:pt x="169" y="237"/>
                    <a:pt x="168" y="233"/>
                  </a:cubicBezTo>
                  <a:cubicBezTo>
                    <a:pt x="168" y="230"/>
                    <a:pt x="166" y="227"/>
                    <a:pt x="164" y="226"/>
                  </a:cubicBezTo>
                  <a:cubicBezTo>
                    <a:pt x="162" y="225"/>
                    <a:pt x="160" y="225"/>
                    <a:pt x="159" y="225"/>
                  </a:cubicBezTo>
                  <a:cubicBezTo>
                    <a:pt x="158" y="224"/>
                    <a:pt x="158" y="224"/>
                    <a:pt x="158" y="224"/>
                  </a:cubicBezTo>
                  <a:cubicBezTo>
                    <a:pt x="157" y="224"/>
                    <a:pt x="158" y="221"/>
                    <a:pt x="158" y="220"/>
                  </a:cubicBezTo>
                  <a:cubicBezTo>
                    <a:pt x="158" y="218"/>
                    <a:pt x="159" y="216"/>
                    <a:pt x="158" y="214"/>
                  </a:cubicBezTo>
                  <a:cubicBezTo>
                    <a:pt x="157" y="210"/>
                    <a:pt x="154" y="209"/>
                    <a:pt x="152" y="209"/>
                  </a:cubicBezTo>
                  <a:cubicBezTo>
                    <a:pt x="151" y="209"/>
                    <a:pt x="150" y="207"/>
                    <a:pt x="149" y="207"/>
                  </a:cubicBezTo>
                  <a:cubicBezTo>
                    <a:pt x="149" y="206"/>
                    <a:pt x="149" y="205"/>
                    <a:pt x="149" y="204"/>
                  </a:cubicBezTo>
                  <a:cubicBezTo>
                    <a:pt x="149" y="202"/>
                    <a:pt x="149" y="198"/>
                    <a:pt x="146" y="196"/>
                  </a:cubicBezTo>
                  <a:cubicBezTo>
                    <a:pt x="145" y="196"/>
                    <a:pt x="144" y="196"/>
                    <a:pt x="143" y="196"/>
                  </a:cubicBezTo>
                  <a:cubicBezTo>
                    <a:pt x="143" y="196"/>
                    <a:pt x="143" y="196"/>
                    <a:pt x="142" y="196"/>
                  </a:cubicBezTo>
                  <a:cubicBezTo>
                    <a:pt x="141" y="196"/>
                    <a:pt x="141" y="196"/>
                    <a:pt x="140" y="196"/>
                  </a:cubicBezTo>
                  <a:cubicBezTo>
                    <a:pt x="138" y="196"/>
                    <a:pt x="137" y="196"/>
                    <a:pt x="136" y="196"/>
                  </a:cubicBezTo>
                  <a:cubicBezTo>
                    <a:pt x="135" y="197"/>
                    <a:pt x="135" y="197"/>
                    <a:pt x="135" y="197"/>
                  </a:cubicBezTo>
                  <a:cubicBezTo>
                    <a:pt x="134" y="198"/>
                    <a:pt x="133" y="198"/>
                    <a:pt x="132" y="198"/>
                  </a:cubicBezTo>
                  <a:cubicBezTo>
                    <a:pt x="131" y="198"/>
                    <a:pt x="131" y="198"/>
                    <a:pt x="130" y="198"/>
                  </a:cubicBezTo>
                  <a:cubicBezTo>
                    <a:pt x="127" y="198"/>
                    <a:pt x="124" y="197"/>
                    <a:pt x="121" y="197"/>
                  </a:cubicBezTo>
                  <a:cubicBezTo>
                    <a:pt x="120" y="197"/>
                    <a:pt x="120" y="196"/>
                    <a:pt x="119" y="196"/>
                  </a:cubicBezTo>
                  <a:cubicBezTo>
                    <a:pt x="118" y="196"/>
                    <a:pt x="116" y="196"/>
                    <a:pt x="115" y="195"/>
                  </a:cubicBezTo>
                  <a:cubicBezTo>
                    <a:pt x="113" y="195"/>
                    <a:pt x="113" y="195"/>
                    <a:pt x="113" y="195"/>
                  </a:cubicBezTo>
                  <a:cubicBezTo>
                    <a:pt x="112" y="195"/>
                    <a:pt x="110" y="195"/>
                    <a:pt x="109" y="194"/>
                  </a:cubicBezTo>
                  <a:cubicBezTo>
                    <a:pt x="108" y="194"/>
                    <a:pt x="106" y="194"/>
                    <a:pt x="105" y="193"/>
                  </a:cubicBezTo>
                  <a:cubicBezTo>
                    <a:pt x="103" y="193"/>
                    <a:pt x="101" y="192"/>
                    <a:pt x="99" y="191"/>
                  </a:cubicBezTo>
                  <a:cubicBezTo>
                    <a:pt x="98" y="191"/>
                    <a:pt x="98" y="191"/>
                    <a:pt x="98" y="191"/>
                  </a:cubicBezTo>
                  <a:cubicBezTo>
                    <a:pt x="97" y="191"/>
                    <a:pt x="97" y="191"/>
                    <a:pt x="96" y="191"/>
                  </a:cubicBezTo>
                  <a:cubicBezTo>
                    <a:pt x="96" y="190"/>
                    <a:pt x="96" y="190"/>
                    <a:pt x="96" y="190"/>
                  </a:cubicBezTo>
                  <a:cubicBezTo>
                    <a:pt x="95" y="189"/>
                    <a:pt x="95" y="188"/>
                    <a:pt x="93" y="187"/>
                  </a:cubicBezTo>
                  <a:cubicBezTo>
                    <a:pt x="92" y="186"/>
                    <a:pt x="92" y="186"/>
                    <a:pt x="91" y="186"/>
                  </a:cubicBezTo>
                  <a:cubicBezTo>
                    <a:pt x="91" y="186"/>
                    <a:pt x="90" y="186"/>
                    <a:pt x="90" y="185"/>
                  </a:cubicBezTo>
                  <a:cubicBezTo>
                    <a:pt x="89" y="185"/>
                    <a:pt x="89" y="185"/>
                    <a:pt x="88" y="184"/>
                  </a:cubicBezTo>
                  <a:cubicBezTo>
                    <a:pt x="88" y="184"/>
                    <a:pt x="87" y="183"/>
                    <a:pt x="86" y="182"/>
                  </a:cubicBezTo>
                  <a:cubicBezTo>
                    <a:pt x="84" y="182"/>
                    <a:pt x="83" y="181"/>
                    <a:pt x="81" y="181"/>
                  </a:cubicBezTo>
                  <a:cubicBezTo>
                    <a:pt x="81" y="180"/>
                    <a:pt x="81" y="180"/>
                    <a:pt x="81" y="180"/>
                  </a:cubicBezTo>
                  <a:cubicBezTo>
                    <a:pt x="78" y="179"/>
                    <a:pt x="76" y="178"/>
                    <a:pt x="75" y="177"/>
                  </a:cubicBezTo>
                  <a:cubicBezTo>
                    <a:pt x="78" y="176"/>
                    <a:pt x="79" y="173"/>
                    <a:pt x="79" y="172"/>
                  </a:cubicBezTo>
                  <a:cubicBezTo>
                    <a:pt x="80" y="171"/>
                    <a:pt x="80" y="171"/>
                    <a:pt x="82" y="170"/>
                  </a:cubicBezTo>
                  <a:cubicBezTo>
                    <a:pt x="84" y="170"/>
                    <a:pt x="85" y="170"/>
                    <a:pt x="87" y="170"/>
                  </a:cubicBezTo>
                  <a:cubicBezTo>
                    <a:pt x="89" y="170"/>
                    <a:pt x="91" y="170"/>
                    <a:pt x="92" y="171"/>
                  </a:cubicBezTo>
                  <a:cubicBezTo>
                    <a:pt x="93" y="171"/>
                    <a:pt x="93" y="171"/>
                    <a:pt x="94" y="171"/>
                  </a:cubicBezTo>
                  <a:cubicBezTo>
                    <a:pt x="97" y="171"/>
                    <a:pt x="100" y="169"/>
                    <a:pt x="101" y="166"/>
                  </a:cubicBezTo>
                  <a:cubicBezTo>
                    <a:pt x="103" y="164"/>
                    <a:pt x="102" y="161"/>
                    <a:pt x="101" y="159"/>
                  </a:cubicBezTo>
                  <a:cubicBezTo>
                    <a:pt x="100" y="159"/>
                    <a:pt x="100" y="158"/>
                    <a:pt x="100" y="158"/>
                  </a:cubicBezTo>
                  <a:cubicBezTo>
                    <a:pt x="100" y="154"/>
                    <a:pt x="98" y="150"/>
                    <a:pt x="96" y="148"/>
                  </a:cubicBezTo>
                  <a:cubicBezTo>
                    <a:pt x="95" y="147"/>
                    <a:pt x="95" y="145"/>
                    <a:pt x="94" y="144"/>
                  </a:cubicBezTo>
                  <a:cubicBezTo>
                    <a:pt x="94" y="143"/>
                    <a:pt x="94" y="143"/>
                    <a:pt x="94" y="143"/>
                  </a:cubicBezTo>
                  <a:cubicBezTo>
                    <a:pt x="93" y="141"/>
                    <a:pt x="90" y="134"/>
                    <a:pt x="85" y="132"/>
                  </a:cubicBezTo>
                  <a:cubicBezTo>
                    <a:pt x="84" y="131"/>
                    <a:pt x="82" y="131"/>
                    <a:pt x="81" y="131"/>
                  </a:cubicBezTo>
                  <a:cubicBezTo>
                    <a:pt x="79" y="131"/>
                    <a:pt x="77" y="131"/>
                    <a:pt x="76" y="131"/>
                  </a:cubicBezTo>
                  <a:cubicBezTo>
                    <a:pt x="75" y="132"/>
                    <a:pt x="75" y="132"/>
                    <a:pt x="75" y="132"/>
                  </a:cubicBezTo>
                  <a:cubicBezTo>
                    <a:pt x="74" y="132"/>
                    <a:pt x="73" y="131"/>
                    <a:pt x="72" y="130"/>
                  </a:cubicBezTo>
                  <a:cubicBezTo>
                    <a:pt x="71" y="129"/>
                    <a:pt x="71" y="129"/>
                    <a:pt x="71" y="129"/>
                  </a:cubicBezTo>
                  <a:cubicBezTo>
                    <a:pt x="70" y="128"/>
                    <a:pt x="68" y="127"/>
                    <a:pt x="67" y="126"/>
                  </a:cubicBezTo>
                  <a:cubicBezTo>
                    <a:pt x="65" y="124"/>
                    <a:pt x="63" y="123"/>
                    <a:pt x="61" y="121"/>
                  </a:cubicBezTo>
                  <a:cubicBezTo>
                    <a:pt x="59" y="118"/>
                    <a:pt x="57" y="116"/>
                    <a:pt x="56" y="113"/>
                  </a:cubicBezTo>
                  <a:cubicBezTo>
                    <a:pt x="55" y="110"/>
                    <a:pt x="53" y="106"/>
                    <a:pt x="49" y="102"/>
                  </a:cubicBezTo>
                  <a:cubicBezTo>
                    <a:pt x="46" y="100"/>
                    <a:pt x="44" y="99"/>
                    <a:pt x="42" y="98"/>
                  </a:cubicBezTo>
                  <a:cubicBezTo>
                    <a:pt x="41" y="97"/>
                    <a:pt x="41" y="97"/>
                    <a:pt x="41" y="97"/>
                  </a:cubicBezTo>
                  <a:cubicBezTo>
                    <a:pt x="40" y="97"/>
                    <a:pt x="40" y="96"/>
                    <a:pt x="39" y="95"/>
                  </a:cubicBezTo>
                  <a:cubicBezTo>
                    <a:pt x="39" y="94"/>
                    <a:pt x="39" y="94"/>
                    <a:pt x="39" y="94"/>
                  </a:cubicBezTo>
                  <a:cubicBezTo>
                    <a:pt x="37" y="91"/>
                    <a:pt x="35" y="89"/>
                    <a:pt x="34" y="86"/>
                  </a:cubicBezTo>
                  <a:cubicBezTo>
                    <a:pt x="32" y="80"/>
                    <a:pt x="32" y="80"/>
                    <a:pt x="32" y="80"/>
                  </a:cubicBezTo>
                  <a:cubicBezTo>
                    <a:pt x="0" y="142"/>
                    <a:pt x="0" y="142"/>
                    <a:pt x="0" y="142"/>
                  </a:cubicBezTo>
                  <a:cubicBezTo>
                    <a:pt x="63" y="257"/>
                    <a:pt x="63" y="257"/>
                    <a:pt x="63" y="257"/>
                  </a:cubicBezTo>
                  <a:cubicBezTo>
                    <a:pt x="74" y="287"/>
                    <a:pt x="101" y="288"/>
                    <a:pt x="103" y="288"/>
                  </a:cubicBezTo>
                  <a:cubicBezTo>
                    <a:pt x="115" y="319"/>
                    <a:pt x="115" y="319"/>
                    <a:pt x="115" y="319"/>
                  </a:cubicBezTo>
                  <a:cubicBezTo>
                    <a:pt x="228" y="374"/>
                    <a:pt x="228" y="374"/>
                    <a:pt x="228" y="374"/>
                  </a:cubicBezTo>
                  <a:cubicBezTo>
                    <a:pt x="224" y="384"/>
                    <a:pt x="215" y="434"/>
                    <a:pt x="200" y="526"/>
                  </a:cubicBezTo>
                  <a:cubicBezTo>
                    <a:pt x="199" y="529"/>
                    <a:pt x="199" y="529"/>
                    <a:pt x="199" y="529"/>
                  </a:cubicBezTo>
                  <a:cubicBezTo>
                    <a:pt x="339" y="547"/>
                    <a:pt x="339" y="547"/>
                    <a:pt x="339" y="547"/>
                  </a:cubicBezTo>
                  <a:cubicBezTo>
                    <a:pt x="339" y="545"/>
                    <a:pt x="339" y="545"/>
                    <a:pt x="339" y="545"/>
                  </a:cubicBezTo>
                  <a:cubicBezTo>
                    <a:pt x="340" y="543"/>
                    <a:pt x="340" y="541"/>
                    <a:pt x="341" y="540"/>
                  </a:cubicBezTo>
                  <a:cubicBezTo>
                    <a:pt x="341" y="538"/>
                    <a:pt x="342" y="537"/>
                    <a:pt x="342" y="535"/>
                  </a:cubicBezTo>
                  <a:cubicBezTo>
                    <a:pt x="342" y="535"/>
                    <a:pt x="343" y="534"/>
                    <a:pt x="343" y="534"/>
                  </a:cubicBezTo>
                  <a:cubicBezTo>
                    <a:pt x="343" y="533"/>
                    <a:pt x="343" y="533"/>
                    <a:pt x="343" y="532"/>
                  </a:cubicBezTo>
                  <a:cubicBezTo>
                    <a:pt x="343" y="531"/>
                    <a:pt x="344" y="531"/>
                    <a:pt x="344" y="530"/>
                  </a:cubicBezTo>
                  <a:cubicBezTo>
                    <a:pt x="345" y="529"/>
                    <a:pt x="346" y="528"/>
                    <a:pt x="346" y="526"/>
                  </a:cubicBezTo>
                  <a:cubicBezTo>
                    <a:pt x="347" y="525"/>
                    <a:pt x="348" y="524"/>
                    <a:pt x="348" y="522"/>
                  </a:cubicBezTo>
                  <a:cubicBezTo>
                    <a:pt x="349" y="519"/>
                    <a:pt x="351" y="516"/>
                    <a:pt x="353" y="514"/>
                  </a:cubicBezTo>
                  <a:cubicBezTo>
                    <a:pt x="353" y="514"/>
                    <a:pt x="353" y="513"/>
                    <a:pt x="354" y="513"/>
                  </a:cubicBezTo>
                  <a:cubicBezTo>
                    <a:pt x="354" y="512"/>
                    <a:pt x="355" y="512"/>
                    <a:pt x="356" y="510"/>
                  </a:cubicBezTo>
                  <a:cubicBezTo>
                    <a:pt x="357" y="509"/>
                    <a:pt x="357" y="507"/>
                    <a:pt x="357" y="506"/>
                  </a:cubicBezTo>
                  <a:cubicBezTo>
                    <a:pt x="357" y="506"/>
                    <a:pt x="357" y="505"/>
                    <a:pt x="357" y="505"/>
                  </a:cubicBezTo>
                  <a:cubicBezTo>
                    <a:pt x="357" y="504"/>
                    <a:pt x="357" y="503"/>
                    <a:pt x="357" y="502"/>
                  </a:cubicBezTo>
                  <a:cubicBezTo>
                    <a:pt x="357" y="500"/>
                    <a:pt x="357" y="497"/>
                    <a:pt x="358" y="496"/>
                  </a:cubicBezTo>
                  <a:cubicBezTo>
                    <a:pt x="360" y="494"/>
                    <a:pt x="362" y="492"/>
                    <a:pt x="364" y="490"/>
                  </a:cubicBezTo>
                  <a:cubicBezTo>
                    <a:pt x="366" y="487"/>
                    <a:pt x="366" y="487"/>
                    <a:pt x="366" y="487"/>
                  </a:cubicBezTo>
                  <a:cubicBezTo>
                    <a:pt x="368" y="485"/>
                    <a:pt x="370" y="484"/>
                    <a:pt x="370" y="480"/>
                  </a:cubicBezTo>
                  <a:cubicBezTo>
                    <a:pt x="370" y="479"/>
                    <a:pt x="370" y="478"/>
                    <a:pt x="370" y="477"/>
                  </a:cubicBezTo>
                  <a:cubicBezTo>
                    <a:pt x="370" y="477"/>
                    <a:pt x="370" y="477"/>
                    <a:pt x="370" y="476"/>
                  </a:cubicBezTo>
                  <a:cubicBezTo>
                    <a:pt x="370" y="476"/>
                    <a:pt x="370" y="476"/>
                    <a:pt x="371" y="476"/>
                  </a:cubicBezTo>
                  <a:cubicBezTo>
                    <a:pt x="372" y="476"/>
                    <a:pt x="374" y="475"/>
                    <a:pt x="375" y="473"/>
                  </a:cubicBezTo>
                  <a:cubicBezTo>
                    <a:pt x="376" y="472"/>
                    <a:pt x="376" y="471"/>
                    <a:pt x="376" y="469"/>
                  </a:cubicBezTo>
                  <a:cubicBezTo>
                    <a:pt x="376" y="469"/>
                    <a:pt x="377" y="468"/>
                    <a:pt x="377" y="468"/>
                  </a:cubicBezTo>
                  <a:cubicBezTo>
                    <a:pt x="377" y="468"/>
                    <a:pt x="378" y="467"/>
                    <a:pt x="378" y="467"/>
                  </a:cubicBezTo>
                  <a:cubicBezTo>
                    <a:pt x="379" y="466"/>
                    <a:pt x="380" y="465"/>
                    <a:pt x="381" y="463"/>
                  </a:cubicBezTo>
                  <a:cubicBezTo>
                    <a:pt x="382" y="462"/>
                    <a:pt x="382" y="462"/>
                    <a:pt x="382" y="461"/>
                  </a:cubicBezTo>
                  <a:cubicBezTo>
                    <a:pt x="383" y="460"/>
                    <a:pt x="383" y="459"/>
                    <a:pt x="385" y="457"/>
                  </a:cubicBezTo>
                  <a:cubicBezTo>
                    <a:pt x="385" y="457"/>
                    <a:pt x="385" y="457"/>
                    <a:pt x="386" y="456"/>
                  </a:cubicBezTo>
                  <a:cubicBezTo>
                    <a:pt x="387" y="456"/>
                    <a:pt x="388" y="455"/>
                    <a:pt x="388" y="453"/>
                  </a:cubicBezTo>
                  <a:cubicBezTo>
                    <a:pt x="389" y="454"/>
                    <a:pt x="391" y="454"/>
                    <a:pt x="392" y="454"/>
                  </a:cubicBezTo>
                  <a:cubicBezTo>
                    <a:pt x="394" y="454"/>
                    <a:pt x="396" y="453"/>
                    <a:pt x="396" y="449"/>
                  </a:cubicBezTo>
                  <a:cubicBezTo>
                    <a:pt x="396" y="448"/>
                    <a:pt x="396" y="448"/>
                    <a:pt x="396" y="447"/>
                  </a:cubicBezTo>
                  <a:cubicBezTo>
                    <a:pt x="397" y="447"/>
                    <a:pt x="397" y="447"/>
                    <a:pt x="398" y="447"/>
                  </a:cubicBezTo>
                  <a:cubicBezTo>
                    <a:pt x="398" y="447"/>
                    <a:pt x="399" y="447"/>
                    <a:pt x="399" y="447"/>
                  </a:cubicBezTo>
                  <a:cubicBezTo>
                    <a:pt x="401" y="448"/>
                    <a:pt x="402" y="448"/>
                    <a:pt x="403" y="448"/>
                  </a:cubicBezTo>
                  <a:cubicBezTo>
                    <a:pt x="405" y="448"/>
                    <a:pt x="407" y="447"/>
                    <a:pt x="408" y="446"/>
                  </a:cubicBezTo>
                  <a:cubicBezTo>
                    <a:pt x="409" y="445"/>
                    <a:pt x="409" y="444"/>
                    <a:pt x="410" y="443"/>
                  </a:cubicBezTo>
                  <a:cubicBezTo>
                    <a:pt x="410" y="443"/>
                    <a:pt x="410" y="443"/>
                    <a:pt x="410" y="443"/>
                  </a:cubicBezTo>
                  <a:cubicBezTo>
                    <a:pt x="411" y="442"/>
                    <a:pt x="411" y="442"/>
                    <a:pt x="412" y="442"/>
                  </a:cubicBezTo>
                  <a:cubicBezTo>
                    <a:pt x="413" y="441"/>
                    <a:pt x="413" y="441"/>
                    <a:pt x="413" y="441"/>
                  </a:cubicBezTo>
                  <a:cubicBezTo>
                    <a:pt x="415" y="440"/>
                    <a:pt x="418" y="438"/>
                    <a:pt x="418" y="434"/>
                  </a:cubicBezTo>
                  <a:cubicBezTo>
                    <a:pt x="419" y="431"/>
                    <a:pt x="419" y="428"/>
                    <a:pt x="418" y="426"/>
                  </a:cubicBezTo>
                  <a:cubicBezTo>
                    <a:pt x="417" y="423"/>
                    <a:pt x="416" y="420"/>
                    <a:pt x="414" y="418"/>
                  </a:cubicBezTo>
                  <a:cubicBezTo>
                    <a:pt x="414" y="418"/>
                    <a:pt x="414" y="418"/>
                    <a:pt x="415" y="418"/>
                  </a:cubicBezTo>
                  <a:cubicBezTo>
                    <a:pt x="415" y="418"/>
                    <a:pt x="415" y="418"/>
                    <a:pt x="415" y="418"/>
                  </a:cubicBezTo>
                  <a:cubicBezTo>
                    <a:pt x="419" y="418"/>
                    <a:pt x="424" y="416"/>
                    <a:pt x="427" y="413"/>
                  </a:cubicBezTo>
                  <a:cubicBezTo>
                    <a:pt x="428" y="411"/>
                    <a:pt x="429" y="408"/>
                    <a:pt x="430" y="405"/>
                  </a:cubicBezTo>
                  <a:cubicBezTo>
                    <a:pt x="431" y="399"/>
                    <a:pt x="432" y="397"/>
                    <a:pt x="434" y="397"/>
                  </a:cubicBezTo>
                  <a:cubicBezTo>
                    <a:pt x="435" y="397"/>
                    <a:pt x="435" y="397"/>
                    <a:pt x="435" y="397"/>
                  </a:cubicBezTo>
                  <a:cubicBezTo>
                    <a:pt x="437" y="397"/>
                    <a:pt x="438" y="398"/>
                    <a:pt x="441" y="399"/>
                  </a:cubicBezTo>
                  <a:cubicBezTo>
                    <a:pt x="443" y="400"/>
                    <a:pt x="446" y="401"/>
                    <a:pt x="449" y="401"/>
                  </a:cubicBezTo>
                  <a:cubicBezTo>
                    <a:pt x="451" y="401"/>
                    <a:pt x="452" y="401"/>
                    <a:pt x="453" y="400"/>
                  </a:cubicBezTo>
                  <a:cubicBezTo>
                    <a:pt x="461" y="398"/>
                    <a:pt x="464" y="391"/>
                    <a:pt x="466" y="385"/>
                  </a:cubicBezTo>
                  <a:cubicBezTo>
                    <a:pt x="468" y="380"/>
                    <a:pt x="471" y="375"/>
                    <a:pt x="474" y="370"/>
                  </a:cubicBezTo>
                  <a:cubicBezTo>
                    <a:pt x="474" y="369"/>
                    <a:pt x="474" y="369"/>
                    <a:pt x="474" y="369"/>
                  </a:cubicBezTo>
                  <a:cubicBezTo>
                    <a:pt x="476" y="367"/>
                    <a:pt x="478" y="364"/>
                    <a:pt x="479" y="360"/>
                  </a:cubicBezTo>
                  <a:cubicBezTo>
                    <a:pt x="479" y="359"/>
                    <a:pt x="480" y="358"/>
                    <a:pt x="480" y="357"/>
                  </a:cubicBezTo>
                  <a:cubicBezTo>
                    <a:pt x="480" y="356"/>
                    <a:pt x="480" y="356"/>
                    <a:pt x="480" y="355"/>
                  </a:cubicBezTo>
                  <a:cubicBezTo>
                    <a:pt x="480" y="355"/>
                    <a:pt x="480" y="355"/>
                    <a:pt x="480" y="355"/>
                  </a:cubicBezTo>
                  <a:cubicBezTo>
                    <a:pt x="480" y="353"/>
                    <a:pt x="481" y="351"/>
                    <a:pt x="479" y="349"/>
                  </a:cubicBezTo>
                  <a:cubicBezTo>
                    <a:pt x="478" y="348"/>
                    <a:pt x="478" y="347"/>
                    <a:pt x="477" y="347"/>
                  </a:cubicBezTo>
                  <a:cubicBezTo>
                    <a:pt x="478" y="346"/>
                    <a:pt x="478" y="345"/>
                    <a:pt x="479" y="343"/>
                  </a:cubicBezTo>
                  <a:cubicBezTo>
                    <a:pt x="479" y="343"/>
                    <a:pt x="479" y="342"/>
                    <a:pt x="479" y="342"/>
                  </a:cubicBezTo>
                  <a:cubicBezTo>
                    <a:pt x="479" y="341"/>
                    <a:pt x="479" y="341"/>
                    <a:pt x="480" y="340"/>
                  </a:cubicBezTo>
                  <a:cubicBezTo>
                    <a:pt x="482" y="339"/>
                    <a:pt x="484" y="337"/>
                    <a:pt x="486" y="335"/>
                  </a:cubicBezTo>
                  <a:cubicBezTo>
                    <a:pt x="487" y="333"/>
                    <a:pt x="488" y="331"/>
                    <a:pt x="488" y="328"/>
                  </a:cubicBezTo>
                  <a:cubicBezTo>
                    <a:pt x="488" y="327"/>
                    <a:pt x="488" y="326"/>
                    <a:pt x="489" y="325"/>
                  </a:cubicBezTo>
                  <a:cubicBezTo>
                    <a:pt x="489" y="324"/>
                    <a:pt x="490" y="324"/>
                    <a:pt x="491" y="323"/>
                  </a:cubicBezTo>
                  <a:cubicBezTo>
                    <a:pt x="493" y="322"/>
                    <a:pt x="495" y="320"/>
                    <a:pt x="496" y="316"/>
                  </a:cubicBezTo>
                  <a:cubicBezTo>
                    <a:pt x="496" y="313"/>
                    <a:pt x="495" y="310"/>
                    <a:pt x="492" y="309"/>
                  </a:cubicBezTo>
                  <a:cubicBezTo>
                    <a:pt x="491" y="308"/>
                    <a:pt x="490" y="308"/>
                    <a:pt x="489" y="308"/>
                  </a:cubicBezTo>
                  <a:cubicBezTo>
                    <a:pt x="488" y="308"/>
                    <a:pt x="488" y="308"/>
                    <a:pt x="487" y="307"/>
                  </a:cubicBezTo>
                  <a:cubicBezTo>
                    <a:pt x="486" y="307"/>
                    <a:pt x="485" y="306"/>
                    <a:pt x="484" y="305"/>
                  </a:cubicBezTo>
                  <a:cubicBezTo>
                    <a:pt x="482" y="303"/>
                    <a:pt x="482" y="302"/>
                    <a:pt x="482" y="302"/>
                  </a:cubicBezTo>
                  <a:cubicBezTo>
                    <a:pt x="483" y="302"/>
                    <a:pt x="485" y="302"/>
                    <a:pt x="486" y="302"/>
                  </a:cubicBezTo>
                  <a:cubicBezTo>
                    <a:pt x="487" y="302"/>
                    <a:pt x="487" y="302"/>
                    <a:pt x="487" y="302"/>
                  </a:cubicBezTo>
                  <a:cubicBezTo>
                    <a:pt x="488" y="302"/>
                    <a:pt x="489" y="302"/>
                    <a:pt x="490" y="302"/>
                  </a:cubicBezTo>
                  <a:cubicBezTo>
                    <a:pt x="491" y="302"/>
                    <a:pt x="492" y="301"/>
                    <a:pt x="493" y="301"/>
                  </a:cubicBezTo>
                  <a:cubicBezTo>
                    <a:pt x="495" y="301"/>
                    <a:pt x="496" y="300"/>
                    <a:pt x="498" y="300"/>
                  </a:cubicBezTo>
                  <a:cubicBezTo>
                    <a:pt x="499" y="305"/>
                    <a:pt x="502" y="312"/>
                    <a:pt x="509" y="313"/>
                  </a:cubicBezTo>
                  <a:cubicBezTo>
                    <a:pt x="510" y="313"/>
                    <a:pt x="510" y="313"/>
                    <a:pt x="510" y="313"/>
                  </a:cubicBezTo>
                  <a:cubicBezTo>
                    <a:pt x="510" y="313"/>
                    <a:pt x="511" y="313"/>
                    <a:pt x="511" y="313"/>
                  </a:cubicBezTo>
                  <a:cubicBezTo>
                    <a:pt x="513" y="313"/>
                    <a:pt x="514" y="313"/>
                    <a:pt x="516" y="311"/>
                  </a:cubicBezTo>
                  <a:cubicBezTo>
                    <a:pt x="517" y="310"/>
                    <a:pt x="517" y="309"/>
                    <a:pt x="517" y="308"/>
                  </a:cubicBezTo>
                  <a:cubicBezTo>
                    <a:pt x="517" y="308"/>
                    <a:pt x="517" y="308"/>
                    <a:pt x="517" y="308"/>
                  </a:cubicBezTo>
                  <a:cubicBezTo>
                    <a:pt x="518" y="308"/>
                    <a:pt x="519" y="309"/>
                    <a:pt x="520" y="309"/>
                  </a:cubicBezTo>
                  <a:cubicBezTo>
                    <a:pt x="521" y="309"/>
                    <a:pt x="521" y="309"/>
                    <a:pt x="522" y="309"/>
                  </a:cubicBezTo>
                  <a:cubicBezTo>
                    <a:pt x="523" y="308"/>
                    <a:pt x="525" y="307"/>
                    <a:pt x="526" y="305"/>
                  </a:cubicBezTo>
                  <a:cubicBezTo>
                    <a:pt x="526" y="304"/>
                    <a:pt x="526" y="304"/>
                    <a:pt x="526" y="303"/>
                  </a:cubicBezTo>
                  <a:cubicBezTo>
                    <a:pt x="527" y="304"/>
                    <a:pt x="528" y="304"/>
                    <a:pt x="528" y="304"/>
                  </a:cubicBezTo>
                  <a:cubicBezTo>
                    <a:pt x="529" y="305"/>
                    <a:pt x="530" y="305"/>
                    <a:pt x="531" y="305"/>
                  </a:cubicBezTo>
                  <a:cubicBezTo>
                    <a:pt x="535" y="305"/>
                    <a:pt x="537" y="301"/>
                    <a:pt x="538" y="299"/>
                  </a:cubicBezTo>
                  <a:cubicBezTo>
                    <a:pt x="539" y="298"/>
                    <a:pt x="539" y="297"/>
                    <a:pt x="540" y="297"/>
                  </a:cubicBezTo>
                  <a:cubicBezTo>
                    <a:pt x="541" y="296"/>
                    <a:pt x="541" y="295"/>
                    <a:pt x="542" y="294"/>
                  </a:cubicBezTo>
                  <a:cubicBezTo>
                    <a:pt x="542" y="293"/>
                    <a:pt x="543" y="293"/>
                    <a:pt x="543" y="292"/>
                  </a:cubicBezTo>
                  <a:cubicBezTo>
                    <a:pt x="544" y="292"/>
                    <a:pt x="545" y="291"/>
                    <a:pt x="545" y="291"/>
                  </a:cubicBezTo>
                  <a:cubicBezTo>
                    <a:pt x="547" y="290"/>
                    <a:pt x="549" y="289"/>
                    <a:pt x="550" y="286"/>
                  </a:cubicBezTo>
                  <a:cubicBezTo>
                    <a:pt x="551" y="285"/>
                    <a:pt x="551" y="284"/>
                    <a:pt x="552" y="283"/>
                  </a:cubicBezTo>
                  <a:cubicBezTo>
                    <a:pt x="552" y="281"/>
                    <a:pt x="552" y="280"/>
                    <a:pt x="553" y="280"/>
                  </a:cubicBezTo>
                  <a:cubicBezTo>
                    <a:pt x="553" y="279"/>
                    <a:pt x="554" y="279"/>
                    <a:pt x="555" y="278"/>
                  </a:cubicBezTo>
                  <a:cubicBezTo>
                    <a:pt x="556" y="278"/>
                    <a:pt x="558" y="277"/>
                    <a:pt x="559" y="276"/>
                  </a:cubicBezTo>
                  <a:cubicBezTo>
                    <a:pt x="562" y="272"/>
                    <a:pt x="562" y="268"/>
                    <a:pt x="561" y="264"/>
                  </a:cubicBezTo>
                  <a:cubicBezTo>
                    <a:pt x="561" y="263"/>
                    <a:pt x="561" y="262"/>
                    <a:pt x="561" y="261"/>
                  </a:cubicBezTo>
                  <a:cubicBezTo>
                    <a:pt x="561" y="261"/>
                    <a:pt x="561" y="260"/>
                    <a:pt x="561" y="260"/>
                  </a:cubicBezTo>
                  <a:cubicBezTo>
                    <a:pt x="562" y="259"/>
                    <a:pt x="562" y="257"/>
                    <a:pt x="561" y="255"/>
                  </a:cubicBezTo>
                  <a:cubicBezTo>
                    <a:pt x="560" y="253"/>
                    <a:pt x="558" y="251"/>
                    <a:pt x="556" y="248"/>
                  </a:cubicBezTo>
                  <a:cubicBezTo>
                    <a:pt x="555" y="247"/>
                    <a:pt x="554" y="246"/>
                    <a:pt x="552" y="244"/>
                  </a:cubicBezTo>
                  <a:cubicBezTo>
                    <a:pt x="551" y="242"/>
                    <a:pt x="550" y="241"/>
                    <a:pt x="549" y="239"/>
                  </a:cubicBezTo>
                  <a:cubicBezTo>
                    <a:pt x="548" y="238"/>
                    <a:pt x="547" y="237"/>
                    <a:pt x="547" y="235"/>
                  </a:cubicBezTo>
                  <a:cubicBezTo>
                    <a:pt x="547" y="234"/>
                    <a:pt x="546" y="232"/>
                    <a:pt x="545" y="231"/>
                  </a:cubicBezTo>
                  <a:cubicBezTo>
                    <a:pt x="545" y="230"/>
                    <a:pt x="544" y="229"/>
                    <a:pt x="543" y="228"/>
                  </a:cubicBezTo>
                  <a:cubicBezTo>
                    <a:pt x="542" y="227"/>
                    <a:pt x="540" y="224"/>
                    <a:pt x="540" y="223"/>
                  </a:cubicBezTo>
                  <a:cubicBezTo>
                    <a:pt x="540" y="223"/>
                    <a:pt x="540" y="223"/>
                    <a:pt x="540" y="223"/>
                  </a:cubicBezTo>
                  <a:cubicBezTo>
                    <a:pt x="540" y="223"/>
                    <a:pt x="541" y="223"/>
                    <a:pt x="541" y="223"/>
                  </a:cubicBezTo>
                  <a:cubicBezTo>
                    <a:pt x="542" y="223"/>
                    <a:pt x="543" y="223"/>
                    <a:pt x="544" y="223"/>
                  </a:cubicBezTo>
                  <a:cubicBezTo>
                    <a:pt x="546" y="223"/>
                    <a:pt x="547" y="222"/>
                    <a:pt x="549" y="221"/>
                  </a:cubicBezTo>
                  <a:cubicBezTo>
                    <a:pt x="550" y="220"/>
                    <a:pt x="551" y="218"/>
                    <a:pt x="553" y="217"/>
                  </a:cubicBezTo>
                  <a:cubicBezTo>
                    <a:pt x="555" y="214"/>
                    <a:pt x="556" y="212"/>
                    <a:pt x="556" y="209"/>
                  </a:cubicBezTo>
                  <a:cubicBezTo>
                    <a:pt x="556" y="203"/>
                    <a:pt x="552" y="203"/>
                    <a:pt x="550" y="203"/>
                  </a:cubicBezTo>
                  <a:cubicBezTo>
                    <a:pt x="549" y="203"/>
                    <a:pt x="549" y="203"/>
                    <a:pt x="548" y="202"/>
                  </a:cubicBezTo>
                  <a:cubicBezTo>
                    <a:pt x="548" y="202"/>
                    <a:pt x="548" y="202"/>
                    <a:pt x="548" y="202"/>
                  </a:cubicBezTo>
                  <a:cubicBezTo>
                    <a:pt x="549" y="200"/>
                    <a:pt x="552" y="197"/>
                    <a:pt x="551" y="193"/>
                  </a:cubicBezTo>
                  <a:cubicBezTo>
                    <a:pt x="551" y="192"/>
                    <a:pt x="550" y="190"/>
                    <a:pt x="548" y="189"/>
                  </a:cubicBezTo>
                  <a:cubicBezTo>
                    <a:pt x="546" y="188"/>
                    <a:pt x="544" y="187"/>
                    <a:pt x="542" y="187"/>
                  </a:cubicBezTo>
                  <a:cubicBezTo>
                    <a:pt x="540" y="187"/>
                    <a:pt x="539" y="186"/>
                    <a:pt x="538" y="185"/>
                  </a:cubicBezTo>
                  <a:cubicBezTo>
                    <a:pt x="537" y="185"/>
                    <a:pt x="536" y="184"/>
                    <a:pt x="536" y="184"/>
                  </a:cubicBezTo>
                  <a:cubicBezTo>
                    <a:pt x="535" y="183"/>
                    <a:pt x="534" y="181"/>
                    <a:pt x="533" y="180"/>
                  </a:cubicBezTo>
                  <a:cubicBezTo>
                    <a:pt x="532" y="180"/>
                    <a:pt x="532" y="180"/>
                    <a:pt x="532" y="180"/>
                  </a:cubicBezTo>
                  <a:cubicBezTo>
                    <a:pt x="532" y="180"/>
                    <a:pt x="532" y="179"/>
                    <a:pt x="532" y="179"/>
                  </a:cubicBezTo>
                  <a:cubicBezTo>
                    <a:pt x="533" y="176"/>
                    <a:pt x="533" y="174"/>
                    <a:pt x="532" y="173"/>
                  </a:cubicBezTo>
                  <a:cubicBezTo>
                    <a:pt x="531" y="172"/>
                    <a:pt x="530" y="170"/>
                    <a:pt x="526" y="170"/>
                  </a:cubicBezTo>
                  <a:cubicBezTo>
                    <a:pt x="523" y="170"/>
                    <a:pt x="520" y="171"/>
                    <a:pt x="519" y="172"/>
                  </a:cubicBezTo>
                  <a:cubicBezTo>
                    <a:pt x="518" y="173"/>
                    <a:pt x="517" y="173"/>
                    <a:pt x="516" y="173"/>
                  </a:cubicBezTo>
                  <a:cubicBezTo>
                    <a:pt x="515" y="173"/>
                    <a:pt x="515" y="173"/>
                    <a:pt x="514" y="173"/>
                  </a:cubicBezTo>
                  <a:cubicBezTo>
                    <a:pt x="513" y="172"/>
                    <a:pt x="513" y="172"/>
                    <a:pt x="512" y="171"/>
                  </a:cubicBezTo>
                  <a:cubicBezTo>
                    <a:pt x="511" y="170"/>
                    <a:pt x="510" y="169"/>
                    <a:pt x="508" y="168"/>
                  </a:cubicBezTo>
                  <a:cubicBezTo>
                    <a:pt x="508" y="168"/>
                    <a:pt x="508" y="168"/>
                    <a:pt x="507" y="168"/>
                  </a:cubicBezTo>
                  <a:cubicBezTo>
                    <a:pt x="509" y="168"/>
                    <a:pt x="510" y="168"/>
                    <a:pt x="511" y="168"/>
                  </a:cubicBezTo>
                  <a:cubicBezTo>
                    <a:pt x="513" y="168"/>
                    <a:pt x="516" y="168"/>
                    <a:pt x="518" y="167"/>
                  </a:cubicBezTo>
                  <a:cubicBezTo>
                    <a:pt x="519" y="167"/>
                    <a:pt x="520" y="167"/>
                    <a:pt x="520" y="167"/>
                  </a:cubicBezTo>
                  <a:cubicBezTo>
                    <a:pt x="521" y="167"/>
                    <a:pt x="522" y="167"/>
                    <a:pt x="524" y="168"/>
                  </a:cubicBezTo>
                  <a:cubicBezTo>
                    <a:pt x="525" y="168"/>
                    <a:pt x="526" y="169"/>
                    <a:pt x="526" y="169"/>
                  </a:cubicBezTo>
                  <a:cubicBezTo>
                    <a:pt x="528" y="170"/>
                    <a:pt x="530" y="170"/>
                    <a:pt x="531" y="170"/>
                  </a:cubicBezTo>
                  <a:cubicBezTo>
                    <a:pt x="535" y="170"/>
                    <a:pt x="538" y="168"/>
                    <a:pt x="540" y="165"/>
                  </a:cubicBezTo>
                  <a:cubicBezTo>
                    <a:pt x="543" y="162"/>
                    <a:pt x="547" y="160"/>
                    <a:pt x="551" y="160"/>
                  </a:cubicBezTo>
                  <a:cubicBezTo>
                    <a:pt x="552" y="160"/>
                    <a:pt x="554" y="161"/>
                    <a:pt x="555" y="161"/>
                  </a:cubicBezTo>
                  <a:cubicBezTo>
                    <a:pt x="557" y="161"/>
                    <a:pt x="558" y="162"/>
                    <a:pt x="560" y="162"/>
                  </a:cubicBezTo>
                  <a:cubicBezTo>
                    <a:pt x="563" y="163"/>
                    <a:pt x="567" y="165"/>
                    <a:pt x="571" y="165"/>
                  </a:cubicBezTo>
                  <a:cubicBezTo>
                    <a:pt x="573" y="165"/>
                    <a:pt x="575" y="164"/>
                    <a:pt x="577" y="164"/>
                  </a:cubicBezTo>
                  <a:cubicBezTo>
                    <a:pt x="581" y="162"/>
                    <a:pt x="582" y="159"/>
                    <a:pt x="582" y="157"/>
                  </a:cubicBezTo>
                  <a:cubicBezTo>
                    <a:pt x="583" y="152"/>
                    <a:pt x="579" y="147"/>
                    <a:pt x="578" y="146"/>
                  </a:cubicBezTo>
                  <a:cubicBezTo>
                    <a:pt x="579" y="146"/>
                    <a:pt x="579" y="147"/>
                    <a:pt x="580" y="147"/>
                  </a:cubicBezTo>
                  <a:cubicBezTo>
                    <a:pt x="582" y="147"/>
                    <a:pt x="583" y="148"/>
                    <a:pt x="585" y="148"/>
                  </a:cubicBezTo>
                  <a:cubicBezTo>
                    <a:pt x="585" y="148"/>
                    <a:pt x="586" y="148"/>
                    <a:pt x="586" y="148"/>
                  </a:cubicBezTo>
                  <a:cubicBezTo>
                    <a:pt x="587" y="147"/>
                    <a:pt x="587" y="147"/>
                    <a:pt x="588" y="147"/>
                  </a:cubicBezTo>
                  <a:cubicBezTo>
                    <a:pt x="588" y="147"/>
                    <a:pt x="589" y="148"/>
                    <a:pt x="589" y="148"/>
                  </a:cubicBezTo>
                  <a:cubicBezTo>
                    <a:pt x="589" y="148"/>
                    <a:pt x="589" y="148"/>
                    <a:pt x="589" y="148"/>
                  </a:cubicBezTo>
                  <a:cubicBezTo>
                    <a:pt x="589" y="148"/>
                    <a:pt x="589" y="148"/>
                    <a:pt x="589" y="150"/>
                  </a:cubicBezTo>
                  <a:cubicBezTo>
                    <a:pt x="589" y="150"/>
                    <a:pt x="589" y="151"/>
                    <a:pt x="589" y="151"/>
                  </a:cubicBezTo>
                  <a:cubicBezTo>
                    <a:pt x="589" y="153"/>
                    <a:pt x="588" y="157"/>
                    <a:pt x="591" y="160"/>
                  </a:cubicBezTo>
                  <a:cubicBezTo>
                    <a:pt x="592" y="160"/>
                    <a:pt x="594" y="161"/>
                    <a:pt x="595" y="161"/>
                  </a:cubicBezTo>
                  <a:cubicBezTo>
                    <a:pt x="596" y="161"/>
                    <a:pt x="597" y="161"/>
                    <a:pt x="598" y="160"/>
                  </a:cubicBezTo>
                  <a:cubicBezTo>
                    <a:pt x="599" y="160"/>
                    <a:pt x="599" y="160"/>
                    <a:pt x="600" y="160"/>
                  </a:cubicBezTo>
                  <a:cubicBezTo>
                    <a:pt x="600" y="160"/>
                    <a:pt x="600" y="160"/>
                    <a:pt x="600" y="160"/>
                  </a:cubicBezTo>
                  <a:cubicBezTo>
                    <a:pt x="600" y="160"/>
                    <a:pt x="600" y="160"/>
                    <a:pt x="600" y="160"/>
                  </a:cubicBezTo>
                  <a:cubicBezTo>
                    <a:pt x="600" y="160"/>
                    <a:pt x="600" y="160"/>
                    <a:pt x="600" y="160"/>
                  </a:cubicBezTo>
                  <a:cubicBezTo>
                    <a:pt x="600" y="160"/>
                    <a:pt x="601" y="161"/>
                    <a:pt x="601" y="162"/>
                  </a:cubicBezTo>
                  <a:cubicBezTo>
                    <a:pt x="601" y="163"/>
                    <a:pt x="601" y="163"/>
                    <a:pt x="601" y="163"/>
                  </a:cubicBezTo>
                  <a:cubicBezTo>
                    <a:pt x="601" y="167"/>
                    <a:pt x="603" y="168"/>
                    <a:pt x="606" y="168"/>
                  </a:cubicBezTo>
                  <a:cubicBezTo>
                    <a:pt x="606" y="168"/>
                    <a:pt x="607" y="169"/>
                    <a:pt x="607" y="169"/>
                  </a:cubicBezTo>
                  <a:cubicBezTo>
                    <a:pt x="608" y="169"/>
                    <a:pt x="608" y="170"/>
                    <a:pt x="609" y="170"/>
                  </a:cubicBezTo>
                  <a:cubicBezTo>
                    <a:pt x="610" y="171"/>
                    <a:pt x="611" y="173"/>
                    <a:pt x="613" y="174"/>
                  </a:cubicBezTo>
                  <a:cubicBezTo>
                    <a:pt x="615" y="174"/>
                    <a:pt x="617" y="174"/>
                    <a:pt x="618" y="174"/>
                  </a:cubicBezTo>
                  <a:cubicBezTo>
                    <a:pt x="620" y="174"/>
                    <a:pt x="621" y="174"/>
                    <a:pt x="622" y="175"/>
                  </a:cubicBezTo>
                  <a:cubicBezTo>
                    <a:pt x="623" y="177"/>
                    <a:pt x="623" y="178"/>
                    <a:pt x="623" y="179"/>
                  </a:cubicBezTo>
                  <a:cubicBezTo>
                    <a:pt x="623" y="179"/>
                    <a:pt x="622" y="180"/>
                    <a:pt x="622" y="181"/>
                  </a:cubicBezTo>
                  <a:cubicBezTo>
                    <a:pt x="621" y="181"/>
                    <a:pt x="620" y="181"/>
                    <a:pt x="619" y="182"/>
                  </a:cubicBezTo>
                  <a:cubicBezTo>
                    <a:pt x="617" y="182"/>
                    <a:pt x="614" y="183"/>
                    <a:pt x="612" y="187"/>
                  </a:cubicBezTo>
                  <a:cubicBezTo>
                    <a:pt x="611" y="190"/>
                    <a:pt x="611" y="197"/>
                    <a:pt x="613" y="200"/>
                  </a:cubicBezTo>
                  <a:cubicBezTo>
                    <a:pt x="614" y="202"/>
                    <a:pt x="616" y="203"/>
                    <a:pt x="618" y="203"/>
                  </a:cubicBezTo>
                  <a:cubicBezTo>
                    <a:pt x="619" y="203"/>
                    <a:pt x="621" y="203"/>
                    <a:pt x="622" y="202"/>
                  </a:cubicBezTo>
                  <a:cubicBezTo>
                    <a:pt x="626" y="199"/>
                    <a:pt x="628" y="195"/>
                    <a:pt x="630" y="192"/>
                  </a:cubicBezTo>
                  <a:cubicBezTo>
                    <a:pt x="631" y="189"/>
                    <a:pt x="633" y="187"/>
                    <a:pt x="635" y="185"/>
                  </a:cubicBezTo>
                  <a:cubicBezTo>
                    <a:pt x="636" y="185"/>
                    <a:pt x="638" y="184"/>
                    <a:pt x="638" y="184"/>
                  </a:cubicBezTo>
                  <a:cubicBezTo>
                    <a:pt x="638" y="184"/>
                    <a:pt x="638" y="185"/>
                    <a:pt x="638" y="185"/>
                  </a:cubicBezTo>
                  <a:cubicBezTo>
                    <a:pt x="638" y="187"/>
                    <a:pt x="638" y="188"/>
                    <a:pt x="638" y="189"/>
                  </a:cubicBezTo>
                  <a:cubicBezTo>
                    <a:pt x="638" y="192"/>
                    <a:pt x="639" y="194"/>
                    <a:pt x="641" y="197"/>
                  </a:cubicBezTo>
                  <a:cubicBezTo>
                    <a:pt x="643" y="198"/>
                    <a:pt x="646" y="201"/>
                    <a:pt x="649" y="201"/>
                  </a:cubicBezTo>
                  <a:cubicBezTo>
                    <a:pt x="650" y="201"/>
                    <a:pt x="650" y="201"/>
                    <a:pt x="650" y="201"/>
                  </a:cubicBezTo>
                  <a:cubicBezTo>
                    <a:pt x="650" y="201"/>
                    <a:pt x="650" y="201"/>
                    <a:pt x="650" y="201"/>
                  </a:cubicBezTo>
                  <a:cubicBezTo>
                    <a:pt x="652" y="201"/>
                    <a:pt x="652" y="200"/>
                    <a:pt x="653" y="200"/>
                  </a:cubicBezTo>
                  <a:cubicBezTo>
                    <a:pt x="653" y="205"/>
                    <a:pt x="656" y="207"/>
                    <a:pt x="657" y="207"/>
                  </a:cubicBezTo>
                  <a:cubicBezTo>
                    <a:pt x="658" y="208"/>
                    <a:pt x="659" y="208"/>
                    <a:pt x="660" y="208"/>
                  </a:cubicBezTo>
                  <a:cubicBezTo>
                    <a:pt x="661" y="208"/>
                    <a:pt x="662" y="208"/>
                    <a:pt x="663" y="207"/>
                  </a:cubicBezTo>
                  <a:cubicBezTo>
                    <a:pt x="664" y="207"/>
                    <a:pt x="664" y="207"/>
                    <a:pt x="665" y="207"/>
                  </a:cubicBezTo>
                  <a:cubicBezTo>
                    <a:pt x="665" y="207"/>
                    <a:pt x="665" y="207"/>
                    <a:pt x="665" y="207"/>
                  </a:cubicBezTo>
                  <a:cubicBezTo>
                    <a:pt x="667" y="208"/>
                    <a:pt x="669" y="212"/>
                    <a:pt x="671" y="215"/>
                  </a:cubicBezTo>
                  <a:cubicBezTo>
                    <a:pt x="672" y="217"/>
                    <a:pt x="673" y="219"/>
                    <a:pt x="675" y="221"/>
                  </a:cubicBezTo>
                  <a:cubicBezTo>
                    <a:pt x="677" y="223"/>
                    <a:pt x="677" y="223"/>
                    <a:pt x="677" y="223"/>
                  </a:cubicBezTo>
                  <a:cubicBezTo>
                    <a:pt x="679" y="226"/>
                    <a:pt x="682" y="229"/>
                    <a:pt x="684" y="233"/>
                  </a:cubicBezTo>
                  <a:cubicBezTo>
                    <a:pt x="685" y="236"/>
                    <a:pt x="687" y="241"/>
                    <a:pt x="686" y="244"/>
                  </a:cubicBezTo>
                  <a:cubicBezTo>
                    <a:pt x="686" y="245"/>
                    <a:pt x="685" y="246"/>
                    <a:pt x="684" y="248"/>
                  </a:cubicBezTo>
                  <a:cubicBezTo>
                    <a:pt x="682" y="250"/>
                    <a:pt x="680" y="252"/>
                    <a:pt x="680" y="256"/>
                  </a:cubicBezTo>
                  <a:cubicBezTo>
                    <a:pt x="680" y="258"/>
                    <a:pt x="680" y="260"/>
                    <a:pt x="682" y="262"/>
                  </a:cubicBezTo>
                  <a:cubicBezTo>
                    <a:pt x="680" y="262"/>
                    <a:pt x="678" y="263"/>
                    <a:pt x="677" y="265"/>
                  </a:cubicBezTo>
                  <a:cubicBezTo>
                    <a:pt x="676" y="266"/>
                    <a:pt x="675" y="268"/>
                    <a:pt x="675" y="269"/>
                  </a:cubicBezTo>
                  <a:cubicBezTo>
                    <a:pt x="675" y="270"/>
                    <a:pt x="674" y="271"/>
                    <a:pt x="674" y="271"/>
                  </a:cubicBezTo>
                  <a:cubicBezTo>
                    <a:pt x="673" y="273"/>
                    <a:pt x="672" y="275"/>
                    <a:pt x="671" y="277"/>
                  </a:cubicBezTo>
                  <a:cubicBezTo>
                    <a:pt x="669" y="281"/>
                    <a:pt x="666" y="285"/>
                    <a:pt x="667" y="290"/>
                  </a:cubicBezTo>
                  <a:cubicBezTo>
                    <a:pt x="669" y="296"/>
                    <a:pt x="674" y="298"/>
                    <a:pt x="678" y="300"/>
                  </a:cubicBezTo>
                  <a:cubicBezTo>
                    <a:pt x="681" y="302"/>
                    <a:pt x="684" y="303"/>
                    <a:pt x="686" y="305"/>
                  </a:cubicBezTo>
                  <a:cubicBezTo>
                    <a:pt x="686" y="306"/>
                    <a:pt x="686" y="306"/>
                    <a:pt x="686" y="307"/>
                  </a:cubicBezTo>
                  <a:cubicBezTo>
                    <a:pt x="686" y="307"/>
                    <a:pt x="684" y="308"/>
                    <a:pt x="681" y="309"/>
                  </a:cubicBezTo>
                  <a:cubicBezTo>
                    <a:pt x="680" y="309"/>
                    <a:pt x="680" y="309"/>
                    <a:pt x="679" y="309"/>
                  </a:cubicBezTo>
                  <a:cubicBezTo>
                    <a:pt x="678" y="310"/>
                    <a:pt x="676" y="310"/>
                    <a:pt x="675" y="310"/>
                  </a:cubicBezTo>
                  <a:cubicBezTo>
                    <a:pt x="672" y="312"/>
                    <a:pt x="671" y="314"/>
                    <a:pt x="669" y="315"/>
                  </a:cubicBezTo>
                  <a:cubicBezTo>
                    <a:pt x="669" y="316"/>
                    <a:pt x="668" y="317"/>
                    <a:pt x="668" y="317"/>
                  </a:cubicBezTo>
                  <a:cubicBezTo>
                    <a:pt x="667" y="318"/>
                    <a:pt x="666" y="319"/>
                    <a:pt x="665" y="320"/>
                  </a:cubicBezTo>
                  <a:cubicBezTo>
                    <a:pt x="664" y="321"/>
                    <a:pt x="664" y="321"/>
                    <a:pt x="664" y="321"/>
                  </a:cubicBezTo>
                  <a:cubicBezTo>
                    <a:pt x="662" y="322"/>
                    <a:pt x="659" y="323"/>
                    <a:pt x="655" y="323"/>
                  </a:cubicBezTo>
                  <a:cubicBezTo>
                    <a:pt x="655" y="323"/>
                    <a:pt x="655" y="323"/>
                    <a:pt x="655" y="323"/>
                  </a:cubicBezTo>
                  <a:cubicBezTo>
                    <a:pt x="652" y="323"/>
                    <a:pt x="649" y="322"/>
                    <a:pt x="645" y="322"/>
                  </a:cubicBezTo>
                  <a:cubicBezTo>
                    <a:pt x="642" y="321"/>
                    <a:pt x="638" y="321"/>
                    <a:pt x="634" y="321"/>
                  </a:cubicBezTo>
                  <a:cubicBezTo>
                    <a:pt x="632" y="321"/>
                    <a:pt x="630" y="321"/>
                    <a:pt x="628" y="321"/>
                  </a:cubicBezTo>
                  <a:cubicBezTo>
                    <a:pt x="626" y="322"/>
                    <a:pt x="626" y="322"/>
                    <a:pt x="626" y="322"/>
                  </a:cubicBezTo>
                  <a:cubicBezTo>
                    <a:pt x="626" y="324"/>
                    <a:pt x="626" y="324"/>
                    <a:pt x="626" y="324"/>
                  </a:cubicBezTo>
                  <a:cubicBezTo>
                    <a:pt x="625" y="325"/>
                    <a:pt x="625" y="325"/>
                    <a:pt x="625" y="325"/>
                  </a:cubicBezTo>
                  <a:cubicBezTo>
                    <a:pt x="625" y="326"/>
                    <a:pt x="625" y="328"/>
                    <a:pt x="626" y="329"/>
                  </a:cubicBezTo>
                  <a:cubicBezTo>
                    <a:pt x="626" y="331"/>
                    <a:pt x="627" y="332"/>
                    <a:pt x="628" y="332"/>
                  </a:cubicBezTo>
                  <a:cubicBezTo>
                    <a:pt x="628" y="332"/>
                    <a:pt x="628" y="332"/>
                    <a:pt x="628" y="332"/>
                  </a:cubicBezTo>
                  <a:cubicBezTo>
                    <a:pt x="629" y="334"/>
                    <a:pt x="629" y="334"/>
                    <a:pt x="628" y="335"/>
                  </a:cubicBezTo>
                  <a:cubicBezTo>
                    <a:pt x="627" y="335"/>
                    <a:pt x="627" y="336"/>
                    <a:pt x="626" y="336"/>
                  </a:cubicBezTo>
                  <a:cubicBezTo>
                    <a:pt x="625" y="337"/>
                    <a:pt x="623" y="338"/>
                    <a:pt x="621" y="342"/>
                  </a:cubicBezTo>
                  <a:cubicBezTo>
                    <a:pt x="621" y="343"/>
                    <a:pt x="621" y="343"/>
                    <a:pt x="621" y="344"/>
                  </a:cubicBezTo>
                  <a:cubicBezTo>
                    <a:pt x="621" y="345"/>
                    <a:pt x="621" y="345"/>
                    <a:pt x="620" y="346"/>
                  </a:cubicBezTo>
                  <a:cubicBezTo>
                    <a:pt x="620" y="347"/>
                    <a:pt x="620" y="347"/>
                    <a:pt x="620" y="347"/>
                  </a:cubicBezTo>
                  <a:cubicBezTo>
                    <a:pt x="619" y="349"/>
                    <a:pt x="619" y="350"/>
                    <a:pt x="619" y="352"/>
                  </a:cubicBezTo>
                  <a:cubicBezTo>
                    <a:pt x="619" y="353"/>
                    <a:pt x="620" y="354"/>
                    <a:pt x="620" y="355"/>
                  </a:cubicBezTo>
                  <a:cubicBezTo>
                    <a:pt x="620" y="358"/>
                    <a:pt x="620" y="361"/>
                    <a:pt x="624" y="365"/>
                  </a:cubicBezTo>
                  <a:cubicBezTo>
                    <a:pt x="627" y="369"/>
                    <a:pt x="632" y="371"/>
                    <a:pt x="637" y="372"/>
                  </a:cubicBezTo>
                  <a:cubicBezTo>
                    <a:pt x="638" y="373"/>
                    <a:pt x="639" y="373"/>
                    <a:pt x="640" y="373"/>
                  </a:cubicBezTo>
                  <a:cubicBezTo>
                    <a:pt x="644" y="373"/>
                    <a:pt x="647" y="371"/>
                    <a:pt x="649" y="370"/>
                  </a:cubicBezTo>
                  <a:cubicBezTo>
                    <a:pt x="650" y="369"/>
                    <a:pt x="651" y="369"/>
                    <a:pt x="652" y="368"/>
                  </a:cubicBezTo>
                  <a:cubicBezTo>
                    <a:pt x="655" y="367"/>
                    <a:pt x="658" y="365"/>
                    <a:pt x="662" y="362"/>
                  </a:cubicBezTo>
                  <a:cubicBezTo>
                    <a:pt x="664" y="360"/>
                    <a:pt x="665" y="358"/>
                    <a:pt x="665" y="357"/>
                  </a:cubicBezTo>
                  <a:cubicBezTo>
                    <a:pt x="666" y="356"/>
                    <a:pt x="666" y="355"/>
                    <a:pt x="666" y="355"/>
                  </a:cubicBezTo>
                  <a:cubicBezTo>
                    <a:pt x="667" y="355"/>
                    <a:pt x="667" y="355"/>
                    <a:pt x="667" y="355"/>
                  </a:cubicBezTo>
                  <a:cubicBezTo>
                    <a:pt x="668" y="355"/>
                    <a:pt x="669" y="355"/>
                    <a:pt x="670" y="356"/>
                  </a:cubicBezTo>
                  <a:cubicBezTo>
                    <a:pt x="671" y="356"/>
                    <a:pt x="671" y="356"/>
                    <a:pt x="671" y="356"/>
                  </a:cubicBezTo>
                  <a:cubicBezTo>
                    <a:pt x="673" y="356"/>
                    <a:pt x="675" y="357"/>
                    <a:pt x="676" y="357"/>
                  </a:cubicBezTo>
                  <a:cubicBezTo>
                    <a:pt x="680" y="357"/>
                    <a:pt x="684" y="355"/>
                    <a:pt x="685" y="353"/>
                  </a:cubicBezTo>
                  <a:cubicBezTo>
                    <a:pt x="686" y="351"/>
                    <a:pt x="686" y="350"/>
                    <a:pt x="685" y="348"/>
                  </a:cubicBezTo>
                  <a:cubicBezTo>
                    <a:pt x="686" y="347"/>
                    <a:pt x="686" y="347"/>
                    <a:pt x="686" y="347"/>
                  </a:cubicBezTo>
                  <a:cubicBezTo>
                    <a:pt x="687" y="348"/>
                    <a:pt x="688" y="350"/>
                    <a:pt x="691" y="351"/>
                  </a:cubicBezTo>
                  <a:cubicBezTo>
                    <a:pt x="691" y="351"/>
                    <a:pt x="691" y="351"/>
                    <a:pt x="691" y="351"/>
                  </a:cubicBezTo>
                  <a:cubicBezTo>
                    <a:pt x="692" y="351"/>
                    <a:pt x="692" y="351"/>
                    <a:pt x="692" y="351"/>
                  </a:cubicBezTo>
                  <a:cubicBezTo>
                    <a:pt x="695" y="351"/>
                    <a:pt x="696" y="348"/>
                    <a:pt x="697" y="347"/>
                  </a:cubicBezTo>
                  <a:cubicBezTo>
                    <a:pt x="697" y="346"/>
                    <a:pt x="697" y="346"/>
                    <a:pt x="697" y="346"/>
                  </a:cubicBezTo>
                  <a:cubicBezTo>
                    <a:pt x="698" y="346"/>
                    <a:pt x="698" y="347"/>
                    <a:pt x="698" y="348"/>
                  </a:cubicBezTo>
                  <a:cubicBezTo>
                    <a:pt x="699" y="348"/>
                    <a:pt x="699" y="348"/>
                    <a:pt x="699" y="348"/>
                  </a:cubicBezTo>
                  <a:cubicBezTo>
                    <a:pt x="700" y="350"/>
                    <a:pt x="702" y="352"/>
                    <a:pt x="703" y="353"/>
                  </a:cubicBezTo>
                  <a:cubicBezTo>
                    <a:pt x="704" y="354"/>
                    <a:pt x="704" y="354"/>
                    <a:pt x="705" y="355"/>
                  </a:cubicBezTo>
                  <a:cubicBezTo>
                    <a:pt x="707" y="357"/>
                    <a:pt x="709" y="358"/>
                    <a:pt x="711" y="359"/>
                  </a:cubicBezTo>
                  <a:cubicBezTo>
                    <a:pt x="713" y="360"/>
                    <a:pt x="713" y="360"/>
                    <a:pt x="713" y="360"/>
                  </a:cubicBezTo>
                  <a:cubicBezTo>
                    <a:pt x="715" y="361"/>
                    <a:pt x="716" y="362"/>
                    <a:pt x="717" y="364"/>
                  </a:cubicBezTo>
                  <a:cubicBezTo>
                    <a:pt x="717" y="364"/>
                    <a:pt x="717" y="364"/>
                    <a:pt x="717" y="364"/>
                  </a:cubicBezTo>
                  <a:cubicBezTo>
                    <a:pt x="719" y="367"/>
                    <a:pt x="721" y="368"/>
                    <a:pt x="724" y="368"/>
                  </a:cubicBezTo>
                  <a:cubicBezTo>
                    <a:pt x="724" y="368"/>
                    <a:pt x="725" y="368"/>
                    <a:pt x="726" y="368"/>
                  </a:cubicBezTo>
                  <a:cubicBezTo>
                    <a:pt x="727" y="368"/>
                    <a:pt x="727" y="368"/>
                    <a:pt x="728" y="369"/>
                  </a:cubicBezTo>
                  <a:cubicBezTo>
                    <a:pt x="729" y="369"/>
                    <a:pt x="731" y="370"/>
                    <a:pt x="733" y="370"/>
                  </a:cubicBezTo>
                  <a:cubicBezTo>
                    <a:pt x="733" y="370"/>
                    <a:pt x="733" y="370"/>
                    <a:pt x="733" y="370"/>
                  </a:cubicBezTo>
                  <a:cubicBezTo>
                    <a:pt x="734" y="370"/>
                    <a:pt x="735" y="370"/>
                    <a:pt x="737" y="370"/>
                  </a:cubicBezTo>
                  <a:cubicBezTo>
                    <a:pt x="739" y="370"/>
                    <a:pt x="740" y="370"/>
                    <a:pt x="742" y="370"/>
                  </a:cubicBezTo>
                  <a:cubicBezTo>
                    <a:pt x="741" y="371"/>
                    <a:pt x="741" y="371"/>
                    <a:pt x="740" y="372"/>
                  </a:cubicBezTo>
                  <a:cubicBezTo>
                    <a:pt x="738" y="374"/>
                    <a:pt x="736" y="377"/>
                    <a:pt x="736" y="380"/>
                  </a:cubicBezTo>
                  <a:cubicBezTo>
                    <a:pt x="736" y="381"/>
                    <a:pt x="737" y="383"/>
                    <a:pt x="739" y="384"/>
                  </a:cubicBezTo>
                  <a:cubicBezTo>
                    <a:pt x="741" y="386"/>
                    <a:pt x="742" y="388"/>
                    <a:pt x="744" y="390"/>
                  </a:cubicBezTo>
                  <a:cubicBezTo>
                    <a:pt x="746" y="392"/>
                    <a:pt x="748" y="392"/>
                    <a:pt x="751" y="392"/>
                  </a:cubicBezTo>
                  <a:cubicBezTo>
                    <a:pt x="752" y="392"/>
                    <a:pt x="753" y="392"/>
                    <a:pt x="754" y="392"/>
                  </a:cubicBezTo>
                  <a:cubicBezTo>
                    <a:pt x="755" y="392"/>
                    <a:pt x="756" y="392"/>
                    <a:pt x="757" y="392"/>
                  </a:cubicBezTo>
                  <a:cubicBezTo>
                    <a:pt x="757" y="392"/>
                    <a:pt x="758" y="392"/>
                    <a:pt x="758" y="392"/>
                  </a:cubicBezTo>
                  <a:cubicBezTo>
                    <a:pt x="759" y="393"/>
                    <a:pt x="759" y="394"/>
                    <a:pt x="758" y="395"/>
                  </a:cubicBezTo>
                  <a:cubicBezTo>
                    <a:pt x="758" y="396"/>
                    <a:pt x="758" y="397"/>
                    <a:pt x="759" y="398"/>
                  </a:cubicBezTo>
                  <a:cubicBezTo>
                    <a:pt x="759" y="402"/>
                    <a:pt x="763" y="407"/>
                    <a:pt x="769" y="407"/>
                  </a:cubicBezTo>
                  <a:cubicBezTo>
                    <a:pt x="770" y="407"/>
                    <a:pt x="770" y="407"/>
                    <a:pt x="771" y="407"/>
                  </a:cubicBezTo>
                  <a:cubicBezTo>
                    <a:pt x="776" y="405"/>
                    <a:pt x="776" y="401"/>
                    <a:pt x="776" y="399"/>
                  </a:cubicBezTo>
                  <a:cubicBezTo>
                    <a:pt x="775" y="397"/>
                    <a:pt x="776" y="396"/>
                    <a:pt x="776" y="396"/>
                  </a:cubicBezTo>
                  <a:cubicBezTo>
                    <a:pt x="777" y="396"/>
                    <a:pt x="779" y="395"/>
                    <a:pt x="781" y="395"/>
                  </a:cubicBezTo>
                  <a:cubicBezTo>
                    <a:pt x="783" y="395"/>
                    <a:pt x="784" y="395"/>
                    <a:pt x="785" y="395"/>
                  </a:cubicBezTo>
                  <a:cubicBezTo>
                    <a:pt x="786" y="396"/>
                    <a:pt x="788" y="398"/>
                    <a:pt x="789" y="399"/>
                  </a:cubicBezTo>
                  <a:cubicBezTo>
                    <a:pt x="792" y="401"/>
                    <a:pt x="795" y="403"/>
                    <a:pt x="798" y="404"/>
                  </a:cubicBezTo>
                  <a:cubicBezTo>
                    <a:pt x="801" y="405"/>
                    <a:pt x="803" y="405"/>
                    <a:pt x="806" y="405"/>
                  </a:cubicBezTo>
                  <a:cubicBezTo>
                    <a:pt x="808" y="405"/>
                    <a:pt x="809" y="405"/>
                    <a:pt x="811" y="405"/>
                  </a:cubicBezTo>
                  <a:cubicBezTo>
                    <a:pt x="812" y="405"/>
                    <a:pt x="813" y="405"/>
                    <a:pt x="814" y="405"/>
                  </a:cubicBezTo>
                  <a:cubicBezTo>
                    <a:pt x="814" y="405"/>
                    <a:pt x="814" y="405"/>
                    <a:pt x="815" y="405"/>
                  </a:cubicBezTo>
                  <a:cubicBezTo>
                    <a:pt x="817" y="405"/>
                    <a:pt x="819" y="405"/>
                    <a:pt x="822" y="405"/>
                  </a:cubicBezTo>
                  <a:cubicBezTo>
                    <a:pt x="823" y="405"/>
                    <a:pt x="823" y="405"/>
                    <a:pt x="823" y="405"/>
                  </a:cubicBezTo>
                  <a:cubicBezTo>
                    <a:pt x="823" y="405"/>
                    <a:pt x="824" y="405"/>
                    <a:pt x="824" y="405"/>
                  </a:cubicBezTo>
                  <a:cubicBezTo>
                    <a:pt x="826" y="405"/>
                    <a:pt x="827" y="405"/>
                    <a:pt x="828" y="405"/>
                  </a:cubicBezTo>
                  <a:cubicBezTo>
                    <a:pt x="829" y="405"/>
                    <a:pt x="830" y="404"/>
                    <a:pt x="831" y="404"/>
                  </a:cubicBezTo>
                  <a:cubicBezTo>
                    <a:pt x="832" y="404"/>
                    <a:pt x="835" y="405"/>
                    <a:pt x="836" y="405"/>
                  </a:cubicBezTo>
                  <a:cubicBezTo>
                    <a:pt x="839" y="406"/>
                    <a:pt x="842" y="407"/>
                    <a:pt x="845" y="407"/>
                  </a:cubicBezTo>
                  <a:cubicBezTo>
                    <a:pt x="848" y="407"/>
                    <a:pt x="850" y="406"/>
                    <a:pt x="851" y="404"/>
                  </a:cubicBezTo>
                  <a:cubicBezTo>
                    <a:pt x="853" y="403"/>
                    <a:pt x="853" y="400"/>
                    <a:pt x="853" y="398"/>
                  </a:cubicBezTo>
                  <a:cubicBezTo>
                    <a:pt x="853" y="389"/>
                    <a:pt x="844" y="382"/>
                    <a:pt x="837" y="378"/>
                  </a:cubicBezTo>
                  <a:cubicBezTo>
                    <a:pt x="834" y="377"/>
                    <a:pt x="832" y="376"/>
                    <a:pt x="829" y="375"/>
                  </a:cubicBezTo>
                  <a:cubicBezTo>
                    <a:pt x="824" y="373"/>
                    <a:pt x="820" y="371"/>
                    <a:pt x="816" y="368"/>
                  </a:cubicBezTo>
                  <a:cubicBezTo>
                    <a:pt x="814" y="367"/>
                    <a:pt x="812" y="367"/>
                    <a:pt x="810" y="366"/>
                  </a:cubicBezTo>
                  <a:cubicBezTo>
                    <a:pt x="809" y="366"/>
                    <a:pt x="808" y="366"/>
                    <a:pt x="807" y="365"/>
                  </a:cubicBezTo>
                  <a:cubicBezTo>
                    <a:pt x="803" y="364"/>
                    <a:pt x="798" y="361"/>
                    <a:pt x="794" y="359"/>
                  </a:cubicBezTo>
                  <a:cubicBezTo>
                    <a:pt x="793" y="358"/>
                    <a:pt x="791" y="357"/>
                    <a:pt x="790" y="357"/>
                  </a:cubicBezTo>
                  <a:cubicBezTo>
                    <a:pt x="788" y="355"/>
                    <a:pt x="786" y="354"/>
                    <a:pt x="785" y="353"/>
                  </a:cubicBezTo>
                  <a:cubicBezTo>
                    <a:pt x="785" y="352"/>
                    <a:pt x="785" y="352"/>
                    <a:pt x="785" y="352"/>
                  </a:cubicBezTo>
                  <a:cubicBezTo>
                    <a:pt x="786" y="352"/>
                    <a:pt x="788" y="353"/>
                    <a:pt x="789" y="353"/>
                  </a:cubicBezTo>
                  <a:cubicBezTo>
                    <a:pt x="791" y="354"/>
                    <a:pt x="792" y="354"/>
                    <a:pt x="793" y="354"/>
                  </a:cubicBezTo>
                  <a:cubicBezTo>
                    <a:pt x="794" y="354"/>
                    <a:pt x="795" y="354"/>
                    <a:pt x="796" y="354"/>
                  </a:cubicBezTo>
                  <a:cubicBezTo>
                    <a:pt x="797" y="354"/>
                    <a:pt x="797" y="354"/>
                    <a:pt x="798" y="354"/>
                  </a:cubicBezTo>
                  <a:cubicBezTo>
                    <a:pt x="799" y="354"/>
                    <a:pt x="799" y="354"/>
                    <a:pt x="800" y="354"/>
                  </a:cubicBezTo>
                  <a:cubicBezTo>
                    <a:pt x="801" y="354"/>
                    <a:pt x="802" y="354"/>
                    <a:pt x="802" y="355"/>
                  </a:cubicBezTo>
                  <a:cubicBezTo>
                    <a:pt x="806" y="355"/>
                    <a:pt x="809" y="357"/>
                    <a:pt x="812" y="358"/>
                  </a:cubicBezTo>
                  <a:cubicBezTo>
                    <a:pt x="815" y="359"/>
                    <a:pt x="817" y="360"/>
                    <a:pt x="819" y="361"/>
                  </a:cubicBezTo>
                  <a:cubicBezTo>
                    <a:pt x="820" y="361"/>
                    <a:pt x="821" y="362"/>
                    <a:pt x="822" y="362"/>
                  </a:cubicBezTo>
                  <a:cubicBezTo>
                    <a:pt x="823" y="362"/>
                    <a:pt x="824" y="361"/>
                    <a:pt x="825" y="361"/>
                  </a:cubicBezTo>
                  <a:cubicBezTo>
                    <a:pt x="826" y="361"/>
                    <a:pt x="827" y="361"/>
                    <a:pt x="827" y="361"/>
                  </a:cubicBezTo>
                  <a:cubicBezTo>
                    <a:pt x="827" y="361"/>
                    <a:pt x="828" y="361"/>
                    <a:pt x="828" y="361"/>
                  </a:cubicBezTo>
                  <a:cubicBezTo>
                    <a:pt x="828" y="361"/>
                    <a:pt x="829" y="362"/>
                    <a:pt x="830" y="362"/>
                  </a:cubicBezTo>
                  <a:cubicBezTo>
                    <a:pt x="831" y="363"/>
                    <a:pt x="832" y="365"/>
                    <a:pt x="834" y="365"/>
                  </a:cubicBezTo>
                  <a:cubicBezTo>
                    <a:pt x="835" y="366"/>
                    <a:pt x="836" y="366"/>
                    <a:pt x="838" y="366"/>
                  </a:cubicBezTo>
                  <a:cubicBezTo>
                    <a:pt x="838" y="366"/>
                    <a:pt x="839" y="366"/>
                    <a:pt x="840" y="366"/>
                  </a:cubicBezTo>
                  <a:cubicBezTo>
                    <a:pt x="841" y="366"/>
                    <a:pt x="842" y="366"/>
                    <a:pt x="842" y="366"/>
                  </a:cubicBezTo>
                  <a:cubicBezTo>
                    <a:pt x="843" y="366"/>
                    <a:pt x="843" y="366"/>
                    <a:pt x="843" y="366"/>
                  </a:cubicBezTo>
                  <a:cubicBezTo>
                    <a:pt x="844" y="366"/>
                    <a:pt x="845" y="366"/>
                    <a:pt x="846" y="367"/>
                  </a:cubicBezTo>
                  <a:cubicBezTo>
                    <a:pt x="847" y="367"/>
                    <a:pt x="847" y="367"/>
                    <a:pt x="847" y="367"/>
                  </a:cubicBezTo>
                  <a:cubicBezTo>
                    <a:pt x="848" y="368"/>
                    <a:pt x="848" y="368"/>
                    <a:pt x="849" y="368"/>
                  </a:cubicBezTo>
                  <a:cubicBezTo>
                    <a:pt x="850" y="369"/>
                    <a:pt x="851" y="369"/>
                    <a:pt x="852" y="370"/>
                  </a:cubicBezTo>
                  <a:cubicBezTo>
                    <a:pt x="854" y="371"/>
                    <a:pt x="855" y="371"/>
                    <a:pt x="857" y="371"/>
                  </a:cubicBezTo>
                  <a:cubicBezTo>
                    <a:pt x="859" y="371"/>
                    <a:pt x="861" y="370"/>
                    <a:pt x="862" y="367"/>
                  </a:cubicBezTo>
                  <a:cubicBezTo>
                    <a:pt x="863" y="365"/>
                    <a:pt x="862" y="362"/>
                    <a:pt x="861" y="360"/>
                  </a:cubicBezTo>
                  <a:cubicBezTo>
                    <a:pt x="861" y="360"/>
                    <a:pt x="861" y="360"/>
                    <a:pt x="862" y="359"/>
                  </a:cubicBezTo>
                  <a:close/>
                  <a:moveTo>
                    <a:pt x="493" y="120"/>
                  </a:moveTo>
                  <a:cubicBezTo>
                    <a:pt x="493" y="120"/>
                    <a:pt x="493" y="121"/>
                    <a:pt x="493" y="121"/>
                  </a:cubicBezTo>
                  <a:cubicBezTo>
                    <a:pt x="492" y="120"/>
                    <a:pt x="490" y="120"/>
                    <a:pt x="489" y="120"/>
                  </a:cubicBezTo>
                  <a:cubicBezTo>
                    <a:pt x="489" y="120"/>
                    <a:pt x="489" y="120"/>
                    <a:pt x="489" y="120"/>
                  </a:cubicBezTo>
                  <a:cubicBezTo>
                    <a:pt x="490" y="120"/>
                    <a:pt x="490" y="120"/>
                    <a:pt x="490" y="120"/>
                  </a:cubicBezTo>
                  <a:cubicBezTo>
                    <a:pt x="492" y="118"/>
                    <a:pt x="493" y="116"/>
                    <a:pt x="494" y="115"/>
                  </a:cubicBezTo>
                  <a:cubicBezTo>
                    <a:pt x="494" y="116"/>
                    <a:pt x="493" y="120"/>
                    <a:pt x="493" y="120"/>
                  </a:cubicBezTo>
                  <a:close/>
                  <a:moveTo>
                    <a:pt x="457" y="346"/>
                  </a:moveTo>
                  <a:cubicBezTo>
                    <a:pt x="452" y="346"/>
                    <a:pt x="448" y="345"/>
                    <a:pt x="445" y="342"/>
                  </a:cubicBezTo>
                  <a:cubicBezTo>
                    <a:pt x="444" y="341"/>
                    <a:pt x="444" y="341"/>
                    <a:pt x="444" y="341"/>
                  </a:cubicBezTo>
                  <a:cubicBezTo>
                    <a:pt x="443" y="340"/>
                    <a:pt x="442" y="339"/>
                    <a:pt x="441" y="338"/>
                  </a:cubicBezTo>
                  <a:cubicBezTo>
                    <a:pt x="440" y="336"/>
                    <a:pt x="439" y="335"/>
                    <a:pt x="438" y="333"/>
                  </a:cubicBezTo>
                  <a:cubicBezTo>
                    <a:pt x="437" y="331"/>
                    <a:pt x="435" y="330"/>
                    <a:pt x="433" y="329"/>
                  </a:cubicBezTo>
                  <a:cubicBezTo>
                    <a:pt x="431" y="328"/>
                    <a:pt x="430" y="327"/>
                    <a:pt x="428" y="326"/>
                  </a:cubicBezTo>
                  <a:cubicBezTo>
                    <a:pt x="430" y="326"/>
                    <a:pt x="433" y="326"/>
                    <a:pt x="435" y="327"/>
                  </a:cubicBezTo>
                  <a:cubicBezTo>
                    <a:pt x="437" y="328"/>
                    <a:pt x="439" y="329"/>
                    <a:pt x="440" y="330"/>
                  </a:cubicBezTo>
                  <a:cubicBezTo>
                    <a:pt x="443" y="332"/>
                    <a:pt x="445" y="334"/>
                    <a:pt x="447" y="336"/>
                  </a:cubicBezTo>
                  <a:cubicBezTo>
                    <a:pt x="448" y="338"/>
                    <a:pt x="450" y="340"/>
                    <a:pt x="453" y="342"/>
                  </a:cubicBezTo>
                  <a:cubicBezTo>
                    <a:pt x="453" y="342"/>
                    <a:pt x="454" y="342"/>
                    <a:pt x="454" y="343"/>
                  </a:cubicBezTo>
                  <a:cubicBezTo>
                    <a:pt x="455" y="344"/>
                    <a:pt x="456" y="345"/>
                    <a:pt x="457" y="345"/>
                  </a:cubicBezTo>
                  <a:cubicBezTo>
                    <a:pt x="458" y="346"/>
                    <a:pt x="458" y="346"/>
                    <a:pt x="458" y="346"/>
                  </a:cubicBezTo>
                  <a:cubicBezTo>
                    <a:pt x="458" y="346"/>
                    <a:pt x="458" y="346"/>
                    <a:pt x="458" y="346"/>
                  </a:cubicBezTo>
                  <a:cubicBezTo>
                    <a:pt x="458" y="346"/>
                    <a:pt x="458" y="346"/>
                    <a:pt x="457" y="346"/>
                  </a:cubicBezTo>
                  <a:close/>
                  <a:moveTo>
                    <a:pt x="567" y="79"/>
                  </a:moveTo>
                  <a:cubicBezTo>
                    <a:pt x="566" y="78"/>
                    <a:pt x="566" y="78"/>
                    <a:pt x="566" y="78"/>
                  </a:cubicBezTo>
                  <a:cubicBezTo>
                    <a:pt x="565" y="77"/>
                    <a:pt x="564" y="76"/>
                    <a:pt x="563" y="75"/>
                  </a:cubicBezTo>
                  <a:cubicBezTo>
                    <a:pt x="563" y="75"/>
                    <a:pt x="563" y="75"/>
                    <a:pt x="563" y="74"/>
                  </a:cubicBezTo>
                  <a:cubicBezTo>
                    <a:pt x="563" y="74"/>
                    <a:pt x="564" y="74"/>
                    <a:pt x="564" y="74"/>
                  </a:cubicBezTo>
                  <a:cubicBezTo>
                    <a:pt x="567" y="75"/>
                    <a:pt x="572" y="79"/>
                    <a:pt x="573" y="81"/>
                  </a:cubicBezTo>
                  <a:cubicBezTo>
                    <a:pt x="573" y="82"/>
                    <a:pt x="573" y="82"/>
                    <a:pt x="573" y="82"/>
                  </a:cubicBezTo>
                  <a:cubicBezTo>
                    <a:pt x="573" y="82"/>
                    <a:pt x="573" y="82"/>
                    <a:pt x="572" y="82"/>
                  </a:cubicBezTo>
                  <a:cubicBezTo>
                    <a:pt x="571" y="82"/>
                    <a:pt x="569" y="81"/>
                    <a:pt x="567" y="79"/>
                  </a:cubicBezTo>
                  <a:close/>
                  <a:moveTo>
                    <a:pt x="573" y="140"/>
                  </a:moveTo>
                  <a:cubicBezTo>
                    <a:pt x="573" y="140"/>
                    <a:pt x="574" y="140"/>
                    <a:pt x="574" y="140"/>
                  </a:cubicBezTo>
                  <a:cubicBezTo>
                    <a:pt x="574" y="140"/>
                    <a:pt x="574" y="140"/>
                    <a:pt x="574" y="140"/>
                  </a:cubicBezTo>
                  <a:cubicBezTo>
                    <a:pt x="575" y="140"/>
                    <a:pt x="575" y="141"/>
                    <a:pt x="575" y="142"/>
                  </a:cubicBezTo>
                  <a:cubicBezTo>
                    <a:pt x="575" y="142"/>
                    <a:pt x="576" y="143"/>
                    <a:pt x="576" y="144"/>
                  </a:cubicBezTo>
                  <a:cubicBezTo>
                    <a:pt x="575" y="143"/>
                    <a:pt x="574" y="142"/>
                    <a:pt x="573" y="140"/>
                  </a:cubicBezTo>
                  <a:close/>
                  <a:moveTo>
                    <a:pt x="739" y="259"/>
                  </a:moveTo>
                  <a:cubicBezTo>
                    <a:pt x="739" y="260"/>
                    <a:pt x="738" y="261"/>
                    <a:pt x="736" y="261"/>
                  </a:cubicBezTo>
                  <a:cubicBezTo>
                    <a:pt x="736" y="261"/>
                    <a:pt x="735" y="261"/>
                    <a:pt x="735" y="261"/>
                  </a:cubicBezTo>
                  <a:cubicBezTo>
                    <a:pt x="734" y="261"/>
                    <a:pt x="732" y="261"/>
                    <a:pt x="732" y="261"/>
                  </a:cubicBezTo>
                  <a:cubicBezTo>
                    <a:pt x="731" y="261"/>
                    <a:pt x="731" y="261"/>
                    <a:pt x="730" y="261"/>
                  </a:cubicBezTo>
                  <a:cubicBezTo>
                    <a:pt x="726" y="263"/>
                    <a:pt x="723" y="268"/>
                    <a:pt x="720" y="273"/>
                  </a:cubicBezTo>
                  <a:cubicBezTo>
                    <a:pt x="719" y="273"/>
                    <a:pt x="719" y="273"/>
                    <a:pt x="719" y="273"/>
                  </a:cubicBezTo>
                  <a:cubicBezTo>
                    <a:pt x="720" y="271"/>
                    <a:pt x="720" y="270"/>
                    <a:pt x="719" y="267"/>
                  </a:cubicBezTo>
                  <a:cubicBezTo>
                    <a:pt x="717" y="262"/>
                    <a:pt x="714" y="259"/>
                    <a:pt x="710" y="258"/>
                  </a:cubicBezTo>
                  <a:cubicBezTo>
                    <a:pt x="712" y="254"/>
                    <a:pt x="713" y="250"/>
                    <a:pt x="713" y="246"/>
                  </a:cubicBezTo>
                  <a:cubicBezTo>
                    <a:pt x="716" y="247"/>
                    <a:pt x="719" y="249"/>
                    <a:pt x="723" y="250"/>
                  </a:cubicBezTo>
                  <a:cubicBezTo>
                    <a:pt x="725" y="250"/>
                    <a:pt x="727" y="251"/>
                    <a:pt x="729" y="251"/>
                  </a:cubicBezTo>
                  <a:cubicBezTo>
                    <a:pt x="731" y="251"/>
                    <a:pt x="734" y="251"/>
                    <a:pt x="736" y="252"/>
                  </a:cubicBezTo>
                  <a:cubicBezTo>
                    <a:pt x="738" y="253"/>
                    <a:pt x="739" y="255"/>
                    <a:pt x="740" y="257"/>
                  </a:cubicBezTo>
                  <a:cubicBezTo>
                    <a:pt x="740" y="258"/>
                    <a:pt x="740" y="259"/>
                    <a:pt x="739" y="259"/>
                  </a:cubicBezTo>
                  <a:close/>
                </a:path>
              </a:pathLst>
            </a:custGeom>
            <a:grpFill/>
            <a:ln w="4763" cap="rnd">
              <a:solidFill>
                <a:schemeClr val="bg2"/>
              </a:solidFill>
              <a:prstDash val="solid"/>
              <a:round/>
              <a:headEnd/>
              <a:tailEnd/>
            </a:ln>
          </p:spPr>
          <p:txBody>
            <a:bodyPr vert="horz" wrap="square" lIns="243797" tIns="121899" rIns="243797" bIns="121899" numCol="1" anchor="t" anchorCtr="0" compatLnSpc="1">
              <a:prstTxWarp prst="textNoShape">
                <a:avLst/>
              </a:prstTxWarp>
            </a:bodyPr>
            <a:lstStyle/>
            <a:p>
              <a:endParaRPr lang="en-US">
                <a:latin typeface="Open Sans"/>
                <a:cs typeface="Open Sans"/>
              </a:endParaRPr>
            </a:p>
          </p:txBody>
        </p:sp>
        <p:sp>
          <p:nvSpPr>
            <p:cNvPr id="219" name="Freeform 66"/>
            <p:cNvSpPr>
              <a:spLocks/>
            </p:cNvSpPr>
            <p:nvPr/>
          </p:nvSpPr>
          <p:spPr bwMode="auto">
            <a:xfrm>
              <a:off x="7635739" y="8376935"/>
              <a:ext cx="4485114" cy="4161165"/>
            </a:xfrm>
            <a:custGeom>
              <a:avLst/>
              <a:gdLst>
                <a:gd name="T0" fmla="*/ 559 w 570"/>
                <a:gd name="T1" fmla="*/ 394 h 581"/>
                <a:gd name="T2" fmla="*/ 526 w 570"/>
                <a:gd name="T3" fmla="*/ 405 h 581"/>
                <a:gd name="T4" fmla="*/ 491 w 570"/>
                <a:gd name="T5" fmla="*/ 395 h 581"/>
                <a:gd name="T6" fmla="*/ 440 w 570"/>
                <a:gd name="T7" fmla="*/ 385 h 581"/>
                <a:gd name="T8" fmla="*/ 410 w 570"/>
                <a:gd name="T9" fmla="*/ 340 h 581"/>
                <a:gd name="T10" fmla="*/ 384 w 570"/>
                <a:gd name="T11" fmla="*/ 194 h 581"/>
                <a:gd name="T12" fmla="*/ 380 w 570"/>
                <a:gd name="T13" fmla="*/ 198 h 581"/>
                <a:gd name="T14" fmla="*/ 354 w 570"/>
                <a:gd name="T15" fmla="*/ 176 h 581"/>
                <a:gd name="T16" fmla="*/ 337 w 570"/>
                <a:gd name="T17" fmla="*/ 165 h 581"/>
                <a:gd name="T18" fmla="*/ 318 w 570"/>
                <a:gd name="T19" fmla="*/ 142 h 581"/>
                <a:gd name="T20" fmla="*/ 316 w 570"/>
                <a:gd name="T21" fmla="*/ 132 h 581"/>
                <a:gd name="T22" fmla="*/ 315 w 570"/>
                <a:gd name="T23" fmla="*/ 115 h 581"/>
                <a:gd name="T24" fmla="*/ 310 w 570"/>
                <a:gd name="T25" fmla="*/ 95 h 581"/>
                <a:gd name="T26" fmla="*/ 309 w 570"/>
                <a:gd name="T27" fmla="*/ 73 h 581"/>
                <a:gd name="T28" fmla="*/ 296 w 570"/>
                <a:gd name="T29" fmla="*/ 54 h 581"/>
                <a:gd name="T30" fmla="*/ 282 w 570"/>
                <a:gd name="T31" fmla="*/ 54 h 581"/>
                <a:gd name="T32" fmla="*/ 269 w 570"/>
                <a:gd name="T33" fmla="*/ 51 h 581"/>
                <a:gd name="T34" fmla="*/ 246 w 570"/>
                <a:gd name="T35" fmla="*/ 56 h 581"/>
                <a:gd name="T36" fmla="*/ 238 w 570"/>
                <a:gd name="T37" fmla="*/ 51 h 581"/>
                <a:gd name="T38" fmla="*/ 226 w 570"/>
                <a:gd name="T39" fmla="*/ 42 h 581"/>
                <a:gd name="T40" fmla="*/ 208 w 570"/>
                <a:gd name="T41" fmla="*/ 36 h 581"/>
                <a:gd name="T42" fmla="*/ 193 w 570"/>
                <a:gd name="T43" fmla="*/ 30 h 581"/>
                <a:gd name="T44" fmla="*/ 177 w 570"/>
                <a:gd name="T45" fmla="*/ 13 h 581"/>
                <a:gd name="T46" fmla="*/ 161 w 570"/>
                <a:gd name="T47" fmla="*/ 1 h 581"/>
                <a:gd name="T48" fmla="*/ 0 w 570"/>
                <a:gd name="T49" fmla="*/ 288 h 581"/>
                <a:gd name="T50" fmla="*/ 6 w 570"/>
                <a:gd name="T51" fmla="*/ 297 h 581"/>
                <a:gd name="T52" fmla="*/ 47 w 570"/>
                <a:gd name="T53" fmla="*/ 322 h 581"/>
                <a:gd name="T54" fmla="*/ 69 w 570"/>
                <a:gd name="T55" fmla="*/ 337 h 581"/>
                <a:gd name="T56" fmla="*/ 87 w 570"/>
                <a:gd name="T57" fmla="*/ 346 h 581"/>
                <a:gd name="T58" fmla="*/ 121 w 570"/>
                <a:gd name="T59" fmla="*/ 345 h 581"/>
                <a:gd name="T60" fmla="*/ 160 w 570"/>
                <a:gd name="T61" fmla="*/ 332 h 581"/>
                <a:gd name="T62" fmla="*/ 182 w 570"/>
                <a:gd name="T63" fmla="*/ 310 h 581"/>
                <a:gd name="T64" fmla="*/ 208 w 570"/>
                <a:gd name="T65" fmla="*/ 316 h 581"/>
                <a:gd name="T66" fmla="*/ 227 w 570"/>
                <a:gd name="T67" fmla="*/ 325 h 581"/>
                <a:gd name="T68" fmla="*/ 243 w 570"/>
                <a:gd name="T69" fmla="*/ 348 h 581"/>
                <a:gd name="T70" fmla="*/ 266 w 570"/>
                <a:gd name="T71" fmla="*/ 346 h 581"/>
                <a:gd name="T72" fmla="*/ 275 w 570"/>
                <a:gd name="T73" fmla="*/ 370 h 581"/>
                <a:gd name="T74" fmla="*/ 282 w 570"/>
                <a:gd name="T75" fmla="*/ 389 h 581"/>
                <a:gd name="T76" fmla="*/ 327 w 570"/>
                <a:gd name="T77" fmla="*/ 413 h 581"/>
                <a:gd name="T78" fmla="*/ 385 w 570"/>
                <a:gd name="T79" fmla="*/ 418 h 581"/>
                <a:gd name="T80" fmla="*/ 393 w 570"/>
                <a:gd name="T81" fmla="*/ 421 h 581"/>
                <a:gd name="T82" fmla="*/ 415 w 570"/>
                <a:gd name="T83" fmla="*/ 448 h 581"/>
                <a:gd name="T84" fmla="*/ 414 w 570"/>
                <a:gd name="T85" fmla="*/ 460 h 581"/>
                <a:gd name="T86" fmla="*/ 398 w 570"/>
                <a:gd name="T87" fmla="*/ 458 h 581"/>
                <a:gd name="T88" fmla="*/ 384 w 570"/>
                <a:gd name="T89" fmla="*/ 447 h 581"/>
                <a:gd name="T90" fmla="*/ 365 w 570"/>
                <a:gd name="T91" fmla="*/ 441 h 581"/>
                <a:gd name="T92" fmla="*/ 374 w 570"/>
                <a:gd name="T93" fmla="*/ 471 h 581"/>
                <a:gd name="T94" fmla="*/ 370 w 570"/>
                <a:gd name="T95" fmla="*/ 495 h 581"/>
                <a:gd name="T96" fmla="*/ 360 w 570"/>
                <a:gd name="T97" fmla="*/ 530 h 581"/>
                <a:gd name="T98" fmla="*/ 363 w 570"/>
                <a:gd name="T99" fmla="*/ 551 h 581"/>
                <a:gd name="T100" fmla="*/ 340 w 570"/>
                <a:gd name="T101" fmla="*/ 577 h 581"/>
                <a:gd name="T102" fmla="*/ 386 w 570"/>
                <a:gd name="T103" fmla="*/ 555 h 581"/>
                <a:gd name="T104" fmla="*/ 409 w 570"/>
                <a:gd name="T105" fmla="*/ 547 h 581"/>
                <a:gd name="T106" fmla="*/ 439 w 570"/>
                <a:gd name="T107" fmla="*/ 535 h 581"/>
                <a:gd name="T108" fmla="*/ 457 w 570"/>
                <a:gd name="T109" fmla="*/ 512 h 581"/>
                <a:gd name="T110" fmla="*/ 441 w 570"/>
                <a:gd name="T111" fmla="*/ 502 h 581"/>
                <a:gd name="T112" fmla="*/ 492 w 570"/>
                <a:gd name="T113" fmla="*/ 477 h 581"/>
                <a:gd name="T114" fmla="*/ 521 w 570"/>
                <a:gd name="T115" fmla="*/ 460 h 581"/>
                <a:gd name="T116" fmla="*/ 570 w 570"/>
                <a:gd name="T117" fmla="*/ 416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581">
                  <a:moveTo>
                    <a:pt x="569" y="413"/>
                  </a:moveTo>
                  <a:cubicBezTo>
                    <a:pt x="568" y="411"/>
                    <a:pt x="568" y="410"/>
                    <a:pt x="567" y="408"/>
                  </a:cubicBezTo>
                  <a:cubicBezTo>
                    <a:pt x="567" y="408"/>
                    <a:pt x="566" y="405"/>
                    <a:pt x="566" y="404"/>
                  </a:cubicBezTo>
                  <a:cubicBezTo>
                    <a:pt x="565" y="399"/>
                    <a:pt x="563" y="396"/>
                    <a:pt x="561" y="395"/>
                  </a:cubicBezTo>
                  <a:cubicBezTo>
                    <a:pt x="560" y="394"/>
                    <a:pt x="560" y="394"/>
                    <a:pt x="559" y="394"/>
                  </a:cubicBezTo>
                  <a:cubicBezTo>
                    <a:pt x="556" y="394"/>
                    <a:pt x="553" y="395"/>
                    <a:pt x="550" y="397"/>
                  </a:cubicBezTo>
                  <a:cubicBezTo>
                    <a:pt x="547" y="397"/>
                    <a:pt x="544" y="398"/>
                    <a:pt x="542" y="399"/>
                  </a:cubicBezTo>
                  <a:cubicBezTo>
                    <a:pt x="537" y="400"/>
                    <a:pt x="533" y="401"/>
                    <a:pt x="529" y="403"/>
                  </a:cubicBezTo>
                  <a:cubicBezTo>
                    <a:pt x="528" y="404"/>
                    <a:pt x="527" y="405"/>
                    <a:pt x="526" y="405"/>
                  </a:cubicBezTo>
                  <a:cubicBezTo>
                    <a:pt x="526" y="405"/>
                    <a:pt x="526" y="405"/>
                    <a:pt x="526" y="405"/>
                  </a:cubicBezTo>
                  <a:cubicBezTo>
                    <a:pt x="523" y="407"/>
                    <a:pt x="521" y="408"/>
                    <a:pt x="518" y="408"/>
                  </a:cubicBezTo>
                  <a:cubicBezTo>
                    <a:pt x="516" y="408"/>
                    <a:pt x="514" y="407"/>
                    <a:pt x="511" y="406"/>
                  </a:cubicBezTo>
                  <a:cubicBezTo>
                    <a:pt x="508" y="405"/>
                    <a:pt x="506" y="403"/>
                    <a:pt x="504" y="401"/>
                  </a:cubicBezTo>
                  <a:cubicBezTo>
                    <a:pt x="500" y="398"/>
                    <a:pt x="496" y="395"/>
                    <a:pt x="492" y="395"/>
                  </a:cubicBezTo>
                  <a:cubicBezTo>
                    <a:pt x="491" y="395"/>
                    <a:pt x="491" y="395"/>
                    <a:pt x="491" y="395"/>
                  </a:cubicBezTo>
                  <a:cubicBezTo>
                    <a:pt x="487" y="395"/>
                    <a:pt x="481" y="397"/>
                    <a:pt x="476" y="398"/>
                  </a:cubicBezTo>
                  <a:cubicBezTo>
                    <a:pt x="473" y="398"/>
                    <a:pt x="470" y="399"/>
                    <a:pt x="468" y="399"/>
                  </a:cubicBezTo>
                  <a:cubicBezTo>
                    <a:pt x="466" y="400"/>
                    <a:pt x="464" y="400"/>
                    <a:pt x="462" y="400"/>
                  </a:cubicBezTo>
                  <a:cubicBezTo>
                    <a:pt x="451" y="400"/>
                    <a:pt x="447" y="394"/>
                    <a:pt x="441" y="386"/>
                  </a:cubicBezTo>
                  <a:cubicBezTo>
                    <a:pt x="440" y="385"/>
                    <a:pt x="440" y="385"/>
                    <a:pt x="440" y="385"/>
                  </a:cubicBezTo>
                  <a:cubicBezTo>
                    <a:pt x="439" y="383"/>
                    <a:pt x="438" y="382"/>
                    <a:pt x="436" y="380"/>
                  </a:cubicBezTo>
                  <a:cubicBezTo>
                    <a:pt x="434" y="377"/>
                    <a:pt x="432" y="375"/>
                    <a:pt x="430" y="373"/>
                  </a:cubicBezTo>
                  <a:cubicBezTo>
                    <a:pt x="427" y="371"/>
                    <a:pt x="425" y="369"/>
                    <a:pt x="423" y="366"/>
                  </a:cubicBezTo>
                  <a:cubicBezTo>
                    <a:pt x="422" y="365"/>
                    <a:pt x="421" y="364"/>
                    <a:pt x="420" y="363"/>
                  </a:cubicBezTo>
                  <a:cubicBezTo>
                    <a:pt x="415" y="355"/>
                    <a:pt x="411" y="351"/>
                    <a:pt x="410" y="340"/>
                  </a:cubicBezTo>
                  <a:cubicBezTo>
                    <a:pt x="410" y="336"/>
                    <a:pt x="410" y="332"/>
                    <a:pt x="409" y="328"/>
                  </a:cubicBezTo>
                  <a:cubicBezTo>
                    <a:pt x="409" y="327"/>
                    <a:pt x="408" y="325"/>
                    <a:pt x="408" y="324"/>
                  </a:cubicBezTo>
                  <a:cubicBezTo>
                    <a:pt x="401" y="278"/>
                    <a:pt x="395" y="232"/>
                    <a:pt x="390" y="194"/>
                  </a:cubicBezTo>
                  <a:cubicBezTo>
                    <a:pt x="384" y="194"/>
                    <a:pt x="384" y="194"/>
                    <a:pt x="384" y="194"/>
                  </a:cubicBezTo>
                  <a:cubicBezTo>
                    <a:pt x="384" y="194"/>
                    <a:pt x="384" y="194"/>
                    <a:pt x="384" y="194"/>
                  </a:cubicBezTo>
                  <a:cubicBezTo>
                    <a:pt x="384" y="195"/>
                    <a:pt x="384" y="195"/>
                    <a:pt x="384" y="196"/>
                  </a:cubicBezTo>
                  <a:cubicBezTo>
                    <a:pt x="384" y="197"/>
                    <a:pt x="384" y="197"/>
                    <a:pt x="384" y="197"/>
                  </a:cubicBezTo>
                  <a:cubicBezTo>
                    <a:pt x="384" y="198"/>
                    <a:pt x="383" y="200"/>
                    <a:pt x="383" y="201"/>
                  </a:cubicBezTo>
                  <a:cubicBezTo>
                    <a:pt x="382" y="200"/>
                    <a:pt x="382" y="200"/>
                    <a:pt x="381" y="199"/>
                  </a:cubicBezTo>
                  <a:cubicBezTo>
                    <a:pt x="380" y="199"/>
                    <a:pt x="380" y="198"/>
                    <a:pt x="380" y="198"/>
                  </a:cubicBezTo>
                  <a:cubicBezTo>
                    <a:pt x="377" y="196"/>
                    <a:pt x="374" y="195"/>
                    <a:pt x="371" y="195"/>
                  </a:cubicBezTo>
                  <a:cubicBezTo>
                    <a:pt x="369" y="195"/>
                    <a:pt x="368" y="195"/>
                    <a:pt x="366" y="196"/>
                  </a:cubicBezTo>
                  <a:cubicBezTo>
                    <a:pt x="366" y="195"/>
                    <a:pt x="366" y="195"/>
                    <a:pt x="366" y="195"/>
                  </a:cubicBezTo>
                  <a:cubicBezTo>
                    <a:pt x="367" y="192"/>
                    <a:pt x="367" y="189"/>
                    <a:pt x="364" y="185"/>
                  </a:cubicBezTo>
                  <a:cubicBezTo>
                    <a:pt x="362" y="181"/>
                    <a:pt x="358" y="178"/>
                    <a:pt x="354" y="176"/>
                  </a:cubicBezTo>
                  <a:cubicBezTo>
                    <a:pt x="350" y="173"/>
                    <a:pt x="345" y="170"/>
                    <a:pt x="341" y="168"/>
                  </a:cubicBezTo>
                  <a:cubicBezTo>
                    <a:pt x="340" y="167"/>
                    <a:pt x="340" y="167"/>
                    <a:pt x="340" y="167"/>
                  </a:cubicBezTo>
                  <a:cubicBezTo>
                    <a:pt x="339" y="167"/>
                    <a:pt x="338" y="166"/>
                    <a:pt x="337" y="166"/>
                  </a:cubicBezTo>
                  <a:cubicBezTo>
                    <a:pt x="337" y="166"/>
                    <a:pt x="336" y="166"/>
                    <a:pt x="336" y="166"/>
                  </a:cubicBezTo>
                  <a:cubicBezTo>
                    <a:pt x="336" y="166"/>
                    <a:pt x="337" y="165"/>
                    <a:pt x="337" y="165"/>
                  </a:cubicBezTo>
                  <a:cubicBezTo>
                    <a:pt x="339" y="158"/>
                    <a:pt x="332" y="153"/>
                    <a:pt x="327" y="149"/>
                  </a:cubicBezTo>
                  <a:cubicBezTo>
                    <a:pt x="326" y="148"/>
                    <a:pt x="325" y="148"/>
                    <a:pt x="325" y="147"/>
                  </a:cubicBezTo>
                  <a:cubicBezTo>
                    <a:pt x="324" y="146"/>
                    <a:pt x="322" y="145"/>
                    <a:pt x="321" y="144"/>
                  </a:cubicBezTo>
                  <a:cubicBezTo>
                    <a:pt x="320" y="144"/>
                    <a:pt x="320" y="144"/>
                    <a:pt x="320" y="144"/>
                  </a:cubicBezTo>
                  <a:cubicBezTo>
                    <a:pt x="320" y="143"/>
                    <a:pt x="319" y="143"/>
                    <a:pt x="318" y="142"/>
                  </a:cubicBezTo>
                  <a:cubicBezTo>
                    <a:pt x="318" y="142"/>
                    <a:pt x="317" y="142"/>
                    <a:pt x="317" y="141"/>
                  </a:cubicBezTo>
                  <a:cubicBezTo>
                    <a:pt x="317" y="141"/>
                    <a:pt x="317" y="140"/>
                    <a:pt x="316" y="140"/>
                  </a:cubicBezTo>
                  <a:cubicBezTo>
                    <a:pt x="316" y="138"/>
                    <a:pt x="316" y="138"/>
                    <a:pt x="316" y="138"/>
                  </a:cubicBezTo>
                  <a:cubicBezTo>
                    <a:pt x="316" y="136"/>
                    <a:pt x="316" y="135"/>
                    <a:pt x="316" y="133"/>
                  </a:cubicBezTo>
                  <a:cubicBezTo>
                    <a:pt x="316" y="133"/>
                    <a:pt x="316" y="133"/>
                    <a:pt x="316" y="132"/>
                  </a:cubicBezTo>
                  <a:cubicBezTo>
                    <a:pt x="316" y="131"/>
                    <a:pt x="317" y="131"/>
                    <a:pt x="317" y="130"/>
                  </a:cubicBezTo>
                  <a:cubicBezTo>
                    <a:pt x="318" y="127"/>
                    <a:pt x="318" y="123"/>
                    <a:pt x="317" y="120"/>
                  </a:cubicBezTo>
                  <a:cubicBezTo>
                    <a:pt x="317" y="120"/>
                    <a:pt x="316" y="119"/>
                    <a:pt x="316" y="119"/>
                  </a:cubicBezTo>
                  <a:cubicBezTo>
                    <a:pt x="316" y="118"/>
                    <a:pt x="316" y="118"/>
                    <a:pt x="316" y="118"/>
                  </a:cubicBezTo>
                  <a:cubicBezTo>
                    <a:pt x="315" y="117"/>
                    <a:pt x="315" y="116"/>
                    <a:pt x="315" y="115"/>
                  </a:cubicBezTo>
                  <a:cubicBezTo>
                    <a:pt x="315" y="115"/>
                    <a:pt x="315" y="115"/>
                    <a:pt x="315" y="115"/>
                  </a:cubicBezTo>
                  <a:cubicBezTo>
                    <a:pt x="315" y="113"/>
                    <a:pt x="315" y="111"/>
                    <a:pt x="315" y="109"/>
                  </a:cubicBezTo>
                  <a:cubicBezTo>
                    <a:pt x="315" y="108"/>
                    <a:pt x="315" y="106"/>
                    <a:pt x="315" y="104"/>
                  </a:cubicBezTo>
                  <a:cubicBezTo>
                    <a:pt x="315" y="102"/>
                    <a:pt x="315" y="100"/>
                    <a:pt x="314" y="98"/>
                  </a:cubicBezTo>
                  <a:cubicBezTo>
                    <a:pt x="313" y="96"/>
                    <a:pt x="311" y="95"/>
                    <a:pt x="310" y="95"/>
                  </a:cubicBezTo>
                  <a:cubicBezTo>
                    <a:pt x="309" y="95"/>
                    <a:pt x="309" y="95"/>
                    <a:pt x="309" y="95"/>
                  </a:cubicBezTo>
                  <a:cubicBezTo>
                    <a:pt x="307" y="94"/>
                    <a:pt x="307" y="89"/>
                    <a:pt x="307" y="87"/>
                  </a:cubicBezTo>
                  <a:cubicBezTo>
                    <a:pt x="307" y="85"/>
                    <a:pt x="307" y="84"/>
                    <a:pt x="307" y="84"/>
                  </a:cubicBezTo>
                  <a:cubicBezTo>
                    <a:pt x="307" y="82"/>
                    <a:pt x="308" y="79"/>
                    <a:pt x="308" y="77"/>
                  </a:cubicBezTo>
                  <a:cubicBezTo>
                    <a:pt x="309" y="76"/>
                    <a:pt x="309" y="74"/>
                    <a:pt x="309" y="73"/>
                  </a:cubicBezTo>
                  <a:cubicBezTo>
                    <a:pt x="310" y="70"/>
                    <a:pt x="309" y="68"/>
                    <a:pt x="309" y="67"/>
                  </a:cubicBezTo>
                  <a:cubicBezTo>
                    <a:pt x="308" y="66"/>
                    <a:pt x="308" y="65"/>
                    <a:pt x="308" y="64"/>
                  </a:cubicBezTo>
                  <a:cubicBezTo>
                    <a:pt x="308" y="64"/>
                    <a:pt x="308" y="64"/>
                    <a:pt x="308" y="64"/>
                  </a:cubicBezTo>
                  <a:cubicBezTo>
                    <a:pt x="308" y="62"/>
                    <a:pt x="307" y="59"/>
                    <a:pt x="305" y="57"/>
                  </a:cubicBezTo>
                  <a:cubicBezTo>
                    <a:pt x="302" y="55"/>
                    <a:pt x="299" y="54"/>
                    <a:pt x="296" y="54"/>
                  </a:cubicBezTo>
                  <a:cubicBezTo>
                    <a:pt x="295" y="54"/>
                    <a:pt x="294" y="54"/>
                    <a:pt x="292" y="55"/>
                  </a:cubicBezTo>
                  <a:cubicBezTo>
                    <a:pt x="292" y="55"/>
                    <a:pt x="291" y="55"/>
                    <a:pt x="291" y="55"/>
                  </a:cubicBezTo>
                  <a:cubicBezTo>
                    <a:pt x="289" y="55"/>
                    <a:pt x="288" y="55"/>
                    <a:pt x="287" y="54"/>
                  </a:cubicBezTo>
                  <a:cubicBezTo>
                    <a:pt x="286" y="54"/>
                    <a:pt x="286" y="54"/>
                    <a:pt x="285" y="54"/>
                  </a:cubicBezTo>
                  <a:cubicBezTo>
                    <a:pt x="284" y="54"/>
                    <a:pt x="283" y="54"/>
                    <a:pt x="282" y="54"/>
                  </a:cubicBezTo>
                  <a:cubicBezTo>
                    <a:pt x="281" y="54"/>
                    <a:pt x="280" y="54"/>
                    <a:pt x="279" y="54"/>
                  </a:cubicBezTo>
                  <a:cubicBezTo>
                    <a:pt x="278" y="54"/>
                    <a:pt x="276" y="54"/>
                    <a:pt x="276" y="54"/>
                  </a:cubicBezTo>
                  <a:cubicBezTo>
                    <a:pt x="275" y="54"/>
                    <a:pt x="275" y="54"/>
                    <a:pt x="275" y="53"/>
                  </a:cubicBezTo>
                  <a:cubicBezTo>
                    <a:pt x="274" y="53"/>
                    <a:pt x="273" y="52"/>
                    <a:pt x="272" y="52"/>
                  </a:cubicBezTo>
                  <a:cubicBezTo>
                    <a:pt x="271" y="51"/>
                    <a:pt x="270" y="51"/>
                    <a:pt x="269" y="51"/>
                  </a:cubicBezTo>
                  <a:cubicBezTo>
                    <a:pt x="267" y="51"/>
                    <a:pt x="266" y="51"/>
                    <a:pt x="265" y="52"/>
                  </a:cubicBezTo>
                  <a:cubicBezTo>
                    <a:pt x="262" y="52"/>
                    <a:pt x="259" y="53"/>
                    <a:pt x="256" y="54"/>
                  </a:cubicBezTo>
                  <a:cubicBezTo>
                    <a:pt x="254" y="55"/>
                    <a:pt x="252" y="55"/>
                    <a:pt x="250" y="56"/>
                  </a:cubicBezTo>
                  <a:cubicBezTo>
                    <a:pt x="249" y="56"/>
                    <a:pt x="247" y="56"/>
                    <a:pt x="246" y="56"/>
                  </a:cubicBezTo>
                  <a:cubicBezTo>
                    <a:pt x="246" y="56"/>
                    <a:pt x="246" y="56"/>
                    <a:pt x="246" y="56"/>
                  </a:cubicBezTo>
                  <a:cubicBezTo>
                    <a:pt x="246" y="56"/>
                    <a:pt x="246" y="56"/>
                    <a:pt x="246" y="56"/>
                  </a:cubicBezTo>
                  <a:cubicBezTo>
                    <a:pt x="245" y="56"/>
                    <a:pt x="245" y="56"/>
                    <a:pt x="245" y="56"/>
                  </a:cubicBezTo>
                  <a:cubicBezTo>
                    <a:pt x="245" y="55"/>
                    <a:pt x="244" y="54"/>
                    <a:pt x="243" y="53"/>
                  </a:cubicBezTo>
                  <a:cubicBezTo>
                    <a:pt x="242" y="53"/>
                    <a:pt x="241" y="52"/>
                    <a:pt x="239" y="52"/>
                  </a:cubicBezTo>
                  <a:cubicBezTo>
                    <a:pt x="239" y="51"/>
                    <a:pt x="239" y="51"/>
                    <a:pt x="238" y="51"/>
                  </a:cubicBezTo>
                  <a:cubicBezTo>
                    <a:pt x="238" y="51"/>
                    <a:pt x="238" y="51"/>
                    <a:pt x="237" y="51"/>
                  </a:cubicBezTo>
                  <a:cubicBezTo>
                    <a:pt x="237" y="51"/>
                    <a:pt x="237" y="51"/>
                    <a:pt x="237" y="51"/>
                  </a:cubicBezTo>
                  <a:cubicBezTo>
                    <a:pt x="237" y="50"/>
                    <a:pt x="237" y="48"/>
                    <a:pt x="235" y="46"/>
                  </a:cubicBezTo>
                  <a:cubicBezTo>
                    <a:pt x="233" y="45"/>
                    <a:pt x="230" y="43"/>
                    <a:pt x="227" y="42"/>
                  </a:cubicBezTo>
                  <a:cubicBezTo>
                    <a:pt x="227" y="42"/>
                    <a:pt x="226" y="42"/>
                    <a:pt x="226" y="42"/>
                  </a:cubicBezTo>
                  <a:cubicBezTo>
                    <a:pt x="225" y="41"/>
                    <a:pt x="225" y="41"/>
                    <a:pt x="224" y="41"/>
                  </a:cubicBezTo>
                  <a:cubicBezTo>
                    <a:pt x="224" y="41"/>
                    <a:pt x="224" y="41"/>
                    <a:pt x="224" y="41"/>
                  </a:cubicBezTo>
                  <a:cubicBezTo>
                    <a:pt x="223" y="40"/>
                    <a:pt x="222" y="39"/>
                    <a:pt x="221" y="39"/>
                  </a:cubicBezTo>
                  <a:cubicBezTo>
                    <a:pt x="217" y="38"/>
                    <a:pt x="213" y="37"/>
                    <a:pt x="209" y="36"/>
                  </a:cubicBezTo>
                  <a:cubicBezTo>
                    <a:pt x="208" y="36"/>
                    <a:pt x="208" y="36"/>
                    <a:pt x="208" y="36"/>
                  </a:cubicBezTo>
                  <a:cubicBezTo>
                    <a:pt x="207" y="35"/>
                    <a:pt x="207" y="35"/>
                    <a:pt x="207" y="35"/>
                  </a:cubicBezTo>
                  <a:cubicBezTo>
                    <a:pt x="205" y="34"/>
                    <a:pt x="204" y="33"/>
                    <a:pt x="201" y="32"/>
                  </a:cubicBezTo>
                  <a:cubicBezTo>
                    <a:pt x="200" y="31"/>
                    <a:pt x="199" y="31"/>
                    <a:pt x="198" y="31"/>
                  </a:cubicBezTo>
                  <a:cubicBezTo>
                    <a:pt x="197" y="31"/>
                    <a:pt x="196" y="31"/>
                    <a:pt x="196" y="31"/>
                  </a:cubicBezTo>
                  <a:cubicBezTo>
                    <a:pt x="195" y="31"/>
                    <a:pt x="194" y="31"/>
                    <a:pt x="193" y="30"/>
                  </a:cubicBezTo>
                  <a:cubicBezTo>
                    <a:pt x="192" y="30"/>
                    <a:pt x="192" y="29"/>
                    <a:pt x="191" y="29"/>
                  </a:cubicBezTo>
                  <a:cubicBezTo>
                    <a:pt x="190" y="29"/>
                    <a:pt x="190" y="29"/>
                    <a:pt x="190" y="29"/>
                  </a:cubicBezTo>
                  <a:cubicBezTo>
                    <a:pt x="190" y="28"/>
                    <a:pt x="187" y="27"/>
                    <a:pt x="187" y="26"/>
                  </a:cubicBezTo>
                  <a:cubicBezTo>
                    <a:pt x="186" y="24"/>
                    <a:pt x="185" y="22"/>
                    <a:pt x="184" y="19"/>
                  </a:cubicBezTo>
                  <a:cubicBezTo>
                    <a:pt x="182" y="17"/>
                    <a:pt x="180" y="15"/>
                    <a:pt x="177" y="13"/>
                  </a:cubicBezTo>
                  <a:cubicBezTo>
                    <a:pt x="177" y="13"/>
                    <a:pt x="176" y="12"/>
                    <a:pt x="175" y="12"/>
                  </a:cubicBezTo>
                  <a:cubicBezTo>
                    <a:pt x="174" y="12"/>
                    <a:pt x="173" y="11"/>
                    <a:pt x="172" y="11"/>
                  </a:cubicBezTo>
                  <a:cubicBezTo>
                    <a:pt x="172" y="10"/>
                    <a:pt x="171" y="9"/>
                    <a:pt x="170" y="8"/>
                  </a:cubicBezTo>
                  <a:cubicBezTo>
                    <a:pt x="169" y="7"/>
                    <a:pt x="167" y="6"/>
                    <a:pt x="166" y="5"/>
                  </a:cubicBezTo>
                  <a:cubicBezTo>
                    <a:pt x="165" y="4"/>
                    <a:pt x="163" y="2"/>
                    <a:pt x="161" y="1"/>
                  </a:cubicBezTo>
                  <a:cubicBezTo>
                    <a:pt x="159" y="0"/>
                    <a:pt x="159" y="0"/>
                    <a:pt x="159" y="0"/>
                  </a:cubicBezTo>
                  <a:cubicBezTo>
                    <a:pt x="157" y="2"/>
                    <a:pt x="157" y="2"/>
                    <a:pt x="157" y="2"/>
                  </a:cubicBezTo>
                  <a:cubicBezTo>
                    <a:pt x="137" y="23"/>
                    <a:pt x="37" y="133"/>
                    <a:pt x="12" y="151"/>
                  </a:cubicBezTo>
                  <a:cubicBezTo>
                    <a:pt x="11" y="152"/>
                    <a:pt x="11" y="152"/>
                    <a:pt x="11" y="152"/>
                  </a:cubicBezTo>
                  <a:cubicBezTo>
                    <a:pt x="0" y="288"/>
                    <a:pt x="0" y="288"/>
                    <a:pt x="0" y="288"/>
                  </a:cubicBezTo>
                  <a:cubicBezTo>
                    <a:pt x="3" y="289"/>
                    <a:pt x="3" y="289"/>
                    <a:pt x="3" y="289"/>
                  </a:cubicBezTo>
                  <a:cubicBezTo>
                    <a:pt x="4" y="289"/>
                    <a:pt x="4" y="289"/>
                    <a:pt x="5" y="289"/>
                  </a:cubicBezTo>
                  <a:cubicBezTo>
                    <a:pt x="5" y="289"/>
                    <a:pt x="6" y="289"/>
                    <a:pt x="6" y="292"/>
                  </a:cubicBezTo>
                  <a:cubicBezTo>
                    <a:pt x="6" y="292"/>
                    <a:pt x="6" y="293"/>
                    <a:pt x="6" y="293"/>
                  </a:cubicBezTo>
                  <a:cubicBezTo>
                    <a:pt x="6" y="295"/>
                    <a:pt x="6" y="296"/>
                    <a:pt x="6" y="297"/>
                  </a:cubicBezTo>
                  <a:cubicBezTo>
                    <a:pt x="7" y="298"/>
                    <a:pt x="7" y="300"/>
                    <a:pt x="7" y="301"/>
                  </a:cubicBezTo>
                  <a:cubicBezTo>
                    <a:pt x="7" y="307"/>
                    <a:pt x="7" y="315"/>
                    <a:pt x="15" y="319"/>
                  </a:cubicBezTo>
                  <a:cubicBezTo>
                    <a:pt x="22" y="322"/>
                    <a:pt x="30" y="324"/>
                    <a:pt x="38" y="324"/>
                  </a:cubicBezTo>
                  <a:cubicBezTo>
                    <a:pt x="38" y="324"/>
                    <a:pt x="39" y="324"/>
                    <a:pt x="40" y="324"/>
                  </a:cubicBezTo>
                  <a:cubicBezTo>
                    <a:pt x="42" y="324"/>
                    <a:pt x="45" y="323"/>
                    <a:pt x="47" y="322"/>
                  </a:cubicBezTo>
                  <a:cubicBezTo>
                    <a:pt x="49" y="321"/>
                    <a:pt x="50" y="320"/>
                    <a:pt x="52" y="320"/>
                  </a:cubicBezTo>
                  <a:cubicBezTo>
                    <a:pt x="53" y="320"/>
                    <a:pt x="54" y="320"/>
                    <a:pt x="54" y="321"/>
                  </a:cubicBezTo>
                  <a:cubicBezTo>
                    <a:pt x="57" y="322"/>
                    <a:pt x="62" y="327"/>
                    <a:pt x="64" y="331"/>
                  </a:cubicBezTo>
                  <a:cubicBezTo>
                    <a:pt x="64" y="331"/>
                    <a:pt x="64" y="331"/>
                    <a:pt x="64" y="331"/>
                  </a:cubicBezTo>
                  <a:cubicBezTo>
                    <a:pt x="64" y="333"/>
                    <a:pt x="65" y="335"/>
                    <a:pt x="69" y="337"/>
                  </a:cubicBezTo>
                  <a:cubicBezTo>
                    <a:pt x="69" y="337"/>
                    <a:pt x="70" y="337"/>
                    <a:pt x="70" y="337"/>
                  </a:cubicBezTo>
                  <a:cubicBezTo>
                    <a:pt x="72" y="337"/>
                    <a:pt x="73" y="337"/>
                    <a:pt x="74" y="336"/>
                  </a:cubicBezTo>
                  <a:cubicBezTo>
                    <a:pt x="75" y="336"/>
                    <a:pt x="76" y="335"/>
                    <a:pt x="77" y="335"/>
                  </a:cubicBezTo>
                  <a:cubicBezTo>
                    <a:pt x="78" y="336"/>
                    <a:pt x="80" y="337"/>
                    <a:pt x="82" y="340"/>
                  </a:cubicBezTo>
                  <a:cubicBezTo>
                    <a:pt x="83" y="342"/>
                    <a:pt x="85" y="344"/>
                    <a:pt x="87" y="346"/>
                  </a:cubicBezTo>
                  <a:cubicBezTo>
                    <a:pt x="89" y="347"/>
                    <a:pt x="91" y="348"/>
                    <a:pt x="93" y="348"/>
                  </a:cubicBezTo>
                  <a:cubicBezTo>
                    <a:pt x="98" y="348"/>
                    <a:pt x="101" y="345"/>
                    <a:pt x="104" y="343"/>
                  </a:cubicBezTo>
                  <a:cubicBezTo>
                    <a:pt x="107" y="342"/>
                    <a:pt x="108" y="341"/>
                    <a:pt x="110" y="341"/>
                  </a:cubicBezTo>
                  <a:cubicBezTo>
                    <a:pt x="111" y="341"/>
                    <a:pt x="113" y="342"/>
                    <a:pt x="115" y="342"/>
                  </a:cubicBezTo>
                  <a:cubicBezTo>
                    <a:pt x="116" y="343"/>
                    <a:pt x="118" y="344"/>
                    <a:pt x="121" y="345"/>
                  </a:cubicBezTo>
                  <a:cubicBezTo>
                    <a:pt x="127" y="348"/>
                    <a:pt x="136" y="352"/>
                    <a:pt x="142" y="352"/>
                  </a:cubicBezTo>
                  <a:cubicBezTo>
                    <a:pt x="148" y="352"/>
                    <a:pt x="150" y="349"/>
                    <a:pt x="152" y="347"/>
                  </a:cubicBezTo>
                  <a:cubicBezTo>
                    <a:pt x="153" y="345"/>
                    <a:pt x="154" y="342"/>
                    <a:pt x="154" y="339"/>
                  </a:cubicBezTo>
                  <a:cubicBezTo>
                    <a:pt x="155" y="336"/>
                    <a:pt x="155" y="334"/>
                    <a:pt x="157" y="333"/>
                  </a:cubicBezTo>
                  <a:cubicBezTo>
                    <a:pt x="158" y="333"/>
                    <a:pt x="159" y="332"/>
                    <a:pt x="160" y="332"/>
                  </a:cubicBezTo>
                  <a:cubicBezTo>
                    <a:pt x="161" y="331"/>
                    <a:pt x="163" y="330"/>
                    <a:pt x="165" y="329"/>
                  </a:cubicBezTo>
                  <a:cubicBezTo>
                    <a:pt x="166" y="328"/>
                    <a:pt x="166" y="328"/>
                    <a:pt x="166" y="328"/>
                  </a:cubicBezTo>
                  <a:cubicBezTo>
                    <a:pt x="168" y="326"/>
                    <a:pt x="170" y="324"/>
                    <a:pt x="172" y="322"/>
                  </a:cubicBezTo>
                  <a:cubicBezTo>
                    <a:pt x="173" y="321"/>
                    <a:pt x="173" y="319"/>
                    <a:pt x="174" y="318"/>
                  </a:cubicBezTo>
                  <a:cubicBezTo>
                    <a:pt x="177" y="313"/>
                    <a:pt x="179" y="310"/>
                    <a:pt x="182" y="310"/>
                  </a:cubicBezTo>
                  <a:cubicBezTo>
                    <a:pt x="183" y="310"/>
                    <a:pt x="184" y="311"/>
                    <a:pt x="186" y="311"/>
                  </a:cubicBezTo>
                  <a:cubicBezTo>
                    <a:pt x="187" y="312"/>
                    <a:pt x="188" y="313"/>
                    <a:pt x="189" y="313"/>
                  </a:cubicBezTo>
                  <a:cubicBezTo>
                    <a:pt x="193" y="314"/>
                    <a:pt x="197" y="315"/>
                    <a:pt x="201" y="316"/>
                  </a:cubicBezTo>
                  <a:cubicBezTo>
                    <a:pt x="202" y="316"/>
                    <a:pt x="202" y="316"/>
                    <a:pt x="202" y="316"/>
                  </a:cubicBezTo>
                  <a:cubicBezTo>
                    <a:pt x="204" y="316"/>
                    <a:pt x="206" y="316"/>
                    <a:pt x="208" y="316"/>
                  </a:cubicBezTo>
                  <a:cubicBezTo>
                    <a:pt x="209" y="316"/>
                    <a:pt x="210" y="316"/>
                    <a:pt x="212" y="316"/>
                  </a:cubicBezTo>
                  <a:cubicBezTo>
                    <a:pt x="213" y="316"/>
                    <a:pt x="214" y="316"/>
                    <a:pt x="215" y="316"/>
                  </a:cubicBezTo>
                  <a:cubicBezTo>
                    <a:pt x="216" y="316"/>
                    <a:pt x="218" y="316"/>
                    <a:pt x="219" y="316"/>
                  </a:cubicBezTo>
                  <a:cubicBezTo>
                    <a:pt x="223" y="317"/>
                    <a:pt x="224" y="319"/>
                    <a:pt x="227" y="325"/>
                  </a:cubicBezTo>
                  <a:cubicBezTo>
                    <a:pt x="227" y="325"/>
                    <a:pt x="227" y="325"/>
                    <a:pt x="227" y="325"/>
                  </a:cubicBezTo>
                  <a:cubicBezTo>
                    <a:pt x="227" y="326"/>
                    <a:pt x="227" y="327"/>
                    <a:pt x="227" y="328"/>
                  </a:cubicBezTo>
                  <a:cubicBezTo>
                    <a:pt x="228" y="329"/>
                    <a:pt x="228" y="330"/>
                    <a:pt x="228" y="332"/>
                  </a:cubicBezTo>
                  <a:cubicBezTo>
                    <a:pt x="229" y="333"/>
                    <a:pt x="230" y="334"/>
                    <a:pt x="231" y="336"/>
                  </a:cubicBezTo>
                  <a:cubicBezTo>
                    <a:pt x="231" y="336"/>
                    <a:pt x="232" y="337"/>
                    <a:pt x="232" y="337"/>
                  </a:cubicBezTo>
                  <a:cubicBezTo>
                    <a:pt x="235" y="341"/>
                    <a:pt x="238" y="346"/>
                    <a:pt x="243" y="348"/>
                  </a:cubicBezTo>
                  <a:cubicBezTo>
                    <a:pt x="245" y="349"/>
                    <a:pt x="247" y="349"/>
                    <a:pt x="250" y="349"/>
                  </a:cubicBezTo>
                  <a:cubicBezTo>
                    <a:pt x="252" y="349"/>
                    <a:pt x="254" y="349"/>
                    <a:pt x="257" y="348"/>
                  </a:cubicBezTo>
                  <a:cubicBezTo>
                    <a:pt x="258" y="348"/>
                    <a:pt x="258" y="348"/>
                    <a:pt x="259" y="347"/>
                  </a:cubicBezTo>
                  <a:cubicBezTo>
                    <a:pt x="261" y="346"/>
                    <a:pt x="264" y="345"/>
                    <a:pt x="265" y="345"/>
                  </a:cubicBezTo>
                  <a:cubicBezTo>
                    <a:pt x="265" y="345"/>
                    <a:pt x="266" y="345"/>
                    <a:pt x="266" y="346"/>
                  </a:cubicBezTo>
                  <a:cubicBezTo>
                    <a:pt x="266" y="346"/>
                    <a:pt x="266" y="346"/>
                    <a:pt x="266" y="346"/>
                  </a:cubicBezTo>
                  <a:cubicBezTo>
                    <a:pt x="265" y="347"/>
                    <a:pt x="265" y="347"/>
                    <a:pt x="265" y="348"/>
                  </a:cubicBezTo>
                  <a:cubicBezTo>
                    <a:pt x="263" y="353"/>
                    <a:pt x="264" y="358"/>
                    <a:pt x="266" y="363"/>
                  </a:cubicBezTo>
                  <a:cubicBezTo>
                    <a:pt x="267" y="366"/>
                    <a:pt x="270" y="367"/>
                    <a:pt x="272" y="368"/>
                  </a:cubicBezTo>
                  <a:cubicBezTo>
                    <a:pt x="274" y="369"/>
                    <a:pt x="275" y="369"/>
                    <a:pt x="275" y="370"/>
                  </a:cubicBezTo>
                  <a:cubicBezTo>
                    <a:pt x="275" y="371"/>
                    <a:pt x="275" y="371"/>
                    <a:pt x="274" y="373"/>
                  </a:cubicBezTo>
                  <a:cubicBezTo>
                    <a:pt x="272" y="375"/>
                    <a:pt x="270" y="378"/>
                    <a:pt x="272" y="382"/>
                  </a:cubicBezTo>
                  <a:cubicBezTo>
                    <a:pt x="273" y="386"/>
                    <a:pt x="277" y="386"/>
                    <a:pt x="279" y="387"/>
                  </a:cubicBezTo>
                  <a:cubicBezTo>
                    <a:pt x="280" y="387"/>
                    <a:pt x="282" y="387"/>
                    <a:pt x="282" y="387"/>
                  </a:cubicBezTo>
                  <a:cubicBezTo>
                    <a:pt x="282" y="387"/>
                    <a:pt x="282" y="388"/>
                    <a:pt x="282" y="389"/>
                  </a:cubicBezTo>
                  <a:cubicBezTo>
                    <a:pt x="282" y="390"/>
                    <a:pt x="281" y="391"/>
                    <a:pt x="281" y="392"/>
                  </a:cubicBezTo>
                  <a:cubicBezTo>
                    <a:pt x="282" y="398"/>
                    <a:pt x="285" y="403"/>
                    <a:pt x="292" y="406"/>
                  </a:cubicBezTo>
                  <a:cubicBezTo>
                    <a:pt x="302" y="410"/>
                    <a:pt x="312" y="411"/>
                    <a:pt x="322" y="413"/>
                  </a:cubicBezTo>
                  <a:cubicBezTo>
                    <a:pt x="325" y="413"/>
                    <a:pt x="325" y="413"/>
                    <a:pt x="325" y="413"/>
                  </a:cubicBezTo>
                  <a:cubicBezTo>
                    <a:pt x="325" y="413"/>
                    <a:pt x="326" y="413"/>
                    <a:pt x="327" y="413"/>
                  </a:cubicBezTo>
                  <a:cubicBezTo>
                    <a:pt x="331" y="413"/>
                    <a:pt x="335" y="412"/>
                    <a:pt x="339" y="411"/>
                  </a:cubicBezTo>
                  <a:cubicBezTo>
                    <a:pt x="342" y="409"/>
                    <a:pt x="345" y="408"/>
                    <a:pt x="348" y="408"/>
                  </a:cubicBezTo>
                  <a:cubicBezTo>
                    <a:pt x="349" y="408"/>
                    <a:pt x="349" y="408"/>
                    <a:pt x="350" y="408"/>
                  </a:cubicBezTo>
                  <a:cubicBezTo>
                    <a:pt x="355" y="409"/>
                    <a:pt x="361" y="411"/>
                    <a:pt x="366" y="413"/>
                  </a:cubicBezTo>
                  <a:cubicBezTo>
                    <a:pt x="372" y="416"/>
                    <a:pt x="378" y="418"/>
                    <a:pt x="385" y="418"/>
                  </a:cubicBezTo>
                  <a:cubicBezTo>
                    <a:pt x="385" y="418"/>
                    <a:pt x="386" y="418"/>
                    <a:pt x="387" y="418"/>
                  </a:cubicBezTo>
                  <a:cubicBezTo>
                    <a:pt x="388" y="418"/>
                    <a:pt x="389" y="417"/>
                    <a:pt x="390" y="417"/>
                  </a:cubicBezTo>
                  <a:cubicBezTo>
                    <a:pt x="391" y="417"/>
                    <a:pt x="391" y="417"/>
                    <a:pt x="391" y="417"/>
                  </a:cubicBezTo>
                  <a:cubicBezTo>
                    <a:pt x="391" y="417"/>
                    <a:pt x="391" y="417"/>
                    <a:pt x="392" y="417"/>
                  </a:cubicBezTo>
                  <a:cubicBezTo>
                    <a:pt x="392" y="418"/>
                    <a:pt x="393" y="419"/>
                    <a:pt x="393" y="421"/>
                  </a:cubicBezTo>
                  <a:cubicBezTo>
                    <a:pt x="393" y="422"/>
                    <a:pt x="393" y="425"/>
                    <a:pt x="394" y="426"/>
                  </a:cubicBezTo>
                  <a:cubicBezTo>
                    <a:pt x="396" y="428"/>
                    <a:pt x="399" y="433"/>
                    <a:pt x="403" y="435"/>
                  </a:cubicBezTo>
                  <a:cubicBezTo>
                    <a:pt x="405" y="436"/>
                    <a:pt x="406" y="437"/>
                    <a:pt x="408" y="437"/>
                  </a:cubicBezTo>
                  <a:cubicBezTo>
                    <a:pt x="410" y="437"/>
                    <a:pt x="411" y="438"/>
                    <a:pt x="412" y="439"/>
                  </a:cubicBezTo>
                  <a:cubicBezTo>
                    <a:pt x="414" y="441"/>
                    <a:pt x="416" y="445"/>
                    <a:pt x="415" y="448"/>
                  </a:cubicBezTo>
                  <a:cubicBezTo>
                    <a:pt x="415" y="448"/>
                    <a:pt x="415" y="448"/>
                    <a:pt x="415" y="448"/>
                  </a:cubicBezTo>
                  <a:cubicBezTo>
                    <a:pt x="414" y="448"/>
                    <a:pt x="411" y="449"/>
                    <a:pt x="410" y="452"/>
                  </a:cubicBezTo>
                  <a:cubicBezTo>
                    <a:pt x="409" y="455"/>
                    <a:pt x="411" y="457"/>
                    <a:pt x="413" y="458"/>
                  </a:cubicBezTo>
                  <a:cubicBezTo>
                    <a:pt x="413" y="458"/>
                    <a:pt x="413" y="459"/>
                    <a:pt x="413" y="459"/>
                  </a:cubicBezTo>
                  <a:cubicBezTo>
                    <a:pt x="413" y="459"/>
                    <a:pt x="414" y="460"/>
                    <a:pt x="414" y="460"/>
                  </a:cubicBezTo>
                  <a:cubicBezTo>
                    <a:pt x="414" y="460"/>
                    <a:pt x="414" y="461"/>
                    <a:pt x="414" y="461"/>
                  </a:cubicBezTo>
                  <a:cubicBezTo>
                    <a:pt x="414" y="461"/>
                    <a:pt x="414" y="461"/>
                    <a:pt x="414" y="462"/>
                  </a:cubicBezTo>
                  <a:cubicBezTo>
                    <a:pt x="414" y="464"/>
                    <a:pt x="414" y="464"/>
                    <a:pt x="413" y="464"/>
                  </a:cubicBezTo>
                  <a:cubicBezTo>
                    <a:pt x="412" y="464"/>
                    <a:pt x="409" y="462"/>
                    <a:pt x="407" y="461"/>
                  </a:cubicBezTo>
                  <a:cubicBezTo>
                    <a:pt x="404" y="460"/>
                    <a:pt x="401" y="458"/>
                    <a:pt x="398" y="458"/>
                  </a:cubicBezTo>
                  <a:cubicBezTo>
                    <a:pt x="396" y="458"/>
                    <a:pt x="396" y="458"/>
                    <a:pt x="396" y="458"/>
                  </a:cubicBezTo>
                  <a:cubicBezTo>
                    <a:pt x="394" y="458"/>
                    <a:pt x="393" y="458"/>
                    <a:pt x="393" y="457"/>
                  </a:cubicBezTo>
                  <a:cubicBezTo>
                    <a:pt x="392" y="456"/>
                    <a:pt x="391" y="455"/>
                    <a:pt x="391" y="454"/>
                  </a:cubicBezTo>
                  <a:cubicBezTo>
                    <a:pt x="390" y="452"/>
                    <a:pt x="388" y="450"/>
                    <a:pt x="386" y="448"/>
                  </a:cubicBezTo>
                  <a:cubicBezTo>
                    <a:pt x="385" y="448"/>
                    <a:pt x="385" y="447"/>
                    <a:pt x="384" y="447"/>
                  </a:cubicBezTo>
                  <a:cubicBezTo>
                    <a:pt x="383" y="446"/>
                    <a:pt x="383" y="446"/>
                    <a:pt x="383" y="445"/>
                  </a:cubicBezTo>
                  <a:cubicBezTo>
                    <a:pt x="382" y="445"/>
                    <a:pt x="382" y="445"/>
                    <a:pt x="382" y="444"/>
                  </a:cubicBezTo>
                  <a:cubicBezTo>
                    <a:pt x="382" y="443"/>
                    <a:pt x="382" y="442"/>
                    <a:pt x="381" y="440"/>
                  </a:cubicBezTo>
                  <a:cubicBezTo>
                    <a:pt x="380" y="438"/>
                    <a:pt x="377" y="437"/>
                    <a:pt x="374" y="437"/>
                  </a:cubicBezTo>
                  <a:cubicBezTo>
                    <a:pt x="371" y="437"/>
                    <a:pt x="367" y="438"/>
                    <a:pt x="365" y="441"/>
                  </a:cubicBezTo>
                  <a:cubicBezTo>
                    <a:pt x="364" y="443"/>
                    <a:pt x="364" y="445"/>
                    <a:pt x="364" y="447"/>
                  </a:cubicBezTo>
                  <a:cubicBezTo>
                    <a:pt x="365" y="450"/>
                    <a:pt x="368" y="451"/>
                    <a:pt x="370" y="452"/>
                  </a:cubicBezTo>
                  <a:cubicBezTo>
                    <a:pt x="371" y="453"/>
                    <a:pt x="372" y="454"/>
                    <a:pt x="372" y="454"/>
                  </a:cubicBezTo>
                  <a:cubicBezTo>
                    <a:pt x="375" y="457"/>
                    <a:pt x="380" y="464"/>
                    <a:pt x="376" y="468"/>
                  </a:cubicBezTo>
                  <a:cubicBezTo>
                    <a:pt x="376" y="469"/>
                    <a:pt x="375" y="470"/>
                    <a:pt x="374" y="471"/>
                  </a:cubicBezTo>
                  <a:cubicBezTo>
                    <a:pt x="371" y="473"/>
                    <a:pt x="368" y="475"/>
                    <a:pt x="368" y="479"/>
                  </a:cubicBezTo>
                  <a:cubicBezTo>
                    <a:pt x="367" y="481"/>
                    <a:pt x="368" y="483"/>
                    <a:pt x="368" y="485"/>
                  </a:cubicBezTo>
                  <a:cubicBezTo>
                    <a:pt x="368" y="485"/>
                    <a:pt x="369" y="486"/>
                    <a:pt x="369" y="486"/>
                  </a:cubicBezTo>
                  <a:cubicBezTo>
                    <a:pt x="369" y="488"/>
                    <a:pt x="369" y="490"/>
                    <a:pt x="370" y="491"/>
                  </a:cubicBezTo>
                  <a:cubicBezTo>
                    <a:pt x="370" y="492"/>
                    <a:pt x="370" y="494"/>
                    <a:pt x="370" y="495"/>
                  </a:cubicBezTo>
                  <a:cubicBezTo>
                    <a:pt x="371" y="498"/>
                    <a:pt x="371" y="502"/>
                    <a:pt x="371" y="506"/>
                  </a:cubicBezTo>
                  <a:cubicBezTo>
                    <a:pt x="371" y="508"/>
                    <a:pt x="371" y="508"/>
                    <a:pt x="371" y="508"/>
                  </a:cubicBezTo>
                  <a:cubicBezTo>
                    <a:pt x="372" y="513"/>
                    <a:pt x="370" y="519"/>
                    <a:pt x="367" y="524"/>
                  </a:cubicBezTo>
                  <a:cubicBezTo>
                    <a:pt x="366" y="525"/>
                    <a:pt x="365" y="528"/>
                    <a:pt x="364" y="529"/>
                  </a:cubicBezTo>
                  <a:cubicBezTo>
                    <a:pt x="362" y="529"/>
                    <a:pt x="361" y="530"/>
                    <a:pt x="360" y="530"/>
                  </a:cubicBezTo>
                  <a:cubicBezTo>
                    <a:pt x="357" y="531"/>
                    <a:pt x="354" y="532"/>
                    <a:pt x="351" y="536"/>
                  </a:cubicBezTo>
                  <a:cubicBezTo>
                    <a:pt x="349" y="540"/>
                    <a:pt x="345" y="548"/>
                    <a:pt x="349" y="553"/>
                  </a:cubicBezTo>
                  <a:cubicBezTo>
                    <a:pt x="351" y="554"/>
                    <a:pt x="352" y="555"/>
                    <a:pt x="354" y="555"/>
                  </a:cubicBezTo>
                  <a:cubicBezTo>
                    <a:pt x="356" y="555"/>
                    <a:pt x="358" y="554"/>
                    <a:pt x="360" y="553"/>
                  </a:cubicBezTo>
                  <a:cubicBezTo>
                    <a:pt x="361" y="552"/>
                    <a:pt x="363" y="551"/>
                    <a:pt x="363" y="551"/>
                  </a:cubicBezTo>
                  <a:cubicBezTo>
                    <a:pt x="363" y="551"/>
                    <a:pt x="363" y="551"/>
                    <a:pt x="363" y="551"/>
                  </a:cubicBezTo>
                  <a:cubicBezTo>
                    <a:pt x="363" y="554"/>
                    <a:pt x="356" y="560"/>
                    <a:pt x="354" y="561"/>
                  </a:cubicBezTo>
                  <a:cubicBezTo>
                    <a:pt x="353" y="561"/>
                    <a:pt x="352" y="561"/>
                    <a:pt x="351" y="561"/>
                  </a:cubicBezTo>
                  <a:cubicBezTo>
                    <a:pt x="349" y="562"/>
                    <a:pt x="346" y="562"/>
                    <a:pt x="344" y="564"/>
                  </a:cubicBezTo>
                  <a:cubicBezTo>
                    <a:pt x="340" y="567"/>
                    <a:pt x="338" y="573"/>
                    <a:pt x="340" y="577"/>
                  </a:cubicBezTo>
                  <a:cubicBezTo>
                    <a:pt x="341" y="580"/>
                    <a:pt x="343" y="581"/>
                    <a:pt x="347" y="581"/>
                  </a:cubicBezTo>
                  <a:cubicBezTo>
                    <a:pt x="348" y="581"/>
                    <a:pt x="349" y="581"/>
                    <a:pt x="350" y="581"/>
                  </a:cubicBezTo>
                  <a:cubicBezTo>
                    <a:pt x="357" y="579"/>
                    <a:pt x="366" y="574"/>
                    <a:pt x="373" y="568"/>
                  </a:cubicBezTo>
                  <a:cubicBezTo>
                    <a:pt x="374" y="566"/>
                    <a:pt x="376" y="564"/>
                    <a:pt x="378" y="563"/>
                  </a:cubicBezTo>
                  <a:cubicBezTo>
                    <a:pt x="381" y="560"/>
                    <a:pt x="383" y="557"/>
                    <a:pt x="386" y="555"/>
                  </a:cubicBezTo>
                  <a:cubicBezTo>
                    <a:pt x="387" y="553"/>
                    <a:pt x="389" y="552"/>
                    <a:pt x="390" y="550"/>
                  </a:cubicBezTo>
                  <a:cubicBezTo>
                    <a:pt x="393" y="547"/>
                    <a:pt x="395" y="545"/>
                    <a:pt x="399" y="544"/>
                  </a:cubicBezTo>
                  <a:cubicBezTo>
                    <a:pt x="399" y="543"/>
                    <a:pt x="400" y="543"/>
                    <a:pt x="401" y="543"/>
                  </a:cubicBezTo>
                  <a:cubicBezTo>
                    <a:pt x="402" y="543"/>
                    <a:pt x="403" y="544"/>
                    <a:pt x="405" y="545"/>
                  </a:cubicBezTo>
                  <a:cubicBezTo>
                    <a:pt x="406" y="546"/>
                    <a:pt x="407" y="547"/>
                    <a:pt x="409" y="547"/>
                  </a:cubicBezTo>
                  <a:cubicBezTo>
                    <a:pt x="410" y="548"/>
                    <a:pt x="411" y="548"/>
                    <a:pt x="412" y="548"/>
                  </a:cubicBezTo>
                  <a:cubicBezTo>
                    <a:pt x="416" y="548"/>
                    <a:pt x="419" y="545"/>
                    <a:pt x="421" y="543"/>
                  </a:cubicBezTo>
                  <a:cubicBezTo>
                    <a:pt x="422" y="542"/>
                    <a:pt x="423" y="541"/>
                    <a:pt x="423" y="541"/>
                  </a:cubicBezTo>
                  <a:cubicBezTo>
                    <a:pt x="425" y="539"/>
                    <a:pt x="428" y="538"/>
                    <a:pt x="431" y="538"/>
                  </a:cubicBezTo>
                  <a:cubicBezTo>
                    <a:pt x="433" y="537"/>
                    <a:pt x="436" y="536"/>
                    <a:pt x="439" y="535"/>
                  </a:cubicBezTo>
                  <a:cubicBezTo>
                    <a:pt x="440" y="534"/>
                    <a:pt x="442" y="533"/>
                    <a:pt x="444" y="533"/>
                  </a:cubicBezTo>
                  <a:cubicBezTo>
                    <a:pt x="448" y="531"/>
                    <a:pt x="453" y="530"/>
                    <a:pt x="456" y="526"/>
                  </a:cubicBezTo>
                  <a:cubicBezTo>
                    <a:pt x="457" y="524"/>
                    <a:pt x="458" y="523"/>
                    <a:pt x="458" y="522"/>
                  </a:cubicBezTo>
                  <a:cubicBezTo>
                    <a:pt x="458" y="522"/>
                    <a:pt x="458" y="521"/>
                    <a:pt x="458" y="521"/>
                  </a:cubicBezTo>
                  <a:cubicBezTo>
                    <a:pt x="458" y="518"/>
                    <a:pt x="459" y="515"/>
                    <a:pt x="457" y="512"/>
                  </a:cubicBezTo>
                  <a:cubicBezTo>
                    <a:pt x="456" y="511"/>
                    <a:pt x="454" y="510"/>
                    <a:pt x="452" y="510"/>
                  </a:cubicBezTo>
                  <a:cubicBezTo>
                    <a:pt x="450" y="510"/>
                    <a:pt x="448" y="510"/>
                    <a:pt x="446" y="511"/>
                  </a:cubicBezTo>
                  <a:cubicBezTo>
                    <a:pt x="444" y="511"/>
                    <a:pt x="442" y="511"/>
                    <a:pt x="440" y="511"/>
                  </a:cubicBezTo>
                  <a:cubicBezTo>
                    <a:pt x="438" y="511"/>
                    <a:pt x="437" y="511"/>
                    <a:pt x="437" y="510"/>
                  </a:cubicBezTo>
                  <a:cubicBezTo>
                    <a:pt x="435" y="508"/>
                    <a:pt x="437" y="506"/>
                    <a:pt x="441" y="502"/>
                  </a:cubicBezTo>
                  <a:cubicBezTo>
                    <a:pt x="442" y="501"/>
                    <a:pt x="442" y="500"/>
                    <a:pt x="443" y="500"/>
                  </a:cubicBezTo>
                  <a:cubicBezTo>
                    <a:pt x="450" y="492"/>
                    <a:pt x="455" y="488"/>
                    <a:pt x="464" y="485"/>
                  </a:cubicBezTo>
                  <a:cubicBezTo>
                    <a:pt x="466" y="484"/>
                    <a:pt x="469" y="482"/>
                    <a:pt x="472" y="481"/>
                  </a:cubicBezTo>
                  <a:cubicBezTo>
                    <a:pt x="476" y="478"/>
                    <a:pt x="481" y="475"/>
                    <a:pt x="485" y="475"/>
                  </a:cubicBezTo>
                  <a:cubicBezTo>
                    <a:pt x="487" y="475"/>
                    <a:pt x="490" y="476"/>
                    <a:pt x="492" y="477"/>
                  </a:cubicBezTo>
                  <a:cubicBezTo>
                    <a:pt x="495" y="479"/>
                    <a:pt x="499" y="480"/>
                    <a:pt x="502" y="480"/>
                  </a:cubicBezTo>
                  <a:cubicBezTo>
                    <a:pt x="505" y="480"/>
                    <a:pt x="507" y="479"/>
                    <a:pt x="509" y="477"/>
                  </a:cubicBezTo>
                  <a:cubicBezTo>
                    <a:pt x="513" y="475"/>
                    <a:pt x="513" y="472"/>
                    <a:pt x="513" y="469"/>
                  </a:cubicBezTo>
                  <a:cubicBezTo>
                    <a:pt x="514" y="468"/>
                    <a:pt x="514" y="466"/>
                    <a:pt x="515" y="465"/>
                  </a:cubicBezTo>
                  <a:cubicBezTo>
                    <a:pt x="516" y="463"/>
                    <a:pt x="519" y="461"/>
                    <a:pt x="521" y="460"/>
                  </a:cubicBezTo>
                  <a:cubicBezTo>
                    <a:pt x="524" y="458"/>
                    <a:pt x="527" y="456"/>
                    <a:pt x="529" y="454"/>
                  </a:cubicBezTo>
                  <a:cubicBezTo>
                    <a:pt x="531" y="451"/>
                    <a:pt x="534" y="448"/>
                    <a:pt x="536" y="445"/>
                  </a:cubicBezTo>
                  <a:cubicBezTo>
                    <a:pt x="537" y="443"/>
                    <a:pt x="539" y="441"/>
                    <a:pt x="540" y="439"/>
                  </a:cubicBezTo>
                  <a:cubicBezTo>
                    <a:pt x="548" y="429"/>
                    <a:pt x="556" y="420"/>
                    <a:pt x="567" y="417"/>
                  </a:cubicBezTo>
                  <a:cubicBezTo>
                    <a:pt x="570" y="416"/>
                    <a:pt x="570" y="416"/>
                    <a:pt x="570" y="416"/>
                  </a:cubicBezTo>
                  <a:lnTo>
                    <a:pt x="569" y="413"/>
                  </a:lnTo>
                  <a:close/>
                </a:path>
              </a:pathLst>
            </a:custGeom>
            <a:grpFill/>
            <a:ln w="4763" cap="rnd">
              <a:solidFill>
                <a:schemeClr val="bg2"/>
              </a:solidFill>
              <a:prstDash val="solid"/>
              <a:round/>
              <a:headEnd/>
              <a:tailEnd/>
            </a:ln>
          </p:spPr>
          <p:txBody>
            <a:bodyPr vert="horz" wrap="square" lIns="243797" tIns="121899" rIns="243797" bIns="121899" numCol="1" anchor="t" anchorCtr="0" compatLnSpc="1">
              <a:prstTxWarp prst="textNoShape">
                <a:avLst/>
              </a:prstTxWarp>
            </a:bodyPr>
            <a:lstStyle/>
            <a:p>
              <a:endParaRPr lang="en-US" dirty="0">
                <a:latin typeface="Open Sans"/>
                <a:cs typeface="Open Sans"/>
              </a:endParaRPr>
            </a:p>
          </p:txBody>
        </p:sp>
      </p:grpSp>
      <p:grpSp>
        <p:nvGrpSpPr>
          <p:cNvPr id="3" name="Group 2"/>
          <p:cNvGrpSpPr/>
          <p:nvPr/>
        </p:nvGrpSpPr>
        <p:grpSpPr>
          <a:xfrm>
            <a:off x="1652896" y="4125105"/>
            <a:ext cx="4047804" cy="2486936"/>
            <a:chOff x="1947464" y="4184177"/>
            <a:chExt cx="4046223" cy="2486936"/>
          </a:xfrm>
        </p:grpSpPr>
        <p:sp>
          <p:nvSpPr>
            <p:cNvPr id="222" name="Rectangle 221"/>
            <p:cNvSpPr/>
            <p:nvPr/>
          </p:nvSpPr>
          <p:spPr>
            <a:xfrm>
              <a:off x="2149487" y="4184177"/>
              <a:ext cx="2477058" cy="60673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44" tIns="0" rIns="243744" bIns="121869" rtlCol="0" anchor="ctr"/>
            <a:lstStyle/>
            <a:p>
              <a:pPr algn="ctr"/>
              <a:r>
                <a:rPr lang="en-US" sz="2400" b="1" dirty="0" smtClean="0">
                  <a:latin typeface="Open Sans"/>
                  <a:cs typeface="Open Sans"/>
                </a:rPr>
                <a:t>Element One</a:t>
              </a:r>
              <a:endParaRPr lang="en-US" sz="2400" b="1" dirty="0">
                <a:latin typeface="Open Sans"/>
                <a:cs typeface="Open Sans"/>
              </a:endParaRPr>
            </a:p>
          </p:txBody>
        </p:sp>
        <p:sp>
          <p:nvSpPr>
            <p:cNvPr id="223" name="Subtitle 2"/>
            <p:cNvSpPr txBox="1">
              <a:spLocks/>
            </p:cNvSpPr>
            <p:nvPr/>
          </p:nvSpPr>
          <p:spPr>
            <a:xfrm>
              <a:off x="1947464" y="4760238"/>
              <a:ext cx="4046223" cy="1910875"/>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latin typeface="Open Sans"/>
                  <a:cs typeface="Open Sans"/>
                </a:rPr>
                <a:t>Lorem ipsum dolor sit amet, consectetur adipiscing elit. Integer </a:t>
              </a:r>
              <a:r>
                <a:rPr lang="en-US" sz="2100" dirty="0" smtClean="0">
                  <a:latin typeface="Open Sans"/>
                  <a:cs typeface="Open Sans"/>
                </a:rPr>
                <a:t>pulvinar</a:t>
              </a:r>
              <a:endParaRPr lang="en-US" sz="2100" dirty="0">
                <a:latin typeface="Open Sans"/>
                <a:cs typeface="Open Sans"/>
              </a:endParaRPr>
            </a:p>
          </p:txBody>
        </p:sp>
      </p:grpSp>
      <p:grpSp>
        <p:nvGrpSpPr>
          <p:cNvPr id="4" name="Group 3"/>
          <p:cNvGrpSpPr/>
          <p:nvPr/>
        </p:nvGrpSpPr>
        <p:grpSpPr>
          <a:xfrm>
            <a:off x="1865187" y="10332876"/>
            <a:ext cx="4223800" cy="2071722"/>
            <a:chOff x="4467045" y="8446813"/>
            <a:chExt cx="4222150" cy="2071722"/>
          </a:xfrm>
        </p:grpSpPr>
        <p:sp>
          <p:nvSpPr>
            <p:cNvPr id="225" name="Rectangle 224"/>
            <p:cNvSpPr/>
            <p:nvPr/>
          </p:nvSpPr>
          <p:spPr>
            <a:xfrm>
              <a:off x="4722833" y="8446813"/>
              <a:ext cx="2639558" cy="60673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44" tIns="0" rIns="243744" bIns="121869" rtlCol="0" anchor="ctr"/>
            <a:lstStyle/>
            <a:p>
              <a:pPr algn="ctr"/>
              <a:r>
                <a:rPr lang="en-US" sz="2400" b="1" dirty="0" smtClean="0">
                  <a:latin typeface="Open Sans"/>
                  <a:cs typeface="Open Sans"/>
                </a:rPr>
                <a:t>Element Two</a:t>
              </a:r>
              <a:endParaRPr lang="en-US" sz="2400" b="1" dirty="0">
                <a:latin typeface="Open Sans"/>
                <a:cs typeface="Open Sans"/>
              </a:endParaRPr>
            </a:p>
          </p:txBody>
        </p:sp>
        <p:sp>
          <p:nvSpPr>
            <p:cNvPr id="226" name="Subtitle 2"/>
            <p:cNvSpPr txBox="1">
              <a:spLocks/>
            </p:cNvSpPr>
            <p:nvPr/>
          </p:nvSpPr>
          <p:spPr>
            <a:xfrm>
              <a:off x="4467045" y="9014859"/>
              <a:ext cx="4222150" cy="1503676"/>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latin typeface="Open Sans"/>
                  <a:cs typeface="Open Sans"/>
                </a:rPr>
                <a:t>Lorem ipsum dolor sit amet, consectetur adipiscing elit. </a:t>
              </a:r>
              <a:r>
                <a:rPr lang="en-US" sz="2100" dirty="0" smtClean="0">
                  <a:latin typeface="Open Sans"/>
                  <a:cs typeface="Open Sans"/>
                </a:rPr>
                <a:t>Integer</a:t>
              </a:r>
              <a:endParaRPr lang="en-US" sz="2100" dirty="0">
                <a:latin typeface="Open Sans"/>
                <a:cs typeface="Open Sans"/>
              </a:endParaRPr>
            </a:p>
          </p:txBody>
        </p:sp>
      </p:grpSp>
      <p:grpSp>
        <p:nvGrpSpPr>
          <p:cNvPr id="6" name="Group 5"/>
          <p:cNvGrpSpPr/>
          <p:nvPr/>
        </p:nvGrpSpPr>
        <p:grpSpPr>
          <a:xfrm>
            <a:off x="18888164" y="9110167"/>
            <a:ext cx="4102724" cy="2550530"/>
            <a:chOff x="19176001" y="9169239"/>
            <a:chExt cx="4101122" cy="2550530"/>
          </a:xfrm>
        </p:grpSpPr>
        <p:sp>
          <p:nvSpPr>
            <p:cNvPr id="227" name="Rectangle 226"/>
            <p:cNvSpPr/>
            <p:nvPr/>
          </p:nvSpPr>
          <p:spPr>
            <a:xfrm>
              <a:off x="19418774" y="9169239"/>
              <a:ext cx="2561362" cy="60673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44" tIns="0" rIns="243744" bIns="121869" rtlCol="0" anchor="ctr"/>
            <a:lstStyle/>
            <a:p>
              <a:pPr algn="ctr"/>
              <a:r>
                <a:rPr lang="en-US" sz="2400" b="1" dirty="0" smtClean="0">
                  <a:latin typeface="Open Sans"/>
                  <a:cs typeface="Open Sans"/>
                </a:rPr>
                <a:t>Element Five</a:t>
              </a:r>
              <a:endParaRPr lang="en-US" sz="2400" b="1" dirty="0">
                <a:latin typeface="Open Sans"/>
                <a:cs typeface="Open Sans"/>
              </a:endParaRPr>
            </a:p>
          </p:txBody>
        </p:sp>
        <p:sp>
          <p:nvSpPr>
            <p:cNvPr id="228" name="Subtitle 2"/>
            <p:cNvSpPr txBox="1">
              <a:spLocks/>
            </p:cNvSpPr>
            <p:nvPr/>
          </p:nvSpPr>
          <p:spPr>
            <a:xfrm>
              <a:off x="19176001" y="9808894"/>
              <a:ext cx="4101122" cy="1910875"/>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latin typeface="Open Sans"/>
                  <a:cs typeface="Open Sans"/>
                </a:rPr>
                <a:t>Lorem ipsum dolor sit amet, consectetur adipiscing elit. Integer </a:t>
              </a:r>
              <a:r>
                <a:rPr lang="en-US" sz="2100" dirty="0" smtClean="0">
                  <a:latin typeface="Open Sans"/>
                  <a:cs typeface="Open Sans"/>
                </a:rPr>
                <a:t>pulvinar</a:t>
              </a:r>
              <a:endParaRPr lang="en-US" sz="2100" dirty="0">
                <a:latin typeface="Open Sans"/>
                <a:cs typeface="Open Sans"/>
              </a:endParaRPr>
            </a:p>
          </p:txBody>
        </p:sp>
      </p:grpSp>
      <p:grpSp>
        <p:nvGrpSpPr>
          <p:cNvPr id="7" name="Group 6"/>
          <p:cNvGrpSpPr/>
          <p:nvPr/>
        </p:nvGrpSpPr>
        <p:grpSpPr>
          <a:xfrm>
            <a:off x="18893343" y="5361237"/>
            <a:ext cx="4093799" cy="2504916"/>
            <a:chOff x="19181178" y="5420309"/>
            <a:chExt cx="4092200" cy="2504916"/>
          </a:xfrm>
        </p:grpSpPr>
        <p:sp>
          <p:nvSpPr>
            <p:cNvPr id="230" name="Rectangle 229"/>
            <p:cNvSpPr/>
            <p:nvPr/>
          </p:nvSpPr>
          <p:spPr>
            <a:xfrm>
              <a:off x="19413304" y="5420309"/>
              <a:ext cx="2388975" cy="606736"/>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0" tIns="0" rIns="0" bIns="121869" rtlCol="0" anchor="ctr"/>
            <a:lstStyle/>
            <a:p>
              <a:pPr algn="ctr"/>
              <a:r>
                <a:rPr lang="en-US" sz="2400" b="1" dirty="0" smtClean="0">
                  <a:latin typeface="Open Sans"/>
                  <a:cs typeface="Open Sans"/>
                </a:rPr>
                <a:t>Element Four</a:t>
              </a:r>
              <a:endParaRPr lang="en-US" sz="2400" b="1" dirty="0">
                <a:latin typeface="Open Sans"/>
                <a:cs typeface="Open Sans"/>
              </a:endParaRPr>
            </a:p>
          </p:txBody>
        </p:sp>
        <p:sp>
          <p:nvSpPr>
            <p:cNvPr id="231" name="Subtitle 2"/>
            <p:cNvSpPr txBox="1">
              <a:spLocks/>
            </p:cNvSpPr>
            <p:nvPr/>
          </p:nvSpPr>
          <p:spPr>
            <a:xfrm>
              <a:off x="19181178" y="6014350"/>
              <a:ext cx="4092200" cy="1910875"/>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latin typeface="Open Sans"/>
                  <a:cs typeface="Open Sans"/>
                </a:rPr>
                <a:t>Lorem ipsum dolor sit amet, consectetur adipiscing elit. Integer </a:t>
              </a:r>
              <a:r>
                <a:rPr lang="en-US" sz="2100" dirty="0" smtClean="0">
                  <a:latin typeface="Open Sans"/>
                  <a:cs typeface="Open Sans"/>
                </a:rPr>
                <a:t>pulvinar</a:t>
              </a:r>
              <a:endParaRPr lang="en-US" sz="2100" dirty="0">
                <a:latin typeface="Open Sans"/>
                <a:cs typeface="Open Sans"/>
              </a:endParaRPr>
            </a:p>
          </p:txBody>
        </p:sp>
      </p:grpSp>
      <p:grpSp>
        <p:nvGrpSpPr>
          <p:cNvPr id="5" name="Group 4"/>
          <p:cNvGrpSpPr/>
          <p:nvPr/>
        </p:nvGrpSpPr>
        <p:grpSpPr>
          <a:xfrm>
            <a:off x="10088856" y="10308441"/>
            <a:ext cx="4419969" cy="2492208"/>
            <a:chOff x="10380130" y="10367513"/>
            <a:chExt cx="4418243" cy="2492208"/>
          </a:xfrm>
        </p:grpSpPr>
        <p:sp>
          <p:nvSpPr>
            <p:cNvPr id="233" name="Rectangle 232"/>
            <p:cNvSpPr/>
            <p:nvPr/>
          </p:nvSpPr>
          <p:spPr>
            <a:xfrm>
              <a:off x="10632382" y="10367513"/>
              <a:ext cx="2500524" cy="606736"/>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0" tIns="0" rIns="0" bIns="121869" rtlCol="0" anchor="ctr"/>
            <a:lstStyle/>
            <a:p>
              <a:pPr algn="ctr"/>
              <a:r>
                <a:rPr lang="en-US" sz="2000" b="1" dirty="0" smtClean="0">
                  <a:latin typeface="Open Sans"/>
                  <a:cs typeface="Open Sans"/>
                </a:rPr>
                <a:t>Element Three</a:t>
              </a:r>
              <a:endParaRPr lang="en-US" sz="2000" b="1" dirty="0">
                <a:latin typeface="Open Sans"/>
                <a:cs typeface="Open Sans"/>
              </a:endParaRPr>
            </a:p>
          </p:txBody>
        </p:sp>
        <p:sp>
          <p:nvSpPr>
            <p:cNvPr id="234" name="Subtitle 2"/>
            <p:cNvSpPr txBox="1">
              <a:spLocks/>
            </p:cNvSpPr>
            <p:nvPr/>
          </p:nvSpPr>
          <p:spPr>
            <a:xfrm>
              <a:off x="10380130" y="10948846"/>
              <a:ext cx="4418243" cy="1910875"/>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latin typeface="Open Sans"/>
                  <a:cs typeface="Open Sans"/>
                </a:rPr>
                <a:t>Lorem ipsum dolor sit amet, consectetur adipiscing elit. Integer </a:t>
              </a:r>
              <a:r>
                <a:rPr lang="en-US" sz="2100" dirty="0" smtClean="0">
                  <a:latin typeface="Open Sans"/>
                  <a:cs typeface="Open Sans"/>
                </a:rPr>
                <a:t>pulvinar</a:t>
              </a:r>
              <a:endParaRPr lang="en-US" sz="2100" dirty="0">
                <a:latin typeface="Open Sans"/>
                <a:cs typeface="Open Sans"/>
              </a:endParaRPr>
            </a:p>
          </p:txBody>
        </p:sp>
      </p:grpSp>
      <p:cxnSp>
        <p:nvCxnSpPr>
          <p:cNvPr id="224" name="Elbow Connector 223"/>
          <p:cNvCxnSpPr>
            <a:endCxn id="225" idx="0"/>
          </p:cNvCxnSpPr>
          <p:nvPr/>
        </p:nvCxnSpPr>
        <p:spPr>
          <a:xfrm rot="10800000" flipV="1">
            <a:off x="3441369" y="6958128"/>
            <a:ext cx="5356086" cy="3374748"/>
          </a:xfrm>
          <a:prstGeom prst="bentConnector2">
            <a:avLst/>
          </a:prstGeom>
          <a:ln w="3175" cmpd="sng">
            <a:solidFill>
              <a:schemeClr val="bg1">
                <a:lumMod val="50000"/>
              </a:schemeClr>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cxnSp>
        <p:nvCxnSpPr>
          <p:cNvPr id="235" name="Elbow Connector 234"/>
          <p:cNvCxnSpPr>
            <a:endCxn id="233" idx="0"/>
          </p:cNvCxnSpPr>
          <p:nvPr/>
        </p:nvCxnSpPr>
        <p:spPr>
          <a:xfrm rot="16200000" flipH="1">
            <a:off x="9602272" y="8318755"/>
            <a:ext cx="3350313" cy="629059"/>
          </a:xfrm>
          <a:prstGeom prst="bentConnector3">
            <a:avLst>
              <a:gd name="adj1" fmla="val 50000"/>
            </a:avLst>
          </a:prstGeom>
          <a:ln w="3175" cmpd="sng">
            <a:solidFill>
              <a:schemeClr val="bg1">
                <a:lumMod val="50000"/>
              </a:schemeClr>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cxnSp>
        <p:nvCxnSpPr>
          <p:cNvPr id="221" name="Elbow Connector 220"/>
          <p:cNvCxnSpPr>
            <a:endCxn id="222" idx="3"/>
          </p:cNvCxnSpPr>
          <p:nvPr/>
        </p:nvCxnSpPr>
        <p:spPr>
          <a:xfrm rot="10800000" flipV="1">
            <a:off x="4333024" y="4061210"/>
            <a:ext cx="3826089" cy="367263"/>
          </a:xfrm>
          <a:prstGeom prst="bentConnector3">
            <a:avLst>
              <a:gd name="adj1" fmla="val 50000"/>
            </a:avLst>
          </a:prstGeom>
          <a:ln w="3175" cmpd="sng">
            <a:solidFill>
              <a:schemeClr val="bg1">
                <a:lumMod val="50000"/>
              </a:schemeClr>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cxnSp>
        <p:nvCxnSpPr>
          <p:cNvPr id="232" name="Elbow Connector 231"/>
          <p:cNvCxnSpPr>
            <a:endCxn id="230" idx="1"/>
          </p:cNvCxnSpPr>
          <p:nvPr/>
        </p:nvCxnSpPr>
        <p:spPr>
          <a:xfrm flipV="1">
            <a:off x="15252728" y="5664606"/>
            <a:ext cx="3872832" cy="1293523"/>
          </a:xfrm>
          <a:prstGeom prst="bentConnector3">
            <a:avLst>
              <a:gd name="adj1" fmla="val 50000"/>
            </a:avLst>
          </a:prstGeom>
          <a:ln w="3175" cmpd="sng">
            <a:solidFill>
              <a:schemeClr val="tx1"/>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cxnSp>
        <p:nvCxnSpPr>
          <p:cNvPr id="229" name="Elbow Connector 228"/>
          <p:cNvCxnSpPr>
            <a:endCxn id="227" idx="1"/>
          </p:cNvCxnSpPr>
          <p:nvPr/>
        </p:nvCxnSpPr>
        <p:spPr>
          <a:xfrm>
            <a:off x="12568592" y="8251659"/>
            <a:ext cx="6562439" cy="1161876"/>
          </a:xfrm>
          <a:prstGeom prst="bentConnector3">
            <a:avLst>
              <a:gd name="adj1" fmla="val 22828"/>
            </a:avLst>
          </a:prstGeom>
          <a:ln w="3175" cmpd="sng">
            <a:solidFill>
              <a:schemeClr val="tx1"/>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sp>
        <p:nvSpPr>
          <p:cNvPr id="108" name="TextBox 107"/>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Canada Info-graphic Map</a:t>
            </a:r>
            <a:endParaRPr lang="en-US" sz="6600" b="1" dirty="0">
              <a:solidFill>
                <a:schemeClr val="tx2"/>
              </a:solidFill>
              <a:latin typeface="Open Sans"/>
              <a:cs typeface="Open Sans"/>
            </a:endParaRPr>
          </a:p>
        </p:txBody>
      </p:sp>
      <p:sp>
        <p:nvSpPr>
          <p:cNvPr id="109" name="TextBox 108"/>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Tree>
    <p:extLst>
      <p:ext uri="{BB962C8B-B14F-4D97-AF65-F5344CB8AC3E}">
        <p14:creationId xmlns:p14="http://schemas.microsoft.com/office/powerpoint/2010/main" val="42194046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Rectangle 202"/>
          <p:cNvSpPr/>
          <p:nvPr/>
        </p:nvSpPr>
        <p:spPr>
          <a:xfrm>
            <a:off x="16113140" y="6945854"/>
            <a:ext cx="6610057" cy="5355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Open Sans Light"/>
              <a:cs typeface="Open Sans Light"/>
            </a:endParaRPr>
          </a:p>
        </p:txBody>
      </p:sp>
      <p:sp>
        <p:nvSpPr>
          <p:cNvPr id="204" name="Rectangle 203"/>
          <p:cNvSpPr/>
          <p:nvPr/>
        </p:nvSpPr>
        <p:spPr>
          <a:xfrm>
            <a:off x="16113140" y="6945854"/>
            <a:ext cx="3305028" cy="5355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Open Sans Light"/>
              <a:cs typeface="Open Sans Light"/>
            </a:endParaRPr>
          </a:p>
        </p:txBody>
      </p:sp>
      <p:sp>
        <p:nvSpPr>
          <p:cNvPr id="205" name="Content Placeholder 2"/>
          <p:cNvSpPr txBox="1">
            <a:spLocks/>
          </p:cNvSpPr>
          <p:nvPr/>
        </p:nvSpPr>
        <p:spPr>
          <a:xfrm>
            <a:off x="16083416" y="6926562"/>
            <a:ext cx="939538" cy="430888"/>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200" dirty="0">
                <a:solidFill>
                  <a:srgbClr val="FFFFFF"/>
                </a:solidFill>
                <a:latin typeface="Open Sans Light"/>
                <a:cs typeface="Open Sans Light"/>
              </a:rPr>
              <a:t>50%</a:t>
            </a:r>
          </a:p>
        </p:txBody>
      </p:sp>
      <p:grpSp>
        <p:nvGrpSpPr>
          <p:cNvPr id="206" name="Group 205"/>
          <p:cNvGrpSpPr/>
          <p:nvPr/>
        </p:nvGrpSpPr>
        <p:grpSpPr>
          <a:xfrm>
            <a:off x="15462111" y="7056252"/>
            <a:ext cx="292728" cy="310306"/>
            <a:chOff x="4775200" y="1474788"/>
            <a:chExt cx="342900" cy="363538"/>
          </a:xfrm>
          <a:solidFill>
            <a:schemeClr val="bg1">
              <a:lumMod val="75000"/>
            </a:schemeClr>
          </a:solidFill>
        </p:grpSpPr>
        <p:sp>
          <p:nvSpPr>
            <p:cNvPr id="207" name="Freeform 5"/>
            <p:cNvSpPr>
              <a:spLocks/>
            </p:cNvSpPr>
            <p:nvPr/>
          </p:nvSpPr>
          <p:spPr bwMode="auto">
            <a:xfrm>
              <a:off x="4821238" y="1611313"/>
              <a:ext cx="250825" cy="227013"/>
            </a:xfrm>
            <a:custGeom>
              <a:avLst/>
              <a:gdLst>
                <a:gd name="T0" fmla="*/ 36 w 44"/>
                <a:gd name="T1" fmla="*/ 32 h 40"/>
                <a:gd name="T2" fmla="*/ 32 w 44"/>
                <a:gd name="T3" fmla="*/ 32 h 40"/>
                <a:gd name="T4" fmla="*/ 32 w 44"/>
                <a:gd name="T5" fmla="*/ 0 h 40"/>
                <a:gd name="T6" fmla="*/ 24 w 44"/>
                <a:gd name="T7" fmla="*/ 0 h 40"/>
                <a:gd name="T8" fmla="*/ 24 w 44"/>
                <a:gd name="T9" fmla="*/ 32 h 40"/>
                <a:gd name="T10" fmla="*/ 20 w 44"/>
                <a:gd name="T11" fmla="*/ 32 h 40"/>
                <a:gd name="T12" fmla="*/ 20 w 44"/>
                <a:gd name="T13" fmla="*/ 0 h 40"/>
                <a:gd name="T14" fmla="*/ 12 w 44"/>
                <a:gd name="T15" fmla="*/ 0 h 40"/>
                <a:gd name="T16" fmla="*/ 12 w 44"/>
                <a:gd name="T17" fmla="*/ 32 h 40"/>
                <a:gd name="T18" fmla="*/ 8 w 44"/>
                <a:gd name="T19" fmla="*/ 32 h 40"/>
                <a:gd name="T20" fmla="*/ 8 w 44"/>
                <a:gd name="T21" fmla="*/ 0 h 40"/>
                <a:gd name="T22" fmla="*/ 0 w 44"/>
                <a:gd name="T23" fmla="*/ 0 h 40"/>
                <a:gd name="T24" fmla="*/ 0 w 44"/>
                <a:gd name="T25" fmla="*/ 38 h 40"/>
                <a:gd name="T26" fmla="*/ 2 w 44"/>
                <a:gd name="T27" fmla="*/ 40 h 40"/>
                <a:gd name="T28" fmla="*/ 42 w 44"/>
                <a:gd name="T29" fmla="*/ 40 h 40"/>
                <a:gd name="T30" fmla="*/ 44 w 44"/>
                <a:gd name="T31" fmla="*/ 38 h 40"/>
                <a:gd name="T32" fmla="*/ 44 w 44"/>
                <a:gd name="T33" fmla="*/ 0 h 40"/>
                <a:gd name="T34" fmla="*/ 36 w 44"/>
                <a:gd name="T35" fmla="*/ 0 h 40"/>
                <a:gd name="T36" fmla="*/ 36 w 44"/>
                <a:gd name="T37" fmla="*/ 3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0">
                  <a:moveTo>
                    <a:pt x="36" y="32"/>
                  </a:moveTo>
                  <a:cubicBezTo>
                    <a:pt x="32" y="32"/>
                    <a:pt x="32" y="32"/>
                    <a:pt x="32" y="32"/>
                  </a:cubicBezTo>
                  <a:cubicBezTo>
                    <a:pt x="32" y="0"/>
                    <a:pt x="32" y="0"/>
                    <a:pt x="32" y="0"/>
                  </a:cubicBezTo>
                  <a:cubicBezTo>
                    <a:pt x="24" y="0"/>
                    <a:pt x="24" y="0"/>
                    <a:pt x="24" y="0"/>
                  </a:cubicBezTo>
                  <a:cubicBezTo>
                    <a:pt x="24" y="32"/>
                    <a:pt x="24" y="32"/>
                    <a:pt x="24" y="32"/>
                  </a:cubicBezTo>
                  <a:cubicBezTo>
                    <a:pt x="20" y="32"/>
                    <a:pt x="20" y="32"/>
                    <a:pt x="20" y="32"/>
                  </a:cubicBezTo>
                  <a:cubicBezTo>
                    <a:pt x="20" y="0"/>
                    <a:pt x="20" y="0"/>
                    <a:pt x="20" y="0"/>
                  </a:cubicBezTo>
                  <a:cubicBezTo>
                    <a:pt x="12" y="0"/>
                    <a:pt x="12" y="0"/>
                    <a:pt x="12" y="0"/>
                  </a:cubicBezTo>
                  <a:cubicBezTo>
                    <a:pt x="12" y="32"/>
                    <a:pt x="12" y="32"/>
                    <a:pt x="12" y="32"/>
                  </a:cubicBezTo>
                  <a:cubicBezTo>
                    <a:pt x="8" y="32"/>
                    <a:pt x="8" y="32"/>
                    <a:pt x="8" y="32"/>
                  </a:cubicBezTo>
                  <a:cubicBezTo>
                    <a:pt x="8" y="0"/>
                    <a:pt x="8" y="0"/>
                    <a:pt x="8" y="0"/>
                  </a:cubicBezTo>
                  <a:cubicBezTo>
                    <a:pt x="0" y="0"/>
                    <a:pt x="0" y="0"/>
                    <a:pt x="0" y="0"/>
                  </a:cubicBezTo>
                  <a:cubicBezTo>
                    <a:pt x="0" y="38"/>
                    <a:pt x="0" y="38"/>
                    <a:pt x="0" y="38"/>
                  </a:cubicBezTo>
                  <a:cubicBezTo>
                    <a:pt x="0" y="39"/>
                    <a:pt x="1" y="40"/>
                    <a:pt x="2" y="40"/>
                  </a:cubicBezTo>
                  <a:cubicBezTo>
                    <a:pt x="42" y="40"/>
                    <a:pt x="42" y="40"/>
                    <a:pt x="42" y="40"/>
                  </a:cubicBezTo>
                  <a:cubicBezTo>
                    <a:pt x="43" y="40"/>
                    <a:pt x="44" y="39"/>
                    <a:pt x="44" y="38"/>
                  </a:cubicBezTo>
                  <a:cubicBezTo>
                    <a:pt x="44" y="0"/>
                    <a:pt x="44" y="0"/>
                    <a:pt x="44" y="0"/>
                  </a:cubicBezTo>
                  <a:cubicBezTo>
                    <a:pt x="36" y="0"/>
                    <a:pt x="36" y="0"/>
                    <a:pt x="36" y="0"/>
                  </a:cubicBezTo>
                  <a:lnTo>
                    <a:pt x="36"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08" name="Freeform 6"/>
            <p:cNvSpPr>
              <a:spLocks noEditPoints="1"/>
            </p:cNvSpPr>
            <p:nvPr/>
          </p:nvSpPr>
          <p:spPr bwMode="auto">
            <a:xfrm>
              <a:off x="4775200" y="1474788"/>
              <a:ext cx="342900" cy="114300"/>
            </a:xfrm>
            <a:custGeom>
              <a:avLst/>
              <a:gdLst>
                <a:gd name="T0" fmla="*/ 56 w 60"/>
                <a:gd name="T1" fmla="*/ 8 h 20"/>
                <a:gd name="T2" fmla="*/ 40 w 60"/>
                <a:gd name="T3" fmla="*/ 8 h 20"/>
                <a:gd name="T4" fmla="*/ 40 w 60"/>
                <a:gd name="T5" fmla="*/ 2 h 20"/>
                <a:gd name="T6" fmla="*/ 38 w 60"/>
                <a:gd name="T7" fmla="*/ 0 h 20"/>
                <a:gd name="T8" fmla="*/ 22 w 60"/>
                <a:gd name="T9" fmla="*/ 0 h 20"/>
                <a:gd name="T10" fmla="*/ 20 w 60"/>
                <a:gd name="T11" fmla="*/ 2 h 20"/>
                <a:gd name="T12" fmla="*/ 20 w 60"/>
                <a:gd name="T13" fmla="*/ 8 h 20"/>
                <a:gd name="T14" fmla="*/ 4 w 60"/>
                <a:gd name="T15" fmla="*/ 8 h 20"/>
                <a:gd name="T16" fmla="*/ 0 w 60"/>
                <a:gd name="T17" fmla="*/ 12 h 20"/>
                <a:gd name="T18" fmla="*/ 0 w 60"/>
                <a:gd name="T19" fmla="*/ 16 h 20"/>
                <a:gd name="T20" fmla="*/ 4 w 60"/>
                <a:gd name="T21" fmla="*/ 20 h 20"/>
                <a:gd name="T22" fmla="*/ 56 w 60"/>
                <a:gd name="T23" fmla="*/ 20 h 20"/>
                <a:gd name="T24" fmla="*/ 60 w 60"/>
                <a:gd name="T25" fmla="*/ 16 h 20"/>
                <a:gd name="T26" fmla="*/ 60 w 60"/>
                <a:gd name="T27" fmla="*/ 12 h 20"/>
                <a:gd name="T28" fmla="*/ 56 w 60"/>
                <a:gd name="T29" fmla="*/ 8 h 20"/>
                <a:gd name="T30" fmla="*/ 24 w 60"/>
                <a:gd name="T31" fmla="*/ 8 h 20"/>
                <a:gd name="T32" fmla="*/ 24 w 60"/>
                <a:gd name="T33" fmla="*/ 4 h 20"/>
                <a:gd name="T34" fmla="*/ 36 w 60"/>
                <a:gd name="T35" fmla="*/ 4 h 20"/>
                <a:gd name="T36" fmla="*/ 36 w 60"/>
                <a:gd name="T37" fmla="*/ 8 h 20"/>
                <a:gd name="T38" fmla="*/ 24 w 60"/>
                <a:gd name="T39"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 h="20">
                  <a:moveTo>
                    <a:pt x="56" y="8"/>
                  </a:moveTo>
                  <a:cubicBezTo>
                    <a:pt x="40" y="8"/>
                    <a:pt x="40" y="8"/>
                    <a:pt x="40" y="8"/>
                  </a:cubicBezTo>
                  <a:cubicBezTo>
                    <a:pt x="40" y="2"/>
                    <a:pt x="40" y="2"/>
                    <a:pt x="40" y="2"/>
                  </a:cubicBezTo>
                  <a:cubicBezTo>
                    <a:pt x="40" y="1"/>
                    <a:pt x="39" y="0"/>
                    <a:pt x="38" y="0"/>
                  </a:cubicBezTo>
                  <a:cubicBezTo>
                    <a:pt x="22" y="0"/>
                    <a:pt x="22" y="0"/>
                    <a:pt x="22" y="0"/>
                  </a:cubicBezTo>
                  <a:cubicBezTo>
                    <a:pt x="21" y="0"/>
                    <a:pt x="20" y="1"/>
                    <a:pt x="20" y="2"/>
                  </a:cubicBezTo>
                  <a:cubicBezTo>
                    <a:pt x="20" y="8"/>
                    <a:pt x="20" y="8"/>
                    <a:pt x="20" y="8"/>
                  </a:cubicBezTo>
                  <a:cubicBezTo>
                    <a:pt x="4" y="8"/>
                    <a:pt x="4" y="8"/>
                    <a:pt x="4" y="8"/>
                  </a:cubicBezTo>
                  <a:cubicBezTo>
                    <a:pt x="2" y="8"/>
                    <a:pt x="0" y="10"/>
                    <a:pt x="0" y="12"/>
                  </a:cubicBezTo>
                  <a:cubicBezTo>
                    <a:pt x="0" y="16"/>
                    <a:pt x="0" y="16"/>
                    <a:pt x="0" y="16"/>
                  </a:cubicBezTo>
                  <a:cubicBezTo>
                    <a:pt x="0" y="18"/>
                    <a:pt x="2" y="20"/>
                    <a:pt x="4" y="20"/>
                  </a:cubicBezTo>
                  <a:cubicBezTo>
                    <a:pt x="56" y="20"/>
                    <a:pt x="56" y="20"/>
                    <a:pt x="56" y="20"/>
                  </a:cubicBezTo>
                  <a:cubicBezTo>
                    <a:pt x="58" y="20"/>
                    <a:pt x="60" y="18"/>
                    <a:pt x="60" y="16"/>
                  </a:cubicBezTo>
                  <a:cubicBezTo>
                    <a:pt x="60" y="12"/>
                    <a:pt x="60" y="12"/>
                    <a:pt x="60" y="12"/>
                  </a:cubicBezTo>
                  <a:cubicBezTo>
                    <a:pt x="60" y="10"/>
                    <a:pt x="58" y="8"/>
                    <a:pt x="56" y="8"/>
                  </a:cubicBezTo>
                  <a:close/>
                  <a:moveTo>
                    <a:pt x="24" y="8"/>
                  </a:moveTo>
                  <a:cubicBezTo>
                    <a:pt x="24" y="4"/>
                    <a:pt x="24" y="4"/>
                    <a:pt x="24" y="4"/>
                  </a:cubicBezTo>
                  <a:cubicBezTo>
                    <a:pt x="36" y="4"/>
                    <a:pt x="36" y="4"/>
                    <a:pt x="36" y="4"/>
                  </a:cubicBezTo>
                  <a:cubicBezTo>
                    <a:pt x="36" y="8"/>
                    <a:pt x="36" y="8"/>
                    <a:pt x="36" y="8"/>
                  </a:cubicBezTo>
                  <a:lnTo>
                    <a:pt x="24"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grpSp>
      <p:sp>
        <p:nvSpPr>
          <p:cNvPr id="210" name="Rectangle 209"/>
          <p:cNvSpPr/>
          <p:nvPr/>
        </p:nvSpPr>
        <p:spPr>
          <a:xfrm>
            <a:off x="16113141" y="7742798"/>
            <a:ext cx="6610057" cy="5355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Open Sans Light"/>
              <a:cs typeface="Open Sans Light"/>
            </a:endParaRPr>
          </a:p>
        </p:txBody>
      </p:sp>
      <p:sp>
        <p:nvSpPr>
          <p:cNvPr id="211" name="Rectangle 210"/>
          <p:cNvSpPr/>
          <p:nvPr/>
        </p:nvSpPr>
        <p:spPr>
          <a:xfrm>
            <a:off x="16113140" y="7742798"/>
            <a:ext cx="3888271" cy="535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Open Sans Light"/>
              <a:cs typeface="Open Sans Light"/>
            </a:endParaRPr>
          </a:p>
        </p:txBody>
      </p:sp>
      <p:sp>
        <p:nvSpPr>
          <p:cNvPr id="212" name="Content Placeholder 2"/>
          <p:cNvSpPr txBox="1">
            <a:spLocks/>
          </p:cNvSpPr>
          <p:nvPr/>
        </p:nvSpPr>
        <p:spPr>
          <a:xfrm>
            <a:off x="16083416" y="7723508"/>
            <a:ext cx="939538" cy="430888"/>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200" dirty="0">
                <a:solidFill>
                  <a:srgbClr val="FFFFFF"/>
                </a:solidFill>
                <a:latin typeface="Open Sans Light"/>
                <a:cs typeface="Open Sans Light"/>
              </a:rPr>
              <a:t>5</a:t>
            </a:r>
            <a:r>
              <a:rPr lang="en-US" sz="2200" dirty="0" smtClean="0">
                <a:solidFill>
                  <a:srgbClr val="FFFFFF"/>
                </a:solidFill>
                <a:latin typeface="Open Sans Light"/>
                <a:cs typeface="Open Sans Light"/>
              </a:rPr>
              <a:t>2</a:t>
            </a:r>
            <a:r>
              <a:rPr lang="en-US" sz="2200" dirty="0">
                <a:solidFill>
                  <a:srgbClr val="FFFFFF"/>
                </a:solidFill>
                <a:latin typeface="Open Sans Light"/>
                <a:cs typeface="Open Sans Light"/>
              </a:rPr>
              <a:t>%</a:t>
            </a:r>
          </a:p>
        </p:txBody>
      </p:sp>
      <p:sp>
        <p:nvSpPr>
          <p:cNvPr id="213" name="Freeform 7"/>
          <p:cNvSpPr>
            <a:spLocks/>
          </p:cNvSpPr>
          <p:nvPr/>
        </p:nvSpPr>
        <p:spPr bwMode="auto">
          <a:xfrm>
            <a:off x="15501410" y="7908294"/>
            <a:ext cx="214126" cy="272366"/>
          </a:xfrm>
          <a:custGeom>
            <a:avLst/>
            <a:gdLst>
              <a:gd name="T0" fmla="*/ 40 w 44"/>
              <a:gd name="T1" fmla="*/ 24 h 56"/>
              <a:gd name="T2" fmla="*/ 36 w 44"/>
              <a:gd name="T3" fmla="*/ 28 h 56"/>
              <a:gd name="T4" fmla="*/ 36 w 44"/>
              <a:gd name="T5" fmla="*/ 28 h 56"/>
              <a:gd name="T6" fmla="*/ 36 w 44"/>
              <a:gd name="T7" fmla="*/ 24 h 56"/>
              <a:gd name="T8" fmla="*/ 32 w 44"/>
              <a:gd name="T9" fmla="*/ 20 h 56"/>
              <a:gd name="T10" fmla="*/ 28 w 44"/>
              <a:gd name="T11" fmla="*/ 24 h 56"/>
              <a:gd name="T12" fmla="*/ 28 w 44"/>
              <a:gd name="T13" fmla="*/ 20 h 56"/>
              <a:gd name="T14" fmla="*/ 24 w 44"/>
              <a:gd name="T15" fmla="*/ 16 h 56"/>
              <a:gd name="T16" fmla="*/ 20 w 44"/>
              <a:gd name="T17" fmla="*/ 20 h 56"/>
              <a:gd name="T18" fmla="*/ 20 w 44"/>
              <a:gd name="T19" fmla="*/ 4 h 56"/>
              <a:gd name="T20" fmla="*/ 16 w 44"/>
              <a:gd name="T21" fmla="*/ 0 h 56"/>
              <a:gd name="T22" fmla="*/ 12 w 44"/>
              <a:gd name="T23" fmla="*/ 4 h 56"/>
              <a:gd name="T24" fmla="*/ 12 w 44"/>
              <a:gd name="T25" fmla="*/ 7 h 56"/>
              <a:gd name="T26" fmla="*/ 12 w 44"/>
              <a:gd name="T27" fmla="*/ 28 h 56"/>
              <a:gd name="T28" fmla="*/ 12 w 44"/>
              <a:gd name="T29" fmla="*/ 31 h 56"/>
              <a:gd name="T30" fmla="*/ 11 w 44"/>
              <a:gd name="T31" fmla="*/ 32 h 56"/>
              <a:gd name="T32" fmla="*/ 10 w 44"/>
              <a:gd name="T33" fmla="*/ 32 h 56"/>
              <a:gd name="T34" fmla="*/ 3 w 44"/>
              <a:gd name="T35" fmla="*/ 24 h 56"/>
              <a:gd name="T36" fmla="*/ 0 w 44"/>
              <a:gd name="T37" fmla="*/ 25 h 56"/>
              <a:gd name="T38" fmla="*/ 0 w 44"/>
              <a:gd name="T39" fmla="*/ 28 h 56"/>
              <a:gd name="T40" fmla="*/ 13 w 44"/>
              <a:gd name="T41" fmla="*/ 55 h 56"/>
              <a:gd name="T42" fmla="*/ 15 w 44"/>
              <a:gd name="T43" fmla="*/ 56 h 56"/>
              <a:gd name="T44" fmla="*/ 38 w 44"/>
              <a:gd name="T45" fmla="*/ 56 h 56"/>
              <a:gd name="T46" fmla="*/ 44 w 44"/>
              <a:gd name="T47" fmla="*/ 50 h 56"/>
              <a:gd name="T48" fmla="*/ 44 w 44"/>
              <a:gd name="T49" fmla="*/ 28 h 56"/>
              <a:gd name="T50" fmla="*/ 40 w 44"/>
              <a:gd name="T51" fmla="*/ 2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 h="56">
                <a:moveTo>
                  <a:pt x="40" y="24"/>
                </a:moveTo>
                <a:cubicBezTo>
                  <a:pt x="38" y="24"/>
                  <a:pt x="36" y="26"/>
                  <a:pt x="36" y="28"/>
                </a:cubicBezTo>
                <a:cubicBezTo>
                  <a:pt x="36" y="28"/>
                  <a:pt x="36" y="28"/>
                  <a:pt x="36" y="28"/>
                </a:cubicBezTo>
                <a:cubicBezTo>
                  <a:pt x="36" y="24"/>
                  <a:pt x="36" y="24"/>
                  <a:pt x="36" y="24"/>
                </a:cubicBezTo>
                <a:cubicBezTo>
                  <a:pt x="36" y="22"/>
                  <a:pt x="34" y="20"/>
                  <a:pt x="32" y="20"/>
                </a:cubicBezTo>
                <a:cubicBezTo>
                  <a:pt x="30" y="20"/>
                  <a:pt x="28" y="22"/>
                  <a:pt x="28" y="24"/>
                </a:cubicBezTo>
                <a:cubicBezTo>
                  <a:pt x="28" y="20"/>
                  <a:pt x="28" y="20"/>
                  <a:pt x="28" y="20"/>
                </a:cubicBezTo>
                <a:cubicBezTo>
                  <a:pt x="28" y="18"/>
                  <a:pt x="26" y="16"/>
                  <a:pt x="24" y="16"/>
                </a:cubicBezTo>
                <a:cubicBezTo>
                  <a:pt x="22" y="16"/>
                  <a:pt x="20" y="18"/>
                  <a:pt x="20" y="20"/>
                </a:cubicBezTo>
                <a:cubicBezTo>
                  <a:pt x="20" y="4"/>
                  <a:pt x="20" y="4"/>
                  <a:pt x="20" y="4"/>
                </a:cubicBezTo>
                <a:cubicBezTo>
                  <a:pt x="20" y="2"/>
                  <a:pt x="18" y="0"/>
                  <a:pt x="16" y="0"/>
                </a:cubicBezTo>
                <a:cubicBezTo>
                  <a:pt x="14" y="0"/>
                  <a:pt x="12" y="2"/>
                  <a:pt x="12" y="4"/>
                </a:cubicBezTo>
                <a:cubicBezTo>
                  <a:pt x="12" y="7"/>
                  <a:pt x="12" y="7"/>
                  <a:pt x="12" y="7"/>
                </a:cubicBezTo>
                <a:cubicBezTo>
                  <a:pt x="12" y="28"/>
                  <a:pt x="12" y="28"/>
                  <a:pt x="12" y="28"/>
                </a:cubicBezTo>
                <a:cubicBezTo>
                  <a:pt x="12" y="31"/>
                  <a:pt x="12" y="31"/>
                  <a:pt x="12" y="31"/>
                </a:cubicBezTo>
                <a:cubicBezTo>
                  <a:pt x="12" y="31"/>
                  <a:pt x="12" y="32"/>
                  <a:pt x="11" y="32"/>
                </a:cubicBezTo>
                <a:cubicBezTo>
                  <a:pt x="11" y="32"/>
                  <a:pt x="10" y="32"/>
                  <a:pt x="10" y="32"/>
                </a:cubicBezTo>
                <a:cubicBezTo>
                  <a:pt x="7" y="28"/>
                  <a:pt x="7" y="24"/>
                  <a:pt x="3" y="24"/>
                </a:cubicBezTo>
                <a:cubicBezTo>
                  <a:pt x="2" y="24"/>
                  <a:pt x="1" y="24"/>
                  <a:pt x="0" y="25"/>
                </a:cubicBezTo>
                <a:cubicBezTo>
                  <a:pt x="0" y="26"/>
                  <a:pt x="0" y="27"/>
                  <a:pt x="0" y="28"/>
                </a:cubicBezTo>
                <a:cubicBezTo>
                  <a:pt x="13" y="55"/>
                  <a:pt x="13" y="55"/>
                  <a:pt x="13" y="55"/>
                </a:cubicBezTo>
                <a:cubicBezTo>
                  <a:pt x="13" y="56"/>
                  <a:pt x="14" y="56"/>
                  <a:pt x="15" y="56"/>
                </a:cubicBezTo>
                <a:cubicBezTo>
                  <a:pt x="18" y="56"/>
                  <a:pt x="30" y="56"/>
                  <a:pt x="38" y="56"/>
                </a:cubicBezTo>
                <a:cubicBezTo>
                  <a:pt x="41" y="56"/>
                  <a:pt x="44" y="53"/>
                  <a:pt x="44" y="50"/>
                </a:cubicBezTo>
                <a:cubicBezTo>
                  <a:pt x="44" y="39"/>
                  <a:pt x="44" y="28"/>
                  <a:pt x="44" y="28"/>
                </a:cubicBezTo>
                <a:cubicBezTo>
                  <a:pt x="44" y="26"/>
                  <a:pt x="42" y="24"/>
                  <a:pt x="40" y="24"/>
                </a:cubicBezTo>
                <a:close/>
              </a:path>
            </a:pathLst>
          </a:custGeom>
          <a:solidFill>
            <a:schemeClr val="bg1">
              <a:lumMod val="75000"/>
            </a:schemeClr>
          </a:solidFill>
          <a:ln>
            <a:noFill/>
          </a:ln>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15" name="Rectangle 214"/>
          <p:cNvSpPr/>
          <p:nvPr/>
        </p:nvSpPr>
        <p:spPr>
          <a:xfrm>
            <a:off x="16113140" y="8585164"/>
            <a:ext cx="6610057" cy="5355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Open Sans Light"/>
              <a:cs typeface="Open Sans Light"/>
            </a:endParaRPr>
          </a:p>
        </p:txBody>
      </p:sp>
      <p:sp>
        <p:nvSpPr>
          <p:cNvPr id="216" name="Rectangle 215"/>
          <p:cNvSpPr/>
          <p:nvPr/>
        </p:nvSpPr>
        <p:spPr>
          <a:xfrm>
            <a:off x="16113139" y="8585164"/>
            <a:ext cx="2943845" cy="53550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Open Sans Light"/>
              <a:cs typeface="Open Sans Light"/>
            </a:endParaRPr>
          </a:p>
        </p:txBody>
      </p:sp>
      <p:sp>
        <p:nvSpPr>
          <p:cNvPr id="217" name="Content Placeholder 2"/>
          <p:cNvSpPr txBox="1">
            <a:spLocks/>
          </p:cNvSpPr>
          <p:nvPr/>
        </p:nvSpPr>
        <p:spPr>
          <a:xfrm>
            <a:off x="16083416" y="8565872"/>
            <a:ext cx="939538" cy="430888"/>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200" dirty="0">
                <a:solidFill>
                  <a:srgbClr val="FFFFFF"/>
                </a:solidFill>
                <a:latin typeface="Open Sans Light"/>
                <a:cs typeface="Open Sans Light"/>
              </a:rPr>
              <a:t>5</a:t>
            </a:r>
            <a:r>
              <a:rPr lang="en-US" sz="2200" dirty="0" smtClean="0">
                <a:solidFill>
                  <a:srgbClr val="FFFFFF"/>
                </a:solidFill>
                <a:latin typeface="Open Sans Light"/>
                <a:cs typeface="Open Sans Light"/>
              </a:rPr>
              <a:t>5</a:t>
            </a:r>
            <a:r>
              <a:rPr lang="en-US" sz="2200" dirty="0">
                <a:solidFill>
                  <a:srgbClr val="FFFFFF"/>
                </a:solidFill>
                <a:latin typeface="Open Sans Light"/>
                <a:cs typeface="Open Sans Light"/>
              </a:rPr>
              <a:t>%</a:t>
            </a:r>
          </a:p>
        </p:txBody>
      </p:sp>
      <p:grpSp>
        <p:nvGrpSpPr>
          <p:cNvPr id="218" name="Group 217"/>
          <p:cNvGrpSpPr/>
          <p:nvPr/>
        </p:nvGrpSpPr>
        <p:grpSpPr>
          <a:xfrm>
            <a:off x="15472353" y="8722396"/>
            <a:ext cx="296793" cy="291336"/>
            <a:chOff x="3294063" y="1474788"/>
            <a:chExt cx="347662" cy="341313"/>
          </a:xfrm>
          <a:solidFill>
            <a:schemeClr val="bg1">
              <a:lumMod val="75000"/>
            </a:schemeClr>
          </a:solidFill>
        </p:grpSpPr>
        <p:sp>
          <p:nvSpPr>
            <p:cNvPr id="219" name="Freeform 8"/>
            <p:cNvSpPr>
              <a:spLocks/>
            </p:cNvSpPr>
            <p:nvPr/>
          </p:nvSpPr>
          <p:spPr bwMode="auto">
            <a:xfrm>
              <a:off x="3294063" y="1701801"/>
              <a:ext cx="112712" cy="114300"/>
            </a:xfrm>
            <a:custGeom>
              <a:avLst/>
              <a:gdLst>
                <a:gd name="T0" fmla="*/ 10 w 71"/>
                <a:gd name="T1" fmla="*/ 0 h 72"/>
                <a:gd name="T2" fmla="*/ 3 w 71"/>
                <a:gd name="T3" fmla="*/ 36 h 72"/>
                <a:gd name="T4" fmla="*/ 0 w 71"/>
                <a:gd name="T5" fmla="*/ 72 h 72"/>
                <a:gd name="T6" fmla="*/ 35 w 71"/>
                <a:gd name="T7" fmla="*/ 69 h 72"/>
                <a:gd name="T8" fmla="*/ 71 w 71"/>
                <a:gd name="T9" fmla="*/ 61 h 72"/>
                <a:gd name="T10" fmla="*/ 39 w 71"/>
                <a:gd name="T11" fmla="*/ 33 h 72"/>
                <a:gd name="T12" fmla="*/ 10 w 71"/>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71" h="72">
                  <a:moveTo>
                    <a:pt x="10" y="0"/>
                  </a:moveTo>
                  <a:lnTo>
                    <a:pt x="3" y="36"/>
                  </a:lnTo>
                  <a:lnTo>
                    <a:pt x="0" y="72"/>
                  </a:lnTo>
                  <a:lnTo>
                    <a:pt x="35" y="69"/>
                  </a:lnTo>
                  <a:lnTo>
                    <a:pt x="71" y="61"/>
                  </a:lnTo>
                  <a:lnTo>
                    <a:pt x="39" y="33"/>
                  </a:lnTo>
                  <a:lnTo>
                    <a:pt x="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20" name="Freeform 9"/>
            <p:cNvSpPr>
              <a:spLocks/>
            </p:cNvSpPr>
            <p:nvPr/>
          </p:nvSpPr>
          <p:spPr bwMode="auto">
            <a:xfrm>
              <a:off x="3327400" y="1525588"/>
              <a:ext cx="250825" cy="257175"/>
            </a:xfrm>
            <a:custGeom>
              <a:avLst/>
              <a:gdLst>
                <a:gd name="T0" fmla="*/ 58 w 158"/>
                <a:gd name="T1" fmla="*/ 144 h 162"/>
                <a:gd name="T2" fmla="*/ 50 w 158"/>
                <a:gd name="T3" fmla="*/ 133 h 162"/>
                <a:gd name="T4" fmla="*/ 140 w 158"/>
                <a:gd name="T5" fmla="*/ 43 h 162"/>
                <a:gd name="T6" fmla="*/ 119 w 158"/>
                <a:gd name="T7" fmla="*/ 22 h 162"/>
                <a:gd name="T8" fmla="*/ 29 w 158"/>
                <a:gd name="T9" fmla="*/ 111 h 162"/>
                <a:gd name="T10" fmla="*/ 18 w 158"/>
                <a:gd name="T11" fmla="*/ 101 h 162"/>
                <a:gd name="T12" fmla="*/ 108 w 158"/>
                <a:gd name="T13" fmla="*/ 11 h 162"/>
                <a:gd name="T14" fmla="*/ 101 w 158"/>
                <a:gd name="T15" fmla="*/ 0 h 162"/>
                <a:gd name="T16" fmla="*/ 0 w 158"/>
                <a:gd name="T17" fmla="*/ 101 h 162"/>
                <a:gd name="T18" fmla="*/ 58 w 158"/>
                <a:gd name="T19" fmla="*/ 162 h 162"/>
                <a:gd name="T20" fmla="*/ 158 w 158"/>
                <a:gd name="T21" fmla="*/ 61 h 162"/>
                <a:gd name="T22" fmla="*/ 151 w 158"/>
                <a:gd name="T23" fmla="*/ 50 h 162"/>
                <a:gd name="T24" fmla="*/ 58 w 158"/>
                <a:gd name="T25" fmla="*/ 144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8" h="162">
                  <a:moveTo>
                    <a:pt x="58" y="144"/>
                  </a:moveTo>
                  <a:lnTo>
                    <a:pt x="50" y="133"/>
                  </a:lnTo>
                  <a:lnTo>
                    <a:pt x="140" y="43"/>
                  </a:lnTo>
                  <a:lnTo>
                    <a:pt x="119" y="22"/>
                  </a:lnTo>
                  <a:lnTo>
                    <a:pt x="29" y="111"/>
                  </a:lnTo>
                  <a:lnTo>
                    <a:pt x="18" y="101"/>
                  </a:lnTo>
                  <a:lnTo>
                    <a:pt x="108" y="11"/>
                  </a:lnTo>
                  <a:lnTo>
                    <a:pt x="101" y="0"/>
                  </a:lnTo>
                  <a:lnTo>
                    <a:pt x="0" y="101"/>
                  </a:lnTo>
                  <a:lnTo>
                    <a:pt x="58" y="162"/>
                  </a:lnTo>
                  <a:lnTo>
                    <a:pt x="158" y="61"/>
                  </a:lnTo>
                  <a:lnTo>
                    <a:pt x="151" y="50"/>
                  </a:lnTo>
                  <a:lnTo>
                    <a:pt x="58" y="1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21" name="Freeform 10"/>
            <p:cNvSpPr>
              <a:spLocks/>
            </p:cNvSpPr>
            <p:nvPr/>
          </p:nvSpPr>
          <p:spPr bwMode="auto">
            <a:xfrm>
              <a:off x="3503613" y="1474788"/>
              <a:ext cx="138112" cy="136525"/>
            </a:xfrm>
            <a:custGeom>
              <a:avLst/>
              <a:gdLst>
                <a:gd name="T0" fmla="*/ 22 w 24"/>
                <a:gd name="T1" fmla="*/ 12 h 24"/>
                <a:gd name="T2" fmla="*/ 11 w 24"/>
                <a:gd name="T3" fmla="*/ 1 h 24"/>
                <a:gd name="T4" fmla="*/ 5 w 24"/>
                <a:gd name="T5" fmla="*/ 1 h 24"/>
                <a:gd name="T6" fmla="*/ 5 w 24"/>
                <a:gd name="T7" fmla="*/ 1 h 24"/>
                <a:gd name="T8" fmla="*/ 5 w 24"/>
                <a:gd name="T9" fmla="*/ 1 h 24"/>
                <a:gd name="T10" fmla="*/ 0 w 24"/>
                <a:gd name="T11" fmla="*/ 7 h 24"/>
                <a:gd name="T12" fmla="*/ 17 w 24"/>
                <a:gd name="T13" fmla="*/ 24 h 24"/>
                <a:gd name="T14" fmla="*/ 22 w 24"/>
                <a:gd name="T15" fmla="*/ 18 h 24"/>
                <a:gd name="T16" fmla="*/ 22 w 24"/>
                <a:gd name="T17" fmla="*/ 18 h 24"/>
                <a:gd name="T18" fmla="*/ 22 w 24"/>
                <a:gd name="T19" fmla="*/ 18 h 24"/>
                <a:gd name="T20" fmla="*/ 22 w 24"/>
                <a:gd name="T2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24">
                  <a:moveTo>
                    <a:pt x="22" y="12"/>
                  </a:moveTo>
                  <a:cubicBezTo>
                    <a:pt x="11" y="1"/>
                    <a:pt x="11" y="1"/>
                    <a:pt x="11" y="1"/>
                  </a:cubicBezTo>
                  <a:cubicBezTo>
                    <a:pt x="9" y="0"/>
                    <a:pt x="7" y="0"/>
                    <a:pt x="5" y="1"/>
                  </a:cubicBezTo>
                  <a:cubicBezTo>
                    <a:pt x="5" y="1"/>
                    <a:pt x="5" y="1"/>
                    <a:pt x="5" y="1"/>
                  </a:cubicBezTo>
                  <a:cubicBezTo>
                    <a:pt x="5" y="1"/>
                    <a:pt x="5" y="1"/>
                    <a:pt x="5" y="1"/>
                  </a:cubicBezTo>
                  <a:cubicBezTo>
                    <a:pt x="0" y="7"/>
                    <a:pt x="0" y="7"/>
                    <a:pt x="0" y="7"/>
                  </a:cubicBezTo>
                  <a:cubicBezTo>
                    <a:pt x="17" y="24"/>
                    <a:pt x="17" y="24"/>
                    <a:pt x="17" y="24"/>
                  </a:cubicBezTo>
                  <a:cubicBezTo>
                    <a:pt x="22" y="18"/>
                    <a:pt x="22" y="18"/>
                    <a:pt x="22" y="18"/>
                  </a:cubicBezTo>
                  <a:cubicBezTo>
                    <a:pt x="22" y="18"/>
                    <a:pt x="22" y="18"/>
                    <a:pt x="22" y="18"/>
                  </a:cubicBezTo>
                  <a:cubicBezTo>
                    <a:pt x="22" y="18"/>
                    <a:pt x="22" y="18"/>
                    <a:pt x="22" y="18"/>
                  </a:cubicBezTo>
                  <a:cubicBezTo>
                    <a:pt x="24" y="16"/>
                    <a:pt x="24" y="14"/>
                    <a:pt x="2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grpSp>
      <p:sp>
        <p:nvSpPr>
          <p:cNvPr id="223" name="Rectangle 222"/>
          <p:cNvSpPr/>
          <p:nvPr/>
        </p:nvSpPr>
        <p:spPr>
          <a:xfrm>
            <a:off x="16113140" y="9395594"/>
            <a:ext cx="6610057" cy="5355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Open Sans Light"/>
              <a:cs typeface="Open Sans Light"/>
            </a:endParaRPr>
          </a:p>
        </p:txBody>
      </p:sp>
      <p:sp>
        <p:nvSpPr>
          <p:cNvPr id="224" name="Rectangle 223"/>
          <p:cNvSpPr/>
          <p:nvPr/>
        </p:nvSpPr>
        <p:spPr>
          <a:xfrm>
            <a:off x="16113140" y="9395594"/>
            <a:ext cx="4925139" cy="53550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Open Sans Light"/>
              <a:cs typeface="Open Sans Light"/>
            </a:endParaRPr>
          </a:p>
        </p:txBody>
      </p:sp>
      <p:sp>
        <p:nvSpPr>
          <p:cNvPr id="225" name="Content Placeholder 2"/>
          <p:cNvSpPr txBox="1">
            <a:spLocks/>
          </p:cNvSpPr>
          <p:nvPr/>
        </p:nvSpPr>
        <p:spPr>
          <a:xfrm>
            <a:off x="16083416" y="9376302"/>
            <a:ext cx="939538" cy="430888"/>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200" dirty="0">
                <a:solidFill>
                  <a:srgbClr val="FFFFFF"/>
                </a:solidFill>
                <a:latin typeface="Open Sans Light"/>
                <a:cs typeface="Open Sans Light"/>
              </a:rPr>
              <a:t>5</a:t>
            </a:r>
            <a:r>
              <a:rPr lang="en-US" sz="2200" dirty="0" smtClean="0">
                <a:solidFill>
                  <a:srgbClr val="FFFFFF"/>
                </a:solidFill>
                <a:latin typeface="Open Sans Light"/>
                <a:cs typeface="Open Sans Light"/>
              </a:rPr>
              <a:t>5</a:t>
            </a:r>
            <a:r>
              <a:rPr lang="en-US" sz="2200" dirty="0">
                <a:solidFill>
                  <a:srgbClr val="FFFFFF"/>
                </a:solidFill>
                <a:latin typeface="Open Sans Light"/>
                <a:cs typeface="Open Sans Light"/>
              </a:rPr>
              <a:t>%</a:t>
            </a:r>
          </a:p>
        </p:txBody>
      </p:sp>
      <p:sp>
        <p:nvSpPr>
          <p:cNvPr id="226" name="Freeform 11"/>
          <p:cNvSpPr>
            <a:spLocks/>
          </p:cNvSpPr>
          <p:nvPr/>
        </p:nvSpPr>
        <p:spPr bwMode="auto">
          <a:xfrm>
            <a:off x="15462111" y="9600862"/>
            <a:ext cx="345581" cy="296754"/>
          </a:xfrm>
          <a:custGeom>
            <a:avLst/>
            <a:gdLst>
              <a:gd name="T0" fmla="*/ 19 w 71"/>
              <a:gd name="T1" fmla="*/ 61 h 61"/>
              <a:gd name="T2" fmla="*/ 12 w 71"/>
              <a:gd name="T3" fmla="*/ 57 h 61"/>
              <a:gd name="T4" fmla="*/ 12 w 71"/>
              <a:gd name="T5" fmla="*/ 57 h 61"/>
              <a:gd name="T6" fmla="*/ 12 w 71"/>
              <a:gd name="T7" fmla="*/ 35 h 61"/>
              <a:gd name="T8" fmla="*/ 30 w 71"/>
              <a:gd name="T9" fmla="*/ 18 h 61"/>
              <a:gd name="T10" fmla="*/ 41 w 71"/>
              <a:gd name="T11" fmla="*/ 6 h 61"/>
              <a:gd name="T12" fmla="*/ 61 w 71"/>
              <a:gd name="T13" fmla="*/ 8 h 61"/>
              <a:gd name="T14" fmla="*/ 68 w 71"/>
              <a:gd name="T15" fmla="*/ 30 h 61"/>
              <a:gd name="T16" fmla="*/ 42 w 71"/>
              <a:gd name="T17" fmla="*/ 57 h 61"/>
              <a:gd name="T18" fmla="*/ 37 w 71"/>
              <a:gd name="T19" fmla="*/ 57 h 61"/>
              <a:gd name="T20" fmla="*/ 37 w 71"/>
              <a:gd name="T21" fmla="*/ 53 h 61"/>
              <a:gd name="T22" fmla="*/ 63 w 71"/>
              <a:gd name="T23" fmla="*/ 27 h 61"/>
              <a:gd name="T24" fmla="*/ 57 w 71"/>
              <a:gd name="T25" fmla="*/ 13 h 61"/>
              <a:gd name="T26" fmla="*/ 45 w 71"/>
              <a:gd name="T27" fmla="*/ 10 h 61"/>
              <a:gd name="T28" fmla="*/ 34 w 71"/>
              <a:gd name="T29" fmla="*/ 22 h 61"/>
              <a:gd name="T30" fmla="*/ 16 w 71"/>
              <a:gd name="T31" fmla="*/ 39 h 61"/>
              <a:gd name="T32" fmla="*/ 16 w 71"/>
              <a:gd name="T33" fmla="*/ 53 h 61"/>
              <a:gd name="T34" fmla="*/ 16 w 71"/>
              <a:gd name="T35" fmla="*/ 53 h 61"/>
              <a:gd name="T36" fmla="*/ 23 w 71"/>
              <a:gd name="T37" fmla="*/ 53 h 61"/>
              <a:gd name="T38" fmla="*/ 28 w 71"/>
              <a:gd name="T39" fmla="*/ 48 h 61"/>
              <a:gd name="T40" fmla="*/ 48 w 71"/>
              <a:gd name="T41" fmla="*/ 28 h 61"/>
              <a:gd name="T42" fmla="*/ 49 w 71"/>
              <a:gd name="T43" fmla="*/ 24 h 61"/>
              <a:gd name="T44" fmla="*/ 44 w 71"/>
              <a:gd name="T45" fmla="*/ 26 h 61"/>
              <a:gd name="T46" fmla="*/ 25 w 71"/>
              <a:gd name="T47" fmla="*/ 45 h 61"/>
              <a:gd name="T48" fmla="*/ 21 w 71"/>
              <a:gd name="T49" fmla="*/ 45 h 61"/>
              <a:gd name="T50" fmla="*/ 21 w 71"/>
              <a:gd name="T51" fmla="*/ 41 h 61"/>
              <a:gd name="T52" fmla="*/ 40 w 71"/>
              <a:gd name="T53" fmla="*/ 22 h 61"/>
              <a:gd name="T54" fmla="*/ 53 w 71"/>
              <a:gd name="T55" fmla="*/ 20 h 61"/>
              <a:gd name="T56" fmla="*/ 52 w 71"/>
              <a:gd name="T57" fmla="*/ 32 h 61"/>
              <a:gd name="T58" fmla="*/ 32 w 71"/>
              <a:gd name="T59" fmla="*/ 52 h 61"/>
              <a:gd name="T60" fmla="*/ 27 w 71"/>
              <a:gd name="T61" fmla="*/ 57 h 61"/>
              <a:gd name="T62" fmla="*/ 19 w 71"/>
              <a:gd name="T6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1" h="61">
                <a:moveTo>
                  <a:pt x="19" y="61"/>
                </a:moveTo>
                <a:cubicBezTo>
                  <a:pt x="17" y="61"/>
                  <a:pt x="15" y="60"/>
                  <a:pt x="12" y="57"/>
                </a:cubicBezTo>
                <a:cubicBezTo>
                  <a:pt x="12" y="57"/>
                  <a:pt x="12" y="57"/>
                  <a:pt x="12" y="57"/>
                </a:cubicBezTo>
                <a:cubicBezTo>
                  <a:pt x="10" y="55"/>
                  <a:pt x="0" y="47"/>
                  <a:pt x="12" y="35"/>
                </a:cubicBezTo>
                <a:cubicBezTo>
                  <a:pt x="17" y="31"/>
                  <a:pt x="23" y="24"/>
                  <a:pt x="30" y="18"/>
                </a:cubicBezTo>
                <a:cubicBezTo>
                  <a:pt x="33" y="14"/>
                  <a:pt x="37" y="10"/>
                  <a:pt x="41" y="6"/>
                </a:cubicBezTo>
                <a:cubicBezTo>
                  <a:pt x="48" y="0"/>
                  <a:pt x="53" y="1"/>
                  <a:pt x="61" y="8"/>
                </a:cubicBezTo>
                <a:cubicBezTo>
                  <a:pt x="70" y="17"/>
                  <a:pt x="71" y="26"/>
                  <a:pt x="68" y="30"/>
                </a:cubicBezTo>
                <a:cubicBezTo>
                  <a:pt x="62" y="36"/>
                  <a:pt x="42" y="56"/>
                  <a:pt x="42" y="57"/>
                </a:cubicBezTo>
                <a:cubicBezTo>
                  <a:pt x="40" y="58"/>
                  <a:pt x="39" y="58"/>
                  <a:pt x="37" y="57"/>
                </a:cubicBezTo>
                <a:cubicBezTo>
                  <a:pt x="36" y="56"/>
                  <a:pt x="36" y="54"/>
                  <a:pt x="37" y="53"/>
                </a:cubicBezTo>
                <a:cubicBezTo>
                  <a:pt x="38" y="53"/>
                  <a:pt x="58" y="32"/>
                  <a:pt x="63" y="27"/>
                </a:cubicBezTo>
                <a:cubicBezTo>
                  <a:pt x="64" y="25"/>
                  <a:pt x="65" y="20"/>
                  <a:pt x="57" y="13"/>
                </a:cubicBezTo>
                <a:cubicBezTo>
                  <a:pt x="52" y="8"/>
                  <a:pt x="51" y="5"/>
                  <a:pt x="45" y="10"/>
                </a:cubicBezTo>
                <a:cubicBezTo>
                  <a:pt x="41" y="14"/>
                  <a:pt x="37" y="18"/>
                  <a:pt x="34" y="22"/>
                </a:cubicBezTo>
                <a:cubicBezTo>
                  <a:pt x="27" y="28"/>
                  <a:pt x="21" y="35"/>
                  <a:pt x="16" y="39"/>
                </a:cubicBezTo>
                <a:cubicBezTo>
                  <a:pt x="9" y="47"/>
                  <a:pt x="13" y="51"/>
                  <a:pt x="16" y="53"/>
                </a:cubicBezTo>
                <a:cubicBezTo>
                  <a:pt x="16" y="53"/>
                  <a:pt x="16" y="53"/>
                  <a:pt x="16" y="53"/>
                </a:cubicBezTo>
                <a:cubicBezTo>
                  <a:pt x="18" y="55"/>
                  <a:pt x="20" y="56"/>
                  <a:pt x="23" y="53"/>
                </a:cubicBezTo>
                <a:cubicBezTo>
                  <a:pt x="24" y="52"/>
                  <a:pt x="26" y="50"/>
                  <a:pt x="28" y="48"/>
                </a:cubicBezTo>
                <a:cubicBezTo>
                  <a:pt x="34" y="42"/>
                  <a:pt x="46" y="31"/>
                  <a:pt x="48" y="28"/>
                </a:cubicBezTo>
                <a:cubicBezTo>
                  <a:pt x="49" y="27"/>
                  <a:pt x="50" y="25"/>
                  <a:pt x="49" y="24"/>
                </a:cubicBezTo>
                <a:cubicBezTo>
                  <a:pt x="47" y="23"/>
                  <a:pt x="45" y="25"/>
                  <a:pt x="44" y="26"/>
                </a:cubicBezTo>
                <a:cubicBezTo>
                  <a:pt x="36" y="35"/>
                  <a:pt x="25" y="45"/>
                  <a:pt x="25" y="45"/>
                </a:cubicBezTo>
                <a:cubicBezTo>
                  <a:pt x="24" y="46"/>
                  <a:pt x="22" y="46"/>
                  <a:pt x="21" y="45"/>
                </a:cubicBezTo>
                <a:cubicBezTo>
                  <a:pt x="20" y="44"/>
                  <a:pt x="20" y="42"/>
                  <a:pt x="21" y="41"/>
                </a:cubicBezTo>
                <a:cubicBezTo>
                  <a:pt x="21" y="41"/>
                  <a:pt x="32" y="31"/>
                  <a:pt x="40" y="22"/>
                </a:cubicBezTo>
                <a:cubicBezTo>
                  <a:pt x="45" y="17"/>
                  <a:pt x="50" y="17"/>
                  <a:pt x="53" y="20"/>
                </a:cubicBezTo>
                <a:cubicBezTo>
                  <a:pt x="56" y="23"/>
                  <a:pt x="55" y="28"/>
                  <a:pt x="52" y="32"/>
                </a:cubicBezTo>
                <a:cubicBezTo>
                  <a:pt x="50" y="35"/>
                  <a:pt x="41" y="43"/>
                  <a:pt x="32" y="52"/>
                </a:cubicBezTo>
                <a:cubicBezTo>
                  <a:pt x="30" y="54"/>
                  <a:pt x="28" y="56"/>
                  <a:pt x="27" y="57"/>
                </a:cubicBezTo>
                <a:cubicBezTo>
                  <a:pt x="25" y="60"/>
                  <a:pt x="22" y="61"/>
                  <a:pt x="19" y="61"/>
                </a:cubicBezTo>
                <a:close/>
              </a:path>
            </a:pathLst>
          </a:custGeom>
          <a:solidFill>
            <a:schemeClr val="bg1">
              <a:lumMod val="75000"/>
            </a:schemeClr>
          </a:solidFill>
          <a:ln>
            <a:noFill/>
          </a:ln>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28" name="Rectangle 227"/>
          <p:cNvSpPr/>
          <p:nvPr/>
        </p:nvSpPr>
        <p:spPr>
          <a:xfrm>
            <a:off x="16113140" y="10206024"/>
            <a:ext cx="6610057" cy="5355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Open Sans Light"/>
              <a:cs typeface="Open Sans Light"/>
            </a:endParaRPr>
          </a:p>
        </p:txBody>
      </p:sp>
      <p:sp>
        <p:nvSpPr>
          <p:cNvPr id="229" name="Rectangle 228"/>
          <p:cNvSpPr/>
          <p:nvPr/>
        </p:nvSpPr>
        <p:spPr>
          <a:xfrm>
            <a:off x="16113140" y="10206024"/>
            <a:ext cx="3888272" cy="53550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Open Sans Light"/>
              <a:cs typeface="Open Sans Light"/>
            </a:endParaRPr>
          </a:p>
        </p:txBody>
      </p:sp>
      <p:sp>
        <p:nvSpPr>
          <p:cNvPr id="230" name="Content Placeholder 2"/>
          <p:cNvSpPr txBox="1">
            <a:spLocks/>
          </p:cNvSpPr>
          <p:nvPr/>
        </p:nvSpPr>
        <p:spPr>
          <a:xfrm>
            <a:off x="16083416" y="10188932"/>
            <a:ext cx="939538" cy="430888"/>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200" dirty="0">
                <a:solidFill>
                  <a:srgbClr val="FFFFFF"/>
                </a:solidFill>
                <a:latin typeface="Open Sans Light"/>
                <a:cs typeface="Open Sans Light"/>
              </a:rPr>
              <a:t>5</a:t>
            </a:r>
            <a:r>
              <a:rPr lang="en-US" sz="2200" dirty="0" smtClean="0">
                <a:solidFill>
                  <a:srgbClr val="FFFFFF"/>
                </a:solidFill>
                <a:latin typeface="Open Sans Light"/>
                <a:cs typeface="Open Sans Light"/>
              </a:rPr>
              <a:t>5</a:t>
            </a:r>
            <a:r>
              <a:rPr lang="en-US" sz="2200" dirty="0">
                <a:solidFill>
                  <a:srgbClr val="FFFFFF"/>
                </a:solidFill>
                <a:latin typeface="Open Sans Light"/>
                <a:cs typeface="Open Sans Light"/>
              </a:rPr>
              <a:t>%</a:t>
            </a:r>
          </a:p>
        </p:txBody>
      </p:sp>
      <p:grpSp>
        <p:nvGrpSpPr>
          <p:cNvPr id="231" name="Group 230"/>
          <p:cNvGrpSpPr/>
          <p:nvPr/>
        </p:nvGrpSpPr>
        <p:grpSpPr>
          <a:xfrm>
            <a:off x="15462111" y="10410222"/>
            <a:ext cx="306280" cy="306240"/>
            <a:chOff x="1839913" y="1474788"/>
            <a:chExt cx="358775" cy="358775"/>
          </a:xfrm>
          <a:solidFill>
            <a:schemeClr val="bg1">
              <a:lumMod val="75000"/>
            </a:schemeClr>
          </a:solidFill>
        </p:grpSpPr>
        <p:sp>
          <p:nvSpPr>
            <p:cNvPr id="232" name="Freeform 12"/>
            <p:cNvSpPr>
              <a:spLocks/>
            </p:cNvSpPr>
            <p:nvPr/>
          </p:nvSpPr>
          <p:spPr bwMode="auto">
            <a:xfrm>
              <a:off x="1930400" y="1565276"/>
              <a:ext cx="138112" cy="136525"/>
            </a:xfrm>
            <a:custGeom>
              <a:avLst/>
              <a:gdLst>
                <a:gd name="T0" fmla="*/ 58 w 87"/>
                <a:gd name="T1" fmla="*/ 0 h 86"/>
                <a:gd name="T2" fmla="*/ 29 w 87"/>
                <a:gd name="T3" fmla="*/ 0 h 86"/>
                <a:gd name="T4" fmla="*/ 29 w 87"/>
                <a:gd name="T5" fmla="*/ 29 h 86"/>
                <a:gd name="T6" fmla="*/ 0 w 87"/>
                <a:gd name="T7" fmla="*/ 29 h 86"/>
                <a:gd name="T8" fmla="*/ 0 w 87"/>
                <a:gd name="T9" fmla="*/ 58 h 86"/>
                <a:gd name="T10" fmla="*/ 29 w 87"/>
                <a:gd name="T11" fmla="*/ 58 h 86"/>
                <a:gd name="T12" fmla="*/ 29 w 87"/>
                <a:gd name="T13" fmla="*/ 86 h 86"/>
                <a:gd name="T14" fmla="*/ 58 w 87"/>
                <a:gd name="T15" fmla="*/ 86 h 86"/>
                <a:gd name="T16" fmla="*/ 58 w 87"/>
                <a:gd name="T17" fmla="*/ 58 h 86"/>
                <a:gd name="T18" fmla="*/ 87 w 87"/>
                <a:gd name="T19" fmla="*/ 58 h 86"/>
                <a:gd name="T20" fmla="*/ 87 w 87"/>
                <a:gd name="T21" fmla="*/ 29 h 86"/>
                <a:gd name="T22" fmla="*/ 58 w 87"/>
                <a:gd name="T23" fmla="*/ 29 h 86"/>
                <a:gd name="T24" fmla="*/ 58 w 87"/>
                <a:gd name="T2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6">
                  <a:moveTo>
                    <a:pt x="58" y="0"/>
                  </a:moveTo>
                  <a:lnTo>
                    <a:pt x="29" y="0"/>
                  </a:lnTo>
                  <a:lnTo>
                    <a:pt x="29" y="29"/>
                  </a:lnTo>
                  <a:lnTo>
                    <a:pt x="0" y="29"/>
                  </a:lnTo>
                  <a:lnTo>
                    <a:pt x="0" y="58"/>
                  </a:lnTo>
                  <a:lnTo>
                    <a:pt x="29" y="58"/>
                  </a:lnTo>
                  <a:lnTo>
                    <a:pt x="29" y="86"/>
                  </a:lnTo>
                  <a:lnTo>
                    <a:pt x="58" y="86"/>
                  </a:lnTo>
                  <a:lnTo>
                    <a:pt x="58" y="58"/>
                  </a:lnTo>
                  <a:lnTo>
                    <a:pt x="87" y="58"/>
                  </a:lnTo>
                  <a:lnTo>
                    <a:pt x="87" y="29"/>
                  </a:lnTo>
                  <a:lnTo>
                    <a:pt x="58" y="29"/>
                  </a:lnTo>
                  <a:lnTo>
                    <a:pt x="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33" name="Freeform 13"/>
            <p:cNvSpPr>
              <a:spLocks noEditPoints="1"/>
            </p:cNvSpPr>
            <p:nvPr/>
          </p:nvSpPr>
          <p:spPr bwMode="auto">
            <a:xfrm>
              <a:off x="1839913" y="1474788"/>
              <a:ext cx="358775" cy="358775"/>
            </a:xfrm>
            <a:custGeom>
              <a:avLst/>
              <a:gdLst>
                <a:gd name="T0" fmla="*/ 62 w 63"/>
                <a:gd name="T1" fmla="*/ 54 h 63"/>
                <a:gd name="T2" fmla="*/ 51 w 63"/>
                <a:gd name="T3" fmla="*/ 43 h 63"/>
                <a:gd name="T4" fmla="*/ 56 w 63"/>
                <a:gd name="T5" fmla="*/ 28 h 63"/>
                <a:gd name="T6" fmla="*/ 28 w 63"/>
                <a:gd name="T7" fmla="*/ 0 h 63"/>
                <a:gd name="T8" fmla="*/ 0 w 63"/>
                <a:gd name="T9" fmla="*/ 28 h 63"/>
                <a:gd name="T10" fmla="*/ 28 w 63"/>
                <a:gd name="T11" fmla="*/ 56 h 63"/>
                <a:gd name="T12" fmla="*/ 43 w 63"/>
                <a:gd name="T13" fmla="*/ 52 h 63"/>
                <a:gd name="T14" fmla="*/ 54 w 63"/>
                <a:gd name="T15" fmla="*/ 63 h 63"/>
                <a:gd name="T16" fmla="*/ 57 w 63"/>
                <a:gd name="T17" fmla="*/ 63 h 63"/>
                <a:gd name="T18" fmla="*/ 62 w 63"/>
                <a:gd name="T19" fmla="*/ 57 h 63"/>
                <a:gd name="T20" fmla="*/ 62 w 63"/>
                <a:gd name="T21" fmla="*/ 54 h 63"/>
                <a:gd name="T22" fmla="*/ 28 w 63"/>
                <a:gd name="T23" fmla="*/ 48 h 63"/>
                <a:gd name="T24" fmla="*/ 8 w 63"/>
                <a:gd name="T25" fmla="*/ 28 h 63"/>
                <a:gd name="T26" fmla="*/ 28 w 63"/>
                <a:gd name="T27" fmla="*/ 8 h 63"/>
                <a:gd name="T28" fmla="*/ 48 w 63"/>
                <a:gd name="T29" fmla="*/ 28 h 63"/>
                <a:gd name="T30" fmla="*/ 28 w 63"/>
                <a:gd name="T31" fmla="*/ 4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63">
                  <a:moveTo>
                    <a:pt x="62" y="54"/>
                  </a:moveTo>
                  <a:cubicBezTo>
                    <a:pt x="51" y="43"/>
                    <a:pt x="51" y="43"/>
                    <a:pt x="51" y="43"/>
                  </a:cubicBezTo>
                  <a:cubicBezTo>
                    <a:pt x="54" y="39"/>
                    <a:pt x="56" y="34"/>
                    <a:pt x="56" y="28"/>
                  </a:cubicBezTo>
                  <a:cubicBezTo>
                    <a:pt x="56" y="13"/>
                    <a:pt x="43" y="0"/>
                    <a:pt x="28" y="0"/>
                  </a:cubicBezTo>
                  <a:cubicBezTo>
                    <a:pt x="12" y="0"/>
                    <a:pt x="0" y="13"/>
                    <a:pt x="0" y="28"/>
                  </a:cubicBezTo>
                  <a:cubicBezTo>
                    <a:pt x="0" y="43"/>
                    <a:pt x="12" y="56"/>
                    <a:pt x="28" y="56"/>
                  </a:cubicBezTo>
                  <a:cubicBezTo>
                    <a:pt x="33" y="56"/>
                    <a:pt x="39" y="54"/>
                    <a:pt x="43" y="52"/>
                  </a:cubicBezTo>
                  <a:cubicBezTo>
                    <a:pt x="54" y="63"/>
                    <a:pt x="54" y="63"/>
                    <a:pt x="54" y="63"/>
                  </a:cubicBezTo>
                  <a:cubicBezTo>
                    <a:pt x="55" y="63"/>
                    <a:pt x="56" y="63"/>
                    <a:pt x="57" y="63"/>
                  </a:cubicBezTo>
                  <a:cubicBezTo>
                    <a:pt x="62" y="57"/>
                    <a:pt x="62" y="57"/>
                    <a:pt x="62" y="57"/>
                  </a:cubicBezTo>
                  <a:cubicBezTo>
                    <a:pt x="63" y="56"/>
                    <a:pt x="63" y="55"/>
                    <a:pt x="62" y="54"/>
                  </a:cubicBezTo>
                  <a:close/>
                  <a:moveTo>
                    <a:pt x="28" y="48"/>
                  </a:moveTo>
                  <a:cubicBezTo>
                    <a:pt x="17" y="48"/>
                    <a:pt x="8" y="39"/>
                    <a:pt x="8" y="28"/>
                  </a:cubicBezTo>
                  <a:cubicBezTo>
                    <a:pt x="8" y="17"/>
                    <a:pt x="17" y="8"/>
                    <a:pt x="28" y="8"/>
                  </a:cubicBezTo>
                  <a:cubicBezTo>
                    <a:pt x="39" y="8"/>
                    <a:pt x="48" y="17"/>
                    <a:pt x="48" y="28"/>
                  </a:cubicBezTo>
                  <a:cubicBezTo>
                    <a:pt x="48" y="39"/>
                    <a:pt x="39" y="48"/>
                    <a:pt x="28"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grpSp>
      <p:cxnSp>
        <p:nvCxnSpPr>
          <p:cNvPr id="234" name="Straight Connector 233"/>
          <p:cNvCxnSpPr/>
          <p:nvPr/>
        </p:nvCxnSpPr>
        <p:spPr>
          <a:xfrm>
            <a:off x="14896078" y="3663342"/>
            <a:ext cx="0" cy="77978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p:nvCxnSpPr>
        <p:spPr>
          <a:xfrm>
            <a:off x="7764297" y="3663342"/>
            <a:ext cx="0" cy="77978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236" name="TextBox 235"/>
          <p:cNvSpPr txBox="1"/>
          <p:nvPr/>
        </p:nvSpPr>
        <p:spPr>
          <a:xfrm>
            <a:off x="1686518" y="4471273"/>
            <a:ext cx="3754799" cy="738627"/>
          </a:xfrm>
          <a:prstGeom prst="rect">
            <a:avLst/>
          </a:prstGeom>
          <a:noFill/>
        </p:spPr>
        <p:txBody>
          <a:bodyPr wrap="none" lIns="182843" tIns="91422" rIns="182843" bIns="91422" rtlCol="0">
            <a:spAutoFit/>
          </a:bodyPr>
          <a:lstStyle/>
          <a:p>
            <a:r>
              <a:rPr lang="id-ID" sz="3600" b="1" dirty="0" smtClean="0">
                <a:latin typeface="Open Sans Light"/>
                <a:cs typeface="Open Sans Light"/>
              </a:rPr>
              <a:t>TEXAS ANALYSIS</a:t>
            </a:r>
            <a:endParaRPr lang="id-ID" sz="3600" b="1" dirty="0">
              <a:latin typeface="Open Sans Light"/>
              <a:cs typeface="Open Sans Light"/>
            </a:endParaRPr>
          </a:p>
        </p:txBody>
      </p:sp>
      <p:sp>
        <p:nvSpPr>
          <p:cNvPr id="238" name="TextBox 34"/>
          <p:cNvSpPr txBox="1"/>
          <p:nvPr/>
        </p:nvSpPr>
        <p:spPr>
          <a:xfrm>
            <a:off x="1754585" y="5181333"/>
            <a:ext cx="5559215" cy="4967478"/>
          </a:xfrm>
          <a:prstGeom prst="rect">
            <a:avLst/>
          </a:prstGeom>
          <a:noFill/>
        </p:spPr>
        <p:txBody>
          <a:bodyPr wrap="square" lIns="182843" tIns="91422" rIns="182843" bIns="91422"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30000"/>
              </a:lnSpc>
            </a:pPr>
            <a:r>
              <a:rPr lang="pt-BR" sz="2400" dirty="0">
                <a:latin typeface="Open Sans Light"/>
                <a:cs typeface="Open Sans Light"/>
              </a:rPr>
              <a:t>Lorem ipsum dolor sit amet, consectetur adipiscing elit. Aliquam tincidunt ante nec sem congue convallis. Pellentesque vel mauris quis nisl ornare rutrum in id risus. </a:t>
            </a:r>
            <a:endParaRPr lang="pt-BR" sz="2400" dirty="0" smtClean="0">
              <a:latin typeface="Open Sans Light"/>
              <a:cs typeface="Open Sans Light"/>
            </a:endParaRPr>
          </a:p>
          <a:p>
            <a:pPr algn="just">
              <a:lnSpc>
                <a:spcPct val="130000"/>
              </a:lnSpc>
            </a:pPr>
            <a:endParaRPr lang="pt-BR" sz="2400" dirty="0">
              <a:latin typeface="Open Sans Light"/>
              <a:cs typeface="Open Sans Light"/>
            </a:endParaRPr>
          </a:p>
          <a:p>
            <a:pPr algn="just">
              <a:lnSpc>
                <a:spcPct val="130000"/>
              </a:lnSpc>
            </a:pPr>
            <a:r>
              <a:rPr lang="pt-BR" sz="2400" dirty="0" smtClean="0">
                <a:latin typeface="Open Sans Light"/>
                <a:cs typeface="Open Sans Light"/>
              </a:rPr>
              <a:t>Pellentesque </a:t>
            </a:r>
            <a:r>
              <a:rPr lang="pt-BR" sz="2400" dirty="0">
                <a:latin typeface="Open Sans Light"/>
                <a:cs typeface="Open Sans Light"/>
              </a:rPr>
              <a:t>vel mauris quis nisl ornare rutrum in id risus. Proin vehicula ut sem et tempus. Interdum adipiscing ante nec mauris quis.</a:t>
            </a:r>
          </a:p>
        </p:txBody>
      </p:sp>
      <p:grpSp>
        <p:nvGrpSpPr>
          <p:cNvPr id="2" name="Group 1"/>
          <p:cNvGrpSpPr/>
          <p:nvPr/>
        </p:nvGrpSpPr>
        <p:grpSpPr>
          <a:xfrm>
            <a:off x="7972836" y="3308932"/>
            <a:ext cx="6325022" cy="6106710"/>
            <a:chOff x="7969722" y="3397540"/>
            <a:chExt cx="6322552" cy="6106710"/>
          </a:xfrm>
        </p:grpSpPr>
        <p:sp>
          <p:nvSpPr>
            <p:cNvPr id="258" name="Freeform 11"/>
            <p:cNvSpPr>
              <a:spLocks noChangeArrowheads="1"/>
            </p:cNvSpPr>
            <p:nvPr/>
          </p:nvSpPr>
          <p:spPr bwMode="auto">
            <a:xfrm>
              <a:off x="7969722" y="3397540"/>
              <a:ext cx="6322552" cy="6106710"/>
            </a:xfrm>
            <a:custGeom>
              <a:avLst/>
              <a:gdLst>
                <a:gd name="T0" fmla="*/ 5193 w 5297"/>
                <a:gd name="T1" fmla="*/ 3170 h 5116"/>
                <a:gd name="T2" fmla="*/ 5217 w 5297"/>
                <a:gd name="T3" fmla="*/ 2965 h 5116"/>
                <a:gd name="T4" fmla="*/ 5272 w 5297"/>
                <a:gd name="T5" fmla="*/ 2799 h 5116"/>
                <a:gd name="T6" fmla="*/ 5232 w 5297"/>
                <a:gd name="T7" fmla="*/ 2498 h 5116"/>
                <a:gd name="T8" fmla="*/ 5114 w 5297"/>
                <a:gd name="T9" fmla="*/ 2237 h 5116"/>
                <a:gd name="T10" fmla="*/ 4956 w 5297"/>
                <a:gd name="T11" fmla="*/ 1431 h 5116"/>
                <a:gd name="T12" fmla="*/ 4766 w 5297"/>
                <a:gd name="T13" fmla="*/ 1376 h 5116"/>
                <a:gd name="T14" fmla="*/ 4497 w 5297"/>
                <a:gd name="T15" fmla="*/ 1320 h 5116"/>
                <a:gd name="T16" fmla="*/ 4292 w 5297"/>
                <a:gd name="T17" fmla="*/ 1312 h 5116"/>
                <a:gd name="T18" fmla="*/ 4008 w 5297"/>
                <a:gd name="T19" fmla="*/ 1305 h 5116"/>
                <a:gd name="T20" fmla="*/ 3881 w 5297"/>
                <a:gd name="T21" fmla="*/ 1336 h 5116"/>
                <a:gd name="T22" fmla="*/ 3739 w 5297"/>
                <a:gd name="T23" fmla="*/ 1312 h 5116"/>
                <a:gd name="T24" fmla="*/ 3518 w 5297"/>
                <a:gd name="T25" fmla="*/ 1320 h 5116"/>
                <a:gd name="T26" fmla="*/ 3399 w 5297"/>
                <a:gd name="T27" fmla="*/ 1194 h 5116"/>
                <a:gd name="T28" fmla="*/ 3202 w 5297"/>
                <a:gd name="T29" fmla="*/ 1194 h 5116"/>
                <a:gd name="T30" fmla="*/ 2980 w 5297"/>
                <a:gd name="T31" fmla="*/ 1028 h 5116"/>
                <a:gd name="T32" fmla="*/ 2759 w 5297"/>
                <a:gd name="T33" fmla="*/ 55 h 5116"/>
                <a:gd name="T34" fmla="*/ 39 w 5297"/>
                <a:gd name="T35" fmla="*/ 2024 h 5116"/>
                <a:gd name="T36" fmla="*/ 253 w 5297"/>
                <a:gd name="T37" fmla="*/ 2316 h 5116"/>
                <a:gd name="T38" fmla="*/ 672 w 5297"/>
                <a:gd name="T39" fmla="*/ 2719 h 5116"/>
                <a:gd name="T40" fmla="*/ 798 w 5297"/>
                <a:gd name="T41" fmla="*/ 3178 h 5116"/>
                <a:gd name="T42" fmla="*/ 1154 w 5297"/>
                <a:gd name="T43" fmla="*/ 3431 h 5116"/>
                <a:gd name="T44" fmla="*/ 1541 w 5297"/>
                <a:gd name="T45" fmla="*/ 3265 h 5116"/>
                <a:gd name="T46" fmla="*/ 1889 w 5297"/>
                <a:gd name="T47" fmla="*/ 3178 h 5116"/>
                <a:gd name="T48" fmla="*/ 2324 w 5297"/>
                <a:gd name="T49" fmla="*/ 3463 h 5116"/>
                <a:gd name="T50" fmla="*/ 2704 w 5297"/>
                <a:gd name="T51" fmla="*/ 4134 h 5116"/>
                <a:gd name="T52" fmla="*/ 2870 w 5297"/>
                <a:gd name="T53" fmla="*/ 4411 h 5116"/>
                <a:gd name="T54" fmla="*/ 3012 w 5297"/>
                <a:gd name="T55" fmla="*/ 4806 h 5116"/>
                <a:gd name="T56" fmla="*/ 3423 w 5297"/>
                <a:gd name="T57" fmla="*/ 4988 h 5116"/>
                <a:gd name="T58" fmla="*/ 3747 w 5297"/>
                <a:gd name="T59" fmla="*/ 5107 h 5116"/>
                <a:gd name="T60" fmla="*/ 3826 w 5297"/>
                <a:gd name="T61" fmla="*/ 5036 h 5116"/>
                <a:gd name="T62" fmla="*/ 3747 w 5297"/>
                <a:gd name="T63" fmla="*/ 4901 h 5116"/>
                <a:gd name="T64" fmla="*/ 3660 w 5297"/>
                <a:gd name="T65" fmla="*/ 4593 h 5116"/>
                <a:gd name="T66" fmla="*/ 3755 w 5297"/>
                <a:gd name="T67" fmla="*/ 4743 h 5116"/>
                <a:gd name="T68" fmla="*/ 3779 w 5297"/>
                <a:gd name="T69" fmla="*/ 4712 h 5116"/>
                <a:gd name="T70" fmla="*/ 3668 w 5297"/>
                <a:gd name="T71" fmla="*/ 4435 h 5116"/>
                <a:gd name="T72" fmla="*/ 3715 w 5297"/>
                <a:gd name="T73" fmla="*/ 4403 h 5116"/>
                <a:gd name="T74" fmla="*/ 3834 w 5297"/>
                <a:gd name="T75" fmla="*/ 4222 h 5116"/>
                <a:gd name="T76" fmla="*/ 3771 w 5297"/>
                <a:gd name="T77" fmla="*/ 4253 h 5116"/>
                <a:gd name="T78" fmla="*/ 3771 w 5297"/>
                <a:gd name="T79" fmla="*/ 4142 h 5116"/>
                <a:gd name="T80" fmla="*/ 3826 w 5297"/>
                <a:gd name="T81" fmla="*/ 4056 h 5116"/>
                <a:gd name="T82" fmla="*/ 3992 w 5297"/>
                <a:gd name="T83" fmla="*/ 3937 h 5116"/>
                <a:gd name="T84" fmla="*/ 4094 w 5297"/>
                <a:gd name="T85" fmla="*/ 3921 h 5116"/>
                <a:gd name="T86" fmla="*/ 4110 w 5297"/>
                <a:gd name="T87" fmla="*/ 3858 h 5116"/>
                <a:gd name="T88" fmla="*/ 4157 w 5297"/>
                <a:gd name="T89" fmla="*/ 3803 h 5116"/>
                <a:gd name="T90" fmla="*/ 4220 w 5297"/>
                <a:gd name="T91" fmla="*/ 3874 h 5116"/>
                <a:gd name="T92" fmla="*/ 4473 w 5297"/>
                <a:gd name="T93" fmla="*/ 3723 h 5116"/>
                <a:gd name="T94" fmla="*/ 4750 w 5297"/>
                <a:gd name="T95" fmla="*/ 3407 h 5116"/>
                <a:gd name="T96" fmla="*/ 4766 w 5297"/>
                <a:gd name="T97" fmla="*/ 3305 h 5116"/>
                <a:gd name="T98" fmla="*/ 4813 w 5297"/>
                <a:gd name="T99" fmla="*/ 3328 h 5116"/>
                <a:gd name="T100" fmla="*/ 4790 w 5297"/>
                <a:gd name="T101" fmla="*/ 3447 h 5116"/>
                <a:gd name="T102" fmla="*/ 4797 w 5297"/>
                <a:gd name="T103" fmla="*/ 3478 h 5116"/>
                <a:gd name="T104" fmla="*/ 5185 w 5297"/>
                <a:gd name="T105" fmla="*/ 3265 h 5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297" h="5116">
                  <a:moveTo>
                    <a:pt x="5169" y="3249"/>
                  </a:moveTo>
                  <a:lnTo>
                    <a:pt x="5169" y="3249"/>
                  </a:lnTo>
                  <a:cubicBezTo>
                    <a:pt x="5161" y="3241"/>
                    <a:pt x="5145" y="3233"/>
                    <a:pt x="5153" y="3217"/>
                  </a:cubicBezTo>
                  <a:cubicBezTo>
                    <a:pt x="5161" y="3202"/>
                    <a:pt x="5177" y="3186"/>
                    <a:pt x="5193" y="3170"/>
                  </a:cubicBezTo>
                  <a:cubicBezTo>
                    <a:pt x="5217" y="3146"/>
                    <a:pt x="5209" y="3123"/>
                    <a:pt x="5217" y="3107"/>
                  </a:cubicBezTo>
                  <a:cubicBezTo>
                    <a:pt x="5232" y="3091"/>
                    <a:pt x="5240" y="3099"/>
                    <a:pt x="5240" y="3083"/>
                  </a:cubicBezTo>
                  <a:cubicBezTo>
                    <a:pt x="5240" y="3059"/>
                    <a:pt x="5248" y="3043"/>
                    <a:pt x="5232" y="3020"/>
                  </a:cubicBezTo>
                  <a:cubicBezTo>
                    <a:pt x="5224" y="2996"/>
                    <a:pt x="5209" y="2980"/>
                    <a:pt x="5217" y="2965"/>
                  </a:cubicBezTo>
                  <a:cubicBezTo>
                    <a:pt x="5217" y="2957"/>
                    <a:pt x="5224" y="2925"/>
                    <a:pt x="5232" y="2925"/>
                  </a:cubicBezTo>
                  <a:cubicBezTo>
                    <a:pt x="5248" y="2925"/>
                    <a:pt x="5248" y="2901"/>
                    <a:pt x="5240" y="2886"/>
                  </a:cubicBezTo>
                  <a:cubicBezTo>
                    <a:pt x="5232" y="2870"/>
                    <a:pt x="5193" y="2878"/>
                    <a:pt x="5217" y="2854"/>
                  </a:cubicBezTo>
                  <a:cubicBezTo>
                    <a:pt x="5248" y="2822"/>
                    <a:pt x="5248" y="2838"/>
                    <a:pt x="5272" y="2799"/>
                  </a:cubicBezTo>
                  <a:cubicBezTo>
                    <a:pt x="5288" y="2759"/>
                    <a:pt x="5288" y="2727"/>
                    <a:pt x="5288" y="2712"/>
                  </a:cubicBezTo>
                  <a:cubicBezTo>
                    <a:pt x="5288" y="2688"/>
                    <a:pt x="5280" y="2672"/>
                    <a:pt x="5288" y="2648"/>
                  </a:cubicBezTo>
                  <a:cubicBezTo>
                    <a:pt x="5296" y="2617"/>
                    <a:pt x="5288" y="2585"/>
                    <a:pt x="5272" y="2553"/>
                  </a:cubicBezTo>
                  <a:cubicBezTo>
                    <a:pt x="5256" y="2522"/>
                    <a:pt x="5232" y="2546"/>
                    <a:pt x="5232" y="2498"/>
                  </a:cubicBezTo>
                  <a:cubicBezTo>
                    <a:pt x="5232" y="2459"/>
                    <a:pt x="5217" y="2435"/>
                    <a:pt x="5201" y="2419"/>
                  </a:cubicBezTo>
                  <a:cubicBezTo>
                    <a:pt x="5185" y="2403"/>
                    <a:pt x="5161" y="2403"/>
                    <a:pt x="5169" y="2380"/>
                  </a:cubicBezTo>
                  <a:cubicBezTo>
                    <a:pt x="5177" y="2356"/>
                    <a:pt x="5185" y="2348"/>
                    <a:pt x="5177" y="2316"/>
                  </a:cubicBezTo>
                  <a:cubicBezTo>
                    <a:pt x="5161" y="2277"/>
                    <a:pt x="5130" y="2261"/>
                    <a:pt x="5114" y="2237"/>
                  </a:cubicBezTo>
                  <a:cubicBezTo>
                    <a:pt x="5098" y="2213"/>
                    <a:pt x="5066" y="2198"/>
                    <a:pt x="5066" y="2198"/>
                  </a:cubicBezTo>
                  <a:cubicBezTo>
                    <a:pt x="5059" y="1455"/>
                    <a:pt x="5059" y="1455"/>
                    <a:pt x="5059" y="1455"/>
                  </a:cubicBezTo>
                  <a:cubicBezTo>
                    <a:pt x="5059" y="1455"/>
                    <a:pt x="5043" y="1431"/>
                    <a:pt x="5019" y="1431"/>
                  </a:cubicBezTo>
                  <a:cubicBezTo>
                    <a:pt x="4987" y="1431"/>
                    <a:pt x="4964" y="1423"/>
                    <a:pt x="4956" y="1431"/>
                  </a:cubicBezTo>
                  <a:cubicBezTo>
                    <a:pt x="4940" y="1431"/>
                    <a:pt x="4948" y="1478"/>
                    <a:pt x="4924" y="1463"/>
                  </a:cubicBezTo>
                  <a:cubicBezTo>
                    <a:pt x="4900" y="1439"/>
                    <a:pt x="4916" y="1399"/>
                    <a:pt x="4884" y="1399"/>
                  </a:cubicBezTo>
                  <a:cubicBezTo>
                    <a:pt x="4853" y="1391"/>
                    <a:pt x="4869" y="1407"/>
                    <a:pt x="4829" y="1407"/>
                  </a:cubicBezTo>
                  <a:cubicBezTo>
                    <a:pt x="4797" y="1407"/>
                    <a:pt x="4774" y="1391"/>
                    <a:pt x="4766" y="1376"/>
                  </a:cubicBezTo>
                  <a:cubicBezTo>
                    <a:pt x="4758" y="1368"/>
                    <a:pt x="4726" y="1376"/>
                    <a:pt x="4687" y="1328"/>
                  </a:cubicBezTo>
                  <a:cubicBezTo>
                    <a:pt x="4647" y="1281"/>
                    <a:pt x="4624" y="1265"/>
                    <a:pt x="4600" y="1265"/>
                  </a:cubicBezTo>
                  <a:cubicBezTo>
                    <a:pt x="4576" y="1265"/>
                    <a:pt x="4568" y="1289"/>
                    <a:pt x="4553" y="1305"/>
                  </a:cubicBezTo>
                  <a:cubicBezTo>
                    <a:pt x="4544" y="1320"/>
                    <a:pt x="4529" y="1344"/>
                    <a:pt x="4497" y="1320"/>
                  </a:cubicBezTo>
                  <a:cubicBezTo>
                    <a:pt x="4466" y="1296"/>
                    <a:pt x="4473" y="1281"/>
                    <a:pt x="4450" y="1281"/>
                  </a:cubicBezTo>
                  <a:cubicBezTo>
                    <a:pt x="4434" y="1281"/>
                    <a:pt x="4386" y="1281"/>
                    <a:pt x="4386" y="1305"/>
                  </a:cubicBezTo>
                  <a:cubicBezTo>
                    <a:pt x="4379" y="1336"/>
                    <a:pt x="4363" y="1360"/>
                    <a:pt x="4331" y="1344"/>
                  </a:cubicBezTo>
                  <a:cubicBezTo>
                    <a:pt x="4307" y="1320"/>
                    <a:pt x="4323" y="1305"/>
                    <a:pt x="4292" y="1312"/>
                  </a:cubicBezTo>
                  <a:cubicBezTo>
                    <a:pt x="4252" y="1320"/>
                    <a:pt x="4220" y="1344"/>
                    <a:pt x="4204" y="1368"/>
                  </a:cubicBezTo>
                  <a:cubicBezTo>
                    <a:pt x="4181" y="1391"/>
                    <a:pt x="4165" y="1423"/>
                    <a:pt x="4141" y="1399"/>
                  </a:cubicBezTo>
                  <a:cubicBezTo>
                    <a:pt x="4110" y="1383"/>
                    <a:pt x="4094" y="1368"/>
                    <a:pt x="4062" y="1336"/>
                  </a:cubicBezTo>
                  <a:cubicBezTo>
                    <a:pt x="4039" y="1312"/>
                    <a:pt x="4016" y="1281"/>
                    <a:pt x="4008" y="1305"/>
                  </a:cubicBezTo>
                  <a:cubicBezTo>
                    <a:pt x="4000" y="1328"/>
                    <a:pt x="3992" y="1352"/>
                    <a:pt x="3976" y="1336"/>
                  </a:cubicBezTo>
                  <a:cubicBezTo>
                    <a:pt x="3953" y="1312"/>
                    <a:pt x="3945" y="1296"/>
                    <a:pt x="3929" y="1281"/>
                  </a:cubicBezTo>
                  <a:cubicBezTo>
                    <a:pt x="3913" y="1273"/>
                    <a:pt x="3913" y="1241"/>
                    <a:pt x="3897" y="1273"/>
                  </a:cubicBezTo>
                  <a:cubicBezTo>
                    <a:pt x="3881" y="1312"/>
                    <a:pt x="3881" y="1305"/>
                    <a:pt x="3881" y="1336"/>
                  </a:cubicBezTo>
                  <a:cubicBezTo>
                    <a:pt x="3881" y="1360"/>
                    <a:pt x="3874" y="1399"/>
                    <a:pt x="3858" y="1391"/>
                  </a:cubicBezTo>
                  <a:cubicBezTo>
                    <a:pt x="3842" y="1383"/>
                    <a:pt x="3818" y="1383"/>
                    <a:pt x="3826" y="1352"/>
                  </a:cubicBezTo>
                  <a:cubicBezTo>
                    <a:pt x="3834" y="1320"/>
                    <a:pt x="3842" y="1305"/>
                    <a:pt x="3826" y="1305"/>
                  </a:cubicBezTo>
                  <a:cubicBezTo>
                    <a:pt x="3810" y="1305"/>
                    <a:pt x="3739" y="1296"/>
                    <a:pt x="3739" y="1312"/>
                  </a:cubicBezTo>
                  <a:cubicBezTo>
                    <a:pt x="3739" y="1336"/>
                    <a:pt x="3708" y="1336"/>
                    <a:pt x="3692" y="1320"/>
                  </a:cubicBezTo>
                  <a:cubicBezTo>
                    <a:pt x="3684" y="1305"/>
                    <a:pt x="3676" y="1289"/>
                    <a:pt x="3644" y="1281"/>
                  </a:cubicBezTo>
                  <a:cubicBezTo>
                    <a:pt x="3613" y="1273"/>
                    <a:pt x="3589" y="1273"/>
                    <a:pt x="3581" y="1296"/>
                  </a:cubicBezTo>
                  <a:cubicBezTo>
                    <a:pt x="3565" y="1312"/>
                    <a:pt x="3534" y="1352"/>
                    <a:pt x="3518" y="1320"/>
                  </a:cubicBezTo>
                  <a:cubicBezTo>
                    <a:pt x="3510" y="1296"/>
                    <a:pt x="3526" y="1265"/>
                    <a:pt x="3510" y="1249"/>
                  </a:cubicBezTo>
                  <a:cubicBezTo>
                    <a:pt x="3486" y="1241"/>
                    <a:pt x="3478" y="1249"/>
                    <a:pt x="3478" y="1225"/>
                  </a:cubicBezTo>
                  <a:cubicBezTo>
                    <a:pt x="3478" y="1202"/>
                    <a:pt x="3486" y="1186"/>
                    <a:pt x="3462" y="1186"/>
                  </a:cubicBezTo>
                  <a:cubicBezTo>
                    <a:pt x="3431" y="1186"/>
                    <a:pt x="3407" y="1178"/>
                    <a:pt x="3399" y="1194"/>
                  </a:cubicBezTo>
                  <a:cubicBezTo>
                    <a:pt x="3399" y="1202"/>
                    <a:pt x="3375" y="1178"/>
                    <a:pt x="3368" y="1210"/>
                  </a:cubicBezTo>
                  <a:cubicBezTo>
                    <a:pt x="3360" y="1241"/>
                    <a:pt x="3328" y="1249"/>
                    <a:pt x="3320" y="1225"/>
                  </a:cubicBezTo>
                  <a:cubicBezTo>
                    <a:pt x="3320" y="1202"/>
                    <a:pt x="3320" y="1194"/>
                    <a:pt x="3289" y="1186"/>
                  </a:cubicBezTo>
                  <a:cubicBezTo>
                    <a:pt x="3257" y="1186"/>
                    <a:pt x="3225" y="1210"/>
                    <a:pt x="3202" y="1194"/>
                  </a:cubicBezTo>
                  <a:cubicBezTo>
                    <a:pt x="3202" y="1194"/>
                    <a:pt x="3186" y="1162"/>
                    <a:pt x="3146" y="1162"/>
                  </a:cubicBezTo>
                  <a:cubicBezTo>
                    <a:pt x="3099" y="1170"/>
                    <a:pt x="3091" y="1154"/>
                    <a:pt x="3059" y="1146"/>
                  </a:cubicBezTo>
                  <a:cubicBezTo>
                    <a:pt x="3028" y="1138"/>
                    <a:pt x="3036" y="1099"/>
                    <a:pt x="3028" y="1075"/>
                  </a:cubicBezTo>
                  <a:cubicBezTo>
                    <a:pt x="3012" y="1052"/>
                    <a:pt x="2996" y="1020"/>
                    <a:pt x="2980" y="1028"/>
                  </a:cubicBezTo>
                  <a:cubicBezTo>
                    <a:pt x="2957" y="1036"/>
                    <a:pt x="2972" y="1075"/>
                    <a:pt x="2933" y="1059"/>
                  </a:cubicBezTo>
                  <a:cubicBezTo>
                    <a:pt x="2885" y="1052"/>
                    <a:pt x="2885" y="1083"/>
                    <a:pt x="2854" y="1052"/>
                  </a:cubicBezTo>
                  <a:cubicBezTo>
                    <a:pt x="2814" y="1020"/>
                    <a:pt x="2806" y="988"/>
                    <a:pt x="2775" y="965"/>
                  </a:cubicBezTo>
                  <a:cubicBezTo>
                    <a:pt x="2743" y="941"/>
                    <a:pt x="2759" y="55"/>
                    <a:pt x="2759" y="55"/>
                  </a:cubicBezTo>
                  <a:cubicBezTo>
                    <a:pt x="1613" y="0"/>
                    <a:pt x="1613" y="0"/>
                    <a:pt x="1613" y="0"/>
                  </a:cubicBezTo>
                  <a:cubicBezTo>
                    <a:pt x="1470" y="2095"/>
                    <a:pt x="1470" y="2095"/>
                    <a:pt x="1470" y="2095"/>
                  </a:cubicBezTo>
                  <a:cubicBezTo>
                    <a:pt x="1470" y="2095"/>
                    <a:pt x="1470" y="2142"/>
                    <a:pt x="1439" y="2142"/>
                  </a:cubicBezTo>
                  <a:cubicBezTo>
                    <a:pt x="1415" y="2142"/>
                    <a:pt x="39" y="2024"/>
                    <a:pt x="39" y="2024"/>
                  </a:cubicBezTo>
                  <a:cubicBezTo>
                    <a:pt x="39" y="2024"/>
                    <a:pt x="0" y="1984"/>
                    <a:pt x="71" y="2127"/>
                  </a:cubicBezTo>
                  <a:cubicBezTo>
                    <a:pt x="87" y="2127"/>
                    <a:pt x="103" y="2135"/>
                    <a:pt x="103" y="2135"/>
                  </a:cubicBezTo>
                  <a:cubicBezTo>
                    <a:pt x="111" y="2135"/>
                    <a:pt x="182" y="2182"/>
                    <a:pt x="182" y="2253"/>
                  </a:cubicBezTo>
                  <a:cubicBezTo>
                    <a:pt x="182" y="2316"/>
                    <a:pt x="190" y="2277"/>
                    <a:pt x="253" y="2316"/>
                  </a:cubicBezTo>
                  <a:cubicBezTo>
                    <a:pt x="308" y="2348"/>
                    <a:pt x="332" y="2372"/>
                    <a:pt x="371" y="2419"/>
                  </a:cubicBezTo>
                  <a:cubicBezTo>
                    <a:pt x="411" y="2459"/>
                    <a:pt x="427" y="2466"/>
                    <a:pt x="443" y="2530"/>
                  </a:cubicBezTo>
                  <a:cubicBezTo>
                    <a:pt x="458" y="2593"/>
                    <a:pt x="506" y="2569"/>
                    <a:pt x="545" y="2609"/>
                  </a:cubicBezTo>
                  <a:cubicBezTo>
                    <a:pt x="593" y="2648"/>
                    <a:pt x="609" y="2672"/>
                    <a:pt x="672" y="2719"/>
                  </a:cubicBezTo>
                  <a:cubicBezTo>
                    <a:pt x="735" y="2767"/>
                    <a:pt x="719" y="2767"/>
                    <a:pt x="719" y="2806"/>
                  </a:cubicBezTo>
                  <a:cubicBezTo>
                    <a:pt x="719" y="2846"/>
                    <a:pt x="696" y="2830"/>
                    <a:pt x="767" y="2909"/>
                  </a:cubicBezTo>
                  <a:cubicBezTo>
                    <a:pt x="830" y="2988"/>
                    <a:pt x="759" y="2957"/>
                    <a:pt x="743" y="3012"/>
                  </a:cubicBezTo>
                  <a:cubicBezTo>
                    <a:pt x="719" y="3059"/>
                    <a:pt x="782" y="3123"/>
                    <a:pt x="798" y="3178"/>
                  </a:cubicBezTo>
                  <a:cubicBezTo>
                    <a:pt x="814" y="3225"/>
                    <a:pt x="838" y="3225"/>
                    <a:pt x="885" y="3241"/>
                  </a:cubicBezTo>
                  <a:cubicBezTo>
                    <a:pt x="925" y="3257"/>
                    <a:pt x="909" y="3265"/>
                    <a:pt x="925" y="3296"/>
                  </a:cubicBezTo>
                  <a:cubicBezTo>
                    <a:pt x="949" y="3336"/>
                    <a:pt x="1012" y="3360"/>
                    <a:pt x="1044" y="3360"/>
                  </a:cubicBezTo>
                  <a:cubicBezTo>
                    <a:pt x="1083" y="3360"/>
                    <a:pt x="1138" y="3439"/>
                    <a:pt x="1154" y="3431"/>
                  </a:cubicBezTo>
                  <a:cubicBezTo>
                    <a:pt x="1178" y="3423"/>
                    <a:pt x="1288" y="3502"/>
                    <a:pt x="1344" y="3542"/>
                  </a:cubicBezTo>
                  <a:cubicBezTo>
                    <a:pt x="1407" y="3581"/>
                    <a:pt x="1383" y="3510"/>
                    <a:pt x="1431" y="3486"/>
                  </a:cubicBezTo>
                  <a:cubicBezTo>
                    <a:pt x="1478" y="3463"/>
                    <a:pt x="1478" y="3399"/>
                    <a:pt x="1486" y="3360"/>
                  </a:cubicBezTo>
                  <a:cubicBezTo>
                    <a:pt x="1502" y="3320"/>
                    <a:pt x="1526" y="3289"/>
                    <a:pt x="1541" y="3265"/>
                  </a:cubicBezTo>
                  <a:cubicBezTo>
                    <a:pt x="1549" y="3241"/>
                    <a:pt x="1534" y="3194"/>
                    <a:pt x="1613" y="3186"/>
                  </a:cubicBezTo>
                  <a:cubicBezTo>
                    <a:pt x="1692" y="3178"/>
                    <a:pt x="1692" y="3139"/>
                    <a:pt x="1739" y="3139"/>
                  </a:cubicBezTo>
                  <a:cubicBezTo>
                    <a:pt x="1794" y="3146"/>
                    <a:pt x="1794" y="3186"/>
                    <a:pt x="1826" y="3186"/>
                  </a:cubicBezTo>
                  <a:cubicBezTo>
                    <a:pt x="1850" y="3194"/>
                    <a:pt x="1850" y="3186"/>
                    <a:pt x="1889" y="3178"/>
                  </a:cubicBezTo>
                  <a:cubicBezTo>
                    <a:pt x="1929" y="3162"/>
                    <a:pt x="1929" y="3178"/>
                    <a:pt x="1952" y="3202"/>
                  </a:cubicBezTo>
                  <a:cubicBezTo>
                    <a:pt x="1968" y="3217"/>
                    <a:pt x="2008" y="3210"/>
                    <a:pt x="2024" y="3194"/>
                  </a:cubicBezTo>
                  <a:cubicBezTo>
                    <a:pt x="2047" y="3178"/>
                    <a:pt x="2127" y="3296"/>
                    <a:pt x="2166" y="3328"/>
                  </a:cubicBezTo>
                  <a:cubicBezTo>
                    <a:pt x="2205" y="3368"/>
                    <a:pt x="2277" y="3431"/>
                    <a:pt x="2324" y="3463"/>
                  </a:cubicBezTo>
                  <a:cubicBezTo>
                    <a:pt x="2372" y="3494"/>
                    <a:pt x="2316" y="3510"/>
                    <a:pt x="2419" y="3660"/>
                  </a:cubicBezTo>
                  <a:cubicBezTo>
                    <a:pt x="2522" y="3810"/>
                    <a:pt x="2482" y="3834"/>
                    <a:pt x="2514" y="3874"/>
                  </a:cubicBezTo>
                  <a:cubicBezTo>
                    <a:pt x="2545" y="3905"/>
                    <a:pt x="2498" y="3921"/>
                    <a:pt x="2538" y="3945"/>
                  </a:cubicBezTo>
                  <a:cubicBezTo>
                    <a:pt x="2585" y="3969"/>
                    <a:pt x="2688" y="4095"/>
                    <a:pt x="2704" y="4134"/>
                  </a:cubicBezTo>
                  <a:cubicBezTo>
                    <a:pt x="2727" y="4174"/>
                    <a:pt x="2727" y="4206"/>
                    <a:pt x="2767" y="4214"/>
                  </a:cubicBezTo>
                  <a:cubicBezTo>
                    <a:pt x="2806" y="4222"/>
                    <a:pt x="2814" y="4253"/>
                    <a:pt x="2838" y="4269"/>
                  </a:cubicBezTo>
                  <a:cubicBezTo>
                    <a:pt x="2862" y="4293"/>
                    <a:pt x="2838" y="4293"/>
                    <a:pt x="2838" y="4324"/>
                  </a:cubicBezTo>
                  <a:cubicBezTo>
                    <a:pt x="2830" y="4356"/>
                    <a:pt x="2814" y="4380"/>
                    <a:pt x="2870" y="4411"/>
                  </a:cubicBezTo>
                  <a:cubicBezTo>
                    <a:pt x="2917" y="4443"/>
                    <a:pt x="2830" y="4474"/>
                    <a:pt x="2862" y="4514"/>
                  </a:cubicBezTo>
                  <a:cubicBezTo>
                    <a:pt x="2893" y="4553"/>
                    <a:pt x="2941" y="4648"/>
                    <a:pt x="2964" y="4672"/>
                  </a:cubicBezTo>
                  <a:cubicBezTo>
                    <a:pt x="2988" y="4696"/>
                    <a:pt x="2949" y="4743"/>
                    <a:pt x="2972" y="4759"/>
                  </a:cubicBezTo>
                  <a:cubicBezTo>
                    <a:pt x="3004" y="4775"/>
                    <a:pt x="2988" y="4806"/>
                    <a:pt x="3012" y="4806"/>
                  </a:cubicBezTo>
                  <a:cubicBezTo>
                    <a:pt x="3028" y="4814"/>
                    <a:pt x="3067" y="4822"/>
                    <a:pt x="3115" y="4854"/>
                  </a:cubicBezTo>
                  <a:cubicBezTo>
                    <a:pt x="3170" y="4878"/>
                    <a:pt x="3154" y="4893"/>
                    <a:pt x="3202" y="4886"/>
                  </a:cubicBezTo>
                  <a:cubicBezTo>
                    <a:pt x="3241" y="4886"/>
                    <a:pt x="3257" y="4901"/>
                    <a:pt x="3312" y="4941"/>
                  </a:cubicBezTo>
                  <a:cubicBezTo>
                    <a:pt x="3360" y="4973"/>
                    <a:pt x="3375" y="4988"/>
                    <a:pt x="3423" y="4988"/>
                  </a:cubicBezTo>
                  <a:cubicBezTo>
                    <a:pt x="3470" y="4996"/>
                    <a:pt x="3478" y="4996"/>
                    <a:pt x="3510" y="4973"/>
                  </a:cubicBezTo>
                  <a:cubicBezTo>
                    <a:pt x="3542" y="4949"/>
                    <a:pt x="3597" y="5004"/>
                    <a:pt x="3637" y="5020"/>
                  </a:cubicBezTo>
                  <a:cubicBezTo>
                    <a:pt x="3668" y="5036"/>
                    <a:pt x="3684" y="5067"/>
                    <a:pt x="3708" y="5083"/>
                  </a:cubicBezTo>
                  <a:cubicBezTo>
                    <a:pt x="3723" y="5107"/>
                    <a:pt x="3715" y="5115"/>
                    <a:pt x="3747" y="5107"/>
                  </a:cubicBezTo>
                  <a:cubicBezTo>
                    <a:pt x="3779" y="5099"/>
                    <a:pt x="3763" y="5075"/>
                    <a:pt x="3763" y="5075"/>
                  </a:cubicBezTo>
                  <a:cubicBezTo>
                    <a:pt x="3763" y="5075"/>
                    <a:pt x="3794" y="5052"/>
                    <a:pt x="3802" y="5044"/>
                  </a:cubicBezTo>
                  <a:cubicBezTo>
                    <a:pt x="3810" y="5028"/>
                    <a:pt x="3826" y="5044"/>
                    <a:pt x="3834" y="5044"/>
                  </a:cubicBezTo>
                  <a:cubicBezTo>
                    <a:pt x="3834" y="5036"/>
                    <a:pt x="3826" y="5036"/>
                    <a:pt x="3826" y="5036"/>
                  </a:cubicBezTo>
                  <a:cubicBezTo>
                    <a:pt x="3818" y="4980"/>
                    <a:pt x="3810" y="4996"/>
                    <a:pt x="3802" y="5012"/>
                  </a:cubicBezTo>
                  <a:cubicBezTo>
                    <a:pt x="3794" y="5020"/>
                    <a:pt x="3794" y="5044"/>
                    <a:pt x="3779" y="5028"/>
                  </a:cubicBezTo>
                  <a:cubicBezTo>
                    <a:pt x="3771" y="5012"/>
                    <a:pt x="3802" y="5012"/>
                    <a:pt x="3779" y="4973"/>
                  </a:cubicBezTo>
                  <a:cubicBezTo>
                    <a:pt x="3763" y="4941"/>
                    <a:pt x="3755" y="4949"/>
                    <a:pt x="3747" y="4901"/>
                  </a:cubicBezTo>
                  <a:cubicBezTo>
                    <a:pt x="3739" y="4854"/>
                    <a:pt x="3708" y="4870"/>
                    <a:pt x="3708" y="4814"/>
                  </a:cubicBezTo>
                  <a:cubicBezTo>
                    <a:pt x="3708" y="4759"/>
                    <a:pt x="3731" y="4727"/>
                    <a:pt x="3708" y="4696"/>
                  </a:cubicBezTo>
                  <a:cubicBezTo>
                    <a:pt x="3684" y="4664"/>
                    <a:pt x="3668" y="4656"/>
                    <a:pt x="3676" y="4633"/>
                  </a:cubicBezTo>
                  <a:cubicBezTo>
                    <a:pt x="3684" y="4609"/>
                    <a:pt x="3660" y="4617"/>
                    <a:pt x="3660" y="4593"/>
                  </a:cubicBezTo>
                  <a:cubicBezTo>
                    <a:pt x="3652" y="4569"/>
                    <a:pt x="3652" y="4562"/>
                    <a:pt x="3676" y="4553"/>
                  </a:cubicBezTo>
                  <a:cubicBezTo>
                    <a:pt x="3700" y="4538"/>
                    <a:pt x="3708" y="4522"/>
                    <a:pt x="3708" y="4506"/>
                  </a:cubicBezTo>
                  <a:cubicBezTo>
                    <a:pt x="3700" y="4490"/>
                    <a:pt x="3723" y="4514"/>
                    <a:pt x="3723" y="4553"/>
                  </a:cubicBezTo>
                  <a:cubicBezTo>
                    <a:pt x="3723" y="4593"/>
                    <a:pt x="3739" y="4727"/>
                    <a:pt x="3755" y="4743"/>
                  </a:cubicBezTo>
                  <a:cubicBezTo>
                    <a:pt x="3771" y="4767"/>
                    <a:pt x="3802" y="4862"/>
                    <a:pt x="3802" y="4878"/>
                  </a:cubicBezTo>
                  <a:cubicBezTo>
                    <a:pt x="3794" y="4901"/>
                    <a:pt x="3802" y="4957"/>
                    <a:pt x="3818" y="4941"/>
                  </a:cubicBezTo>
                  <a:cubicBezTo>
                    <a:pt x="3826" y="4925"/>
                    <a:pt x="3826" y="4925"/>
                    <a:pt x="3818" y="4886"/>
                  </a:cubicBezTo>
                  <a:cubicBezTo>
                    <a:pt x="3802" y="4838"/>
                    <a:pt x="3794" y="4775"/>
                    <a:pt x="3779" y="4712"/>
                  </a:cubicBezTo>
                  <a:cubicBezTo>
                    <a:pt x="3755" y="4640"/>
                    <a:pt x="3747" y="4617"/>
                    <a:pt x="3747" y="4577"/>
                  </a:cubicBezTo>
                  <a:cubicBezTo>
                    <a:pt x="3747" y="4546"/>
                    <a:pt x="3739" y="4522"/>
                    <a:pt x="3731" y="4498"/>
                  </a:cubicBezTo>
                  <a:cubicBezTo>
                    <a:pt x="3723" y="4474"/>
                    <a:pt x="3723" y="4467"/>
                    <a:pt x="3715" y="4451"/>
                  </a:cubicBezTo>
                  <a:cubicBezTo>
                    <a:pt x="3700" y="4435"/>
                    <a:pt x="3692" y="4435"/>
                    <a:pt x="3668" y="4435"/>
                  </a:cubicBezTo>
                  <a:cubicBezTo>
                    <a:pt x="3652" y="4435"/>
                    <a:pt x="3637" y="4451"/>
                    <a:pt x="3621" y="4435"/>
                  </a:cubicBezTo>
                  <a:cubicBezTo>
                    <a:pt x="3597" y="4411"/>
                    <a:pt x="3581" y="4411"/>
                    <a:pt x="3597" y="4395"/>
                  </a:cubicBezTo>
                  <a:cubicBezTo>
                    <a:pt x="3613" y="4387"/>
                    <a:pt x="3652" y="4395"/>
                    <a:pt x="3676" y="4403"/>
                  </a:cubicBezTo>
                  <a:cubicBezTo>
                    <a:pt x="3692" y="4411"/>
                    <a:pt x="3700" y="4419"/>
                    <a:pt x="3715" y="4403"/>
                  </a:cubicBezTo>
                  <a:cubicBezTo>
                    <a:pt x="3731" y="4395"/>
                    <a:pt x="3731" y="4364"/>
                    <a:pt x="3739" y="4380"/>
                  </a:cubicBezTo>
                  <a:cubicBezTo>
                    <a:pt x="3739" y="4403"/>
                    <a:pt x="3723" y="4427"/>
                    <a:pt x="3739" y="4427"/>
                  </a:cubicBezTo>
                  <a:cubicBezTo>
                    <a:pt x="3763" y="4427"/>
                    <a:pt x="3755" y="4411"/>
                    <a:pt x="3763" y="4387"/>
                  </a:cubicBezTo>
                  <a:cubicBezTo>
                    <a:pt x="3763" y="4364"/>
                    <a:pt x="3826" y="4245"/>
                    <a:pt x="3834" y="4222"/>
                  </a:cubicBezTo>
                  <a:cubicBezTo>
                    <a:pt x="3850" y="4190"/>
                    <a:pt x="3850" y="4166"/>
                    <a:pt x="3834" y="4182"/>
                  </a:cubicBezTo>
                  <a:cubicBezTo>
                    <a:pt x="3818" y="4198"/>
                    <a:pt x="3802" y="4206"/>
                    <a:pt x="3802" y="4229"/>
                  </a:cubicBezTo>
                  <a:cubicBezTo>
                    <a:pt x="3802" y="4253"/>
                    <a:pt x="3794" y="4277"/>
                    <a:pt x="3779" y="4285"/>
                  </a:cubicBezTo>
                  <a:cubicBezTo>
                    <a:pt x="3771" y="4285"/>
                    <a:pt x="3771" y="4293"/>
                    <a:pt x="3771" y="4253"/>
                  </a:cubicBezTo>
                  <a:cubicBezTo>
                    <a:pt x="3771" y="4222"/>
                    <a:pt x="3771" y="4229"/>
                    <a:pt x="3747" y="4206"/>
                  </a:cubicBezTo>
                  <a:cubicBezTo>
                    <a:pt x="3723" y="4190"/>
                    <a:pt x="3700" y="4198"/>
                    <a:pt x="3700" y="4174"/>
                  </a:cubicBezTo>
                  <a:cubicBezTo>
                    <a:pt x="3700" y="4150"/>
                    <a:pt x="3684" y="4142"/>
                    <a:pt x="3708" y="4142"/>
                  </a:cubicBezTo>
                  <a:cubicBezTo>
                    <a:pt x="3731" y="4142"/>
                    <a:pt x="3755" y="4134"/>
                    <a:pt x="3771" y="4142"/>
                  </a:cubicBezTo>
                  <a:cubicBezTo>
                    <a:pt x="3779" y="4150"/>
                    <a:pt x="3779" y="4174"/>
                    <a:pt x="3794" y="4174"/>
                  </a:cubicBezTo>
                  <a:cubicBezTo>
                    <a:pt x="3810" y="4174"/>
                    <a:pt x="3802" y="4174"/>
                    <a:pt x="3826" y="4142"/>
                  </a:cubicBezTo>
                  <a:cubicBezTo>
                    <a:pt x="3842" y="4119"/>
                    <a:pt x="3897" y="4040"/>
                    <a:pt x="3874" y="4047"/>
                  </a:cubicBezTo>
                  <a:cubicBezTo>
                    <a:pt x="3850" y="4047"/>
                    <a:pt x="3826" y="4079"/>
                    <a:pt x="3826" y="4056"/>
                  </a:cubicBezTo>
                  <a:cubicBezTo>
                    <a:pt x="3818" y="4040"/>
                    <a:pt x="3818" y="4016"/>
                    <a:pt x="3842" y="4016"/>
                  </a:cubicBezTo>
                  <a:cubicBezTo>
                    <a:pt x="3858" y="4016"/>
                    <a:pt x="3881" y="3992"/>
                    <a:pt x="3905" y="4008"/>
                  </a:cubicBezTo>
                  <a:cubicBezTo>
                    <a:pt x="3929" y="4024"/>
                    <a:pt x="3929" y="4032"/>
                    <a:pt x="3937" y="4016"/>
                  </a:cubicBezTo>
                  <a:cubicBezTo>
                    <a:pt x="3953" y="4008"/>
                    <a:pt x="4016" y="3945"/>
                    <a:pt x="3992" y="3937"/>
                  </a:cubicBezTo>
                  <a:cubicBezTo>
                    <a:pt x="3961" y="3937"/>
                    <a:pt x="3961" y="3929"/>
                    <a:pt x="3961" y="3913"/>
                  </a:cubicBezTo>
                  <a:cubicBezTo>
                    <a:pt x="3961" y="3897"/>
                    <a:pt x="3961" y="3866"/>
                    <a:pt x="3992" y="3897"/>
                  </a:cubicBezTo>
                  <a:cubicBezTo>
                    <a:pt x="4023" y="3929"/>
                    <a:pt x="4000" y="3937"/>
                    <a:pt x="4039" y="3937"/>
                  </a:cubicBezTo>
                  <a:cubicBezTo>
                    <a:pt x="4070" y="3937"/>
                    <a:pt x="4094" y="3897"/>
                    <a:pt x="4094" y="3921"/>
                  </a:cubicBezTo>
                  <a:cubicBezTo>
                    <a:pt x="4086" y="3937"/>
                    <a:pt x="3984" y="4000"/>
                    <a:pt x="3992" y="4016"/>
                  </a:cubicBezTo>
                  <a:cubicBezTo>
                    <a:pt x="4000" y="4032"/>
                    <a:pt x="4016" y="4016"/>
                    <a:pt x="4039" y="4000"/>
                  </a:cubicBezTo>
                  <a:cubicBezTo>
                    <a:pt x="4054" y="3984"/>
                    <a:pt x="4165" y="3921"/>
                    <a:pt x="4141" y="3905"/>
                  </a:cubicBezTo>
                  <a:cubicBezTo>
                    <a:pt x="4118" y="3897"/>
                    <a:pt x="4149" y="3874"/>
                    <a:pt x="4110" y="3858"/>
                  </a:cubicBezTo>
                  <a:cubicBezTo>
                    <a:pt x="4070" y="3842"/>
                    <a:pt x="4094" y="3834"/>
                    <a:pt x="4070" y="3818"/>
                  </a:cubicBezTo>
                  <a:cubicBezTo>
                    <a:pt x="4054" y="3795"/>
                    <a:pt x="4039" y="3771"/>
                    <a:pt x="4054" y="3763"/>
                  </a:cubicBezTo>
                  <a:cubicBezTo>
                    <a:pt x="4078" y="3755"/>
                    <a:pt x="4062" y="3787"/>
                    <a:pt x="4094" y="3795"/>
                  </a:cubicBezTo>
                  <a:cubicBezTo>
                    <a:pt x="4126" y="3810"/>
                    <a:pt x="4141" y="3826"/>
                    <a:pt x="4157" y="3803"/>
                  </a:cubicBezTo>
                  <a:cubicBezTo>
                    <a:pt x="4173" y="3779"/>
                    <a:pt x="4181" y="3779"/>
                    <a:pt x="4204" y="3787"/>
                  </a:cubicBezTo>
                  <a:cubicBezTo>
                    <a:pt x="4220" y="3795"/>
                    <a:pt x="4244" y="3818"/>
                    <a:pt x="4268" y="3810"/>
                  </a:cubicBezTo>
                  <a:cubicBezTo>
                    <a:pt x="4292" y="3810"/>
                    <a:pt x="4276" y="3826"/>
                    <a:pt x="4252" y="3834"/>
                  </a:cubicBezTo>
                  <a:cubicBezTo>
                    <a:pt x="4228" y="3842"/>
                    <a:pt x="4213" y="3874"/>
                    <a:pt x="4220" y="3874"/>
                  </a:cubicBezTo>
                  <a:cubicBezTo>
                    <a:pt x="4236" y="3874"/>
                    <a:pt x="4276" y="3842"/>
                    <a:pt x="4323" y="3818"/>
                  </a:cubicBezTo>
                  <a:cubicBezTo>
                    <a:pt x="4371" y="3795"/>
                    <a:pt x="4402" y="3779"/>
                    <a:pt x="4386" y="3771"/>
                  </a:cubicBezTo>
                  <a:cubicBezTo>
                    <a:pt x="4371" y="3755"/>
                    <a:pt x="4379" y="3755"/>
                    <a:pt x="4402" y="3747"/>
                  </a:cubicBezTo>
                  <a:cubicBezTo>
                    <a:pt x="4426" y="3747"/>
                    <a:pt x="4450" y="3739"/>
                    <a:pt x="4473" y="3723"/>
                  </a:cubicBezTo>
                  <a:cubicBezTo>
                    <a:pt x="4489" y="3708"/>
                    <a:pt x="4616" y="3644"/>
                    <a:pt x="4639" y="3597"/>
                  </a:cubicBezTo>
                  <a:cubicBezTo>
                    <a:pt x="4663" y="3549"/>
                    <a:pt x="4647" y="3534"/>
                    <a:pt x="4679" y="3518"/>
                  </a:cubicBezTo>
                  <a:cubicBezTo>
                    <a:pt x="4703" y="3502"/>
                    <a:pt x="4734" y="3478"/>
                    <a:pt x="4742" y="3470"/>
                  </a:cubicBezTo>
                  <a:cubicBezTo>
                    <a:pt x="4758" y="3463"/>
                    <a:pt x="4766" y="3423"/>
                    <a:pt x="4750" y="3407"/>
                  </a:cubicBezTo>
                  <a:cubicBezTo>
                    <a:pt x="4734" y="3383"/>
                    <a:pt x="4734" y="3383"/>
                    <a:pt x="4726" y="3360"/>
                  </a:cubicBezTo>
                  <a:cubicBezTo>
                    <a:pt x="4711" y="3336"/>
                    <a:pt x="4703" y="3344"/>
                    <a:pt x="4703" y="3320"/>
                  </a:cubicBezTo>
                  <a:cubicBezTo>
                    <a:pt x="4703" y="3296"/>
                    <a:pt x="4695" y="3281"/>
                    <a:pt x="4711" y="3289"/>
                  </a:cubicBezTo>
                  <a:cubicBezTo>
                    <a:pt x="4726" y="3296"/>
                    <a:pt x="4750" y="3320"/>
                    <a:pt x="4766" y="3305"/>
                  </a:cubicBezTo>
                  <a:cubicBezTo>
                    <a:pt x="4774" y="3281"/>
                    <a:pt x="4774" y="3281"/>
                    <a:pt x="4790" y="3265"/>
                  </a:cubicBezTo>
                  <a:cubicBezTo>
                    <a:pt x="4797" y="3249"/>
                    <a:pt x="4813" y="3241"/>
                    <a:pt x="4821" y="3257"/>
                  </a:cubicBezTo>
                  <a:cubicBezTo>
                    <a:pt x="4821" y="3265"/>
                    <a:pt x="4853" y="3281"/>
                    <a:pt x="4829" y="3289"/>
                  </a:cubicBezTo>
                  <a:cubicBezTo>
                    <a:pt x="4813" y="3305"/>
                    <a:pt x="4813" y="3320"/>
                    <a:pt x="4813" y="3328"/>
                  </a:cubicBezTo>
                  <a:cubicBezTo>
                    <a:pt x="4821" y="3336"/>
                    <a:pt x="4790" y="3336"/>
                    <a:pt x="4806" y="3352"/>
                  </a:cubicBezTo>
                  <a:cubicBezTo>
                    <a:pt x="4813" y="3368"/>
                    <a:pt x="4797" y="3376"/>
                    <a:pt x="4829" y="3368"/>
                  </a:cubicBezTo>
                  <a:cubicBezTo>
                    <a:pt x="4853" y="3368"/>
                    <a:pt x="4869" y="3368"/>
                    <a:pt x="4853" y="3376"/>
                  </a:cubicBezTo>
                  <a:cubicBezTo>
                    <a:pt x="4837" y="3383"/>
                    <a:pt x="4797" y="3431"/>
                    <a:pt x="4790" y="3447"/>
                  </a:cubicBezTo>
                  <a:cubicBezTo>
                    <a:pt x="4782" y="3463"/>
                    <a:pt x="4766" y="3478"/>
                    <a:pt x="4750" y="3486"/>
                  </a:cubicBezTo>
                  <a:cubicBezTo>
                    <a:pt x="4734" y="3502"/>
                    <a:pt x="4703" y="3518"/>
                    <a:pt x="4703" y="3526"/>
                  </a:cubicBezTo>
                  <a:cubicBezTo>
                    <a:pt x="4695" y="3542"/>
                    <a:pt x="4679" y="3557"/>
                    <a:pt x="4719" y="3542"/>
                  </a:cubicBezTo>
                  <a:cubicBezTo>
                    <a:pt x="4758" y="3518"/>
                    <a:pt x="4790" y="3494"/>
                    <a:pt x="4797" y="3478"/>
                  </a:cubicBezTo>
                  <a:cubicBezTo>
                    <a:pt x="4806" y="3455"/>
                    <a:pt x="4829" y="3415"/>
                    <a:pt x="4877" y="3392"/>
                  </a:cubicBezTo>
                  <a:cubicBezTo>
                    <a:pt x="4932" y="3368"/>
                    <a:pt x="4964" y="3336"/>
                    <a:pt x="4995" y="3336"/>
                  </a:cubicBezTo>
                  <a:cubicBezTo>
                    <a:pt x="5035" y="3328"/>
                    <a:pt x="5145" y="3273"/>
                    <a:pt x="5177" y="3273"/>
                  </a:cubicBezTo>
                  <a:lnTo>
                    <a:pt x="5185" y="3265"/>
                  </a:lnTo>
                  <a:lnTo>
                    <a:pt x="5185" y="3265"/>
                  </a:lnTo>
                  <a:cubicBezTo>
                    <a:pt x="5185" y="3265"/>
                    <a:pt x="5185" y="3257"/>
                    <a:pt x="5169" y="3249"/>
                  </a:cubicBezTo>
                </a:path>
              </a:pathLst>
            </a:custGeom>
            <a:solidFill>
              <a:schemeClr val="accent4"/>
            </a:solidFill>
            <a:ln>
              <a:solidFill>
                <a:schemeClr val="bg2"/>
              </a:solidFill>
            </a:ln>
            <a:effectLst/>
          </p:spPr>
          <p:txBody>
            <a:bodyPr wrap="none" anchor="ctr"/>
            <a:lstStyle/>
            <a:p>
              <a:endParaRPr lang="en-US">
                <a:latin typeface="Open Sans Light"/>
                <a:cs typeface="Open Sans Light"/>
              </a:endParaRPr>
            </a:p>
          </p:txBody>
        </p:sp>
        <p:sp>
          <p:nvSpPr>
            <p:cNvPr id="239" name="TextBox 238"/>
            <p:cNvSpPr txBox="1"/>
            <p:nvPr/>
          </p:nvSpPr>
          <p:spPr>
            <a:xfrm>
              <a:off x="9742776" y="5400032"/>
              <a:ext cx="3548229" cy="1846623"/>
            </a:xfrm>
            <a:prstGeom prst="rect">
              <a:avLst/>
            </a:prstGeom>
            <a:noFill/>
          </p:spPr>
          <p:txBody>
            <a:bodyPr wrap="none" lIns="182843" tIns="91422" rIns="182843" bIns="91422" rtlCol="0">
              <a:spAutoFit/>
            </a:bodyPr>
            <a:lstStyle/>
            <a:p>
              <a:r>
                <a:rPr lang="id-ID" sz="10800" dirty="0" smtClean="0">
                  <a:solidFill>
                    <a:schemeClr val="bg1"/>
                  </a:solidFill>
                  <a:latin typeface="Open Sans Light"/>
                  <a:cs typeface="Open Sans Light"/>
                </a:rPr>
                <a:t>547K</a:t>
              </a:r>
              <a:endParaRPr lang="id-ID" sz="10800" dirty="0">
                <a:solidFill>
                  <a:schemeClr val="bg1"/>
                </a:solidFill>
                <a:latin typeface="Open Sans Light"/>
                <a:cs typeface="Open Sans Light"/>
              </a:endParaRPr>
            </a:p>
          </p:txBody>
        </p:sp>
      </p:grpSp>
      <p:grpSp>
        <p:nvGrpSpPr>
          <p:cNvPr id="240" name="Group 239"/>
          <p:cNvGrpSpPr/>
          <p:nvPr/>
        </p:nvGrpSpPr>
        <p:grpSpPr>
          <a:xfrm>
            <a:off x="8388042" y="9834160"/>
            <a:ext cx="3758374" cy="1607256"/>
            <a:chOff x="1796811" y="4352016"/>
            <a:chExt cx="1878942" cy="803628"/>
          </a:xfrm>
        </p:grpSpPr>
        <p:grpSp>
          <p:nvGrpSpPr>
            <p:cNvPr id="241" name="Group 240"/>
            <p:cNvGrpSpPr/>
            <p:nvPr/>
          </p:nvGrpSpPr>
          <p:grpSpPr>
            <a:xfrm>
              <a:off x="1796811" y="4352016"/>
              <a:ext cx="1603736" cy="621719"/>
              <a:chOff x="1796811" y="4352016"/>
              <a:chExt cx="1603736" cy="621719"/>
            </a:xfrm>
          </p:grpSpPr>
          <p:grpSp>
            <p:nvGrpSpPr>
              <p:cNvPr id="243" name="Group 242"/>
              <p:cNvGrpSpPr/>
              <p:nvPr/>
            </p:nvGrpSpPr>
            <p:grpSpPr>
              <a:xfrm>
                <a:off x="1796811" y="4459323"/>
                <a:ext cx="233460" cy="503500"/>
                <a:chOff x="4395788" y="2198688"/>
                <a:chExt cx="344488" cy="742951"/>
              </a:xfrm>
              <a:solidFill>
                <a:schemeClr val="accent3"/>
              </a:solidFill>
            </p:grpSpPr>
            <p:sp>
              <p:nvSpPr>
                <p:cNvPr id="245" name="Oval 244"/>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sp>
              <p:nvSpPr>
                <p:cNvPr id="246"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grpSp>
          <p:sp>
            <p:nvSpPr>
              <p:cNvPr id="244"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a:solidFill>
                      <a:schemeClr val="tx1"/>
                    </a:solidFill>
                    <a:latin typeface="Open Sans Light"/>
                    <a:cs typeface="Open Sans Light"/>
                  </a:rPr>
                  <a:t>76%</a:t>
                </a:r>
              </a:p>
            </p:txBody>
          </p:sp>
        </p:grpSp>
        <p:sp>
          <p:nvSpPr>
            <p:cNvPr id="242" name="Title 1"/>
            <p:cNvSpPr txBox="1">
              <a:spLocks/>
            </p:cNvSpPr>
            <p:nvPr/>
          </p:nvSpPr>
          <p:spPr>
            <a:xfrm>
              <a:off x="2030271" y="4662876"/>
              <a:ext cx="1645482"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dirty="0">
                  <a:solidFill>
                    <a:schemeClr val="tx1"/>
                  </a:solidFill>
                  <a:latin typeface="Open Sans Light"/>
                  <a:cs typeface="Open Sans Light"/>
                </a:rPr>
                <a:t>Female Users</a:t>
              </a:r>
            </a:p>
          </p:txBody>
        </p:sp>
      </p:grpSp>
      <p:grpSp>
        <p:nvGrpSpPr>
          <p:cNvPr id="247" name="Group 246"/>
          <p:cNvGrpSpPr/>
          <p:nvPr/>
        </p:nvGrpSpPr>
        <p:grpSpPr>
          <a:xfrm>
            <a:off x="11860036" y="9834155"/>
            <a:ext cx="3165658" cy="1583782"/>
            <a:chOff x="3532582" y="4352013"/>
            <a:chExt cx="1582623" cy="791891"/>
          </a:xfrm>
        </p:grpSpPr>
        <p:grpSp>
          <p:nvGrpSpPr>
            <p:cNvPr id="248" name="Group 247"/>
            <p:cNvGrpSpPr/>
            <p:nvPr/>
          </p:nvGrpSpPr>
          <p:grpSpPr>
            <a:xfrm>
              <a:off x="3532582" y="4352013"/>
              <a:ext cx="1582623" cy="621719"/>
              <a:chOff x="3532582" y="4352013"/>
              <a:chExt cx="1582623" cy="621719"/>
            </a:xfrm>
          </p:grpSpPr>
          <p:grpSp>
            <p:nvGrpSpPr>
              <p:cNvPr id="250" name="Group 249"/>
              <p:cNvGrpSpPr/>
              <p:nvPr/>
            </p:nvGrpSpPr>
            <p:grpSpPr>
              <a:xfrm>
                <a:off x="3532582" y="4443631"/>
                <a:ext cx="204213" cy="519412"/>
                <a:chOff x="4422775" y="2198688"/>
                <a:chExt cx="292100" cy="742950"/>
              </a:xfrm>
              <a:solidFill>
                <a:schemeClr val="accent2"/>
              </a:solidFill>
            </p:grpSpPr>
            <p:sp>
              <p:nvSpPr>
                <p:cNvPr id="252"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sp>
              <p:nvSpPr>
                <p:cNvPr id="253"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grpSp>
          <p:sp>
            <p:nvSpPr>
              <p:cNvPr id="251"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a:solidFill>
                      <a:schemeClr val="tx1"/>
                    </a:solidFill>
                    <a:latin typeface="Open Sans Light"/>
                    <a:cs typeface="Open Sans Light"/>
                  </a:rPr>
                  <a:t>24%</a:t>
                </a:r>
              </a:p>
            </p:txBody>
          </p:sp>
        </p:grpSp>
        <p:sp>
          <p:nvSpPr>
            <p:cNvPr id="249"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dirty="0">
                  <a:solidFill>
                    <a:schemeClr val="tx1"/>
                  </a:solidFill>
                  <a:latin typeface="Open Sans Light"/>
                  <a:cs typeface="Open Sans Light"/>
                </a:rPr>
                <a:t>Male Users</a:t>
              </a:r>
            </a:p>
          </p:txBody>
        </p:sp>
      </p:grpSp>
      <p:grpSp>
        <p:nvGrpSpPr>
          <p:cNvPr id="3" name="Group 2"/>
          <p:cNvGrpSpPr/>
          <p:nvPr/>
        </p:nvGrpSpPr>
        <p:grpSpPr>
          <a:xfrm>
            <a:off x="15198462" y="3998755"/>
            <a:ext cx="7779797" cy="2529619"/>
            <a:chOff x="15192526" y="3880610"/>
            <a:chExt cx="7776758" cy="2529619"/>
          </a:xfrm>
        </p:grpSpPr>
        <p:sp>
          <p:nvSpPr>
            <p:cNvPr id="255" name="TextBox 254"/>
            <p:cNvSpPr txBox="1"/>
            <p:nvPr/>
          </p:nvSpPr>
          <p:spPr>
            <a:xfrm>
              <a:off x="15192526" y="3880610"/>
              <a:ext cx="4945501" cy="738627"/>
            </a:xfrm>
            <a:prstGeom prst="rect">
              <a:avLst/>
            </a:prstGeom>
            <a:noFill/>
          </p:spPr>
          <p:txBody>
            <a:bodyPr wrap="none" lIns="182843" tIns="91422" rIns="182843" bIns="91422" rtlCol="0">
              <a:spAutoFit/>
            </a:bodyPr>
            <a:lstStyle/>
            <a:p>
              <a:r>
                <a:rPr lang="id-ID" sz="3600" b="1" dirty="0" smtClean="0">
                  <a:latin typeface="Open Sans Light"/>
                  <a:cs typeface="Open Sans Light"/>
                </a:rPr>
                <a:t>POBLATION ANALYSIS</a:t>
              </a:r>
              <a:endParaRPr lang="id-ID" sz="3600" b="1" dirty="0">
                <a:latin typeface="Open Sans Light"/>
                <a:cs typeface="Open Sans Light"/>
              </a:endParaRPr>
            </a:p>
          </p:txBody>
        </p:sp>
        <p:sp>
          <p:nvSpPr>
            <p:cNvPr id="256" name="TextBox 255"/>
            <p:cNvSpPr txBox="1"/>
            <p:nvPr/>
          </p:nvSpPr>
          <p:spPr>
            <a:xfrm>
              <a:off x="17975259" y="4633036"/>
              <a:ext cx="4994025" cy="1679911"/>
            </a:xfrm>
            <a:prstGeom prst="rect">
              <a:avLst/>
            </a:prstGeom>
            <a:noFill/>
          </p:spPr>
          <p:txBody>
            <a:bodyPr wrap="square" lIns="182843" tIns="91422" rIns="182843" bIns="91422" rtlCol="0">
              <a:spAutoFit/>
            </a:bodyPr>
            <a:lstStyle/>
            <a:p>
              <a:pPr algn="just">
                <a:lnSpc>
                  <a:spcPct val="150000"/>
                </a:lnSpc>
              </a:pPr>
              <a:r>
                <a:rPr lang="pt-BR" sz="2200" dirty="0">
                  <a:latin typeface="Open Sans Light"/>
                  <a:cs typeface="Open Sans Light"/>
                </a:rPr>
                <a:t>Lorem ipsum dolor sit amet, consectetur adipiscing elit. Aliquam tincidunt a</a:t>
              </a:r>
              <a:endParaRPr lang="id-ID" sz="2200" dirty="0">
                <a:latin typeface="Open Sans Light"/>
                <a:cs typeface="Open Sans Light"/>
              </a:endParaRPr>
            </a:p>
          </p:txBody>
        </p:sp>
        <p:sp>
          <p:nvSpPr>
            <p:cNvPr id="257" name="TextBox 256"/>
            <p:cNvSpPr txBox="1"/>
            <p:nvPr/>
          </p:nvSpPr>
          <p:spPr>
            <a:xfrm>
              <a:off x="15192526" y="4563606"/>
              <a:ext cx="3067039" cy="1846623"/>
            </a:xfrm>
            <a:prstGeom prst="rect">
              <a:avLst/>
            </a:prstGeom>
            <a:noFill/>
          </p:spPr>
          <p:txBody>
            <a:bodyPr wrap="none" lIns="182843" tIns="91422" rIns="182843" bIns="91422" rtlCol="0">
              <a:spAutoFit/>
            </a:bodyPr>
            <a:lstStyle/>
            <a:p>
              <a:r>
                <a:rPr lang="id-ID" sz="10800" b="1" dirty="0" smtClean="0">
                  <a:latin typeface="Open Sans Light"/>
                  <a:cs typeface="Open Sans Light"/>
                </a:rPr>
                <a:t>59</a:t>
              </a:r>
              <a:r>
                <a:rPr lang="id-ID" sz="10800" b="1" dirty="0">
                  <a:latin typeface="Open Sans Light"/>
                  <a:cs typeface="Open Sans Light"/>
                </a:rPr>
                <a:t>%</a:t>
              </a:r>
            </a:p>
          </p:txBody>
        </p:sp>
      </p:grpSp>
      <p:sp>
        <p:nvSpPr>
          <p:cNvPr id="58" name="TextBox 57"/>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Texas Info-graphic Map</a:t>
            </a:r>
            <a:endParaRPr lang="en-US" sz="6600" b="1" dirty="0">
              <a:solidFill>
                <a:schemeClr val="tx2"/>
              </a:solidFill>
              <a:latin typeface="Open Sans"/>
              <a:cs typeface="Open Sans"/>
            </a:endParaRPr>
          </a:p>
        </p:txBody>
      </p:sp>
      <p:sp>
        <p:nvSpPr>
          <p:cNvPr id="62" name="TextBox 61"/>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Tree>
    <p:extLst>
      <p:ext uri="{BB962C8B-B14F-4D97-AF65-F5344CB8AC3E}">
        <p14:creationId xmlns:p14="http://schemas.microsoft.com/office/powerpoint/2010/main" val="24734768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Content Placeholder 2"/>
          <p:cNvSpPr txBox="1">
            <a:spLocks/>
          </p:cNvSpPr>
          <p:nvPr/>
        </p:nvSpPr>
        <p:spPr bwMode="auto">
          <a:xfrm>
            <a:off x="2508750" y="5729653"/>
            <a:ext cx="4411226" cy="1594492"/>
          </a:xfrm>
          <a:prstGeom prst="rect">
            <a:avLst/>
          </a:prstGeom>
        </p:spPr>
        <p:txBody>
          <a:bodyPr wrap="square" lIns="182843" tIns="91422" rIns="182843" bIns="91422" numCol="1" anchor="t" anchorCtr="0" compatLnSpc="1">
            <a:prstTxWarp prst="textNoShape">
              <a:avLst/>
            </a:prstTxWarp>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Open Sans Light"/>
                <a:cs typeface="Open Sans Light"/>
              </a:rPr>
              <a:t>Curabitur elementum posuere pretium. Quisque nibh dolor, dignissim ac </a:t>
            </a:r>
            <a:r>
              <a:rPr lang="en-US" dirty="0" smtClean="0">
                <a:latin typeface="Open Sans Light"/>
                <a:cs typeface="Open Sans Light"/>
              </a:rPr>
              <a:t>dignissim</a:t>
            </a:r>
            <a:endParaRPr lang="en-US" dirty="0">
              <a:latin typeface="Open Sans Light"/>
              <a:cs typeface="Open Sans Light"/>
            </a:endParaRPr>
          </a:p>
        </p:txBody>
      </p:sp>
      <p:grpSp>
        <p:nvGrpSpPr>
          <p:cNvPr id="143" name="Group 142"/>
          <p:cNvGrpSpPr>
            <a:grpSpLocks/>
          </p:cNvGrpSpPr>
          <p:nvPr/>
        </p:nvGrpSpPr>
        <p:grpSpPr bwMode="auto">
          <a:xfrm>
            <a:off x="3631083" y="4160700"/>
            <a:ext cx="2579585" cy="1849602"/>
            <a:chOff x="975398" y="1453103"/>
            <a:chExt cx="967262" cy="694660"/>
          </a:xfrm>
        </p:grpSpPr>
        <p:sp>
          <p:nvSpPr>
            <p:cNvPr id="145" name="Content Placeholder 2"/>
            <p:cNvSpPr txBox="1">
              <a:spLocks/>
            </p:cNvSpPr>
            <p:nvPr/>
          </p:nvSpPr>
          <p:spPr>
            <a:xfrm>
              <a:off x="975398" y="1453103"/>
              <a:ext cx="923967" cy="459489"/>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7400" b="1" dirty="0" smtClean="0">
                  <a:solidFill>
                    <a:schemeClr val="tx2"/>
                  </a:solidFill>
                  <a:latin typeface="Open Sans Light"/>
                  <a:cs typeface="Open Sans Light"/>
                </a:rPr>
                <a:t>18%</a:t>
              </a:r>
              <a:endParaRPr lang="en-US" sz="7400" b="1" dirty="0">
                <a:solidFill>
                  <a:schemeClr val="tx2"/>
                </a:solidFill>
                <a:latin typeface="Open Sans Light"/>
                <a:cs typeface="Open Sans Light"/>
              </a:endParaRPr>
            </a:p>
          </p:txBody>
        </p:sp>
        <p:sp>
          <p:nvSpPr>
            <p:cNvPr id="146" name="Content Placeholder 2"/>
            <p:cNvSpPr txBox="1">
              <a:spLocks/>
            </p:cNvSpPr>
            <p:nvPr/>
          </p:nvSpPr>
          <p:spPr>
            <a:xfrm>
              <a:off x="1018693" y="1863166"/>
              <a:ext cx="923967" cy="284597"/>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400" dirty="0" smtClean="0">
                  <a:solidFill>
                    <a:schemeClr val="tx1"/>
                  </a:solidFill>
                  <a:latin typeface="Open Sans Light"/>
                  <a:cs typeface="Open Sans Light"/>
                </a:rPr>
                <a:t>ELEMENT ONE</a:t>
              </a:r>
              <a:endParaRPr lang="en-US" sz="2400" dirty="0">
                <a:solidFill>
                  <a:schemeClr val="tx1"/>
                </a:solidFill>
                <a:latin typeface="Open Sans Light"/>
                <a:cs typeface="Open Sans Light"/>
              </a:endParaRPr>
            </a:p>
          </p:txBody>
        </p:sp>
      </p:grpSp>
      <p:sp>
        <p:nvSpPr>
          <p:cNvPr id="147" name="Content Placeholder 2"/>
          <p:cNvSpPr txBox="1">
            <a:spLocks/>
          </p:cNvSpPr>
          <p:nvPr/>
        </p:nvSpPr>
        <p:spPr bwMode="auto">
          <a:xfrm>
            <a:off x="7397161" y="5755401"/>
            <a:ext cx="4411226" cy="1594492"/>
          </a:xfrm>
          <a:prstGeom prst="rect">
            <a:avLst/>
          </a:prstGeom>
        </p:spPr>
        <p:txBody>
          <a:bodyPr wrap="square" lIns="182843" tIns="91422" rIns="182843" bIns="91422" numCol="1" anchor="t" anchorCtr="0" compatLnSpc="1">
            <a:prstTxWarp prst="textNoShape">
              <a:avLst/>
            </a:prstTxWarp>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Open Sans Light"/>
                <a:cs typeface="Open Sans Light"/>
              </a:rPr>
              <a:t>Curabitur elementum posuere pretium. Quisque nibh dolor, dignissim ac </a:t>
            </a:r>
            <a:r>
              <a:rPr lang="en-US" dirty="0" smtClean="0">
                <a:latin typeface="Open Sans Light"/>
                <a:cs typeface="Open Sans Light"/>
              </a:rPr>
              <a:t>dignissim</a:t>
            </a:r>
            <a:endParaRPr lang="en-US" dirty="0">
              <a:latin typeface="Open Sans Light"/>
              <a:cs typeface="Open Sans Light"/>
            </a:endParaRPr>
          </a:p>
        </p:txBody>
      </p:sp>
      <p:grpSp>
        <p:nvGrpSpPr>
          <p:cNvPr id="151" name="Group 150"/>
          <p:cNvGrpSpPr>
            <a:grpSpLocks/>
          </p:cNvGrpSpPr>
          <p:nvPr/>
        </p:nvGrpSpPr>
        <p:grpSpPr bwMode="auto">
          <a:xfrm>
            <a:off x="8588787" y="4186448"/>
            <a:ext cx="2877012" cy="1822582"/>
            <a:chOff x="1001381" y="1453103"/>
            <a:chExt cx="1078788" cy="684512"/>
          </a:xfrm>
        </p:grpSpPr>
        <p:sp>
          <p:nvSpPr>
            <p:cNvPr id="153" name="Content Placeholder 2"/>
            <p:cNvSpPr txBox="1">
              <a:spLocks/>
            </p:cNvSpPr>
            <p:nvPr/>
          </p:nvSpPr>
          <p:spPr>
            <a:xfrm>
              <a:off x="1001381" y="1453103"/>
              <a:ext cx="923967" cy="459489"/>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7400" b="1" dirty="0">
                  <a:solidFill>
                    <a:schemeClr val="tx2"/>
                  </a:solidFill>
                  <a:latin typeface="Open Sans Light"/>
                  <a:cs typeface="Open Sans Light"/>
                </a:rPr>
                <a:t>27%</a:t>
              </a:r>
            </a:p>
          </p:txBody>
        </p:sp>
        <p:sp>
          <p:nvSpPr>
            <p:cNvPr id="154" name="Content Placeholder 2"/>
            <p:cNvSpPr txBox="1">
              <a:spLocks/>
            </p:cNvSpPr>
            <p:nvPr/>
          </p:nvSpPr>
          <p:spPr>
            <a:xfrm>
              <a:off x="1044676" y="1853018"/>
              <a:ext cx="1035493" cy="284597"/>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400" dirty="0" smtClean="0">
                  <a:solidFill>
                    <a:schemeClr val="tx1"/>
                  </a:solidFill>
                  <a:latin typeface="Open Sans Light"/>
                  <a:cs typeface="Open Sans Light"/>
                </a:rPr>
                <a:t>ELEMENT TWO</a:t>
              </a:r>
              <a:endParaRPr lang="en-US" sz="2400" dirty="0">
                <a:solidFill>
                  <a:schemeClr val="tx1"/>
                </a:solidFill>
                <a:latin typeface="Open Sans Light"/>
                <a:cs typeface="Open Sans Light"/>
              </a:endParaRPr>
            </a:p>
          </p:txBody>
        </p:sp>
      </p:grpSp>
      <p:sp>
        <p:nvSpPr>
          <p:cNvPr id="148" name="Content Placeholder 2"/>
          <p:cNvSpPr txBox="1">
            <a:spLocks/>
          </p:cNvSpPr>
          <p:nvPr/>
        </p:nvSpPr>
        <p:spPr bwMode="auto">
          <a:xfrm>
            <a:off x="2487985" y="9175322"/>
            <a:ext cx="4411226" cy="1594492"/>
          </a:xfrm>
          <a:prstGeom prst="rect">
            <a:avLst/>
          </a:prstGeom>
        </p:spPr>
        <p:txBody>
          <a:bodyPr wrap="square" lIns="182843" tIns="91422" rIns="182843" bIns="91422" numCol="1" anchor="t" anchorCtr="0" compatLnSpc="1">
            <a:prstTxWarp prst="textNoShape">
              <a:avLst/>
            </a:prstTxWarp>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Open Sans Light"/>
                <a:cs typeface="Open Sans Light"/>
              </a:rPr>
              <a:t>Curabitur elementum posuere pretium. Quisque nibh dolor, dignissim ac </a:t>
            </a:r>
            <a:r>
              <a:rPr lang="en-US" dirty="0" smtClean="0">
                <a:latin typeface="Open Sans Light"/>
                <a:cs typeface="Open Sans Light"/>
              </a:rPr>
              <a:t>dignissim</a:t>
            </a:r>
            <a:endParaRPr lang="en-US" dirty="0">
              <a:latin typeface="Open Sans Light"/>
              <a:cs typeface="Open Sans Light"/>
            </a:endParaRPr>
          </a:p>
        </p:txBody>
      </p:sp>
      <p:grpSp>
        <p:nvGrpSpPr>
          <p:cNvPr id="156" name="Group 155"/>
          <p:cNvGrpSpPr>
            <a:grpSpLocks/>
          </p:cNvGrpSpPr>
          <p:nvPr/>
        </p:nvGrpSpPr>
        <p:grpSpPr bwMode="auto">
          <a:xfrm>
            <a:off x="3610307" y="7517761"/>
            <a:ext cx="2579583" cy="1822582"/>
            <a:chOff x="975398" y="1453103"/>
            <a:chExt cx="967262" cy="684512"/>
          </a:xfrm>
        </p:grpSpPr>
        <p:sp>
          <p:nvSpPr>
            <p:cNvPr id="158" name="Content Placeholder 2"/>
            <p:cNvSpPr txBox="1">
              <a:spLocks/>
            </p:cNvSpPr>
            <p:nvPr/>
          </p:nvSpPr>
          <p:spPr>
            <a:xfrm>
              <a:off x="975398" y="1453103"/>
              <a:ext cx="923967" cy="459489"/>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7400" b="1" dirty="0">
                  <a:solidFill>
                    <a:schemeClr val="tx2"/>
                  </a:solidFill>
                  <a:latin typeface="Open Sans Light"/>
                  <a:cs typeface="Open Sans Light"/>
                </a:rPr>
                <a:t>45%</a:t>
              </a:r>
            </a:p>
          </p:txBody>
        </p:sp>
        <p:sp>
          <p:nvSpPr>
            <p:cNvPr id="159" name="Content Placeholder 2"/>
            <p:cNvSpPr txBox="1">
              <a:spLocks/>
            </p:cNvSpPr>
            <p:nvPr/>
          </p:nvSpPr>
          <p:spPr>
            <a:xfrm>
              <a:off x="1018693" y="1853018"/>
              <a:ext cx="923967" cy="284597"/>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400" dirty="0" smtClean="0">
                  <a:solidFill>
                    <a:schemeClr val="tx1"/>
                  </a:solidFill>
                  <a:latin typeface="Open Sans Light"/>
                  <a:cs typeface="Open Sans Light"/>
                </a:rPr>
                <a:t>ELEMENT THREE</a:t>
              </a:r>
              <a:endParaRPr lang="en-US" sz="2400" dirty="0">
                <a:solidFill>
                  <a:schemeClr val="tx1"/>
                </a:solidFill>
                <a:latin typeface="Open Sans Light"/>
                <a:cs typeface="Open Sans Light"/>
              </a:endParaRPr>
            </a:p>
          </p:txBody>
        </p:sp>
      </p:grpSp>
      <p:sp>
        <p:nvSpPr>
          <p:cNvPr id="149" name="Content Placeholder 2"/>
          <p:cNvSpPr txBox="1">
            <a:spLocks/>
          </p:cNvSpPr>
          <p:nvPr/>
        </p:nvSpPr>
        <p:spPr bwMode="auto">
          <a:xfrm>
            <a:off x="7350995" y="9177980"/>
            <a:ext cx="4411226" cy="1594492"/>
          </a:xfrm>
          <a:prstGeom prst="rect">
            <a:avLst/>
          </a:prstGeom>
        </p:spPr>
        <p:txBody>
          <a:bodyPr wrap="square" lIns="182843" tIns="91422" rIns="182843" bIns="91422" numCol="1" anchor="t" anchorCtr="0" compatLnSpc="1">
            <a:prstTxWarp prst="textNoShape">
              <a:avLst/>
            </a:prstTxWarp>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Open Sans Light"/>
                <a:cs typeface="Open Sans Light"/>
              </a:rPr>
              <a:t>Curabitur elementum posuere pretium. Quisque nibh dolor, dignissim ac </a:t>
            </a:r>
            <a:r>
              <a:rPr lang="en-US" dirty="0" smtClean="0">
                <a:latin typeface="Open Sans Light"/>
                <a:cs typeface="Open Sans Light"/>
              </a:rPr>
              <a:t>dignissim</a:t>
            </a:r>
            <a:endParaRPr lang="en-US" dirty="0">
              <a:latin typeface="Open Sans Light"/>
              <a:cs typeface="Open Sans Light"/>
            </a:endParaRPr>
          </a:p>
        </p:txBody>
      </p:sp>
      <p:grpSp>
        <p:nvGrpSpPr>
          <p:cNvPr id="161" name="Group 160"/>
          <p:cNvGrpSpPr>
            <a:grpSpLocks/>
          </p:cNvGrpSpPr>
          <p:nvPr/>
        </p:nvGrpSpPr>
        <p:grpSpPr bwMode="auto">
          <a:xfrm>
            <a:off x="8473317" y="7609027"/>
            <a:ext cx="2579584" cy="1822582"/>
            <a:chOff x="975398" y="1453103"/>
            <a:chExt cx="967262" cy="684512"/>
          </a:xfrm>
        </p:grpSpPr>
        <p:sp>
          <p:nvSpPr>
            <p:cNvPr id="163" name="Content Placeholder 2"/>
            <p:cNvSpPr txBox="1">
              <a:spLocks/>
            </p:cNvSpPr>
            <p:nvPr/>
          </p:nvSpPr>
          <p:spPr>
            <a:xfrm>
              <a:off x="975398" y="1453103"/>
              <a:ext cx="923967" cy="459489"/>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7400" b="1" dirty="0">
                  <a:solidFill>
                    <a:schemeClr val="tx2"/>
                  </a:solidFill>
                  <a:latin typeface="Open Sans Light"/>
                  <a:cs typeface="Open Sans Light"/>
                </a:rPr>
                <a:t>67%</a:t>
              </a:r>
            </a:p>
          </p:txBody>
        </p:sp>
        <p:sp>
          <p:nvSpPr>
            <p:cNvPr id="164" name="Content Placeholder 2"/>
            <p:cNvSpPr txBox="1">
              <a:spLocks/>
            </p:cNvSpPr>
            <p:nvPr/>
          </p:nvSpPr>
          <p:spPr>
            <a:xfrm>
              <a:off x="1018693" y="1853018"/>
              <a:ext cx="923967" cy="284597"/>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400" dirty="0" smtClean="0">
                  <a:solidFill>
                    <a:schemeClr val="tx1"/>
                  </a:solidFill>
                  <a:latin typeface="Open Sans Light"/>
                  <a:cs typeface="Open Sans Light"/>
                </a:rPr>
                <a:t>ELEMENT FOUR</a:t>
              </a:r>
              <a:endParaRPr lang="en-US" sz="2400" dirty="0">
                <a:solidFill>
                  <a:schemeClr val="tx1"/>
                </a:solidFill>
                <a:latin typeface="Open Sans Light"/>
                <a:cs typeface="Open Sans Light"/>
              </a:endParaRPr>
            </a:p>
          </p:txBody>
        </p:sp>
      </p:grpSp>
      <p:grpSp>
        <p:nvGrpSpPr>
          <p:cNvPr id="2" name="Group 1"/>
          <p:cNvGrpSpPr/>
          <p:nvPr/>
        </p:nvGrpSpPr>
        <p:grpSpPr>
          <a:xfrm>
            <a:off x="12996648" y="3164613"/>
            <a:ext cx="8446237" cy="8154709"/>
            <a:chOff x="13038289" y="4383655"/>
            <a:chExt cx="6322552" cy="6106710"/>
          </a:xfrm>
          <a:solidFill>
            <a:schemeClr val="accent5"/>
          </a:solidFill>
        </p:grpSpPr>
        <p:sp>
          <p:nvSpPr>
            <p:cNvPr id="165" name="Freeform 11"/>
            <p:cNvSpPr>
              <a:spLocks noChangeArrowheads="1"/>
            </p:cNvSpPr>
            <p:nvPr/>
          </p:nvSpPr>
          <p:spPr bwMode="auto">
            <a:xfrm>
              <a:off x="13038289" y="4383655"/>
              <a:ext cx="6322552" cy="6106710"/>
            </a:xfrm>
            <a:custGeom>
              <a:avLst/>
              <a:gdLst>
                <a:gd name="T0" fmla="*/ 5193 w 5297"/>
                <a:gd name="T1" fmla="*/ 3170 h 5116"/>
                <a:gd name="T2" fmla="*/ 5217 w 5297"/>
                <a:gd name="T3" fmla="*/ 2965 h 5116"/>
                <a:gd name="T4" fmla="*/ 5272 w 5297"/>
                <a:gd name="T5" fmla="*/ 2799 h 5116"/>
                <a:gd name="T6" fmla="*/ 5232 w 5297"/>
                <a:gd name="T7" fmla="*/ 2498 h 5116"/>
                <a:gd name="T8" fmla="*/ 5114 w 5297"/>
                <a:gd name="T9" fmla="*/ 2237 h 5116"/>
                <a:gd name="T10" fmla="*/ 4956 w 5297"/>
                <a:gd name="T11" fmla="*/ 1431 h 5116"/>
                <a:gd name="T12" fmla="*/ 4766 w 5297"/>
                <a:gd name="T13" fmla="*/ 1376 h 5116"/>
                <a:gd name="T14" fmla="*/ 4497 w 5297"/>
                <a:gd name="T15" fmla="*/ 1320 h 5116"/>
                <a:gd name="T16" fmla="*/ 4292 w 5297"/>
                <a:gd name="T17" fmla="*/ 1312 h 5116"/>
                <a:gd name="T18" fmla="*/ 4008 w 5297"/>
                <a:gd name="T19" fmla="*/ 1305 h 5116"/>
                <a:gd name="T20" fmla="*/ 3881 w 5297"/>
                <a:gd name="T21" fmla="*/ 1336 h 5116"/>
                <a:gd name="T22" fmla="*/ 3739 w 5297"/>
                <a:gd name="T23" fmla="*/ 1312 h 5116"/>
                <a:gd name="T24" fmla="*/ 3518 w 5297"/>
                <a:gd name="T25" fmla="*/ 1320 h 5116"/>
                <a:gd name="T26" fmla="*/ 3399 w 5297"/>
                <a:gd name="T27" fmla="*/ 1194 h 5116"/>
                <a:gd name="T28" fmla="*/ 3202 w 5297"/>
                <a:gd name="T29" fmla="*/ 1194 h 5116"/>
                <a:gd name="T30" fmla="*/ 2980 w 5297"/>
                <a:gd name="T31" fmla="*/ 1028 h 5116"/>
                <a:gd name="T32" fmla="*/ 2759 w 5297"/>
                <a:gd name="T33" fmla="*/ 55 h 5116"/>
                <a:gd name="T34" fmla="*/ 39 w 5297"/>
                <a:gd name="T35" fmla="*/ 2024 h 5116"/>
                <a:gd name="T36" fmla="*/ 253 w 5297"/>
                <a:gd name="T37" fmla="*/ 2316 h 5116"/>
                <a:gd name="T38" fmla="*/ 672 w 5297"/>
                <a:gd name="T39" fmla="*/ 2719 h 5116"/>
                <a:gd name="T40" fmla="*/ 798 w 5297"/>
                <a:gd name="T41" fmla="*/ 3178 h 5116"/>
                <a:gd name="T42" fmla="*/ 1154 w 5297"/>
                <a:gd name="T43" fmla="*/ 3431 h 5116"/>
                <a:gd name="T44" fmla="*/ 1541 w 5297"/>
                <a:gd name="T45" fmla="*/ 3265 h 5116"/>
                <a:gd name="T46" fmla="*/ 1889 w 5297"/>
                <a:gd name="T47" fmla="*/ 3178 h 5116"/>
                <a:gd name="T48" fmla="*/ 2324 w 5297"/>
                <a:gd name="T49" fmla="*/ 3463 h 5116"/>
                <a:gd name="T50" fmla="*/ 2704 w 5297"/>
                <a:gd name="T51" fmla="*/ 4134 h 5116"/>
                <a:gd name="T52" fmla="*/ 2870 w 5297"/>
                <a:gd name="T53" fmla="*/ 4411 h 5116"/>
                <a:gd name="T54" fmla="*/ 3012 w 5297"/>
                <a:gd name="T55" fmla="*/ 4806 h 5116"/>
                <a:gd name="T56" fmla="*/ 3423 w 5297"/>
                <a:gd name="T57" fmla="*/ 4988 h 5116"/>
                <a:gd name="T58" fmla="*/ 3747 w 5297"/>
                <a:gd name="T59" fmla="*/ 5107 h 5116"/>
                <a:gd name="T60" fmla="*/ 3826 w 5297"/>
                <a:gd name="T61" fmla="*/ 5036 h 5116"/>
                <a:gd name="T62" fmla="*/ 3747 w 5297"/>
                <a:gd name="T63" fmla="*/ 4901 h 5116"/>
                <a:gd name="T64" fmla="*/ 3660 w 5297"/>
                <a:gd name="T65" fmla="*/ 4593 h 5116"/>
                <a:gd name="T66" fmla="*/ 3755 w 5297"/>
                <a:gd name="T67" fmla="*/ 4743 h 5116"/>
                <a:gd name="T68" fmla="*/ 3779 w 5297"/>
                <a:gd name="T69" fmla="*/ 4712 h 5116"/>
                <a:gd name="T70" fmla="*/ 3668 w 5297"/>
                <a:gd name="T71" fmla="*/ 4435 h 5116"/>
                <a:gd name="T72" fmla="*/ 3715 w 5297"/>
                <a:gd name="T73" fmla="*/ 4403 h 5116"/>
                <a:gd name="T74" fmla="*/ 3834 w 5297"/>
                <a:gd name="T75" fmla="*/ 4222 h 5116"/>
                <a:gd name="T76" fmla="*/ 3771 w 5297"/>
                <a:gd name="T77" fmla="*/ 4253 h 5116"/>
                <a:gd name="T78" fmla="*/ 3771 w 5297"/>
                <a:gd name="T79" fmla="*/ 4142 h 5116"/>
                <a:gd name="T80" fmla="*/ 3826 w 5297"/>
                <a:gd name="T81" fmla="*/ 4056 h 5116"/>
                <a:gd name="T82" fmla="*/ 3992 w 5297"/>
                <a:gd name="T83" fmla="*/ 3937 h 5116"/>
                <a:gd name="T84" fmla="*/ 4094 w 5297"/>
                <a:gd name="T85" fmla="*/ 3921 h 5116"/>
                <a:gd name="T86" fmla="*/ 4110 w 5297"/>
                <a:gd name="T87" fmla="*/ 3858 h 5116"/>
                <a:gd name="T88" fmla="*/ 4157 w 5297"/>
                <a:gd name="T89" fmla="*/ 3803 h 5116"/>
                <a:gd name="T90" fmla="*/ 4220 w 5297"/>
                <a:gd name="T91" fmla="*/ 3874 h 5116"/>
                <a:gd name="T92" fmla="*/ 4473 w 5297"/>
                <a:gd name="T93" fmla="*/ 3723 h 5116"/>
                <a:gd name="T94" fmla="*/ 4750 w 5297"/>
                <a:gd name="T95" fmla="*/ 3407 h 5116"/>
                <a:gd name="T96" fmla="*/ 4766 w 5297"/>
                <a:gd name="T97" fmla="*/ 3305 h 5116"/>
                <a:gd name="T98" fmla="*/ 4813 w 5297"/>
                <a:gd name="T99" fmla="*/ 3328 h 5116"/>
                <a:gd name="T100" fmla="*/ 4790 w 5297"/>
                <a:gd name="T101" fmla="*/ 3447 h 5116"/>
                <a:gd name="T102" fmla="*/ 4797 w 5297"/>
                <a:gd name="T103" fmla="*/ 3478 h 5116"/>
                <a:gd name="T104" fmla="*/ 5185 w 5297"/>
                <a:gd name="T105" fmla="*/ 3265 h 5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297" h="5116">
                  <a:moveTo>
                    <a:pt x="5169" y="3249"/>
                  </a:moveTo>
                  <a:lnTo>
                    <a:pt x="5169" y="3249"/>
                  </a:lnTo>
                  <a:cubicBezTo>
                    <a:pt x="5161" y="3241"/>
                    <a:pt x="5145" y="3233"/>
                    <a:pt x="5153" y="3217"/>
                  </a:cubicBezTo>
                  <a:cubicBezTo>
                    <a:pt x="5161" y="3202"/>
                    <a:pt x="5177" y="3186"/>
                    <a:pt x="5193" y="3170"/>
                  </a:cubicBezTo>
                  <a:cubicBezTo>
                    <a:pt x="5217" y="3146"/>
                    <a:pt x="5209" y="3123"/>
                    <a:pt x="5217" y="3107"/>
                  </a:cubicBezTo>
                  <a:cubicBezTo>
                    <a:pt x="5232" y="3091"/>
                    <a:pt x="5240" y="3099"/>
                    <a:pt x="5240" y="3083"/>
                  </a:cubicBezTo>
                  <a:cubicBezTo>
                    <a:pt x="5240" y="3059"/>
                    <a:pt x="5248" y="3043"/>
                    <a:pt x="5232" y="3020"/>
                  </a:cubicBezTo>
                  <a:cubicBezTo>
                    <a:pt x="5224" y="2996"/>
                    <a:pt x="5209" y="2980"/>
                    <a:pt x="5217" y="2965"/>
                  </a:cubicBezTo>
                  <a:cubicBezTo>
                    <a:pt x="5217" y="2957"/>
                    <a:pt x="5224" y="2925"/>
                    <a:pt x="5232" y="2925"/>
                  </a:cubicBezTo>
                  <a:cubicBezTo>
                    <a:pt x="5248" y="2925"/>
                    <a:pt x="5248" y="2901"/>
                    <a:pt x="5240" y="2886"/>
                  </a:cubicBezTo>
                  <a:cubicBezTo>
                    <a:pt x="5232" y="2870"/>
                    <a:pt x="5193" y="2878"/>
                    <a:pt x="5217" y="2854"/>
                  </a:cubicBezTo>
                  <a:cubicBezTo>
                    <a:pt x="5248" y="2822"/>
                    <a:pt x="5248" y="2838"/>
                    <a:pt x="5272" y="2799"/>
                  </a:cubicBezTo>
                  <a:cubicBezTo>
                    <a:pt x="5288" y="2759"/>
                    <a:pt x="5288" y="2727"/>
                    <a:pt x="5288" y="2712"/>
                  </a:cubicBezTo>
                  <a:cubicBezTo>
                    <a:pt x="5288" y="2688"/>
                    <a:pt x="5280" y="2672"/>
                    <a:pt x="5288" y="2648"/>
                  </a:cubicBezTo>
                  <a:cubicBezTo>
                    <a:pt x="5296" y="2617"/>
                    <a:pt x="5288" y="2585"/>
                    <a:pt x="5272" y="2553"/>
                  </a:cubicBezTo>
                  <a:cubicBezTo>
                    <a:pt x="5256" y="2522"/>
                    <a:pt x="5232" y="2546"/>
                    <a:pt x="5232" y="2498"/>
                  </a:cubicBezTo>
                  <a:cubicBezTo>
                    <a:pt x="5232" y="2459"/>
                    <a:pt x="5217" y="2435"/>
                    <a:pt x="5201" y="2419"/>
                  </a:cubicBezTo>
                  <a:cubicBezTo>
                    <a:pt x="5185" y="2403"/>
                    <a:pt x="5161" y="2403"/>
                    <a:pt x="5169" y="2380"/>
                  </a:cubicBezTo>
                  <a:cubicBezTo>
                    <a:pt x="5177" y="2356"/>
                    <a:pt x="5185" y="2348"/>
                    <a:pt x="5177" y="2316"/>
                  </a:cubicBezTo>
                  <a:cubicBezTo>
                    <a:pt x="5161" y="2277"/>
                    <a:pt x="5130" y="2261"/>
                    <a:pt x="5114" y="2237"/>
                  </a:cubicBezTo>
                  <a:cubicBezTo>
                    <a:pt x="5098" y="2213"/>
                    <a:pt x="5066" y="2198"/>
                    <a:pt x="5066" y="2198"/>
                  </a:cubicBezTo>
                  <a:cubicBezTo>
                    <a:pt x="5059" y="1455"/>
                    <a:pt x="5059" y="1455"/>
                    <a:pt x="5059" y="1455"/>
                  </a:cubicBezTo>
                  <a:cubicBezTo>
                    <a:pt x="5059" y="1455"/>
                    <a:pt x="5043" y="1431"/>
                    <a:pt x="5019" y="1431"/>
                  </a:cubicBezTo>
                  <a:cubicBezTo>
                    <a:pt x="4987" y="1431"/>
                    <a:pt x="4964" y="1423"/>
                    <a:pt x="4956" y="1431"/>
                  </a:cubicBezTo>
                  <a:cubicBezTo>
                    <a:pt x="4940" y="1431"/>
                    <a:pt x="4948" y="1478"/>
                    <a:pt x="4924" y="1463"/>
                  </a:cubicBezTo>
                  <a:cubicBezTo>
                    <a:pt x="4900" y="1439"/>
                    <a:pt x="4916" y="1399"/>
                    <a:pt x="4884" y="1399"/>
                  </a:cubicBezTo>
                  <a:cubicBezTo>
                    <a:pt x="4853" y="1391"/>
                    <a:pt x="4869" y="1407"/>
                    <a:pt x="4829" y="1407"/>
                  </a:cubicBezTo>
                  <a:cubicBezTo>
                    <a:pt x="4797" y="1407"/>
                    <a:pt x="4774" y="1391"/>
                    <a:pt x="4766" y="1376"/>
                  </a:cubicBezTo>
                  <a:cubicBezTo>
                    <a:pt x="4758" y="1368"/>
                    <a:pt x="4726" y="1376"/>
                    <a:pt x="4687" y="1328"/>
                  </a:cubicBezTo>
                  <a:cubicBezTo>
                    <a:pt x="4647" y="1281"/>
                    <a:pt x="4624" y="1265"/>
                    <a:pt x="4600" y="1265"/>
                  </a:cubicBezTo>
                  <a:cubicBezTo>
                    <a:pt x="4576" y="1265"/>
                    <a:pt x="4568" y="1289"/>
                    <a:pt x="4553" y="1305"/>
                  </a:cubicBezTo>
                  <a:cubicBezTo>
                    <a:pt x="4544" y="1320"/>
                    <a:pt x="4529" y="1344"/>
                    <a:pt x="4497" y="1320"/>
                  </a:cubicBezTo>
                  <a:cubicBezTo>
                    <a:pt x="4466" y="1296"/>
                    <a:pt x="4473" y="1281"/>
                    <a:pt x="4450" y="1281"/>
                  </a:cubicBezTo>
                  <a:cubicBezTo>
                    <a:pt x="4434" y="1281"/>
                    <a:pt x="4386" y="1281"/>
                    <a:pt x="4386" y="1305"/>
                  </a:cubicBezTo>
                  <a:cubicBezTo>
                    <a:pt x="4379" y="1336"/>
                    <a:pt x="4363" y="1360"/>
                    <a:pt x="4331" y="1344"/>
                  </a:cubicBezTo>
                  <a:cubicBezTo>
                    <a:pt x="4307" y="1320"/>
                    <a:pt x="4323" y="1305"/>
                    <a:pt x="4292" y="1312"/>
                  </a:cubicBezTo>
                  <a:cubicBezTo>
                    <a:pt x="4252" y="1320"/>
                    <a:pt x="4220" y="1344"/>
                    <a:pt x="4204" y="1368"/>
                  </a:cubicBezTo>
                  <a:cubicBezTo>
                    <a:pt x="4181" y="1391"/>
                    <a:pt x="4165" y="1423"/>
                    <a:pt x="4141" y="1399"/>
                  </a:cubicBezTo>
                  <a:cubicBezTo>
                    <a:pt x="4110" y="1383"/>
                    <a:pt x="4094" y="1368"/>
                    <a:pt x="4062" y="1336"/>
                  </a:cubicBezTo>
                  <a:cubicBezTo>
                    <a:pt x="4039" y="1312"/>
                    <a:pt x="4016" y="1281"/>
                    <a:pt x="4008" y="1305"/>
                  </a:cubicBezTo>
                  <a:cubicBezTo>
                    <a:pt x="4000" y="1328"/>
                    <a:pt x="3992" y="1352"/>
                    <a:pt x="3976" y="1336"/>
                  </a:cubicBezTo>
                  <a:cubicBezTo>
                    <a:pt x="3953" y="1312"/>
                    <a:pt x="3945" y="1296"/>
                    <a:pt x="3929" y="1281"/>
                  </a:cubicBezTo>
                  <a:cubicBezTo>
                    <a:pt x="3913" y="1273"/>
                    <a:pt x="3913" y="1241"/>
                    <a:pt x="3897" y="1273"/>
                  </a:cubicBezTo>
                  <a:cubicBezTo>
                    <a:pt x="3881" y="1312"/>
                    <a:pt x="3881" y="1305"/>
                    <a:pt x="3881" y="1336"/>
                  </a:cubicBezTo>
                  <a:cubicBezTo>
                    <a:pt x="3881" y="1360"/>
                    <a:pt x="3874" y="1399"/>
                    <a:pt x="3858" y="1391"/>
                  </a:cubicBezTo>
                  <a:cubicBezTo>
                    <a:pt x="3842" y="1383"/>
                    <a:pt x="3818" y="1383"/>
                    <a:pt x="3826" y="1352"/>
                  </a:cubicBezTo>
                  <a:cubicBezTo>
                    <a:pt x="3834" y="1320"/>
                    <a:pt x="3842" y="1305"/>
                    <a:pt x="3826" y="1305"/>
                  </a:cubicBezTo>
                  <a:cubicBezTo>
                    <a:pt x="3810" y="1305"/>
                    <a:pt x="3739" y="1296"/>
                    <a:pt x="3739" y="1312"/>
                  </a:cubicBezTo>
                  <a:cubicBezTo>
                    <a:pt x="3739" y="1336"/>
                    <a:pt x="3708" y="1336"/>
                    <a:pt x="3692" y="1320"/>
                  </a:cubicBezTo>
                  <a:cubicBezTo>
                    <a:pt x="3684" y="1305"/>
                    <a:pt x="3676" y="1289"/>
                    <a:pt x="3644" y="1281"/>
                  </a:cubicBezTo>
                  <a:cubicBezTo>
                    <a:pt x="3613" y="1273"/>
                    <a:pt x="3589" y="1273"/>
                    <a:pt x="3581" y="1296"/>
                  </a:cubicBezTo>
                  <a:cubicBezTo>
                    <a:pt x="3565" y="1312"/>
                    <a:pt x="3534" y="1352"/>
                    <a:pt x="3518" y="1320"/>
                  </a:cubicBezTo>
                  <a:cubicBezTo>
                    <a:pt x="3510" y="1296"/>
                    <a:pt x="3526" y="1265"/>
                    <a:pt x="3510" y="1249"/>
                  </a:cubicBezTo>
                  <a:cubicBezTo>
                    <a:pt x="3486" y="1241"/>
                    <a:pt x="3478" y="1249"/>
                    <a:pt x="3478" y="1225"/>
                  </a:cubicBezTo>
                  <a:cubicBezTo>
                    <a:pt x="3478" y="1202"/>
                    <a:pt x="3486" y="1186"/>
                    <a:pt x="3462" y="1186"/>
                  </a:cubicBezTo>
                  <a:cubicBezTo>
                    <a:pt x="3431" y="1186"/>
                    <a:pt x="3407" y="1178"/>
                    <a:pt x="3399" y="1194"/>
                  </a:cubicBezTo>
                  <a:cubicBezTo>
                    <a:pt x="3399" y="1202"/>
                    <a:pt x="3375" y="1178"/>
                    <a:pt x="3368" y="1210"/>
                  </a:cubicBezTo>
                  <a:cubicBezTo>
                    <a:pt x="3360" y="1241"/>
                    <a:pt x="3328" y="1249"/>
                    <a:pt x="3320" y="1225"/>
                  </a:cubicBezTo>
                  <a:cubicBezTo>
                    <a:pt x="3320" y="1202"/>
                    <a:pt x="3320" y="1194"/>
                    <a:pt x="3289" y="1186"/>
                  </a:cubicBezTo>
                  <a:cubicBezTo>
                    <a:pt x="3257" y="1186"/>
                    <a:pt x="3225" y="1210"/>
                    <a:pt x="3202" y="1194"/>
                  </a:cubicBezTo>
                  <a:cubicBezTo>
                    <a:pt x="3202" y="1194"/>
                    <a:pt x="3186" y="1162"/>
                    <a:pt x="3146" y="1162"/>
                  </a:cubicBezTo>
                  <a:cubicBezTo>
                    <a:pt x="3099" y="1170"/>
                    <a:pt x="3091" y="1154"/>
                    <a:pt x="3059" y="1146"/>
                  </a:cubicBezTo>
                  <a:cubicBezTo>
                    <a:pt x="3028" y="1138"/>
                    <a:pt x="3036" y="1099"/>
                    <a:pt x="3028" y="1075"/>
                  </a:cubicBezTo>
                  <a:cubicBezTo>
                    <a:pt x="3012" y="1052"/>
                    <a:pt x="2996" y="1020"/>
                    <a:pt x="2980" y="1028"/>
                  </a:cubicBezTo>
                  <a:cubicBezTo>
                    <a:pt x="2957" y="1036"/>
                    <a:pt x="2972" y="1075"/>
                    <a:pt x="2933" y="1059"/>
                  </a:cubicBezTo>
                  <a:cubicBezTo>
                    <a:pt x="2885" y="1052"/>
                    <a:pt x="2885" y="1083"/>
                    <a:pt x="2854" y="1052"/>
                  </a:cubicBezTo>
                  <a:cubicBezTo>
                    <a:pt x="2814" y="1020"/>
                    <a:pt x="2806" y="988"/>
                    <a:pt x="2775" y="965"/>
                  </a:cubicBezTo>
                  <a:cubicBezTo>
                    <a:pt x="2743" y="941"/>
                    <a:pt x="2759" y="55"/>
                    <a:pt x="2759" y="55"/>
                  </a:cubicBezTo>
                  <a:cubicBezTo>
                    <a:pt x="1613" y="0"/>
                    <a:pt x="1613" y="0"/>
                    <a:pt x="1613" y="0"/>
                  </a:cubicBezTo>
                  <a:cubicBezTo>
                    <a:pt x="1470" y="2095"/>
                    <a:pt x="1470" y="2095"/>
                    <a:pt x="1470" y="2095"/>
                  </a:cubicBezTo>
                  <a:cubicBezTo>
                    <a:pt x="1470" y="2095"/>
                    <a:pt x="1470" y="2142"/>
                    <a:pt x="1439" y="2142"/>
                  </a:cubicBezTo>
                  <a:cubicBezTo>
                    <a:pt x="1415" y="2142"/>
                    <a:pt x="39" y="2024"/>
                    <a:pt x="39" y="2024"/>
                  </a:cubicBezTo>
                  <a:cubicBezTo>
                    <a:pt x="39" y="2024"/>
                    <a:pt x="0" y="1984"/>
                    <a:pt x="71" y="2127"/>
                  </a:cubicBezTo>
                  <a:cubicBezTo>
                    <a:pt x="87" y="2127"/>
                    <a:pt x="103" y="2135"/>
                    <a:pt x="103" y="2135"/>
                  </a:cubicBezTo>
                  <a:cubicBezTo>
                    <a:pt x="111" y="2135"/>
                    <a:pt x="182" y="2182"/>
                    <a:pt x="182" y="2253"/>
                  </a:cubicBezTo>
                  <a:cubicBezTo>
                    <a:pt x="182" y="2316"/>
                    <a:pt x="190" y="2277"/>
                    <a:pt x="253" y="2316"/>
                  </a:cubicBezTo>
                  <a:cubicBezTo>
                    <a:pt x="308" y="2348"/>
                    <a:pt x="332" y="2372"/>
                    <a:pt x="371" y="2419"/>
                  </a:cubicBezTo>
                  <a:cubicBezTo>
                    <a:pt x="411" y="2459"/>
                    <a:pt x="427" y="2466"/>
                    <a:pt x="443" y="2530"/>
                  </a:cubicBezTo>
                  <a:cubicBezTo>
                    <a:pt x="458" y="2593"/>
                    <a:pt x="506" y="2569"/>
                    <a:pt x="545" y="2609"/>
                  </a:cubicBezTo>
                  <a:cubicBezTo>
                    <a:pt x="593" y="2648"/>
                    <a:pt x="609" y="2672"/>
                    <a:pt x="672" y="2719"/>
                  </a:cubicBezTo>
                  <a:cubicBezTo>
                    <a:pt x="735" y="2767"/>
                    <a:pt x="719" y="2767"/>
                    <a:pt x="719" y="2806"/>
                  </a:cubicBezTo>
                  <a:cubicBezTo>
                    <a:pt x="719" y="2846"/>
                    <a:pt x="696" y="2830"/>
                    <a:pt x="767" y="2909"/>
                  </a:cubicBezTo>
                  <a:cubicBezTo>
                    <a:pt x="830" y="2988"/>
                    <a:pt x="759" y="2957"/>
                    <a:pt x="743" y="3012"/>
                  </a:cubicBezTo>
                  <a:cubicBezTo>
                    <a:pt x="719" y="3059"/>
                    <a:pt x="782" y="3123"/>
                    <a:pt x="798" y="3178"/>
                  </a:cubicBezTo>
                  <a:cubicBezTo>
                    <a:pt x="814" y="3225"/>
                    <a:pt x="838" y="3225"/>
                    <a:pt x="885" y="3241"/>
                  </a:cubicBezTo>
                  <a:cubicBezTo>
                    <a:pt x="925" y="3257"/>
                    <a:pt x="909" y="3265"/>
                    <a:pt x="925" y="3296"/>
                  </a:cubicBezTo>
                  <a:cubicBezTo>
                    <a:pt x="949" y="3336"/>
                    <a:pt x="1012" y="3360"/>
                    <a:pt x="1044" y="3360"/>
                  </a:cubicBezTo>
                  <a:cubicBezTo>
                    <a:pt x="1083" y="3360"/>
                    <a:pt x="1138" y="3439"/>
                    <a:pt x="1154" y="3431"/>
                  </a:cubicBezTo>
                  <a:cubicBezTo>
                    <a:pt x="1178" y="3423"/>
                    <a:pt x="1288" y="3502"/>
                    <a:pt x="1344" y="3542"/>
                  </a:cubicBezTo>
                  <a:cubicBezTo>
                    <a:pt x="1407" y="3581"/>
                    <a:pt x="1383" y="3510"/>
                    <a:pt x="1431" y="3486"/>
                  </a:cubicBezTo>
                  <a:cubicBezTo>
                    <a:pt x="1478" y="3463"/>
                    <a:pt x="1478" y="3399"/>
                    <a:pt x="1486" y="3360"/>
                  </a:cubicBezTo>
                  <a:cubicBezTo>
                    <a:pt x="1502" y="3320"/>
                    <a:pt x="1526" y="3289"/>
                    <a:pt x="1541" y="3265"/>
                  </a:cubicBezTo>
                  <a:cubicBezTo>
                    <a:pt x="1549" y="3241"/>
                    <a:pt x="1534" y="3194"/>
                    <a:pt x="1613" y="3186"/>
                  </a:cubicBezTo>
                  <a:cubicBezTo>
                    <a:pt x="1692" y="3178"/>
                    <a:pt x="1692" y="3139"/>
                    <a:pt x="1739" y="3139"/>
                  </a:cubicBezTo>
                  <a:cubicBezTo>
                    <a:pt x="1794" y="3146"/>
                    <a:pt x="1794" y="3186"/>
                    <a:pt x="1826" y="3186"/>
                  </a:cubicBezTo>
                  <a:cubicBezTo>
                    <a:pt x="1850" y="3194"/>
                    <a:pt x="1850" y="3186"/>
                    <a:pt x="1889" y="3178"/>
                  </a:cubicBezTo>
                  <a:cubicBezTo>
                    <a:pt x="1929" y="3162"/>
                    <a:pt x="1929" y="3178"/>
                    <a:pt x="1952" y="3202"/>
                  </a:cubicBezTo>
                  <a:cubicBezTo>
                    <a:pt x="1968" y="3217"/>
                    <a:pt x="2008" y="3210"/>
                    <a:pt x="2024" y="3194"/>
                  </a:cubicBezTo>
                  <a:cubicBezTo>
                    <a:pt x="2047" y="3178"/>
                    <a:pt x="2127" y="3296"/>
                    <a:pt x="2166" y="3328"/>
                  </a:cubicBezTo>
                  <a:cubicBezTo>
                    <a:pt x="2205" y="3368"/>
                    <a:pt x="2277" y="3431"/>
                    <a:pt x="2324" y="3463"/>
                  </a:cubicBezTo>
                  <a:cubicBezTo>
                    <a:pt x="2372" y="3494"/>
                    <a:pt x="2316" y="3510"/>
                    <a:pt x="2419" y="3660"/>
                  </a:cubicBezTo>
                  <a:cubicBezTo>
                    <a:pt x="2522" y="3810"/>
                    <a:pt x="2482" y="3834"/>
                    <a:pt x="2514" y="3874"/>
                  </a:cubicBezTo>
                  <a:cubicBezTo>
                    <a:pt x="2545" y="3905"/>
                    <a:pt x="2498" y="3921"/>
                    <a:pt x="2538" y="3945"/>
                  </a:cubicBezTo>
                  <a:cubicBezTo>
                    <a:pt x="2585" y="3969"/>
                    <a:pt x="2688" y="4095"/>
                    <a:pt x="2704" y="4134"/>
                  </a:cubicBezTo>
                  <a:cubicBezTo>
                    <a:pt x="2727" y="4174"/>
                    <a:pt x="2727" y="4206"/>
                    <a:pt x="2767" y="4214"/>
                  </a:cubicBezTo>
                  <a:cubicBezTo>
                    <a:pt x="2806" y="4222"/>
                    <a:pt x="2814" y="4253"/>
                    <a:pt x="2838" y="4269"/>
                  </a:cubicBezTo>
                  <a:cubicBezTo>
                    <a:pt x="2862" y="4293"/>
                    <a:pt x="2838" y="4293"/>
                    <a:pt x="2838" y="4324"/>
                  </a:cubicBezTo>
                  <a:cubicBezTo>
                    <a:pt x="2830" y="4356"/>
                    <a:pt x="2814" y="4380"/>
                    <a:pt x="2870" y="4411"/>
                  </a:cubicBezTo>
                  <a:cubicBezTo>
                    <a:pt x="2917" y="4443"/>
                    <a:pt x="2830" y="4474"/>
                    <a:pt x="2862" y="4514"/>
                  </a:cubicBezTo>
                  <a:cubicBezTo>
                    <a:pt x="2893" y="4553"/>
                    <a:pt x="2941" y="4648"/>
                    <a:pt x="2964" y="4672"/>
                  </a:cubicBezTo>
                  <a:cubicBezTo>
                    <a:pt x="2988" y="4696"/>
                    <a:pt x="2949" y="4743"/>
                    <a:pt x="2972" y="4759"/>
                  </a:cubicBezTo>
                  <a:cubicBezTo>
                    <a:pt x="3004" y="4775"/>
                    <a:pt x="2988" y="4806"/>
                    <a:pt x="3012" y="4806"/>
                  </a:cubicBezTo>
                  <a:cubicBezTo>
                    <a:pt x="3028" y="4814"/>
                    <a:pt x="3067" y="4822"/>
                    <a:pt x="3115" y="4854"/>
                  </a:cubicBezTo>
                  <a:cubicBezTo>
                    <a:pt x="3170" y="4878"/>
                    <a:pt x="3154" y="4893"/>
                    <a:pt x="3202" y="4886"/>
                  </a:cubicBezTo>
                  <a:cubicBezTo>
                    <a:pt x="3241" y="4886"/>
                    <a:pt x="3257" y="4901"/>
                    <a:pt x="3312" y="4941"/>
                  </a:cubicBezTo>
                  <a:cubicBezTo>
                    <a:pt x="3360" y="4973"/>
                    <a:pt x="3375" y="4988"/>
                    <a:pt x="3423" y="4988"/>
                  </a:cubicBezTo>
                  <a:cubicBezTo>
                    <a:pt x="3470" y="4996"/>
                    <a:pt x="3478" y="4996"/>
                    <a:pt x="3510" y="4973"/>
                  </a:cubicBezTo>
                  <a:cubicBezTo>
                    <a:pt x="3542" y="4949"/>
                    <a:pt x="3597" y="5004"/>
                    <a:pt x="3637" y="5020"/>
                  </a:cubicBezTo>
                  <a:cubicBezTo>
                    <a:pt x="3668" y="5036"/>
                    <a:pt x="3684" y="5067"/>
                    <a:pt x="3708" y="5083"/>
                  </a:cubicBezTo>
                  <a:cubicBezTo>
                    <a:pt x="3723" y="5107"/>
                    <a:pt x="3715" y="5115"/>
                    <a:pt x="3747" y="5107"/>
                  </a:cubicBezTo>
                  <a:cubicBezTo>
                    <a:pt x="3779" y="5099"/>
                    <a:pt x="3763" y="5075"/>
                    <a:pt x="3763" y="5075"/>
                  </a:cubicBezTo>
                  <a:cubicBezTo>
                    <a:pt x="3763" y="5075"/>
                    <a:pt x="3794" y="5052"/>
                    <a:pt x="3802" y="5044"/>
                  </a:cubicBezTo>
                  <a:cubicBezTo>
                    <a:pt x="3810" y="5028"/>
                    <a:pt x="3826" y="5044"/>
                    <a:pt x="3834" y="5044"/>
                  </a:cubicBezTo>
                  <a:cubicBezTo>
                    <a:pt x="3834" y="5036"/>
                    <a:pt x="3826" y="5036"/>
                    <a:pt x="3826" y="5036"/>
                  </a:cubicBezTo>
                  <a:cubicBezTo>
                    <a:pt x="3818" y="4980"/>
                    <a:pt x="3810" y="4996"/>
                    <a:pt x="3802" y="5012"/>
                  </a:cubicBezTo>
                  <a:cubicBezTo>
                    <a:pt x="3794" y="5020"/>
                    <a:pt x="3794" y="5044"/>
                    <a:pt x="3779" y="5028"/>
                  </a:cubicBezTo>
                  <a:cubicBezTo>
                    <a:pt x="3771" y="5012"/>
                    <a:pt x="3802" y="5012"/>
                    <a:pt x="3779" y="4973"/>
                  </a:cubicBezTo>
                  <a:cubicBezTo>
                    <a:pt x="3763" y="4941"/>
                    <a:pt x="3755" y="4949"/>
                    <a:pt x="3747" y="4901"/>
                  </a:cubicBezTo>
                  <a:cubicBezTo>
                    <a:pt x="3739" y="4854"/>
                    <a:pt x="3708" y="4870"/>
                    <a:pt x="3708" y="4814"/>
                  </a:cubicBezTo>
                  <a:cubicBezTo>
                    <a:pt x="3708" y="4759"/>
                    <a:pt x="3731" y="4727"/>
                    <a:pt x="3708" y="4696"/>
                  </a:cubicBezTo>
                  <a:cubicBezTo>
                    <a:pt x="3684" y="4664"/>
                    <a:pt x="3668" y="4656"/>
                    <a:pt x="3676" y="4633"/>
                  </a:cubicBezTo>
                  <a:cubicBezTo>
                    <a:pt x="3684" y="4609"/>
                    <a:pt x="3660" y="4617"/>
                    <a:pt x="3660" y="4593"/>
                  </a:cubicBezTo>
                  <a:cubicBezTo>
                    <a:pt x="3652" y="4569"/>
                    <a:pt x="3652" y="4562"/>
                    <a:pt x="3676" y="4553"/>
                  </a:cubicBezTo>
                  <a:cubicBezTo>
                    <a:pt x="3700" y="4538"/>
                    <a:pt x="3708" y="4522"/>
                    <a:pt x="3708" y="4506"/>
                  </a:cubicBezTo>
                  <a:cubicBezTo>
                    <a:pt x="3700" y="4490"/>
                    <a:pt x="3723" y="4514"/>
                    <a:pt x="3723" y="4553"/>
                  </a:cubicBezTo>
                  <a:cubicBezTo>
                    <a:pt x="3723" y="4593"/>
                    <a:pt x="3739" y="4727"/>
                    <a:pt x="3755" y="4743"/>
                  </a:cubicBezTo>
                  <a:cubicBezTo>
                    <a:pt x="3771" y="4767"/>
                    <a:pt x="3802" y="4862"/>
                    <a:pt x="3802" y="4878"/>
                  </a:cubicBezTo>
                  <a:cubicBezTo>
                    <a:pt x="3794" y="4901"/>
                    <a:pt x="3802" y="4957"/>
                    <a:pt x="3818" y="4941"/>
                  </a:cubicBezTo>
                  <a:cubicBezTo>
                    <a:pt x="3826" y="4925"/>
                    <a:pt x="3826" y="4925"/>
                    <a:pt x="3818" y="4886"/>
                  </a:cubicBezTo>
                  <a:cubicBezTo>
                    <a:pt x="3802" y="4838"/>
                    <a:pt x="3794" y="4775"/>
                    <a:pt x="3779" y="4712"/>
                  </a:cubicBezTo>
                  <a:cubicBezTo>
                    <a:pt x="3755" y="4640"/>
                    <a:pt x="3747" y="4617"/>
                    <a:pt x="3747" y="4577"/>
                  </a:cubicBezTo>
                  <a:cubicBezTo>
                    <a:pt x="3747" y="4546"/>
                    <a:pt x="3739" y="4522"/>
                    <a:pt x="3731" y="4498"/>
                  </a:cubicBezTo>
                  <a:cubicBezTo>
                    <a:pt x="3723" y="4474"/>
                    <a:pt x="3723" y="4467"/>
                    <a:pt x="3715" y="4451"/>
                  </a:cubicBezTo>
                  <a:cubicBezTo>
                    <a:pt x="3700" y="4435"/>
                    <a:pt x="3692" y="4435"/>
                    <a:pt x="3668" y="4435"/>
                  </a:cubicBezTo>
                  <a:cubicBezTo>
                    <a:pt x="3652" y="4435"/>
                    <a:pt x="3637" y="4451"/>
                    <a:pt x="3621" y="4435"/>
                  </a:cubicBezTo>
                  <a:cubicBezTo>
                    <a:pt x="3597" y="4411"/>
                    <a:pt x="3581" y="4411"/>
                    <a:pt x="3597" y="4395"/>
                  </a:cubicBezTo>
                  <a:cubicBezTo>
                    <a:pt x="3613" y="4387"/>
                    <a:pt x="3652" y="4395"/>
                    <a:pt x="3676" y="4403"/>
                  </a:cubicBezTo>
                  <a:cubicBezTo>
                    <a:pt x="3692" y="4411"/>
                    <a:pt x="3700" y="4419"/>
                    <a:pt x="3715" y="4403"/>
                  </a:cubicBezTo>
                  <a:cubicBezTo>
                    <a:pt x="3731" y="4395"/>
                    <a:pt x="3731" y="4364"/>
                    <a:pt x="3739" y="4380"/>
                  </a:cubicBezTo>
                  <a:cubicBezTo>
                    <a:pt x="3739" y="4403"/>
                    <a:pt x="3723" y="4427"/>
                    <a:pt x="3739" y="4427"/>
                  </a:cubicBezTo>
                  <a:cubicBezTo>
                    <a:pt x="3763" y="4427"/>
                    <a:pt x="3755" y="4411"/>
                    <a:pt x="3763" y="4387"/>
                  </a:cubicBezTo>
                  <a:cubicBezTo>
                    <a:pt x="3763" y="4364"/>
                    <a:pt x="3826" y="4245"/>
                    <a:pt x="3834" y="4222"/>
                  </a:cubicBezTo>
                  <a:cubicBezTo>
                    <a:pt x="3850" y="4190"/>
                    <a:pt x="3850" y="4166"/>
                    <a:pt x="3834" y="4182"/>
                  </a:cubicBezTo>
                  <a:cubicBezTo>
                    <a:pt x="3818" y="4198"/>
                    <a:pt x="3802" y="4206"/>
                    <a:pt x="3802" y="4229"/>
                  </a:cubicBezTo>
                  <a:cubicBezTo>
                    <a:pt x="3802" y="4253"/>
                    <a:pt x="3794" y="4277"/>
                    <a:pt x="3779" y="4285"/>
                  </a:cubicBezTo>
                  <a:cubicBezTo>
                    <a:pt x="3771" y="4285"/>
                    <a:pt x="3771" y="4293"/>
                    <a:pt x="3771" y="4253"/>
                  </a:cubicBezTo>
                  <a:cubicBezTo>
                    <a:pt x="3771" y="4222"/>
                    <a:pt x="3771" y="4229"/>
                    <a:pt x="3747" y="4206"/>
                  </a:cubicBezTo>
                  <a:cubicBezTo>
                    <a:pt x="3723" y="4190"/>
                    <a:pt x="3700" y="4198"/>
                    <a:pt x="3700" y="4174"/>
                  </a:cubicBezTo>
                  <a:cubicBezTo>
                    <a:pt x="3700" y="4150"/>
                    <a:pt x="3684" y="4142"/>
                    <a:pt x="3708" y="4142"/>
                  </a:cubicBezTo>
                  <a:cubicBezTo>
                    <a:pt x="3731" y="4142"/>
                    <a:pt x="3755" y="4134"/>
                    <a:pt x="3771" y="4142"/>
                  </a:cubicBezTo>
                  <a:cubicBezTo>
                    <a:pt x="3779" y="4150"/>
                    <a:pt x="3779" y="4174"/>
                    <a:pt x="3794" y="4174"/>
                  </a:cubicBezTo>
                  <a:cubicBezTo>
                    <a:pt x="3810" y="4174"/>
                    <a:pt x="3802" y="4174"/>
                    <a:pt x="3826" y="4142"/>
                  </a:cubicBezTo>
                  <a:cubicBezTo>
                    <a:pt x="3842" y="4119"/>
                    <a:pt x="3897" y="4040"/>
                    <a:pt x="3874" y="4047"/>
                  </a:cubicBezTo>
                  <a:cubicBezTo>
                    <a:pt x="3850" y="4047"/>
                    <a:pt x="3826" y="4079"/>
                    <a:pt x="3826" y="4056"/>
                  </a:cubicBezTo>
                  <a:cubicBezTo>
                    <a:pt x="3818" y="4040"/>
                    <a:pt x="3818" y="4016"/>
                    <a:pt x="3842" y="4016"/>
                  </a:cubicBezTo>
                  <a:cubicBezTo>
                    <a:pt x="3858" y="4016"/>
                    <a:pt x="3881" y="3992"/>
                    <a:pt x="3905" y="4008"/>
                  </a:cubicBezTo>
                  <a:cubicBezTo>
                    <a:pt x="3929" y="4024"/>
                    <a:pt x="3929" y="4032"/>
                    <a:pt x="3937" y="4016"/>
                  </a:cubicBezTo>
                  <a:cubicBezTo>
                    <a:pt x="3953" y="4008"/>
                    <a:pt x="4016" y="3945"/>
                    <a:pt x="3992" y="3937"/>
                  </a:cubicBezTo>
                  <a:cubicBezTo>
                    <a:pt x="3961" y="3937"/>
                    <a:pt x="3961" y="3929"/>
                    <a:pt x="3961" y="3913"/>
                  </a:cubicBezTo>
                  <a:cubicBezTo>
                    <a:pt x="3961" y="3897"/>
                    <a:pt x="3961" y="3866"/>
                    <a:pt x="3992" y="3897"/>
                  </a:cubicBezTo>
                  <a:cubicBezTo>
                    <a:pt x="4023" y="3929"/>
                    <a:pt x="4000" y="3937"/>
                    <a:pt x="4039" y="3937"/>
                  </a:cubicBezTo>
                  <a:cubicBezTo>
                    <a:pt x="4070" y="3937"/>
                    <a:pt x="4094" y="3897"/>
                    <a:pt x="4094" y="3921"/>
                  </a:cubicBezTo>
                  <a:cubicBezTo>
                    <a:pt x="4086" y="3937"/>
                    <a:pt x="3984" y="4000"/>
                    <a:pt x="3992" y="4016"/>
                  </a:cubicBezTo>
                  <a:cubicBezTo>
                    <a:pt x="4000" y="4032"/>
                    <a:pt x="4016" y="4016"/>
                    <a:pt x="4039" y="4000"/>
                  </a:cubicBezTo>
                  <a:cubicBezTo>
                    <a:pt x="4054" y="3984"/>
                    <a:pt x="4165" y="3921"/>
                    <a:pt x="4141" y="3905"/>
                  </a:cubicBezTo>
                  <a:cubicBezTo>
                    <a:pt x="4118" y="3897"/>
                    <a:pt x="4149" y="3874"/>
                    <a:pt x="4110" y="3858"/>
                  </a:cubicBezTo>
                  <a:cubicBezTo>
                    <a:pt x="4070" y="3842"/>
                    <a:pt x="4094" y="3834"/>
                    <a:pt x="4070" y="3818"/>
                  </a:cubicBezTo>
                  <a:cubicBezTo>
                    <a:pt x="4054" y="3795"/>
                    <a:pt x="4039" y="3771"/>
                    <a:pt x="4054" y="3763"/>
                  </a:cubicBezTo>
                  <a:cubicBezTo>
                    <a:pt x="4078" y="3755"/>
                    <a:pt x="4062" y="3787"/>
                    <a:pt x="4094" y="3795"/>
                  </a:cubicBezTo>
                  <a:cubicBezTo>
                    <a:pt x="4126" y="3810"/>
                    <a:pt x="4141" y="3826"/>
                    <a:pt x="4157" y="3803"/>
                  </a:cubicBezTo>
                  <a:cubicBezTo>
                    <a:pt x="4173" y="3779"/>
                    <a:pt x="4181" y="3779"/>
                    <a:pt x="4204" y="3787"/>
                  </a:cubicBezTo>
                  <a:cubicBezTo>
                    <a:pt x="4220" y="3795"/>
                    <a:pt x="4244" y="3818"/>
                    <a:pt x="4268" y="3810"/>
                  </a:cubicBezTo>
                  <a:cubicBezTo>
                    <a:pt x="4292" y="3810"/>
                    <a:pt x="4276" y="3826"/>
                    <a:pt x="4252" y="3834"/>
                  </a:cubicBezTo>
                  <a:cubicBezTo>
                    <a:pt x="4228" y="3842"/>
                    <a:pt x="4213" y="3874"/>
                    <a:pt x="4220" y="3874"/>
                  </a:cubicBezTo>
                  <a:cubicBezTo>
                    <a:pt x="4236" y="3874"/>
                    <a:pt x="4276" y="3842"/>
                    <a:pt x="4323" y="3818"/>
                  </a:cubicBezTo>
                  <a:cubicBezTo>
                    <a:pt x="4371" y="3795"/>
                    <a:pt x="4402" y="3779"/>
                    <a:pt x="4386" y="3771"/>
                  </a:cubicBezTo>
                  <a:cubicBezTo>
                    <a:pt x="4371" y="3755"/>
                    <a:pt x="4379" y="3755"/>
                    <a:pt x="4402" y="3747"/>
                  </a:cubicBezTo>
                  <a:cubicBezTo>
                    <a:pt x="4426" y="3747"/>
                    <a:pt x="4450" y="3739"/>
                    <a:pt x="4473" y="3723"/>
                  </a:cubicBezTo>
                  <a:cubicBezTo>
                    <a:pt x="4489" y="3708"/>
                    <a:pt x="4616" y="3644"/>
                    <a:pt x="4639" y="3597"/>
                  </a:cubicBezTo>
                  <a:cubicBezTo>
                    <a:pt x="4663" y="3549"/>
                    <a:pt x="4647" y="3534"/>
                    <a:pt x="4679" y="3518"/>
                  </a:cubicBezTo>
                  <a:cubicBezTo>
                    <a:pt x="4703" y="3502"/>
                    <a:pt x="4734" y="3478"/>
                    <a:pt x="4742" y="3470"/>
                  </a:cubicBezTo>
                  <a:cubicBezTo>
                    <a:pt x="4758" y="3463"/>
                    <a:pt x="4766" y="3423"/>
                    <a:pt x="4750" y="3407"/>
                  </a:cubicBezTo>
                  <a:cubicBezTo>
                    <a:pt x="4734" y="3383"/>
                    <a:pt x="4734" y="3383"/>
                    <a:pt x="4726" y="3360"/>
                  </a:cubicBezTo>
                  <a:cubicBezTo>
                    <a:pt x="4711" y="3336"/>
                    <a:pt x="4703" y="3344"/>
                    <a:pt x="4703" y="3320"/>
                  </a:cubicBezTo>
                  <a:cubicBezTo>
                    <a:pt x="4703" y="3296"/>
                    <a:pt x="4695" y="3281"/>
                    <a:pt x="4711" y="3289"/>
                  </a:cubicBezTo>
                  <a:cubicBezTo>
                    <a:pt x="4726" y="3296"/>
                    <a:pt x="4750" y="3320"/>
                    <a:pt x="4766" y="3305"/>
                  </a:cubicBezTo>
                  <a:cubicBezTo>
                    <a:pt x="4774" y="3281"/>
                    <a:pt x="4774" y="3281"/>
                    <a:pt x="4790" y="3265"/>
                  </a:cubicBezTo>
                  <a:cubicBezTo>
                    <a:pt x="4797" y="3249"/>
                    <a:pt x="4813" y="3241"/>
                    <a:pt x="4821" y="3257"/>
                  </a:cubicBezTo>
                  <a:cubicBezTo>
                    <a:pt x="4821" y="3265"/>
                    <a:pt x="4853" y="3281"/>
                    <a:pt x="4829" y="3289"/>
                  </a:cubicBezTo>
                  <a:cubicBezTo>
                    <a:pt x="4813" y="3305"/>
                    <a:pt x="4813" y="3320"/>
                    <a:pt x="4813" y="3328"/>
                  </a:cubicBezTo>
                  <a:cubicBezTo>
                    <a:pt x="4821" y="3336"/>
                    <a:pt x="4790" y="3336"/>
                    <a:pt x="4806" y="3352"/>
                  </a:cubicBezTo>
                  <a:cubicBezTo>
                    <a:pt x="4813" y="3368"/>
                    <a:pt x="4797" y="3376"/>
                    <a:pt x="4829" y="3368"/>
                  </a:cubicBezTo>
                  <a:cubicBezTo>
                    <a:pt x="4853" y="3368"/>
                    <a:pt x="4869" y="3368"/>
                    <a:pt x="4853" y="3376"/>
                  </a:cubicBezTo>
                  <a:cubicBezTo>
                    <a:pt x="4837" y="3383"/>
                    <a:pt x="4797" y="3431"/>
                    <a:pt x="4790" y="3447"/>
                  </a:cubicBezTo>
                  <a:cubicBezTo>
                    <a:pt x="4782" y="3463"/>
                    <a:pt x="4766" y="3478"/>
                    <a:pt x="4750" y="3486"/>
                  </a:cubicBezTo>
                  <a:cubicBezTo>
                    <a:pt x="4734" y="3502"/>
                    <a:pt x="4703" y="3518"/>
                    <a:pt x="4703" y="3526"/>
                  </a:cubicBezTo>
                  <a:cubicBezTo>
                    <a:pt x="4695" y="3542"/>
                    <a:pt x="4679" y="3557"/>
                    <a:pt x="4719" y="3542"/>
                  </a:cubicBezTo>
                  <a:cubicBezTo>
                    <a:pt x="4758" y="3518"/>
                    <a:pt x="4790" y="3494"/>
                    <a:pt x="4797" y="3478"/>
                  </a:cubicBezTo>
                  <a:cubicBezTo>
                    <a:pt x="4806" y="3455"/>
                    <a:pt x="4829" y="3415"/>
                    <a:pt x="4877" y="3392"/>
                  </a:cubicBezTo>
                  <a:cubicBezTo>
                    <a:pt x="4932" y="3368"/>
                    <a:pt x="4964" y="3336"/>
                    <a:pt x="4995" y="3336"/>
                  </a:cubicBezTo>
                  <a:cubicBezTo>
                    <a:pt x="5035" y="3328"/>
                    <a:pt x="5145" y="3273"/>
                    <a:pt x="5177" y="3273"/>
                  </a:cubicBezTo>
                  <a:lnTo>
                    <a:pt x="5185" y="3265"/>
                  </a:lnTo>
                  <a:lnTo>
                    <a:pt x="5185" y="3265"/>
                  </a:lnTo>
                  <a:cubicBezTo>
                    <a:pt x="5185" y="3265"/>
                    <a:pt x="5185" y="3257"/>
                    <a:pt x="5169" y="3249"/>
                  </a:cubicBezTo>
                </a:path>
              </a:pathLst>
            </a:custGeom>
            <a:grpFill/>
            <a:ln>
              <a:solidFill>
                <a:schemeClr val="bg2"/>
              </a:solidFill>
            </a:ln>
            <a:effectLst/>
          </p:spPr>
          <p:txBody>
            <a:bodyPr wrap="none" anchor="ctr"/>
            <a:lstStyle/>
            <a:p>
              <a:endParaRPr lang="en-US">
                <a:latin typeface="Open Sans Light"/>
                <a:cs typeface="Open Sans Light"/>
              </a:endParaRPr>
            </a:p>
          </p:txBody>
        </p:sp>
        <p:sp>
          <p:nvSpPr>
            <p:cNvPr id="168" name="TextBox 167"/>
            <p:cNvSpPr txBox="1"/>
            <p:nvPr/>
          </p:nvSpPr>
          <p:spPr>
            <a:xfrm>
              <a:off x="15727784" y="6619441"/>
              <a:ext cx="2296774" cy="1382856"/>
            </a:xfrm>
            <a:prstGeom prst="rect">
              <a:avLst/>
            </a:prstGeom>
            <a:grpFill/>
          </p:spPr>
          <p:txBody>
            <a:bodyPr wrap="none" lIns="182843" tIns="91422" rIns="182843" bIns="91422" rtlCol="0">
              <a:spAutoFit/>
            </a:bodyPr>
            <a:lstStyle/>
            <a:p>
              <a:r>
                <a:rPr lang="id-ID" sz="10800" b="1" dirty="0" smtClean="0">
                  <a:solidFill>
                    <a:schemeClr val="bg1"/>
                  </a:solidFill>
                  <a:latin typeface="Open Sans Light"/>
                  <a:cs typeface="Open Sans Light"/>
                </a:rPr>
                <a:t>89%</a:t>
              </a:r>
              <a:endParaRPr lang="id-ID" sz="10800" b="1" dirty="0">
                <a:solidFill>
                  <a:schemeClr val="bg1"/>
                </a:solidFill>
                <a:latin typeface="Open Sans Light"/>
                <a:cs typeface="Open Sans Light"/>
              </a:endParaRPr>
            </a:p>
          </p:txBody>
        </p:sp>
      </p:grpSp>
      <p:cxnSp>
        <p:nvCxnSpPr>
          <p:cNvPr id="169" name="Straight Connector 168"/>
          <p:cNvCxnSpPr/>
          <p:nvPr/>
        </p:nvCxnSpPr>
        <p:spPr>
          <a:xfrm>
            <a:off x="12221834" y="3224704"/>
            <a:ext cx="0" cy="8334800"/>
          </a:xfrm>
          <a:prstGeom prst="line">
            <a:avLst/>
          </a:prstGeom>
          <a:ln w="6350">
            <a:solidFill>
              <a:schemeClr val="bg1">
                <a:lumMod val="50000"/>
              </a:schemeClr>
            </a:solidFill>
            <a:prstDash val="dash"/>
          </a:ln>
        </p:spPr>
        <p:style>
          <a:lnRef idx="1">
            <a:schemeClr val="dk1"/>
          </a:lnRef>
          <a:fillRef idx="0">
            <a:schemeClr val="dk1"/>
          </a:fillRef>
          <a:effectRef idx="0">
            <a:schemeClr val="dk1"/>
          </a:effectRef>
          <a:fontRef idx="minor">
            <a:schemeClr val="tx1"/>
          </a:fontRef>
        </p:style>
      </p:cxnSp>
      <p:sp>
        <p:nvSpPr>
          <p:cNvPr id="41" name="TextBox 40"/>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Map </a:t>
            </a:r>
            <a:r>
              <a:rPr lang="en-US" sz="6600" b="1" dirty="0" err="1" smtClean="0">
                <a:solidFill>
                  <a:schemeClr val="tx2"/>
                </a:solidFill>
                <a:latin typeface="Open Sans"/>
                <a:cs typeface="Open Sans"/>
              </a:rPr>
              <a:t>Infographic</a:t>
            </a:r>
            <a:endParaRPr lang="en-US" sz="6600" b="1" dirty="0">
              <a:solidFill>
                <a:schemeClr val="tx2"/>
              </a:solidFill>
              <a:latin typeface="Open Sans"/>
              <a:cs typeface="Open Sans"/>
            </a:endParaRPr>
          </a:p>
        </p:txBody>
      </p:sp>
      <p:sp>
        <p:nvSpPr>
          <p:cNvPr id="42" name="TextBox 41"/>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grpSp>
        <p:nvGrpSpPr>
          <p:cNvPr id="43" name="Group 42"/>
          <p:cNvGrpSpPr/>
          <p:nvPr/>
        </p:nvGrpSpPr>
        <p:grpSpPr>
          <a:xfrm>
            <a:off x="2766049" y="4293939"/>
            <a:ext cx="733074" cy="1156192"/>
            <a:chOff x="3282950" y="2773363"/>
            <a:chExt cx="236538" cy="373063"/>
          </a:xfrm>
          <a:solidFill>
            <a:schemeClr val="accent1"/>
          </a:solidFill>
        </p:grpSpPr>
        <p:sp>
          <p:nvSpPr>
            <p:cNvPr id="44" name="Rectangle 165"/>
            <p:cNvSpPr>
              <a:spLocks noChangeArrowheads="1"/>
            </p:cNvSpPr>
            <p:nvPr/>
          </p:nvSpPr>
          <p:spPr bwMode="auto">
            <a:xfrm>
              <a:off x="3319463" y="2805113"/>
              <a:ext cx="187325" cy="14288"/>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166"/>
            <p:cNvSpPr>
              <a:spLocks noEditPoints="1"/>
            </p:cNvSpPr>
            <p:nvPr/>
          </p:nvSpPr>
          <p:spPr bwMode="auto">
            <a:xfrm>
              <a:off x="3282950" y="2773363"/>
              <a:ext cx="236538" cy="373063"/>
            </a:xfrm>
            <a:custGeom>
              <a:avLst/>
              <a:gdLst/>
              <a:ahLst/>
              <a:cxnLst>
                <a:cxn ang="0">
                  <a:pos x="149" y="0"/>
                </a:cxn>
                <a:cxn ang="0">
                  <a:pos x="0" y="0"/>
                </a:cxn>
                <a:cxn ang="0">
                  <a:pos x="0" y="235"/>
                </a:cxn>
                <a:cxn ang="0">
                  <a:pos x="149" y="235"/>
                </a:cxn>
                <a:cxn ang="0">
                  <a:pos x="149" y="34"/>
                </a:cxn>
                <a:cxn ang="0">
                  <a:pos x="141" y="34"/>
                </a:cxn>
                <a:cxn ang="0">
                  <a:pos x="23" y="34"/>
                </a:cxn>
                <a:cxn ang="0">
                  <a:pos x="16" y="34"/>
                </a:cxn>
                <a:cxn ang="0">
                  <a:pos x="16" y="15"/>
                </a:cxn>
                <a:cxn ang="0">
                  <a:pos x="149" y="15"/>
                </a:cxn>
                <a:cxn ang="0">
                  <a:pos x="149" y="0"/>
                </a:cxn>
                <a:cxn ang="0">
                  <a:pos x="126" y="110"/>
                </a:cxn>
                <a:cxn ang="0">
                  <a:pos x="28" y="110"/>
                </a:cxn>
                <a:cxn ang="0">
                  <a:pos x="28" y="62"/>
                </a:cxn>
                <a:cxn ang="0">
                  <a:pos x="126" y="62"/>
                </a:cxn>
                <a:cxn ang="0">
                  <a:pos x="126" y="110"/>
                </a:cxn>
              </a:cxnLst>
              <a:rect l="0" t="0" r="r" b="b"/>
              <a:pathLst>
                <a:path w="149" h="235">
                  <a:moveTo>
                    <a:pt x="149" y="0"/>
                  </a:moveTo>
                  <a:lnTo>
                    <a:pt x="0" y="0"/>
                  </a:lnTo>
                  <a:lnTo>
                    <a:pt x="0" y="235"/>
                  </a:lnTo>
                  <a:lnTo>
                    <a:pt x="149" y="235"/>
                  </a:lnTo>
                  <a:lnTo>
                    <a:pt x="149" y="34"/>
                  </a:lnTo>
                  <a:lnTo>
                    <a:pt x="141" y="34"/>
                  </a:lnTo>
                  <a:lnTo>
                    <a:pt x="23" y="34"/>
                  </a:lnTo>
                  <a:lnTo>
                    <a:pt x="16" y="34"/>
                  </a:lnTo>
                  <a:lnTo>
                    <a:pt x="16" y="15"/>
                  </a:lnTo>
                  <a:lnTo>
                    <a:pt x="149" y="15"/>
                  </a:lnTo>
                  <a:lnTo>
                    <a:pt x="149" y="0"/>
                  </a:lnTo>
                  <a:close/>
                  <a:moveTo>
                    <a:pt x="126" y="110"/>
                  </a:moveTo>
                  <a:lnTo>
                    <a:pt x="28" y="110"/>
                  </a:lnTo>
                  <a:lnTo>
                    <a:pt x="28" y="62"/>
                  </a:lnTo>
                  <a:lnTo>
                    <a:pt x="126" y="62"/>
                  </a:lnTo>
                  <a:lnTo>
                    <a:pt x="126" y="11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6" name="Group 45"/>
          <p:cNvGrpSpPr/>
          <p:nvPr/>
        </p:nvGrpSpPr>
        <p:grpSpPr>
          <a:xfrm>
            <a:off x="7519243" y="4312593"/>
            <a:ext cx="895008" cy="965484"/>
            <a:chOff x="4722813" y="2287588"/>
            <a:chExt cx="403225" cy="434975"/>
          </a:xfrm>
          <a:solidFill>
            <a:schemeClr val="accent2"/>
          </a:solidFill>
        </p:grpSpPr>
        <p:sp>
          <p:nvSpPr>
            <p:cNvPr id="47" name="Freeform 102"/>
            <p:cNvSpPr>
              <a:spLocks/>
            </p:cNvSpPr>
            <p:nvPr/>
          </p:nvSpPr>
          <p:spPr bwMode="auto">
            <a:xfrm>
              <a:off x="4824413" y="2287588"/>
              <a:ext cx="109538" cy="119063"/>
            </a:xfrm>
            <a:custGeom>
              <a:avLst/>
              <a:gdLst/>
              <a:ahLst/>
              <a:cxnLst>
                <a:cxn ang="0">
                  <a:pos x="60" y="55"/>
                </a:cxn>
                <a:cxn ang="0">
                  <a:pos x="14" y="3"/>
                </a:cxn>
                <a:cxn ang="0">
                  <a:pos x="14" y="26"/>
                </a:cxn>
                <a:cxn ang="0">
                  <a:pos x="38" y="49"/>
                </a:cxn>
                <a:cxn ang="0">
                  <a:pos x="60" y="55"/>
                </a:cxn>
              </a:cxnLst>
              <a:rect l="0" t="0" r="r" b="b"/>
              <a:pathLst>
                <a:path w="65" h="70">
                  <a:moveTo>
                    <a:pt x="60" y="55"/>
                  </a:moveTo>
                  <a:cubicBezTo>
                    <a:pt x="65" y="27"/>
                    <a:pt x="44" y="0"/>
                    <a:pt x="14" y="3"/>
                  </a:cubicBezTo>
                  <a:cubicBezTo>
                    <a:pt x="0" y="4"/>
                    <a:pt x="0" y="27"/>
                    <a:pt x="14" y="26"/>
                  </a:cubicBezTo>
                  <a:cubicBezTo>
                    <a:pt x="28" y="24"/>
                    <a:pt x="40" y="34"/>
                    <a:pt x="38" y="49"/>
                  </a:cubicBezTo>
                  <a:cubicBezTo>
                    <a:pt x="35" y="64"/>
                    <a:pt x="57" y="70"/>
                    <a:pt x="60" y="55"/>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103"/>
            <p:cNvSpPr>
              <a:spLocks/>
            </p:cNvSpPr>
            <p:nvPr/>
          </p:nvSpPr>
          <p:spPr bwMode="auto">
            <a:xfrm>
              <a:off x="4722813" y="2395538"/>
              <a:ext cx="403225" cy="327025"/>
            </a:xfrm>
            <a:custGeom>
              <a:avLst/>
              <a:gdLst/>
              <a:ahLst/>
              <a:cxnLst>
                <a:cxn ang="0">
                  <a:pos x="6" y="33"/>
                </a:cxn>
                <a:cxn ang="0">
                  <a:pos x="5" y="92"/>
                </a:cxn>
                <a:cxn ang="0">
                  <a:pos x="67" y="192"/>
                </a:cxn>
                <a:cxn ang="0">
                  <a:pos x="78" y="194"/>
                </a:cxn>
                <a:cxn ang="0">
                  <a:pos x="110" y="181"/>
                </a:cxn>
                <a:cxn ang="0">
                  <a:pos x="140" y="194"/>
                </a:cxn>
                <a:cxn ang="0">
                  <a:pos x="207" y="22"/>
                </a:cxn>
                <a:cxn ang="0">
                  <a:pos x="202" y="16"/>
                </a:cxn>
                <a:cxn ang="0">
                  <a:pos x="154" y="0"/>
                </a:cxn>
                <a:cxn ang="0">
                  <a:pos x="110" y="10"/>
                </a:cxn>
                <a:cxn ang="0">
                  <a:pos x="109" y="10"/>
                </a:cxn>
                <a:cxn ang="0">
                  <a:pos x="99" y="6"/>
                </a:cxn>
                <a:cxn ang="0">
                  <a:pos x="69" y="0"/>
                </a:cxn>
                <a:cxn ang="0">
                  <a:pos x="66" y="0"/>
                </a:cxn>
                <a:cxn ang="0">
                  <a:pos x="6" y="33"/>
                </a:cxn>
              </a:cxnLst>
              <a:rect l="0" t="0" r="r" b="b"/>
              <a:pathLst>
                <a:path w="239" h="194">
                  <a:moveTo>
                    <a:pt x="6" y="33"/>
                  </a:moveTo>
                  <a:cubicBezTo>
                    <a:pt x="0" y="51"/>
                    <a:pt x="2" y="73"/>
                    <a:pt x="5" y="92"/>
                  </a:cubicBezTo>
                  <a:cubicBezTo>
                    <a:pt x="11" y="126"/>
                    <a:pt x="29" y="181"/>
                    <a:pt x="67" y="192"/>
                  </a:cubicBezTo>
                  <a:cubicBezTo>
                    <a:pt x="71" y="193"/>
                    <a:pt x="74" y="194"/>
                    <a:pt x="78" y="194"/>
                  </a:cubicBezTo>
                  <a:cubicBezTo>
                    <a:pt x="89" y="194"/>
                    <a:pt x="100" y="189"/>
                    <a:pt x="110" y="181"/>
                  </a:cubicBezTo>
                  <a:cubicBezTo>
                    <a:pt x="120" y="190"/>
                    <a:pt x="131" y="194"/>
                    <a:pt x="140" y="194"/>
                  </a:cubicBezTo>
                  <a:cubicBezTo>
                    <a:pt x="198" y="194"/>
                    <a:pt x="239" y="65"/>
                    <a:pt x="207" y="22"/>
                  </a:cubicBezTo>
                  <a:cubicBezTo>
                    <a:pt x="205" y="20"/>
                    <a:pt x="204" y="18"/>
                    <a:pt x="202" y="16"/>
                  </a:cubicBezTo>
                  <a:cubicBezTo>
                    <a:pt x="190" y="5"/>
                    <a:pt x="172" y="0"/>
                    <a:pt x="154" y="0"/>
                  </a:cubicBezTo>
                  <a:cubicBezTo>
                    <a:pt x="138" y="0"/>
                    <a:pt x="122" y="4"/>
                    <a:pt x="110" y="10"/>
                  </a:cubicBezTo>
                  <a:cubicBezTo>
                    <a:pt x="110" y="10"/>
                    <a:pt x="109" y="10"/>
                    <a:pt x="109" y="10"/>
                  </a:cubicBezTo>
                  <a:cubicBezTo>
                    <a:pt x="108" y="10"/>
                    <a:pt x="100" y="6"/>
                    <a:pt x="99" y="6"/>
                  </a:cubicBezTo>
                  <a:cubicBezTo>
                    <a:pt x="89" y="2"/>
                    <a:pt x="79" y="0"/>
                    <a:pt x="69" y="0"/>
                  </a:cubicBezTo>
                  <a:cubicBezTo>
                    <a:pt x="68" y="0"/>
                    <a:pt x="67" y="0"/>
                    <a:pt x="66" y="0"/>
                  </a:cubicBezTo>
                  <a:cubicBezTo>
                    <a:pt x="42" y="0"/>
                    <a:pt x="15" y="9"/>
                    <a:pt x="6" y="33"/>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9" name="Group 48"/>
          <p:cNvGrpSpPr/>
          <p:nvPr/>
        </p:nvGrpSpPr>
        <p:grpSpPr>
          <a:xfrm>
            <a:off x="2708113" y="7880701"/>
            <a:ext cx="775202" cy="940820"/>
            <a:chOff x="407988" y="295275"/>
            <a:chExt cx="349250" cy="423863"/>
          </a:xfrm>
          <a:solidFill>
            <a:schemeClr val="accent3"/>
          </a:solidFill>
        </p:grpSpPr>
        <p:sp>
          <p:nvSpPr>
            <p:cNvPr id="50" name="Freeform 265"/>
            <p:cNvSpPr>
              <a:spLocks noEditPoints="1"/>
            </p:cNvSpPr>
            <p:nvPr/>
          </p:nvSpPr>
          <p:spPr bwMode="auto">
            <a:xfrm>
              <a:off x="407988" y="633413"/>
              <a:ext cx="349250" cy="85725"/>
            </a:xfrm>
            <a:custGeom>
              <a:avLst/>
              <a:gdLst/>
              <a:ahLst/>
              <a:cxnLst>
                <a:cxn ang="0">
                  <a:pos x="32" y="45"/>
                </a:cxn>
                <a:cxn ang="0">
                  <a:pos x="188" y="45"/>
                </a:cxn>
                <a:cxn ang="0">
                  <a:pos x="195" y="54"/>
                </a:cxn>
                <a:cxn ang="0">
                  <a:pos x="220" y="54"/>
                </a:cxn>
                <a:cxn ang="0">
                  <a:pos x="178" y="0"/>
                </a:cxn>
                <a:cxn ang="0">
                  <a:pos x="153" y="0"/>
                </a:cxn>
                <a:cxn ang="0">
                  <a:pos x="159" y="7"/>
                </a:cxn>
                <a:cxn ang="0">
                  <a:pos x="61" y="7"/>
                </a:cxn>
                <a:cxn ang="0">
                  <a:pos x="67" y="0"/>
                </a:cxn>
                <a:cxn ang="0">
                  <a:pos x="42" y="0"/>
                </a:cxn>
                <a:cxn ang="0">
                  <a:pos x="0" y="54"/>
                </a:cxn>
                <a:cxn ang="0">
                  <a:pos x="25" y="54"/>
                </a:cxn>
                <a:cxn ang="0">
                  <a:pos x="32" y="45"/>
                </a:cxn>
                <a:cxn ang="0">
                  <a:pos x="50" y="21"/>
                </a:cxn>
                <a:cxn ang="0">
                  <a:pos x="169" y="21"/>
                </a:cxn>
                <a:cxn ang="0">
                  <a:pos x="177" y="31"/>
                </a:cxn>
                <a:cxn ang="0">
                  <a:pos x="43" y="31"/>
                </a:cxn>
                <a:cxn ang="0">
                  <a:pos x="50" y="21"/>
                </a:cxn>
              </a:cxnLst>
              <a:rect l="0" t="0" r="r" b="b"/>
              <a:pathLst>
                <a:path w="220" h="54">
                  <a:moveTo>
                    <a:pt x="32" y="45"/>
                  </a:moveTo>
                  <a:lnTo>
                    <a:pt x="188" y="45"/>
                  </a:lnTo>
                  <a:lnTo>
                    <a:pt x="195" y="54"/>
                  </a:lnTo>
                  <a:lnTo>
                    <a:pt x="220" y="54"/>
                  </a:lnTo>
                  <a:lnTo>
                    <a:pt x="178" y="0"/>
                  </a:lnTo>
                  <a:lnTo>
                    <a:pt x="153" y="0"/>
                  </a:lnTo>
                  <a:lnTo>
                    <a:pt x="159" y="7"/>
                  </a:lnTo>
                  <a:lnTo>
                    <a:pt x="61" y="7"/>
                  </a:lnTo>
                  <a:lnTo>
                    <a:pt x="67" y="0"/>
                  </a:lnTo>
                  <a:lnTo>
                    <a:pt x="42" y="0"/>
                  </a:lnTo>
                  <a:lnTo>
                    <a:pt x="0" y="54"/>
                  </a:lnTo>
                  <a:lnTo>
                    <a:pt x="25" y="54"/>
                  </a:lnTo>
                  <a:lnTo>
                    <a:pt x="32" y="45"/>
                  </a:lnTo>
                  <a:close/>
                  <a:moveTo>
                    <a:pt x="50" y="21"/>
                  </a:moveTo>
                  <a:lnTo>
                    <a:pt x="169" y="21"/>
                  </a:lnTo>
                  <a:lnTo>
                    <a:pt x="177" y="31"/>
                  </a:lnTo>
                  <a:lnTo>
                    <a:pt x="43" y="31"/>
                  </a:lnTo>
                  <a:lnTo>
                    <a:pt x="50" y="2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266"/>
            <p:cNvSpPr>
              <a:spLocks noEditPoints="1"/>
            </p:cNvSpPr>
            <p:nvPr/>
          </p:nvSpPr>
          <p:spPr bwMode="auto">
            <a:xfrm>
              <a:off x="427038" y="295275"/>
              <a:ext cx="319088" cy="325438"/>
            </a:xfrm>
            <a:custGeom>
              <a:avLst/>
              <a:gdLst/>
              <a:ahLst/>
              <a:cxnLst>
                <a:cxn ang="0">
                  <a:pos x="201" y="0"/>
                </a:cxn>
                <a:cxn ang="0">
                  <a:pos x="0" y="0"/>
                </a:cxn>
                <a:cxn ang="0">
                  <a:pos x="0" y="205"/>
                </a:cxn>
                <a:cxn ang="0">
                  <a:pos x="201" y="205"/>
                </a:cxn>
                <a:cxn ang="0">
                  <a:pos x="201" y="0"/>
                </a:cxn>
                <a:cxn ang="0">
                  <a:pos x="201" y="0"/>
                </a:cxn>
                <a:cxn ang="0">
                  <a:pos x="42" y="14"/>
                </a:cxn>
                <a:cxn ang="0">
                  <a:pos x="159" y="14"/>
                </a:cxn>
                <a:cxn ang="0">
                  <a:pos x="159" y="27"/>
                </a:cxn>
                <a:cxn ang="0">
                  <a:pos x="42" y="27"/>
                </a:cxn>
                <a:cxn ang="0">
                  <a:pos x="42" y="14"/>
                </a:cxn>
                <a:cxn ang="0">
                  <a:pos x="51" y="182"/>
                </a:cxn>
                <a:cxn ang="0">
                  <a:pos x="16" y="182"/>
                </a:cxn>
                <a:cxn ang="0">
                  <a:pos x="16" y="163"/>
                </a:cxn>
                <a:cxn ang="0">
                  <a:pos x="51" y="163"/>
                </a:cxn>
                <a:cxn ang="0">
                  <a:pos x="51" y="182"/>
                </a:cxn>
                <a:cxn ang="0">
                  <a:pos x="185" y="182"/>
                </a:cxn>
                <a:cxn ang="0">
                  <a:pos x="149" y="182"/>
                </a:cxn>
                <a:cxn ang="0">
                  <a:pos x="149" y="163"/>
                </a:cxn>
                <a:cxn ang="0">
                  <a:pos x="185" y="163"/>
                </a:cxn>
                <a:cxn ang="0">
                  <a:pos x="185" y="182"/>
                </a:cxn>
                <a:cxn ang="0">
                  <a:pos x="185" y="144"/>
                </a:cxn>
                <a:cxn ang="0">
                  <a:pos x="16" y="144"/>
                </a:cxn>
                <a:cxn ang="0">
                  <a:pos x="16" y="43"/>
                </a:cxn>
                <a:cxn ang="0">
                  <a:pos x="185" y="43"/>
                </a:cxn>
                <a:cxn ang="0">
                  <a:pos x="185" y="144"/>
                </a:cxn>
              </a:cxnLst>
              <a:rect l="0" t="0" r="r" b="b"/>
              <a:pathLst>
                <a:path w="201" h="205">
                  <a:moveTo>
                    <a:pt x="201" y="0"/>
                  </a:moveTo>
                  <a:lnTo>
                    <a:pt x="0" y="0"/>
                  </a:lnTo>
                  <a:lnTo>
                    <a:pt x="0" y="205"/>
                  </a:lnTo>
                  <a:lnTo>
                    <a:pt x="201" y="205"/>
                  </a:lnTo>
                  <a:lnTo>
                    <a:pt x="201" y="0"/>
                  </a:lnTo>
                  <a:lnTo>
                    <a:pt x="201" y="0"/>
                  </a:lnTo>
                  <a:close/>
                  <a:moveTo>
                    <a:pt x="42" y="14"/>
                  </a:moveTo>
                  <a:lnTo>
                    <a:pt x="159" y="14"/>
                  </a:lnTo>
                  <a:lnTo>
                    <a:pt x="159" y="27"/>
                  </a:lnTo>
                  <a:lnTo>
                    <a:pt x="42" y="27"/>
                  </a:lnTo>
                  <a:lnTo>
                    <a:pt x="42" y="14"/>
                  </a:lnTo>
                  <a:close/>
                  <a:moveTo>
                    <a:pt x="51" y="182"/>
                  </a:moveTo>
                  <a:lnTo>
                    <a:pt x="16" y="182"/>
                  </a:lnTo>
                  <a:lnTo>
                    <a:pt x="16" y="163"/>
                  </a:lnTo>
                  <a:lnTo>
                    <a:pt x="51" y="163"/>
                  </a:lnTo>
                  <a:lnTo>
                    <a:pt x="51" y="182"/>
                  </a:lnTo>
                  <a:close/>
                  <a:moveTo>
                    <a:pt x="185" y="182"/>
                  </a:moveTo>
                  <a:lnTo>
                    <a:pt x="149" y="182"/>
                  </a:lnTo>
                  <a:lnTo>
                    <a:pt x="149" y="163"/>
                  </a:lnTo>
                  <a:lnTo>
                    <a:pt x="185" y="163"/>
                  </a:lnTo>
                  <a:lnTo>
                    <a:pt x="185" y="182"/>
                  </a:lnTo>
                  <a:close/>
                  <a:moveTo>
                    <a:pt x="185" y="144"/>
                  </a:moveTo>
                  <a:lnTo>
                    <a:pt x="16" y="144"/>
                  </a:lnTo>
                  <a:lnTo>
                    <a:pt x="16" y="43"/>
                  </a:lnTo>
                  <a:lnTo>
                    <a:pt x="185" y="43"/>
                  </a:lnTo>
                  <a:lnTo>
                    <a:pt x="185" y="14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52" name="Freeform 175"/>
          <p:cNvSpPr>
            <a:spLocks noEditPoints="1"/>
          </p:cNvSpPr>
          <p:nvPr/>
        </p:nvSpPr>
        <p:spPr bwMode="auto">
          <a:xfrm>
            <a:off x="7571940" y="8061950"/>
            <a:ext cx="754063" cy="595503"/>
          </a:xfrm>
          <a:custGeom>
            <a:avLst/>
            <a:gdLst/>
            <a:ahLst/>
            <a:cxnLst>
              <a:cxn ang="0">
                <a:pos x="214" y="61"/>
              </a:cxn>
              <a:cxn ang="0">
                <a:pos x="193" y="38"/>
              </a:cxn>
              <a:cxn ang="0">
                <a:pos x="173" y="0"/>
              </a:cxn>
              <a:cxn ang="0">
                <a:pos x="42" y="0"/>
              </a:cxn>
              <a:cxn ang="0">
                <a:pos x="22" y="38"/>
              </a:cxn>
              <a:cxn ang="0">
                <a:pos x="0" y="61"/>
              </a:cxn>
              <a:cxn ang="0">
                <a:pos x="0" y="130"/>
              </a:cxn>
              <a:cxn ang="0">
                <a:pos x="0" y="135"/>
              </a:cxn>
              <a:cxn ang="0">
                <a:pos x="0" y="160"/>
              </a:cxn>
              <a:cxn ang="0">
                <a:pos x="10" y="169"/>
              </a:cxn>
              <a:cxn ang="0">
                <a:pos x="42" y="169"/>
              </a:cxn>
              <a:cxn ang="0">
                <a:pos x="51" y="160"/>
              </a:cxn>
              <a:cxn ang="0">
                <a:pos x="51" y="135"/>
              </a:cxn>
              <a:cxn ang="0">
                <a:pos x="163" y="135"/>
              </a:cxn>
              <a:cxn ang="0">
                <a:pos x="163" y="160"/>
              </a:cxn>
              <a:cxn ang="0">
                <a:pos x="173" y="169"/>
              </a:cxn>
              <a:cxn ang="0">
                <a:pos x="205" y="169"/>
              </a:cxn>
              <a:cxn ang="0">
                <a:pos x="214" y="160"/>
              </a:cxn>
              <a:cxn ang="0">
                <a:pos x="214" y="135"/>
              </a:cxn>
              <a:cxn ang="0">
                <a:pos x="214" y="61"/>
              </a:cxn>
              <a:cxn ang="0">
                <a:pos x="54" y="14"/>
              </a:cxn>
              <a:cxn ang="0">
                <a:pos x="161" y="14"/>
              </a:cxn>
              <a:cxn ang="0">
                <a:pos x="179" y="48"/>
              </a:cxn>
              <a:cxn ang="0">
                <a:pos x="36" y="48"/>
              </a:cxn>
              <a:cxn ang="0">
                <a:pos x="54" y="14"/>
              </a:cxn>
              <a:cxn ang="0">
                <a:pos x="62" y="118"/>
              </a:cxn>
              <a:cxn ang="0">
                <a:pos x="20" y="118"/>
              </a:cxn>
              <a:cxn ang="0">
                <a:pos x="20" y="96"/>
              </a:cxn>
              <a:cxn ang="0">
                <a:pos x="62" y="96"/>
              </a:cxn>
              <a:cxn ang="0">
                <a:pos x="62" y="118"/>
              </a:cxn>
              <a:cxn ang="0">
                <a:pos x="195" y="118"/>
              </a:cxn>
              <a:cxn ang="0">
                <a:pos x="152" y="118"/>
              </a:cxn>
              <a:cxn ang="0">
                <a:pos x="152" y="96"/>
              </a:cxn>
              <a:cxn ang="0">
                <a:pos x="195" y="96"/>
              </a:cxn>
              <a:cxn ang="0">
                <a:pos x="195" y="118"/>
              </a:cxn>
            </a:cxnLst>
            <a:rect l="0" t="0" r="r" b="b"/>
            <a:pathLst>
              <a:path w="214" h="169">
                <a:moveTo>
                  <a:pt x="214" y="61"/>
                </a:moveTo>
                <a:cubicBezTo>
                  <a:pt x="193" y="38"/>
                  <a:pt x="193" y="38"/>
                  <a:pt x="193" y="38"/>
                </a:cubicBezTo>
                <a:cubicBezTo>
                  <a:pt x="173" y="0"/>
                  <a:pt x="173" y="0"/>
                  <a:pt x="173" y="0"/>
                </a:cubicBezTo>
                <a:cubicBezTo>
                  <a:pt x="42" y="0"/>
                  <a:pt x="42" y="0"/>
                  <a:pt x="42" y="0"/>
                </a:cubicBezTo>
                <a:cubicBezTo>
                  <a:pt x="22" y="38"/>
                  <a:pt x="22" y="38"/>
                  <a:pt x="22" y="38"/>
                </a:cubicBezTo>
                <a:cubicBezTo>
                  <a:pt x="0" y="61"/>
                  <a:pt x="0" y="61"/>
                  <a:pt x="0" y="61"/>
                </a:cubicBezTo>
                <a:cubicBezTo>
                  <a:pt x="0" y="130"/>
                  <a:pt x="0" y="130"/>
                  <a:pt x="0" y="130"/>
                </a:cubicBezTo>
                <a:cubicBezTo>
                  <a:pt x="0" y="135"/>
                  <a:pt x="0" y="135"/>
                  <a:pt x="0" y="135"/>
                </a:cubicBezTo>
                <a:cubicBezTo>
                  <a:pt x="0" y="160"/>
                  <a:pt x="0" y="160"/>
                  <a:pt x="0" y="160"/>
                </a:cubicBezTo>
                <a:cubicBezTo>
                  <a:pt x="0" y="165"/>
                  <a:pt x="5" y="169"/>
                  <a:pt x="10" y="169"/>
                </a:cubicBezTo>
                <a:cubicBezTo>
                  <a:pt x="42" y="169"/>
                  <a:pt x="42" y="169"/>
                  <a:pt x="42" y="169"/>
                </a:cubicBezTo>
                <a:cubicBezTo>
                  <a:pt x="47" y="169"/>
                  <a:pt x="51" y="165"/>
                  <a:pt x="51" y="160"/>
                </a:cubicBezTo>
                <a:cubicBezTo>
                  <a:pt x="51" y="135"/>
                  <a:pt x="51" y="135"/>
                  <a:pt x="51" y="135"/>
                </a:cubicBezTo>
                <a:cubicBezTo>
                  <a:pt x="163" y="135"/>
                  <a:pt x="163" y="135"/>
                  <a:pt x="163" y="135"/>
                </a:cubicBezTo>
                <a:cubicBezTo>
                  <a:pt x="163" y="160"/>
                  <a:pt x="163" y="160"/>
                  <a:pt x="163" y="160"/>
                </a:cubicBezTo>
                <a:cubicBezTo>
                  <a:pt x="163" y="165"/>
                  <a:pt x="168" y="169"/>
                  <a:pt x="173" y="169"/>
                </a:cubicBezTo>
                <a:cubicBezTo>
                  <a:pt x="205" y="169"/>
                  <a:pt x="205" y="169"/>
                  <a:pt x="205" y="169"/>
                </a:cubicBezTo>
                <a:cubicBezTo>
                  <a:pt x="210" y="169"/>
                  <a:pt x="214" y="165"/>
                  <a:pt x="214" y="160"/>
                </a:cubicBezTo>
                <a:cubicBezTo>
                  <a:pt x="214" y="135"/>
                  <a:pt x="214" y="135"/>
                  <a:pt x="214" y="135"/>
                </a:cubicBezTo>
                <a:lnTo>
                  <a:pt x="214" y="61"/>
                </a:lnTo>
                <a:close/>
                <a:moveTo>
                  <a:pt x="54" y="14"/>
                </a:moveTo>
                <a:cubicBezTo>
                  <a:pt x="161" y="14"/>
                  <a:pt x="161" y="14"/>
                  <a:pt x="161" y="14"/>
                </a:cubicBezTo>
                <a:cubicBezTo>
                  <a:pt x="179" y="48"/>
                  <a:pt x="179" y="48"/>
                  <a:pt x="179" y="48"/>
                </a:cubicBezTo>
                <a:cubicBezTo>
                  <a:pt x="36" y="48"/>
                  <a:pt x="36" y="48"/>
                  <a:pt x="36" y="48"/>
                </a:cubicBezTo>
                <a:lnTo>
                  <a:pt x="54" y="14"/>
                </a:lnTo>
                <a:close/>
                <a:moveTo>
                  <a:pt x="62" y="118"/>
                </a:moveTo>
                <a:cubicBezTo>
                  <a:pt x="20" y="118"/>
                  <a:pt x="20" y="118"/>
                  <a:pt x="20" y="118"/>
                </a:cubicBezTo>
                <a:cubicBezTo>
                  <a:pt x="20" y="96"/>
                  <a:pt x="20" y="96"/>
                  <a:pt x="20" y="96"/>
                </a:cubicBezTo>
                <a:cubicBezTo>
                  <a:pt x="62" y="96"/>
                  <a:pt x="62" y="96"/>
                  <a:pt x="62" y="96"/>
                </a:cubicBezTo>
                <a:lnTo>
                  <a:pt x="62" y="118"/>
                </a:lnTo>
                <a:close/>
                <a:moveTo>
                  <a:pt x="195" y="118"/>
                </a:moveTo>
                <a:cubicBezTo>
                  <a:pt x="152" y="118"/>
                  <a:pt x="152" y="118"/>
                  <a:pt x="152" y="118"/>
                </a:cubicBezTo>
                <a:cubicBezTo>
                  <a:pt x="152" y="96"/>
                  <a:pt x="152" y="96"/>
                  <a:pt x="152" y="96"/>
                </a:cubicBezTo>
                <a:cubicBezTo>
                  <a:pt x="195" y="96"/>
                  <a:pt x="195" y="96"/>
                  <a:pt x="195" y="96"/>
                </a:cubicBezTo>
                <a:lnTo>
                  <a:pt x="195" y="118"/>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1764227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2" name="Straight Connector 81"/>
          <p:cNvCxnSpPr/>
          <p:nvPr/>
        </p:nvCxnSpPr>
        <p:spPr>
          <a:xfrm>
            <a:off x="12982956" y="2986345"/>
            <a:ext cx="0" cy="779780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sp>
        <p:nvSpPr>
          <p:cNvPr id="83" name="TextBox 82"/>
          <p:cNvSpPr txBox="1"/>
          <p:nvPr/>
        </p:nvSpPr>
        <p:spPr>
          <a:xfrm>
            <a:off x="13040990" y="3447158"/>
            <a:ext cx="3503128" cy="800183"/>
          </a:xfrm>
          <a:prstGeom prst="rect">
            <a:avLst/>
          </a:prstGeom>
          <a:noFill/>
        </p:spPr>
        <p:txBody>
          <a:bodyPr wrap="none" lIns="182843" tIns="91422" rIns="182843" bIns="91422" rtlCol="0">
            <a:spAutoFit/>
          </a:bodyPr>
          <a:lstStyle/>
          <a:p>
            <a:r>
              <a:rPr lang="id-ID" sz="4000" b="1" dirty="0" smtClean="0">
                <a:latin typeface="Open Sans Light"/>
                <a:cs typeface="Open Sans Light"/>
              </a:rPr>
              <a:t>POPULATION</a:t>
            </a:r>
            <a:endParaRPr lang="id-ID" sz="4000" b="1" dirty="0">
              <a:latin typeface="Open Sans Light"/>
              <a:cs typeface="Open Sans Light"/>
            </a:endParaRPr>
          </a:p>
        </p:txBody>
      </p:sp>
      <p:grpSp>
        <p:nvGrpSpPr>
          <p:cNvPr id="84" name="Group 83"/>
          <p:cNvGrpSpPr/>
          <p:nvPr/>
        </p:nvGrpSpPr>
        <p:grpSpPr>
          <a:xfrm>
            <a:off x="13242676" y="4018754"/>
            <a:ext cx="8966406" cy="2289799"/>
            <a:chOff x="12440424" y="4933683"/>
            <a:chExt cx="8962904" cy="2289799"/>
          </a:xfrm>
        </p:grpSpPr>
        <p:sp>
          <p:nvSpPr>
            <p:cNvPr id="85" name="TextBox 84"/>
            <p:cNvSpPr txBox="1"/>
            <p:nvPr/>
          </p:nvSpPr>
          <p:spPr>
            <a:xfrm>
              <a:off x="15537965" y="5136793"/>
              <a:ext cx="5865363" cy="2086689"/>
            </a:xfrm>
            <a:prstGeom prst="rect">
              <a:avLst/>
            </a:prstGeom>
            <a:noFill/>
          </p:spPr>
          <p:txBody>
            <a:bodyPr wrap="square" lIns="182843" tIns="91422" rIns="182843" bIns="91422" rtlCol="0">
              <a:spAutoFit/>
            </a:bodyPr>
            <a:lstStyle/>
            <a:p>
              <a:pPr>
                <a:lnSpc>
                  <a:spcPct val="130000"/>
                </a:lnSpc>
              </a:pPr>
              <a:r>
                <a:rPr lang="pt-BR" sz="2400" dirty="0">
                  <a:solidFill>
                    <a:schemeClr val="tx2"/>
                  </a:solidFill>
                  <a:latin typeface="Open Sans Light"/>
                  <a:cs typeface="Open Sans Light"/>
                </a:rPr>
                <a:t>Lorem ipsum dolor </a:t>
              </a:r>
              <a:r>
                <a:rPr lang="pt-BR" sz="2400" dirty="0">
                  <a:latin typeface="Open Sans Light"/>
                  <a:cs typeface="Open Sans Light"/>
                </a:rPr>
                <a:t>sit amet, consectetur adipiscing elit. Aliquam tincidunt ante nec sem congue convallis. </a:t>
              </a:r>
              <a:endParaRPr lang="en-US" sz="2400" dirty="0">
                <a:latin typeface="Open Sans Light"/>
                <a:cs typeface="Open Sans Light"/>
              </a:endParaRPr>
            </a:p>
          </p:txBody>
        </p:sp>
        <p:sp>
          <p:nvSpPr>
            <p:cNvPr id="86" name="TextBox 85"/>
            <p:cNvSpPr txBox="1"/>
            <p:nvPr/>
          </p:nvSpPr>
          <p:spPr>
            <a:xfrm>
              <a:off x="12440424" y="4933683"/>
              <a:ext cx="3067040" cy="1846623"/>
            </a:xfrm>
            <a:prstGeom prst="rect">
              <a:avLst/>
            </a:prstGeom>
            <a:noFill/>
          </p:spPr>
          <p:txBody>
            <a:bodyPr wrap="none" lIns="182843" tIns="91422" rIns="182843" bIns="91422" rtlCol="0">
              <a:spAutoFit/>
            </a:bodyPr>
            <a:lstStyle/>
            <a:p>
              <a:r>
                <a:rPr lang="id-ID" sz="10800" b="1" dirty="0" smtClean="0">
                  <a:solidFill>
                    <a:schemeClr val="accent2"/>
                  </a:solidFill>
                  <a:latin typeface="Open Sans Light"/>
                  <a:cs typeface="Open Sans Light"/>
                </a:rPr>
                <a:t>57%</a:t>
              </a:r>
              <a:endParaRPr lang="id-ID" sz="10800" b="1" dirty="0">
                <a:solidFill>
                  <a:schemeClr val="accent2"/>
                </a:solidFill>
                <a:latin typeface="Open Sans Light"/>
                <a:cs typeface="Open Sans Light"/>
              </a:endParaRPr>
            </a:p>
          </p:txBody>
        </p:sp>
      </p:grpSp>
      <p:grpSp>
        <p:nvGrpSpPr>
          <p:cNvPr id="87" name="Group 86"/>
          <p:cNvGrpSpPr/>
          <p:nvPr/>
        </p:nvGrpSpPr>
        <p:grpSpPr>
          <a:xfrm>
            <a:off x="15731104" y="6747004"/>
            <a:ext cx="4704681" cy="300886"/>
            <a:chOff x="5279680" y="3506146"/>
            <a:chExt cx="2352034" cy="150443"/>
          </a:xfrm>
          <a:solidFill>
            <a:schemeClr val="accent1"/>
          </a:solidFill>
        </p:grpSpPr>
        <p:sp>
          <p:nvSpPr>
            <p:cNvPr id="88" name="Parallelogram 58"/>
            <p:cNvSpPr/>
            <p:nvPr/>
          </p:nvSpPr>
          <p:spPr>
            <a:xfrm>
              <a:off x="7159104" y="3506147"/>
              <a:ext cx="472610" cy="150439"/>
            </a:xfrm>
            <a:prstGeom prst="rect">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latin typeface="Open Sans Light"/>
              </a:endParaRPr>
            </a:p>
          </p:txBody>
        </p:sp>
        <p:sp>
          <p:nvSpPr>
            <p:cNvPr id="89" name="Parallelogram 59"/>
            <p:cNvSpPr/>
            <p:nvPr/>
          </p:nvSpPr>
          <p:spPr>
            <a:xfrm>
              <a:off x="6689248" y="3506147"/>
              <a:ext cx="472610" cy="150439"/>
            </a:xfrm>
            <a:prstGeom prst="rect">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latin typeface="Open Sans Light"/>
              </a:endParaRPr>
            </a:p>
          </p:txBody>
        </p:sp>
        <p:sp>
          <p:nvSpPr>
            <p:cNvPr id="90" name="Parallelogram 60"/>
            <p:cNvSpPr/>
            <p:nvPr/>
          </p:nvSpPr>
          <p:spPr>
            <a:xfrm>
              <a:off x="6219392" y="3506147"/>
              <a:ext cx="472610" cy="150439"/>
            </a:xfrm>
            <a:prstGeom prst="rect">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latin typeface="Open Sans Light"/>
              </a:endParaRPr>
            </a:p>
          </p:txBody>
        </p:sp>
        <p:sp>
          <p:nvSpPr>
            <p:cNvPr id="91" name="Parallelogram 61"/>
            <p:cNvSpPr/>
            <p:nvPr/>
          </p:nvSpPr>
          <p:spPr>
            <a:xfrm>
              <a:off x="5749536" y="3506148"/>
              <a:ext cx="472610" cy="150441"/>
            </a:xfrm>
            <a:prstGeom prst="rect">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latin typeface="Open Sans Light"/>
              </a:endParaRPr>
            </a:p>
          </p:txBody>
        </p:sp>
        <p:sp>
          <p:nvSpPr>
            <p:cNvPr id="92" name="Parallelogram 62"/>
            <p:cNvSpPr/>
            <p:nvPr/>
          </p:nvSpPr>
          <p:spPr>
            <a:xfrm>
              <a:off x="5279680" y="3506146"/>
              <a:ext cx="472610" cy="150440"/>
            </a:xfrm>
            <a:prstGeom prst="rect">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latin typeface="Open Sans Light"/>
              </a:endParaRPr>
            </a:p>
          </p:txBody>
        </p:sp>
      </p:grpSp>
      <p:grpSp>
        <p:nvGrpSpPr>
          <p:cNvPr id="93" name="Group 92"/>
          <p:cNvGrpSpPr/>
          <p:nvPr/>
        </p:nvGrpSpPr>
        <p:grpSpPr>
          <a:xfrm>
            <a:off x="15731104" y="7539172"/>
            <a:ext cx="4704681" cy="300886"/>
            <a:chOff x="5279680" y="3902230"/>
            <a:chExt cx="2352034" cy="150443"/>
          </a:xfrm>
          <a:solidFill>
            <a:schemeClr val="accent2"/>
          </a:solidFill>
        </p:grpSpPr>
        <p:sp>
          <p:nvSpPr>
            <p:cNvPr id="94" name="Parallelogram 64"/>
            <p:cNvSpPr/>
            <p:nvPr/>
          </p:nvSpPr>
          <p:spPr>
            <a:xfrm>
              <a:off x="7159104" y="3902231"/>
              <a:ext cx="472610" cy="150439"/>
            </a:xfrm>
            <a:prstGeom prst="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Open Sans Light"/>
              </a:endParaRPr>
            </a:p>
          </p:txBody>
        </p:sp>
        <p:sp>
          <p:nvSpPr>
            <p:cNvPr id="95" name="Parallelogram 65"/>
            <p:cNvSpPr/>
            <p:nvPr/>
          </p:nvSpPr>
          <p:spPr>
            <a:xfrm>
              <a:off x="6689248" y="3902231"/>
              <a:ext cx="472610" cy="150439"/>
            </a:xfrm>
            <a:prstGeom prst="rect">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Open Sans Light"/>
              </a:endParaRPr>
            </a:p>
          </p:txBody>
        </p:sp>
        <p:sp>
          <p:nvSpPr>
            <p:cNvPr id="96" name="Parallelogram 66"/>
            <p:cNvSpPr/>
            <p:nvPr/>
          </p:nvSpPr>
          <p:spPr>
            <a:xfrm>
              <a:off x="6219392" y="3902231"/>
              <a:ext cx="472610" cy="150439"/>
            </a:xfrm>
            <a:prstGeom prst="rect">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Open Sans Light"/>
              </a:endParaRPr>
            </a:p>
          </p:txBody>
        </p:sp>
        <p:sp>
          <p:nvSpPr>
            <p:cNvPr id="97" name="Parallelogram 67"/>
            <p:cNvSpPr/>
            <p:nvPr/>
          </p:nvSpPr>
          <p:spPr>
            <a:xfrm>
              <a:off x="5749536" y="3902232"/>
              <a:ext cx="472610" cy="150441"/>
            </a:xfrm>
            <a:prstGeom prst="rect">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Open Sans Light"/>
              </a:endParaRPr>
            </a:p>
          </p:txBody>
        </p:sp>
        <p:sp>
          <p:nvSpPr>
            <p:cNvPr id="98" name="Parallelogram 68"/>
            <p:cNvSpPr/>
            <p:nvPr/>
          </p:nvSpPr>
          <p:spPr>
            <a:xfrm>
              <a:off x="5279680" y="3902230"/>
              <a:ext cx="472610" cy="150440"/>
            </a:xfrm>
            <a:prstGeom prst="rect">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Open Sans Light"/>
              </a:endParaRPr>
            </a:p>
          </p:txBody>
        </p:sp>
      </p:grpSp>
      <p:grpSp>
        <p:nvGrpSpPr>
          <p:cNvPr id="99" name="Group 98"/>
          <p:cNvGrpSpPr/>
          <p:nvPr/>
        </p:nvGrpSpPr>
        <p:grpSpPr>
          <a:xfrm>
            <a:off x="15731104" y="8378306"/>
            <a:ext cx="4704681" cy="300886"/>
            <a:chOff x="5279680" y="4321797"/>
            <a:chExt cx="2352034" cy="150443"/>
          </a:xfrm>
          <a:solidFill>
            <a:schemeClr val="accent3"/>
          </a:solidFill>
        </p:grpSpPr>
        <p:sp>
          <p:nvSpPr>
            <p:cNvPr id="100" name="Parallelogram 70"/>
            <p:cNvSpPr/>
            <p:nvPr/>
          </p:nvSpPr>
          <p:spPr>
            <a:xfrm>
              <a:off x="7159104" y="4321798"/>
              <a:ext cx="472610" cy="150439"/>
            </a:xfrm>
            <a:prstGeom prst="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Open Sans Light"/>
              </a:endParaRPr>
            </a:p>
          </p:txBody>
        </p:sp>
        <p:sp>
          <p:nvSpPr>
            <p:cNvPr id="101" name="Parallelogram 71"/>
            <p:cNvSpPr/>
            <p:nvPr/>
          </p:nvSpPr>
          <p:spPr>
            <a:xfrm>
              <a:off x="6689248" y="4321798"/>
              <a:ext cx="472610" cy="150439"/>
            </a:xfrm>
            <a:prstGeom prst="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Open Sans Light"/>
              </a:endParaRPr>
            </a:p>
          </p:txBody>
        </p:sp>
        <p:sp>
          <p:nvSpPr>
            <p:cNvPr id="102" name="Parallelogram 72"/>
            <p:cNvSpPr/>
            <p:nvPr/>
          </p:nvSpPr>
          <p:spPr>
            <a:xfrm>
              <a:off x="6219392" y="4321798"/>
              <a:ext cx="472610" cy="150439"/>
            </a:xfrm>
            <a:prstGeom prst="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Open Sans Light"/>
              </a:endParaRPr>
            </a:p>
          </p:txBody>
        </p:sp>
        <p:sp>
          <p:nvSpPr>
            <p:cNvPr id="103" name="Parallelogram 73"/>
            <p:cNvSpPr/>
            <p:nvPr/>
          </p:nvSpPr>
          <p:spPr>
            <a:xfrm>
              <a:off x="5749536" y="4321799"/>
              <a:ext cx="472610" cy="150441"/>
            </a:xfrm>
            <a:prstGeom prst="rect">
              <a:avLst/>
            </a:prstGeom>
            <a:grp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Open Sans Light"/>
              </a:endParaRPr>
            </a:p>
          </p:txBody>
        </p:sp>
        <p:sp>
          <p:nvSpPr>
            <p:cNvPr id="104" name="Parallelogram 74"/>
            <p:cNvSpPr/>
            <p:nvPr/>
          </p:nvSpPr>
          <p:spPr>
            <a:xfrm>
              <a:off x="5279680" y="4321797"/>
              <a:ext cx="472610" cy="150440"/>
            </a:xfrm>
            <a:prstGeom prst="rect">
              <a:avLst/>
            </a:prstGeom>
            <a:grp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Open Sans Light"/>
              </a:endParaRPr>
            </a:p>
          </p:txBody>
        </p:sp>
      </p:grpSp>
      <p:grpSp>
        <p:nvGrpSpPr>
          <p:cNvPr id="105" name="Group 104"/>
          <p:cNvGrpSpPr/>
          <p:nvPr/>
        </p:nvGrpSpPr>
        <p:grpSpPr>
          <a:xfrm>
            <a:off x="15731104" y="9189524"/>
            <a:ext cx="4704681" cy="300886"/>
            <a:chOff x="5279680" y="4727406"/>
            <a:chExt cx="2352034" cy="150443"/>
          </a:xfrm>
          <a:solidFill>
            <a:schemeClr val="accent4"/>
          </a:solidFill>
        </p:grpSpPr>
        <p:sp>
          <p:nvSpPr>
            <p:cNvPr id="106" name="Parallelogram 76"/>
            <p:cNvSpPr/>
            <p:nvPr/>
          </p:nvSpPr>
          <p:spPr>
            <a:xfrm>
              <a:off x="7159104" y="4727407"/>
              <a:ext cx="472610" cy="150439"/>
            </a:xfrm>
            <a:prstGeom prst="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Open Sans Light"/>
              </a:endParaRPr>
            </a:p>
          </p:txBody>
        </p:sp>
        <p:sp>
          <p:nvSpPr>
            <p:cNvPr id="107" name="Parallelogram 77"/>
            <p:cNvSpPr/>
            <p:nvPr/>
          </p:nvSpPr>
          <p:spPr>
            <a:xfrm>
              <a:off x="6689248" y="4727407"/>
              <a:ext cx="472610" cy="150439"/>
            </a:xfrm>
            <a:prstGeom prst="rect">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Open Sans Light"/>
              </a:endParaRPr>
            </a:p>
          </p:txBody>
        </p:sp>
        <p:sp>
          <p:nvSpPr>
            <p:cNvPr id="108" name="Parallelogram 78"/>
            <p:cNvSpPr/>
            <p:nvPr/>
          </p:nvSpPr>
          <p:spPr>
            <a:xfrm>
              <a:off x="6219392" y="4727407"/>
              <a:ext cx="472610" cy="150439"/>
            </a:xfrm>
            <a:prstGeom prst="rect">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Open Sans Light"/>
              </a:endParaRPr>
            </a:p>
          </p:txBody>
        </p:sp>
        <p:sp>
          <p:nvSpPr>
            <p:cNvPr id="109" name="Parallelogram 79"/>
            <p:cNvSpPr/>
            <p:nvPr/>
          </p:nvSpPr>
          <p:spPr>
            <a:xfrm>
              <a:off x="5749536" y="4727408"/>
              <a:ext cx="472610" cy="150441"/>
            </a:xfrm>
            <a:prstGeom prst="rect">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Open Sans Light"/>
              </a:endParaRPr>
            </a:p>
          </p:txBody>
        </p:sp>
        <p:sp>
          <p:nvSpPr>
            <p:cNvPr id="110" name="Parallelogram 80"/>
            <p:cNvSpPr/>
            <p:nvPr/>
          </p:nvSpPr>
          <p:spPr>
            <a:xfrm>
              <a:off x="5279680" y="4727406"/>
              <a:ext cx="472610" cy="150440"/>
            </a:xfrm>
            <a:prstGeom prst="rect">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Open Sans Light"/>
              </a:endParaRPr>
            </a:p>
          </p:txBody>
        </p:sp>
      </p:grpSp>
      <p:grpSp>
        <p:nvGrpSpPr>
          <p:cNvPr id="111" name="Group 110"/>
          <p:cNvGrpSpPr/>
          <p:nvPr/>
        </p:nvGrpSpPr>
        <p:grpSpPr>
          <a:xfrm>
            <a:off x="15731104" y="10028648"/>
            <a:ext cx="4704681" cy="300886"/>
            <a:chOff x="5279680" y="5146968"/>
            <a:chExt cx="2352034" cy="150443"/>
          </a:xfrm>
          <a:solidFill>
            <a:schemeClr val="accent5"/>
          </a:solidFill>
        </p:grpSpPr>
        <p:sp>
          <p:nvSpPr>
            <p:cNvPr id="112" name="Parallelogram 82"/>
            <p:cNvSpPr/>
            <p:nvPr/>
          </p:nvSpPr>
          <p:spPr>
            <a:xfrm>
              <a:off x="7159104" y="5146969"/>
              <a:ext cx="472610" cy="150439"/>
            </a:xfrm>
            <a:prstGeom prst="rect">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Open Sans Light"/>
              </a:endParaRPr>
            </a:p>
          </p:txBody>
        </p:sp>
        <p:sp>
          <p:nvSpPr>
            <p:cNvPr id="113" name="Parallelogram 83"/>
            <p:cNvSpPr/>
            <p:nvPr/>
          </p:nvSpPr>
          <p:spPr>
            <a:xfrm>
              <a:off x="6689248" y="5146969"/>
              <a:ext cx="472610" cy="150439"/>
            </a:xfrm>
            <a:prstGeom prst="rect">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Open Sans Light"/>
              </a:endParaRPr>
            </a:p>
          </p:txBody>
        </p:sp>
        <p:sp>
          <p:nvSpPr>
            <p:cNvPr id="114" name="Parallelogram 84"/>
            <p:cNvSpPr/>
            <p:nvPr/>
          </p:nvSpPr>
          <p:spPr>
            <a:xfrm>
              <a:off x="6219392" y="5146969"/>
              <a:ext cx="472610" cy="150439"/>
            </a:xfrm>
            <a:prstGeom prst="rect">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Open Sans Light"/>
              </a:endParaRPr>
            </a:p>
          </p:txBody>
        </p:sp>
        <p:sp>
          <p:nvSpPr>
            <p:cNvPr id="115" name="Parallelogram 85"/>
            <p:cNvSpPr/>
            <p:nvPr/>
          </p:nvSpPr>
          <p:spPr>
            <a:xfrm>
              <a:off x="5749536" y="5146970"/>
              <a:ext cx="472610" cy="150441"/>
            </a:xfrm>
            <a:prstGeom prst="rect">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Open Sans Light"/>
              </a:endParaRPr>
            </a:p>
          </p:txBody>
        </p:sp>
        <p:sp>
          <p:nvSpPr>
            <p:cNvPr id="116" name="Parallelogram 86"/>
            <p:cNvSpPr/>
            <p:nvPr/>
          </p:nvSpPr>
          <p:spPr>
            <a:xfrm>
              <a:off x="5279680" y="5146968"/>
              <a:ext cx="472610" cy="150440"/>
            </a:xfrm>
            <a:prstGeom prst="rect">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Open Sans Light"/>
              </a:endParaRPr>
            </a:p>
          </p:txBody>
        </p:sp>
      </p:grpSp>
      <p:sp>
        <p:nvSpPr>
          <p:cNvPr id="117" name="TextBox 116"/>
          <p:cNvSpPr txBox="1"/>
          <p:nvPr/>
        </p:nvSpPr>
        <p:spPr>
          <a:xfrm>
            <a:off x="13032380" y="6656027"/>
            <a:ext cx="2813682" cy="523220"/>
          </a:xfrm>
          <a:prstGeom prst="rect">
            <a:avLst/>
          </a:prstGeom>
          <a:noFill/>
        </p:spPr>
        <p:txBody>
          <a:bodyPr wrap="square" lIns="182843" tIns="91422" rIns="182843" bIns="91422" rtlCol="0">
            <a:spAutoFit/>
          </a:bodyPr>
          <a:lstStyle/>
          <a:p>
            <a:r>
              <a:rPr lang="id-ID" sz="2200" b="1" dirty="0" smtClean="0">
                <a:latin typeface="Open Sans Light"/>
                <a:cs typeface="Open Sans Light"/>
              </a:rPr>
              <a:t>White People</a:t>
            </a:r>
            <a:endParaRPr lang="en-US" sz="2200" b="1" dirty="0">
              <a:latin typeface="Open Sans Light"/>
              <a:cs typeface="Open Sans Light"/>
            </a:endParaRPr>
          </a:p>
        </p:txBody>
      </p:sp>
      <p:sp>
        <p:nvSpPr>
          <p:cNvPr id="118" name="TextBox 117"/>
          <p:cNvSpPr txBox="1"/>
          <p:nvPr/>
        </p:nvSpPr>
        <p:spPr>
          <a:xfrm>
            <a:off x="13032380" y="7412568"/>
            <a:ext cx="2813682" cy="523220"/>
          </a:xfrm>
          <a:prstGeom prst="rect">
            <a:avLst/>
          </a:prstGeom>
          <a:noFill/>
        </p:spPr>
        <p:txBody>
          <a:bodyPr wrap="square" lIns="182843" tIns="91422" rIns="182843" bIns="91422" rtlCol="0">
            <a:spAutoFit/>
          </a:bodyPr>
          <a:lstStyle/>
          <a:p>
            <a:r>
              <a:rPr lang="id-ID" sz="2200" b="1" dirty="0" smtClean="0">
                <a:latin typeface="Open Sans Light"/>
                <a:cs typeface="Open Sans Light"/>
              </a:rPr>
              <a:t>Hispanics</a:t>
            </a:r>
            <a:endParaRPr lang="en-US" sz="2200" b="1" dirty="0">
              <a:latin typeface="Open Sans Light"/>
              <a:cs typeface="Open Sans Light"/>
            </a:endParaRPr>
          </a:p>
        </p:txBody>
      </p:sp>
      <p:sp>
        <p:nvSpPr>
          <p:cNvPr id="119" name="TextBox 118"/>
          <p:cNvSpPr txBox="1"/>
          <p:nvPr/>
        </p:nvSpPr>
        <p:spPr>
          <a:xfrm>
            <a:off x="13032380" y="8295290"/>
            <a:ext cx="2813682" cy="523220"/>
          </a:xfrm>
          <a:prstGeom prst="rect">
            <a:avLst/>
          </a:prstGeom>
          <a:noFill/>
        </p:spPr>
        <p:txBody>
          <a:bodyPr wrap="square" lIns="182843" tIns="91422" rIns="182843" bIns="91422" rtlCol="0">
            <a:spAutoFit/>
          </a:bodyPr>
          <a:lstStyle/>
          <a:p>
            <a:r>
              <a:rPr lang="id-ID" sz="2200" b="1" dirty="0" smtClean="0">
                <a:latin typeface="Open Sans Light"/>
                <a:cs typeface="Open Sans Light"/>
              </a:rPr>
              <a:t>Black People</a:t>
            </a:r>
            <a:endParaRPr lang="en-US" sz="2200" b="1" dirty="0">
              <a:latin typeface="Open Sans Light"/>
              <a:cs typeface="Open Sans Light"/>
            </a:endParaRPr>
          </a:p>
        </p:txBody>
      </p:sp>
      <p:sp>
        <p:nvSpPr>
          <p:cNvPr id="120" name="TextBox 119"/>
          <p:cNvSpPr txBox="1"/>
          <p:nvPr/>
        </p:nvSpPr>
        <p:spPr>
          <a:xfrm>
            <a:off x="13054669" y="9097172"/>
            <a:ext cx="2813682" cy="523220"/>
          </a:xfrm>
          <a:prstGeom prst="rect">
            <a:avLst/>
          </a:prstGeom>
          <a:noFill/>
        </p:spPr>
        <p:txBody>
          <a:bodyPr wrap="square" lIns="182843" tIns="91422" rIns="182843" bIns="91422" rtlCol="0">
            <a:spAutoFit/>
          </a:bodyPr>
          <a:lstStyle/>
          <a:p>
            <a:r>
              <a:rPr lang="id-ID" sz="2200" b="1" dirty="0" smtClean="0">
                <a:latin typeface="Open Sans Light"/>
                <a:cs typeface="Open Sans Light"/>
              </a:rPr>
              <a:t>Asian</a:t>
            </a:r>
            <a:endParaRPr lang="en-US" sz="2200" b="1" dirty="0">
              <a:latin typeface="Open Sans Light"/>
              <a:cs typeface="Open Sans Light"/>
            </a:endParaRPr>
          </a:p>
        </p:txBody>
      </p:sp>
      <p:sp>
        <p:nvSpPr>
          <p:cNvPr id="121" name="TextBox 120"/>
          <p:cNvSpPr txBox="1"/>
          <p:nvPr/>
        </p:nvSpPr>
        <p:spPr>
          <a:xfrm>
            <a:off x="13032380" y="9968212"/>
            <a:ext cx="2813682" cy="523220"/>
          </a:xfrm>
          <a:prstGeom prst="rect">
            <a:avLst/>
          </a:prstGeom>
          <a:noFill/>
        </p:spPr>
        <p:txBody>
          <a:bodyPr wrap="square" lIns="182843" tIns="91422" rIns="182843" bIns="91422" rtlCol="0">
            <a:spAutoFit/>
          </a:bodyPr>
          <a:lstStyle/>
          <a:p>
            <a:r>
              <a:rPr lang="id-ID" sz="2200" b="1" dirty="0" smtClean="0">
                <a:latin typeface="Open Sans Light"/>
                <a:cs typeface="Open Sans Light"/>
              </a:rPr>
              <a:t>Others</a:t>
            </a:r>
            <a:endParaRPr lang="en-US" sz="2200" b="1" dirty="0">
              <a:latin typeface="Open Sans Light"/>
              <a:cs typeface="Open Sans Light"/>
            </a:endParaRPr>
          </a:p>
        </p:txBody>
      </p:sp>
      <p:grpSp>
        <p:nvGrpSpPr>
          <p:cNvPr id="47" name="Group 46"/>
          <p:cNvGrpSpPr/>
          <p:nvPr/>
        </p:nvGrpSpPr>
        <p:grpSpPr>
          <a:xfrm>
            <a:off x="1909322" y="3981734"/>
            <a:ext cx="10325179" cy="5787223"/>
            <a:chOff x="1427563" y="1094797"/>
            <a:chExt cx="6169699" cy="3458543"/>
          </a:xfrm>
          <a:solidFill>
            <a:schemeClr val="bg1">
              <a:lumMod val="75000"/>
            </a:schemeClr>
          </a:solidFill>
        </p:grpSpPr>
        <p:grpSp>
          <p:nvGrpSpPr>
            <p:cNvPr id="48" name="Group 47"/>
            <p:cNvGrpSpPr/>
            <p:nvPr/>
          </p:nvGrpSpPr>
          <p:grpSpPr>
            <a:xfrm>
              <a:off x="1427563" y="1094797"/>
              <a:ext cx="6169699" cy="3458543"/>
              <a:chOff x="1028701" y="1378665"/>
              <a:chExt cx="4290441" cy="2405088"/>
            </a:xfrm>
            <a:grpFill/>
          </p:grpSpPr>
          <p:sp>
            <p:nvSpPr>
              <p:cNvPr id="51" name="Freeform 50"/>
              <p:cNvSpPr>
                <a:spLocks/>
              </p:cNvSpPr>
              <p:nvPr/>
            </p:nvSpPr>
            <p:spPr bwMode="auto">
              <a:xfrm>
                <a:off x="1125731" y="1852183"/>
                <a:ext cx="1921" cy="1744"/>
              </a:xfrm>
              <a:custGeom>
                <a:avLst/>
                <a:gdLst>
                  <a:gd name="T0" fmla="*/ 2 w 2"/>
                  <a:gd name="T1" fmla="*/ 0 h 2"/>
                  <a:gd name="T2" fmla="*/ 0 w 2"/>
                  <a:gd name="T3" fmla="*/ 2 h 2"/>
                  <a:gd name="T4" fmla="*/ 2 w 2"/>
                  <a:gd name="T5" fmla="*/ 2 h 2"/>
                  <a:gd name="T6" fmla="*/ 2 w 2"/>
                  <a:gd name="T7" fmla="*/ 0 h 2"/>
                </a:gdLst>
                <a:ahLst/>
                <a:cxnLst>
                  <a:cxn ang="0">
                    <a:pos x="T0" y="T1"/>
                  </a:cxn>
                  <a:cxn ang="0">
                    <a:pos x="T2" y="T3"/>
                  </a:cxn>
                  <a:cxn ang="0">
                    <a:pos x="T4" y="T5"/>
                  </a:cxn>
                  <a:cxn ang="0">
                    <a:pos x="T6" y="T7"/>
                  </a:cxn>
                </a:cxnLst>
                <a:rect l="0" t="0" r="r" b="b"/>
                <a:pathLst>
                  <a:path w="2" h="2">
                    <a:moveTo>
                      <a:pt x="2" y="0"/>
                    </a:moveTo>
                    <a:lnTo>
                      <a:pt x="0" y="2"/>
                    </a:lnTo>
                    <a:lnTo>
                      <a:pt x="2" y="2"/>
                    </a:lnTo>
                    <a:lnTo>
                      <a:pt x="2"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15"/>
              <p:cNvSpPr>
                <a:spLocks/>
              </p:cNvSpPr>
              <p:nvPr/>
            </p:nvSpPr>
            <p:spPr bwMode="auto">
              <a:xfrm>
                <a:off x="1080578" y="1606268"/>
                <a:ext cx="656151" cy="497063"/>
              </a:xfrm>
              <a:custGeom>
                <a:avLst/>
                <a:gdLst>
                  <a:gd name="T0" fmla="*/ 465 w 683"/>
                  <a:gd name="T1" fmla="*/ 549 h 570"/>
                  <a:gd name="T2" fmla="*/ 604 w 683"/>
                  <a:gd name="T3" fmla="*/ 374 h 570"/>
                  <a:gd name="T4" fmla="*/ 613 w 683"/>
                  <a:gd name="T5" fmla="*/ 348 h 570"/>
                  <a:gd name="T6" fmla="*/ 607 w 683"/>
                  <a:gd name="T7" fmla="*/ 329 h 570"/>
                  <a:gd name="T8" fmla="*/ 604 w 683"/>
                  <a:gd name="T9" fmla="*/ 303 h 570"/>
                  <a:gd name="T10" fmla="*/ 630 w 683"/>
                  <a:gd name="T11" fmla="*/ 275 h 570"/>
                  <a:gd name="T12" fmla="*/ 639 w 683"/>
                  <a:gd name="T13" fmla="*/ 256 h 570"/>
                  <a:gd name="T14" fmla="*/ 679 w 683"/>
                  <a:gd name="T15" fmla="*/ 203 h 570"/>
                  <a:gd name="T16" fmla="*/ 666 w 683"/>
                  <a:gd name="T17" fmla="*/ 169 h 570"/>
                  <a:gd name="T18" fmla="*/ 660 w 683"/>
                  <a:gd name="T19" fmla="*/ 149 h 570"/>
                  <a:gd name="T20" fmla="*/ 498 w 683"/>
                  <a:gd name="T21" fmla="*/ 121 h 570"/>
                  <a:gd name="T22" fmla="*/ 466 w 683"/>
                  <a:gd name="T23" fmla="*/ 115 h 570"/>
                  <a:gd name="T24" fmla="*/ 433 w 683"/>
                  <a:gd name="T25" fmla="*/ 117 h 570"/>
                  <a:gd name="T26" fmla="*/ 399 w 683"/>
                  <a:gd name="T27" fmla="*/ 122 h 570"/>
                  <a:gd name="T28" fmla="*/ 378 w 683"/>
                  <a:gd name="T29" fmla="*/ 113 h 570"/>
                  <a:gd name="T30" fmla="*/ 337 w 683"/>
                  <a:gd name="T31" fmla="*/ 115 h 570"/>
                  <a:gd name="T32" fmla="*/ 322 w 683"/>
                  <a:gd name="T33" fmla="*/ 102 h 570"/>
                  <a:gd name="T34" fmla="*/ 295 w 683"/>
                  <a:gd name="T35" fmla="*/ 94 h 570"/>
                  <a:gd name="T36" fmla="*/ 275 w 683"/>
                  <a:gd name="T37" fmla="*/ 100 h 570"/>
                  <a:gd name="T38" fmla="*/ 247 w 683"/>
                  <a:gd name="T39" fmla="*/ 96 h 570"/>
                  <a:gd name="T40" fmla="*/ 226 w 683"/>
                  <a:gd name="T41" fmla="*/ 87 h 570"/>
                  <a:gd name="T42" fmla="*/ 224 w 683"/>
                  <a:gd name="T43" fmla="*/ 34 h 570"/>
                  <a:gd name="T44" fmla="*/ 207 w 683"/>
                  <a:gd name="T45" fmla="*/ 19 h 570"/>
                  <a:gd name="T46" fmla="*/ 194 w 683"/>
                  <a:gd name="T47" fmla="*/ 17 h 570"/>
                  <a:gd name="T48" fmla="*/ 175 w 683"/>
                  <a:gd name="T49" fmla="*/ 8 h 570"/>
                  <a:gd name="T50" fmla="*/ 162 w 683"/>
                  <a:gd name="T51" fmla="*/ 4 h 570"/>
                  <a:gd name="T52" fmla="*/ 162 w 683"/>
                  <a:gd name="T53" fmla="*/ 10 h 570"/>
                  <a:gd name="T54" fmla="*/ 151 w 683"/>
                  <a:gd name="T55" fmla="*/ 8 h 570"/>
                  <a:gd name="T56" fmla="*/ 143 w 683"/>
                  <a:gd name="T57" fmla="*/ 30 h 570"/>
                  <a:gd name="T58" fmla="*/ 139 w 683"/>
                  <a:gd name="T59" fmla="*/ 51 h 570"/>
                  <a:gd name="T60" fmla="*/ 132 w 683"/>
                  <a:gd name="T61" fmla="*/ 70 h 570"/>
                  <a:gd name="T62" fmla="*/ 130 w 683"/>
                  <a:gd name="T63" fmla="*/ 79 h 570"/>
                  <a:gd name="T64" fmla="*/ 122 w 683"/>
                  <a:gd name="T65" fmla="*/ 100 h 570"/>
                  <a:gd name="T66" fmla="*/ 113 w 683"/>
                  <a:gd name="T67" fmla="*/ 126 h 570"/>
                  <a:gd name="T68" fmla="*/ 92 w 683"/>
                  <a:gd name="T69" fmla="*/ 173 h 570"/>
                  <a:gd name="T70" fmla="*/ 89 w 683"/>
                  <a:gd name="T71" fmla="*/ 186 h 570"/>
                  <a:gd name="T72" fmla="*/ 68 w 683"/>
                  <a:gd name="T73" fmla="*/ 241 h 570"/>
                  <a:gd name="T74" fmla="*/ 68 w 683"/>
                  <a:gd name="T75" fmla="*/ 252 h 570"/>
                  <a:gd name="T76" fmla="*/ 57 w 683"/>
                  <a:gd name="T77" fmla="*/ 262 h 570"/>
                  <a:gd name="T78" fmla="*/ 47 w 683"/>
                  <a:gd name="T79" fmla="*/ 284 h 570"/>
                  <a:gd name="T80" fmla="*/ 51 w 683"/>
                  <a:gd name="T81" fmla="*/ 284 h 570"/>
                  <a:gd name="T82" fmla="*/ 47 w 683"/>
                  <a:gd name="T83" fmla="*/ 284 h 570"/>
                  <a:gd name="T84" fmla="*/ 36 w 683"/>
                  <a:gd name="T85" fmla="*/ 288 h 570"/>
                  <a:gd name="T86" fmla="*/ 10 w 683"/>
                  <a:gd name="T87" fmla="*/ 346 h 570"/>
                  <a:gd name="T88" fmla="*/ 6 w 683"/>
                  <a:gd name="T89" fmla="*/ 376 h 570"/>
                  <a:gd name="T90" fmla="*/ 2 w 683"/>
                  <a:gd name="T91" fmla="*/ 418 h 570"/>
                  <a:gd name="T92" fmla="*/ 184 w 683"/>
                  <a:gd name="T93" fmla="*/ 480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3" h="570">
                    <a:moveTo>
                      <a:pt x="184" y="480"/>
                    </a:moveTo>
                    <a:lnTo>
                      <a:pt x="329" y="517"/>
                    </a:lnTo>
                    <a:lnTo>
                      <a:pt x="465" y="549"/>
                    </a:lnTo>
                    <a:lnTo>
                      <a:pt x="560" y="570"/>
                    </a:lnTo>
                    <a:lnTo>
                      <a:pt x="600" y="378"/>
                    </a:lnTo>
                    <a:lnTo>
                      <a:pt x="604" y="374"/>
                    </a:lnTo>
                    <a:lnTo>
                      <a:pt x="606" y="371"/>
                    </a:lnTo>
                    <a:lnTo>
                      <a:pt x="613" y="357"/>
                    </a:lnTo>
                    <a:lnTo>
                      <a:pt x="613" y="348"/>
                    </a:lnTo>
                    <a:lnTo>
                      <a:pt x="619" y="340"/>
                    </a:lnTo>
                    <a:lnTo>
                      <a:pt x="615" y="335"/>
                    </a:lnTo>
                    <a:lnTo>
                      <a:pt x="607" y="329"/>
                    </a:lnTo>
                    <a:lnTo>
                      <a:pt x="602" y="327"/>
                    </a:lnTo>
                    <a:lnTo>
                      <a:pt x="598" y="324"/>
                    </a:lnTo>
                    <a:lnTo>
                      <a:pt x="604" y="303"/>
                    </a:lnTo>
                    <a:lnTo>
                      <a:pt x="609" y="295"/>
                    </a:lnTo>
                    <a:lnTo>
                      <a:pt x="619" y="282"/>
                    </a:lnTo>
                    <a:lnTo>
                      <a:pt x="630" y="275"/>
                    </a:lnTo>
                    <a:lnTo>
                      <a:pt x="636" y="269"/>
                    </a:lnTo>
                    <a:lnTo>
                      <a:pt x="639" y="262"/>
                    </a:lnTo>
                    <a:lnTo>
                      <a:pt x="639" y="256"/>
                    </a:lnTo>
                    <a:lnTo>
                      <a:pt x="653" y="243"/>
                    </a:lnTo>
                    <a:lnTo>
                      <a:pt x="662" y="220"/>
                    </a:lnTo>
                    <a:lnTo>
                      <a:pt x="679" y="203"/>
                    </a:lnTo>
                    <a:lnTo>
                      <a:pt x="683" y="196"/>
                    </a:lnTo>
                    <a:lnTo>
                      <a:pt x="681" y="183"/>
                    </a:lnTo>
                    <a:lnTo>
                      <a:pt x="666" y="169"/>
                    </a:lnTo>
                    <a:lnTo>
                      <a:pt x="664" y="166"/>
                    </a:lnTo>
                    <a:lnTo>
                      <a:pt x="660" y="158"/>
                    </a:lnTo>
                    <a:lnTo>
                      <a:pt x="660" y="149"/>
                    </a:lnTo>
                    <a:lnTo>
                      <a:pt x="572" y="132"/>
                    </a:lnTo>
                    <a:lnTo>
                      <a:pt x="504" y="115"/>
                    </a:lnTo>
                    <a:lnTo>
                      <a:pt x="498" y="121"/>
                    </a:lnTo>
                    <a:lnTo>
                      <a:pt x="491" y="119"/>
                    </a:lnTo>
                    <a:lnTo>
                      <a:pt x="483" y="117"/>
                    </a:lnTo>
                    <a:lnTo>
                      <a:pt x="466" y="115"/>
                    </a:lnTo>
                    <a:lnTo>
                      <a:pt x="463" y="113"/>
                    </a:lnTo>
                    <a:lnTo>
                      <a:pt x="455" y="117"/>
                    </a:lnTo>
                    <a:lnTo>
                      <a:pt x="433" y="117"/>
                    </a:lnTo>
                    <a:lnTo>
                      <a:pt x="419" y="119"/>
                    </a:lnTo>
                    <a:lnTo>
                      <a:pt x="406" y="122"/>
                    </a:lnTo>
                    <a:lnTo>
                      <a:pt x="399" y="122"/>
                    </a:lnTo>
                    <a:lnTo>
                      <a:pt x="393" y="121"/>
                    </a:lnTo>
                    <a:lnTo>
                      <a:pt x="386" y="115"/>
                    </a:lnTo>
                    <a:lnTo>
                      <a:pt x="378" y="113"/>
                    </a:lnTo>
                    <a:lnTo>
                      <a:pt x="357" y="117"/>
                    </a:lnTo>
                    <a:lnTo>
                      <a:pt x="350" y="115"/>
                    </a:lnTo>
                    <a:lnTo>
                      <a:pt x="337" y="115"/>
                    </a:lnTo>
                    <a:lnTo>
                      <a:pt x="335" y="109"/>
                    </a:lnTo>
                    <a:lnTo>
                      <a:pt x="327" y="104"/>
                    </a:lnTo>
                    <a:lnTo>
                      <a:pt x="322" y="102"/>
                    </a:lnTo>
                    <a:lnTo>
                      <a:pt x="314" y="98"/>
                    </a:lnTo>
                    <a:lnTo>
                      <a:pt x="303" y="98"/>
                    </a:lnTo>
                    <a:lnTo>
                      <a:pt x="295" y="94"/>
                    </a:lnTo>
                    <a:lnTo>
                      <a:pt x="290" y="94"/>
                    </a:lnTo>
                    <a:lnTo>
                      <a:pt x="282" y="100"/>
                    </a:lnTo>
                    <a:lnTo>
                      <a:pt x="275" y="100"/>
                    </a:lnTo>
                    <a:lnTo>
                      <a:pt x="262" y="102"/>
                    </a:lnTo>
                    <a:lnTo>
                      <a:pt x="254" y="102"/>
                    </a:lnTo>
                    <a:lnTo>
                      <a:pt x="247" y="96"/>
                    </a:lnTo>
                    <a:lnTo>
                      <a:pt x="245" y="96"/>
                    </a:lnTo>
                    <a:lnTo>
                      <a:pt x="237" y="90"/>
                    </a:lnTo>
                    <a:lnTo>
                      <a:pt x="226" y="87"/>
                    </a:lnTo>
                    <a:lnTo>
                      <a:pt x="224" y="83"/>
                    </a:lnTo>
                    <a:lnTo>
                      <a:pt x="228" y="47"/>
                    </a:lnTo>
                    <a:lnTo>
                      <a:pt x="224" y="34"/>
                    </a:lnTo>
                    <a:lnTo>
                      <a:pt x="216" y="27"/>
                    </a:lnTo>
                    <a:lnTo>
                      <a:pt x="213" y="21"/>
                    </a:lnTo>
                    <a:lnTo>
                      <a:pt x="207" y="19"/>
                    </a:lnTo>
                    <a:lnTo>
                      <a:pt x="201" y="21"/>
                    </a:lnTo>
                    <a:lnTo>
                      <a:pt x="194" y="19"/>
                    </a:lnTo>
                    <a:lnTo>
                      <a:pt x="194" y="17"/>
                    </a:lnTo>
                    <a:lnTo>
                      <a:pt x="188" y="11"/>
                    </a:lnTo>
                    <a:lnTo>
                      <a:pt x="183" y="6"/>
                    </a:lnTo>
                    <a:lnTo>
                      <a:pt x="175" y="8"/>
                    </a:lnTo>
                    <a:lnTo>
                      <a:pt x="168" y="8"/>
                    </a:lnTo>
                    <a:lnTo>
                      <a:pt x="166" y="4"/>
                    </a:lnTo>
                    <a:lnTo>
                      <a:pt x="162" y="4"/>
                    </a:lnTo>
                    <a:lnTo>
                      <a:pt x="160" y="6"/>
                    </a:lnTo>
                    <a:lnTo>
                      <a:pt x="164" y="10"/>
                    </a:lnTo>
                    <a:lnTo>
                      <a:pt x="162" y="10"/>
                    </a:lnTo>
                    <a:lnTo>
                      <a:pt x="160" y="8"/>
                    </a:lnTo>
                    <a:lnTo>
                      <a:pt x="154" y="0"/>
                    </a:lnTo>
                    <a:lnTo>
                      <a:pt x="151" y="8"/>
                    </a:lnTo>
                    <a:lnTo>
                      <a:pt x="149" y="23"/>
                    </a:lnTo>
                    <a:lnTo>
                      <a:pt x="143" y="28"/>
                    </a:lnTo>
                    <a:lnTo>
                      <a:pt x="143" y="30"/>
                    </a:lnTo>
                    <a:lnTo>
                      <a:pt x="141" y="36"/>
                    </a:lnTo>
                    <a:lnTo>
                      <a:pt x="139" y="43"/>
                    </a:lnTo>
                    <a:lnTo>
                      <a:pt x="139" y="51"/>
                    </a:lnTo>
                    <a:lnTo>
                      <a:pt x="141" y="55"/>
                    </a:lnTo>
                    <a:lnTo>
                      <a:pt x="136" y="62"/>
                    </a:lnTo>
                    <a:lnTo>
                      <a:pt x="132" y="70"/>
                    </a:lnTo>
                    <a:lnTo>
                      <a:pt x="137" y="75"/>
                    </a:lnTo>
                    <a:lnTo>
                      <a:pt x="130" y="74"/>
                    </a:lnTo>
                    <a:lnTo>
                      <a:pt x="130" y="79"/>
                    </a:lnTo>
                    <a:lnTo>
                      <a:pt x="126" y="87"/>
                    </a:lnTo>
                    <a:lnTo>
                      <a:pt x="126" y="92"/>
                    </a:lnTo>
                    <a:lnTo>
                      <a:pt x="122" y="100"/>
                    </a:lnTo>
                    <a:lnTo>
                      <a:pt x="121" y="107"/>
                    </a:lnTo>
                    <a:lnTo>
                      <a:pt x="115" y="119"/>
                    </a:lnTo>
                    <a:lnTo>
                      <a:pt x="113" y="126"/>
                    </a:lnTo>
                    <a:lnTo>
                      <a:pt x="102" y="145"/>
                    </a:lnTo>
                    <a:lnTo>
                      <a:pt x="98" y="158"/>
                    </a:lnTo>
                    <a:lnTo>
                      <a:pt x="92" y="173"/>
                    </a:lnTo>
                    <a:lnTo>
                      <a:pt x="94" y="181"/>
                    </a:lnTo>
                    <a:lnTo>
                      <a:pt x="94" y="183"/>
                    </a:lnTo>
                    <a:lnTo>
                      <a:pt x="89" y="186"/>
                    </a:lnTo>
                    <a:lnTo>
                      <a:pt x="85" y="192"/>
                    </a:lnTo>
                    <a:lnTo>
                      <a:pt x="81" y="207"/>
                    </a:lnTo>
                    <a:lnTo>
                      <a:pt x="68" y="241"/>
                    </a:lnTo>
                    <a:lnTo>
                      <a:pt x="62" y="248"/>
                    </a:lnTo>
                    <a:lnTo>
                      <a:pt x="60" y="256"/>
                    </a:lnTo>
                    <a:lnTo>
                      <a:pt x="68" y="252"/>
                    </a:lnTo>
                    <a:lnTo>
                      <a:pt x="70" y="256"/>
                    </a:lnTo>
                    <a:lnTo>
                      <a:pt x="62" y="256"/>
                    </a:lnTo>
                    <a:lnTo>
                      <a:pt x="57" y="262"/>
                    </a:lnTo>
                    <a:lnTo>
                      <a:pt x="47" y="275"/>
                    </a:lnTo>
                    <a:lnTo>
                      <a:pt x="45" y="282"/>
                    </a:lnTo>
                    <a:lnTo>
                      <a:pt x="47" y="284"/>
                    </a:lnTo>
                    <a:lnTo>
                      <a:pt x="49" y="282"/>
                    </a:lnTo>
                    <a:lnTo>
                      <a:pt x="49" y="284"/>
                    </a:lnTo>
                    <a:lnTo>
                      <a:pt x="51" y="284"/>
                    </a:lnTo>
                    <a:lnTo>
                      <a:pt x="49" y="288"/>
                    </a:lnTo>
                    <a:lnTo>
                      <a:pt x="49" y="284"/>
                    </a:lnTo>
                    <a:lnTo>
                      <a:pt x="47" y="284"/>
                    </a:lnTo>
                    <a:lnTo>
                      <a:pt x="42" y="288"/>
                    </a:lnTo>
                    <a:lnTo>
                      <a:pt x="38" y="295"/>
                    </a:lnTo>
                    <a:lnTo>
                      <a:pt x="36" y="288"/>
                    </a:lnTo>
                    <a:lnTo>
                      <a:pt x="23" y="316"/>
                    </a:lnTo>
                    <a:lnTo>
                      <a:pt x="10" y="333"/>
                    </a:lnTo>
                    <a:lnTo>
                      <a:pt x="10" y="346"/>
                    </a:lnTo>
                    <a:lnTo>
                      <a:pt x="13" y="361"/>
                    </a:lnTo>
                    <a:lnTo>
                      <a:pt x="12" y="369"/>
                    </a:lnTo>
                    <a:lnTo>
                      <a:pt x="6" y="376"/>
                    </a:lnTo>
                    <a:lnTo>
                      <a:pt x="4" y="382"/>
                    </a:lnTo>
                    <a:lnTo>
                      <a:pt x="0" y="391"/>
                    </a:lnTo>
                    <a:lnTo>
                      <a:pt x="2" y="418"/>
                    </a:lnTo>
                    <a:lnTo>
                      <a:pt x="8" y="433"/>
                    </a:lnTo>
                    <a:lnTo>
                      <a:pt x="12" y="433"/>
                    </a:lnTo>
                    <a:lnTo>
                      <a:pt x="184" y="480"/>
                    </a:lnTo>
                    <a:close/>
                  </a:path>
                </a:pathLst>
              </a:custGeom>
              <a:solidFill>
                <a:schemeClr val="accent5"/>
              </a:solid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16"/>
              <p:cNvSpPr>
                <a:spLocks/>
              </p:cNvSpPr>
              <p:nvPr/>
            </p:nvSpPr>
            <p:spPr bwMode="auto">
              <a:xfrm>
                <a:off x="1127652" y="1853927"/>
                <a:ext cx="1921" cy="3488"/>
              </a:xfrm>
              <a:custGeom>
                <a:avLst/>
                <a:gdLst>
                  <a:gd name="T0" fmla="*/ 2 w 2"/>
                  <a:gd name="T1" fmla="*/ 0 h 4"/>
                  <a:gd name="T2" fmla="*/ 0 w 2"/>
                  <a:gd name="T3" fmla="*/ 0 h 4"/>
                  <a:gd name="T4" fmla="*/ 0 w 2"/>
                  <a:gd name="T5" fmla="*/ 4 h 4"/>
                  <a:gd name="T6" fmla="*/ 2 w 2"/>
                  <a:gd name="T7" fmla="*/ 0 h 4"/>
                </a:gdLst>
                <a:ahLst/>
                <a:cxnLst>
                  <a:cxn ang="0">
                    <a:pos x="T0" y="T1"/>
                  </a:cxn>
                  <a:cxn ang="0">
                    <a:pos x="T2" y="T3"/>
                  </a:cxn>
                  <a:cxn ang="0">
                    <a:pos x="T4" y="T5"/>
                  </a:cxn>
                  <a:cxn ang="0">
                    <a:pos x="T6" y="T7"/>
                  </a:cxn>
                </a:cxnLst>
                <a:rect l="0" t="0" r="r" b="b"/>
                <a:pathLst>
                  <a:path w="2" h="4">
                    <a:moveTo>
                      <a:pt x="2" y="0"/>
                    </a:moveTo>
                    <a:lnTo>
                      <a:pt x="0" y="0"/>
                    </a:lnTo>
                    <a:lnTo>
                      <a:pt x="0" y="4"/>
                    </a:lnTo>
                    <a:lnTo>
                      <a:pt x="2"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17"/>
              <p:cNvSpPr>
                <a:spLocks/>
              </p:cNvSpPr>
              <p:nvPr/>
            </p:nvSpPr>
            <p:spPr bwMode="auto">
              <a:xfrm>
                <a:off x="1127652" y="1853927"/>
                <a:ext cx="1921" cy="3488"/>
              </a:xfrm>
              <a:custGeom>
                <a:avLst/>
                <a:gdLst>
                  <a:gd name="T0" fmla="*/ 2 w 2"/>
                  <a:gd name="T1" fmla="*/ 0 h 4"/>
                  <a:gd name="T2" fmla="*/ 0 w 2"/>
                  <a:gd name="T3" fmla="*/ 0 h 4"/>
                  <a:gd name="T4" fmla="*/ 0 w 2"/>
                  <a:gd name="T5" fmla="*/ 4 h 4"/>
                  <a:gd name="T6" fmla="*/ 2 w 2"/>
                  <a:gd name="T7" fmla="*/ 0 h 4"/>
                </a:gdLst>
                <a:ahLst/>
                <a:cxnLst>
                  <a:cxn ang="0">
                    <a:pos x="T0" y="T1"/>
                  </a:cxn>
                  <a:cxn ang="0">
                    <a:pos x="T2" y="T3"/>
                  </a:cxn>
                  <a:cxn ang="0">
                    <a:pos x="T4" y="T5"/>
                  </a:cxn>
                  <a:cxn ang="0">
                    <a:pos x="T6" y="T7"/>
                  </a:cxn>
                </a:cxnLst>
                <a:rect l="0" t="0" r="r" b="b"/>
                <a:pathLst>
                  <a:path w="2" h="4">
                    <a:moveTo>
                      <a:pt x="2" y="0"/>
                    </a:moveTo>
                    <a:lnTo>
                      <a:pt x="0" y="0"/>
                    </a:lnTo>
                    <a:lnTo>
                      <a:pt x="0" y="4"/>
                    </a:lnTo>
                    <a:lnTo>
                      <a:pt x="2"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18"/>
              <p:cNvSpPr>
                <a:spLocks/>
              </p:cNvSpPr>
              <p:nvPr/>
            </p:nvSpPr>
            <p:spPr bwMode="auto">
              <a:xfrm>
                <a:off x="1178569" y="2385000"/>
                <a:ext cx="8646" cy="13081"/>
              </a:xfrm>
              <a:custGeom>
                <a:avLst/>
                <a:gdLst>
                  <a:gd name="T0" fmla="*/ 9 w 9"/>
                  <a:gd name="T1" fmla="*/ 13 h 15"/>
                  <a:gd name="T2" fmla="*/ 5 w 9"/>
                  <a:gd name="T3" fmla="*/ 8 h 15"/>
                  <a:gd name="T4" fmla="*/ 0 w 9"/>
                  <a:gd name="T5" fmla="*/ 0 h 15"/>
                  <a:gd name="T6" fmla="*/ 9 w 9"/>
                  <a:gd name="T7" fmla="*/ 15 h 15"/>
                  <a:gd name="T8" fmla="*/ 9 w 9"/>
                  <a:gd name="T9" fmla="*/ 13 h 15"/>
                </a:gdLst>
                <a:ahLst/>
                <a:cxnLst>
                  <a:cxn ang="0">
                    <a:pos x="T0" y="T1"/>
                  </a:cxn>
                  <a:cxn ang="0">
                    <a:pos x="T2" y="T3"/>
                  </a:cxn>
                  <a:cxn ang="0">
                    <a:pos x="T4" y="T5"/>
                  </a:cxn>
                  <a:cxn ang="0">
                    <a:pos x="T6" y="T7"/>
                  </a:cxn>
                  <a:cxn ang="0">
                    <a:pos x="T8" y="T9"/>
                  </a:cxn>
                </a:cxnLst>
                <a:rect l="0" t="0" r="r" b="b"/>
                <a:pathLst>
                  <a:path w="9" h="15">
                    <a:moveTo>
                      <a:pt x="9" y="13"/>
                    </a:moveTo>
                    <a:lnTo>
                      <a:pt x="5" y="8"/>
                    </a:lnTo>
                    <a:lnTo>
                      <a:pt x="0" y="0"/>
                    </a:lnTo>
                    <a:lnTo>
                      <a:pt x="9" y="15"/>
                    </a:lnTo>
                    <a:lnTo>
                      <a:pt x="9" y="13"/>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19"/>
              <p:cNvSpPr>
                <a:spLocks/>
              </p:cNvSpPr>
              <p:nvPr/>
            </p:nvSpPr>
            <p:spPr bwMode="auto">
              <a:xfrm>
                <a:off x="1178569" y="2385000"/>
                <a:ext cx="8646" cy="13081"/>
              </a:xfrm>
              <a:custGeom>
                <a:avLst/>
                <a:gdLst>
                  <a:gd name="T0" fmla="*/ 9 w 9"/>
                  <a:gd name="T1" fmla="*/ 13 h 15"/>
                  <a:gd name="T2" fmla="*/ 5 w 9"/>
                  <a:gd name="T3" fmla="*/ 8 h 15"/>
                  <a:gd name="T4" fmla="*/ 0 w 9"/>
                  <a:gd name="T5" fmla="*/ 0 h 15"/>
                  <a:gd name="T6" fmla="*/ 9 w 9"/>
                  <a:gd name="T7" fmla="*/ 15 h 15"/>
                  <a:gd name="T8" fmla="*/ 9 w 9"/>
                  <a:gd name="T9" fmla="*/ 13 h 15"/>
                </a:gdLst>
                <a:ahLst/>
                <a:cxnLst>
                  <a:cxn ang="0">
                    <a:pos x="T0" y="T1"/>
                  </a:cxn>
                  <a:cxn ang="0">
                    <a:pos x="T2" y="T3"/>
                  </a:cxn>
                  <a:cxn ang="0">
                    <a:pos x="T4" y="T5"/>
                  </a:cxn>
                  <a:cxn ang="0">
                    <a:pos x="T6" y="T7"/>
                  </a:cxn>
                  <a:cxn ang="0">
                    <a:pos x="T8" y="T9"/>
                  </a:cxn>
                </a:cxnLst>
                <a:rect l="0" t="0" r="r" b="b"/>
                <a:pathLst>
                  <a:path w="9" h="15">
                    <a:moveTo>
                      <a:pt x="9" y="13"/>
                    </a:moveTo>
                    <a:lnTo>
                      <a:pt x="5" y="8"/>
                    </a:lnTo>
                    <a:lnTo>
                      <a:pt x="0" y="0"/>
                    </a:lnTo>
                    <a:lnTo>
                      <a:pt x="9" y="15"/>
                    </a:lnTo>
                    <a:lnTo>
                      <a:pt x="9" y="13"/>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7" name="Group 56"/>
              <p:cNvGrpSpPr/>
              <p:nvPr/>
            </p:nvGrpSpPr>
            <p:grpSpPr>
              <a:xfrm>
                <a:off x="1223722" y="1378665"/>
                <a:ext cx="543750" cy="357537"/>
                <a:chOff x="1223722" y="1378665"/>
                <a:chExt cx="543750" cy="357537"/>
              </a:xfrm>
              <a:grpFill/>
            </p:grpSpPr>
            <p:sp>
              <p:nvSpPr>
                <p:cNvPr id="280" name="Freeform 8"/>
                <p:cNvSpPr>
                  <a:spLocks/>
                </p:cNvSpPr>
                <p:nvPr/>
              </p:nvSpPr>
              <p:spPr bwMode="auto">
                <a:xfrm>
                  <a:off x="1344768" y="1404826"/>
                  <a:ext cx="10568" cy="14825"/>
                </a:xfrm>
                <a:custGeom>
                  <a:avLst/>
                  <a:gdLst>
                    <a:gd name="T0" fmla="*/ 9 w 11"/>
                    <a:gd name="T1" fmla="*/ 17 h 17"/>
                    <a:gd name="T2" fmla="*/ 11 w 11"/>
                    <a:gd name="T3" fmla="*/ 9 h 17"/>
                    <a:gd name="T4" fmla="*/ 5 w 11"/>
                    <a:gd name="T5" fmla="*/ 4 h 17"/>
                    <a:gd name="T6" fmla="*/ 2 w 11"/>
                    <a:gd name="T7" fmla="*/ 0 h 17"/>
                    <a:gd name="T8" fmla="*/ 0 w 11"/>
                    <a:gd name="T9" fmla="*/ 9 h 17"/>
                    <a:gd name="T10" fmla="*/ 3 w 11"/>
                    <a:gd name="T11" fmla="*/ 17 h 17"/>
                    <a:gd name="T12" fmla="*/ 9 w 11"/>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9" y="17"/>
                      </a:moveTo>
                      <a:lnTo>
                        <a:pt x="11" y="9"/>
                      </a:lnTo>
                      <a:lnTo>
                        <a:pt x="5" y="4"/>
                      </a:lnTo>
                      <a:lnTo>
                        <a:pt x="2" y="0"/>
                      </a:lnTo>
                      <a:lnTo>
                        <a:pt x="0" y="9"/>
                      </a:lnTo>
                      <a:lnTo>
                        <a:pt x="3" y="17"/>
                      </a:lnTo>
                      <a:lnTo>
                        <a:pt x="9" y="17"/>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9"/>
                <p:cNvSpPr>
                  <a:spLocks/>
                </p:cNvSpPr>
                <p:nvPr/>
              </p:nvSpPr>
              <p:spPr bwMode="auto">
                <a:xfrm>
                  <a:off x="1344768" y="1404826"/>
                  <a:ext cx="10568" cy="14825"/>
                </a:xfrm>
                <a:custGeom>
                  <a:avLst/>
                  <a:gdLst>
                    <a:gd name="T0" fmla="*/ 9 w 11"/>
                    <a:gd name="T1" fmla="*/ 17 h 17"/>
                    <a:gd name="T2" fmla="*/ 11 w 11"/>
                    <a:gd name="T3" fmla="*/ 9 h 17"/>
                    <a:gd name="T4" fmla="*/ 5 w 11"/>
                    <a:gd name="T5" fmla="*/ 4 h 17"/>
                    <a:gd name="T6" fmla="*/ 2 w 11"/>
                    <a:gd name="T7" fmla="*/ 0 h 17"/>
                    <a:gd name="T8" fmla="*/ 0 w 11"/>
                    <a:gd name="T9" fmla="*/ 9 h 17"/>
                    <a:gd name="T10" fmla="*/ 3 w 11"/>
                    <a:gd name="T11" fmla="*/ 17 h 17"/>
                    <a:gd name="T12" fmla="*/ 9 w 11"/>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9" y="17"/>
                      </a:moveTo>
                      <a:lnTo>
                        <a:pt x="11" y="9"/>
                      </a:lnTo>
                      <a:lnTo>
                        <a:pt x="5" y="4"/>
                      </a:lnTo>
                      <a:lnTo>
                        <a:pt x="2" y="0"/>
                      </a:lnTo>
                      <a:lnTo>
                        <a:pt x="0" y="9"/>
                      </a:lnTo>
                      <a:lnTo>
                        <a:pt x="3" y="17"/>
                      </a:lnTo>
                      <a:lnTo>
                        <a:pt x="9" y="17"/>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2" name="Freeform 10"/>
                <p:cNvSpPr>
                  <a:spLocks/>
                </p:cNvSpPr>
                <p:nvPr/>
              </p:nvSpPr>
              <p:spPr bwMode="auto">
                <a:xfrm>
                  <a:off x="1361100" y="1401338"/>
                  <a:ext cx="12489" cy="10464"/>
                </a:xfrm>
                <a:custGeom>
                  <a:avLst/>
                  <a:gdLst>
                    <a:gd name="T0" fmla="*/ 7 w 13"/>
                    <a:gd name="T1" fmla="*/ 6 h 12"/>
                    <a:gd name="T2" fmla="*/ 9 w 13"/>
                    <a:gd name="T3" fmla="*/ 12 h 12"/>
                    <a:gd name="T4" fmla="*/ 13 w 13"/>
                    <a:gd name="T5" fmla="*/ 6 h 12"/>
                    <a:gd name="T6" fmla="*/ 7 w 13"/>
                    <a:gd name="T7" fmla="*/ 0 h 12"/>
                    <a:gd name="T8" fmla="*/ 3 w 13"/>
                    <a:gd name="T9" fmla="*/ 0 h 12"/>
                    <a:gd name="T10" fmla="*/ 0 w 13"/>
                    <a:gd name="T11" fmla="*/ 8 h 12"/>
                    <a:gd name="T12" fmla="*/ 5 w 13"/>
                    <a:gd name="T13" fmla="*/ 12 h 12"/>
                    <a:gd name="T14" fmla="*/ 7 w 1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2">
                      <a:moveTo>
                        <a:pt x="7" y="6"/>
                      </a:moveTo>
                      <a:lnTo>
                        <a:pt x="9" y="12"/>
                      </a:lnTo>
                      <a:lnTo>
                        <a:pt x="13" y="6"/>
                      </a:lnTo>
                      <a:lnTo>
                        <a:pt x="7" y="0"/>
                      </a:lnTo>
                      <a:lnTo>
                        <a:pt x="3" y="0"/>
                      </a:lnTo>
                      <a:lnTo>
                        <a:pt x="0" y="8"/>
                      </a:lnTo>
                      <a:lnTo>
                        <a:pt x="5" y="12"/>
                      </a:lnTo>
                      <a:lnTo>
                        <a:pt x="7" y="6"/>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3" name="Freeform 11"/>
                <p:cNvSpPr>
                  <a:spLocks/>
                </p:cNvSpPr>
                <p:nvPr/>
              </p:nvSpPr>
              <p:spPr bwMode="auto">
                <a:xfrm>
                  <a:off x="1361100" y="1401338"/>
                  <a:ext cx="12489" cy="10464"/>
                </a:xfrm>
                <a:custGeom>
                  <a:avLst/>
                  <a:gdLst>
                    <a:gd name="T0" fmla="*/ 7 w 13"/>
                    <a:gd name="T1" fmla="*/ 6 h 12"/>
                    <a:gd name="T2" fmla="*/ 9 w 13"/>
                    <a:gd name="T3" fmla="*/ 12 h 12"/>
                    <a:gd name="T4" fmla="*/ 13 w 13"/>
                    <a:gd name="T5" fmla="*/ 6 h 12"/>
                    <a:gd name="T6" fmla="*/ 7 w 13"/>
                    <a:gd name="T7" fmla="*/ 0 h 12"/>
                    <a:gd name="T8" fmla="*/ 3 w 13"/>
                    <a:gd name="T9" fmla="*/ 0 h 12"/>
                    <a:gd name="T10" fmla="*/ 0 w 13"/>
                    <a:gd name="T11" fmla="*/ 8 h 12"/>
                    <a:gd name="T12" fmla="*/ 5 w 13"/>
                    <a:gd name="T13" fmla="*/ 12 h 12"/>
                    <a:gd name="T14" fmla="*/ 7 w 1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2">
                      <a:moveTo>
                        <a:pt x="7" y="6"/>
                      </a:moveTo>
                      <a:lnTo>
                        <a:pt x="9" y="12"/>
                      </a:lnTo>
                      <a:lnTo>
                        <a:pt x="13" y="6"/>
                      </a:lnTo>
                      <a:lnTo>
                        <a:pt x="7" y="0"/>
                      </a:lnTo>
                      <a:lnTo>
                        <a:pt x="3" y="0"/>
                      </a:lnTo>
                      <a:lnTo>
                        <a:pt x="0" y="8"/>
                      </a:lnTo>
                      <a:lnTo>
                        <a:pt x="5" y="12"/>
                      </a:lnTo>
                      <a:lnTo>
                        <a:pt x="7" y="6"/>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Freeform 12"/>
                <p:cNvSpPr>
                  <a:spLocks/>
                </p:cNvSpPr>
                <p:nvPr/>
              </p:nvSpPr>
              <p:spPr bwMode="auto">
                <a:xfrm>
                  <a:off x="1363021" y="1434476"/>
                  <a:ext cx="21135" cy="45346"/>
                </a:xfrm>
                <a:custGeom>
                  <a:avLst/>
                  <a:gdLst>
                    <a:gd name="T0" fmla="*/ 20 w 22"/>
                    <a:gd name="T1" fmla="*/ 7 h 52"/>
                    <a:gd name="T2" fmla="*/ 16 w 22"/>
                    <a:gd name="T3" fmla="*/ 0 h 52"/>
                    <a:gd name="T4" fmla="*/ 15 w 22"/>
                    <a:gd name="T5" fmla="*/ 0 h 52"/>
                    <a:gd name="T6" fmla="*/ 7 w 22"/>
                    <a:gd name="T7" fmla="*/ 5 h 52"/>
                    <a:gd name="T8" fmla="*/ 0 w 22"/>
                    <a:gd name="T9" fmla="*/ 13 h 52"/>
                    <a:gd name="T10" fmla="*/ 3 w 22"/>
                    <a:gd name="T11" fmla="*/ 21 h 52"/>
                    <a:gd name="T12" fmla="*/ 9 w 22"/>
                    <a:gd name="T13" fmla="*/ 28 h 52"/>
                    <a:gd name="T14" fmla="*/ 7 w 22"/>
                    <a:gd name="T15" fmla="*/ 34 h 52"/>
                    <a:gd name="T16" fmla="*/ 9 w 22"/>
                    <a:gd name="T17" fmla="*/ 41 h 52"/>
                    <a:gd name="T18" fmla="*/ 16 w 22"/>
                    <a:gd name="T19" fmla="*/ 49 h 52"/>
                    <a:gd name="T20" fmla="*/ 16 w 22"/>
                    <a:gd name="T21" fmla="*/ 52 h 52"/>
                    <a:gd name="T22" fmla="*/ 22 w 22"/>
                    <a:gd name="T23" fmla="*/ 49 h 52"/>
                    <a:gd name="T24" fmla="*/ 22 w 22"/>
                    <a:gd name="T25" fmla="*/ 43 h 52"/>
                    <a:gd name="T26" fmla="*/ 18 w 22"/>
                    <a:gd name="T27" fmla="*/ 36 h 52"/>
                    <a:gd name="T28" fmla="*/ 11 w 22"/>
                    <a:gd name="T29" fmla="*/ 36 h 52"/>
                    <a:gd name="T30" fmla="*/ 11 w 22"/>
                    <a:gd name="T31" fmla="*/ 21 h 52"/>
                    <a:gd name="T32" fmla="*/ 5 w 22"/>
                    <a:gd name="T33" fmla="*/ 13 h 52"/>
                    <a:gd name="T34" fmla="*/ 13 w 22"/>
                    <a:gd name="T35" fmla="*/ 9 h 52"/>
                    <a:gd name="T36" fmla="*/ 20 w 22"/>
                    <a:gd name="T3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52">
                      <a:moveTo>
                        <a:pt x="20" y="7"/>
                      </a:moveTo>
                      <a:lnTo>
                        <a:pt x="16" y="0"/>
                      </a:lnTo>
                      <a:lnTo>
                        <a:pt x="15" y="0"/>
                      </a:lnTo>
                      <a:lnTo>
                        <a:pt x="7" y="5"/>
                      </a:lnTo>
                      <a:lnTo>
                        <a:pt x="0" y="13"/>
                      </a:lnTo>
                      <a:lnTo>
                        <a:pt x="3" y="21"/>
                      </a:lnTo>
                      <a:lnTo>
                        <a:pt x="9" y="28"/>
                      </a:lnTo>
                      <a:lnTo>
                        <a:pt x="7" y="34"/>
                      </a:lnTo>
                      <a:lnTo>
                        <a:pt x="9" y="41"/>
                      </a:lnTo>
                      <a:lnTo>
                        <a:pt x="16" y="49"/>
                      </a:lnTo>
                      <a:lnTo>
                        <a:pt x="16" y="52"/>
                      </a:lnTo>
                      <a:lnTo>
                        <a:pt x="22" y="49"/>
                      </a:lnTo>
                      <a:lnTo>
                        <a:pt x="22" y="43"/>
                      </a:lnTo>
                      <a:lnTo>
                        <a:pt x="18" y="36"/>
                      </a:lnTo>
                      <a:lnTo>
                        <a:pt x="11" y="36"/>
                      </a:lnTo>
                      <a:lnTo>
                        <a:pt x="11" y="21"/>
                      </a:lnTo>
                      <a:lnTo>
                        <a:pt x="5" y="13"/>
                      </a:lnTo>
                      <a:lnTo>
                        <a:pt x="13" y="9"/>
                      </a:lnTo>
                      <a:lnTo>
                        <a:pt x="20" y="7"/>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Freeform 13"/>
                <p:cNvSpPr>
                  <a:spLocks/>
                </p:cNvSpPr>
                <p:nvPr/>
              </p:nvSpPr>
              <p:spPr bwMode="auto">
                <a:xfrm>
                  <a:off x="1363021" y="1434476"/>
                  <a:ext cx="21135" cy="45346"/>
                </a:xfrm>
                <a:custGeom>
                  <a:avLst/>
                  <a:gdLst>
                    <a:gd name="T0" fmla="*/ 20 w 22"/>
                    <a:gd name="T1" fmla="*/ 7 h 52"/>
                    <a:gd name="T2" fmla="*/ 16 w 22"/>
                    <a:gd name="T3" fmla="*/ 0 h 52"/>
                    <a:gd name="T4" fmla="*/ 15 w 22"/>
                    <a:gd name="T5" fmla="*/ 0 h 52"/>
                    <a:gd name="T6" fmla="*/ 7 w 22"/>
                    <a:gd name="T7" fmla="*/ 5 h 52"/>
                    <a:gd name="T8" fmla="*/ 0 w 22"/>
                    <a:gd name="T9" fmla="*/ 13 h 52"/>
                    <a:gd name="T10" fmla="*/ 3 w 22"/>
                    <a:gd name="T11" fmla="*/ 21 h 52"/>
                    <a:gd name="T12" fmla="*/ 9 w 22"/>
                    <a:gd name="T13" fmla="*/ 28 h 52"/>
                    <a:gd name="T14" fmla="*/ 7 w 22"/>
                    <a:gd name="T15" fmla="*/ 34 h 52"/>
                    <a:gd name="T16" fmla="*/ 9 w 22"/>
                    <a:gd name="T17" fmla="*/ 41 h 52"/>
                    <a:gd name="T18" fmla="*/ 16 w 22"/>
                    <a:gd name="T19" fmla="*/ 49 h 52"/>
                    <a:gd name="T20" fmla="*/ 16 w 22"/>
                    <a:gd name="T21" fmla="*/ 52 h 52"/>
                    <a:gd name="T22" fmla="*/ 22 w 22"/>
                    <a:gd name="T23" fmla="*/ 49 h 52"/>
                    <a:gd name="T24" fmla="*/ 22 w 22"/>
                    <a:gd name="T25" fmla="*/ 43 h 52"/>
                    <a:gd name="T26" fmla="*/ 18 w 22"/>
                    <a:gd name="T27" fmla="*/ 36 h 52"/>
                    <a:gd name="T28" fmla="*/ 11 w 22"/>
                    <a:gd name="T29" fmla="*/ 36 h 52"/>
                    <a:gd name="T30" fmla="*/ 11 w 22"/>
                    <a:gd name="T31" fmla="*/ 21 h 52"/>
                    <a:gd name="T32" fmla="*/ 5 w 22"/>
                    <a:gd name="T33" fmla="*/ 13 h 52"/>
                    <a:gd name="T34" fmla="*/ 13 w 22"/>
                    <a:gd name="T35" fmla="*/ 9 h 52"/>
                    <a:gd name="T36" fmla="*/ 20 w 22"/>
                    <a:gd name="T3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52">
                      <a:moveTo>
                        <a:pt x="20" y="7"/>
                      </a:moveTo>
                      <a:lnTo>
                        <a:pt x="16" y="0"/>
                      </a:lnTo>
                      <a:lnTo>
                        <a:pt x="15" y="0"/>
                      </a:lnTo>
                      <a:lnTo>
                        <a:pt x="7" y="5"/>
                      </a:lnTo>
                      <a:lnTo>
                        <a:pt x="0" y="13"/>
                      </a:lnTo>
                      <a:lnTo>
                        <a:pt x="3" y="21"/>
                      </a:lnTo>
                      <a:lnTo>
                        <a:pt x="9" y="28"/>
                      </a:lnTo>
                      <a:lnTo>
                        <a:pt x="7" y="34"/>
                      </a:lnTo>
                      <a:lnTo>
                        <a:pt x="9" y="41"/>
                      </a:lnTo>
                      <a:lnTo>
                        <a:pt x="16" y="49"/>
                      </a:lnTo>
                      <a:lnTo>
                        <a:pt x="16" y="52"/>
                      </a:lnTo>
                      <a:lnTo>
                        <a:pt x="22" y="49"/>
                      </a:lnTo>
                      <a:lnTo>
                        <a:pt x="22" y="43"/>
                      </a:lnTo>
                      <a:lnTo>
                        <a:pt x="18" y="36"/>
                      </a:lnTo>
                      <a:lnTo>
                        <a:pt x="11" y="36"/>
                      </a:lnTo>
                      <a:lnTo>
                        <a:pt x="11" y="21"/>
                      </a:lnTo>
                      <a:lnTo>
                        <a:pt x="5" y="13"/>
                      </a:lnTo>
                      <a:lnTo>
                        <a:pt x="13" y="9"/>
                      </a:lnTo>
                      <a:lnTo>
                        <a:pt x="20" y="7"/>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6" name="Freeform 20"/>
                <p:cNvSpPr>
                  <a:spLocks/>
                </p:cNvSpPr>
                <p:nvPr/>
              </p:nvSpPr>
              <p:spPr bwMode="auto">
                <a:xfrm>
                  <a:off x="1223722" y="1378665"/>
                  <a:ext cx="543750" cy="357537"/>
                </a:xfrm>
                <a:custGeom>
                  <a:avLst/>
                  <a:gdLst>
                    <a:gd name="T0" fmla="*/ 75 w 566"/>
                    <a:gd name="T1" fmla="*/ 344 h 410"/>
                    <a:gd name="T2" fmla="*/ 98 w 566"/>
                    <a:gd name="T3" fmla="*/ 357 h 410"/>
                    <a:gd name="T4" fmla="*/ 133 w 566"/>
                    <a:gd name="T5" fmla="*/ 361 h 410"/>
                    <a:gd name="T6" fmla="*/ 165 w 566"/>
                    <a:gd name="T7" fmla="*/ 359 h 410"/>
                    <a:gd name="T8" fmla="*/ 188 w 566"/>
                    <a:gd name="T9" fmla="*/ 376 h 410"/>
                    <a:gd name="T10" fmla="*/ 237 w 566"/>
                    <a:gd name="T11" fmla="*/ 376 h 410"/>
                    <a:gd name="T12" fmla="*/ 270 w 566"/>
                    <a:gd name="T13" fmla="*/ 380 h 410"/>
                    <a:gd name="T14" fmla="*/ 317 w 566"/>
                    <a:gd name="T15" fmla="*/ 376 h 410"/>
                    <a:gd name="T16" fmla="*/ 355 w 566"/>
                    <a:gd name="T17" fmla="*/ 376 h 410"/>
                    <a:gd name="T18" fmla="*/ 511 w 566"/>
                    <a:gd name="T19" fmla="*/ 383 h 410"/>
                    <a:gd name="T20" fmla="*/ 564 w 566"/>
                    <a:gd name="T21" fmla="*/ 100 h 410"/>
                    <a:gd name="T22" fmla="*/ 263 w 566"/>
                    <a:gd name="T23" fmla="*/ 24 h 410"/>
                    <a:gd name="T24" fmla="*/ 165 w 566"/>
                    <a:gd name="T25" fmla="*/ 17 h 410"/>
                    <a:gd name="T26" fmla="*/ 176 w 566"/>
                    <a:gd name="T27" fmla="*/ 38 h 410"/>
                    <a:gd name="T28" fmla="*/ 173 w 566"/>
                    <a:gd name="T29" fmla="*/ 53 h 410"/>
                    <a:gd name="T30" fmla="*/ 158 w 566"/>
                    <a:gd name="T31" fmla="*/ 62 h 410"/>
                    <a:gd name="T32" fmla="*/ 171 w 566"/>
                    <a:gd name="T33" fmla="*/ 83 h 410"/>
                    <a:gd name="T34" fmla="*/ 175 w 566"/>
                    <a:gd name="T35" fmla="*/ 115 h 410"/>
                    <a:gd name="T36" fmla="*/ 154 w 566"/>
                    <a:gd name="T37" fmla="*/ 141 h 410"/>
                    <a:gd name="T38" fmla="*/ 146 w 566"/>
                    <a:gd name="T39" fmla="*/ 177 h 410"/>
                    <a:gd name="T40" fmla="*/ 116 w 566"/>
                    <a:gd name="T41" fmla="*/ 192 h 410"/>
                    <a:gd name="T42" fmla="*/ 99 w 566"/>
                    <a:gd name="T43" fmla="*/ 190 h 410"/>
                    <a:gd name="T44" fmla="*/ 107 w 566"/>
                    <a:gd name="T45" fmla="*/ 175 h 410"/>
                    <a:gd name="T46" fmla="*/ 116 w 566"/>
                    <a:gd name="T47" fmla="*/ 186 h 410"/>
                    <a:gd name="T48" fmla="*/ 131 w 566"/>
                    <a:gd name="T49" fmla="*/ 167 h 410"/>
                    <a:gd name="T50" fmla="*/ 141 w 566"/>
                    <a:gd name="T51" fmla="*/ 147 h 410"/>
                    <a:gd name="T52" fmla="*/ 141 w 566"/>
                    <a:gd name="T53" fmla="*/ 137 h 410"/>
                    <a:gd name="T54" fmla="*/ 154 w 566"/>
                    <a:gd name="T55" fmla="*/ 120 h 410"/>
                    <a:gd name="T56" fmla="*/ 114 w 566"/>
                    <a:gd name="T57" fmla="*/ 139 h 410"/>
                    <a:gd name="T58" fmla="*/ 116 w 566"/>
                    <a:gd name="T59" fmla="*/ 158 h 410"/>
                    <a:gd name="T60" fmla="*/ 114 w 566"/>
                    <a:gd name="T61" fmla="*/ 137 h 410"/>
                    <a:gd name="T62" fmla="*/ 131 w 566"/>
                    <a:gd name="T63" fmla="*/ 132 h 410"/>
                    <a:gd name="T64" fmla="*/ 141 w 566"/>
                    <a:gd name="T65" fmla="*/ 92 h 410"/>
                    <a:gd name="T66" fmla="*/ 129 w 566"/>
                    <a:gd name="T67" fmla="*/ 86 h 410"/>
                    <a:gd name="T68" fmla="*/ 113 w 566"/>
                    <a:gd name="T69" fmla="*/ 77 h 410"/>
                    <a:gd name="T70" fmla="*/ 77 w 566"/>
                    <a:gd name="T71" fmla="*/ 64 h 410"/>
                    <a:gd name="T72" fmla="*/ 41 w 566"/>
                    <a:gd name="T73" fmla="*/ 45 h 410"/>
                    <a:gd name="T74" fmla="*/ 17 w 566"/>
                    <a:gd name="T75" fmla="*/ 30 h 410"/>
                    <a:gd name="T76" fmla="*/ 7 w 566"/>
                    <a:gd name="T77" fmla="*/ 53 h 410"/>
                    <a:gd name="T78" fmla="*/ 13 w 566"/>
                    <a:gd name="T79" fmla="*/ 83 h 410"/>
                    <a:gd name="T80" fmla="*/ 17 w 566"/>
                    <a:gd name="T81" fmla="*/ 148 h 410"/>
                    <a:gd name="T82" fmla="*/ 17 w 566"/>
                    <a:gd name="T83" fmla="*/ 171 h 410"/>
                    <a:gd name="T84" fmla="*/ 24 w 566"/>
                    <a:gd name="T85" fmla="*/ 188 h 410"/>
                    <a:gd name="T86" fmla="*/ 13 w 566"/>
                    <a:gd name="T87" fmla="*/ 207 h 410"/>
                    <a:gd name="T88" fmla="*/ 28 w 566"/>
                    <a:gd name="T89" fmla="*/ 216 h 410"/>
                    <a:gd name="T90" fmla="*/ 13 w 566"/>
                    <a:gd name="T91" fmla="*/ 233 h 410"/>
                    <a:gd name="T92" fmla="*/ 5 w 566"/>
                    <a:gd name="T93" fmla="*/ 237 h 410"/>
                    <a:gd name="T94" fmla="*/ 5 w 566"/>
                    <a:gd name="T95" fmla="*/ 252 h 410"/>
                    <a:gd name="T96" fmla="*/ 35 w 566"/>
                    <a:gd name="T97" fmla="*/ 263 h 410"/>
                    <a:gd name="T98" fmla="*/ 45 w 566"/>
                    <a:gd name="T99" fmla="*/ 272 h 410"/>
                    <a:gd name="T100" fmla="*/ 67 w 566"/>
                    <a:gd name="T101" fmla="*/ 288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6" h="410">
                      <a:moveTo>
                        <a:pt x="67" y="288"/>
                      </a:moveTo>
                      <a:lnTo>
                        <a:pt x="75" y="295"/>
                      </a:lnTo>
                      <a:lnTo>
                        <a:pt x="79" y="308"/>
                      </a:lnTo>
                      <a:lnTo>
                        <a:pt x="75" y="344"/>
                      </a:lnTo>
                      <a:lnTo>
                        <a:pt x="77" y="348"/>
                      </a:lnTo>
                      <a:lnTo>
                        <a:pt x="88" y="351"/>
                      </a:lnTo>
                      <a:lnTo>
                        <a:pt x="96" y="357"/>
                      </a:lnTo>
                      <a:lnTo>
                        <a:pt x="98" y="357"/>
                      </a:lnTo>
                      <a:lnTo>
                        <a:pt x="105" y="363"/>
                      </a:lnTo>
                      <a:lnTo>
                        <a:pt x="113" y="363"/>
                      </a:lnTo>
                      <a:lnTo>
                        <a:pt x="126" y="361"/>
                      </a:lnTo>
                      <a:lnTo>
                        <a:pt x="133" y="361"/>
                      </a:lnTo>
                      <a:lnTo>
                        <a:pt x="141" y="355"/>
                      </a:lnTo>
                      <a:lnTo>
                        <a:pt x="146" y="355"/>
                      </a:lnTo>
                      <a:lnTo>
                        <a:pt x="154" y="359"/>
                      </a:lnTo>
                      <a:lnTo>
                        <a:pt x="165" y="359"/>
                      </a:lnTo>
                      <a:lnTo>
                        <a:pt x="173" y="363"/>
                      </a:lnTo>
                      <a:lnTo>
                        <a:pt x="178" y="365"/>
                      </a:lnTo>
                      <a:lnTo>
                        <a:pt x="186" y="370"/>
                      </a:lnTo>
                      <a:lnTo>
                        <a:pt x="188" y="376"/>
                      </a:lnTo>
                      <a:lnTo>
                        <a:pt x="201" y="376"/>
                      </a:lnTo>
                      <a:lnTo>
                        <a:pt x="208" y="378"/>
                      </a:lnTo>
                      <a:lnTo>
                        <a:pt x="229" y="374"/>
                      </a:lnTo>
                      <a:lnTo>
                        <a:pt x="237" y="376"/>
                      </a:lnTo>
                      <a:lnTo>
                        <a:pt x="244" y="382"/>
                      </a:lnTo>
                      <a:lnTo>
                        <a:pt x="250" y="383"/>
                      </a:lnTo>
                      <a:lnTo>
                        <a:pt x="257" y="383"/>
                      </a:lnTo>
                      <a:lnTo>
                        <a:pt x="270" y="380"/>
                      </a:lnTo>
                      <a:lnTo>
                        <a:pt x="284" y="378"/>
                      </a:lnTo>
                      <a:lnTo>
                        <a:pt x="306" y="378"/>
                      </a:lnTo>
                      <a:lnTo>
                        <a:pt x="314" y="374"/>
                      </a:lnTo>
                      <a:lnTo>
                        <a:pt x="317" y="376"/>
                      </a:lnTo>
                      <a:lnTo>
                        <a:pt x="334" y="378"/>
                      </a:lnTo>
                      <a:lnTo>
                        <a:pt x="342" y="380"/>
                      </a:lnTo>
                      <a:lnTo>
                        <a:pt x="349" y="382"/>
                      </a:lnTo>
                      <a:lnTo>
                        <a:pt x="355" y="376"/>
                      </a:lnTo>
                      <a:lnTo>
                        <a:pt x="423" y="393"/>
                      </a:lnTo>
                      <a:lnTo>
                        <a:pt x="511" y="410"/>
                      </a:lnTo>
                      <a:lnTo>
                        <a:pt x="509" y="404"/>
                      </a:lnTo>
                      <a:lnTo>
                        <a:pt x="511" y="383"/>
                      </a:lnTo>
                      <a:lnTo>
                        <a:pt x="507" y="368"/>
                      </a:lnTo>
                      <a:lnTo>
                        <a:pt x="511" y="363"/>
                      </a:lnTo>
                      <a:lnTo>
                        <a:pt x="513" y="340"/>
                      </a:lnTo>
                      <a:lnTo>
                        <a:pt x="564" y="100"/>
                      </a:lnTo>
                      <a:lnTo>
                        <a:pt x="566" y="96"/>
                      </a:lnTo>
                      <a:lnTo>
                        <a:pt x="498" y="81"/>
                      </a:lnTo>
                      <a:lnTo>
                        <a:pt x="372" y="53"/>
                      </a:lnTo>
                      <a:lnTo>
                        <a:pt x="263" y="24"/>
                      </a:lnTo>
                      <a:lnTo>
                        <a:pt x="167" y="0"/>
                      </a:lnTo>
                      <a:lnTo>
                        <a:pt x="161" y="4"/>
                      </a:lnTo>
                      <a:lnTo>
                        <a:pt x="163" y="11"/>
                      </a:lnTo>
                      <a:lnTo>
                        <a:pt x="165" y="17"/>
                      </a:lnTo>
                      <a:lnTo>
                        <a:pt x="165" y="19"/>
                      </a:lnTo>
                      <a:lnTo>
                        <a:pt x="171" y="26"/>
                      </a:lnTo>
                      <a:lnTo>
                        <a:pt x="178" y="30"/>
                      </a:lnTo>
                      <a:lnTo>
                        <a:pt x="176" y="38"/>
                      </a:lnTo>
                      <a:lnTo>
                        <a:pt x="176" y="43"/>
                      </a:lnTo>
                      <a:lnTo>
                        <a:pt x="176" y="51"/>
                      </a:lnTo>
                      <a:lnTo>
                        <a:pt x="169" y="47"/>
                      </a:lnTo>
                      <a:lnTo>
                        <a:pt x="173" y="53"/>
                      </a:lnTo>
                      <a:lnTo>
                        <a:pt x="171" y="60"/>
                      </a:lnTo>
                      <a:lnTo>
                        <a:pt x="163" y="56"/>
                      </a:lnTo>
                      <a:lnTo>
                        <a:pt x="158" y="56"/>
                      </a:lnTo>
                      <a:lnTo>
                        <a:pt x="158" y="62"/>
                      </a:lnTo>
                      <a:lnTo>
                        <a:pt x="165" y="62"/>
                      </a:lnTo>
                      <a:lnTo>
                        <a:pt x="167" y="69"/>
                      </a:lnTo>
                      <a:lnTo>
                        <a:pt x="173" y="77"/>
                      </a:lnTo>
                      <a:lnTo>
                        <a:pt x="171" y="83"/>
                      </a:lnTo>
                      <a:lnTo>
                        <a:pt x="173" y="86"/>
                      </a:lnTo>
                      <a:lnTo>
                        <a:pt x="171" y="100"/>
                      </a:lnTo>
                      <a:lnTo>
                        <a:pt x="175" y="107"/>
                      </a:lnTo>
                      <a:lnTo>
                        <a:pt x="175" y="115"/>
                      </a:lnTo>
                      <a:lnTo>
                        <a:pt x="167" y="120"/>
                      </a:lnTo>
                      <a:lnTo>
                        <a:pt x="160" y="130"/>
                      </a:lnTo>
                      <a:lnTo>
                        <a:pt x="161" y="137"/>
                      </a:lnTo>
                      <a:lnTo>
                        <a:pt x="154" y="141"/>
                      </a:lnTo>
                      <a:lnTo>
                        <a:pt x="158" y="148"/>
                      </a:lnTo>
                      <a:lnTo>
                        <a:pt x="152" y="154"/>
                      </a:lnTo>
                      <a:lnTo>
                        <a:pt x="154" y="169"/>
                      </a:lnTo>
                      <a:lnTo>
                        <a:pt x="146" y="177"/>
                      </a:lnTo>
                      <a:lnTo>
                        <a:pt x="133" y="180"/>
                      </a:lnTo>
                      <a:lnTo>
                        <a:pt x="129" y="186"/>
                      </a:lnTo>
                      <a:lnTo>
                        <a:pt x="124" y="192"/>
                      </a:lnTo>
                      <a:lnTo>
                        <a:pt x="116" y="192"/>
                      </a:lnTo>
                      <a:lnTo>
                        <a:pt x="113" y="184"/>
                      </a:lnTo>
                      <a:lnTo>
                        <a:pt x="105" y="188"/>
                      </a:lnTo>
                      <a:lnTo>
                        <a:pt x="105" y="195"/>
                      </a:lnTo>
                      <a:lnTo>
                        <a:pt x="99" y="190"/>
                      </a:lnTo>
                      <a:lnTo>
                        <a:pt x="101" y="184"/>
                      </a:lnTo>
                      <a:lnTo>
                        <a:pt x="94" y="182"/>
                      </a:lnTo>
                      <a:lnTo>
                        <a:pt x="101" y="180"/>
                      </a:lnTo>
                      <a:lnTo>
                        <a:pt x="107" y="175"/>
                      </a:lnTo>
                      <a:lnTo>
                        <a:pt x="120" y="165"/>
                      </a:lnTo>
                      <a:lnTo>
                        <a:pt x="118" y="173"/>
                      </a:lnTo>
                      <a:lnTo>
                        <a:pt x="116" y="179"/>
                      </a:lnTo>
                      <a:lnTo>
                        <a:pt x="116" y="186"/>
                      </a:lnTo>
                      <a:lnTo>
                        <a:pt x="118" y="182"/>
                      </a:lnTo>
                      <a:lnTo>
                        <a:pt x="120" y="175"/>
                      </a:lnTo>
                      <a:lnTo>
                        <a:pt x="126" y="169"/>
                      </a:lnTo>
                      <a:lnTo>
                        <a:pt x="131" y="167"/>
                      </a:lnTo>
                      <a:lnTo>
                        <a:pt x="126" y="175"/>
                      </a:lnTo>
                      <a:lnTo>
                        <a:pt x="133" y="179"/>
                      </a:lnTo>
                      <a:lnTo>
                        <a:pt x="145" y="154"/>
                      </a:lnTo>
                      <a:lnTo>
                        <a:pt x="141" y="147"/>
                      </a:lnTo>
                      <a:lnTo>
                        <a:pt x="133" y="148"/>
                      </a:lnTo>
                      <a:lnTo>
                        <a:pt x="133" y="141"/>
                      </a:lnTo>
                      <a:lnTo>
                        <a:pt x="141" y="143"/>
                      </a:lnTo>
                      <a:lnTo>
                        <a:pt x="141" y="137"/>
                      </a:lnTo>
                      <a:lnTo>
                        <a:pt x="141" y="130"/>
                      </a:lnTo>
                      <a:lnTo>
                        <a:pt x="146" y="132"/>
                      </a:lnTo>
                      <a:lnTo>
                        <a:pt x="152" y="128"/>
                      </a:lnTo>
                      <a:lnTo>
                        <a:pt x="154" y="120"/>
                      </a:lnTo>
                      <a:lnTo>
                        <a:pt x="150" y="113"/>
                      </a:lnTo>
                      <a:lnTo>
                        <a:pt x="133" y="128"/>
                      </a:lnTo>
                      <a:lnTo>
                        <a:pt x="128" y="135"/>
                      </a:lnTo>
                      <a:lnTo>
                        <a:pt x="114" y="139"/>
                      </a:lnTo>
                      <a:lnTo>
                        <a:pt x="99" y="152"/>
                      </a:lnTo>
                      <a:lnTo>
                        <a:pt x="101" y="160"/>
                      </a:lnTo>
                      <a:lnTo>
                        <a:pt x="109" y="158"/>
                      </a:lnTo>
                      <a:lnTo>
                        <a:pt x="116" y="158"/>
                      </a:lnTo>
                      <a:lnTo>
                        <a:pt x="101" y="162"/>
                      </a:lnTo>
                      <a:lnTo>
                        <a:pt x="96" y="156"/>
                      </a:lnTo>
                      <a:lnTo>
                        <a:pt x="99" y="148"/>
                      </a:lnTo>
                      <a:lnTo>
                        <a:pt x="114" y="137"/>
                      </a:lnTo>
                      <a:lnTo>
                        <a:pt x="120" y="133"/>
                      </a:lnTo>
                      <a:lnTo>
                        <a:pt x="133" y="118"/>
                      </a:lnTo>
                      <a:lnTo>
                        <a:pt x="131" y="124"/>
                      </a:lnTo>
                      <a:lnTo>
                        <a:pt x="131" y="132"/>
                      </a:lnTo>
                      <a:lnTo>
                        <a:pt x="133" y="124"/>
                      </a:lnTo>
                      <a:lnTo>
                        <a:pt x="141" y="118"/>
                      </a:lnTo>
                      <a:lnTo>
                        <a:pt x="145" y="109"/>
                      </a:lnTo>
                      <a:lnTo>
                        <a:pt x="141" y="92"/>
                      </a:lnTo>
                      <a:lnTo>
                        <a:pt x="143" y="85"/>
                      </a:lnTo>
                      <a:lnTo>
                        <a:pt x="135" y="90"/>
                      </a:lnTo>
                      <a:lnTo>
                        <a:pt x="133" y="98"/>
                      </a:lnTo>
                      <a:lnTo>
                        <a:pt x="129" y="86"/>
                      </a:lnTo>
                      <a:lnTo>
                        <a:pt x="122" y="88"/>
                      </a:lnTo>
                      <a:lnTo>
                        <a:pt x="122" y="83"/>
                      </a:lnTo>
                      <a:lnTo>
                        <a:pt x="120" y="75"/>
                      </a:lnTo>
                      <a:lnTo>
                        <a:pt x="113" y="77"/>
                      </a:lnTo>
                      <a:lnTo>
                        <a:pt x="105" y="77"/>
                      </a:lnTo>
                      <a:lnTo>
                        <a:pt x="98" y="73"/>
                      </a:lnTo>
                      <a:lnTo>
                        <a:pt x="84" y="69"/>
                      </a:lnTo>
                      <a:lnTo>
                        <a:pt x="77" y="64"/>
                      </a:lnTo>
                      <a:lnTo>
                        <a:pt x="64" y="60"/>
                      </a:lnTo>
                      <a:lnTo>
                        <a:pt x="52" y="54"/>
                      </a:lnTo>
                      <a:lnTo>
                        <a:pt x="49" y="49"/>
                      </a:lnTo>
                      <a:lnTo>
                        <a:pt x="41" y="45"/>
                      </a:lnTo>
                      <a:lnTo>
                        <a:pt x="34" y="38"/>
                      </a:lnTo>
                      <a:lnTo>
                        <a:pt x="22" y="26"/>
                      </a:lnTo>
                      <a:lnTo>
                        <a:pt x="15" y="22"/>
                      </a:lnTo>
                      <a:lnTo>
                        <a:pt x="17" y="30"/>
                      </a:lnTo>
                      <a:lnTo>
                        <a:pt x="15" y="32"/>
                      </a:lnTo>
                      <a:lnTo>
                        <a:pt x="13" y="39"/>
                      </a:lnTo>
                      <a:lnTo>
                        <a:pt x="7" y="47"/>
                      </a:lnTo>
                      <a:lnTo>
                        <a:pt x="7" y="53"/>
                      </a:lnTo>
                      <a:lnTo>
                        <a:pt x="5" y="60"/>
                      </a:lnTo>
                      <a:lnTo>
                        <a:pt x="5" y="68"/>
                      </a:lnTo>
                      <a:lnTo>
                        <a:pt x="7" y="73"/>
                      </a:lnTo>
                      <a:lnTo>
                        <a:pt x="13" y="83"/>
                      </a:lnTo>
                      <a:lnTo>
                        <a:pt x="17" y="96"/>
                      </a:lnTo>
                      <a:lnTo>
                        <a:pt x="17" y="103"/>
                      </a:lnTo>
                      <a:lnTo>
                        <a:pt x="13" y="132"/>
                      </a:lnTo>
                      <a:lnTo>
                        <a:pt x="17" y="148"/>
                      </a:lnTo>
                      <a:lnTo>
                        <a:pt x="15" y="169"/>
                      </a:lnTo>
                      <a:lnTo>
                        <a:pt x="11" y="177"/>
                      </a:lnTo>
                      <a:lnTo>
                        <a:pt x="15" y="179"/>
                      </a:lnTo>
                      <a:lnTo>
                        <a:pt x="17" y="171"/>
                      </a:lnTo>
                      <a:lnTo>
                        <a:pt x="22" y="177"/>
                      </a:lnTo>
                      <a:lnTo>
                        <a:pt x="30" y="184"/>
                      </a:lnTo>
                      <a:lnTo>
                        <a:pt x="35" y="186"/>
                      </a:lnTo>
                      <a:lnTo>
                        <a:pt x="24" y="188"/>
                      </a:lnTo>
                      <a:lnTo>
                        <a:pt x="15" y="192"/>
                      </a:lnTo>
                      <a:lnTo>
                        <a:pt x="13" y="186"/>
                      </a:lnTo>
                      <a:lnTo>
                        <a:pt x="11" y="199"/>
                      </a:lnTo>
                      <a:lnTo>
                        <a:pt x="13" y="207"/>
                      </a:lnTo>
                      <a:lnTo>
                        <a:pt x="13" y="207"/>
                      </a:lnTo>
                      <a:lnTo>
                        <a:pt x="28" y="210"/>
                      </a:lnTo>
                      <a:lnTo>
                        <a:pt x="30" y="216"/>
                      </a:lnTo>
                      <a:lnTo>
                        <a:pt x="28" y="216"/>
                      </a:lnTo>
                      <a:lnTo>
                        <a:pt x="20" y="212"/>
                      </a:lnTo>
                      <a:lnTo>
                        <a:pt x="17" y="220"/>
                      </a:lnTo>
                      <a:lnTo>
                        <a:pt x="19" y="226"/>
                      </a:lnTo>
                      <a:lnTo>
                        <a:pt x="13" y="233"/>
                      </a:lnTo>
                      <a:lnTo>
                        <a:pt x="17" y="241"/>
                      </a:lnTo>
                      <a:lnTo>
                        <a:pt x="17" y="242"/>
                      </a:lnTo>
                      <a:lnTo>
                        <a:pt x="13" y="237"/>
                      </a:lnTo>
                      <a:lnTo>
                        <a:pt x="5" y="237"/>
                      </a:lnTo>
                      <a:lnTo>
                        <a:pt x="9" y="224"/>
                      </a:lnTo>
                      <a:lnTo>
                        <a:pt x="7" y="216"/>
                      </a:lnTo>
                      <a:lnTo>
                        <a:pt x="0" y="252"/>
                      </a:lnTo>
                      <a:lnTo>
                        <a:pt x="5" y="252"/>
                      </a:lnTo>
                      <a:lnTo>
                        <a:pt x="11" y="259"/>
                      </a:lnTo>
                      <a:lnTo>
                        <a:pt x="26" y="256"/>
                      </a:lnTo>
                      <a:lnTo>
                        <a:pt x="30" y="261"/>
                      </a:lnTo>
                      <a:lnTo>
                        <a:pt x="35" y="263"/>
                      </a:lnTo>
                      <a:lnTo>
                        <a:pt x="37" y="265"/>
                      </a:lnTo>
                      <a:lnTo>
                        <a:pt x="41" y="267"/>
                      </a:lnTo>
                      <a:lnTo>
                        <a:pt x="43" y="267"/>
                      </a:lnTo>
                      <a:lnTo>
                        <a:pt x="45" y="272"/>
                      </a:lnTo>
                      <a:lnTo>
                        <a:pt x="52" y="280"/>
                      </a:lnTo>
                      <a:lnTo>
                        <a:pt x="58" y="280"/>
                      </a:lnTo>
                      <a:lnTo>
                        <a:pt x="64" y="282"/>
                      </a:lnTo>
                      <a:lnTo>
                        <a:pt x="67" y="28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58" name="Freeform 21"/>
              <p:cNvSpPr>
                <a:spLocks/>
              </p:cNvSpPr>
              <p:nvPr/>
            </p:nvSpPr>
            <p:spPr bwMode="auto">
              <a:xfrm>
                <a:off x="1322672" y="2057113"/>
                <a:ext cx="518773" cy="729898"/>
              </a:xfrm>
              <a:custGeom>
                <a:avLst/>
                <a:gdLst>
                  <a:gd name="T0" fmla="*/ 434 w 540"/>
                  <a:gd name="T1" fmla="*/ 79 h 837"/>
                  <a:gd name="T2" fmla="*/ 308 w 540"/>
                  <a:gd name="T3" fmla="*/ 53 h 837"/>
                  <a:gd name="T4" fmla="*/ 213 w 540"/>
                  <a:gd name="T5" fmla="*/ 32 h 837"/>
                  <a:gd name="T6" fmla="*/ 77 w 540"/>
                  <a:gd name="T7" fmla="*/ 0 h 837"/>
                  <a:gd name="T8" fmla="*/ 19 w 540"/>
                  <a:gd name="T9" fmla="*/ 243 h 837"/>
                  <a:gd name="T10" fmla="*/ 0 w 540"/>
                  <a:gd name="T11" fmla="*/ 314 h 837"/>
                  <a:gd name="T12" fmla="*/ 250 w 540"/>
                  <a:gd name="T13" fmla="*/ 681 h 837"/>
                  <a:gd name="T14" fmla="*/ 357 w 540"/>
                  <a:gd name="T15" fmla="*/ 837 h 837"/>
                  <a:gd name="T16" fmla="*/ 359 w 540"/>
                  <a:gd name="T17" fmla="*/ 822 h 837"/>
                  <a:gd name="T18" fmla="*/ 365 w 540"/>
                  <a:gd name="T19" fmla="*/ 814 h 837"/>
                  <a:gd name="T20" fmla="*/ 367 w 540"/>
                  <a:gd name="T21" fmla="*/ 799 h 837"/>
                  <a:gd name="T22" fmla="*/ 365 w 540"/>
                  <a:gd name="T23" fmla="*/ 786 h 837"/>
                  <a:gd name="T24" fmla="*/ 365 w 540"/>
                  <a:gd name="T25" fmla="*/ 778 h 837"/>
                  <a:gd name="T26" fmla="*/ 367 w 540"/>
                  <a:gd name="T27" fmla="*/ 769 h 837"/>
                  <a:gd name="T28" fmla="*/ 367 w 540"/>
                  <a:gd name="T29" fmla="*/ 754 h 837"/>
                  <a:gd name="T30" fmla="*/ 367 w 540"/>
                  <a:gd name="T31" fmla="*/ 748 h 837"/>
                  <a:gd name="T32" fmla="*/ 370 w 540"/>
                  <a:gd name="T33" fmla="*/ 741 h 837"/>
                  <a:gd name="T34" fmla="*/ 367 w 540"/>
                  <a:gd name="T35" fmla="*/ 728 h 837"/>
                  <a:gd name="T36" fmla="*/ 370 w 540"/>
                  <a:gd name="T37" fmla="*/ 718 h 837"/>
                  <a:gd name="T38" fmla="*/ 378 w 540"/>
                  <a:gd name="T39" fmla="*/ 715 h 837"/>
                  <a:gd name="T40" fmla="*/ 386 w 540"/>
                  <a:gd name="T41" fmla="*/ 713 h 837"/>
                  <a:gd name="T42" fmla="*/ 391 w 540"/>
                  <a:gd name="T43" fmla="*/ 716 h 837"/>
                  <a:gd name="T44" fmla="*/ 399 w 540"/>
                  <a:gd name="T45" fmla="*/ 716 h 837"/>
                  <a:gd name="T46" fmla="*/ 406 w 540"/>
                  <a:gd name="T47" fmla="*/ 724 h 837"/>
                  <a:gd name="T48" fmla="*/ 408 w 540"/>
                  <a:gd name="T49" fmla="*/ 731 h 837"/>
                  <a:gd name="T50" fmla="*/ 416 w 540"/>
                  <a:gd name="T51" fmla="*/ 733 h 837"/>
                  <a:gd name="T52" fmla="*/ 423 w 540"/>
                  <a:gd name="T53" fmla="*/ 724 h 837"/>
                  <a:gd name="T54" fmla="*/ 431 w 540"/>
                  <a:gd name="T55" fmla="*/ 715 h 837"/>
                  <a:gd name="T56" fmla="*/ 446 w 540"/>
                  <a:gd name="T57" fmla="*/ 630 h 837"/>
                  <a:gd name="T58" fmla="*/ 540 w 540"/>
                  <a:gd name="T59" fmla="*/ 98 h 837"/>
                  <a:gd name="T60" fmla="*/ 434 w 540"/>
                  <a:gd name="T61" fmla="*/ 79 h 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40" h="837">
                    <a:moveTo>
                      <a:pt x="434" y="79"/>
                    </a:moveTo>
                    <a:lnTo>
                      <a:pt x="308" y="53"/>
                    </a:lnTo>
                    <a:lnTo>
                      <a:pt x="213" y="32"/>
                    </a:lnTo>
                    <a:lnTo>
                      <a:pt x="77" y="0"/>
                    </a:lnTo>
                    <a:lnTo>
                      <a:pt x="19" y="243"/>
                    </a:lnTo>
                    <a:lnTo>
                      <a:pt x="0" y="314"/>
                    </a:lnTo>
                    <a:lnTo>
                      <a:pt x="250" y="681"/>
                    </a:lnTo>
                    <a:lnTo>
                      <a:pt x="357" y="837"/>
                    </a:lnTo>
                    <a:lnTo>
                      <a:pt x="359" y="822"/>
                    </a:lnTo>
                    <a:lnTo>
                      <a:pt x="365" y="814"/>
                    </a:lnTo>
                    <a:lnTo>
                      <a:pt x="367" y="799"/>
                    </a:lnTo>
                    <a:lnTo>
                      <a:pt x="365" y="786"/>
                    </a:lnTo>
                    <a:lnTo>
                      <a:pt x="365" y="778"/>
                    </a:lnTo>
                    <a:lnTo>
                      <a:pt x="367" y="769"/>
                    </a:lnTo>
                    <a:lnTo>
                      <a:pt x="367" y="754"/>
                    </a:lnTo>
                    <a:lnTo>
                      <a:pt x="367" y="748"/>
                    </a:lnTo>
                    <a:lnTo>
                      <a:pt x="370" y="741"/>
                    </a:lnTo>
                    <a:lnTo>
                      <a:pt x="367" y="728"/>
                    </a:lnTo>
                    <a:lnTo>
                      <a:pt x="370" y="718"/>
                    </a:lnTo>
                    <a:lnTo>
                      <a:pt x="378" y="715"/>
                    </a:lnTo>
                    <a:lnTo>
                      <a:pt x="386" y="713"/>
                    </a:lnTo>
                    <a:lnTo>
                      <a:pt x="391" y="716"/>
                    </a:lnTo>
                    <a:lnTo>
                      <a:pt x="399" y="716"/>
                    </a:lnTo>
                    <a:lnTo>
                      <a:pt x="406" y="724"/>
                    </a:lnTo>
                    <a:lnTo>
                      <a:pt x="408" y="731"/>
                    </a:lnTo>
                    <a:lnTo>
                      <a:pt x="416" y="733"/>
                    </a:lnTo>
                    <a:lnTo>
                      <a:pt x="423" y="724"/>
                    </a:lnTo>
                    <a:lnTo>
                      <a:pt x="431" y="715"/>
                    </a:lnTo>
                    <a:lnTo>
                      <a:pt x="446" y="630"/>
                    </a:lnTo>
                    <a:lnTo>
                      <a:pt x="540" y="98"/>
                    </a:lnTo>
                    <a:lnTo>
                      <a:pt x="434" y="79"/>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2"/>
              <p:cNvSpPr>
                <a:spLocks/>
              </p:cNvSpPr>
              <p:nvPr/>
            </p:nvSpPr>
            <p:spPr bwMode="auto">
              <a:xfrm>
                <a:off x="1603194" y="2606498"/>
                <a:ext cx="550475" cy="586883"/>
              </a:xfrm>
              <a:custGeom>
                <a:avLst/>
                <a:gdLst>
                  <a:gd name="T0" fmla="*/ 456 w 573"/>
                  <a:gd name="T1" fmla="*/ 51 h 673"/>
                  <a:gd name="T2" fmla="*/ 231 w 573"/>
                  <a:gd name="T3" fmla="*/ 15 h 673"/>
                  <a:gd name="T4" fmla="*/ 139 w 573"/>
                  <a:gd name="T5" fmla="*/ 85 h 673"/>
                  <a:gd name="T6" fmla="*/ 124 w 573"/>
                  <a:gd name="T7" fmla="*/ 103 h 673"/>
                  <a:gd name="T8" fmla="*/ 114 w 573"/>
                  <a:gd name="T9" fmla="*/ 94 h 673"/>
                  <a:gd name="T10" fmla="*/ 99 w 573"/>
                  <a:gd name="T11" fmla="*/ 86 h 673"/>
                  <a:gd name="T12" fmla="*/ 86 w 573"/>
                  <a:gd name="T13" fmla="*/ 85 h 673"/>
                  <a:gd name="T14" fmla="*/ 75 w 573"/>
                  <a:gd name="T15" fmla="*/ 98 h 673"/>
                  <a:gd name="T16" fmla="*/ 75 w 573"/>
                  <a:gd name="T17" fmla="*/ 118 h 673"/>
                  <a:gd name="T18" fmla="*/ 75 w 573"/>
                  <a:gd name="T19" fmla="*/ 139 h 673"/>
                  <a:gd name="T20" fmla="*/ 73 w 573"/>
                  <a:gd name="T21" fmla="*/ 156 h 673"/>
                  <a:gd name="T22" fmla="*/ 73 w 573"/>
                  <a:gd name="T23" fmla="*/ 184 h 673"/>
                  <a:gd name="T24" fmla="*/ 65 w 573"/>
                  <a:gd name="T25" fmla="*/ 207 h 673"/>
                  <a:gd name="T26" fmla="*/ 63 w 573"/>
                  <a:gd name="T27" fmla="*/ 220 h 673"/>
                  <a:gd name="T28" fmla="*/ 75 w 573"/>
                  <a:gd name="T29" fmla="*/ 244 h 673"/>
                  <a:gd name="T30" fmla="*/ 78 w 573"/>
                  <a:gd name="T31" fmla="*/ 258 h 673"/>
                  <a:gd name="T32" fmla="*/ 90 w 573"/>
                  <a:gd name="T33" fmla="*/ 280 h 673"/>
                  <a:gd name="T34" fmla="*/ 88 w 573"/>
                  <a:gd name="T35" fmla="*/ 293 h 673"/>
                  <a:gd name="T36" fmla="*/ 62 w 573"/>
                  <a:gd name="T37" fmla="*/ 312 h 673"/>
                  <a:gd name="T38" fmla="*/ 52 w 573"/>
                  <a:gd name="T39" fmla="*/ 329 h 673"/>
                  <a:gd name="T40" fmla="*/ 48 w 573"/>
                  <a:gd name="T41" fmla="*/ 348 h 673"/>
                  <a:gd name="T42" fmla="*/ 33 w 573"/>
                  <a:gd name="T43" fmla="*/ 372 h 673"/>
                  <a:gd name="T44" fmla="*/ 22 w 573"/>
                  <a:gd name="T45" fmla="*/ 383 h 673"/>
                  <a:gd name="T46" fmla="*/ 24 w 573"/>
                  <a:gd name="T47" fmla="*/ 399 h 673"/>
                  <a:gd name="T48" fmla="*/ 22 w 573"/>
                  <a:gd name="T49" fmla="*/ 412 h 673"/>
                  <a:gd name="T50" fmla="*/ 37 w 573"/>
                  <a:gd name="T51" fmla="*/ 419 h 673"/>
                  <a:gd name="T52" fmla="*/ 37 w 573"/>
                  <a:gd name="T53" fmla="*/ 436 h 673"/>
                  <a:gd name="T54" fmla="*/ 28 w 573"/>
                  <a:gd name="T55" fmla="*/ 447 h 673"/>
                  <a:gd name="T56" fmla="*/ 18 w 573"/>
                  <a:gd name="T57" fmla="*/ 446 h 673"/>
                  <a:gd name="T58" fmla="*/ 13 w 573"/>
                  <a:gd name="T59" fmla="*/ 446 h 673"/>
                  <a:gd name="T60" fmla="*/ 0 w 573"/>
                  <a:gd name="T61" fmla="*/ 468 h 673"/>
                  <a:gd name="T62" fmla="*/ 199 w 573"/>
                  <a:gd name="T63" fmla="*/ 583 h 673"/>
                  <a:gd name="T64" fmla="*/ 451 w 573"/>
                  <a:gd name="T65" fmla="*/ 667 h 673"/>
                  <a:gd name="T66" fmla="*/ 498 w 573"/>
                  <a:gd name="T67" fmla="*/ 669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3" h="673">
                    <a:moveTo>
                      <a:pt x="573" y="66"/>
                    </a:moveTo>
                    <a:lnTo>
                      <a:pt x="456" y="51"/>
                    </a:lnTo>
                    <a:lnTo>
                      <a:pt x="345" y="34"/>
                    </a:lnTo>
                    <a:lnTo>
                      <a:pt x="231" y="15"/>
                    </a:lnTo>
                    <a:lnTo>
                      <a:pt x="154" y="0"/>
                    </a:lnTo>
                    <a:lnTo>
                      <a:pt x="139" y="85"/>
                    </a:lnTo>
                    <a:lnTo>
                      <a:pt x="131" y="94"/>
                    </a:lnTo>
                    <a:lnTo>
                      <a:pt x="124" y="103"/>
                    </a:lnTo>
                    <a:lnTo>
                      <a:pt x="116" y="101"/>
                    </a:lnTo>
                    <a:lnTo>
                      <a:pt x="114" y="94"/>
                    </a:lnTo>
                    <a:lnTo>
                      <a:pt x="107" y="86"/>
                    </a:lnTo>
                    <a:lnTo>
                      <a:pt x="99" y="86"/>
                    </a:lnTo>
                    <a:lnTo>
                      <a:pt x="94" y="83"/>
                    </a:lnTo>
                    <a:lnTo>
                      <a:pt x="86" y="85"/>
                    </a:lnTo>
                    <a:lnTo>
                      <a:pt x="78" y="88"/>
                    </a:lnTo>
                    <a:lnTo>
                      <a:pt x="75" y="98"/>
                    </a:lnTo>
                    <a:lnTo>
                      <a:pt x="78" y="111"/>
                    </a:lnTo>
                    <a:lnTo>
                      <a:pt x="75" y="118"/>
                    </a:lnTo>
                    <a:lnTo>
                      <a:pt x="75" y="124"/>
                    </a:lnTo>
                    <a:lnTo>
                      <a:pt x="75" y="139"/>
                    </a:lnTo>
                    <a:lnTo>
                      <a:pt x="73" y="148"/>
                    </a:lnTo>
                    <a:lnTo>
                      <a:pt x="73" y="156"/>
                    </a:lnTo>
                    <a:lnTo>
                      <a:pt x="75" y="169"/>
                    </a:lnTo>
                    <a:lnTo>
                      <a:pt x="73" y="184"/>
                    </a:lnTo>
                    <a:lnTo>
                      <a:pt x="67" y="192"/>
                    </a:lnTo>
                    <a:lnTo>
                      <a:pt x="65" y="207"/>
                    </a:lnTo>
                    <a:lnTo>
                      <a:pt x="63" y="212"/>
                    </a:lnTo>
                    <a:lnTo>
                      <a:pt x="63" y="220"/>
                    </a:lnTo>
                    <a:lnTo>
                      <a:pt x="71" y="235"/>
                    </a:lnTo>
                    <a:lnTo>
                      <a:pt x="75" y="244"/>
                    </a:lnTo>
                    <a:lnTo>
                      <a:pt x="75" y="250"/>
                    </a:lnTo>
                    <a:lnTo>
                      <a:pt x="78" y="258"/>
                    </a:lnTo>
                    <a:lnTo>
                      <a:pt x="77" y="265"/>
                    </a:lnTo>
                    <a:lnTo>
                      <a:pt x="90" y="280"/>
                    </a:lnTo>
                    <a:lnTo>
                      <a:pt x="95" y="286"/>
                    </a:lnTo>
                    <a:lnTo>
                      <a:pt x="88" y="293"/>
                    </a:lnTo>
                    <a:lnTo>
                      <a:pt x="65" y="306"/>
                    </a:lnTo>
                    <a:lnTo>
                      <a:pt x="62" y="312"/>
                    </a:lnTo>
                    <a:lnTo>
                      <a:pt x="56" y="316"/>
                    </a:lnTo>
                    <a:lnTo>
                      <a:pt x="52" y="329"/>
                    </a:lnTo>
                    <a:lnTo>
                      <a:pt x="52" y="342"/>
                    </a:lnTo>
                    <a:lnTo>
                      <a:pt x="48" y="348"/>
                    </a:lnTo>
                    <a:lnTo>
                      <a:pt x="45" y="357"/>
                    </a:lnTo>
                    <a:lnTo>
                      <a:pt x="33" y="372"/>
                    </a:lnTo>
                    <a:lnTo>
                      <a:pt x="26" y="378"/>
                    </a:lnTo>
                    <a:lnTo>
                      <a:pt x="22" y="383"/>
                    </a:lnTo>
                    <a:lnTo>
                      <a:pt x="26" y="391"/>
                    </a:lnTo>
                    <a:lnTo>
                      <a:pt x="24" y="399"/>
                    </a:lnTo>
                    <a:lnTo>
                      <a:pt x="22" y="406"/>
                    </a:lnTo>
                    <a:lnTo>
                      <a:pt x="22" y="412"/>
                    </a:lnTo>
                    <a:lnTo>
                      <a:pt x="30" y="415"/>
                    </a:lnTo>
                    <a:lnTo>
                      <a:pt x="37" y="419"/>
                    </a:lnTo>
                    <a:lnTo>
                      <a:pt x="37" y="425"/>
                    </a:lnTo>
                    <a:lnTo>
                      <a:pt x="37" y="436"/>
                    </a:lnTo>
                    <a:lnTo>
                      <a:pt x="30" y="442"/>
                    </a:lnTo>
                    <a:lnTo>
                      <a:pt x="28" y="447"/>
                    </a:lnTo>
                    <a:lnTo>
                      <a:pt x="22" y="447"/>
                    </a:lnTo>
                    <a:lnTo>
                      <a:pt x="18" y="446"/>
                    </a:lnTo>
                    <a:lnTo>
                      <a:pt x="15" y="446"/>
                    </a:lnTo>
                    <a:lnTo>
                      <a:pt x="13" y="446"/>
                    </a:lnTo>
                    <a:lnTo>
                      <a:pt x="1" y="461"/>
                    </a:lnTo>
                    <a:lnTo>
                      <a:pt x="0" y="468"/>
                    </a:lnTo>
                    <a:lnTo>
                      <a:pt x="20" y="479"/>
                    </a:lnTo>
                    <a:lnTo>
                      <a:pt x="199" y="583"/>
                    </a:lnTo>
                    <a:lnTo>
                      <a:pt x="315" y="649"/>
                    </a:lnTo>
                    <a:lnTo>
                      <a:pt x="451" y="667"/>
                    </a:lnTo>
                    <a:lnTo>
                      <a:pt x="496" y="673"/>
                    </a:lnTo>
                    <a:lnTo>
                      <a:pt x="498" y="669"/>
                    </a:lnTo>
                    <a:lnTo>
                      <a:pt x="573" y="66"/>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23"/>
              <p:cNvSpPr>
                <a:spLocks/>
              </p:cNvSpPr>
              <p:nvPr/>
            </p:nvSpPr>
            <p:spPr bwMode="auto">
              <a:xfrm>
                <a:off x="1618565" y="1462381"/>
                <a:ext cx="486109" cy="713329"/>
              </a:xfrm>
              <a:custGeom>
                <a:avLst/>
                <a:gdLst>
                  <a:gd name="T0" fmla="*/ 100 w 506"/>
                  <a:gd name="T1" fmla="*/ 267 h 818"/>
                  <a:gd name="T2" fmla="*/ 100 w 506"/>
                  <a:gd name="T3" fmla="*/ 287 h 818"/>
                  <a:gd name="T4" fmla="*/ 100 w 506"/>
                  <a:gd name="T5" fmla="*/ 314 h 818"/>
                  <a:gd name="T6" fmla="*/ 104 w 506"/>
                  <a:gd name="T7" fmla="*/ 331 h 818"/>
                  <a:gd name="T8" fmla="*/ 121 w 506"/>
                  <a:gd name="T9" fmla="*/ 348 h 818"/>
                  <a:gd name="T10" fmla="*/ 119 w 506"/>
                  <a:gd name="T11" fmla="*/ 368 h 818"/>
                  <a:gd name="T12" fmla="*/ 93 w 506"/>
                  <a:gd name="T13" fmla="*/ 408 h 818"/>
                  <a:gd name="T14" fmla="*/ 79 w 506"/>
                  <a:gd name="T15" fmla="*/ 427 h 818"/>
                  <a:gd name="T16" fmla="*/ 70 w 506"/>
                  <a:gd name="T17" fmla="*/ 440 h 818"/>
                  <a:gd name="T18" fmla="*/ 49 w 506"/>
                  <a:gd name="T19" fmla="*/ 460 h 818"/>
                  <a:gd name="T20" fmla="*/ 38 w 506"/>
                  <a:gd name="T21" fmla="*/ 489 h 818"/>
                  <a:gd name="T22" fmla="*/ 47 w 506"/>
                  <a:gd name="T23" fmla="*/ 494 h 818"/>
                  <a:gd name="T24" fmla="*/ 59 w 506"/>
                  <a:gd name="T25" fmla="*/ 505 h 818"/>
                  <a:gd name="T26" fmla="*/ 53 w 506"/>
                  <a:gd name="T27" fmla="*/ 522 h 818"/>
                  <a:gd name="T28" fmla="*/ 44 w 506"/>
                  <a:gd name="T29" fmla="*/ 539 h 818"/>
                  <a:gd name="T30" fmla="*/ 0 w 506"/>
                  <a:gd name="T31" fmla="*/ 735 h 818"/>
                  <a:gd name="T32" fmla="*/ 232 w 506"/>
                  <a:gd name="T33" fmla="*/ 780 h 818"/>
                  <a:gd name="T34" fmla="*/ 375 w 506"/>
                  <a:gd name="T35" fmla="*/ 804 h 818"/>
                  <a:gd name="T36" fmla="*/ 506 w 506"/>
                  <a:gd name="T37" fmla="*/ 551 h 818"/>
                  <a:gd name="T38" fmla="*/ 495 w 506"/>
                  <a:gd name="T39" fmla="*/ 537 h 818"/>
                  <a:gd name="T40" fmla="*/ 484 w 506"/>
                  <a:gd name="T41" fmla="*/ 522 h 818"/>
                  <a:gd name="T42" fmla="*/ 472 w 506"/>
                  <a:gd name="T43" fmla="*/ 541 h 818"/>
                  <a:gd name="T44" fmla="*/ 453 w 506"/>
                  <a:gd name="T45" fmla="*/ 539 h 818"/>
                  <a:gd name="T46" fmla="*/ 433 w 506"/>
                  <a:gd name="T47" fmla="*/ 536 h 818"/>
                  <a:gd name="T48" fmla="*/ 414 w 506"/>
                  <a:gd name="T49" fmla="*/ 532 h 818"/>
                  <a:gd name="T50" fmla="*/ 401 w 506"/>
                  <a:gd name="T51" fmla="*/ 537 h 818"/>
                  <a:gd name="T52" fmla="*/ 380 w 506"/>
                  <a:gd name="T53" fmla="*/ 532 h 818"/>
                  <a:gd name="T54" fmla="*/ 371 w 506"/>
                  <a:gd name="T55" fmla="*/ 543 h 818"/>
                  <a:gd name="T56" fmla="*/ 361 w 506"/>
                  <a:gd name="T57" fmla="*/ 537 h 818"/>
                  <a:gd name="T58" fmla="*/ 359 w 506"/>
                  <a:gd name="T59" fmla="*/ 522 h 818"/>
                  <a:gd name="T60" fmla="*/ 358 w 506"/>
                  <a:gd name="T61" fmla="*/ 509 h 818"/>
                  <a:gd name="T62" fmla="*/ 346 w 506"/>
                  <a:gd name="T63" fmla="*/ 490 h 818"/>
                  <a:gd name="T64" fmla="*/ 333 w 506"/>
                  <a:gd name="T65" fmla="*/ 487 h 818"/>
                  <a:gd name="T66" fmla="*/ 335 w 506"/>
                  <a:gd name="T67" fmla="*/ 470 h 818"/>
                  <a:gd name="T68" fmla="*/ 333 w 506"/>
                  <a:gd name="T69" fmla="*/ 455 h 818"/>
                  <a:gd name="T70" fmla="*/ 322 w 506"/>
                  <a:gd name="T71" fmla="*/ 436 h 818"/>
                  <a:gd name="T72" fmla="*/ 320 w 506"/>
                  <a:gd name="T73" fmla="*/ 402 h 818"/>
                  <a:gd name="T74" fmla="*/ 311 w 506"/>
                  <a:gd name="T75" fmla="*/ 391 h 818"/>
                  <a:gd name="T76" fmla="*/ 277 w 506"/>
                  <a:gd name="T77" fmla="*/ 406 h 818"/>
                  <a:gd name="T78" fmla="*/ 262 w 506"/>
                  <a:gd name="T79" fmla="*/ 395 h 818"/>
                  <a:gd name="T80" fmla="*/ 269 w 506"/>
                  <a:gd name="T81" fmla="*/ 381 h 818"/>
                  <a:gd name="T82" fmla="*/ 271 w 506"/>
                  <a:gd name="T83" fmla="*/ 366 h 818"/>
                  <a:gd name="T84" fmla="*/ 281 w 506"/>
                  <a:gd name="T85" fmla="*/ 351 h 818"/>
                  <a:gd name="T86" fmla="*/ 281 w 506"/>
                  <a:gd name="T87" fmla="*/ 338 h 818"/>
                  <a:gd name="T88" fmla="*/ 284 w 506"/>
                  <a:gd name="T89" fmla="*/ 325 h 818"/>
                  <a:gd name="T90" fmla="*/ 292 w 506"/>
                  <a:gd name="T91" fmla="*/ 302 h 818"/>
                  <a:gd name="T92" fmla="*/ 294 w 506"/>
                  <a:gd name="T93" fmla="*/ 280 h 818"/>
                  <a:gd name="T94" fmla="*/ 277 w 506"/>
                  <a:gd name="T95" fmla="*/ 276 h 818"/>
                  <a:gd name="T96" fmla="*/ 273 w 506"/>
                  <a:gd name="T97" fmla="*/ 270 h 818"/>
                  <a:gd name="T98" fmla="*/ 262 w 506"/>
                  <a:gd name="T99" fmla="*/ 257 h 818"/>
                  <a:gd name="T100" fmla="*/ 262 w 506"/>
                  <a:gd name="T101" fmla="*/ 246 h 818"/>
                  <a:gd name="T102" fmla="*/ 249 w 506"/>
                  <a:gd name="T103" fmla="*/ 225 h 818"/>
                  <a:gd name="T104" fmla="*/ 241 w 506"/>
                  <a:gd name="T105" fmla="*/ 212 h 818"/>
                  <a:gd name="T106" fmla="*/ 228 w 506"/>
                  <a:gd name="T107" fmla="*/ 199 h 818"/>
                  <a:gd name="T108" fmla="*/ 215 w 506"/>
                  <a:gd name="T109" fmla="*/ 180 h 818"/>
                  <a:gd name="T110" fmla="*/ 218 w 506"/>
                  <a:gd name="T111" fmla="*/ 171 h 818"/>
                  <a:gd name="T112" fmla="*/ 220 w 506"/>
                  <a:gd name="T113" fmla="*/ 158 h 818"/>
                  <a:gd name="T114" fmla="*/ 215 w 506"/>
                  <a:gd name="T115" fmla="*/ 139 h 818"/>
                  <a:gd name="T116" fmla="*/ 222 w 506"/>
                  <a:gd name="T117" fmla="*/ 17 h 818"/>
                  <a:gd name="T118" fmla="*/ 207 w 506"/>
                  <a:gd name="T119" fmla="*/ 11 h 818"/>
                  <a:gd name="T120" fmla="*/ 153 w 506"/>
                  <a:gd name="T121" fmla="*/ 4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06" h="818">
                    <a:moveTo>
                      <a:pt x="102" y="244"/>
                    </a:moveTo>
                    <a:lnTo>
                      <a:pt x="100" y="267"/>
                    </a:lnTo>
                    <a:lnTo>
                      <a:pt x="96" y="272"/>
                    </a:lnTo>
                    <a:lnTo>
                      <a:pt x="100" y="287"/>
                    </a:lnTo>
                    <a:lnTo>
                      <a:pt x="98" y="308"/>
                    </a:lnTo>
                    <a:lnTo>
                      <a:pt x="100" y="314"/>
                    </a:lnTo>
                    <a:lnTo>
                      <a:pt x="100" y="323"/>
                    </a:lnTo>
                    <a:lnTo>
                      <a:pt x="104" y="331"/>
                    </a:lnTo>
                    <a:lnTo>
                      <a:pt x="106" y="334"/>
                    </a:lnTo>
                    <a:lnTo>
                      <a:pt x="121" y="348"/>
                    </a:lnTo>
                    <a:lnTo>
                      <a:pt x="123" y="361"/>
                    </a:lnTo>
                    <a:lnTo>
                      <a:pt x="119" y="368"/>
                    </a:lnTo>
                    <a:lnTo>
                      <a:pt x="102" y="385"/>
                    </a:lnTo>
                    <a:lnTo>
                      <a:pt x="93" y="408"/>
                    </a:lnTo>
                    <a:lnTo>
                      <a:pt x="79" y="421"/>
                    </a:lnTo>
                    <a:lnTo>
                      <a:pt x="79" y="427"/>
                    </a:lnTo>
                    <a:lnTo>
                      <a:pt x="76" y="434"/>
                    </a:lnTo>
                    <a:lnTo>
                      <a:pt x="70" y="440"/>
                    </a:lnTo>
                    <a:lnTo>
                      <a:pt x="59" y="447"/>
                    </a:lnTo>
                    <a:lnTo>
                      <a:pt x="49" y="460"/>
                    </a:lnTo>
                    <a:lnTo>
                      <a:pt x="44" y="468"/>
                    </a:lnTo>
                    <a:lnTo>
                      <a:pt x="38" y="489"/>
                    </a:lnTo>
                    <a:lnTo>
                      <a:pt x="42" y="492"/>
                    </a:lnTo>
                    <a:lnTo>
                      <a:pt x="47" y="494"/>
                    </a:lnTo>
                    <a:lnTo>
                      <a:pt x="55" y="500"/>
                    </a:lnTo>
                    <a:lnTo>
                      <a:pt x="59" y="505"/>
                    </a:lnTo>
                    <a:lnTo>
                      <a:pt x="53" y="513"/>
                    </a:lnTo>
                    <a:lnTo>
                      <a:pt x="53" y="522"/>
                    </a:lnTo>
                    <a:lnTo>
                      <a:pt x="46" y="536"/>
                    </a:lnTo>
                    <a:lnTo>
                      <a:pt x="44" y="539"/>
                    </a:lnTo>
                    <a:lnTo>
                      <a:pt x="40" y="543"/>
                    </a:lnTo>
                    <a:lnTo>
                      <a:pt x="0" y="735"/>
                    </a:lnTo>
                    <a:lnTo>
                      <a:pt x="126" y="761"/>
                    </a:lnTo>
                    <a:lnTo>
                      <a:pt x="232" y="780"/>
                    </a:lnTo>
                    <a:lnTo>
                      <a:pt x="264" y="786"/>
                    </a:lnTo>
                    <a:lnTo>
                      <a:pt x="375" y="804"/>
                    </a:lnTo>
                    <a:lnTo>
                      <a:pt x="467" y="818"/>
                    </a:lnTo>
                    <a:lnTo>
                      <a:pt x="506" y="551"/>
                    </a:lnTo>
                    <a:lnTo>
                      <a:pt x="499" y="545"/>
                    </a:lnTo>
                    <a:lnTo>
                      <a:pt x="495" y="537"/>
                    </a:lnTo>
                    <a:lnTo>
                      <a:pt x="491" y="524"/>
                    </a:lnTo>
                    <a:lnTo>
                      <a:pt x="484" y="522"/>
                    </a:lnTo>
                    <a:lnTo>
                      <a:pt x="472" y="536"/>
                    </a:lnTo>
                    <a:lnTo>
                      <a:pt x="472" y="541"/>
                    </a:lnTo>
                    <a:lnTo>
                      <a:pt x="459" y="537"/>
                    </a:lnTo>
                    <a:lnTo>
                      <a:pt x="453" y="539"/>
                    </a:lnTo>
                    <a:lnTo>
                      <a:pt x="446" y="536"/>
                    </a:lnTo>
                    <a:lnTo>
                      <a:pt x="433" y="536"/>
                    </a:lnTo>
                    <a:lnTo>
                      <a:pt x="418" y="530"/>
                    </a:lnTo>
                    <a:lnTo>
                      <a:pt x="414" y="532"/>
                    </a:lnTo>
                    <a:lnTo>
                      <a:pt x="406" y="537"/>
                    </a:lnTo>
                    <a:lnTo>
                      <a:pt x="401" y="537"/>
                    </a:lnTo>
                    <a:lnTo>
                      <a:pt x="393" y="534"/>
                    </a:lnTo>
                    <a:lnTo>
                      <a:pt x="380" y="532"/>
                    </a:lnTo>
                    <a:lnTo>
                      <a:pt x="373" y="536"/>
                    </a:lnTo>
                    <a:lnTo>
                      <a:pt x="371" y="543"/>
                    </a:lnTo>
                    <a:lnTo>
                      <a:pt x="369" y="543"/>
                    </a:lnTo>
                    <a:lnTo>
                      <a:pt x="361" y="537"/>
                    </a:lnTo>
                    <a:lnTo>
                      <a:pt x="358" y="530"/>
                    </a:lnTo>
                    <a:lnTo>
                      <a:pt x="359" y="522"/>
                    </a:lnTo>
                    <a:lnTo>
                      <a:pt x="356" y="517"/>
                    </a:lnTo>
                    <a:lnTo>
                      <a:pt x="358" y="509"/>
                    </a:lnTo>
                    <a:lnTo>
                      <a:pt x="354" y="498"/>
                    </a:lnTo>
                    <a:lnTo>
                      <a:pt x="346" y="490"/>
                    </a:lnTo>
                    <a:lnTo>
                      <a:pt x="339" y="492"/>
                    </a:lnTo>
                    <a:lnTo>
                      <a:pt x="333" y="487"/>
                    </a:lnTo>
                    <a:lnTo>
                      <a:pt x="331" y="479"/>
                    </a:lnTo>
                    <a:lnTo>
                      <a:pt x="335" y="470"/>
                    </a:lnTo>
                    <a:lnTo>
                      <a:pt x="335" y="462"/>
                    </a:lnTo>
                    <a:lnTo>
                      <a:pt x="333" y="455"/>
                    </a:lnTo>
                    <a:lnTo>
                      <a:pt x="328" y="449"/>
                    </a:lnTo>
                    <a:lnTo>
                      <a:pt x="322" y="436"/>
                    </a:lnTo>
                    <a:lnTo>
                      <a:pt x="320" y="417"/>
                    </a:lnTo>
                    <a:lnTo>
                      <a:pt x="320" y="402"/>
                    </a:lnTo>
                    <a:lnTo>
                      <a:pt x="312" y="396"/>
                    </a:lnTo>
                    <a:lnTo>
                      <a:pt x="311" y="391"/>
                    </a:lnTo>
                    <a:lnTo>
                      <a:pt x="284" y="406"/>
                    </a:lnTo>
                    <a:lnTo>
                      <a:pt x="277" y="406"/>
                    </a:lnTo>
                    <a:lnTo>
                      <a:pt x="271" y="396"/>
                    </a:lnTo>
                    <a:lnTo>
                      <a:pt x="262" y="395"/>
                    </a:lnTo>
                    <a:lnTo>
                      <a:pt x="264" y="387"/>
                    </a:lnTo>
                    <a:lnTo>
                      <a:pt x="269" y="381"/>
                    </a:lnTo>
                    <a:lnTo>
                      <a:pt x="267" y="374"/>
                    </a:lnTo>
                    <a:lnTo>
                      <a:pt x="271" y="366"/>
                    </a:lnTo>
                    <a:lnTo>
                      <a:pt x="279" y="366"/>
                    </a:lnTo>
                    <a:lnTo>
                      <a:pt x="281" y="351"/>
                    </a:lnTo>
                    <a:lnTo>
                      <a:pt x="277" y="346"/>
                    </a:lnTo>
                    <a:lnTo>
                      <a:pt x="281" y="338"/>
                    </a:lnTo>
                    <a:lnTo>
                      <a:pt x="279" y="331"/>
                    </a:lnTo>
                    <a:lnTo>
                      <a:pt x="284" y="325"/>
                    </a:lnTo>
                    <a:lnTo>
                      <a:pt x="286" y="317"/>
                    </a:lnTo>
                    <a:lnTo>
                      <a:pt x="292" y="302"/>
                    </a:lnTo>
                    <a:lnTo>
                      <a:pt x="299" y="282"/>
                    </a:lnTo>
                    <a:lnTo>
                      <a:pt x="294" y="280"/>
                    </a:lnTo>
                    <a:lnTo>
                      <a:pt x="284" y="280"/>
                    </a:lnTo>
                    <a:lnTo>
                      <a:pt x="277" y="276"/>
                    </a:lnTo>
                    <a:lnTo>
                      <a:pt x="279" y="270"/>
                    </a:lnTo>
                    <a:lnTo>
                      <a:pt x="273" y="270"/>
                    </a:lnTo>
                    <a:lnTo>
                      <a:pt x="269" y="263"/>
                    </a:lnTo>
                    <a:lnTo>
                      <a:pt x="262" y="257"/>
                    </a:lnTo>
                    <a:lnTo>
                      <a:pt x="262" y="250"/>
                    </a:lnTo>
                    <a:lnTo>
                      <a:pt x="262" y="246"/>
                    </a:lnTo>
                    <a:lnTo>
                      <a:pt x="256" y="240"/>
                    </a:lnTo>
                    <a:lnTo>
                      <a:pt x="249" y="225"/>
                    </a:lnTo>
                    <a:lnTo>
                      <a:pt x="245" y="218"/>
                    </a:lnTo>
                    <a:lnTo>
                      <a:pt x="241" y="212"/>
                    </a:lnTo>
                    <a:lnTo>
                      <a:pt x="239" y="205"/>
                    </a:lnTo>
                    <a:lnTo>
                      <a:pt x="228" y="199"/>
                    </a:lnTo>
                    <a:lnTo>
                      <a:pt x="226" y="193"/>
                    </a:lnTo>
                    <a:lnTo>
                      <a:pt x="215" y="180"/>
                    </a:lnTo>
                    <a:lnTo>
                      <a:pt x="222" y="178"/>
                    </a:lnTo>
                    <a:lnTo>
                      <a:pt x="218" y="171"/>
                    </a:lnTo>
                    <a:lnTo>
                      <a:pt x="220" y="163"/>
                    </a:lnTo>
                    <a:lnTo>
                      <a:pt x="220" y="158"/>
                    </a:lnTo>
                    <a:lnTo>
                      <a:pt x="215" y="143"/>
                    </a:lnTo>
                    <a:lnTo>
                      <a:pt x="215" y="139"/>
                    </a:lnTo>
                    <a:lnTo>
                      <a:pt x="203" y="118"/>
                    </a:lnTo>
                    <a:lnTo>
                      <a:pt x="222" y="17"/>
                    </a:lnTo>
                    <a:lnTo>
                      <a:pt x="224" y="13"/>
                    </a:lnTo>
                    <a:lnTo>
                      <a:pt x="207" y="11"/>
                    </a:lnTo>
                    <a:lnTo>
                      <a:pt x="155" y="0"/>
                    </a:lnTo>
                    <a:lnTo>
                      <a:pt x="153" y="4"/>
                    </a:lnTo>
                    <a:lnTo>
                      <a:pt x="102" y="244"/>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24"/>
              <p:cNvSpPr>
                <a:spLocks/>
              </p:cNvSpPr>
              <p:nvPr/>
            </p:nvSpPr>
            <p:spPr bwMode="auto">
              <a:xfrm>
                <a:off x="1751140" y="2142573"/>
                <a:ext cx="454406" cy="521480"/>
              </a:xfrm>
              <a:custGeom>
                <a:avLst/>
                <a:gdLst>
                  <a:gd name="T0" fmla="*/ 314 w 473"/>
                  <a:gd name="T1" fmla="*/ 145 h 598"/>
                  <a:gd name="T2" fmla="*/ 329 w 473"/>
                  <a:gd name="T3" fmla="*/ 38 h 598"/>
                  <a:gd name="T4" fmla="*/ 237 w 473"/>
                  <a:gd name="T5" fmla="*/ 24 h 598"/>
                  <a:gd name="T6" fmla="*/ 126 w 473"/>
                  <a:gd name="T7" fmla="*/ 6 h 598"/>
                  <a:gd name="T8" fmla="*/ 94 w 473"/>
                  <a:gd name="T9" fmla="*/ 0 h 598"/>
                  <a:gd name="T10" fmla="*/ 0 w 473"/>
                  <a:gd name="T11" fmla="*/ 532 h 598"/>
                  <a:gd name="T12" fmla="*/ 77 w 473"/>
                  <a:gd name="T13" fmla="*/ 547 h 598"/>
                  <a:gd name="T14" fmla="*/ 191 w 473"/>
                  <a:gd name="T15" fmla="*/ 566 h 598"/>
                  <a:gd name="T16" fmla="*/ 302 w 473"/>
                  <a:gd name="T17" fmla="*/ 583 h 598"/>
                  <a:gd name="T18" fmla="*/ 419 w 473"/>
                  <a:gd name="T19" fmla="*/ 598 h 598"/>
                  <a:gd name="T20" fmla="*/ 473 w 473"/>
                  <a:gd name="T21" fmla="*/ 167 h 598"/>
                  <a:gd name="T22" fmla="*/ 314 w 473"/>
                  <a:gd name="T23" fmla="*/ 145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3" h="598">
                    <a:moveTo>
                      <a:pt x="314" y="145"/>
                    </a:moveTo>
                    <a:lnTo>
                      <a:pt x="329" y="38"/>
                    </a:lnTo>
                    <a:lnTo>
                      <a:pt x="237" y="24"/>
                    </a:lnTo>
                    <a:lnTo>
                      <a:pt x="126" y="6"/>
                    </a:lnTo>
                    <a:lnTo>
                      <a:pt x="94" y="0"/>
                    </a:lnTo>
                    <a:lnTo>
                      <a:pt x="0" y="532"/>
                    </a:lnTo>
                    <a:lnTo>
                      <a:pt x="77" y="547"/>
                    </a:lnTo>
                    <a:lnTo>
                      <a:pt x="191" y="566"/>
                    </a:lnTo>
                    <a:lnTo>
                      <a:pt x="302" y="583"/>
                    </a:lnTo>
                    <a:lnTo>
                      <a:pt x="419" y="598"/>
                    </a:lnTo>
                    <a:lnTo>
                      <a:pt x="473" y="167"/>
                    </a:lnTo>
                    <a:lnTo>
                      <a:pt x="314" y="145"/>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25"/>
              <p:cNvSpPr>
                <a:spLocks/>
              </p:cNvSpPr>
              <p:nvPr/>
            </p:nvSpPr>
            <p:spPr bwMode="auto">
              <a:xfrm>
                <a:off x="1813585" y="1473717"/>
                <a:ext cx="838682" cy="473518"/>
              </a:xfrm>
              <a:custGeom>
                <a:avLst/>
                <a:gdLst>
                  <a:gd name="T0" fmla="*/ 12 w 873"/>
                  <a:gd name="T1" fmla="*/ 126 h 543"/>
                  <a:gd name="T2" fmla="*/ 17 w 873"/>
                  <a:gd name="T3" fmla="*/ 145 h 543"/>
                  <a:gd name="T4" fmla="*/ 15 w 873"/>
                  <a:gd name="T5" fmla="*/ 158 h 543"/>
                  <a:gd name="T6" fmla="*/ 12 w 873"/>
                  <a:gd name="T7" fmla="*/ 167 h 543"/>
                  <a:gd name="T8" fmla="*/ 25 w 873"/>
                  <a:gd name="T9" fmla="*/ 186 h 543"/>
                  <a:gd name="T10" fmla="*/ 38 w 873"/>
                  <a:gd name="T11" fmla="*/ 199 h 543"/>
                  <a:gd name="T12" fmla="*/ 46 w 873"/>
                  <a:gd name="T13" fmla="*/ 212 h 543"/>
                  <a:gd name="T14" fmla="*/ 59 w 873"/>
                  <a:gd name="T15" fmla="*/ 233 h 543"/>
                  <a:gd name="T16" fmla="*/ 59 w 873"/>
                  <a:gd name="T17" fmla="*/ 244 h 543"/>
                  <a:gd name="T18" fmla="*/ 70 w 873"/>
                  <a:gd name="T19" fmla="*/ 257 h 543"/>
                  <a:gd name="T20" fmla="*/ 74 w 873"/>
                  <a:gd name="T21" fmla="*/ 263 h 543"/>
                  <a:gd name="T22" fmla="*/ 91 w 873"/>
                  <a:gd name="T23" fmla="*/ 267 h 543"/>
                  <a:gd name="T24" fmla="*/ 89 w 873"/>
                  <a:gd name="T25" fmla="*/ 289 h 543"/>
                  <a:gd name="T26" fmla="*/ 81 w 873"/>
                  <a:gd name="T27" fmla="*/ 312 h 543"/>
                  <a:gd name="T28" fmla="*/ 78 w 873"/>
                  <a:gd name="T29" fmla="*/ 325 h 543"/>
                  <a:gd name="T30" fmla="*/ 78 w 873"/>
                  <a:gd name="T31" fmla="*/ 338 h 543"/>
                  <a:gd name="T32" fmla="*/ 68 w 873"/>
                  <a:gd name="T33" fmla="*/ 353 h 543"/>
                  <a:gd name="T34" fmla="*/ 66 w 873"/>
                  <a:gd name="T35" fmla="*/ 368 h 543"/>
                  <a:gd name="T36" fmla="*/ 59 w 873"/>
                  <a:gd name="T37" fmla="*/ 382 h 543"/>
                  <a:gd name="T38" fmla="*/ 74 w 873"/>
                  <a:gd name="T39" fmla="*/ 393 h 543"/>
                  <a:gd name="T40" fmla="*/ 108 w 873"/>
                  <a:gd name="T41" fmla="*/ 378 h 543"/>
                  <a:gd name="T42" fmla="*/ 117 w 873"/>
                  <a:gd name="T43" fmla="*/ 389 h 543"/>
                  <a:gd name="T44" fmla="*/ 119 w 873"/>
                  <a:gd name="T45" fmla="*/ 423 h 543"/>
                  <a:gd name="T46" fmla="*/ 130 w 873"/>
                  <a:gd name="T47" fmla="*/ 442 h 543"/>
                  <a:gd name="T48" fmla="*/ 132 w 873"/>
                  <a:gd name="T49" fmla="*/ 457 h 543"/>
                  <a:gd name="T50" fmla="*/ 130 w 873"/>
                  <a:gd name="T51" fmla="*/ 474 h 543"/>
                  <a:gd name="T52" fmla="*/ 143 w 873"/>
                  <a:gd name="T53" fmla="*/ 477 h 543"/>
                  <a:gd name="T54" fmla="*/ 155 w 873"/>
                  <a:gd name="T55" fmla="*/ 496 h 543"/>
                  <a:gd name="T56" fmla="*/ 156 w 873"/>
                  <a:gd name="T57" fmla="*/ 509 h 543"/>
                  <a:gd name="T58" fmla="*/ 158 w 873"/>
                  <a:gd name="T59" fmla="*/ 524 h 543"/>
                  <a:gd name="T60" fmla="*/ 168 w 873"/>
                  <a:gd name="T61" fmla="*/ 530 h 543"/>
                  <a:gd name="T62" fmla="*/ 177 w 873"/>
                  <a:gd name="T63" fmla="*/ 519 h 543"/>
                  <a:gd name="T64" fmla="*/ 198 w 873"/>
                  <a:gd name="T65" fmla="*/ 524 h 543"/>
                  <a:gd name="T66" fmla="*/ 211 w 873"/>
                  <a:gd name="T67" fmla="*/ 519 h 543"/>
                  <a:gd name="T68" fmla="*/ 230 w 873"/>
                  <a:gd name="T69" fmla="*/ 523 h 543"/>
                  <a:gd name="T70" fmla="*/ 250 w 873"/>
                  <a:gd name="T71" fmla="*/ 526 h 543"/>
                  <a:gd name="T72" fmla="*/ 269 w 873"/>
                  <a:gd name="T73" fmla="*/ 528 h 543"/>
                  <a:gd name="T74" fmla="*/ 281 w 873"/>
                  <a:gd name="T75" fmla="*/ 509 h 543"/>
                  <a:gd name="T76" fmla="*/ 292 w 873"/>
                  <a:gd name="T77" fmla="*/ 524 h 543"/>
                  <a:gd name="T78" fmla="*/ 303 w 873"/>
                  <a:gd name="T79" fmla="*/ 538 h 543"/>
                  <a:gd name="T80" fmla="*/ 316 w 873"/>
                  <a:gd name="T81" fmla="*/ 485 h 543"/>
                  <a:gd name="T82" fmla="*/ 591 w 873"/>
                  <a:gd name="T83" fmla="*/ 521 h 543"/>
                  <a:gd name="T84" fmla="*/ 841 w 873"/>
                  <a:gd name="T85" fmla="*/ 543 h 543"/>
                  <a:gd name="T86" fmla="*/ 850 w 873"/>
                  <a:gd name="T87" fmla="*/ 442 h 543"/>
                  <a:gd name="T88" fmla="*/ 873 w 873"/>
                  <a:gd name="T89" fmla="*/ 117 h 543"/>
                  <a:gd name="T90" fmla="*/ 683 w 873"/>
                  <a:gd name="T91" fmla="*/ 101 h 543"/>
                  <a:gd name="T92" fmla="*/ 469 w 873"/>
                  <a:gd name="T93" fmla="*/ 75 h 543"/>
                  <a:gd name="T94" fmla="*/ 125 w 873"/>
                  <a:gd name="T95" fmla="*/ 21 h 543"/>
                  <a:gd name="T96" fmla="*/ 19 w 873"/>
                  <a:gd name="T97" fmla="*/ 4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3" h="543">
                    <a:moveTo>
                      <a:pt x="0" y="105"/>
                    </a:moveTo>
                    <a:lnTo>
                      <a:pt x="12" y="126"/>
                    </a:lnTo>
                    <a:lnTo>
                      <a:pt x="12" y="130"/>
                    </a:lnTo>
                    <a:lnTo>
                      <a:pt x="17" y="145"/>
                    </a:lnTo>
                    <a:lnTo>
                      <a:pt x="17" y="150"/>
                    </a:lnTo>
                    <a:lnTo>
                      <a:pt x="15" y="158"/>
                    </a:lnTo>
                    <a:lnTo>
                      <a:pt x="19" y="165"/>
                    </a:lnTo>
                    <a:lnTo>
                      <a:pt x="12" y="167"/>
                    </a:lnTo>
                    <a:lnTo>
                      <a:pt x="23" y="180"/>
                    </a:lnTo>
                    <a:lnTo>
                      <a:pt x="25" y="186"/>
                    </a:lnTo>
                    <a:lnTo>
                      <a:pt x="36" y="192"/>
                    </a:lnTo>
                    <a:lnTo>
                      <a:pt x="38" y="199"/>
                    </a:lnTo>
                    <a:lnTo>
                      <a:pt x="42" y="205"/>
                    </a:lnTo>
                    <a:lnTo>
                      <a:pt x="46" y="212"/>
                    </a:lnTo>
                    <a:lnTo>
                      <a:pt x="53" y="227"/>
                    </a:lnTo>
                    <a:lnTo>
                      <a:pt x="59" y="233"/>
                    </a:lnTo>
                    <a:lnTo>
                      <a:pt x="59" y="237"/>
                    </a:lnTo>
                    <a:lnTo>
                      <a:pt x="59" y="244"/>
                    </a:lnTo>
                    <a:lnTo>
                      <a:pt x="66" y="250"/>
                    </a:lnTo>
                    <a:lnTo>
                      <a:pt x="70" y="257"/>
                    </a:lnTo>
                    <a:lnTo>
                      <a:pt x="76" y="257"/>
                    </a:lnTo>
                    <a:lnTo>
                      <a:pt x="74" y="263"/>
                    </a:lnTo>
                    <a:lnTo>
                      <a:pt x="81" y="267"/>
                    </a:lnTo>
                    <a:lnTo>
                      <a:pt x="91" y="267"/>
                    </a:lnTo>
                    <a:lnTo>
                      <a:pt x="96" y="269"/>
                    </a:lnTo>
                    <a:lnTo>
                      <a:pt x="89" y="289"/>
                    </a:lnTo>
                    <a:lnTo>
                      <a:pt x="83" y="304"/>
                    </a:lnTo>
                    <a:lnTo>
                      <a:pt x="81" y="312"/>
                    </a:lnTo>
                    <a:lnTo>
                      <a:pt x="76" y="318"/>
                    </a:lnTo>
                    <a:lnTo>
                      <a:pt x="78" y="325"/>
                    </a:lnTo>
                    <a:lnTo>
                      <a:pt x="74" y="333"/>
                    </a:lnTo>
                    <a:lnTo>
                      <a:pt x="78" y="338"/>
                    </a:lnTo>
                    <a:lnTo>
                      <a:pt x="76" y="353"/>
                    </a:lnTo>
                    <a:lnTo>
                      <a:pt x="68" y="353"/>
                    </a:lnTo>
                    <a:lnTo>
                      <a:pt x="64" y="361"/>
                    </a:lnTo>
                    <a:lnTo>
                      <a:pt x="66" y="368"/>
                    </a:lnTo>
                    <a:lnTo>
                      <a:pt x="61" y="374"/>
                    </a:lnTo>
                    <a:lnTo>
                      <a:pt x="59" y="382"/>
                    </a:lnTo>
                    <a:lnTo>
                      <a:pt x="68" y="383"/>
                    </a:lnTo>
                    <a:lnTo>
                      <a:pt x="74" y="393"/>
                    </a:lnTo>
                    <a:lnTo>
                      <a:pt x="81" y="393"/>
                    </a:lnTo>
                    <a:lnTo>
                      <a:pt x="108" y="378"/>
                    </a:lnTo>
                    <a:lnTo>
                      <a:pt x="109" y="383"/>
                    </a:lnTo>
                    <a:lnTo>
                      <a:pt x="117" y="389"/>
                    </a:lnTo>
                    <a:lnTo>
                      <a:pt x="117" y="404"/>
                    </a:lnTo>
                    <a:lnTo>
                      <a:pt x="119" y="423"/>
                    </a:lnTo>
                    <a:lnTo>
                      <a:pt x="125" y="436"/>
                    </a:lnTo>
                    <a:lnTo>
                      <a:pt x="130" y="442"/>
                    </a:lnTo>
                    <a:lnTo>
                      <a:pt x="132" y="449"/>
                    </a:lnTo>
                    <a:lnTo>
                      <a:pt x="132" y="457"/>
                    </a:lnTo>
                    <a:lnTo>
                      <a:pt x="128" y="466"/>
                    </a:lnTo>
                    <a:lnTo>
                      <a:pt x="130" y="474"/>
                    </a:lnTo>
                    <a:lnTo>
                      <a:pt x="136" y="479"/>
                    </a:lnTo>
                    <a:lnTo>
                      <a:pt x="143" y="477"/>
                    </a:lnTo>
                    <a:lnTo>
                      <a:pt x="151" y="485"/>
                    </a:lnTo>
                    <a:lnTo>
                      <a:pt x="155" y="496"/>
                    </a:lnTo>
                    <a:lnTo>
                      <a:pt x="153" y="504"/>
                    </a:lnTo>
                    <a:lnTo>
                      <a:pt x="156" y="509"/>
                    </a:lnTo>
                    <a:lnTo>
                      <a:pt x="155" y="517"/>
                    </a:lnTo>
                    <a:lnTo>
                      <a:pt x="158" y="524"/>
                    </a:lnTo>
                    <a:lnTo>
                      <a:pt x="166" y="530"/>
                    </a:lnTo>
                    <a:lnTo>
                      <a:pt x="168" y="530"/>
                    </a:lnTo>
                    <a:lnTo>
                      <a:pt x="170" y="523"/>
                    </a:lnTo>
                    <a:lnTo>
                      <a:pt x="177" y="519"/>
                    </a:lnTo>
                    <a:lnTo>
                      <a:pt x="190" y="521"/>
                    </a:lnTo>
                    <a:lnTo>
                      <a:pt x="198" y="524"/>
                    </a:lnTo>
                    <a:lnTo>
                      <a:pt x="203" y="524"/>
                    </a:lnTo>
                    <a:lnTo>
                      <a:pt x="211" y="519"/>
                    </a:lnTo>
                    <a:lnTo>
                      <a:pt x="215" y="517"/>
                    </a:lnTo>
                    <a:lnTo>
                      <a:pt x="230" y="523"/>
                    </a:lnTo>
                    <a:lnTo>
                      <a:pt x="243" y="523"/>
                    </a:lnTo>
                    <a:lnTo>
                      <a:pt x="250" y="526"/>
                    </a:lnTo>
                    <a:lnTo>
                      <a:pt x="256" y="524"/>
                    </a:lnTo>
                    <a:lnTo>
                      <a:pt x="269" y="528"/>
                    </a:lnTo>
                    <a:lnTo>
                      <a:pt x="269" y="523"/>
                    </a:lnTo>
                    <a:lnTo>
                      <a:pt x="281" y="509"/>
                    </a:lnTo>
                    <a:lnTo>
                      <a:pt x="288" y="511"/>
                    </a:lnTo>
                    <a:lnTo>
                      <a:pt x="292" y="524"/>
                    </a:lnTo>
                    <a:lnTo>
                      <a:pt x="296" y="532"/>
                    </a:lnTo>
                    <a:lnTo>
                      <a:pt x="303" y="538"/>
                    </a:lnTo>
                    <a:lnTo>
                      <a:pt x="311" y="491"/>
                    </a:lnTo>
                    <a:lnTo>
                      <a:pt x="316" y="485"/>
                    </a:lnTo>
                    <a:lnTo>
                      <a:pt x="455" y="506"/>
                    </a:lnTo>
                    <a:lnTo>
                      <a:pt x="591" y="521"/>
                    </a:lnTo>
                    <a:lnTo>
                      <a:pt x="739" y="536"/>
                    </a:lnTo>
                    <a:lnTo>
                      <a:pt x="841" y="543"/>
                    </a:lnTo>
                    <a:lnTo>
                      <a:pt x="844" y="536"/>
                    </a:lnTo>
                    <a:lnTo>
                      <a:pt x="850" y="442"/>
                    </a:lnTo>
                    <a:lnTo>
                      <a:pt x="873" y="120"/>
                    </a:lnTo>
                    <a:lnTo>
                      <a:pt x="873" y="117"/>
                    </a:lnTo>
                    <a:lnTo>
                      <a:pt x="822" y="113"/>
                    </a:lnTo>
                    <a:lnTo>
                      <a:pt x="683" y="101"/>
                    </a:lnTo>
                    <a:lnTo>
                      <a:pt x="572" y="88"/>
                    </a:lnTo>
                    <a:lnTo>
                      <a:pt x="469" y="75"/>
                    </a:lnTo>
                    <a:lnTo>
                      <a:pt x="307" y="53"/>
                    </a:lnTo>
                    <a:lnTo>
                      <a:pt x="125" y="21"/>
                    </a:lnTo>
                    <a:lnTo>
                      <a:pt x="21" y="0"/>
                    </a:lnTo>
                    <a:lnTo>
                      <a:pt x="19" y="4"/>
                    </a:lnTo>
                    <a:lnTo>
                      <a:pt x="0" y="105"/>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6"/>
              <p:cNvSpPr>
                <a:spLocks/>
              </p:cNvSpPr>
              <p:nvPr/>
            </p:nvSpPr>
            <p:spPr bwMode="auto">
              <a:xfrm>
                <a:off x="2052796" y="1896657"/>
                <a:ext cx="568728" cy="426428"/>
              </a:xfrm>
              <a:custGeom>
                <a:avLst/>
                <a:gdLst>
                  <a:gd name="T0" fmla="*/ 159 w 592"/>
                  <a:gd name="T1" fmla="*/ 449 h 489"/>
                  <a:gd name="T2" fmla="*/ 236 w 592"/>
                  <a:gd name="T3" fmla="*/ 459 h 489"/>
                  <a:gd name="T4" fmla="*/ 366 w 592"/>
                  <a:gd name="T5" fmla="*/ 472 h 489"/>
                  <a:gd name="T6" fmla="*/ 436 w 592"/>
                  <a:gd name="T7" fmla="*/ 479 h 489"/>
                  <a:gd name="T8" fmla="*/ 562 w 592"/>
                  <a:gd name="T9" fmla="*/ 489 h 489"/>
                  <a:gd name="T10" fmla="*/ 577 w 592"/>
                  <a:gd name="T11" fmla="*/ 273 h 489"/>
                  <a:gd name="T12" fmla="*/ 592 w 592"/>
                  <a:gd name="T13" fmla="*/ 58 h 489"/>
                  <a:gd name="T14" fmla="*/ 490 w 592"/>
                  <a:gd name="T15" fmla="*/ 51 h 489"/>
                  <a:gd name="T16" fmla="*/ 342 w 592"/>
                  <a:gd name="T17" fmla="*/ 36 h 489"/>
                  <a:gd name="T18" fmla="*/ 206 w 592"/>
                  <a:gd name="T19" fmla="*/ 21 h 489"/>
                  <a:gd name="T20" fmla="*/ 67 w 592"/>
                  <a:gd name="T21" fmla="*/ 0 h 489"/>
                  <a:gd name="T22" fmla="*/ 62 w 592"/>
                  <a:gd name="T23" fmla="*/ 6 h 489"/>
                  <a:gd name="T24" fmla="*/ 54 w 592"/>
                  <a:gd name="T25" fmla="*/ 53 h 489"/>
                  <a:gd name="T26" fmla="*/ 15 w 592"/>
                  <a:gd name="T27" fmla="*/ 320 h 489"/>
                  <a:gd name="T28" fmla="*/ 0 w 592"/>
                  <a:gd name="T29" fmla="*/ 427 h 489"/>
                  <a:gd name="T30" fmla="*/ 159 w 592"/>
                  <a:gd name="T31" fmla="*/ 449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2" h="489">
                    <a:moveTo>
                      <a:pt x="159" y="449"/>
                    </a:moveTo>
                    <a:lnTo>
                      <a:pt x="236" y="459"/>
                    </a:lnTo>
                    <a:lnTo>
                      <a:pt x="366" y="472"/>
                    </a:lnTo>
                    <a:lnTo>
                      <a:pt x="436" y="479"/>
                    </a:lnTo>
                    <a:lnTo>
                      <a:pt x="562" y="489"/>
                    </a:lnTo>
                    <a:lnTo>
                      <a:pt x="577" y="273"/>
                    </a:lnTo>
                    <a:lnTo>
                      <a:pt x="592" y="58"/>
                    </a:lnTo>
                    <a:lnTo>
                      <a:pt x="490" y="51"/>
                    </a:lnTo>
                    <a:lnTo>
                      <a:pt x="342" y="36"/>
                    </a:lnTo>
                    <a:lnTo>
                      <a:pt x="206" y="21"/>
                    </a:lnTo>
                    <a:lnTo>
                      <a:pt x="67" y="0"/>
                    </a:lnTo>
                    <a:lnTo>
                      <a:pt x="62" y="6"/>
                    </a:lnTo>
                    <a:lnTo>
                      <a:pt x="54" y="53"/>
                    </a:lnTo>
                    <a:lnTo>
                      <a:pt x="15" y="320"/>
                    </a:lnTo>
                    <a:lnTo>
                      <a:pt x="0" y="427"/>
                    </a:lnTo>
                    <a:lnTo>
                      <a:pt x="159" y="449"/>
                    </a:lnTo>
                    <a:close/>
                  </a:path>
                </a:pathLst>
              </a:custGeom>
              <a:solidFill>
                <a:schemeClr val="bg1">
                  <a:lumMod val="75000"/>
                </a:schemeClr>
              </a:solid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7"/>
              <p:cNvSpPr>
                <a:spLocks/>
              </p:cNvSpPr>
              <p:nvPr/>
            </p:nvSpPr>
            <p:spPr bwMode="auto">
              <a:xfrm>
                <a:off x="2079696" y="2664053"/>
                <a:ext cx="564886" cy="536305"/>
              </a:xfrm>
              <a:custGeom>
                <a:avLst/>
                <a:gdLst>
                  <a:gd name="T0" fmla="*/ 227 w 588"/>
                  <a:gd name="T1" fmla="*/ 577 h 615"/>
                  <a:gd name="T2" fmla="*/ 223 w 588"/>
                  <a:gd name="T3" fmla="*/ 564 h 615"/>
                  <a:gd name="T4" fmla="*/ 223 w 588"/>
                  <a:gd name="T5" fmla="*/ 560 h 615"/>
                  <a:gd name="T6" fmla="*/ 293 w 588"/>
                  <a:gd name="T7" fmla="*/ 568 h 615"/>
                  <a:gd name="T8" fmla="*/ 381 w 588"/>
                  <a:gd name="T9" fmla="*/ 575 h 615"/>
                  <a:gd name="T10" fmla="*/ 460 w 588"/>
                  <a:gd name="T11" fmla="*/ 581 h 615"/>
                  <a:gd name="T12" fmla="*/ 539 w 588"/>
                  <a:gd name="T13" fmla="*/ 586 h 615"/>
                  <a:gd name="T14" fmla="*/ 543 w 588"/>
                  <a:gd name="T15" fmla="*/ 586 h 615"/>
                  <a:gd name="T16" fmla="*/ 549 w 588"/>
                  <a:gd name="T17" fmla="*/ 579 h 615"/>
                  <a:gd name="T18" fmla="*/ 556 w 588"/>
                  <a:gd name="T19" fmla="*/ 468 h 615"/>
                  <a:gd name="T20" fmla="*/ 566 w 588"/>
                  <a:gd name="T21" fmla="*/ 370 h 615"/>
                  <a:gd name="T22" fmla="*/ 581 w 588"/>
                  <a:gd name="T23" fmla="*/ 109 h 615"/>
                  <a:gd name="T24" fmla="*/ 583 w 588"/>
                  <a:gd name="T25" fmla="*/ 103 h 615"/>
                  <a:gd name="T26" fmla="*/ 586 w 588"/>
                  <a:gd name="T27" fmla="*/ 101 h 615"/>
                  <a:gd name="T28" fmla="*/ 588 w 588"/>
                  <a:gd name="T29" fmla="*/ 47 h 615"/>
                  <a:gd name="T30" fmla="*/ 494 w 588"/>
                  <a:gd name="T31" fmla="*/ 41 h 615"/>
                  <a:gd name="T32" fmla="*/ 342 w 588"/>
                  <a:gd name="T33" fmla="*/ 28 h 615"/>
                  <a:gd name="T34" fmla="*/ 218 w 588"/>
                  <a:gd name="T35" fmla="*/ 15 h 615"/>
                  <a:gd name="T36" fmla="*/ 77 w 588"/>
                  <a:gd name="T37" fmla="*/ 0 h 615"/>
                  <a:gd name="T38" fmla="*/ 2 w 588"/>
                  <a:gd name="T39" fmla="*/ 603 h 615"/>
                  <a:gd name="T40" fmla="*/ 0 w 588"/>
                  <a:gd name="T41" fmla="*/ 607 h 615"/>
                  <a:gd name="T42" fmla="*/ 71 w 588"/>
                  <a:gd name="T43" fmla="*/ 615 h 615"/>
                  <a:gd name="T44" fmla="*/ 77 w 588"/>
                  <a:gd name="T45" fmla="*/ 613 h 615"/>
                  <a:gd name="T46" fmla="*/ 81 w 588"/>
                  <a:gd name="T47" fmla="*/ 577 h 615"/>
                  <a:gd name="T48" fmla="*/ 84 w 588"/>
                  <a:gd name="T49" fmla="*/ 568 h 615"/>
                  <a:gd name="T50" fmla="*/ 231 w 588"/>
                  <a:gd name="T51" fmla="*/ 584 h 615"/>
                  <a:gd name="T52" fmla="*/ 233 w 588"/>
                  <a:gd name="T53" fmla="*/ 584 h 615"/>
                  <a:gd name="T54" fmla="*/ 233 w 588"/>
                  <a:gd name="T55" fmla="*/ 581 h 615"/>
                  <a:gd name="T56" fmla="*/ 227 w 588"/>
                  <a:gd name="T57" fmla="*/ 577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8" h="615">
                    <a:moveTo>
                      <a:pt x="227" y="577"/>
                    </a:moveTo>
                    <a:lnTo>
                      <a:pt x="223" y="564"/>
                    </a:lnTo>
                    <a:lnTo>
                      <a:pt x="223" y="560"/>
                    </a:lnTo>
                    <a:lnTo>
                      <a:pt x="293" y="568"/>
                    </a:lnTo>
                    <a:lnTo>
                      <a:pt x="381" y="575"/>
                    </a:lnTo>
                    <a:lnTo>
                      <a:pt x="460" y="581"/>
                    </a:lnTo>
                    <a:lnTo>
                      <a:pt x="539" y="586"/>
                    </a:lnTo>
                    <a:lnTo>
                      <a:pt x="543" y="586"/>
                    </a:lnTo>
                    <a:lnTo>
                      <a:pt x="549" y="579"/>
                    </a:lnTo>
                    <a:lnTo>
                      <a:pt x="556" y="468"/>
                    </a:lnTo>
                    <a:lnTo>
                      <a:pt x="566" y="370"/>
                    </a:lnTo>
                    <a:lnTo>
                      <a:pt x="581" y="109"/>
                    </a:lnTo>
                    <a:lnTo>
                      <a:pt x="583" y="103"/>
                    </a:lnTo>
                    <a:lnTo>
                      <a:pt x="586" y="101"/>
                    </a:lnTo>
                    <a:lnTo>
                      <a:pt x="588" y="47"/>
                    </a:lnTo>
                    <a:lnTo>
                      <a:pt x="494" y="41"/>
                    </a:lnTo>
                    <a:lnTo>
                      <a:pt x="342" y="28"/>
                    </a:lnTo>
                    <a:lnTo>
                      <a:pt x="218" y="15"/>
                    </a:lnTo>
                    <a:lnTo>
                      <a:pt x="77" y="0"/>
                    </a:lnTo>
                    <a:lnTo>
                      <a:pt x="2" y="603"/>
                    </a:lnTo>
                    <a:lnTo>
                      <a:pt x="0" y="607"/>
                    </a:lnTo>
                    <a:lnTo>
                      <a:pt x="71" y="615"/>
                    </a:lnTo>
                    <a:lnTo>
                      <a:pt x="77" y="613"/>
                    </a:lnTo>
                    <a:lnTo>
                      <a:pt x="81" y="577"/>
                    </a:lnTo>
                    <a:lnTo>
                      <a:pt x="84" y="568"/>
                    </a:lnTo>
                    <a:lnTo>
                      <a:pt x="231" y="584"/>
                    </a:lnTo>
                    <a:lnTo>
                      <a:pt x="233" y="584"/>
                    </a:lnTo>
                    <a:lnTo>
                      <a:pt x="233" y="581"/>
                    </a:lnTo>
                    <a:lnTo>
                      <a:pt x="227" y="577"/>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28"/>
              <p:cNvSpPr>
                <a:spLocks/>
              </p:cNvSpPr>
              <p:nvPr/>
            </p:nvSpPr>
            <p:spPr bwMode="auto">
              <a:xfrm>
                <a:off x="2153669" y="2288203"/>
                <a:ext cx="591785" cy="421196"/>
              </a:xfrm>
              <a:custGeom>
                <a:avLst/>
                <a:gdLst>
                  <a:gd name="T0" fmla="*/ 611 w 616"/>
                  <a:gd name="T1" fmla="*/ 158 h 483"/>
                  <a:gd name="T2" fmla="*/ 616 w 616"/>
                  <a:gd name="T3" fmla="*/ 53 h 483"/>
                  <a:gd name="T4" fmla="*/ 609 w 616"/>
                  <a:gd name="T5" fmla="*/ 49 h 483"/>
                  <a:gd name="T6" fmla="*/ 530 w 616"/>
                  <a:gd name="T7" fmla="*/ 45 h 483"/>
                  <a:gd name="T8" fmla="*/ 457 w 616"/>
                  <a:gd name="T9" fmla="*/ 40 h 483"/>
                  <a:gd name="T10" fmla="*/ 331 w 616"/>
                  <a:gd name="T11" fmla="*/ 30 h 483"/>
                  <a:gd name="T12" fmla="*/ 261 w 616"/>
                  <a:gd name="T13" fmla="*/ 23 h 483"/>
                  <a:gd name="T14" fmla="*/ 131 w 616"/>
                  <a:gd name="T15" fmla="*/ 10 h 483"/>
                  <a:gd name="T16" fmla="*/ 54 w 616"/>
                  <a:gd name="T17" fmla="*/ 0 h 483"/>
                  <a:gd name="T18" fmla="*/ 0 w 616"/>
                  <a:gd name="T19" fmla="*/ 431 h 483"/>
                  <a:gd name="T20" fmla="*/ 141 w 616"/>
                  <a:gd name="T21" fmla="*/ 446 h 483"/>
                  <a:gd name="T22" fmla="*/ 265 w 616"/>
                  <a:gd name="T23" fmla="*/ 459 h 483"/>
                  <a:gd name="T24" fmla="*/ 417 w 616"/>
                  <a:gd name="T25" fmla="*/ 472 h 483"/>
                  <a:gd name="T26" fmla="*/ 511 w 616"/>
                  <a:gd name="T27" fmla="*/ 478 h 483"/>
                  <a:gd name="T28" fmla="*/ 596 w 616"/>
                  <a:gd name="T29" fmla="*/ 483 h 483"/>
                  <a:gd name="T30" fmla="*/ 611 w 616"/>
                  <a:gd name="T31" fmla="*/ 158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6" h="483">
                    <a:moveTo>
                      <a:pt x="611" y="158"/>
                    </a:moveTo>
                    <a:lnTo>
                      <a:pt x="616" y="53"/>
                    </a:lnTo>
                    <a:lnTo>
                      <a:pt x="609" y="49"/>
                    </a:lnTo>
                    <a:lnTo>
                      <a:pt x="530" y="45"/>
                    </a:lnTo>
                    <a:lnTo>
                      <a:pt x="457" y="40"/>
                    </a:lnTo>
                    <a:lnTo>
                      <a:pt x="331" y="30"/>
                    </a:lnTo>
                    <a:lnTo>
                      <a:pt x="261" y="23"/>
                    </a:lnTo>
                    <a:lnTo>
                      <a:pt x="131" y="10"/>
                    </a:lnTo>
                    <a:lnTo>
                      <a:pt x="54" y="0"/>
                    </a:lnTo>
                    <a:lnTo>
                      <a:pt x="0" y="431"/>
                    </a:lnTo>
                    <a:lnTo>
                      <a:pt x="141" y="446"/>
                    </a:lnTo>
                    <a:lnTo>
                      <a:pt x="265" y="459"/>
                    </a:lnTo>
                    <a:lnTo>
                      <a:pt x="417" y="472"/>
                    </a:lnTo>
                    <a:lnTo>
                      <a:pt x="511" y="478"/>
                    </a:lnTo>
                    <a:lnTo>
                      <a:pt x="596" y="483"/>
                    </a:lnTo>
                    <a:lnTo>
                      <a:pt x="611" y="15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29"/>
              <p:cNvSpPr>
                <a:spLocks/>
              </p:cNvSpPr>
              <p:nvPr/>
            </p:nvSpPr>
            <p:spPr bwMode="auto">
              <a:xfrm>
                <a:off x="2592704" y="2134724"/>
                <a:ext cx="675365" cy="300854"/>
              </a:xfrm>
              <a:custGeom>
                <a:avLst/>
                <a:gdLst>
                  <a:gd name="T0" fmla="*/ 565 w 703"/>
                  <a:gd name="T1" fmla="*/ 345 h 345"/>
                  <a:gd name="T2" fmla="*/ 695 w 703"/>
                  <a:gd name="T3" fmla="*/ 338 h 345"/>
                  <a:gd name="T4" fmla="*/ 690 w 703"/>
                  <a:gd name="T5" fmla="*/ 325 h 345"/>
                  <a:gd name="T6" fmla="*/ 682 w 703"/>
                  <a:gd name="T7" fmla="*/ 314 h 345"/>
                  <a:gd name="T8" fmla="*/ 671 w 703"/>
                  <a:gd name="T9" fmla="*/ 293 h 345"/>
                  <a:gd name="T10" fmla="*/ 665 w 703"/>
                  <a:gd name="T11" fmla="*/ 280 h 345"/>
                  <a:gd name="T12" fmla="*/ 656 w 703"/>
                  <a:gd name="T13" fmla="*/ 268 h 345"/>
                  <a:gd name="T14" fmla="*/ 656 w 703"/>
                  <a:gd name="T15" fmla="*/ 233 h 345"/>
                  <a:gd name="T16" fmla="*/ 658 w 703"/>
                  <a:gd name="T17" fmla="*/ 216 h 345"/>
                  <a:gd name="T18" fmla="*/ 654 w 703"/>
                  <a:gd name="T19" fmla="*/ 201 h 345"/>
                  <a:gd name="T20" fmla="*/ 652 w 703"/>
                  <a:gd name="T21" fmla="*/ 188 h 345"/>
                  <a:gd name="T22" fmla="*/ 644 w 703"/>
                  <a:gd name="T23" fmla="*/ 176 h 345"/>
                  <a:gd name="T24" fmla="*/ 639 w 703"/>
                  <a:gd name="T25" fmla="*/ 174 h 345"/>
                  <a:gd name="T26" fmla="*/ 637 w 703"/>
                  <a:gd name="T27" fmla="*/ 159 h 345"/>
                  <a:gd name="T28" fmla="*/ 637 w 703"/>
                  <a:gd name="T29" fmla="*/ 146 h 345"/>
                  <a:gd name="T30" fmla="*/ 633 w 703"/>
                  <a:gd name="T31" fmla="*/ 133 h 345"/>
                  <a:gd name="T32" fmla="*/ 624 w 703"/>
                  <a:gd name="T33" fmla="*/ 114 h 345"/>
                  <a:gd name="T34" fmla="*/ 618 w 703"/>
                  <a:gd name="T35" fmla="*/ 101 h 345"/>
                  <a:gd name="T36" fmla="*/ 612 w 703"/>
                  <a:gd name="T37" fmla="*/ 86 h 345"/>
                  <a:gd name="T38" fmla="*/ 612 w 703"/>
                  <a:gd name="T39" fmla="*/ 75 h 345"/>
                  <a:gd name="T40" fmla="*/ 599 w 703"/>
                  <a:gd name="T41" fmla="*/ 71 h 345"/>
                  <a:gd name="T42" fmla="*/ 590 w 703"/>
                  <a:gd name="T43" fmla="*/ 58 h 345"/>
                  <a:gd name="T44" fmla="*/ 575 w 703"/>
                  <a:gd name="T45" fmla="*/ 48 h 345"/>
                  <a:gd name="T46" fmla="*/ 567 w 703"/>
                  <a:gd name="T47" fmla="*/ 47 h 345"/>
                  <a:gd name="T48" fmla="*/ 554 w 703"/>
                  <a:gd name="T49" fmla="*/ 43 h 345"/>
                  <a:gd name="T50" fmla="*/ 513 w 703"/>
                  <a:gd name="T51" fmla="*/ 37 h 345"/>
                  <a:gd name="T52" fmla="*/ 492 w 703"/>
                  <a:gd name="T53" fmla="*/ 41 h 345"/>
                  <a:gd name="T54" fmla="*/ 456 w 703"/>
                  <a:gd name="T55" fmla="*/ 28 h 345"/>
                  <a:gd name="T56" fmla="*/ 361 w 703"/>
                  <a:gd name="T57" fmla="*/ 18 h 345"/>
                  <a:gd name="T58" fmla="*/ 96 w 703"/>
                  <a:gd name="T59" fmla="*/ 5 h 345"/>
                  <a:gd name="T60" fmla="*/ 0 w 703"/>
                  <a:gd name="T61" fmla="*/ 216 h 345"/>
                  <a:gd name="T62" fmla="*/ 152 w 703"/>
                  <a:gd name="T63" fmla="*/ 225 h 345"/>
                  <a:gd name="T64" fmla="*/ 154 w 703"/>
                  <a:gd name="T65" fmla="*/ 334 h 345"/>
                  <a:gd name="T66" fmla="*/ 460 w 703"/>
                  <a:gd name="T67" fmla="*/ 34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3" h="345">
                    <a:moveTo>
                      <a:pt x="460" y="344"/>
                    </a:moveTo>
                    <a:lnTo>
                      <a:pt x="565" y="345"/>
                    </a:lnTo>
                    <a:lnTo>
                      <a:pt x="703" y="344"/>
                    </a:lnTo>
                    <a:lnTo>
                      <a:pt x="695" y="338"/>
                    </a:lnTo>
                    <a:lnTo>
                      <a:pt x="695" y="330"/>
                    </a:lnTo>
                    <a:lnTo>
                      <a:pt x="690" y="325"/>
                    </a:lnTo>
                    <a:lnTo>
                      <a:pt x="688" y="317"/>
                    </a:lnTo>
                    <a:lnTo>
                      <a:pt x="682" y="314"/>
                    </a:lnTo>
                    <a:lnTo>
                      <a:pt x="676" y="306"/>
                    </a:lnTo>
                    <a:lnTo>
                      <a:pt x="671" y="293"/>
                    </a:lnTo>
                    <a:lnTo>
                      <a:pt x="665" y="285"/>
                    </a:lnTo>
                    <a:lnTo>
                      <a:pt x="665" y="280"/>
                    </a:lnTo>
                    <a:lnTo>
                      <a:pt x="663" y="272"/>
                    </a:lnTo>
                    <a:lnTo>
                      <a:pt x="656" y="268"/>
                    </a:lnTo>
                    <a:lnTo>
                      <a:pt x="659" y="248"/>
                    </a:lnTo>
                    <a:lnTo>
                      <a:pt x="656" y="233"/>
                    </a:lnTo>
                    <a:lnTo>
                      <a:pt x="656" y="223"/>
                    </a:lnTo>
                    <a:lnTo>
                      <a:pt x="658" y="216"/>
                    </a:lnTo>
                    <a:lnTo>
                      <a:pt x="652" y="210"/>
                    </a:lnTo>
                    <a:lnTo>
                      <a:pt x="654" y="201"/>
                    </a:lnTo>
                    <a:lnTo>
                      <a:pt x="650" y="195"/>
                    </a:lnTo>
                    <a:lnTo>
                      <a:pt x="652" y="188"/>
                    </a:lnTo>
                    <a:lnTo>
                      <a:pt x="644" y="184"/>
                    </a:lnTo>
                    <a:lnTo>
                      <a:pt x="644" y="176"/>
                    </a:lnTo>
                    <a:lnTo>
                      <a:pt x="639" y="176"/>
                    </a:lnTo>
                    <a:lnTo>
                      <a:pt x="639" y="174"/>
                    </a:lnTo>
                    <a:lnTo>
                      <a:pt x="637" y="167"/>
                    </a:lnTo>
                    <a:lnTo>
                      <a:pt x="637" y="159"/>
                    </a:lnTo>
                    <a:lnTo>
                      <a:pt x="639" y="154"/>
                    </a:lnTo>
                    <a:lnTo>
                      <a:pt x="637" y="146"/>
                    </a:lnTo>
                    <a:lnTo>
                      <a:pt x="633" y="141"/>
                    </a:lnTo>
                    <a:lnTo>
                      <a:pt x="633" y="133"/>
                    </a:lnTo>
                    <a:lnTo>
                      <a:pt x="624" y="122"/>
                    </a:lnTo>
                    <a:lnTo>
                      <a:pt x="624" y="114"/>
                    </a:lnTo>
                    <a:lnTo>
                      <a:pt x="616" y="107"/>
                    </a:lnTo>
                    <a:lnTo>
                      <a:pt x="618" y="101"/>
                    </a:lnTo>
                    <a:lnTo>
                      <a:pt x="616" y="94"/>
                    </a:lnTo>
                    <a:lnTo>
                      <a:pt x="612" y="86"/>
                    </a:lnTo>
                    <a:lnTo>
                      <a:pt x="612" y="82"/>
                    </a:lnTo>
                    <a:lnTo>
                      <a:pt x="612" y="75"/>
                    </a:lnTo>
                    <a:lnTo>
                      <a:pt x="605" y="73"/>
                    </a:lnTo>
                    <a:lnTo>
                      <a:pt x="599" y="71"/>
                    </a:lnTo>
                    <a:lnTo>
                      <a:pt x="592" y="65"/>
                    </a:lnTo>
                    <a:lnTo>
                      <a:pt x="590" y="58"/>
                    </a:lnTo>
                    <a:lnTo>
                      <a:pt x="582" y="54"/>
                    </a:lnTo>
                    <a:lnTo>
                      <a:pt x="575" y="48"/>
                    </a:lnTo>
                    <a:lnTo>
                      <a:pt x="569" y="48"/>
                    </a:lnTo>
                    <a:lnTo>
                      <a:pt x="567" y="47"/>
                    </a:lnTo>
                    <a:lnTo>
                      <a:pt x="560" y="43"/>
                    </a:lnTo>
                    <a:lnTo>
                      <a:pt x="554" y="43"/>
                    </a:lnTo>
                    <a:lnTo>
                      <a:pt x="543" y="33"/>
                    </a:lnTo>
                    <a:lnTo>
                      <a:pt x="513" y="37"/>
                    </a:lnTo>
                    <a:lnTo>
                      <a:pt x="498" y="35"/>
                    </a:lnTo>
                    <a:lnTo>
                      <a:pt x="492" y="41"/>
                    </a:lnTo>
                    <a:lnTo>
                      <a:pt x="487" y="43"/>
                    </a:lnTo>
                    <a:lnTo>
                      <a:pt x="456" y="28"/>
                    </a:lnTo>
                    <a:lnTo>
                      <a:pt x="447" y="18"/>
                    </a:lnTo>
                    <a:lnTo>
                      <a:pt x="361" y="18"/>
                    </a:lnTo>
                    <a:lnTo>
                      <a:pt x="231" y="13"/>
                    </a:lnTo>
                    <a:lnTo>
                      <a:pt x="96" y="5"/>
                    </a:lnTo>
                    <a:lnTo>
                      <a:pt x="15" y="0"/>
                    </a:lnTo>
                    <a:lnTo>
                      <a:pt x="0" y="216"/>
                    </a:lnTo>
                    <a:lnTo>
                      <a:pt x="73" y="221"/>
                    </a:lnTo>
                    <a:lnTo>
                      <a:pt x="152" y="225"/>
                    </a:lnTo>
                    <a:lnTo>
                      <a:pt x="159" y="229"/>
                    </a:lnTo>
                    <a:lnTo>
                      <a:pt x="154" y="334"/>
                    </a:lnTo>
                    <a:lnTo>
                      <a:pt x="259" y="340"/>
                    </a:lnTo>
                    <a:lnTo>
                      <a:pt x="460" y="344"/>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30"/>
              <p:cNvSpPr>
                <a:spLocks/>
              </p:cNvSpPr>
              <p:nvPr/>
            </p:nvSpPr>
            <p:spPr bwMode="auto">
              <a:xfrm>
                <a:off x="2607115" y="1859159"/>
                <a:ext cx="568728" cy="339224"/>
              </a:xfrm>
              <a:custGeom>
                <a:avLst/>
                <a:gdLst>
                  <a:gd name="T0" fmla="*/ 81 w 592"/>
                  <a:gd name="T1" fmla="*/ 321 h 389"/>
                  <a:gd name="T2" fmla="*/ 216 w 592"/>
                  <a:gd name="T3" fmla="*/ 329 h 389"/>
                  <a:gd name="T4" fmla="*/ 346 w 592"/>
                  <a:gd name="T5" fmla="*/ 334 h 389"/>
                  <a:gd name="T6" fmla="*/ 432 w 592"/>
                  <a:gd name="T7" fmla="*/ 334 h 389"/>
                  <a:gd name="T8" fmla="*/ 441 w 592"/>
                  <a:gd name="T9" fmla="*/ 344 h 389"/>
                  <a:gd name="T10" fmla="*/ 472 w 592"/>
                  <a:gd name="T11" fmla="*/ 359 h 389"/>
                  <a:gd name="T12" fmla="*/ 477 w 592"/>
                  <a:gd name="T13" fmla="*/ 357 h 389"/>
                  <a:gd name="T14" fmla="*/ 483 w 592"/>
                  <a:gd name="T15" fmla="*/ 351 h 389"/>
                  <a:gd name="T16" fmla="*/ 498 w 592"/>
                  <a:gd name="T17" fmla="*/ 353 h 389"/>
                  <a:gd name="T18" fmla="*/ 528 w 592"/>
                  <a:gd name="T19" fmla="*/ 349 h 389"/>
                  <a:gd name="T20" fmla="*/ 539 w 592"/>
                  <a:gd name="T21" fmla="*/ 359 h 389"/>
                  <a:gd name="T22" fmla="*/ 545 w 592"/>
                  <a:gd name="T23" fmla="*/ 359 h 389"/>
                  <a:gd name="T24" fmla="*/ 552 w 592"/>
                  <a:gd name="T25" fmla="*/ 363 h 389"/>
                  <a:gd name="T26" fmla="*/ 554 w 592"/>
                  <a:gd name="T27" fmla="*/ 364 h 389"/>
                  <a:gd name="T28" fmla="*/ 560 w 592"/>
                  <a:gd name="T29" fmla="*/ 364 h 389"/>
                  <a:gd name="T30" fmla="*/ 567 w 592"/>
                  <a:gd name="T31" fmla="*/ 370 h 389"/>
                  <a:gd name="T32" fmla="*/ 575 w 592"/>
                  <a:gd name="T33" fmla="*/ 374 h 389"/>
                  <a:gd name="T34" fmla="*/ 577 w 592"/>
                  <a:gd name="T35" fmla="*/ 381 h 389"/>
                  <a:gd name="T36" fmla="*/ 584 w 592"/>
                  <a:gd name="T37" fmla="*/ 387 h 389"/>
                  <a:gd name="T38" fmla="*/ 590 w 592"/>
                  <a:gd name="T39" fmla="*/ 389 h 389"/>
                  <a:gd name="T40" fmla="*/ 588 w 592"/>
                  <a:gd name="T41" fmla="*/ 374 h 389"/>
                  <a:gd name="T42" fmla="*/ 581 w 592"/>
                  <a:gd name="T43" fmla="*/ 368 h 389"/>
                  <a:gd name="T44" fmla="*/ 579 w 592"/>
                  <a:gd name="T45" fmla="*/ 361 h 389"/>
                  <a:gd name="T46" fmla="*/ 582 w 592"/>
                  <a:gd name="T47" fmla="*/ 355 h 389"/>
                  <a:gd name="T48" fmla="*/ 584 w 592"/>
                  <a:gd name="T49" fmla="*/ 353 h 389"/>
                  <a:gd name="T50" fmla="*/ 588 w 592"/>
                  <a:gd name="T51" fmla="*/ 340 h 389"/>
                  <a:gd name="T52" fmla="*/ 588 w 592"/>
                  <a:gd name="T53" fmla="*/ 332 h 389"/>
                  <a:gd name="T54" fmla="*/ 592 w 592"/>
                  <a:gd name="T55" fmla="*/ 325 h 389"/>
                  <a:gd name="T56" fmla="*/ 592 w 592"/>
                  <a:gd name="T57" fmla="*/ 319 h 389"/>
                  <a:gd name="T58" fmla="*/ 584 w 592"/>
                  <a:gd name="T59" fmla="*/ 312 h 389"/>
                  <a:gd name="T60" fmla="*/ 582 w 592"/>
                  <a:gd name="T61" fmla="*/ 306 h 389"/>
                  <a:gd name="T62" fmla="*/ 586 w 592"/>
                  <a:gd name="T63" fmla="*/ 304 h 389"/>
                  <a:gd name="T64" fmla="*/ 586 w 592"/>
                  <a:gd name="T65" fmla="*/ 297 h 389"/>
                  <a:gd name="T66" fmla="*/ 582 w 592"/>
                  <a:gd name="T67" fmla="*/ 289 h 389"/>
                  <a:gd name="T68" fmla="*/ 581 w 592"/>
                  <a:gd name="T69" fmla="*/ 282 h 389"/>
                  <a:gd name="T70" fmla="*/ 592 w 592"/>
                  <a:gd name="T71" fmla="*/ 282 h 389"/>
                  <a:gd name="T72" fmla="*/ 592 w 592"/>
                  <a:gd name="T73" fmla="*/ 88 h 389"/>
                  <a:gd name="T74" fmla="*/ 586 w 592"/>
                  <a:gd name="T75" fmla="*/ 82 h 389"/>
                  <a:gd name="T76" fmla="*/ 581 w 592"/>
                  <a:gd name="T77" fmla="*/ 79 h 389"/>
                  <a:gd name="T78" fmla="*/ 573 w 592"/>
                  <a:gd name="T79" fmla="*/ 77 h 389"/>
                  <a:gd name="T80" fmla="*/ 566 w 592"/>
                  <a:gd name="T81" fmla="*/ 64 h 389"/>
                  <a:gd name="T82" fmla="*/ 560 w 592"/>
                  <a:gd name="T83" fmla="*/ 56 h 389"/>
                  <a:gd name="T84" fmla="*/ 562 w 592"/>
                  <a:gd name="T85" fmla="*/ 52 h 389"/>
                  <a:gd name="T86" fmla="*/ 569 w 592"/>
                  <a:gd name="T87" fmla="*/ 45 h 389"/>
                  <a:gd name="T88" fmla="*/ 575 w 592"/>
                  <a:gd name="T89" fmla="*/ 41 h 389"/>
                  <a:gd name="T90" fmla="*/ 579 w 592"/>
                  <a:gd name="T91" fmla="*/ 34 h 389"/>
                  <a:gd name="T92" fmla="*/ 582 w 592"/>
                  <a:gd name="T93" fmla="*/ 20 h 389"/>
                  <a:gd name="T94" fmla="*/ 443 w 592"/>
                  <a:gd name="T95" fmla="*/ 19 h 389"/>
                  <a:gd name="T96" fmla="*/ 306 w 592"/>
                  <a:gd name="T97" fmla="*/ 17 h 389"/>
                  <a:gd name="T98" fmla="*/ 158 w 592"/>
                  <a:gd name="T99" fmla="*/ 9 h 389"/>
                  <a:gd name="T100" fmla="*/ 24 w 592"/>
                  <a:gd name="T101" fmla="*/ 0 h 389"/>
                  <a:gd name="T102" fmla="*/ 18 w 592"/>
                  <a:gd name="T103" fmla="*/ 94 h 389"/>
                  <a:gd name="T104" fmla="*/ 15 w 592"/>
                  <a:gd name="T105" fmla="*/ 101 h 389"/>
                  <a:gd name="T106" fmla="*/ 0 w 592"/>
                  <a:gd name="T107" fmla="*/ 316 h 389"/>
                  <a:gd name="T108" fmla="*/ 81 w 592"/>
                  <a:gd name="T109" fmla="*/ 32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92" h="389">
                    <a:moveTo>
                      <a:pt x="81" y="321"/>
                    </a:moveTo>
                    <a:lnTo>
                      <a:pt x="216" y="329"/>
                    </a:lnTo>
                    <a:lnTo>
                      <a:pt x="346" y="334"/>
                    </a:lnTo>
                    <a:lnTo>
                      <a:pt x="432" y="334"/>
                    </a:lnTo>
                    <a:lnTo>
                      <a:pt x="441" y="344"/>
                    </a:lnTo>
                    <a:lnTo>
                      <a:pt x="472" y="359"/>
                    </a:lnTo>
                    <a:lnTo>
                      <a:pt x="477" y="357"/>
                    </a:lnTo>
                    <a:lnTo>
                      <a:pt x="483" y="351"/>
                    </a:lnTo>
                    <a:lnTo>
                      <a:pt x="498" y="353"/>
                    </a:lnTo>
                    <a:lnTo>
                      <a:pt x="528" y="349"/>
                    </a:lnTo>
                    <a:lnTo>
                      <a:pt x="539" y="359"/>
                    </a:lnTo>
                    <a:lnTo>
                      <a:pt x="545" y="359"/>
                    </a:lnTo>
                    <a:lnTo>
                      <a:pt x="552" y="363"/>
                    </a:lnTo>
                    <a:lnTo>
                      <a:pt x="554" y="364"/>
                    </a:lnTo>
                    <a:lnTo>
                      <a:pt x="560" y="364"/>
                    </a:lnTo>
                    <a:lnTo>
                      <a:pt x="567" y="370"/>
                    </a:lnTo>
                    <a:lnTo>
                      <a:pt x="575" y="374"/>
                    </a:lnTo>
                    <a:lnTo>
                      <a:pt x="577" y="381"/>
                    </a:lnTo>
                    <a:lnTo>
                      <a:pt x="584" y="387"/>
                    </a:lnTo>
                    <a:lnTo>
                      <a:pt x="590" y="389"/>
                    </a:lnTo>
                    <a:lnTo>
                      <a:pt x="588" y="374"/>
                    </a:lnTo>
                    <a:lnTo>
                      <a:pt x="581" y="368"/>
                    </a:lnTo>
                    <a:lnTo>
                      <a:pt x="579" y="361"/>
                    </a:lnTo>
                    <a:lnTo>
                      <a:pt x="582" y="355"/>
                    </a:lnTo>
                    <a:lnTo>
                      <a:pt x="584" y="353"/>
                    </a:lnTo>
                    <a:lnTo>
                      <a:pt x="588" y="340"/>
                    </a:lnTo>
                    <a:lnTo>
                      <a:pt x="588" y="332"/>
                    </a:lnTo>
                    <a:lnTo>
                      <a:pt x="592" y="325"/>
                    </a:lnTo>
                    <a:lnTo>
                      <a:pt x="592" y="319"/>
                    </a:lnTo>
                    <a:lnTo>
                      <a:pt x="584" y="312"/>
                    </a:lnTo>
                    <a:lnTo>
                      <a:pt x="582" y="306"/>
                    </a:lnTo>
                    <a:lnTo>
                      <a:pt x="586" y="304"/>
                    </a:lnTo>
                    <a:lnTo>
                      <a:pt x="586" y="297"/>
                    </a:lnTo>
                    <a:lnTo>
                      <a:pt x="582" y="289"/>
                    </a:lnTo>
                    <a:lnTo>
                      <a:pt x="581" y="282"/>
                    </a:lnTo>
                    <a:lnTo>
                      <a:pt x="592" y="282"/>
                    </a:lnTo>
                    <a:lnTo>
                      <a:pt x="592" y="88"/>
                    </a:lnTo>
                    <a:lnTo>
                      <a:pt x="586" y="82"/>
                    </a:lnTo>
                    <a:lnTo>
                      <a:pt x="581" y="79"/>
                    </a:lnTo>
                    <a:lnTo>
                      <a:pt x="573" y="77"/>
                    </a:lnTo>
                    <a:lnTo>
                      <a:pt x="566" y="64"/>
                    </a:lnTo>
                    <a:lnTo>
                      <a:pt x="560" y="56"/>
                    </a:lnTo>
                    <a:lnTo>
                      <a:pt x="562" y="52"/>
                    </a:lnTo>
                    <a:lnTo>
                      <a:pt x="569" y="45"/>
                    </a:lnTo>
                    <a:lnTo>
                      <a:pt x="575" y="41"/>
                    </a:lnTo>
                    <a:lnTo>
                      <a:pt x="579" y="34"/>
                    </a:lnTo>
                    <a:lnTo>
                      <a:pt x="582" y="20"/>
                    </a:lnTo>
                    <a:lnTo>
                      <a:pt x="443" y="19"/>
                    </a:lnTo>
                    <a:lnTo>
                      <a:pt x="306" y="17"/>
                    </a:lnTo>
                    <a:lnTo>
                      <a:pt x="158" y="9"/>
                    </a:lnTo>
                    <a:lnTo>
                      <a:pt x="24" y="0"/>
                    </a:lnTo>
                    <a:lnTo>
                      <a:pt x="18" y="94"/>
                    </a:lnTo>
                    <a:lnTo>
                      <a:pt x="15" y="101"/>
                    </a:lnTo>
                    <a:lnTo>
                      <a:pt x="0" y="316"/>
                    </a:lnTo>
                    <a:lnTo>
                      <a:pt x="81" y="321"/>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31"/>
              <p:cNvSpPr>
                <a:spLocks/>
              </p:cNvSpPr>
              <p:nvPr/>
            </p:nvSpPr>
            <p:spPr bwMode="auto">
              <a:xfrm>
                <a:off x="2630171" y="1575746"/>
                <a:ext cx="536065" cy="300854"/>
              </a:xfrm>
              <a:custGeom>
                <a:avLst/>
                <a:gdLst>
                  <a:gd name="T0" fmla="*/ 0 w 558"/>
                  <a:gd name="T1" fmla="*/ 325 h 345"/>
                  <a:gd name="T2" fmla="*/ 134 w 558"/>
                  <a:gd name="T3" fmla="*/ 334 h 345"/>
                  <a:gd name="T4" fmla="*/ 282 w 558"/>
                  <a:gd name="T5" fmla="*/ 342 h 345"/>
                  <a:gd name="T6" fmla="*/ 419 w 558"/>
                  <a:gd name="T7" fmla="*/ 344 h 345"/>
                  <a:gd name="T8" fmla="*/ 558 w 558"/>
                  <a:gd name="T9" fmla="*/ 345 h 345"/>
                  <a:gd name="T10" fmla="*/ 558 w 558"/>
                  <a:gd name="T11" fmla="*/ 338 h 345"/>
                  <a:gd name="T12" fmla="*/ 558 w 558"/>
                  <a:gd name="T13" fmla="*/ 330 h 345"/>
                  <a:gd name="T14" fmla="*/ 557 w 558"/>
                  <a:gd name="T15" fmla="*/ 317 h 345"/>
                  <a:gd name="T16" fmla="*/ 557 w 558"/>
                  <a:gd name="T17" fmla="*/ 310 h 345"/>
                  <a:gd name="T18" fmla="*/ 555 w 558"/>
                  <a:gd name="T19" fmla="*/ 302 h 345"/>
                  <a:gd name="T20" fmla="*/ 547 w 558"/>
                  <a:gd name="T21" fmla="*/ 291 h 345"/>
                  <a:gd name="T22" fmla="*/ 545 w 558"/>
                  <a:gd name="T23" fmla="*/ 285 h 345"/>
                  <a:gd name="T24" fmla="*/ 545 w 558"/>
                  <a:gd name="T25" fmla="*/ 278 h 345"/>
                  <a:gd name="T26" fmla="*/ 542 w 558"/>
                  <a:gd name="T27" fmla="*/ 272 h 345"/>
                  <a:gd name="T28" fmla="*/ 542 w 558"/>
                  <a:gd name="T29" fmla="*/ 246 h 345"/>
                  <a:gd name="T30" fmla="*/ 543 w 558"/>
                  <a:gd name="T31" fmla="*/ 238 h 345"/>
                  <a:gd name="T32" fmla="*/ 540 w 558"/>
                  <a:gd name="T33" fmla="*/ 231 h 345"/>
                  <a:gd name="T34" fmla="*/ 540 w 558"/>
                  <a:gd name="T35" fmla="*/ 221 h 345"/>
                  <a:gd name="T36" fmla="*/ 538 w 558"/>
                  <a:gd name="T37" fmla="*/ 206 h 345"/>
                  <a:gd name="T38" fmla="*/ 538 w 558"/>
                  <a:gd name="T39" fmla="*/ 193 h 345"/>
                  <a:gd name="T40" fmla="*/ 536 w 558"/>
                  <a:gd name="T41" fmla="*/ 186 h 345"/>
                  <a:gd name="T42" fmla="*/ 536 w 558"/>
                  <a:gd name="T43" fmla="*/ 180 h 345"/>
                  <a:gd name="T44" fmla="*/ 536 w 558"/>
                  <a:gd name="T45" fmla="*/ 172 h 345"/>
                  <a:gd name="T46" fmla="*/ 534 w 558"/>
                  <a:gd name="T47" fmla="*/ 157 h 345"/>
                  <a:gd name="T48" fmla="*/ 525 w 558"/>
                  <a:gd name="T49" fmla="*/ 137 h 345"/>
                  <a:gd name="T50" fmla="*/ 525 w 558"/>
                  <a:gd name="T51" fmla="*/ 133 h 345"/>
                  <a:gd name="T52" fmla="*/ 517 w 558"/>
                  <a:gd name="T53" fmla="*/ 110 h 345"/>
                  <a:gd name="T54" fmla="*/ 517 w 558"/>
                  <a:gd name="T55" fmla="*/ 103 h 345"/>
                  <a:gd name="T56" fmla="*/ 517 w 558"/>
                  <a:gd name="T57" fmla="*/ 90 h 345"/>
                  <a:gd name="T58" fmla="*/ 515 w 558"/>
                  <a:gd name="T59" fmla="*/ 86 h 345"/>
                  <a:gd name="T60" fmla="*/ 517 w 558"/>
                  <a:gd name="T61" fmla="*/ 80 h 345"/>
                  <a:gd name="T62" fmla="*/ 515 w 558"/>
                  <a:gd name="T63" fmla="*/ 67 h 345"/>
                  <a:gd name="T64" fmla="*/ 519 w 558"/>
                  <a:gd name="T65" fmla="*/ 54 h 345"/>
                  <a:gd name="T66" fmla="*/ 517 w 558"/>
                  <a:gd name="T67" fmla="*/ 46 h 345"/>
                  <a:gd name="T68" fmla="*/ 511 w 558"/>
                  <a:gd name="T69" fmla="*/ 28 h 345"/>
                  <a:gd name="T70" fmla="*/ 510 w 558"/>
                  <a:gd name="T71" fmla="*/ 22 h 345"/>
                  <a:gd name="T72" fmla="*/ 510 w 558"/>
                  <a:gd name="T73" fmla="*/ 22 h 345"/>
                  <a:gd name="T74" fmla="*/ 510 w 558"/>
                  <a:gd name="T75" fmla="*/ 18 h 345"/>
                  <a:gd name="T76" fmla="*/ 448 w 558"/>
                  <a:gd name="T77" fmla="*/ 18 h 345"/>
                  <a:gd name="T78" fmla="*/ 303 w 558"/>
                  <a:gd name="T79" fmla="*/ 15 h 345"/>
                  <a:gd name="T80" fmla="*/ 135 w 558"/>
                  <a:gd name="T81" fmla="*/ 7 h 345"/>
                  <a:gd name="T82" fmla="*/ 23 w 558"/>
                  <a:gd name="T83" fmla="*/ 0 h 345"/>
                  <a:gd name="T84" fmla="*/ 23 w 558"/>
                  <a:gd name="T85" fmla="*/ 3 h 345"/>
                  <a:gd name="T86" fmla="*/ 0 w 558"/>
                  <a:gd name="T87" fmla="*/ 325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8" h="345">
                    <a:moveTo>
                      <a:pt x="0" y="325"/>
                    </a:moveTo>
                    <a:lnTo>
                      <a:pt x="134" y="334"/>
                    </a:lnTo>
                    <a:lnTo>
                      <a:pt x="282" y="342"/>
                    </a:lnTo>
                    <a:lnTo>
                      <a:pt x="419" y="344"/>
                    </a:lnTo>
                    <a:lnTo>
                      <a:pt x="558" y="345"/>
                    </a:lnTo>
                    <a:lnTo>
                      <a:pt x="558" y="338"/>
                    </a:lnTo>
                    <a:lnTo>
                      <a:pt x="558" y="330"/>
                    </a:lnTo>
                    <a:lnTo>
                      <a:pt x="557" y="317"/>
                    </a:lnTo>
                    <a:lnTo>
                      <a:pt x="557" y="310"/>
                    </a:lnTo>
                    <a:lnTo>
                      <a:pt x="555" y="302"/>
                    </a:lnTo>
                    <a:lnTo>
                      <a:pt x="547" y="291"/>
                    </a:lnTo>
                    <a:lnTo>
                      <a:pt x="545" y="285"/>
                    </a:lnTo>
                    <a:lnTo>
                      <a:pt x="545" y="278"/>
                    </a:lnTo>
                    <a:lnTo>
                      <a:pt x="542" y="272"/>
                    </a:lnTo>
                    <a:lnTo>
                      <a:pt x="542" y="246"/>
                    </a:lnTo>
                    <a:lnTo>
                      <a:pt x="543" y="238"/>
                    </a:lnTo>
                    <a:lnTo>
                      <a:pt x="540" y="231"/>
                    </a:lnTo>
                    <a:lnTo>
                      <a:pt x="540" y="221"/>
                    </a:lnTo>
                    <a:lnTo>
                      <a:pt x="538" y="206"/>
                    </a:lnTo>
                    <a:lnTo>
                      <a:pt x="538" y="193"/>
                    </a:lnTo>
                    <a:lnTo>
                      <a:pt x="536" y="186"/>
                    </a:lnTo>
                    <a:lnTo>
                      <a:pt x="536" y="180"/>
                    </a:lnTo>
                    <a:lnTo>
                      <a:pt x="536" y="172"/>
                    </a:lnTo>
                    <a:lnTo>
                      <a:pt x="534" y="157"/>
                    </a:lnTo>
                    <a:lnTo>
                      <a:pt x="525" y="137"/>
                    </a:lnTo>
                    <a:lnTo>
                      <a:pt x="525" y="133"/>
                    </a:lnTo>
                    <a:lnTo>
                      <a:pt x="517" y="110"/>
                    </a:lnTo>
                    <a:lnTo>
                      <a:pt x="517" y="103"/>
                    </a:lnTo>
                    <a:lnTo>
                      <a:pt x="517" y="90"/>
                    </a:lnTo>
                    <a:lnTo>
                      <a:pt x="515" y="86"/>
                    </a:lnTo>
                    <a:lnTo>
                      <a:pt x="517" y="80"/>
                    </a:lnTo>
                    <a:lnTo>
                      <a:pt x="515" y="67"/>
                    </a:lnTo>
                    <a:lnTo>
                      <a:pt x="519" y="54"/>
                    </a:lnTo>
                    <a:lnTo>
                      <a:pt x="517" y="46"/>
                    </a:lnTo>
                    <a:lnTo>
                      <a:pt x="511" y="28"/>
                    </a:lnTo>
                    <a:lnTo>
                      <a:pt x="510" y="22"/>
                    </a:lnTo>
                    <a:lnTo>
                      <a:pt x="510" y="22"/>
                    </a:lnTo>
                    <a:lnTo>
                      <a:pt x="510" y="18"/>
                    </a:lnTo>
                    <a:lnTo>
                      <a:pt x="448" y="18"/>
                    </a:lnTo>
                    <a:lnTo>
                      <a:pt x="303" y="15"/>
                    </a:lnTo>
                    <a:lnTo>
                      <a:pt x="135" y="7"/>
                    </a:lnTo>
                    <a:lnTo>
                      <a:pt x="23" y="0"/>
                    </a:lnTo>
                    <a:lnTo>
                      <a:pt x="23" y="3"/>
                    </a:lnTo>
                    <a:lnTo>
                      <a:pt x="0" y="325"/>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32"/>
              <p:cNvSpPr>
                <a:spLocks/>
              </p:cNvSpPr>
              <p:nvPr/>
            </p:nvSpPr>
            <p:spPr bwMode="auto">
              <a:xfrm>
                <a:off x="2642660" y="2705039"/>
                <a:ext cx="708028" cy="327887"/>
              </a:xfrm>
              <a:custGeom>
                <a:avLst/>
                <a:gdLst>
                  <a:gd name="T0" fmla="*/ 716 w 737"/>
                  <a:gd name="T1" fmla="*/ 67 h 376"/>
                  <a:gd name="T2" fmla="*/ 609 w 737"/>
                  <a:gd name="T3" fmla="*/ 15 h 376"/>
                  <a:gd name="T4" fmla="*/ 222 w 737"/>
                  <a:gd name="T5" fmla="*/ 11 h 376"/>
                  <a:gd name="T6" fmla="*/ 2 w 737"/>
                  <a:gd name="T7" fmla="*/ 0 h 376"/>
                  <a:gd name="T8" fmla="*/ 117 w 737"/>
                  <a:gd name="T9" fmla="*/ 60 h 376"/>
                  <a:gd name="T10" fmla="*/ 241 w 737"/>
                  <a:gd name="T11" fmla="*/ 66 h 376"/>
                  <a:gd name="T12" fmla="*/ 256 w 737"/>
                  <a:gd name="T13" fmla="*/ 69 h 376"/>
                  <a:gd name="T14" fmla="*/ 250 w 737"/>
                  <a:gd name="T15" fmla="*/ 274 h 376"/>
                  <a:gd name="T16" fmla="*/ 263 w 737"/>
                  <a:gd name="T17" fmla="*/ 280 h 376"/>
                  <a:gd name="T18" fmla="*/ 282 w 737"/>
                  <a:gd name="T19" fmla="*/ 297 h 376"/>
                  <a:gd name="T20" fmla="*/ 295 w 737"/>
                  <a:gd name="T21" fmla="*/ 297 h 376"/>
                  <a:gd name="T22" fmla="*/ 307 w 737"/>
                  <a:gd name="T23" fmla="*/ 287 h 376"/>
                  <a:gd name="T24" fmla="*/ 314 w 737"/>
                  <a:gd name="T25" fmla="*/ 295 h 376"/>
                  <a:gd name="T26" fmla="*/ 320 w 737"/>
                  <a:gd name="T27" fmla="*/ 308 h 376"/>
                  <a:gd name="T28" fmla="*/ 329 w 737"/>
                  <a:gd name="T29" fmla="*/ 316 h 376"/>
                  <a:gd name="T30" fmla="*/ 339 w 737"/>
                  <a:gd name="T31" fmla="*/ 316 h 376"/>
                  <a:gd name="T32" fmla="*/ 359 w 737"/>
                  <a:gd name="T33" fmla="*/ 325 h 376"/>
                  <a:gd name="T34" fmla="*/ 372 w 737"/>
                  <a:gd name="T35" fmla="*/ 323 h 376"/>
                  <a:gd name="T36" fmla="*/ 382 w 737"/>
                  <a:gd name="T37" fmla="*/ 333 h 376"/>
                  <a:gd name="T38" fmla="*/ 395 w 737"/>
                  <a:gd name="T39" fmla="*/ 325 h 376"/>
                  <a:gd name="T40" fmla="*/ 418 w 737"/>
                  <a:gd name="T41" fmla="*/ 325 h 376"/>
                  <a:gd name="T42" fmla="*/ 421 w 737"/>
                  <a:gd name="T43" fmla="*/ 340 h 376"/>
                  <a:gd name="T44" fmla="*/ 429 w 737"/>
                  <a:gd name="T45" fmla="*/ 346 h 376"/>
                  <a:gd name="T46" fmla="*/ 436 w 737"/>
                  <a:gd name="T47" fmla="*/ 355 h 376"/>
                  <a:gd name="T48" fmla="*/ 453 w 737"/>
                  <a:gd name="T49" fmla="*/ 342 h 376"/>
                  <a:gd name="T50" fmla="*/ 463 w 737"/>
                  <a:gd name="T51" fmla="*/ 351 h 376"/>
                  <a:gd name="T52" fmla="*/ 472 w 737"/>
                  <a:gd name="T53" fmla="*/ 359 h 376"/>
                  <a:gd name="T54" fmla="*/ 491 w 737"/>
                  <a:gd name="T55" fmla="*/ 355 h 376"/>
                  <a:gd name="T56" fmla="*/ 495 w 737"/>
                  <a:gd name="T57" fmla="*/ 361 h 376"/>
                  <a:gd name="T58" fmla="*/ 498 w 737"/>
                  <a:gd name="T59" fmla="*/ 370 h 376"/>
                  <a:gd name="T60" fmla="*/ 506 w 737"/>
                  <a:gd name="T61" fmla="*/ 357 h 376"/>
                  <a:gd name="T62" fmla="*/ 515 w 737"/>
                  <a:gd name="T63" fmla="*/ 348 h 376"/>
                  <a:gd name="T64" fmla="*/ 523 w 737"/>
                  <a:gd name="T65" fmla="*/ 348 h 376"/>
                  <a:gd name="T66" fmla="*/ 536 w 737"/>
                  <a:gd name="T67" fmla="*/ 357 h 376"/>
                  <a:gd name="T68" fmla="*/ 549 w 737"/>
                  <a:gd name="T69" fmla="*/ 353 h 376"/>
                  <a:gd name="T70" fmla="*/ 560 w 737"/>
                  <a:gd name="T71" fmla="*/ 364 h 376"/>
                  <a:gd name="T72" fmla="*/ 574 w 737"/>
                  <a:gd name="T73" fmla="*/ 372 h 376"/>
                  <a:gd name="T74" fmla="*/ 585 w 737"/>
                  <a:gd name="T75" fmla="*/ 366 h 376"/>
                  <a:gd name="T76" fmla="*/ 600 w 737"/>
                  <a:gd name="T77" fmla="*/ 357 h 376"/>
                  <a:gd name="T78" fmla="*/ 613 w 737"/>
                  <a:gd name="T79" fmla="*/ 357 h 376"/>
                  <a:gd name="T80" fmla="*/ 626 w 737"/>
                  <a:gd name="T81" fmla="*/ 351 h 376"/>
                  <a:gd name="T82" fmla="*/ 647 w 737"/>
                  <a:gd name="T83" fmla="*/ 353 h 376"/>
                  <a:gd name="T84" fmla="*/ 658 w 737"/>
                  <a:gd name="T85" fmla="*/ 355 h 376"/>
                  <a:gd name="T86" fmla="*/ 668 w 737"/>
                  <a:gd name="T87" fmla="*/ 346 h 376"/>
                  <a:gd name="T88" fmla="*/ 690 w 737"/>
                  <a:gd name="T89" fmla="*/ 355 h 376"/>
                  <a:gd name="T90" fmla="*/ 711 w 737"/>
                  <a:gd name="T91" fmla="*/ 368 h 376"/>
                  <a:gd name="T92" fmla="*/ 737 w 737"/>
                  <a:gd name="T93" fmla="*/ 376 h 376"/>
                  <a:gd name="T94" fmla="*/ 732 w 737"/>
                  <a:gd name="T95" fmla="*/ 15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37" h="376">
                    <a:moveTo>
                      <a:pt x="732" y="158"/>
                    </a:moveTo>
                    <a:lnTo>
                      <a:pt x="716" y="67"/>
                    </a:lnTo>
                    <a:lnTo>
                      <a:pt x="715" y="13"/>
                    </a:lnTo>
                    <a:lnTo>
                      <a:pt x="609" y="15"/>
                    </a:lnTo>
                    <a:lnTo>
                      <a:pt x="416" y="15"/>
                    </a:lnTo>
                    <a:lnTo>
                      <a:pt x="222" y="11"/>
                    </a:lnTo>
                    <a:lnTo>
                      <a:pt x="87" y="5"/>
                    </a:lnTo>
                    <a:lnTo>
                      <a:pt x="2" y="0"/>
                    </a:lnTo>
                    <a:lnTo>
                      <a:pt x="0" y="54"/>
                    </a:lnTo>
                    <a:lnTo>
                      <a:pt x="117" y="60"/>
                    </a:lnTo>
                    <a:lnTo>
                      <a:pt x="205" y="66"/>
                    </a:lnTo>
                    <a:lnTo>
                      <a:pt x="241" y="66"/>
                    </a:lnTo>
                    <a:lnTo>
                      <a:pt x="248" y="66"/>
                    </a:lnTo>
                    <a:lnTo>
                      <a:pt x="256" y="69"/>
                    </a:lnTo>
                    <a:lnTo>
                      <a:pt x="250" y="263"/>
                    </a:lnTo>
                    <a:lnTo>
                      <a:pt x="250" y="274"/>
                    </a:lnTo>
                    <a:lnTo>
                      <a:pt x="256" y="274"/>
                    </a:lnTo>
                    <a:lnTo>
                      <a:pt x="263" y="280"/>
                    </a:lnTo>
                    <a:lnTo>
                      <a:pt x="275" y="293"/>
                    </a:lnTo>
                    <a:lnTo>
                      <a:pt x="282" y="297"/>
                    </a:lnTo>
                    <a:lnTo>
                      <a:pt x="288" y="293"/>
                    </a:lnTo>
                    <a:lnTo>
                      <a:pt x="295" y="297"/>
                    </a:lnTo>
                    <a:lnTo>
                      <a:pt x="303" y="295"/>
                    </a:lnTo>
                    <a:lnTo>
                      <a:pt x="307" y="287"/>
                    </a:lnTo>
                    <a:lnTo>
                      <a:pt x="309" y="291"/>
                    </a:lnTo>
                    <a:lnTo>
                      <a:pt x="314" y="295"/>
                    </a:lnTo>
                    <a:lnTo>
                      <a:pt x="320" y="302"/>
                    </a:lnTo>
                    <a:lnTo>
                      <a:pt x="320" y="308"/>
                    </a:lnTo>
                    <a:lnTo>
                      <a:pt x="322" y="316"/>
                    </a:lnTo>
                    <a:lnTo>
                      <a:pt x="329" y="316"/>
                    </a:lnTo>
                    <a:lnTo>
                      <a:pt x="331" y="317"/>
                    </a:lnTo>
                    <a:lnTo>
                      <a:pt x="339" y="316"/>
                    </a:lnTo>
                    <a:lnTo>
                      <a:pt x="346" y="319"/>
                    </a:lnTo>
                    <a:lnTo>
                      <a:pt x="359" y="325"/>
                    </a:lnTo>
                    <a:lnTo>
                      <a:pt x="367" y="323"/>
                    </a:lnTo>
                    <a:lnTo>
                      <a:pt x="372" y="323"/>
                    </a:lnTo>
                    <a:lnTo>
                      <a:pt x="376" y="327"/>
                    </a:lnTo>
                    <a:lnTo>
                      <a:pt x="382" y="333"/>
                    </a:lnTo>
                    <a:lnTo>
                      <a:pt x="389" y="331"/>
                    </a:lnTo>
                    <a:lnTo>
                      <a:pt x="395" y="325"/>
                    </a:lnTo>
                    <a:lnTo>
                      <a:pt x="410" y="327"/>
                    </a:lnTo>
                    <a:lnTo>
                      <a:pt x="418" y="325"/>
                    </a:lnTo>
                    <a:lnTo>
                      <a:pt x="416" y="333"/>
                    </a:lnTo>
                    <a:lnTo>
                      <a:pt x="421" y="340"/>
                    </a:lnTo>
                    <a:lnTo>
                      <a:pt x="427" y="340"/>
                    </a:lnTo>
                    <a:lnTo>
                      <a:pt x="429" y="346"/>
                    </a:lnTo>
                    <a:lnTo>
                      <a:pt x="429" y="355"/>
                    </a:lnTo>
                    <a:lnTo>
                      <a:pt x="436" y="355"/>
                    </a:lnTo>
                    <a:lnTo>
                      <a:pt x="442" y="353"/>
                    </a:lnTo>
                    <a:lnTo>
                      <a:pt x="453" y="342"/>
                    </a:lnTo>
                    <a:lnTo>
                      <a:pt x="461" y="346"/>
                    </a:lnTo>
                    <a:lnTo>
                      <a:pt x="463" y="351"/>
                    </a:lnTo>
                    <a:lnTo>
                      <a:pt x="470" y="351"/>
                    </a:lnTo>
                    <a:lnTo>
                      <a:pt x="472" y="359"/>
                    </a:lnTo>
                    <a:lnTo>
                      <a:pt x="480" y="359"/>
                    </a:lnTo>
                    <a:lnTo>
                      <a:pt x="491" y="355"/>
                    </a:lnTo>
                    <a:lnTo>
                      <a:pt x="497" y="355"/>
                    </a:lnTo>
                    <a:lnTo>
                      <a:pt x="495" y="361"/>
                    </a:lnTo>
                    <a:lnTo>
                      <a:pt x="497" y="368"/>
                    </a:lnTo>
                    <a:lnTo>
                      <a:pt x="498" y="370"/>
                    </a:lnTo>
                    <a:lnTo>
                      <a:pt x="504" y="370"/>
                    </a:lnTo>
                    <a:lnTo>
                      <a:pt x="506" y="357"/>
                    </a:lnTo>
                    <a:lnTo>
                      <a:pt x="513" y="351"/>
                    </a:lnTo>
                    <a:lnTo>
                      <a:pt x="515" y="348"/>
                    </a:lnTo>
                    <a:lnTo>
                      <a:pt x="517" y="346"/>
                    </a:lnTo>
                    <a:lnTo>
                      <a:pt x="523" y="348"/>
                    </a:lnTo>
                    <a:lnTo>
                      <a:pt x="529" y="355"/>
                    </a:lnTo>
                    <a:lnTo>
                      <a:pt x="536" y="357"/>
                    </a:lnTo>
                    <a:lnTo>
                      <a:pt x="542" y="351"/>
                    </a:lnTo>
                    <a:lnTo>
                      <a:pt x="549" y="353"/>
                    </a:lnTo>
                    <a:lnTo>
                      <a:pt x="553" y="361"/>
                    </a:lnTo>
                    <a:lnTo>
                      <a:pt x="560" y="364"/>
                    </a:lnTo>
                    <a:lnTo>
                      <a:pt x="568" y="366"/>
                    </a:lnTo>
                    <a:lnTo>
                      <a:pt x="574" y="372"/>
                    </a:lnTo>
                    <a:lnTo>
                      <a:pt x="577" y="366"/>
                    </a:lnTo>
                    <a:lnTo>
                      <a:pt x="585" y="366"/>
                    </a:lnTo>
                    <a:lnTo>
                      <a:pt x="592" y="357"/>
                    </a:lnTo>
                    <a:lnTo>
                      <a:pt x="600" y="357"/>
                    </a:lnTo>
                    <a:lnTo>
                      <a:pt x="607" y="351"/>
                    </a:lnTo>
                    <a:lnTo>
                      <a:pt x="613" y="357"/>
                    </a:lnTo>
                    <a:lnTo>
                      <a:pt x="621" y="357"/>
                    </a:lnTo>
                    <a:lnTo>
                      <a:pt x="626" y="351"/>
                    </a:lnTo>
                    <a:lnTo>
                      <a:pt x="639" y="346"/>
                    </a:lnTo>
                    <a:lnTo>
                      <a:pt x="647" y="353"/>
                    </a:lnTo>
                    <a:lnTo>
                      <a:pt x="653" y="355"/>
                    </a:lnTo>
                    <a:lnTo>
                      <a:pt x="658" y="355"/>
                    </a:lnTo>
                    <a:lnTo>
                      <a:pt x="664" y="351"/>
                    </a:lnTo>
                    <a:lnTo>
                      <a:pt x="668" y="346"/>
                    </a:lnTo>
                    <a:lnTo>
                      <a:pt x="673" y="346"/>
                    </a:lnTo>
                    <a:lnTo>
                      <a:pt x="690" y="355"/>
                    </a:lnTo>
                    <a:lnTo>
                      <a:pt x="703" y="366"/>
                    </a:lnTo>
                    <a:lnTo>
                      <a:pt x="711" y="368"/>
                    </a:lnTo>
                    <a:lnTo>
                      <a:pt x="716" y="372"/>
                    </a:lnTo>
                    <a:lnTo>
                      <a:pt x="737" y="376"/>
                    </a:lnTo>
                    <a:lnTo>
                      <a:pt x="735" y="188"/>
                    </a:lnTo>
                    <a:lnTo>
                      <a:pt x="732" y="15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33"/>
              <p:cNvSpPr>
                <a:spLocks/>
              </p:cNvSpPr>
              <p:nvPr/>
            </p:nvSpPr>
            <p:spPr bwMode="auto">
              <a:xfrm>
                <a:off x="2726240" y="2425986"/>
                <a:ext cx="603313" cy="292134"/>
              </a:xfrm>
              <a:custGeom>
                <a:avLst/>
                <a:gdLst>
                  <a:gd name="T0" fmla="*/ 616 w 628"/>
                  <a:gd name="T1" fmla="*/ 98 h 335"/>
                  <a:gd name="T2" fmla="*/ 609 w 628"/>
                  <a:gd name="T3" fmla="*/ 96 h 335"/>
                  <a:gd name="T4" fmla="*/ 599 w 628"/>
                  <a:gd name="T5" fmla="*/ 83 h 335"/>
                  <a:gd name="T6" fmla="*/ 599 w 628"/>
                  <a:gd name="T7" fmla="*/ 75 h 335"/>
                  <a:gd name="T8" fmla="*/ 592 w 628"/>
                  <a:gd name="T9" fmla="*/ 72 h 335"/>
                  <a:gd name="T10" fmla="*/ 584 w 628"/>
                  <a:gd name="T11" fmla="*/ 62 h 335"/>
                  <a:gd name="T12" fmla="*/ 582 w 628"/>
                  <a:gd name="T13" fmla="*/ 55 h 335"/>
                  <a:gd name="T14" fmla="*/ 590 w 628"/>
                  <a:gd name="T15" fmla="*/ 43 h 335"/>
                  <a:gd name="T16" fmla="*/ 592 w 628"/>
                  <a:gd name="T17" fmla="*/ 38 h 335"/>
                  <a:gd name="T18" fmla="*/ 599 w 628"/>
                  <a:gd name="T19" fmla="*/ 38 h 335"/>
                  <a:gd name="T20" fmla="*/ 601 w 628"/>
                  <a:gd name="T21" fmla="*/ 36 h 335"/>
                  <a:gd name="T22" fmla="*/ 599 w 628"/>
                  <a:gd name="T23" fmla="*/ 28 h 335"/>
                  <a:gd name="T24" fmla="*/ 594 w 628"/>
                  <a:gd name="T25" fmla="*/ 21 h 335"/>
                  <a:gd name="T26" fmla="*/ 590 w 628"/>
                  <a:gd name="T27" fmla="*/ 19 h 335"/>
                  <a:gd name="T28" fmla="*/ 582 w 628"/>
                  <a:gd name="T29" fmla="*/ 25 h 335"/>
                  <a:gd name="T30" fmla="*/ 564 w 628"/>
                  <a:gd name="T31" fmla="*/ 10 h 335"/>
                  <a:gd name="T32" fmla="*/ 426 w 628"/>
                  <a:gd name="T33" fmla="*/ 11 h 335"/>
                  <a:gd name="T34" fmla="*/ 321 w 628"/>
                  <a:gd name="T35" fmla="*/ 10 h 335"/>
                  <a:gd name="T36" fmla="*/ 120 w 628"/>
                  <a:gd name="T37" fmla="*/ 6 h 335"/>
                  <a:gd name="T38" fmla="*/ 15 w 628"/>
                  <a:gd name="T39" fmla="*/ 0 h 335"/>
                  <a:gd name="T40" fmla="*/ 0 w 628"/>
                  <a:gd name="T41" fmla="*/ 325 h 335"/>
                  <a:gd name="T42" fmla="*/ 135 w 628"/>
                  <a:gd name="T43" fmla="*/ 331 h 335"/>
                  <a:gd name="T44" fmla="*/ 329 w 628"/>
                  <a:gd name="T45" fmla="*/ 335 h 335"/>
                  <a:gd name="T46" fmla="*/ 522 w 628"/>
                  <a:gd name="T47" fmla="*/ 335 h 335"/>
                  <a:gd name="T48" fmla="*/ 628 w 628"/>
                  <a:gd name="T49" fmla="*/ 333 h 335"/>
                  <a:gd name="T50" fmla="*/ 624 w 628"/>
                  <a:gd name="T51" fmla="*/ 104 h 335"/>
                  <a:gd name="T52" fmla="*/ 616 w 628"/>
                  <a:gd name="T53" fmla="*/ 98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28" h="335">
                    <a:moveTo>
                      <a:pt x="616" y="98"/>
                    </a:moveTo>
                    <a:lnTo>
                      <a:pt x="609" y="96"/>
                    </a:lnTo>
                    <a:lnTo>
                      <a:pt x="599" y="83"/>
                    </a:lnTo>
                    <a:lnTo>
                      <a:pt x="599" y="75"/>
                    </a:lnTo>
                    <a:lnTo>
                      <a:pt x="592" y="72"/>
                    </a:lnTo>
                    <a:lnTo>
                      <a:pt x="584" y="62"/>
                    </a:lnTo>
                    <a:lnTo>
                      <a:pt x="582" y="55"/>
                    </a:lnTo>
                    <a:lnTo>
                      <a:pt x="590" y="43"/>
                    </a:lnTo>
                    <a:lnTo>
                      <a:pt x="592" y="38"/>
                    </a:lnTo>
                    <a:lnTo>
                      <a:pt x="599" y="38"/>
                    </a:lnTo>
                    <a:lnTo>
                      <a:pt x="601" y="36"/>
                    </a:lnTo>
                    <a:lnTo>
                      <a:pt x="599" y="28"/>
                    </a:lnTo>
                    <a:lnTo>
                      <a:pt x="594" y="21"/>
                    </a:lnTo>
                    <a:lnTo>
                      <a:pt x="590" y="19"/>
                    </a:lnTo>
                    <a:lnTo>
                      <a:pt x="582" y="25"/>
                    </a:lnTo>
                    <a:lnTo>
                      <a:pt x="564" y="10"/>
                    </a:lnTo>
                    <a:lnTo>
                      <a:pt x="426" y="11"/>
                    </a:lnTo>
                    <a:lnTo>
                      <a:pt x="321" y="10"/>
                    </a:lnTo>
                    <a:lnTo>
                      <a:pt x="120" y="6"/>
                    </a:lnTo>
                    <a:lnTo>
                      <a:pt x="15" y="0"/>
                    </a:lnTo>
                    <a:lnTo>
                      <a:pt x="0" y="325"/>
                    </a:lnTo>
                    <a:lnTo>
                      <a:pt x="135" y="331"/>
                    </a:lnTo>
                    <a:lnTo>
                      <a:pt x="329" y="335"/>
                    </a:lnTo>
                    <a:lnTo>
                      <a:pt x="522" y="335"/>
                    </a:lnTo>
                    <a:lnTo>
                      <a:pt x="628" y="333"/>
                    </a:lnTo>
                    <a:lnTo>
                      <a:pt x="624" y="104"/>
                    </a:lnTo>
                    <a:lnTo>
                      <a:pt x="616" y="9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72" name="Group 71"/>
              <p:cNvGrpSpPr/>
              <p:nvPr/>
            </p:nvGrpSpPr>
            <p:grpSpPr>
              <a:xfrm>
                <a:off x="2293930" y="2752129"/>
                <a:ext cx="1147064" cy="1013311"/>
                <a:chOff x="2293930" y="2752129"/>
                <a:chExt cx="1147064" cy="1013311"/>
              </a:xfrm>
              <a:grpFill/>
            </p:grpSpPr>
            <p:sp>
              <p:nvSpPr>
                <p:cNvPr id="269" name="Freeform 34"/>
                <p:cNvSpPr>
                  <a:spLocks/>
                </p:cNvSpPr>
                <p:nvPr/>
              </p:nvSpPr>
              <p:spPr bwMode="auto">
                <a:xfrm>
                  <a:off x="3098027" y="3642483"/>
                  <a:ext cx="22096" cy="96797"/>
                </a:xfrm>
                <a:custGeom>
                  <a:avLst/>
                  <a:gdLst>
                    <a:gd name="T0" fmla="*/ 9 w 23"/>
                    <a:gd name="T1" fmla="*/ 62 h 111"/>
                    <a:gd name="T2" fmla="*/ 9 w 23"/>
                    <a:gd name="T3" fmla="*/ 68 h 111"/>
                    <a:gd name="T4" fmla="*/ 13 w 23"/>
                    <a:gd name="T5" fmla="*/ 75 h 111"/>
                    <a:gd name="T6" fmla="*/ 19 w 23"/>
                    <a:gd name="T7" fmla="*/ 90 h 111"/>
                    <a:gd name="T8" fmla="*/ 19 w 23"/>
                    <a:gd name="T9" fmla="*/ 105 h 111"/>
                    <a:gd name="T10" fmla="*/ 23 w 23"/>
                    <a:gd name="T11" fmla="*/ 111 h 111"/>
                    <a:gd name="T12" fmla="*/ 19 w 23"/>
                    <a:gd name="T13" fmla="*/ 90 h 111"/>
                    <a:gd name="T14" fmla="*/ 17 w 23"/>
                    <a:gd name="T15" fmla="*/ 77 h 111"/>
                    <a:gd name="T16" fmla="*/ 4 w 23"/>
                    <a:gd name="T17" fmla="*/ 38 h 111"/>
                    <a:gd name="T18" fmla="*/ 2 w 23"/>
                    <a:gd name="T19" fmla="*/ 13 h 111"/>
                    <a:gd name="T20" fmla="*/ 2 w 23"/>
                    <a:gd name="T21" fmla="*/ 0 h 111"/>
                    <a:gd name="T22" fmla="*/ 0 w 23"/>
                    <a:gd name="T23" fmla="*/ 15 h 111"/>
                    <a:gd name="T24" fmla="*/ 2 w 23"/>
                    <a:gd name="T25" fmla="*/ 23 h 111"/>
                    <a:gd name="T26" fmla="*/ 0 w 23"/>
                    <a:gd name="T27" fmla="*/ 36 h 111"/>
                    <a:gd name="T28" fmla="*/ 6 w 23"/>
                    <a:gd name="T29" fmla="*/ 41 h 111"/>
                    <a:gd name="T30" fmla="*/ 4 w 23"/>
                    <a:gd name="T31" fmla="*/ 49 h 111"/>
                    <a:gd name="T32" fmla="*/ 9 w 23"/>
                    <a:gd name="T33" fmla="*/ 6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11">
                      <a:moveTo>
                        <a:pt x="9" y="62"/>
                      </a:moveTo>
                      <a:lnTo>
                        <a:pt x="9" y="68"/>
                      </a:lnTo>
                      <a:lnTo>
                        <a:pt x="13" y="75"/>
                      </a:lnTo>
                      <a:lnTo>
                        <a:pt x="19" y="90"/>
                      </a:lnTo>
                      <a:lnTo>
                        <a:pt x="19" y="105"/>
                      </a:lnTo>
                      <a:lnTo>
                        <a:pt x="23" y="111"/>
                      </a:lnTo>
                      <a:lnTo>
                        <a:pt x="19" y="90"/>
                      </a:lnTo>
                      <a:lnTo>
                        <a:pt x="17" y="77"/>
                      </a:lnTo>
                      <a:lnTo>
                        <a:pt x="4" y="38"/>
                      </a:lnTo>
                      <a:lnTo>
                        <a:pt x="2" y="13"/>
                      </a:lnTo>
                      <a:lnTo>
                        <a:pt x="2" y="0"/>
                      </a:lnTo>
                      <a:lnTo>
                        <a:pt x="0" y="15"/>
                      </a:lnTo>
                      <a:lnTo>
                        <a:pt x="2" y="23"/>
                      </a:lnTo>
                      <a:lnTo>
                        <a:pt x="0" y="36"/>
                      </a:lnTo>
                      <a:lnTo>
                        <a:pt x="6" y="41"/>
                      </a:lnTo>
                      <a:lnTo>
                        <a:pt x="4" y="49"/>
                      </a:lnTo>
                      <a:lnTo>
                        <a:pt x="9" y="62"/>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0" name="Freeform 35"/>
                <p:cNvSpPr>
                  <a:spLocks/>
                </p:cNvSpPr>
                <p:nvPr/>
              </p:nvSpPr>
              <p:spPr bwMode="auto">
                <a:xfrm>
                  <a:off x="3098027" y="3642483"/>
                  <a:ext cx="22096" cy="96797"/>
                </a:xfrm>
                <a:custGeom>
                  <a:avLst/>
                  <a:gdLst>
                    <a:gd name="T0" fmla="*/ 9 w 23"/>
                    <a:gd name="T1" fmla="*/ 62 h 111"/>
                    <a:gd name="T2" fmla="*/ 9 w 23"/>
                    <a:gd name="T3" fmla="*/ 68 h 111"/>
                    <a:gd name="T4" fmla="*/ 13 w 23"/>
                    <a:gd name="T5" fmla="*/ 75 h 111"/>
                    <a:gd name="T6" fmla="*/ 19 w 23"/>
                    <a:gd name="T7" fmla="*/ 90 h 111"/>
                    <a:gd name="T8" fmla="*/ 19 w 23"/>
                    <a:gd name="T9" fmla="*/ 105 h 111"/>
                    <a:gd name="T10" fmla="*/ 23 w 23"/>
                    <a:gd name="T11" fmla="*/ 111 h 111"/>
                    <a:gd name="T12" fmla="*/ 19 w 23"/>
                    <a:gd name="T13" fmla="*/ 90 h 111"/>
                    <a:gd name="T14" fmla="*/ 17 w 23"/>
                    <a:gd name="T15" fmla="*/ 77 h 111"/>
                    <a:gd name="T16" fmla="*/ 4 w 23"/>
                    <a:gd name="T17" fmla="*/ 38 h 111"/>
                    <a:gd name="T18" fmla="*/ 2 w 23"/>
                    <a:gd name="T19" fmla="*/ 13 h 111"/>
                    <a:gd name="T20" fmla="*/ 2 w 23"/>
                    <a:gd name="T21" fmla="*/ 0 h 111"/>
                    <a:gd name="T22" fmla="*/ 0 w 23"/>
                    <a:gd name="T23" fmla="*/ 15 h 111"/>
                    <a:gd name="T24" fmla="*/ 2 w 23"/>
                    <a:gd name="T25" fmla="*/ 23 h 111"/>
                    <a:gd name="T26" fmla="*/ 0 w 23"/>
                    <a:gd name="T27" fmla="*/ 36 h 111"/>
                    <a:gd name="T28" fmla="*/ 6 w 23"/>
                    <a:gd name="T29" fmla="*/ 41 h 111"/>
                    <a:gd name="T30" fmla="*/ 4 w 23"/>
                    <a:gd name="T31" fmla="*/ 49 h 111"/>
                    <a:gd name="T32" fmla="*/ 9 w 23"/>
                    <a:gd name="T33" fmla="*/ 6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11">
                      <a:moveTo>
                        <a:pt x="9" y="62"/>
                      </a:moveTo>
                      <a:lnTo>
                        <a:pt x="9" y="68"/>
                      </a:lnTo>
                      <a:lnTo>
                        <a:pt x="13" y="75"/>
                      </a:lnTo>
                      <a:lnTo>
                        <a:pt x="19" y="90"/>
                      </a:lnTo>
                      <a:lnTo>
                        <a:pt x="19" y="105"/>
                      </a:lnTo>
                      <a:lnTo>
                        <a:pt x="23" y="111"/>
                      </a:lnTo>
                      <a:lnTo>
                        <a:pt x="19" y="90"/>
                      </a:lnTo>
                      <a:lnTo>
                        <a:pt x="17" y="77"/>
                      </a:lnTo>
                      <a:lnTo>
                        <a:pt x="4" y="38"/>
                      </a:lnTo>
                      <a:lnTo>
                        <a:pt x="2" y="13"/>
                      </a:lnTo>
                      <a:lnTo>
                        <a:pt x="2" y="0"/>
                      </a:lnTo>
                      <a:lnTo>
                        <a:pt x="0" y="15"/>
                      </a:lnTo>
                      <a:lnTo>
                        <a:pt x="2" y="23"/>
                      </a:lnTo>
                      <a:lnTo>
                        <a:pt x="0" y="36"/>
                      </a:lnTo>
                      <a:lnTo>
                        <a:pt x="6" y="41"/>
                      </a:lnTo>
                      <a:lnTo>
                        <a:pt x="4" y="49"/>
                      </a:lnTo>
                      <a:lnTo>
                        <a:pt x="9" y="62"/>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36"/>
                <p:cNvSpPr>
                  <a:spLocks/>
                </p:cNvSpPr>
                <p:nvPr/>
              </p:nvSpPr>
              <p:spPr bwMode="auto">
                <a:xfrm>
                  <a:off x="2293930" y="2752129"/>
                  <a:ext cx="1147064" cy="1013311"/>
                </a:xfrm>
                <a:custGeom>
                  <a:avLst/>
                  <a:gdLst>
                    <a:gd name="T0" fmla="*/ 1181 w 1194"/>
                    <a:gd name="T1" fmla="*/ 645 h 1162"/>
                    <a:gd name="T2" fmla="*/ 1194 w 1194"/>
                    <a:gd name="T3" fmla="*/ 598 h 1162"/>
                    <a:gd name="T4" fmla="*/ 1173 w 1194"/>
                    <a:gd name="T5" fmla="*/ 555 h 1162"/>
                    <a:gd name="T6" fmla="*/ 1140 w 1194"/>
                    <a:gd name="T7" fmla="*/ 389 h 1162"/>
                    <a:gd name="T8" fmla="*/ 1079 w 1194"/>
                    <a:gd name="T9" fmla="*/ 318 h 1162"/>
                    <a:gd name="T10" fmla="*/ 1021 w 1194"/>
                    <a:gd name="T11" fmla="*/ 301 h 1162"/>
                    <a:gd name="T12" fmla="*/ 970 w 1194"/>
                    <a:gd name="T13" fmla="*/ 297 h 1162"/>
                    <a:gd name="T14" fmla="*/ 923 w 1194"/>
                    <a:gd name="T15" fmla="*/ 310 h 1162"/>
                    <a:gd name="T16" fmla="*/ 880 w 1194"/>
                    <a:gd name="T17" fmla="*/ 292 h 1162"/>
                    <a:gd name="T18" fmla="*/ 858 w 1194"/>
                    <a:gd name="T19" fmla="*/ 307 h 1162"/>
                    <a:gd name="T20" fmla="*/ 824 w 1194"/>
                    <a:gd name="T21" fmla="*/ 292 h 1162"/>
                    <a:gd name="T22" fmla="*/ 784 w 1194"/>
                    <a:gd name="T23" fmla="*/ 286 h 1162"/>
                    <a:gd name="T24" fmla="*/ 739 w 1194"/>
                    <a:gd name="T25" fmla="*/ 273 h 1162"/>
                    <a:gd name="T26" fmla="*/ 692 w 1194"/>
                    <a:gd name="T27" fmla="*/ 262 h 1162"/>
                    <a:gd name="T28" fmla="*/ 666 w 1194"/>
                    <a:gd name="T29" fmla="*/ 241 h 1162"/>
                    <a:gd name="T30" fmla="*/ 613 w 1194"/>
                    <a:gd name="T31" fmla="*/ 220 h 1162"/>
                    <a:gd name="T32" fmla="*/ 363 w 1194"/>
                    <a:gd name="T33" fmla="*/ 0 h 1162"/>
                    <a:gd name="T34" fmla="*/ 316 w 1194"/>
                    <a:gd name="T35" fmla="*/ 485 h 1162"/>
                    <a:gd name="T36" fmla="*/ 10 w 1194"/>
                    <a:gd name="T37" fmla="*/ 480 h 1162"/>
                    <a:gd name="T38" fmla="*/ 31 w 1194"/>
                    <a:gd name="T39" fmla="*/ 506 h 1162"/>
                    <a:gd name="T40" fmla="*/ 93 w 1194"/>
                    <a:gd name="T41" fmla="*/ 577 h 1162"/>
                    <a:gd name="T42" fmla="*/ 147 w 1194"/>
                    <a:gd name="T43" fmla="*/ 624 h 1162"/>
                    <a:gd name="T44" fmla="*/ 162 w 1194"/>
                    <a:gd name="T45" fmla="*/ 683 h 1162"/>
                    <a:gd name="T46" fmla="*/ 220 w 1194"/>
                    <a:gd name="T47" fmla="*/ 767 h 1162"/>
                    <a:gd name="T48" fmla="*/ 282 w 1194"/>
                    <a:gd name="T49" fmla="*/ 803 h 1162"/>
                    <a:gd name="T50" fmla="*/ 322 w 1194"/>
                    <a:gd name="T51" fmla="*/ 788 h 1162"/>
                    <a:gd name="T52" fmla="*/ 356 w 1194"/>
                    <a:gd name="T53" fmla="*/ 730 h 1162"/>
                    <a:gd name="T54" fmla="*/ 407 w 1194"/>
                    <a:gd name="T55" fmla="*/ 728 h 1162"/>
                    <a:gd name="T56" fmla="*/ 467 w 1194"/>
                    <a:gd name="T57" fmla="*/ 735 h 1162"/>
                    <a:gd name="T58" fmla="*/ 499 w 1194"/>
                    <a:gd name="T59" fmla="*/ 769 h 1162"/>
                    <a:gd name="T60" fmla="*/ 548 w 1194"/>
                    <a:gd name="T61" fmla="*/ 850 h 1162"/>
                    <a:gd name="T62" fmla="*/ 568 w 1194"/>
                    <a:gd name="T63" fmla="*/ 903 h 1162"/>
                    <a:gd name="T64" fmla="*/ 604 w 1194"/>
                    <a:gd name="T65" fmla="*/ 946 h 1162"/>
                    <a:gd name="T66" fmla="*/ 638 w 1194"/>
                    <a:gd name="T67" fmla="*/ 997 h 1162"/>
                    <a:gd name="T68" fmla="*/ 653 w 1194"/>
                    <a:gd name="T69" fmla="*/ 1049 h 1162"/>
                    <a:gd name="T70" fmla="*/ 690 w 1194"/>
                    <a:gd name="T71" fmla="*/ 1102 h 1162"/>
                    <a:gd name="T72" fmla="*/ 730 w 1194"/>
                    <a:gd name="T73" fmla="*/ 1121 h 1162"/>
                    <a:gd name="T74" fmla="*/ 813 w 1194"/>
                    <a:gd name="T75" fmla="*/ 1143 h 1162"/>
                    <a:gd name="T76" fmla="*/ 861 w 1194"/>
                    <a:gd name="T77" fmla="*/ 1149 h 1162"/>
                    <a:gd name="T78" fmla="*/ 846 w 1194"/>
                    <a:gd name="T79" fmla="*/ 1132 h 1162"/>
                    <a:gd name="T80" fmla="*/ 829 w 1194"/>
                    <a:gd name="T81" fmla="*/ 1053 h 1162"/>
                    <a:gd name="T82" fmla="*/ 835 w 1194"/>
                    <a:gd name="T83" fmla="*/ 1010 h 1162"/>
                    <a:gd name="T84" fmla="*/ 814 w 1194"/>
                    <a:gd name="T85" fmla="*/ 1002 h 1162"/>
                    <a:gd name="T86" fmla="*/ 846 w 1194"/>
                    <a:gd name="T87" fmla="*/ 963 h 1162"/>
                    <a:gd name="T88" fmla="*/ 850 w 1194"/>
                    <a:gd name="T89" fmla="*/ 946 h 1162"/>
                    <a:gd name="T90" fmla="*/ 858 w 1194"/>
                    <a:gd name="T91" fmla="*/ 925 h 1162"/>
                    <a:gd name="T92" fmla="*/ 884 w 1194"/>
                    <a:gd name="T93" fmla="*/ 905 h 1162"/>
                    <a:gd name="T94" fmla="*/ 895 w 1194"/>
                    <a:gd name="T95" fmla="*/ 884 h 1162"/>
                    <a:gd name="T96" fmla="*/ 918 w 1194"/>
                    <a:gd name="T97" fmla="*/ 882 h 1162"/>
                    <a:gd name="T98" fmla="*/ 935 w 1194"/>
                    <a:gd name="T99" fmla="*/ 867 h 1162"/>
                    <a:gd name="T100" fmla="*/ 957 w 1194"/>
                    <a:gd name="T101" fmla="*/ 865 h 1162"/>
                    <a:gd name="T102" fmla="*/ 985 w 1194"/>
                    <a:gd name="T103" fmla="*/ 863 h 1162"/>
                    <a:gd name="T104" fmla="*/ 1017 w 1194"/>
                    <a:gd name="T105" fmla="*/ 843 h 1162"/>
                    <a:gd name="T106" fmla="*/ 1072 w 1194"/>
                    <a:gd name="T107" fmla="*/ 790 h 1162"/>
                    <a:gd name="T108" fmla="*/ 1063 w 1194"/>
                    <a:gd name="T109" fmla="*/ 747 h 1162"/>
                    <a:gd name="T110" fmla="*/ 1098 w 1194"/>
                    <a:gd name="T111" fmla="*/ 762 h 1162"/>
                    <a:gd name="T112" fmla="*/ 1093 w 1194"/>
                    <a:gd name="T113" fmla="*/ 777 h 1162"/>
                    <a:gd name="T114" fmla="*/ 1168 w 1194"/>
                    <a:gd name="T115" fmla="*/ 718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94" h="1162">
                      <a:moveTo>
                        <a:pt x="1181" y="705"/>
                      </a:moveTo>
                      <a:lnTo>
                        <a:pt x="1183" y="698"/>
                      </a:lnTo>
                      <a:lnTo>
                        <a:pt x="1179" y="681"/>
                      </a:lnTo>
                      <a:lnTo>
                        <a:pt x="1175" y="673"/>
                      </a:lnTo>
                      <a:lnTo>
                        <a:pt x="1181" y="666"/>
                      </a:lnTo>
                      <a:lnTo>
                        <a:pt x="1179" y="653"/>
                      </a:lnTo>
                      <a:lnTo>
                        <a:pt x="1181" y="645"/>
                      </a:lnTo>
                      <a:lnTo>
                        <a:pt x="1187" y="638"/>
                      </a:lnTo>
                      <a:lnTo>
                        <a:pt x="1189" y="630"/>
                      </a:lnTo>
                      <a:lnTo>
                        <a:pt x="1192" y="624"/>
                      </a:lnTo>
                      <a:lnTo>
                        <a:pt x="1190" y="617"/>
                      </a:lnTo>
                      <a:lnTo>
                        <a:pt x="1194" y="609"/>
                      </a:lnTo>
                      <a:lnTo>
                        <a:pt x="1190" y="604"/>
                      </a:lnTo>
                      <a:lnTo>
                        <a:pt x="1194" y="598"/>
                      </a:lnTo>
                      <a:lnTo>
                        <a:pt x="1192" y="591"/>
                      </a:lnTo>
                      <a:lnTo>
                        <a:pt x="1192" y="585"/>
                      </a:lnTo>
                      <a:lnTo>
                        <a:pt x="1190" y="583"/>
                      </a:lnTo>
                      <a:lnTo>
                        <a:pt x="1179" y="570"/>
                      </a:lnTo>
                      <a:lnTo>
                        <a:pt x="1179" y="562"/>
                      </a:lnTo>
                      <a:lnTo>
                        <a:pt x="1175" y="557"/>
                      </a:lnTo>
                      <a:lnTo>
                        <a:pt x="1173" y="555"/>
                      </a:lnTo>
                      <a:lnTo>
                        <a:pt x="1170" y="547"/>
                      </a:lnTo>
                      <a:lnTo>
                        <a:pt x="1164" y="540"/>
                      </a:lnTo>
                      <a:lnTo>
                        <a:pt x="1166" y="530"/>
                      </a:lnTo>
                      <a:lnTo>
                        <a:pt x="1160" y="515"/>
                      </a:lnTo>
                      <a:lnTo>
                        <a:pt x="1157" y="510"/>
                      </a:lnTo>
                      <a:lnTo>
                        <a:pt x="1143" y="498"/>
                      </a:lnTo>
                      <a:lnTo>
                        <a:pt x="1140" y="389"/>
                      </a:lnTo>
                      <a:lnTo>
                        <a:pt x="1138" y="331"/>
                      </a:lnTo>
                      <a:lnTo>
                        <a:pt x="1117" y="327"/>
                      </a:lnTo>
                      <a:lnTo>
                        <a:pt x="1110" y="331"/>
                      </a:lnTo>
                      <a:lnTo>
                        <a:pt x="1102" y="327"/>
                      </a:lnTo>
                      <a:lnTo>
                        <a:pt x="1102" y="324"/>
                      </a:lnTo>
                      <a:lnTo>
                        <a:pt x="1100" y="322"/>
                      </a:lnTo>
                      <a:lnTo>
                        <a:pt x="1079" y="318"/>
                      </a:lnTo>
                      <a:lnTo>
                        <a:pt x="1074" y="314"/>
                      </a:lnTo>
                      <a:lnTo>
                        <a:pt x="1066" y="312"/>
                      </a:lnTo>
                      <a:lnTo>
                        <a:pt x="1053" y="301"/>
                      </a:lnTo>
                      <a:lnTo>
                        <a:pt x="1036" y="292"/>
                      </a:lnTo>
                      <a:lnTo>
                        <a:pt x="1031" y="292"/>
                      </a:lnTo>
                      <a:lnTo>
                        <a:pt x="1027" y="297"/>
                      </a:lnTo>
                      <a:lnTo>
                        <a:pt x="1021" y="301"/>
                      </a:lnTo>
                      <a:lnTo>
                        <a:pt x="1016" y="301"/>
                      </a:lnTo>
                      <a:lnTo>
                        <a:pt x="1010" y="299"/>
                      </a:lnTo>
                      <a:lnTo>
                        <a:pt x="1002" y="292"/>
                      </a:lnTo>
                      <a:lnTo>
                        <a:pt x="989" y="297"/>
                      </a:lnTo>
                      <a:lnTo>
                        <a:pt x="984" y="303"/>
                      </a:lnTo>
                      <a:lnTo>
                        <a:pt x="976" y="303"/>
                      </a:lnTo>
                      <a:lnTo>
                        <a:pt x="970" y="297"/>
                      </a:lnTo>
                      <a:lnTo>
                        <a:pt x="963" y="303"/>
                      </a:lnTo>
                      <a:lnTo>
                        <a:pt x="955" y="303"/>
                      </a:lnTo>
                      <a:lnTo>
                        <a:pt x="948" y="312"/>
                      </a:lnTo>
                      <a:lnTo>
                        <a:pt x="940" y="312"/>
                      </a:lnTo>
                      <a:lnTo>
                        <a:pt x="937" y="318"/>
                      </a:lnTo>
                      <a:lnTo>
                        <a:pt x="931" y="312"/>
                      </a:lnTo>
                      <a:lnTo>
                        <a:pt x="923" y="310"/>
                      </a:lnTo>
                      <a:lnTo>
                        <a:pt x="916" y="307"/>
                      </a:lnTo>
                      <a:lnTo>
                        <a:pt x="912" y="299"/>
                      </a:lnTo>
                      <a:lnTo>
                        <a:pt x="905" y="297"/>
                      </a:lnTo>
                      <a:lnTo>
                        <a:pt x="899" y="303"/>
                      </a:lnTo>
                      <a:lnTo>
                        <a:pt x="892" y="301"/>
                      </a:lnTo>
                      <a:lnTo>
                        <a:pt x="886" y="294"/>
                      </a:lnTo>
                      <a:lnTo>
                        <a:pt x="880" y="292"/>
                      </a:lnTo>
                      <a:lnTo>
                        <a:pt x="878" y="294"/>
                      </a:lnTo>
                      <a:lnTo>
                        <a:pt x="876" y="297"/>
                      </a:lnTo>
                      <a:lnTo>
                        <a:pt x="869" y="303"/>
                      </a:lnTo>
                      <a:lnTo>
                        <a:pt x="867" y="316"/>
                      </a:lnTo>
                      <a:lnTo>
                        <a:pt x="861" y="316"/>
                      </a:lnTo>
                      <a:lnTo>
                        <a:pt x="860" y="314"/>
                      </a:lnTo>
                      <a:lnTo>
                        <a:pt x="858" y="307"/>
                      </a:lnTo>
                      <a:lnTo>
                        <a:pt x="860" y="301"/>
                      </a:lnTo>
                      <a:lnTo>
                        <a:pt x="854" y="301"/>
                      </a:lnTo>
                      <a:lnTo>
                        <a:pt x="843" y="305"/>
                      </a:lnTo>
                      <a:lnTo>
                        <a:pt x="835" y="305"/>
                      </a:lnTo>
                      <a:lnTo>
                        <a:pt x="833" y="297"/>
                      </a:lnTo>
                      <a:lnTo>
                        <a:pt x="826" y="297"/>
                      </a:lnTo>
                      <a:lnTo>
                        <a:pt x="824" y="292"/>
                      </a:lnTo>
                      <a:lnTo>
                        <a:pt x="816" y="288"/>
                      </a:lnTo>
                      <a:lnTo>
                        <a:pt x="805" y="299"/>
                      </a:lnTo>
                      <a:lnTo>
                        <a:pt x="799" y="301"/>
                      </a:lnTo>
                      <a:lnTo>
                        <a:pt x="792" y="301"/>
                      </a:lnTo>
                      <a:lnTo>
                        <a:pt x="792" y="292"/>
                      </a:lnTo>
                      <a:lnTo>
                        <a:pt x="790" y="286"/>
                      </a:lnTo>
                      <a:lnTo>
                        <a:pt x="784" y="286"/>
                      </a:lnTo>
                      <a:lnTo>
                        <a:pt x="779" y="279"/>
                      </a:lnTo>
                      <a:lnTo>
                        <a:pt x="781" y="271"/>
                      </a:lnTo>
                      <a:lnTo>
                        <a:pt x="773" y="273"/>
                      </a:lnTo>
                      <a:lnTo>
                        <a:pt x="758" y="271"/>
                      </a:lnTo>
                      <a:lnTo>
                        <a:pt x="752" y="277"/>
                      </a:lnTo>
                      <a:lnTo>
                        <a:pt x="745" y="279"/>
                      </a:lnTo>
                      <a:lnTo>
                        <a:pt x="739" y="273"/>
                      </a:lnTo>
                      <a:lnTo>
                        <a:pt x="735" y="269"/>
                      </a:lnTo>
                      <a:lnTo>
                        <a:pt x="730" y="269"/>
                      </a:lnTo>
                      <a:lnTo>
                        <a:pt x="722" y="271"/>
                      </a:lnTo>
                      <a:lnTo>
                        <a:pt x="709" y="265"/>
                      </a:lnTo>
                      <a:lnTo>
                        <a:pt x="702" y="262"/>
                      </a:lnTo>
                      <a:lnTo>
                        <a:pt x="694" y="263"/>
                      </a:lnTo>
                      <a:lnTo>
                        <a:pt x="692" y="262"/>
                      </a:lnTo>
                      <a:lnTo>
                        <a:pt x="685" y="262"/>
                      </a:lnTo>
                      <a:lnTo>
                        <a:pt x="683" y="254"/>
                      </a:lnTo>
                      <a:lnTo>
                        <a:pt x="683" y="248"/>
                      </a:lnTo>
                      <a:lnTo>
                        <a:pt x="677" y="241"/>
                      </a:lnTo>
                      <a:lnTo>
                        <a:pt x="672" y="237"/>
                      </a:lnTo>
                      <a:lnTo>
                        <a:pt x="670" y="233"/>
                      </a:lnTo>
                      <a:lnTo>
                        <a:pt x="666" y="241"/>
                      </a:lnTo>
                      <a:lnTo>
                        <a:pt x="658" y="243"/>
                      </a:lnTo>
                      <a:lnTo>
                        <a:pt x="651" y="239"/>
                      </a:lnTo>
                      <a:lnTo>
                        <a:pt x="645" y="243"/>
                      </a:lnTo>
                      <a:lnTo>
                        <a:pt x="638" y="239"/>
                      </a:lnTo>
                      <a:lnTo>
                        <a:pt x="626" y="226"/>
                      </a:lnTo>
                      <a:lnTo>
                        <a:pt x="619" y="220"/>
                      </a:lnTo>
                      <a:lnTo>
                        <a:pt x="613" y="220"/>
                      </a:lnTo>
                      <a:lnTo>
                        <a:pt x="613" y="209"/>
                      </a:lnTo>
                      <a:lnTo>
                        <a:pt x="619" y="15"/>
                      </a:lnTo>
                      <a:lnTo>
                        <a:pt x="611" y="12"/>
                      </a:lnTo>
                      <a:lnTo>
                        <a:pt x="604" y="12"/>
                      </a:lnTo>
                      <a:lnTo>
                        <a:pt x="568" y="12"/>
                      </a:lnTo>
                      <a:lnTo>
                        <a:pt x="480" y="6"/>
                      </a:lnTo>
                      <a:lnTo>
                        <a:pt x="363" y="0"/>
                      </a:lnTo>
                      <a:lnTo>
                        <a:pt x="360" y="2"/>
                      </a:lnTo>
                      <a:lnTo>
                        <a:pt x="358" y="8"/>
                      </a:lnTo>
                      <a:lnTo>
                        <a:pt x="343" y="269"/>
                      </a:lnTo>
                      <a:lnTo>
                        <a:pt x="333" y="367"/>
                      </a:lnTo>
                      <a:lnTo>
                        <a:pt x="326" y="478"/>
                      </a:lnTo>
                      <a:lnTo>
                        <a:pt x="320" y="485"/>
                      </a:lnTo>
                      <a:lnTo>
                        <a:pt x="316" y="485"/>
                      </a:lnTo>
                      <a:lnTo>
                        <a:pt x="237" y="480"/>
                      </a:lnTo>
                      <a:lnTo>
                        <a:pt x="158" y="474"/>
                      </a:lnTo>
                      <a:lnTo>
                        <a:pt x="70" y="467"/>
                      </a:lnTo>
                      <a:lnTo>
                        <a:pt x="0" y="459"/>
                      </a:lnTo>
                      <a:lnTo>
                        <a:pt x="0" y="463"/>
                      </a:lnTo>
                      <a:lnTo>
                        <a:pt x="4" y="476"/>
                      </a:lnTo>
                      <a:lnTo>
                        <a:pt x="10" y="480"/>
                      </a:lnTo>
                      <a:lnTo>
                        <a:pt x="10" y="483"/>
                      </a:lnTo>
                      <a:lnTo>
                        <a:pt x="16" y="487"/>
                      </a:lnTo>
                      <a:lnTo>
                        <a:pt x="16" y="487"/>
                      </a:lnTo>
                      <a:lnTo>
                        <a:pt x="19" y="487"/>
                      </a:lnTo>
                      <a:lnTo>
                        <a:pt x="25" y="493"/>
                      </a:lnTo>
                      <a:lnTo>
                        <a:pt x="29" y="500"/>
                      </a:lnTo>
                      <a:lnTo>
                        <a:pt x="31" y="506"/>
                      </a:lnTo>
                      <a:lnTo>
                        <a:pt x="36" y="519"/>
                      </a:lnTo>
                      <a:lnTo>
                        <a:pt x="44" y="525"/>
                      </a:lnTo>
                      <a:lnTo>
                        <a:pt x="57" y="532"/>
                      </a:lnTo>
                      <a:lnTo>
                        <a:pt x="63" y="538"/>
                      </a:lnTo>
                      <a:lnTo>
                        <a:pt x="78" y="557"/>
                      </a:lnTo>
                      <a:lnTo>
                        <a:pt x="91" y="570"/>
                      </a:lnTo>
                      <a:lnTo>
                        <a:pt x="93" y="577"/>
                      </a:lnTo>
                      <a:lnTo>
                        <a:pt x="106" y="591"/>
                      </a:lnTo>
                      <a:lnTo>
                        <a:pt x="113" y="596"/>
                      </a:lnTo>
                      <a:lnTo>
                        <a:pt x="119" y="598"/>
                      </a:lnTo>
                      <a:lnTo>
                        <a:pt x="132" y="611"/>
                      </a:lnTo>
                      <a:lnTo>
                        <a:pt x="140" y="615"/>
                      </a:lnTo>
                      <a:lnTo>
                        <a:pt x="141" y="621"/>
                      </a:lnTo>
                      <a:lnTo>
                        <a:pt x="147" y="624"/>
                      </a:lnTo>
                      <a:lnTo>
                        <a:pt x="149" y="632"/>
                      </a:lnTo>
                      <a:lnTo>
                        <a:pt x="151" y="645"/>
                      </a:lnTo>
                      <a:lnTo>
                        <a:pt x="155" y="649"/>
                      </a:lnTo>
                      <a:lnTo>
                        <a:pt x="160" y="662"/>
                      </a:lnTo>
                      <a:lnTo>
                        <a:pt x="164" y="668"/>
                      </a:lnTo>
                      <a:lnTo>
                        <a:pt x="164" y="675"/>
                      </a:lnTo>
                      <a:lnTo>
                        <a:pt x="162" y="683"/>
                      </a:lnTo>
                      <a:lnTo>
                        <a:pt x="162" y="696"/>
                      </a:lnTo>
                      <a:lnTo>
                        <a:pt x="177" y="730"/>
                      </a:lnTo>
                      <a:lnTo>
                        <a:pt x="187" y="739"/>
                      </a:lnTo>
                      <a:lnTo>
                        <a:pt x="194" y="743"/>
                      </a:lnTo>
                      <a:lnTo>
                        <a:pt x="200" y="747"/>
                      </a:lnTo>
                      <a:lnTo>
                        <a:pt x="205" y="754"/>
                      </a:lnTo>
                      <a:lnTo>
                        <a:pt x="220" y="767"/>
                      </a:lnTo>
                      <a:lnTo>
                        <a:pt x="226" y="771"/>
                      </a:lnTo>
                      <a:lnTo>
                        <a:pt x="241" y="773"/>
                      </a:lnTo>
                      <a:lnTo>
                        <a:pt x="245" y="780"/>
                      </a:lnTo>
                      <a:lnTo>
                        <a:pt x="264" y="790"/>
                      </a:lnTo>
                      <a:lnTo>
                        <a:pt x="269" y="797"/>
                      </a:lnTo>
                      <a:lnTo>
                        <a:pt x="277" y="803"/>
                      </a:lnTo>
                      <a:lnTo>
                        <a:pt x="282" y="803"/>
                      </a:lnTo>
                      <a:lnTo>
                        <a:pt x="282" y="805"/>
                      </a:lnTo>
                      <a:lnTo>
                        <a:pt x="290" y="807"/>
                      </a:lnTo>
                      <a:lnTo>
                        <a:pt x="301" y="807"/>
                      </a:lnTo>
                      <a:lnTo>
                        <a:pt x="303" y="801"/>
                      </a:lnTo>
                      <a:lnTo>
                        <a:pt x="311" y="796"/>
                      </a:lnTo>
                      <a:lnTo>
                        <a:pt x="314" y="790"/>
                      </a:lnTo>
                      <a:lnTo>
                        <a:pt x="322" y="788"/>
                      </a:lnTo>
                      <a:lnTo>
                        <a:pt x="324" y="780"/>
                      </a:lnTo>
                      <a:lnTo>
                        <a:pt x="326" y="773"/>
                      </a:lnTo>
                      <a:lnTo>
                        <a:pt x="329" y="771"/>
                      </a:lnTo>
                      <a:lnTo>
                        <a:pt x="341" y="743"/>
                      </a:lnTo>
                      <a:lnTo>
                        <a:pt x="346" y="733"/>
                      </a:lnTo>
                      <a:lnTo>
                        <a:pt x="350" y="732"/>
                      </a:lnTo>
                      <a:lnTo>
                        <a:pt x="356" y="730"/>
                      </a:lnTo>
                      <a:lnTo>
                        <a:pt x="363" y="726"/>
                      </a:lnTo>
                      <a:lnTo>
                        <a:pt x="371" y="728"/>
                      </a:lnTo>
                      <a:lnTo>
                        <a:pt x="376" y="726"/>
                      </a:lnTo>
                      <a:lnTo>
                        <a:pt x="380" y="718"/>
                      </a:lnTo>
                      <a:lnTo>
                        <a:pt x="388" y="718"/>
                      </a:lnTo>
                      <a:lnTo>
                        <a:pt x="399" y="726"/>
                      </a:lnTo>
                      <a:lnTo>
                        <a:pt x="407" y="728"/>
                      </a:lnTo>
                      <a:lnTo>
                        <a:pt x="414" y="726"/>
                      </a:lnTo>
                      <a:lnTo>
                        <a:pt x="420" y="728"/>
                      </a:lnTo>
                      <a:lnTo>
                        <a:pt x="427" y="728"/>
                      </a:lnTo>
                      <a:lnTo>
                        <a:pt x="446" y="733"/>
                      </a:lnTo>
                      <a:lnTo>
                        <a:pt x="454" y="728"/>
                      </a:lnTo>
                      <a:lnTo>
                        <a:pt x="459" y="732"/>
                      </a:lnTo>
                      <a:lnTo>
                        <a:pt x="467" y="735"/>
                      </a:lnTo>
                      <a:lnTo>
                        <a:pt x="469" y="743"/>
                      </a:lnTo>
                      <a:lnTo>
                        <a:pt x="474" y="749"/>
                      </a:lnTo>
                      <a:lnTo>
                        <a:pt x="476" y="754"/>
                      </a:lnTo>
                      <a:lnTo>
                        <a:pt x="482" y="752"/>
                      </a:lnTo>
                      <a:lnTo>
                        <a:pt x="485" y="760"/>
                      </a:lnTo>
                      <a:lnTo>
                        <a:pt x="491" y="765"/>
                      </a:lnTo>
                      <a:lnTo>
                        <a:pt x="499" y="769"/>
                      </a:lnTo>
                      <a:lnTo>
                        <a:pt x="499" y="775"/>
                      </a:lnTo>
                      <a:lnTo>
                        <a:pt x="519" y="790"/>
                      </a:lnTo>
                      <a:lnTo>
                        <a:pt x="527" y="803"/>
                      </a:lnTo>
                      <a:lnTo>
                        <a:pt x="532" y="811"/>
                      </a:lnTo>
                      <a:lnTo>
                        <a:pt x="536" y="827"/>
                      </a:lnTo>
                      <a:lnTo>
                        <a:pt x="544" y="843"/>
                      </a:lnTo>
                      <a:lnTo>
                        <a:pt x="548" y="850"/>
                      </a:lnTo>
                      <a:lnTo>
                        <a:pt x="548" y="852"/>
                      </a:lnTo>
                      <a:lnTo>
                        <a:pt x="551" y="858"/>
                      </a:lnTo>
                      <a:lnTo>
                        <a:pt x="555" y="865"/>
                      </a:lnTo>
                      <a:lnTo>
                        <a:pt x="561" y="873"/>
                      </a:lnTo>
                      <a:lnTo>
                        <a:pt x="559" y="874"/>
                      </a:lnTo>
                      <a:lnTo>
                        <a:pt x="563" y="888"/>
                      </a:lnTo>
                      <a:lnTo>
                        <a:pt x="568" y="903"/>
                      </a:lnTo>
                      <a:lnTo>
                        <a:pt x="576" y="908"/>
                      </a:lnTo>
                      <a:lnTo>
                        <a:pt x="583" y="910"/>
                      </a:lnTo>
                      <a:lnTo>
                        <a:pt x="589" y="920"/>
                      </a:lnTo>
                      <a:lnTo>
                        <a:pt x="591" y="927"/>
                      </a:lnTo>
                      <a:lnTo>
                        <a:pt x="596" y="931"/>
                      </a:lnTo>
                      <a:lnTo>
                        <a:pt x="602" y="938"/>
                      </a:lnTo>
                      <a:lnTo>
                        <a:pt x="604" y="946"/>
                      </a:lnTo>
                      <a:lnTo>
                        <a:pt x="617" y="965"/>
                      </a:lnTo>
                      <a:lnTo>
                        <a:pt x="628" y="967"/>
                      </a:lnTo>
                      <a:lnTo>
                        <a:pt x="634" y="972"/>
                      </a:lnTo>
                      <a:lnTo>
                        <a:pt x="636" y="976"/>
                      </a:lnTo>
                      <a:lnTo>
                        <a:pt x="636" y="984"/>
                      </a:lnTo>
                      <a:lnTo>
                        <a:pt x="638" y="989"/>
                      </a:lnTo>
                      <a:lnTo>
                        <a:pt x="638" y="997"/>
                      </a:lnTo>
                      <a:lnTo>
                        <a:pt x="634" y="1004"/>
                      </a:lnTo>
                      <a:lnTo>
                        <a:pt x="641" y="1010"/>
                      </a:lnTo>
                      <a:lnTo>
                        <a:pt x="641" y="1015"/>
                      </a:lnTo>
                      <a:lnTo>
                        <a:pt x="640" y="1023"/>
                      </a:lnTo>
                      <a:lnTo>
                        <a:pt x="641" y="1030"/>
                      </a:lnTo>
                      <a:lnTo>
                        <a:pt x="647" y="1036"/>
                      </a:lnTo>
                      <a:lnTo>
                        <a:pt x="653" y="1049"/>
                      </a:lnTo>
                      <a:lnTo>
                        <a:pt x="658" y="1057"/>
                      </a:lnTo>
                      <a:lnTo>
                        <a:pt x="664" y="1072"/>
                      </a:lnTo>
                      <a:lnTo>
                        <a:pt x="666" y="1085"/>
                      </a:lnTo>
                      <a:lnTo>
                        <a:pt x="673" y="1093"/>
                      </a:lnTo>
                      <a:lnTo>
                        <a:pt x="672" y="1100"/>
                      </a:lnTo>
                      <a:lnTo>
                        <a:pt x="675" y="1102"/>
                      </a:lnTo>
                      <a:lnTo>
                        <a:pt x="690" y="1102"/>
                      </a:lnTo>
                      <a:lnTo>
                        <a:pt x="696" y="1106"/>
                      </a:lnTo>
                      <a:lnTo>
                        <a:pt x="700" y="1106"/>
                      </a:lnTo>
                      <a:lnTo>
                        <a:pt x="707" y="1109"/>
                      </a:lnTo>
                      <a:lnTo>
                        <a:pt x="711" y="1117"/>
                      </a:lnTo>
                      <a:lnTo>
                        <a:pt x="717" y="1119"/>
                      </a:lnTo>
                      <a:lnTo>
                        <a:pt x="722" y="1117"/>
                      </a:lnTo>
                      <a:lnTo>
                        <a:pt x="730" y="1121"/>
                      </a:lnTo>
                      <a:lnTo>
                        <a:pt x="737" y="1123"/>
                      </a:lnTo>
                      <a:lnTo>
                        <a:pt x="751" y="1134"/>
                      </a:lnTo>
                      <a:lnTo>
                        <a:pt x="756" y="1138"/>
                      </a:lnTo>
                      <a:lnTo>
                        <a:pt x="784" y="1140"/>
                      </a:lnTo>
                      <a:lnTo>
                        <a:pt x="799" y="1140"/>
                      </a:lnTo>
                      <a:lnTo>
                        <a:pt x="807" y="1141"/>
                      </a:lnTo>
                      <a:lnTo>
                        <a:pt x="813" y="1143"/>
                      </a:lnTo>
                      <a:lnTo>
                        <a:pt x="826" y="1156"/>
                      </a:lnTo>
                      <a:lnTo>
                        <a:pt x="828" y="1156"/>
                      </a:lnTo>
                      <a:lnTo>
                        <a:pt x="835" y="1162"/>
                      </a:lnTo>
                      <a:lnTo>
                        <a:pt x="843" y="1162"/>
                      </a:lnTo>
                      <a:lnTo>
                        <a:pt x="843" y="1155"/>
                      </a:lnTo>
                      <a:lnTo>
                        <a:pt x="860" y="1151"/>
                      </a:lnTo>
                      <a:lnTo>
                        <a:pt x="861" y="1149"/>
                      </a:lnTo>
                      <a:lnTo>
                        <a:pt x="861" y="1141"/>
                      </a:lnTo>
                      <a:lnTo>
                        <a:pt x="854" y="1149"/>
                      </a:lnTo>
                      <a:lnTo>
                        <a:pt x="856" y="1141"/>
                      </a:lnTo>
                      <a:lnTo>
                        <a:pt x="850" y="1149"/>
                      </a:lnTo>
                      <a:lnTo>
                        <a:pt x="845" y="1140"/>
                      </a:lnTo>
                      <a:lnTo>
                        <a:pt x="852" y="1140"/>
                      </a:lnTo>
                      <a:lnTo>
                        <a:pt x="846" y="1132"/>
                      </a:lnTo>
                      <a:lnTo>
                        <a:pt x="845" y="1119"/>
                      </a:lnTo>
                      <a:lnTo>
                        <a:pt x="833" y="1094"/>
                      </a:lnTo>
                      <a:lnTo>
                        <a:pt x="835" y="1089"/>
                      </a:lnTo>
                      <a:lnTo>
                        <a:pt x="829" y="1064"/>
                      </a:lnTo>
                      <a:lnTo>
                        <a:pt x="822" y="1057"/>
                      </a:lnTo>
                      <a:lnTo>
                        <a:pt x="822" y="1051"/>
                      </a:lnTo>
                      <a:lnTo>
                        <a:pt x="829" y="1053"/>
                      </a:lnTo>
                      <a:lnTo>
                        <a:pt x="822" y="1046"/>
                      </a:lnTo>
                      <a:lnTo>
                        <a:pt x="822" y="1038"/>
                      </a:lnTo>
                      <a:lnTo>
                        <a:pt x="829" y="1038"/>
                      </a:lnTo>
                      <a:lnTo>
                        <a:pt x="829" y="1030"/>
                      </a:lnTo>
                      <a:lnTo>
                        <a:pt x="833" y="1025"/>
                      </a:lnTo>
                      <a:lnTo>
                        <a:pt x="833" y="1017"/>
                      </a:lnTo>
                      <a:lnTo>
                        <a:pt x="835" y="1010"/>
                      </a:lnTo>
                      <a:lnTo>
                        <a:pt x="822" y="1014"/>
                      </a:lnTo>
                      <a:lnTo>
                        <a:pt x="809" y="1010"/>
                      </a:lnTo>
                      <a:lnTo>
                        <a:pt x="809" y="1002"/>
                      </a:lnTo>
                      <a:lnTo>
                        <a:pt x="805" y="999"/>
                      </a:lnTo>
                      <a:lnTo>
                        <a:pt x="801" y="991"/>
                      </a:lnTo>
                      <a:lnTo>
                        <a:pt x="809" y="997"/>
                      </a:lnTo>
                      <a:lnTo>
                        <a:pt x="814" y="1002"/>
                      </a:lnTo>
                      <a:lnTo>
                        <a:pt x="820" y="1002"/>
                      </a:lnTo>
                      <a:lnTo>
                        <a:pt x="826" y="1000"/>
                      </a:lnTo>
                      <a:lnTo>
                        <a:pt x="831" y="1002"/>
                      </a:lnTo>
                      <a:lnTo>
                        <a:pt x="826" y="1008"/>
                      </a:lnTo>
                      <a:lnTo>
                        <a:pt x="835" y="1004"/>
                      </a:lnTo>
                      <a:lnTo>
                        <a:pt x="848" y="970"/>
                      </a:lnTo>
                      <a:lnTo>
                        <a:pt x="846" y="963"/>
                      </a:lnTo>
                      <a:lnTo>
                        <a:pt x="845" y="961"/>
                      </a:lnTo>
                      <a:lnTo>
                        <a:pt x="839" y="955"/>
                      </a:lnTo>
                      <a:lnTo>
                        <a:pt x="839" y="950"/>
                      </a:lnTo>
                      <a:lnTo>
                        <a:pt x="831" y="952"/>
                      </a:lnTo>
                      <a:lnTo>
                        <a:pt x="828" y="950"/>
                      </a:lnTo>
                      <a:lnTo>
                        <a:pt x="835" y="946"/>
                      </a:lnTo>
                      <a:lnTo>
                        <a:pt x="850" y="946"/>
                      </a:lnTo>
                      <a:lnTo>
                        <a:pt x="856" y="952"/>
                      </a:lnTo>
                      <a:lnTo>
                        <a:pt x="869" y="933"/>
                      </a:lnTo>
                      <a:lnTo>
                        <a:pt x="873" y="927"/>
                      </a:lnTo>
                      <a:lnTo>
                        <a:pt x="873" y="920"/>
                      </a:lnTo>
                      <a:lnTo>
                        <a:pt x="867" y="925"/>
                      </a:lnTo>
                      <a:lnTo>
                        <a:pt x="863" y="931"/>
                      </a:lnTo>
                      <a:lnTo>
                        <a:pt x="858" y="925"/>
                      </a:lnTo>
                      <a:lnTo>
                        <a:pt x="861" y="920"/>
                      </a:lnTo>
                      <a:lnTo>
                        <a:pt x="860" y="916"/>
                      </a:lnTo>
                      <a:lnTo>
                        <a:pt x="867" y="916"/>
                      </a:lnTo>
                      <a:lnTo>
                        <a:pt x="873" y="912"/>
                      </a:lnTo>
                      <a:lnTo>
                        <a:pt x="875" y="918"/>
                      </a:lnTo>
                      <a:lnTo>
                        <a:pt x="882" y="912"/>
                      </a:lnTo>
                      <a:lnTo>
                        <a:pt x="884" y="905"/>
                      </a:lnTo>
                      <a:lnTo>
                        <a:pt x="884" y="912"/>
                      </a:lnTo>
                      <a:lnTo>
                        <a:pt x="882" y="918"/>
                      </a:lnTo>
                      <a:lnTo>
                        <a:pt x="888" y="916"/>
                      </a:lnTo>
                      <a:lnTo>
                        <a:pt x="895" y="906"/>
                      </a:lnTo>
                      <a:lnTo>
                        <a:pt x="895" y="899"/>
                      </a:lnTo>
                      <a:lnTo>
                        <a:pt x="893" y="891"/>
                      </a:lnTo>
                      <a:lnTo>
                        <a:pt x="895" y="884"/>
                      </a:lnTo>
                      <a:lnTo>
                        <a:pt x="895" y="882"/>
                      </a:lnTo>
                      <a:lnTo>
                        <a:pt x="905" y="895"/>
                      </a:lnTo>
                      <a:lnTo>
                        <a:pt x="910" y="897"/>
                      </a:lnTo>
                      <a:lnTo>
                        <a:pt x="931" y="886"/>
                      </a:lnTo>
                      <a:lnTo>
                        <a:pt x="933" y="884"/>
                      </a:lnTo>
                      <a:lnTo>
                        <a:pt x="925" y="880"/>
                      </a:lnTo>
                      <a:lnTo>
                        <a:pt x="918" y="882"/>
                      </a:lnTo>
                      <a:lnTo>
                        <a:pt x="923" y="874"/>
                      </a:lnTo>
                      <a:lnTo>
                        <a:pt x="916" y="871"/>
                      </a:lnTo>
                      <a:lnTo>
                        <a:pt x="908" y="858"/>
                      </a:lnTo>
                      <a:lnTo>
                        <a:pt x="916" y="856"/>
                      </a:lnTo>
                      <a:lnTo>
                        <a:pt x="918" y="861"/>
                      </a:lnTo>
                      <a:lnTo>
                        <a:pt x="927" y="869"/>
                      </a:lnTo>
                      <a:lnTo>
                        <a:pt x="935" y="867"/>
                      </a:lnTo>
                      <a:lnTo>
                        <a:pt x="929" y="854"/>
                      </a:lnTo>
                      <a:lnTo>
                        <a:pt x="929" y="852"/>
                      </a:lnTo>
                      <a:lnTo>
                        <a:pt x="935" y="859"/>
                      </a:lnTo>
                      <a:lnTo>
                        <a:pt x="940" y="863"/>
                      </a:lnTo>
                      <a:lnTo>
                        <a:pt x="948" y="859"/>
                      </a:lnTo>
                      <a:lnTo>
                        <a:pt x="950" y="865"/>
                      </a:lnTo>
                      <a:lnTo>
                        <a:pt x="957" y="865"/>
                      </a:lnTo>
                      <a:lnTo>
                        <a:pt x="954" y="869"/>
                      </a:lnTo>
                      <a:lnTo>
                        <a:pt x="967" y="863"/>
                      </a:lnTo>
                      <a:lnTo>
                        <a:pt x="965" y="871"/>
                      </a:lnTo>
                      <a:lnTo>
                        <a:pt x="952" y="878"/>
                      </a:lnTo>
                      <a:lnTo>
                        <a:pt x="950" y="880"/>
                      </a:lnTo>
                      <a:lnTo>
                        <a:pt x="970" y="869"/>
                      </a:lnTo>
                      <a:lnTo>
                        <a:pt x="985" y="863"/>
                      </a:lnTo>
                      <a:lnTo>
                        <a:pt x="993" y="858"/>
                      </a:lnTo>
                      <a:lnTo>
                        <a:pt x="985" y="859"/>
                      </a:lnTo>
                      <a:lnTo>
                        <a:pt x="978" y="863"/>
                      </a:lnTo>
                      <a:lnTo>
                        <a:pt x="978" y="858"/>
                      </a:lnTo>
                      <a:lnTo>
                        <a:pt x="991" y="852"/>
                      </a:lnTo>
                      <a:lnTo>
                        <a:pt x="1004" y="852"/>
                      </a:lnTo>
                      <a:lnTo>
                        <a:pt x="1017" y="843"/>
                      </a:lnTo>
                      <a:lnTo>
                        <a:pt x="1029" y="837"/>
                      </a:lnTo>
                      <a:lnTo>
                        <a:pt x="1034" y="833"/>
                      </a:lnTo>
                      <a:lnTo>
                        <a:pt x="1048" y="820"/>
                      </a:lnTo>
                      <a:lnTo>
                        <a:pt x="1049" y="807"/>
                      </a:lnTo>
                      <a:lnTo>
                        <a:pt x="1061" y="799"/>
                      </a:lnTo>
                      <a:lnTo>
                        <a:pt x="1064" y="794"/>
                      </a:lnTo>
                      <a:lnTo>
                        <a:pt x="1072" y="790"/>
                      </a:lnTo>
                      <a:lnTo>
                        <a:pt x="1076" y="780"/>
                      </a:lnTo>
                      <a:lnTo>
                        <a:pt x="1068" y="779"/>
                      </a:lnTo>
                      <a:lnTo>
                        <a:pt x="1068" y="769"/>
                      </a:lnTo>
                      <a:lnTo>
                        <a:pt x="1061" y="764"/>
                      </a:lnTo>
                      <a:lnTo>
                        <a:pt x="1063" y="756"/>
                      </a:lnTo>
                      <a:lnTo>
                        <a:pt x="1059" y="749"/>
                      </a:lnTo>
                      <a:lnTo>
                        <a:pt x="1063" y="747"/>
                      </a:lnTo>
                      <a:lnTo>
                        <a:pt x="1072" y="752"/>
                      </a:lnTo>
                      <a:lnTo>
                        <a:pt x="1076" y="745"/>
                      </a:lnTo>
                      <a:lnTo>
                        <a:pt x="1081" y="741"/>
                      </a:lnTo>
                      <a:lnTo>
                        <a:pt x="1089" y="741"/>
                      </a:lnTo>
                      <a:lnTo>
                        <a:pt x="1089" y="752"/>
                      </a:lnTo>
                      <a:lnTo>
                        <a:pt x="1083" y="767"/>
                      </a:lnTo>
                      <a:lnTo>
                        <a:pt x="1098" y="762"/>
                      </a:lnTo>
                      <a:lnTo>
                        <a:pt x="1111" y="762"/>
                      </a:lnTo>
                      <a:lnTo>
                        <a:pt x="1110" y="765"/>
                      </a:lnTo>
                      <a:lnTo>
                        <a:pt x="1102" y="765"/>
                      </a:lnTo>
                      <a:lnTo>
                        <a:pt x="1087" y="777"/>
                      </a:lnTo>
                      <a:lnTo>
                        <a:pt x="1083" y="784"/>
                      </a:lnTo>
                      <a:lnTo>
                        <a:pt x="1085" y="784"/>
                      </a:lnTo>
                      <a:lnTo>
                        <a:pt x="1093" y="777"/>
                      </a:lnTo>
                      <a:lnTo>
                        <a:pt x="1100" y="773"/>
                      </a:lnTo>
                      <a:lnTo>
                        <a:pt x="1106" y="769"/>
                      </a:lnTo>
                      <a:lnTo>
                        <a:pt x="1126" y="760"/>
                      </a:lnTo>
                      <a:lnTo>
                        <a:pt x="1149" y="749"/>
                      </a:lnTo>
                      <a:lnTo>
                        <a:pt x="1170" y="747"/>
                      </a:lnTo>
                      <a:lnTo>
                        <a:pt x="1158" y="733"/>
                      </a:lnTo>
                      <a:lnTo>
                        <a:pt x="1168" y="718"/>
                      </a:lnTo>
                      <a:lnTo>
                        <a:pt x="1173" y="713"/>
                      </a:lnTo>
                      <a:lnTo>
                        <a:pt x="1173" y="713"/>
                      </a:lnTo>
                      <a:lnTo>
                        <a:pt x="1181" y="705"/>
                      </a:lnTo>
                      <a:close/>
                    </a:path>
                  </a:pathLst>
                </a:custGeom>
                <a:solidFill>
                  <a:schemeClr val="accent1"/>
                </a:solid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37"/>
                <p:cNvSpPr>
                  <a:spLocks/>
                </p:cNvSpPr>
                <p:nvPr/>
              </p:nvSpPr>
              <p:spPr bwMode="auto">
                <a:xfrm>
                  <a:off x="3099948" y="3582312"/>
                  <a:ext cx="24978" cy="54939"/>
                </a:xfrm>
                <a:custGeom>
                  <a:avLst/>
                  <a:gdLst>
                    <a:gd name="T0" fmla="*/ 26 w 26"/>
                    <a:gd name="T1" fmla="*/ 0 h 63"/>
                    <a:gd name="T2" fmla="*/ 19 w 26"/>
                    <a:gd name="T3" fmla="*/ 15 h 63"/>
                    <a:gd name="T4" fmla="*/ 15 w 26"/>
                    <a:gd name="T5" fmla="*/ 20 h 63"/>
                    <a:gd name="T6" fmla="*/ 6 w 26"/>
                    <a:gd name="T7" fmla="*/ 37 h 63"/>
                    <a:gd name="T8" fmla="*/ 0 w 26"/>
                    <a:gd name="T9" fmla="*/ 50 h 63"/>
                    <a:gd name="T10" fmla="*/ 0 w 26"/>
                    <a:gd name="T11" fmla="*/ 63 h 63"/>
                    <a:gd name="T12" fmla="*/ 7 w 26"/>
                    <a:gd name="T13" fmla="*/ 43 h 63"/>
                    <a:gd name="T14" fmla="*/ 13 w 26"/>
                    <a:gd name="T15" fmla="*/ 30 h 63"/>
                    <a:gd name="T16" fmla="*/ 26 w 26"/>
                    <a:gd name="T17" fmla="*/ 7 h 63"/>
                    <a:gd name="T18" fmla="*/ 26 w 26"/>
                    <a:gd name="T1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63">
                      <a:moveTo>
                        <a:pt x="26" y="0"/>
                      </a:moveTo>
                      <a:lnTo>
                        <a:pt x="19" y="15"/>
                      </a:lnTo>
                      <a:lnTo>
                        <a:pt x="15" y="20"/>
                      </a:lnTo>
                      <a:lnTo>
                        <a:pt x="6" y="37"/>
                      </a:lnTo>
                      <a:lnTo>
                        <a:pt x="0" y="50"/>
                      </a:lnTo>
                      <a:lnTo>
                        <a:pt x="0" y="63"/>
                      </a:lnTo>
                      <a:lnTo>
                        <a:pt x="7" y="43"/>
                      </a:lnTo>
                      <a:lnTo>
                        <a:pt x="13" y="30"/>
                      </a:lnTo>
                      <a:lnTo>
                        <a:pt x="26" y="7"/>
                      </a:lnTo>
                      <a:lnTo>
                        <a:pt x="26"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3" name="Freeform 38"/>
                <p:cNvSpPr>
                  <a:spLocks/>
                </p:cNvSpPr>
                <p:nvPr/>
              </p:nvSpPr>
              <p:spPr bwMode="auto">
                <a:xfrm>
                  <a:off x="3099948" y="3582312"/>
                  <a:ext cx="24978" cy="54939"/>
                </a:xfrm>
                <a:custGeom>
                  <a:avLst/>
                  <a:gdLst>
                    <a:gd name="T0" fmla="*/ 26 w 26"/>
                    <a:gd name="T1" fmla="*/ 0 h 63"/>
                    <a:gd name="T2" fmla="*/ 19 w 26"/>
                    <a:gd name="T3" fmla="*/ 15 h 63"/>
                    <a:gd name="T4" fmla="*/ 15 w 26"/>
                    <a:gd name="T5" fmla="*/ 20 h 63"/>
                    <a:gd name="T6" fmla="*/ 6 w 26"/>
                    <a:gd name="T7" fmla="*/ 37 h 63"/>
                    <a:gd name="T8" fmla="*/ 0 w 26"/>
                    <a:gd name="T9" fmla="*/ 50 h 63"/>
                    <a:gd name="T10" fmla="*/ 0 w 26"/>
                    <a:gd name="T11" fmla="*/ 63 h 63"/>
                    <a:gd name="T12" fmla="*/ 7 w 26"/>
                    <a:gd name="T13" fmla="*/ 43 h 63"/>
                    <a:gd name="T14" fmla="*/ 13 w 26"/>
                    <a:gd name="T15" fmla="*/ 30 h 63"/>
                    <a:gd name="T16" fmla="*/ 26 w 26"/>
                    <a:gd name="T17" fmla="*/ 7 h 63"/>
                    <a:gd name="T18" fmla="*/ 26 w 26"/>
                    <a:gd name="T1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63">
                      <a:moveTo>
                        <a:pt x="26" y="0"/>
                      </a:moveTo>
                      <a:lnTo>
                        <a:pt x="19" y="15"/>
                      </a:lnTo>
                      <a:lnTo>
                        <a:pt x="15" y="20"/>
                      </a:lnTo>
                      <a:lnTo>
                        <a:pt x="6" y="37"/>
                      </a:lnTo>
                      <a:lnTo>
                        <a:pt x="0" y="50"/>
                      </a:lnTo>
                      <a:lnTo>
                        <a:pt x="0" y="63"/>
                      </a:lnTo>
                      <a:lnTo>
                        <a:pt x="7" y="43"/>
                      </a:lnTo>
                      <a:lnTo>
                        <a:pt x="13" y="30"/>
                      </a:lnTo>
                      <a:lnTo>
                        <a:pt x="26" y="7"/>
                      </a:lnTo>
                      <a:lnTo>
                        <a:pt x="26"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4" name="Freeform 39"/>
                <p:cNvSpPr>
                  <a:spLocks/>
                </p:cNvSpPr>
                <p:nvPr/>
              </p:nvSpPr>
              <p:spPr bwMode="auto">
                <a:xfrm>
                  <a:off x="3309379" y="3437553"/>
                  <a:ext cx="24978" cy="21801"/>
                </a:xfrm>
                <a:custGeom>
                  <a:avLst/>
                  <a:gdLst>
                    <a:gd name="T0" fmla="*/ 26 w 26"/>
                    <a:gd name="T1" fmla="*/ 0 h 25"/>
                    <a:gd name="T2" fmla="*/ 19 w 26"/>
                    <a:gd name="T3" fmla="*/ 6 h 25"/>
                    <a:gd name="T4" fmla="*/ 9 w 26"/>
                    <a:gd name="T5" fmla="*/ 15 h 25"/>
                    <a:gd name="T6" fmla="*/ 4 w 26"/>
                    <a:gd name="T7" fmla="*/ 19 h 25"/>
                    <a:gd name="T8" fmla="*/ 0 w 26"/>
                    <a:gd name="T9" fmla="*/ 25 h 25"/>
                    <a:gd name="T10" fmla="*/ 21 w 26"/>
                    <a:gd name="T11" fmla="*/ 8 h 25"/>
                    <a:gd name="T12" fmla="*/ 26 w 26"/>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6" h="25">
                      <a:moveTo>
                        <a:pt x="26" y="0"/>
                      </a:moveTo>
                      <a:lnTo>
                        <a:pt x="19" y="6"/>
                      </a:lnTo>
                      <a:lnTo>
                        <a:pt x="9" y="15"/>
                      </a:lnTo>
                      <a:lnTo>
                        <a:pt x="4" y="19"/>
                      </a:lnTo>
                      <a:lnTo>
                        <a:pt x="0" y="25"/>
                      </a:lnTo>
                      <a:lnTo>
                        <a:pt x="21" y="8"/>
                      </a:lnTo>
                      <a:lnTo>
                        <a:pt x="26"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5" name="Freeform 40"/>
                <p:cNvSpPr>
                  <a:spLocks/>
                </p:cNvSpPr>
                <p:nvPr/>
              </p:nvSpPr>
              <p:spPr bwMode="auto">
                <a:xfrm>
                  <a:off x="3309379" y="3437553"/>
                  <a:ext cx="24978" cy="21801"/>
                </a:xfrm>
                <a:custGeom>
                  <a:avLst/>
                  <a:gdLst>
                    <a:gd name="T0" fmla="*/ 26 w 26"/>
                    <a:gd name="T1" fmla="*/ 0 h 25"/>
                    <a:gd name="T2" fmla="*/ 19 w 26"/>
                    <a:gd name="T3" fmla="*/ 6 h 25"/>
                    <a:gd name="T4" fmla="*/ 9 w 26"/>
                    <a:gd name="T5" fmla="*/ 15 h 25"/>
                    <a:gd name="T6" fmla="*/ 4 w 26"/>
                    <a:gd name="T7" fmla="*/ 19 h 25"/>
                    <a:gd name="T8" fmla="*/ 0 w 26"/>
                    <a:gd name="T9" fmla="*/ 25 h 25"/>
                    <a:gd name="T10" fmla="*/ 21 w 26"/>
                    <a:gd name="T11" fmla="*/ 8 h 25"/>
                    <a:gd name="T12" fmla="*/ 26 w 26"/>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6" h="25">
                      <a:moveTo>
                        <a:pt x="26" y="0"/>
                      </a:moveTo>
                      <a:lnTo>
                        <a:pt x="19" y="6"/>
                      </a:lnTo>
                      <a:lnTo>
                        <a:pt x="9" y="15"/>
                      </a:lnTo>
                      <a:lnTo>
                        <a:pt x="4" y="19"/>
                      </a:lnTo>
                      <a:lnTo>
                        <a:pt x="0" y="25"/>
                      </a:lnTo>
                      <a:lnTo>
                        <a:pt x="21" y="8"/>
                      </a:lnTo>
                      <a:lnTo>
                        <a:pt x="26"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6" name="Freeform 41"/>
                <p:cNvSpPr>
                  <a:spLocks/>
                </p:cNvSpPr>
                <p:nvPr/>
              </p:nvSpPr>
              <p:spPr bwMode="auto">
                <a:xfrm>
                  <a:off x="3135494" y="3554407"/>
                  <a:ext cx="15371" cy="19185"/>
                </a:xfrm>
                <a:custGeom>
                  <a:avLst/>
                  <a:gdLst>
                    <a:gd name="T0" fmla="*/ 6 w 16"/>
                    <a:gd name="T1" fmla="*/ 7 h 22"/>
                    <a:gd name="T2" fmla="*/ 4 w 16"/>
                    <a:gd name="T3" fmla="*/ 13 h 22"/>
                    <a:gd name="T4" fmla="*/ 0 w 16"/>
                    <a:gd name="T5" fmla="*/ 20 h 22"/>
                    <a:gd name="T6" fmla="*/ 0 w 16"/>
                    <a:gd name="T7" fmla="*/ 22 h 22"/>
                    <a:gd name="T8" fmla="*/ 12 w 16"/>
                    <a:gd name="T9" fmla="*/ 9 h 22"/>
                    <a:gd name="T10" fmla="*/ 16 w 16"/>
                    <a:gd name="T11" fmla="*/ 1 h 22"/>
                    <a:gd name="T12" fmla="*/ 12 w 16"/>
                    <a:gd name="T13" fmla="*/ 0 h 22"/>
                    <a:gd name="T14" fmla="*/ 6 w 16"/>
                    <a:gd name="T15" fmla="*/ 7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2">
                      <a:moveTo>
                        <a:pt x="6" y="7"/>
                      </a:moveTo>
                      <a:lnTo>
                        <a:pt x="4" y="13"/>
                      </a:lnTo>
                      <a:lnTo>
                        <a:pt x="0" y="20"/>
                      </a:lnTo>
                      <a:lnTo>
                        <a:pt x="0" y="22"/>
                      </a:lnTo>
                      <a:lnTo>
                        <a:pt x="12" y="9"/>
                      </a:lnTo>
                      <a:lnTo>
                        <a:pt x="16" y="1"/>
                      </a:lnTo>
                      <a:lnTo>
                        <a:pt x="12" y="0"/>
                      </a:lnTo>
                      <a:lnTo>
                        <a:pt x="6" y="7"/>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42"/>
                <p:cNvSpPr>
                  <a:spLocks/>
                </p:cNvSpPr>
                <p:nvPr/>
              </p:nvSpPr>
              <p:spPr bwMode="auto">
                <a:xfrm>
                  <a:off x="3135494" y="3554407"/>
                  <a:ext cx="15371" cy="19185"/>
                </a:xfrm>
                <a:custGeom>
                  <a:avLst/>
                  <a:gdLst>
                    <a:gd name="T0" fmla="*/ 6 w 16"/>
                    <a:gd name="T1" fmla="*/ 7 h 22"/>
                    <a:gd name="T2" fmla="*/ 4 w 16"/>
                    <a:gd name="T3" fmla="*/ 13 h 22"/>
                    <a:gd name="T4" fmla="*/ 0 w 16"/>
                    <a:gd name="T5" fmla="*/ 20 h 22"/>
                    <a:gd name="T6" fmla="*/ 0 w 16"/>
                    <a:gd name="T7" fmla="*/ 22 h 22"/>
                    <a:gd name="T8" fmla="*/ 12 w 16"/>
                    <a:gd name="T9" fmla="*/ 9 h 22"/>
                    <a:gd name="T10" fmla="*/ 16 w 16"/>
                    <a:gd name="T11" fmla="*/ 1 h 22"/>
                    <a:gd name="T12" fmla="*/ 12 w 16"/>
                    <a:gd name="T13" fmla="*/ 0 h 22"/>
                    <a:gd name="T14" fmla="*/ 6 w 16"/>
                    <a:gd name="T15" fmla="*/ 7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2">
                      <a:moveTo>
                        <a:pt x="6" y="7"/>
                      </a:moveTo>
                      <a:lnTo>
                        <a:pt x="4" y="13"/>
                      </a:lnTo>
                      <a:lnTo>
                        <a:pt x="0" y="20"/>
                      </a:lnTo>
                      <a:lnTo>
                        <a:pt x="0" y="22"/>
                      </a:lnTo>
                      <a:lnTo>
                        <a:pt x="12" y="9"/>
                      </a:lnTo>
                      <a:lnTo>
                        <a:pt x="16" y="1"/>
                      </a:lnTo>
                      <a:lnTo>
                        <a:pt x="12" y="0"/>
                      </a:lnTo>
                      <a:lnTo>
                        <a:pt x="6" y="7"/>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8" name="Freeform 43"/>
                <p:cNvSpPr>
                  <a:spLocks/>
                </p:cNvSpPr>
                <p:nvPr/>
              </p:nvSpPr>
              <p:spPr bwMode="auto">
                <a:xfrm>
                  <a:off x="3153747" y="3528245"/>
                  <a:ext cx="36506" cy="26161"/>
                </a:xfrm>
                <a:custGeom>
                  <a:avLst/>
                  <a:gdLst>
                    <a:gd name="T0" fmla="*/ 28 w 38"/>
                    <a:gd name="T1" fmla="*/ 7 h 30"/>
                    <a:gd name="T2" fmla="*/ 15 w 38"/>
                    <a:gd name="T3" fmla="*/ 15 h 30"/>
                    <a:gd name="T4" fmla="*/ 10 w 38"/>
                    <a:gd name="T5" fmla="*/ 20 h 30"/>
                    <a:gd name="T6" fmla="*/ 2 w 38"/>
                    <a:gd name="T7" fmla="*/ 22 h 30"/>
                    <a:gd name="T8" fmla="*/ 0 w 38"/>
                    <a:gd name="T9" fmla="*/ 22 h 30"/>
                    <a:gd name="T10" fmla="*/ 2 w 38"/>
                    <a:gd name="T11" fmla="*/ 30 h 30"/>
                    <a:gd name="T12" fmla="*/ 23 w 38"/>
                    <a:gd name="T13" fmla="*/ 15 h 30"/>
                    <a:gd name="T14" fmla="*/ 36 w 38"/>
                    <a:gd name="T15" fmla="*/ 7 h 30"/>
                    <a:gd name="T16" fmla="*/ 38 w 38"/>
                    <a:gd name="T17" fmla="*/ 1 h 30"/>
                    <a:gd name="T18" fmla="*/ 36 w 38"/>
                    <a:gd name="T19" fmla="*/ 0 h 30"/>
                    <a:gd name="T20" fmla="*/ 28 w 38"/>
                    <a:gd name="T21" fmla="*/ 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30">
                      <a:moveTo>
                        <a:pt x="28" y="7"/>
                      </a:moveTo>
                      <a:lnTo>
                        <a:pt x="15" y="15"/>
                      </a:lnTo>
                      <a:lnTo>
                        <a:pt x="10" y="20"/>
                      </a:lnTo>
                      <a:lnTo>
                        <a:pt x="2" y="22"/>
                      </a:lnTo>
                      <a:lnTo>
                        <a:pt x="0" y="22"/>
                      </a:lnTo>
                      <a:lnTo>
                        <a:pt x="2" y="30"/>
                      </a:lnTo>
                      <a:lnTo>
                        <a:pt x="23" y="15"/>
                      </a:lnTo>
                      <a:lnTo>
                        <a:pt x="36" y="7"/>
                      </a:lnTo>
                      <a:lnTo>
                        <a:pt x="38" y="1"/>
                      </a:lnTo>
                      <a:lnTo>
                        <a:pt x="36" y="0"/>
                      </a:lnTo>
                      <a:lnTo>
                        <a:pt x="28" y="7"/>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9" name="Freeform 44"/>
                <p:cNvSpPr>
                  <a:spLocks/>
                </p:cNvSpPr>
                <p:nvPr/>
              </p:nvSpPr>
              <p:spPr bwMode="auto">
                <a:xfrm>
                  <a:off x="3153747" y="3528245"/>
                  <a:ext cx="36506" cy="26161"/>
                </a:xfrm>
                <a:custGeom>
                  <a:avLst/>
                  <a:gdLst>
                    <a:gd name="T0" fmla="*/ 28 w 38"/>
                    <a:gd name="T1" fmla="*/ 7 h 30"/>
                    <a:gd name="T2" fmla="*/ 15 w 38"/>
                    <a:gd name="T3" fmla="*/ 15 h 30"/>
                    <a:gd name="T4" fmla="*/ 10 w 38"/>
                    <a:gd name="T5" fmla="*/ 20 h 30"/>
                    <a:gd name="T6" fmla="*/ 2 w 38"/>
                    <a:gd name="T7" fmla="*/ 22 h 30"/>
                    <a:gd name="T8" fmla="*/ 0 w 38"/>
                    <a:gd name="T9" fmla="*/ 22 h 30"/>
                    <a:gd name="T10" fmla="*/ 2 w 38"/>
                    <a:gd name="T11" fmla="*/ 30 h 30"/>
                    <a:gd name="T12" fmla="*/ 23 w 38"/>
                    <a:gd name="T13" fmla="*/ 15 h 30"/>
                    <a:gd name="T14" fmla="*/ 36 w 38"/>
                    <a:gd name="T15" fmla="*/ 7 h 30"/>
                    <a:gd name="T16" fmla="*/ 38 w 38"/>
                    <a:gd name="T17" fmla="*/ 1 h 30"/>
                    <a:gd name="T18" fmla="*/ 36 w 38"/>
                    <a:gd name="T19" fmla="*/ 0 h 30"/>
                    <a:gd name="T20" fmla="*/ 28 w 38"/>
                    <a:gd name="T21" fmla="*/ 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30">
                      <a:moveTo>
                        <a:pt x="28" y="7"/>
                      </a:moveTo>
                      <a:lnTo>
                        <a:pt x="15" y="15"/>
                      </a:lnTo>
                      <a:lnTo>
                        <a:pt x="10" y="20"/>
                      </a:lnTo>
                      <a:lnTo>
                        <a:pt x="2" y="22"/>
                      </a:lnTo>
                      <a:lnTo>
                        <a:pt x="0" y="22"/>
                      </a:lnTo>
                      <a:lnTo>
                        <a:pt x="2" y="30"/>
                      </a:lnTo>
                      <a:lnTo>
                        <a:pt x="23" y="15"/>
                      </a:lnTo>
                      <a:lnTo>
                        <a:pt x="36" y="7"/>
                      </a:lnTo>
                      <a:lnTo>
                        <a:pt x="38" y="1"/>
                      </a:lnTo>
                      <a:lnTo>
                        <a:pt x="36" y="0"/>
                      </a:lnTo>
                      <a:lnTo>
                        <a:pt x="28" y="7"/>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3" name="Freeform 53"/>
              <p:cNvSpPr>
                <a:spLocks/>
              </p:cNvSpPr>
              <p:nvPr/>
            </p:nvSpPr>
            <p:spPr bwMode="auto">
              <a:xfrm>
                <a:off x="4199938" y="3337269"/>
                <a:ext cx="33624" cy="18313"/>
              </a:xfrm>
              <a:custGeom>
                <a:avLst/>
                <a:gdLst>
                  <a:gd name="T0" fmla="*/ 17 w 35"/>
                  <a:gd name="T1" fmla="*/ 15 h 21"/>
                  <a:gd name="T2" fmla="*/ 30 w 35"/>
                  <a:gd name="T3" fmla="*/ 6 h 21"/>
                  <a:gd name="T4" fmla="*/ 35 w 35"/>
                  <a:gd name="T5" fmla="*/ 0 h 21"/>
                  <a:gd name="T6" fmla="*/ 28 w 35"/>
                  <a:gd name="T7" fmla="*/ 6 h 21"/>
                  <a:gd name="T8" fmla="*/ 28 w 35"/>
                  <a:gd name="T9" fmla="*/ 8 h 21"/>
                  <a:gd name="T10" fmla="*/ 20 w 35"/>
                  <a:gd name="T11" fmla="*/ 12 h 21"/>
                  <a:gd name="T12" fmla="*/ 15 w 35"/>
                  <a:gd name="T13" fmla="*/ 15 h 21"/>
                  <a:gd name="T14" fmla="*/ 7 w 35"/>
                  <a:gd name="T15" fmla="*/ 19 h 21"/>
                  <a:gd name="T16" fmla="*/ 0 w 35"/>
                  <a:gd name="T17" fmla="*/ 19 h 21"/>
                  <a:gd name="T18" fmla="*/ 5 w 35"/>
                  <a:gd name="T19" fmla="*/ 21 h 21"/>
                  <a:gd name="T20" fmla="*/ 13 w 35"/>
                  <a:gd name="T21" fmla="*/ 17 h 21"/>
                  <a:gd name="T22" fmla="*/ 17 w 35"/>
                  <a:gd name="T23"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21">
                    <a:moveTo>
                      <a:pt x="17" y="15"/>
                    </a:moveTo>
                    <a:lnTo>
                      <a:pt x="30" y="6"/>
                    </a:lnTo>
                    <a:lnTo>
                      <a:pt x="35" y="0"/>
                    </a:lnTo>
                    <a:lnTo>
                      <a:pt x="28" y="6"/>
                    </a:lnTo>
                    <a:lnTo>
                      <a:pt x="28" y="8"/>
                    </a:lnTo>
                    <a:lnTo>
                      <a:pt x="20" y="12"/>
                    </a:lnTo>
                    <a:lnTo>
                      <a:pt x="15" y="15"/>
                    </a:lnTo>
                    <a:lnTo>
                      <a:pt x="7" y="19"/>
                    </a:lnTo>
                    <a:lnTo>
                      <a:pt x="0" y="19"/>
                    </a:lnTo>
                    <a:lnTo>
                      <a:pt x="5" y="21"/>
                    </a:lnTo>
                    <a:lnTo>
                      <a:pt x="13" y="17"/>
                    </a:lnTo>
                    <a:lnTo>
                      <a:pt x="17" y="15"/>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54"/>
              <p:cNvSpPr>
                <a:spLocks/>
              </p:cNvSpPr>
              <p:nvPr/>
            </p:nvSpPr>
            <p:spPr bwMode="auto">
              <a:xfrm>
                <a:off x="4199938" y="3337269"/>
                <a:ext cx="33624" cy="18313"/>
              </a:xfrm>
              <a:custGeom>
                <a:avLst/>
                <a:gdLst>
                  <a:gd name="T0" fmla="*/ 17 w 35"/>
                  <a:gd name="T1" fmla="*/ 15 h 21"/>
                  <a:gd name="T2" fmla="*/ 30 w 35"/>
                  <a:gd name="T3" fmla="*/ 6 h 21"/>
                  <a:gd name="T4" fmla="*/ 35 w 35"/>
                  <a:gd name="T5" fmla="*/ 0 h 21"/>
                  <a:gd name="T6" fmla="*/ 28 w 35"/>
                  <a:gd name="T7" fmla="*/ 6 h 21"/>
                  <a:gd name="T8" fmla="*/ 28 w 35"/>
                  <a:gd name="T9" fmla="*/ 8 h 21"/>
                  <a:gd name="T10" fmla="*/ 20 w 35"/>
                  <a:gd name="T11" fmla="*/ 12 h 21"/>
                  <a:gd name="T12" fmla="*/ 15 w 35"/>
                  <a:gd name="T13" fmla="*/ 15 h 21"/>
                  <a:gd name="T14" fmla="*/ 7 w 35"/>
                  <a:gd name="T15" fmla="*/ 19 h 21"/>
                  <a:gd name="T16" fmla="*/ 0 w 35"/>
                  <a:gd name="T17" fmla="*/ 19 h 21"/>
                  <a:gd name="T18" fmla="*/ 5 w 35"/>
                  <a:gd name="T19" fmla="*/ 21 h 21"/>
                  <a:gd name="T20" fmla="*/ 13 w 35"/>
                  <a:gd name="T21" fmla="*/ 17 h 21"/>
                  <a:gd name="T22" fmla="*/ 17 w 35"/>
                  <a:gd name="T23"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21">
                    <a:moveTo>
                      <a:pt x="17" y="15"/>
                    </a:moveTo>
                    <a:lnTo>
                      <a:pt x="30" y="6"/>
                    </a:lnTo>
                    <a:lnTo>
                      <a:pt x="35" y="0"/>
                    </a:lnTo>
                    <a:lnTo>
                      <a:pt x="28" y="6"/>
                    </a:lnTo>
                    <a:lnTo>
                      <a:pt x="28" y="8"/>
                    </a:lnTo>
                    <a:lnTo>
                      <a:pt x="20" y="12"/>
                    </a:lnTo>
                    <a:lnTo>
                      <a:pt x="15" y="15"/>
                    </a:lnTo>
                    <a:lnTo>
                      <a:pt x="7" y="19"/>
                    </a:lnTo>
                    <a:lnTo>
                      <a:pt x="0" y="19"/>
                    </a:lnTo>
                    <a:lnTo>
                      <a:pt x="5" y="21"/>
                    </a:lnTo>
                    <a:lnTo>
                      <a:pt x="13" y="17"/>
                    </a:lnTo>
                    <a:lnTo>
                      <a:pt x="17" y="15"/>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67"/>
              <p:cNvSpPr>
                <a:spLocks/>
              </p:cNvSpPr>
              <p:nvPr/>
            </p:nvSpPr>
            <p:spPr bwMode="auto">
              <a:xfrm>
                <a:off x="3120123" y="1555689"/>
                <a:ext cx="532222" cy="549386"/>
              </a:xfrm>
              <a:custGeom>
                <a:avLst/>
                <a:gdLst>
                  <a:gd name="T0" fmla="*/ 7 w 554"/>
                  <a:gd name="T1" fmla="*/ 69 h 630"/>
                  <a:gd name="T2" fmla="*/ 7 w 554"/>
                  <a:gd name="T3" fmla="*/ 103 h 630"/>
                  <a:gd name="T4" fmla="*/ 7 w 554"/>
                  <a:gd name="T5" fmla="*/ 126 h 630"/>
                  <a:gd name="T6" fmla="*/ 15 w 554"/>
                  <a:gd name="T7" fmla="*/ 160 h 630"/>
                  <a:gd name="T8" fmla="*/ 26 w 554"/>
                  <a:gd name="T9" fmla="*/ 203 h 630"/>
                  <a:gd name="T10" fmla="*/ 28 w 554"/>
                  <a:gd name="T11" fmla="*/ 229 h 630"/>
                  <a:gd name="T12" fmla="*/ 33 w 554"/>
                  <a:gd name="T13" fmla="*/ 261 h 630"/>
                  <a:gd name="T14" fmla="*/ 35 w 554"/>
                  <a:gd name="T15" fmla="*/ 301 h 630"/>
                  <a:gd name="T16" fmla="*/ 45 w 554"/>
                  <a:gd name="T17" fmla="*/ 325 h 630"/>
                  <a:gd name="T18" fmla="*/ 48 w 554"/>
                  <a:gd name="T19" fmla="*/ 353 h 630"/>
                  <a:gd name="T20" fmla="*/ 45 w 554"/>
                  <a:gd name="T21" fmla="*/ 382 h 630"/>
                  <a:gd name="T22" fmla="*/ 28 w 554"/>
                  <a:gd name="T23" fmla="*/ 400 h 630"/>
                  <a:gd name="T24" fmla="*/ 39 w 554"/>
                  <a:gd name="T25" fmla="*/ 425 h 630"/>
                  <a:gd name="T26" fmla="*/ 58 w 554"/>
                  <a:gd name="T27" fmla="*/ 436 h 630"/>
                  <a:gd name="T28" fmla="*/ 272 w 554"/>
                  <a:gd name="T29" fmla="*/ 626 h 630"/>
                  <a:gd name="T30" fmla="*/ 462 w 554"/>
                  <a:gd name="T31" fmla="*/ 609 h 630"/>
                  <a:gd name="T32" fmla="*/ 458 w 554"/>
                  <a:gd name="T33" fmla="*/ 581 h 630"/>
                  <a:gd name="T34" fmla="*/ 439 w 554"/>
                  <a:gd name="T35" fmla="*/ 562 h 630"/>
                  <a:gd name="T36" fmla="*/ 411 w 554"/>
                  <a:gd name="T37" fmla="*/ 543 h 630"/>
                  <a:gd name="T38" fmla="*/ 383 w 554"/>
                  <a:gd name="T39" fmla="*/ 519 h 630"/>
                  <a:gd name="T40" fmla="*/ 360 w 554"/>
                  <a:gd name="T41" fmla="*/ 506 h 630"/>
                  <a:gd name="T42" fmla="*/ 334 w 554"/>
                  <a:gd name="T43" fmla="*/ 489 h 630"/>
                  <a:gd name="T44" fmla="*/ 334 w 554"/>
                  <a:gd name="T45" fmla="*/ 455 h 630"/>
                  <a:gd name="T46" fmla="*/ 344 w 554"/>
                  <a:gd name="T47" fmla="*/ 415 h 630"/>
                  <a:gd name="T48" fmla="*/ 325 w 554"/>
                  <a:gd name="T49" fmla="*/ 395 h 630"/>
                  <a:gd name="T50" fmla="*/ 334 w 554"/>
                  <a:gd name="T51" fmla="*/ 374 h 630"/>
                  <a:gd name="T52" fmla="*/ 362 w 554"/>
                  <a:gd name="T53" fmla="*/ 351 h 630"/>
                  <a:gd name="T54" fmla="*/ 366 w 554"/>
                  <a:gd name="T55" fmla="*/ 282 h 630"/>
                  <a:gd name="T56" fmla="*/ 376 w 554"/>
                  <a:gd name="T57" fmla="*/ 273 h 630"/>
                  <a:gd name="T58" fmla="*/ 402 w 554"/>
                  <a:gd name="T59" fmla="*/ 248 h 630"/>
                  <a:gd name="T60" fmla="*/ 419 w 554"/>
                  <a:gd name="T61" fmla="*/ 231 h 630"/>
                  <a:gd name="T62" fmla="*/ 471 w 554"/>
                  <a:gd name="T63" fmla="*/ 173 h 630"/>
                  <a:gd name="T64" fmla="*/ 513 w 554"/>
                  <a:gd name="T65" fmla="*/ 152 h 630"/>
                  <a:gd name="T66" fmla="*/ 548 w 554"/>
                  <a:gd name="T67" fmla="*/ 132 h 630"/>
                  <a:gd name="T68" fmla="*/ 532 w 554"/>
                  <a:gd name="T69" fmla="*/ 130 h 630"/>
                  <a:gd name="T70" fmla="*/ 516 w 554"/>
                  <a:gd name="T71" fmla="*/ 116 h 630"/>
                  <a:gd name="T72" fmla="*/ 483 w 554"/>
                  <a:gd name="T73" fmla="*/ 120 h 630"/>
                  <a:gd name="T74" fmla="*/ 466 w 554"/>
                  <a:gd name="T75" fmla="*/ 115 h 630"/>
                  <a:gd name="T76" fmla="*/ 454 w 554"/>
                  <a:gd name="T77" fmla="*/ 109 h 630"/>
                  <a:gd name="T78" fmla="*/ 421 w 554"/>
                  <a:gd name="T79" fmla="*/ 132 h 630"/>
                  <a:gd name="T80" fmla="*/ 398 w 554"/>
                  <a:gd name="T81" fmla="*/ 118 h 630"/>
                  <a:gd name="T82" fmla="*/ 368 w 554"/>
                  <a:gd name="T83" fmla="*/ 101 h 630"/>
                  <a:gd name="T84" fmla="*/ 349 w 554"/>
                  <a:gd name="T85" fmla="*/ 111 h 630"/>
                  <a:gd name="T86" fmla="*/ 338 w 554"/>
                  <a:gd name="T87" fmla="*/ 92 h 630"/>
                  <a:gd name="T88" fmla="*/ 304 w 554"/>
                  <a:gd name="T89" fmla="*/ 75 h 630"/>
                  <a:gd name="T90" fmla="*/ 280 w 554"/>
                  <a:gd name="T91" fmla="*/ 77 h 630"/>
                  <a:gd name="T92" fmla="*/ 270 w 554"/>
                  <a:gd name="T93" fmla="*/ 85 h 630"/>
                  <a:gd name="T94" fmla="*/ 244 w 554"/>
                  <a:gd name="T95" fmla="*/ 79 h 630"/>
                  <a:gd name="T96" fmla="*/ 193 w 554"/>
                  <a:gd name="T97" fmla="*/ 69 h 630"/>
                  <a:gd name="T98" fmla="*/ 182 w 554"/>
                  <a:gd name="T99" fmla="*/ 51 h 630"/>
                  <a:gd name="T100" fmla="*/ 165 w 554"/>
                  <a:gd name="T101" fmla="*/ 4 h 630"/>
                  <a:gd name="T102" fmla="*/ 148 w 554"/>
                  <a:gd name="T103" fmla="*/ 34 h 630"/>
                  <a:gd name="T104" fmla="*/ 0 w 554"/>
                  <a:gd name="T105" fmla="*/ 41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54" h="630">
                    <a:moveTo>
                      <a:pt x="0" y="45"/>
                    </a:moveTo>
                    <a:lnTo>
                      <a:pt x="1" y="51"/>
                    </a:lnTo>
                    <a:lnTo>
                      <a:pt x="7" y="69"/>
                    </a:lnTo>
                    <a:lnTo>
                      <a:pt x="9" y="77"/>
                    </a:lnTo>
                    <a:lnTo>
                      <a:pt x="5" y="90"/>
                    </a:lnTo>
                    <a:lnTo>
                      <a:pt x="7" y="103"/>
                    </a:lnTo>
                    <a:lnTo>
                      <a:pt x="5" y="109"/>
                    </a:lnTo>
                    <a:lnTo>
                      <a:pt x="7" y="113"/>
                    </a:lnTo>
                    <a:lnTo>
                      <a:pt x="7" y="126"/>
                    </a:lnTo>
                    <a:lnTo>
                      <a:pt x="7" y="133"/>
                    </a:lnTo>
                    <a:lnTo>
                      <a:pt x="15" y="156"/>
                    </a:lnTo>
                    <a:lnTo>
                      <a:pt x="15" y="160"/>
                    </a:lnTo>
                    <a:lnTo>
                      <a:pt x="24" y="180"/>
                    </a:lnTo>
                    <a:lnTo>
                      <a:pt x="26" y="195"/>
                    </a:lnTo>
                    <a:lnTo>
                      <a:pt x="26" y="203"/>
                    </a:lnTo>
                    <a:lnTo>
                      <a:pt x="26" y="209"/>
                    </a:lnTo>
                    <a:lnTo>
                      <a:pt x="28" y="216"/>
                    </a:lnTo>
                    <a:lnTo>
                      <a:pt x="28" y="229"/>
                    </a:lnTo>
                    <a:lnTo>
                      <a:pt x="30" y="244"/>
                    </a:lnTo>
                    <a:lnTo>
                      <a:pt x="30" y="254"/>
                    </a:lnTo>
                    <a:lnTo>
                      <a:pt x="33" y="261"/>
                    </a:lnTo>
                    <a:lnTo>
                      <a:pt x="32" y="269"/>
                    </a:lnTo>
                    <a:lnTo>
                      <a:pt x="32" y="295"/>
                    </a:lnTo>
                    <a:lnTo>
                      <a:pt x="35" y="301"/>
                    </a:lnTo>
                    <a:lnTo>
                      <a:pt x="35" y="308"/>
                    </a:lnTo>
                    <a:lnTo>
                      <a:pt x="37" y="314"/>
                    </a:lnTo>
                    <a:lnTo>
                      <a:pt x="45" y="325"/>
                    </a:lnTo>
                    <a:lnTo>
                      <a:pt x="47" y="333"/>
                    </a:lnTo>
                    <a:lnTo>
                      <a:pt x="47" y="340"/>
                    </a:lnTo>
                    <a:lnTo>
                      <a:pt x="48" y="353"/>
                    </a:lnTo>
                    <a:lnTo>
                      <a:pt x="48" y="361"/>
                    </a:lnTo>
                    <a:lnTo>
                      <a:pt x="48" y="368"/>
                    </a:lnTo>
                    <a:lnTo>
                      <a:pt x="45" y="382"/>
                    </a:lnTo>
                    <a:lnTo>
                      <a:pt x="41" y="389"/>
                    </a:lnTo>
                    <a:lnTo>
                      <a:pt x="35" y="393"/>
                    </a:lnTo>
                    <a:lnTo>
                      <a:pt x="28" y="400"/>
                    </a:lnTo>
                    <a:lnTo>
                      <a:pt x="26" y="404"/>
                    </a:lnTo>
                    <a:lnTo>
                      <a:pt x="32" y="412"/>
                    </a:lnTo>
                    <a:lnTo>
                      <a:pt x="39" y="425"/>
                    </a:lnTo>
                    <a:lnTo>
                      <a:pt x="47" y="427"/>
                    </a:lnTo>
                    <a:lnTo>
                      <a:pt x="52" y="430"/>
                    </a:lnTo>
                    <a:lnTo>
                      <a:pt x="58" y="436"/>
                    </a:lnTo>
                    <a:lnTo>
                      <a:pt x="58" y="630"/>
                    </a:lnTo>
                    <a:lnTo>
                      <a:pt x="139" y="630"/>
                    </a:lnTo>
                    <a:lnTo>
                      <a:pt x="272" y="626"/>
                    </a:lnTo>
                    <a:lnTo>
                      <a:pt x="383" y="622"/>
                    </a:lnTo>
                    <a:lnTo>
                      <a:pt x="464" y="617"/>
                    </a:lnTo>
                    <a:lnTo>
                      <a:pt x="462" y="609"/>
                    </a:lnTo>
                    <a:lnTo>
                      <a:pt x="462" y="607"/>
                    </a:lnTo>
                    <a:lnTo>
                      <a:pt x="460" y="600"/>
                    </a:lnTo>
                    <a:lnTo>
                      <a:pt x="458" y="581"/>
                    </a:lnTo>
                    <a:lnTo>
                      <a:pt x="453" y="573"/>
                    </a:lnTo>
                    <a:lnTo>
                      <a:pt x="445" y="566"/>
                    </a:lnTo>
                    <a:lnTo>
                      <a:pt x="439" y="562"/>
                    </a:lnTo>
                    <a:lnTo>
                      <a:pt x="432" y="560"/>
                    </a:lnTo>
                    <a:lnTo>
                      <a:pt x="424" y="556"/>
                    </a:lnTo>
                    <a:lnTo>
                      <a:pt x="411" y="543"/>
                    </a:lnTo>
                    <a:lnTo>
                      <a:pt x="402" y="530"/>
                    </a:lnTo>
                    <a:lnTo>
                      <a:pt x="392" y="523"/>
                    </a:lnTo>
                    <a:lnTo>
                      <a:pt x="383" y="519"/>
                    </a:lnTo>
                    <a:lnTo>
                      <a:pt x="377" y="515"/>
                    </a:lnTo>
                    <a:lnTo>
                      <a:pt x="372" y="508"/>
                    </a:lnTo>
                    <a:lnTo>
                      <a:pt x="360" y="506"/>
                    </a:lnTo>
                    <a:lnTo>
                      <a:pt x="353" y="504"/>
                    </a:lnTo>
                    <a:lnTo>
                      <a:pt x="345" y="496"/>
                    </a:lnTo>
                    <a:lnTo>
                      <a:pt x="334" y="489"/>
                    </a:lnTo>
                    <a:lnTo>
                      <a:pt x="338" y="481"/>
                    </a:lnTo>
                    <a:lnTo>
                      <a:pt x="338" y="470"/>
                    </a:lnTo>
                    <a:lnTo>
                      <a:pt x="334" y="455"/>
                    </a:lnTo>
                    <a:lnTo>
                      <a:pt x="338" y="447"/>
                    </a:lnTo>
                    <a:lnTo>
                      <a:pt x="336" y="434"/>
                    </a:lnTo>
                    <a:lnTo>
                      <a:pt x="344" y="415"/>
                    </a:lnTo>
                    <a:lnTo>
                      <a:pt x="336" y="402"/>
                    </a:lnTo>
                    <a:lnTo>
                      <a:pt x="330" y="402"/>
                    </a:lnTo>
                    <a:lnTo>
                      <a:pt x="325" y="395"/>
                    </a:lnTo>
                    <a:lnTo>
                      <a:pt x="325" y="387"/>
                    </a:lnTo>
                    <a:lnTo>
                      <a:pt x="330" y="382"/>
                    </a:lnTo>
                    <a:lnTo>
                      <a:pt x="334" y="374"/>
                    </a:lnTo>
                    <a:lnTo>
                      <a:pt x="336" y="367"/>
                    </a:lnTo>
                    <a:lnTo>
                      <a:pt x="349" y="357"/>
                    </a:lnTo>
                    <a:lnTo>
                      <a:pt x="362" y="351"/>
                    </a:lnTo>
                    <a:lnTo>
                      <a:pt x="366" y="344"/>
                    </a:lnTo>
                    <a:lnTo>
                      <a:pt x="368" y="336"/>
                    </a:lnTo>
                    <a:lnTo>
                      <a:pt x="366" y="282"/>
                    </a:lnTo>
                    <a:lnTo>
                      <a:pt x="372" y="282"/>
                    </a:lnTo>
                    <a:lnTo>
                      <a:pt x="374" y="274"/>
                    </a:lnTo>
                    <a:lnTo>
                      <a:pt x="376" y="273"/>
                    </a:lnTo>
                    <a:lnTo>
                      <a:pt x="377" y="271"/>
                    </a:lnTo>
                    <a:lnTo>
                      <a:pt x="381" y="265"/>
                    </a:lnTo>
                    <a:lnTo>
                      <a:pt x="402" y="248"/>
                    </a:lnTo>
                    <a:lnTo>
                      <a:pt x="407" y="242"/>
                    </a:lnTo>
                    <a:lnTo>
                      <a:pt x="413" y="237"/>
                    </a:lnTo>
                    <a:lnTo>
                      <a:pt x="419" y="231"/>
                    </a:lnTo>
                    <a:lnTo>
                      <a:pt x="438" y="210"/>
                    </a:lnTo>
                    <a:lnTo>
                      <a:pt x="445" y="199"/>
                    </a:lnTo>
                    <a:lnTo>
                      <a:pt x="471" y="173"/>
                    </a:lnTo>
                    <a:lnTo>
                      <a:pt x="492" y="162"/>
                    </a:lnTo>
                    <a:lnTo>
                      <a:pt x="505" y="156"/>
                    </a:lnTo>
                    <a:lnTo>
                      <a:pt x="513" y="152"/>
                    </a:lnTo>
                    <a:lnTo>
                      <a:pt x="535" y="141"/>
                    </a:lnTo>
                    <a:lnTo>
                      <a:pt x="541" y="137"/>
                    </a:lnTo>
                    <a:lnTo>
                      <a:pt x="548" y="132"/>
                    </a:lnTo>
                    <a:lnTo>
                      <a:pt x="554" y="126"/>
                    </a:lnTo>
                    <a:lnTo>
                      <a:pt x="539" y="126"/>
                    </a:lnTo>
                    <a:lnTo>
                      <a:pt x="532" y="130"/>
                    </a:lnTo>
                    <a:lnTo>
                      <a:pt x="524" y="126"/>
                    </a:lnTo>
                    <a:lnTo>
                      <a:pt x="524" y="124"/>
                    </a:lnTo>
                    <a:lnTo>
                      <a:pt x="516" y="116"/>
                    </a:lnTo>
                    <a:lnTo>
                      <a:pt x="503" y="118"/>
                    </a:lnTo>
                    <a:lnTo>
                      <a:pt x="496" y="120"/>
                    </a:lnTo>
                    <a:lnTo>
                      <a:pt x="483" y="120"/>
                    </a:lnTo>
                    <a:lnTo>
                      <a:pt x="475" y="122"/>
                    </a:lnTo>
                    <a:lnTo>
                      <a:pt x="468" y="122"/>
                    </a:lnTo>
                    <a:lnTo>
                      <a:pt x="466" y="115"/>
                    </a:lnTo>
                    <a:lnTo>
                      <a:pt x="462" y="113"/>
                    </a:lnTo>
                    <a:lnTo>
                      <a:pt x="462" y="109"/>
                    </a:lnTo>
                    <a:lnTo>
                      <a:pt x="454" y="109"/>
                    </a:lnTo>
                    <a:lnTo>
                      <a:pt x="441" y="118"/>
                    </a:lnTo>
                    <a:lnTo>
                      <a:pt x="436" y="126"/>
                    </a:lnTo>
                    <a:lnTo>
                      <a:pt x="421" y="132"/>
                    </a:lnTo>
                    <a:lnTo>
                      <a:pt x="413" y="132"/>
                    </a:lnTo>
                    <a:lnTo>
                      <a:pt x="400" y="124"/>
                    </a:lnTo>
                    <a:lnTo>
                      <a:pt x="398" y="118"/>
                    </a:lnTo>
                    <a:lnTo>
                      <a:pt x="379" y="111"/>
                    </a:lnTo>
                    <a:lnTo>
                      <a:pt x="376" y="103"/>
                    </a:lnTo>
                    <a:lnTo>
                      <a:pt x="368" y="101"/>
                    </a:lnTo>
                    <a:lnTo>
                      <a:pt x="359" y="103"/>
                    </a:lnTo>
                    <a:lnTo>
                      <a:pt x="357" y="113"/>
                    </a:lnTo>
                    <a:lnTo>
                      <a:pt x="349" y="111"/>
                    </a:lnTo>
                    <a:lnTo>
                      <a:pt x="345" y="105"/>
                    </a:lnTo>
                    <a:lnTo>
                      <a:pt x="344" y="100"/>
                    </a:lnTo>
                    <a:lnTo>
                      <a:pt x="338" y="92"/>
                    </a:lnTo>
                    <a:lnTo>
                      <a:pt x="330" y="94"/>
                    </a:lnTo>
                    <a:lnTo>
                      <a:pt x="332" y="86"/>
                    </a:lnTo>
                    <a:lnTo>
                      <a:pt x="304" y="75"/>
                    </a:lnTo>
                    <a:lnTo>
                      <a:pt x="289" y="75"/>
                    </a:lnTo>
                    <a:lnTo>
                      <a:pt x="283" y="75"/>
                    </a:lnTo>
                    <a:lnTo>
                      <a:pt x="280" y="77"/>
                    </a:lnTo>
                    <a:lnTo>
                      <a:pt x="278" y="77"/>
                    </a:lnTo>
                    <a:lnTo>
                      <a:pt x="274" y="79"/>
                    </a:lnTo>
                    <a:lnTo>
                      <a:pt x="270" y="85"/>
                    </a:lnTo>
                    <a:lnTo>
                      <a:pt x="253" y="88"/>
                    </a:lnTo>
                    <a:lnTo>
                      <a:pt x="246" y="85"/>
                    </a:lnTo>
                    <a:lnTo>
                      <a:pt x="244" y="79"/>
                    </a:lnTo>
                    <a:lnTo>
                      <a:pt x="214" y="75"/>
                    </a:lnTo>
                    <a:lnTo>
                      <a:pt x="206" y="69"/>
                    </a:lnTo>
                    <a:lnTo>
                      <a:pt x="193" y="69"/>
                    </a:lnTo>
                    <a:lnTo>
                      <a:pt x="186" y="68"/>
                    </a:lnTo>
                    <a:lnTo>
                      <a:pt x="180" y="62"/>
                    </a:lnTo>
                    <a:lnTo>
                      <a:pt x="182" y="51"/>
                    </a:lnTo>
                    <a:lnTo>
                      <a:pt x="174" y="32"/>
                    </a:lnTo>
                    <a:lnTo>
                      <a:pt x="171" y="9"/>
                    </a:lnTo>
                    <a:lnTo>
                      <a:pt x="165" y="4"/>
                    </a:lnTo>
                    <a:lnTo>
                      <a:pt x="152" y="2"/>
                    </a:lnTo>
                    <a:lnTo>
                      <a:pt x="148" y="0"/>
                    </a:lnTo>
                    <a:lnTo>
                      <a:pt x="148" y="34"/>
                    </a:lnTo>
                    <a:lnTo>
                      <a:pt x="146" y="39"/>
                    </a:lnTo>
                    <a:lnTo>
                      <a:pt x="92" y="41"/>
                    </a:lnTo>
                    <a:lnTo>
                      <a:pt x="0" y="41"/>
                    </a:lnTo>
                    <a:lnTo>
                      <a:pt x="0" y="45"/>
                    </a:lnTo>
                    <a:lnTo>
                      <a:pt x="0" y="45"/>
                    </a:lnTo>
                    <a:close/>
                  </a:path>
                </a:pathLst>
              </a:custGeom>
              <a:solidFill>
                <a:schemeClr val="accent4"/>
              </a:solid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68"/>
              <p:cNvSpPr>
                <a:spLocks/>
              </p:cNvSpPr>
              <p:nvPr/>
            </p:nvSpPr>
            <p:spPr bwMode="auto">
              <a:xfrm>
                <a:off x="3163354" y="2093738"/>
                <a:ext cx="494755" cy="294750"/>
              </a:xfrm>
              <a:custGeom>
                <a:avLst/>
                <a:gdLst>
                  <a:gd name="T0" fmla="*/ 7 w 515"/>
                  <a:gd name="T1" fmla="*/ 28 h 338"/>
                  <a:gd name="T2" fmla="*/ 3 w 515"/>
                  <a:gd name="T3" fmla="*/ 37 h 338"/>
                  <a:gd name="T4" fmla="*/ 13 w 515"/>
                  <a:gd name="T5" fmla="*/ 50 h 338"/>
                  <a:gd name="T6" fmla="*/ 9 w 515"/>
                  <a:gd name="T7" fmla="*/ 63 h 338"/>
                  <a:gd name="T8" fmla="*/ 5 w 515"/>
                  <a:gd name="T9" fmla="*/ 84 h 338"/>
                  <a:gd name="T10" fmla="*/ 0 w 515"/>
                  <a:gd name="T11" fmla="*/ 92 h 338"/>
                  <a:gd name="T12" fmla="*/ 9 w 515"/>
                  <a:gd name="T13" fmla="*/ 105 h 338"/>
                  <a:gd name="T14" fmla="*/ 18 w 515"/>
                  <a:gd name="T15" fmla="*/ 122 h 338"/>
                  <a:gd name="T16" fmla="*/ 18 w 515"/>
                  <a:gd name="T17" fmla="*/ 133 h 338"/>
                  <a:gd name="T18" fmla="*/ 24 w 515"/>
                  <a:gd name="T19" fmla="*/ 148 h 338"/>
                  <a:gd name="T20" fmla="*/ 30 w 515"/>
                  <a:gd name="T21" fmla="*/ 161 h 338"/>
                  <a:gd name="T22" fmla="*/ 39 w 515"/>
                  <a:gd name="T23" fmla="*/ 180 h 338"/>
                  <a:gd name="T24" fmla="*/ 43 w 515"/>
                  <a:gd name="T25" fmla="*/ 193 h 338"/>
                  <a:gd name="T26" fmla="*/ 43 w 515"/>
                  <a:gd name="T27" fmla="*/ 206 h 338"/>
                  <a:gd name="T28" fmla="*/ 45 w 515"/>
                  <a:gd name="T29" fmla="*/ 221 h 338"/>
                  <a:gd name="T30" fmla="*/ 50 w 515"/>
                  <a:gd name="T31" fmla="*/ 223 h 338"/>
                  <a:gd name="T32" fmla="*/ 58 w 515"/>
                  <a:gd name="T33" fmla="*/ 235 h 338"/>
                  <a:gd name="T34" fmla="*/ 60 w 515"/>
                  <a:gd name="T35" fmla="*/ 248 h 338"/>
                  <a:gd name="T36" fmla="*/ 64 w 515"/>
                  <a:gd name="T37" fmla="*/ 263 h 338"/>
                  <a:gd name="T38" fmla="*/ 62 w 515"/>
                  <a:gd name="T39" fmla="*/ 280 h 338"/>
                  <a:gd name="T40" fmla="*/ 62 w 515"/>
                  <a:gd name="T41" fmla="*/ 315 h 338"/>
                  <a:gd name="T42" fmla="*/ 71 w 515"/>
                  <a:gd name="T43" fmla="*/ 327 h 338"/>
                  <a:gd name="T44" fmla="*/ 218 w 515"/>
                  <a:gd name="T45" fmla="*/ 325 h 338"/>
                  <a:gd name="T46" fmla="*/ 396 w 515"/>
                  <a:gd name="T47" fmla="*/ 312 h 338"/>
                  <a:gd name="T48" fmla="*/ 413 w 515"/>
                  <a:gd name="T49" fmla="*/ 329 h 338"/>
                  <a:gd name="T50" fmla="*/ 423 w 515"/>
                  <a:gd name="T51" fmla="*/ 338 h 338"/>
                  <a:gd name="T52" fmla="*/ 428 w 515"/>
                  <a:gd name="T53" fmla="*/ 327 h 338"/>
                  <a:gd name="T54" fmla="*/ 428 w 515"/>
                  <a:gd name="T55" fmla="*/ 312 h 338"/>
                  <a:gd name="T56" fmla="*/ 447 w 515"/>
                  <a:gd name="T57" fmla="*/ 297 h 338"/>
                  <a:gd name="T58" fmla="*/ 449 w 515"/>
                  <a:gd name="T59" fmla="*/ 285 h 338"/>
                  <a:gd name="T60" fmla="*/ 456 w 515"/>
                  <a:gd name="T61" fmla="*/ 257 h 338"/>
                  <a:gd name="T62" fmla="*/ 447 w 515"/>
                  <a:gd name="T63" fmla="*/ 231 h 338"/>
                  <a:gd name="T64" fmla="*/ 475 w 515"/>
                  <a:gd name="T65" fmla="*/ 218 h 338"/>
                  <a:gd name="T66" fmla="*/ 496 w 515"/>
                  <a:gd name="T67" fmla="*/ 206 h 338"/>
                  <a:gd name="T68" fmla="*/ 503 w 515"/>
                  <a:gd name="T69" fmla="*/ 188 h 338"/>
                  <a:gd name="T70" fmla="*/ 515 w 515"/>
                  <a:gd name="T71" fmla="*/ 154 h 338"/>
                  <a:gd name="T72" fmla="*/ 505 w 515"/>
                  <a:gd name="T73" fmla="*/ 139 h 338"/>
                  <a:gd name="T74" fmla="*/ 492 w 515"/>
                  <a:gd name="T75" fmla="*/ 129 h 338"/>
                  <a:gd name="T76" fmla="*/ 477 w 515"/>
                  <a:gd name="T77" fmla="*/ 110 h 338"/>
                  <a:gd name="T78" fmla="*/ 471 w 515"/>
                  <a:gd name="T79" fmla="*/ 103 h 338"/>
                  <a:gd name="T80" fmla="*/ 447 w 515"/>
                  <a:gd name="T81" fmla="*/ 86 h 338"/>
                  <a:gd name="T82" fmla="*/ 436 w 515"/>
                  <a:gd name="T83" fmla="*/ 75 h 338"/>
                  <a:gd name="T84" fmla="*/ 430 w 515"/>
                  <a:gd name="T85" fmla="*/ 60 h 338"/>
                  <a:gd name="T86" fmla="*/ 426 w 515"/>
                  <a:gd name="T87" fmla="*/ 37 h 338"/>
                  <a:gd name="T88" fmla="*/ 428 w 515"/>
                  <a:gd name="T89" fmla="*/ 16 h 338"/>
                  <a:gd name="T90" fmla="*/ 421 w 515"/>
                  <a:gd name="T91" fmla="*/ 7 h 338"/>
                  <a:gd name="T92" fmla="*/ 419 w 515"/>
                  <a:gd name="T93" fmla="*/ 0 h 338"/>
                  <a:gd name="T94" fmla="*/ 227 w 515"/>
                  <a:gd name="T95" fmla="*/ 9 h 338"/>
                  <a:gd name="T96" fmla="*/ 13 w 515"/>
                  <a:gd name="T97" fmla="*/ 13 h 338"/>
                  <a:gd name="T98" fmla="*/ 3 w 515"/>
                  <a:gd name="T99" fmla="*/ 2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5" h="338">
                    <a:moveTo>
                      <a:pt x="3" y="20"/>
                    </a:moveTo>
                    <a:lnTo>
                      <a:pt x="7" y="28"/>
                    </a:lnTo>
                    <a:lnTo>
                      <a:pt x="7" y="35"/>
                    </a:lnTo>
                    <a:lnTo>
                      <a:pt x="3" y="37"/>
                    </a:lnTo>
                    <a:lnTo>
                      <a:pt x="5" y="43"/>
                    </a:lnTo>
                    <a:lnTo>
                      <a:pt x="13" y="50"/>
                    </a:lnTo>
                    <a:lnTo>
                      <a:pt x="13" y="56"/>
                    </a:lnTo>
                    <a:lnTo>
                      <a:pt x="9" y="63"/>
                    </a:lnTo>
                    <a:lnTo>
                      <a:pt x="9" y="71"/>
                    </a:lnTo>
                    <a:lnTo>
                      <a:pt x="5" y="84"/>
                    </a:lnTo>
                    <a:lnTo>
                      <a:pt x="3" y="86"/>
                    </a:lnTo>
                    <a:lnTo>
                      <a:pt x="0" y="92"/>
                    </a:lnTo>
                    <a:lnTo>
                      <a:pt x="2" y="99"/>
                    </a:lnTo>
                    <a:lnTo>
                      <a:pt x="9" y="105"/>
                    </a:lnTo>
                    <a:lnTo>
                      <a:pt x="11" y="120"/>
                    </a:lnTo>
                    <a:lnTo>
                      <a:pt x="18" y="122"/>
                    </a:lnTo>
                    <a:lnTo>
                      <a:pt x="18" y="129"/>
                    </a:lnTo>
                    <a:lnTo>
                      <a:pt x="18" y="133"/>
                    </a:lnTo>
                    <a:lnTo>
                      <a:pt x="22" y="141"/>
                    </a:lnTo>
                    <a:lnTo>
                      <a:pt x="24" y="148"/>
                    </a:lnTo>
                    <a:lnTo>
                      <a:pt x="22" y="154"/>
                    </a:lnTo>
                    <a:lnTo>
                      <a:pt x="30" y="161"/>
                    </a:lnTo>
                    <a:lnTo>
                      <a:pt x="30" y="169"/>
                    </a:lnTo>
                    <a:lnTo>
                      <a:pt x="39" y="180"/>
                    </a:lnTo>
                    <a:lnTo>
                      <a:pt x="39" y="188"/>
                    </a:lnTo>
                    <a:lnTo>
                      <a:pt x="43" y="193"/>
                    </a:lnTo>
                    <a:lnTo>
                      <a:pt x="45" y="201"/>
                    </a:lnTo>
                    <a:lnTo>
                      <a:pt x="43" y="206"/>
                    </a:lnTo>
                    <a:lnTo>
                      <a:pt x="43" y="214"/>
                    </a:lnTo>
                    <a:lnTo>
                      <a:pt x="45" y="221"/>
                    </a:lnTo>
                    <a:lnTo>
                      <a:pt x="45" y="223"/>
                    </a:lnTo>
                    <a:lnTo>
                      <a:pt x="50" y="223"/>
                    </a:lnTo>
                    <a:lnTo>
                      <a:pt x="50" y="231"/>
                    </a:lnTo>
                    <a:lnTo>
                      <a:pt x="58" y="235"/>
                    </a:lnTo>
                    <a:lnTo>
                      <a:pt x="56" y="242"/>
                    </a:lnTo>
                    <a:lnTo>
                      <a:pt x="60" y="248"/>
                    </a:lnTo>
                    <a:lnTo>
                      <a:pt x="58" y="257"/>
                    </a:lnTo>
                    <a:lnTo>
                      <a:pt x="64" y="263"/>
                    </a:lnTo>
                    <a:lnTo>
                      <a:pt x="62" y="270"/>
                    </a:lnTo>
                    <a:lnTo>
                      <a:pt x="62" y="280"/>
                    </a:lnTo>
                    <a:lnTo>
                      <a:pt x="65" y="295"/>
                    </a:lnTo>
                    <a:lnTo>
                      <a:pt x="62" y="315"/>
                    </a:lnTo>
                    <a:lnTo>
                      <a:pt x="69" y="319"/>
                    </a:lnTo>
                    <a:lnTo>
                      <a:pt x="71" y="327"/>
                    </a:lnTo>
                    <a:lnTo>
                      <a:pt x="161" y="327"/>
                    </a:lnTo>
                    <a:lnTo>
                      <a:pt x="218" y="325"/>
                    </a:lnTo>
                    <a:lnTo>
                      <a:pt x="344" y="317"/>
                    </a:lnTo>
                    <a:lnTo>
                      <a:pt x="396" y="312"/>
                    </a:lnTo>
                    <a:lnTo>
                      <a:pt x="400" y="319"/>
                    </a:lnTo>
                    <a:lnTo>
                      <a:pt x="413" y="329"/>
                    </a:lnTo>
                    <a:lnTo>
                      <a:pt x="419" y="336"/>
                    </a:lnTo>
                    <a:lnTo>
                      <a:pt x="423" y="338"/>
                    </a:lnTo>
                    <a:lnTo>
                      <a:pt x="426" y="332"/>
                    </a:lnTo>
                    <a:lnTo>
                      <a:pt x="428" y="327"/>
                    </a:lnTo>
                    <a:lnTo>
                      <a:pt x="423" y="319"/>
                    </a:lnTo>
                    <a:lnTo>
                      <a:pt x="428" y="312"/>
                    </a:lnTo>
                    <a:lnTo>
                      <a:pt x="445" y="304"/>
                    </a:lnTo>
                    <a:lnTo>
                      <a:pt x="447" y="297"/>
                    </a:lnTo>
                    <a:lnTo>
                      <a:pt x="447" y="291"/>
                    </a:lnTo>
                    <a:lnTo>
                      <a:pt x="449" y="285"/>
                    </a:lnTo>
                    <a:lnTo>
                      <a:pt x="458" y="272"/>
                    </a:lnTo>
                    <a:lnTo>
                      <a:pt x="456" y="257"/>
                    </a:lnTo>
                    <a:lnTo>
                      <a:pt x="443" y="244"/>
                    </a:lnTo>
                    <a:lnTo>
                      <a:pt x="447" y="231"/>
                    </a:lnTo>
                    <a:lnTo>
                      <a:pt x="449" y="223"/>
                    </a:lnTo>
                    <a:lnTo>
                      <a:pt x="475" y="218"/>
                    </a:lnTo>
                    <a:lnTo>
                      <a:pt x="481" y="212"/>
                    </a:lnTo>
                    <a:lnTo>
                      <a:pt x="496" y="206"/>
                    </a:lnTo>
                    <a:lnTo>
                      <a:pt x="502" y="201"/>
                    </a:lnTo>
                    <a:lnTo>
                      <a:pt x="503" y="188"/>
                    </a:lnTo>
                    <a:lnTo>
                      <a:pt x="513" y="174"/>
                    </a:lnTo>
                    <a:lnTo>
                      <a:pt x="515" y="154"/>
                    </a:lnTo>
                    <a:lnTo>
                      <a:pt x="513" y="146"/>
                    </a:lnTo>
                    <a:lnTo>
                      <a:pt x="505" y="139"/>
                    </a:lnTo>
                    <a:lnTo>
                      <a:pt x="498" y="135"/>
                    </a:lnTo>
                    <a:lnTo>
                      <a:pt x="492" y="129"/>
                    </a:lnTo>
                    <a:lnTo>
                      <a:pt x="490" y="122"/>
                    </a:lnTo>
                    <a:lnTo>
                      <a:pt x="477" y="110"/>
                    </a:lnTo>
                    <a:lnTo>
                      <a:pt x="471" y="105"/>
                    </a:lnTo>
                    <a:lnTo>
                      <a:pt x="471" y="103"/>
                    </a:lnTo>
                    <a:lnTo>
                      <a:pt x="466" y="90"/>
                    </a:lnTo>
                    <a:lnTo>
                      <a:pt x="447" y="86"/>
                    </a:lnTo>
                    <a:lnTo>
                      <a:pt x="440" y="82"/>
                    </a:lnTo>
                    <a:lnTo>
                      <a:pt x="436" y="75"/>
                    </a:lnTo>
                    <a:lnTo>
                      <a:pt x="434" y="67"/>
                    </a:lnTo>
                    <a:lnTo>
                      <a:pt x="430" y="60"/>
                    </a:lnTo>
                    <a:lnTo>
                      <a:pt x="428" y="48"/>
                    </a:lnTo>
                    <a:lnTo>
                      <a:pt x="426" y="37"/>
                    </a:lnTo>
                    <a:lnTo>
                      <a:pt x="432" y="24"/>
                    </a:lnTo>
                    <a:lnTo>
                      <a:pt x="428" y="16"/>
                    </a:lnTo>
                    <a:lnTo>
                      <a:pt x="424" y="15"/>
                    </a:lnTo>
                    <a:lnTo>
                      <a:pt x="421" y="7"/>
                    </a:lnTo>
                    <a:lnTo>
                      <a:pt x="419" y="5"/>
                    </a:lnTo>
                    <a:lnTo>
                      <a:pt x="419" y="0"/>
                    </a:lnTo>
                    <a:lnTo>
                      <a:pt x="338" y="5"/>
                    </a:lnTo>
                    <a:lnTo>
                      <a:pt x="227" y="9"/>
                    </a:lnTo>
                    <a:lnTo>
                      <a:pt x="94" y="13"/>
                    </a:lnTo>
                    <a:lnTo>
                      <a:pt x="13" y="13"/>
                    </a:lnTo>
                    <a:lnTo>
                      <a:pt x="2" y="13"/>
                    </a:lnTo>
                    <a:lnTo>
                      <a:pt x="3" y="2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69"/>
              <p:cNvSpPr>
                <a:spLocks/>
              </p:cNvSpPr>
              <p:nvPr/>
            </p:nvSpPr>
            <p:spPr bwMode="auto">
              <a:xfrm>
                <a:off x="3231563" y="2365815"/>
                <a:ext cx="547593" cy="430788"/>
              </a:xfrm>
              <a:custGeom>
                <a:avLst/>
                <a:gdLst>
                  <a:gd name="T0" fmla="*/ 329 w 570"/>
                  <a:gd name="T1" fmla="*/ 7 h 494"/>
                  <a:gd name="T2" fmla="*/ 273 w 570"/>
                  <a:gd name="T3" fmla="*/ 5 h 494"/>
                  <a:gd name="T4" fmla="*/ 90 w 570"/>
                  <a:gd name="T5" fmla="*/ 15 h 494"/>
                  <a:gd name="T6" fmla="*/ 0 w 570"/>
                  <a:gd name="T7" fmla="*/ 20 h 494"/>
                  <a:gd name="T8" fmla="*/ 11 w 570"/>
                  <a:gd name="T9" fmla="*/ 41 h 494"/>
                  <a:gd name="T10" fmla="*/ 23 w 570"/>
                  <a:gd name="T11" fmla="*/ 52 h 494"/>
                  <a:gd name="T12" fmla="*/ 30 w 570"/>
                  <a:gd name="T13" fmla="*/ 65 h 494"/>
                  <a:gd name="T14" fmla="*/ 38 w 570"/>
                  <a:gd name="T15" fmla="*/ 79 h 494"/>
                  <a:gd name="T16" fmla="*/ 64 w 570"/>
                  <a:gd name="T17" fmla="*/ 88 h 494"/>
                  <a:gd name="T18" fmla="*/ 73 w 570"/>
                  <a:gd name="T19" fmla="*/ 97 h 494"/>
                  <a:gd name="T20" fmla="*/ 73 w 570"/>
                  <a:gd name="T21" fmla="*/ 107 h 494"/>
                  <a:gd name="T22" fmla="*/ 64 w 570"/>
                  <a:gd name="T23" fmla="*/ 112 h 494"/>
                  <a:gd name="T24" fmla="*/ 58 w 570"/>
                  <a:gd name="T25" fmla="*/ 131 h 494"/>
                  <a:gd name="T26" fmla="*/ 73 w 570"/>
                  <a:gd name="T27" fmla="*/ 144 h 494"/>
                  <a:gd name="T28" fmla="*/ 83 w 570"/>
                  <a:gd name="T29" fmla="*/ 165 h 494"/>
                  <a:gd name="T30" fmla="*/ 98 w 570"/>
                  <a:gd name="T31" fmla="*/ 173 h 494"/>
                  <a:gd name="T32" fmla="*/ 103 w 570"/>
                  <a:gd name="T33" fmla="*/ 456 h 494"/>
                  <a:gd name="T34" fmla="*/ 325 w 570"/>
                  <a:gd name="T35" fmla="*/ 449 h 494"/>
                  <a:gd name="T36" fmla="*/ 487 w 570"/>
                  <a:gd name="T37" fmla="*/ 443 h 494"/>
                  <a:gd name="T38" fmla="*/ 494 w 570"/>
                  <a:gd name="T39" fmla="*/ 456 h 494"/>
                  <a:gd name="T40" fmla="*/ 489 w 570"/>
                  <a:gd name="T41" fmla="*/ 470 h 494"/>
                  <a:gd name="T42" fmla="*/ 476 w 570"/>
                  <a:gd name="T43" fmla="*/ 481 h 494"/>
                  <a:gd name="T44" fmla="*/ 476 w 570"/>
                  <a:gd name="T45" fmla="*/ 494 h 494"/>
                  <a:gd name="T46" fmla="*/ 530 w 570"/>
                  <a:gd name="T47" fmla="*/ 479 h 494"/>
                  <a:gd name="T48" fmla="*/ 528 w 570"/>
                  <a:gd name="T49" fmla="*/ 466 h 494"/>
                  <a:gd name="T50" fmla="*/ 532 w 570"/>
                  <a:gd name="T51" fmla="*/ 451 h 494"/>
                  <a:gd name="T52" fmla="*/ 538 w 570"/>
                  <a:gd name="T53" fmla="*/ 441 h 494"/>
                  <a:gd name="T54" fmla="*/ 540 w 570"/>
                  <a:gd name="T55" fmla="*/ 426 h 494"/>
                  <a:gd name="T56" fmla="*/ 541 w 570"/>
                  <a:gd name="T57" fmla="*/ 440 h 494"/>
                  <a:gd name="T58" fmla="*/ 549 w 570"/>
                  <a:gd name="T59" fmla="*/ 424 h 494"/>
                  <a:gd name="T60" fmla="*/ 564 w 570"/>
                  <a:gd name="T61" fmla="*/ 424 h 494"/>
                  <a:gd name="T62" fmla="*/ 564 w 570"/>
                  <a:gd name="T63" fmla="*/ 408 h 494"/>
                  <a:gd name="T64" fmla="*/ 568 w 570"/>
                  <a:gd name="T65" fmla="*/ 393 h 494"/>
                  <a:gd name="T66" fmla="*/ 568 w 570"/>
                  <a:gd name="T67" fmla="*/ 379 h 494"/>
                  <a:gd name="T68" fmla="*/ 553 w 570"/>
                  <a:gd name="T69" fmla="*/ 377 h 494"/>
                  <a:gd name="T70" fmla="*/ 532 w 570"/>
                  <a:gd name="T71" fmla="*/ 349 h 494"/>
                  <a:gd name="T72" fmla="*/ 540 w 570"/>
                  <a:gd name="T73" fmla="*/ 334 h 494"/>
                  <a:gd name="T74" fmla="*/ 530 w 570"/>
                  <a:gd name="T75" fmla="*/ 306 h 494"/>
                  <a:gd name="T76" fmla="*/ 515 w 570"/>
                  <a:gd name="T77" fmla="*/ 299 h 494"/>
                  <a:gd name="T78" fmla="*/ 500 w 570"/>
                  <a:gd name="T79" fmla="*/ 285 h 494"/>
                  <a:gd name="T80" fmla="*/ 491 w 570"/>
                  <a:gd name="T81" fmla="*/ 280 h 494"/>
                  <a:gd name="T82" fmla="*/ 466 w 570"/>
                  <a:gd name="T83" fmla="*/ 265 h 494"/>
                  <a:gd name="T84" fmla="*/ 453 w 570"/>
                  <a:gd name="T85" fmla="*/ 246 h 494"/>
                  <a:gd name="T86" fmla="*/ 457 w 570"/>
                  <a:gd name="T87" fmla="*/ 231 h 494"/>
                  <a:gd name="T88" fmla="*/ 466 w 570"/>
                  <a:gd name="T89" fmla="*/ 208 h 494"/>
                  <a:gd name="T90" fmla="*/ 470 w 570"/>
                  <a:gd name="T91" fmla="*/ 188 h 494"/>
                  <a:gd name="T92" fmla="*/ 457 w 570"/>
                  <a:gd name="T93" fmla="*/ 176 h 494"/>
                  <a:gd name="T94" fmla="*/ 442 w 570"/>
                  <a:gd name="T95" fmla="*/ 173 h 494"/>
                  <a:gd name="T96" fmla="*/ 436 w 570"/>
                  <a:gd name="T97" fmla="*/ 180 h 494"/>
                  <a:gd name="T98" fmla="*/ 423 w 570"/>
                  <a:gd name="T99" fmla="*/ 176 h 494"/>
                  <a:gd name="T100" fmla="*/ 412 w 570"/>
                  <a:gd name="T101" fmla="*/ 139 h 494"/>
                  <a:gd name="T102" fmla="*/ 387 w 570"/>
                  <a:gd name="T103" fmla="*/ 124 h 494"/>
                  <a:gd name="T104" fmla="*/ 378 w 570"/>
                  <a:gd name="T105" fmla="*/ 112 h 494"/>
                  <a:gd name="T106" fmla="*/ 361 w 570"/>
                  <a:gd name="T107" fmla="*/ 97 h 494"/>
                  <a:gd name="T108" fmla="*/ 355 w 570"/>
                  <a:gd name="T109" fmla="*/ 84 h 494"/>
                  <a:gd name="T110" fmla="*/ 350 w 570"/>
                  <a:gd name="T111" fmla="*/ 67 h 494"/>
                  <a:gd name="T112" fmla="*/ 346 w 570"/>
                  <a:gd name="T113" fmla="*/ 39 h 494"/>
                  <a:gd name="T114" fmla="*/ 352 w 570"/>
                  <a:gd name="T115" fmla="*/ 26 h 494"/>
                  <a:gd name="T116" fmla="*/ 342 w 570"/>
                  <a:gd name="T117" fmla="*/ 17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494">
                    <a:moveTo>
                      <a:pt x="342" y="17"/>
                    </a:moveTo>
                    <a:lnTo>
                      <a:pt x="329" y="7"/>
                    </a:lnTo>
                    <a:lnTo>
                      <a:pt x="325" y="0"/>
                    </a:lnTo>
                    <a:lnTo>
                      <a:pt x="273" y="5"/>
                    </a:lnTo>
                    <a:lnTo>
                      <a:pt x="147" y="13"/>
                    </a:lnTo>
                    <a:lnTo>
                      <a:pt x="90" y="15"/>
                    </a:lnTo>
                    <a:lnTo>
                      <a:pt x="0" y="15"/>
                    </a:lnTo>
                    <a:lnTo>
                      <a:pt x="0" y="20"/>
                    </a:lnTo>
                    <a:lnTo>
                      <a:pt x="6" y="28"/>
                    </a:lnTo>
                    <a:lnTo>
                      <a:pt x="11" y="41"/>
                    </a:lnTo>
                    <a:lnTo>
                      <a:pt x="17" y="49"/>
                    </a:lnTo>
                    <a:lnTo>
                      <a:pt x="23" y="52"/>
                    </a:lnTo>
                    <a:lnTo>
                      <a:pt x="25" y="60"/>
                    </a:lnTo>
                    <a:lnTo>
                      <a:pt x="30" y="65"/>
                    </a:lnTo>
                    <a:lnTo>
                      <a:pt x="30" y="73"/>
                    </a:lnTo>
                    <a:lnTo>
                      <a:pt x="38" y="79"/>
                    </a:lnTo>
                    <a:lnTo>
                      <a:pt x="56" y="94"/>
                    </a:lnTo>
                    <a:lnTo>
                      <a:pt x="64" y="88"/>
                    </a:lnTo>
                    <a:lnTo>
                      <a:pt x="68" y="90"/>
                    </a:lnTo>
                    <a:lnTo>
                      <a:pt x="73" y="97"/>
                    </a:lnTo>
                    <a:lnTo>
                      <a:pt x="75" y="105"/>
                    </a:lnTo>
                    <a:lnTo>
                      <a:pt x="73" y="107"/>
                    </a:lnTo>
                    <a:lnTo>
                      <a:pt x="66" y="107"/>
                    </a:lnTo>
                    <a:lnTo>
                      <a:pt x="64" y="112"/>
                    </a:lnTo>
                    <a:lnTo>
                      <a:pt x="56" y="124"/>
                    </a:lnTo>
                    <a:lnTo>
                      <a:pt x="58" y="131"/>
                    </a:lnTo>
                    <a:lnTo>
                      <a:pt x="66" y="141"/>
                    </a:lnTo>
                    <a:lnTo>
                      <a:pt x="73" y="144"/>
                    </a:lnTo>
                    <a:lnTo>
                      <a:pt x="73" y="152"/>
                    </a:lnTo>
                    <a:lnTo>
                      <a:pt x="83" y="165"/>
                    </a:lnTo>
                    <a:lnTo>
                      <a:pt x="90" y="167"/>
                    </a:lnTo>
                    <a:lnTo>
                      <a:pt x="98" y="173"/>
                    </a:lnTo>
                    <a:lnTo>
                      <a:pt x="102" y="402"/>
                    </a:lnTo>
                    <a:lnTo>
                      <a:pt x="103" y="456"/>
                    </a:lnTo>
                    <a:lnTo>
                      <a:pt x="188" y="455"/>
                    </a:lnTo>
                    <a:lnTo>
                      <a:pt x="325" y="449"/>
                    </a:lnTo>
                    <a:lnTo>
                      <a:pt x="479" y="438"/>
                    </a:lnTo>
                    <a:lnTo>
                      <a:pt x="487" y="443"/>
                    </a:lnTo>
                    <a:lnTo>
                      <a:pt x="493" y="449"/>
                    </a:lnTo>
                    <a:lnTo>
                      <a:pt x="494" y="456"/>
                    </a:lnTo>
                    <a:lnTo>
                      <a:pt x="494" y="462"/>
                    </a:lnTo>
                    <a:lnTo>
                      <a:pt x="489" y="470"/>
                    </a:lnTo>
                    <a:lnTo>
                      <a:pt x="481" y="473"/>
                    </a:lnTo>
                    <a:lnTo>
                      <a:pt x="476" y="481"/>
                    </a:lnTo>
                    <a:lnTo>
                      <a:pt x="472" y="488"/>
                    </a:lnTo>
                    <a:lnTo>
                      <a:pt x="476" y="494"/>
                    </a:lnTo>
                    <a:lnTo>
                      <a:pt x="526" y="490"/>
                    </a:lnTo>
                    <a:lnTo>
                      <a:pt x="530" y="479"/>
                    </a:lnTo>
                    <a:lnTo>
                      <a:pt x="534" y="471"/>
                    </a:lnTo>
                    <a:lnTo>
                      <a:pt x="528" y="466"/>
                    </a:lnTo>
                    <a:lnTo>
                      <a:pt x="536" y="458"/>
                    </a:lnTo>
                    <a:lnTo>
                      <a:pt x="532" y="451"/>
                    </a:lnTo>
                    <a:lnTo>
                      <a:pt x="540" y="449"/>
                    </a:lnTo>
                    <a:lnTo>
                      <a:pt x="538" y="441"/>
                    </a:lnTo>
                    <a:lnTo>
                      <a:pt x="536" y="434"/>
                    </a:lnTo>
                    <a:lnTo>
                      <a:pt x="540" y="426"/>
                    </a:lnTo>
                    <a:lnTo>
                      <a:pt x="541" y="434"/>
                    </a:lnTo>
                    <a:lnTo>
                      <a:pt x="541" y="440"/>
                    </a:lnTo>
                    <a:lnTo>
                      <a:pt x="547" y="434"/>
                    </a:lnTo>
                    <a:lnTo>
                      <a:pt x="549" y="424"/>
                    </a:lnTo>
                    <a:lnTo>
                      <a:pt x="557" y="423"/>
                    </a:lnTo>
                    <a:lnTo>
                      <a:pt x="564" y="424"/>
                    </a:lnTo>
                    <a:lnTo>
                      <a:pt x="568" y="415"/>
                    </a:lnTo>
                    <a:lnTo>
                      <a:pt x="564" y="408"/>
                    </a:lnTo>
                    <a:lnTo>
                      <a:pt x="570" y="402"/>
                    </a:lnTo>
                    <a:lnTo>
                      <a:pt x="568" y="393"/>
                    </a:lnTo>
                    <a:lnTo>
                      <a:pt x="570" y="385"/>
                    </a:lnTo>
                    <a:lnTo>
                      <a:pt x="568" y="379"/>
                    </a:lnTo>
                    <a:lnTo>
                      <a:pt x="558" y="374"/>
                    </a:lnTo>
                    <a:lnTo>
                      <a:pt x="553" y="377"/>
                    </a:lnTo>
                    <a:lnTo>
                      <a:pt x="541" y="364"/>
                    </a:lnTo>
                    <a:lnTo>
                      <a:pt x="532" y="349"/>
                    </a:lnTo>
                    <a:lnTo>
                      <a:pt x="538" y="342"/>
                    </a:lnTo>
                    <a:lnTo>
                      <a:pt x="540" y="334"/>
                    </a:lnTo>
                    <a:lnTo>
                      <a:pt x="530" y="321"/>
                    </a:lnTo>
                    <a:lnTo>
                      <a:pt x="530" y="306"/>
                    </a:lnTo>
                    <a:lnTo>
                      <a:pt x="523" y="304"/>
                    </a:lnTo>
                    <a:lnTo>
                      <a:pt x="515" y="299"/>
                    </a:lnTo>
                    <a:lnTo>
                      <a:pt x="511" y="293"/>
                    </a:lnTo>
                    <a:lnTo>
                      <a:pt x="500" y="285"/>
                    </a:lnTo>
                    <a:lnTo>
                      <a:pt x="493" y="287"/>
                    </a:lnTo>
                    <a:lnTo>
                      <a:pt x="491" y="280"/>
                    </a:lnTo>
                    <a:lnTo>
                      <a:pt x="487" y="280"/>
                    </a:lnTo>
                    <a:lnTo>
                      <a:pt x="466" y="265"/>
                    </a:lnTo>
                    <a:lnTo>
                      <a:pt x="453" y="252"/>
                    </a:lnTo>
                    <a:lnTo>
                      <a:pt x="453" y="246"/>
                    </a:lnTo>
                    <a:lnTo>
                      <a:pt x="453" y="238"/>
                    </a:lnTo>
                    <a:lnTo>
                      <a:pt x="457" y="231"/>
                    </a:lnTo>
                    <a:lnTo>
                      <a:pt x="461" y="220"/>
                    </a:lnTo>
                    <a:lnTo>
                      <a:pt x="466" y="208"/>
                    </a:lnTo>
                    <a:lnTo>
                      <a:pt x="464" y="197"/>
                    </a:lnTo>
                    <a:lnTo>
                      <a:pt x="470" y="188"/>
                    </a:lnTo>
                    <a:lnTo>
                      <a:pt x="470" y="186"/>
                    </a:lnTo>
                    <a:lnTo>
                      <a:pt x="457" y="176"/>
                    </a:lnTo>
                    <a:lnTo>
                      <a:pt x="449" y="176"/>
                    </a:lnTo>
                    <a:lnTo>
                      <a:pt x="442" y="173"/>
                    </a:lnTo>
                    <a:lnTo>
                      <a:pt x="440" y="174"/>
                    </a:lnTo>
                    <a:lnTo>
                      <a:pt x="436" y="180"/>
                    </a:lnTo>
                    <a:lnTo>
                      <a:pt x="429" y="182"/>
                    </a:lnTo>
                    <a:lnTo>
                      <a:pt x="423" y="176"/>
                    </a:lnTo>
                    <a:lnTo>
                      <a:pt x="416" y="146"/>
                    </a:lnTo>
                    <a:lnTo>
                      <a:pt x="412" y="139"/>
                    </a:lnTo>
                    <a:lnTo>
                      <a:pt x="404" y="133"/>
                    </a:lnTo>
                    <a:lnTo>
                      <a:pt x="387" y="124"/>
                    </a:lnTo>
                    <a:lnTo>
                      <a:pt x="385" y="116"/>
                    </a:lnTo>
                    <a:lnTo>
                      <a:pt x="378" y="112"/>
                    </a:lnTo>
                    <a:lnTo>
                      <a:pt x="370" y="105"/>
                    </a:lnTo>
                    <a:lnTo>
                      <a:pt x="361" y="97"/>
                    </a:lnTo>
                    <a:lnTo>
                      <a:pt x="359" y="92"/>
                    </a:lnTo>
                    <a:lnTo>
                      <a:pt x="355" y="84"/>
                    </a:lnTo>
                    <a:lnTo>
                      <a:pt x="352" y="69"/>
                    </a:lnTo>
                    <a:lnTo>
                      <a:pt x="350" y="67"/>
                    </a:lnTo>
                    <a:lnTo>
                      <a:pt x="346" y="52"/>
                    </a:lnTo>
                    <a:lnTo>
                      <a:pt x="346" y="39"/>
                    </a:lnTo>
                    <a:lnTo>
                      <a:pt x="348" y="32"/>
                    </a:lnTo>
                    <a:lnTo>
                      <a:pt x="352" y="26"/>
                    </a:lnTo>
                    <a:lnTo>
                      <a:pt x="348" y="24"/>
                    </a:lnTo>
                    <a:lnTo>
                      <a:pt x="342" y="17"/>
                    </a:lnTo>
                    <a:close/>
                  </a:path>
                </a:pathLst>
              </a:custGeom>
              <a:solidFill>
                <a:schemeClr val="accent3"/>
              </a:solid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70"/>
              <p:cNvSpPr>
                <a:spLocks/>
              </p:cNvSpPr>
              <p:nvPr/>
            </p:nvSpPr>
            <p:spPr bwMode="auto">
              <a:xfrm>
                <a:off x="3330514" y="2747769"/>
                <a:ext cx="410215" cy="343584"/>
              </a:xfrm>
              <a:custGeom>
                <a:avLst/>
                <a:gdLst>
                  <a:gd name="T0" fmla="*/ 391 w 427"/>
                  <a:gd name="T1" fmla="*/ 150 h 394"/>
                  <a:gd name="T2" fmla="*/ 399 w 427"/>
                  <a:gd name="T3" fmla="*/ 146 h 394"/>
                  <a:gd name="T4" fmla="*/ 395 w 427"/>
                  <a:gd name="T5" fmla="*/ 120 h 394"/>
                  <a:gd name="T6" fmla="*/ 391 w 427"/>
                  <a:gd name="T7" fmla="*/ 114 h 394"/>
                  <a:gd name="T8" fmla="*/ 401 w 427"/>
                  <a:gd name="T9" fmla="*/ 116 h 394"/>
                  <a:gd name="T10" fmla="*/ 399 w 427"/>
                  <a:gd name="T11" fmla="*/ 103 h 394"/>
                  <a:gd name="T12" fmla="*/ 407 w 427"/>
                  <a:gd name="T13" fmla="*/ 97 h 394"/>
                  <a:gd name="T14" fmla="*/ 407 w 427"/>
                  <a:gd name="T15" fmla="*/ 86 h 394"/>
                  <a:gd name="T16" fmla="*/ 410 w 427"/>
                  <a:gd name="T17" fmla="*/ 80 h 394"/>
                  <a:gd name="T18" fmla="*/ 423 w 427"/>
                  <a:gd name="T19" fmla="*/ 71 h 394"/>
                  <a:gd name="T20" fmla="*/ 427 w 427"/>
                  <a:gd name="T21" fmla="*/ 62 h 394"/>
                  <a:gd name="T22" fmla="*/ 423 w 427"/>
                  <a:gd name="T23" fmla="*/ 52 h 394"/>
                  <a:gd name="T24" fmla="*/ 369 w 427"/>
                  <a:gd name="T25" fmla="*/ 50 h 394"/>
                  <a:gd name="T26" fmla="*/ 378 w 427"/>
                  <a:gd name="T27" fmla="*/ 35 h 394"/>
                  <a:gd name="T28" fmla="*/ 391 w 427"/>
                  <a:gd name="T29" fmla="*/ 24 h 394"/>
                  <a:gd name="T30" fmla="*/ 390 w 427"/>
                  <a:gd name="T31" fmla="*/ 11 h 394"/>
                  <a:gd name="T32" fmla="*/ 376 w 427"/>
                  <a:gd name="T33" fmla="*/ 0 h 394"/>
                  <a:gd name="T34" fmla="*/ 85 w 427"/>
                  <a:gd name="T35" fmla="*/ 17 h 394"/>
                  <a:gd name="T36" fmla="*/ 16 w 427"/>
                  <a:gd name="T37" fmla="*/ 109 h 394"/>
                  <a:gd name="T38" fmla="*/ 21 w 427"/>
                  <a:gd name="T39" fmla="*/ 327 h 394"/>
                  <a:gd name="T40" fmla="*/ 23 w 427"/>
                  <a:gd name="T41" fmla="*/ 332 h 394"/>
                  <a:gd name="T42" fmla="*/ 38 w 427"/>
                  <a:gd name="T43" fmla="*/ 332 h 394"/>
                  <a:gd name="T44" fmla="*/ 61 w 427"/>
                  <a:gd name="T45" fmla="*/ 394 h 394"/>
                  <a:gd name="T46" fmla="*/ 318 w 427"/>
                  <a:gd name="T47" fmla="*/ 383 h 394"/>
                  <a:gd name="T48" fmla="*/ 316 w 427"/>
                  <a:gd name="T49" fmla="*/ 368 h 394"/>
                  <a:gd name="T50" fmla="*/ 324 w 427"/>
                  <a:gd name="T51" fmla="*/ 366 h 394"/>
                  <a:gd name="T52" fmla="*/ 320 w 427"/>
                  <a:gd name="T53" fmla="*/ 353 h 394"/>
                  <a:gd name="T54" fmla="*/ 320 w 427"/>
                  <a:gd name="T55" fmla="*/ 340 h 394"/>
                  <a:gd name="T56" fmla="*/ 313 w 427"/>
                  <a:gd name="T57" fmla="*/ 338 h 394"/>
                  <a:gd name="T58" fmla="*/ 314 w 427"/>
                  <a:gd name="T59" fmla="*/ 329 h 394"/>
                  <a:gd name="T60" fmla="*/ 313 w 427"/>
                  <a:gd name="T61" fmla="*/ 329 h 394"/>
                  <a:gd name="T62" fmla="*/ 314 w 427"/>
                  <a:gd name="T63" fmla="*/ 317 h 394"/>
                  <a:gd name="T64" fmla="*/ 314 w 427"/>
                  <a:gd name="T65" fmla="*/ 306 h 394"/>
                  <a:gd name="T66" fmla="*/ 322 w 427"/>
                  <a:gd name="T67" fmla="*/ 306 h 394"/>
                  <a:gd name="T68" fmla="*/ 314 w 427"/>
                  <a:gd name="T69" fmla="*/ 299 h 394"/>
                  <a:gd name="T70" fmla="*/ 324 w 427"/>
                  <a:gd name="T71" fmla="*/ 295 h 394"/>
                  <a:gd name="T72" fmla="*/ 324 w 427"/>
                  <a:gd name="T73" fmla="*/ 280 h 394"/>
                  <a:gd name="T74" fmla="*/ 337 w 427"/>
                  <a:gd name="T75" fmla="*/ 270 h 394"/>
                  <a:gd name="T76" fmla="*/ 333 w 427"/>
                  <a:gd name="T77" fmla="*/ 255 h 394"/>
                  <a:gd name="T78" fmla="*/ 331 w 427"/>
                  <a:gd name="T79" fmla="*/ 250 h 394"/>
                  <a:gd name="T80" fmla="*/ 339 w 427"/>
                  <a:gd name="T81" fmla="*/ 248 h 394"/>
                  <a:gd name="T82" fmla="*/ 344 w 427"/>
                  <a:gd name="T83" fmla="*/ 233 h 394"/>
                  <a:gd name="T84" fmla="*/ 356 w 427"/>
                  <a:gd name="T85" fmla="*/ 231 h 394"/>
                  <a:gd name="T86" fmla="*/ 360 w 427"/>
                  <a:gd name="T87" fmla="*/ 220 h 394"/>
                  <a:gd name="T88" fmla="*/ 360 w 427"/>
                  <a:gd name="T89" fmla="*/ 206 h 394"/>
                  <a:gd name="T90" fmla="*/ 361 w 427"/>
                  <a:gd name="T91" fmla="*/ 203 h 394"/>
                  <a:gd name="T92" fmla="*/ 361 w 427"/>
                  <a:gd name="T93" fmla="*/ 195 h 394"/>
                  <a:gd name="T94" fmla="*/ 363 w 427"/>
                  <a:gd name="T95" fmla="*/ 193 h 394"/>
                  <a:gd name="T96" fmla="*/ 367 w 427"/>
                  <a:gd name="T97" fmla="*/ 178 h 394"/>
                  <a:gd name="T98" fmla="*/ 378 w 427"/>
                  <a:gd name="T99" fmla="*/ 178 h 394"/>
                  <a:gd name="T100" fmla="*/ 382 w 427"/>
                  <a:gd name="T101" fmla="*/ 165 h 394"/>
                  <a:gd name="T102" fmla="*/ 380 w 427"/>
                  <a:gd name="T103" fmla="*/ 16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394">
                    <a:moveTo>
                      <a:pt x="388" y="158"/>
                    </a:moveTo>
                    <a:lnTo>
                      <a:pt x="391" y="150"/>
                    </a:lnTo>
                    <a:lnTo>
                      <a:pt x="397" y="148"/>
                    </a:lnTo>
                    <a:lnTo>
                      <a:pt x="399" y="146"/>
                    </a:lnTo>
                    <a:lnTo>
                      <a:pt x="395" y="127"/>
                    </a:lnTo>
                    <a:lnTo>
                      <a:pt x="395" y="120"/>
                    </a:lnTo>
                    <a:lnTo>
                      <a:pt x="390" y="122"/>
                    </a:lnTo>
                    <a:lnTo>
                      <a:pt x="391" y="114"/>
                    </a:lnTo>
                    <a:lnTo>
                      <a:pt x="397" y="112"/>
                    </a:lnTo>
                    <a:lnTo>
                      <a:pt x="401" y="116"/>
                    </a:lnTo>
                    <a:lnTo>
                      <a:pt x="403" y="111"/>
                    </a:lnTo>
                    <a:lnTo>
                      <a:pt x="399" y="103"/>
                    </a:lnTo>
                    <a:lnTo>
                      <a:pt x="403" y="101"/>
                    </a:lnTo>
                    <a:lnTo>
                      <a:pt x="407" y="97"/>
                    </a:lnTo>
                    <a:lnTo>
                      <a:pt x="412" y="92"/>
                    </a:lnTo>
                    <a:lnTo>
                      <a:pt x="407" y="86"/>
                    </a:lnTo>
                    <a:lnTo>
                      <a:pt x="407" y="84"/>
                    </a:lnTo>
                    <a:lnTo>
                      <a:pt x="410" y="80"/>
                    </a:lnTo>
                    <a:lnTo>
                      <a:pt x="416" y="77"/>
                    </a:lnTo>
                    <a:lnTo>
                      <a:pt x="423" y="71"/>
                    </a:lnTo>
                    <a:lnTo>
                      <a:pt x="420" y="65"/>
                    </a:lnTo>
                    <a:lnTo>
                      <a:pt x="427" y="62"/>
                    </a:lnTo>
                    <a:lnTo>
                      <a:pt x="425" y="56"/>
                    </a:lnTo>
                    <a:lnTo>
                      <a:pt x="423" y="52"/>
                    </a:lnTo>
                    <a:lnTo>
                      <a:pt x="373" y="56"/>
                    </a:lnTo>
                    <a:lnTo>
                      <a:pt x="369" y="50"/>
                    </a:lnTo>
                    <a:lnTo>
                      <a:pt x="373" y="43"/>
                    </a:lnTo>
                    <a:lnTo>
                      <a:pt x="378" y="35"/>
                    </a:lnTo>
                    <a:lnTo>
                      <a:pt x="386" y="32"/>
                    </a:lnTo>
                    <a:lnTo>
                      <a:pt x="391" y="24"/>
                    </a:lnTo>
                    <a:lnTo>
                      <a:pt x="391" y="18"/>
                    </a:lnTo>
                    <a:lnTo>
                      <a:pt x="390" y="11"/>
                    </a:lnTo>
                    <a:lnTo>
                      <a:pt x="384" y="5"/>
                    </a:lnTo>
                    <a:lnTo>
                      <a:pt x="376" y="0"/>
                    </a:lnTo>
                    <a:lnTo>
                      <a:pt x="222" y="11"/>
                    </a:lnTo>
                    <a:lnTo>
                      <a:pt x="85" y="17"/>
                    </a:lnTo>
                    <a:lnTo>
                      <a:pt x="0" y="18"/>
                    </a:lnTo>
                    <a:lnTo>
                      <a:pt x="16" y="109"/>
                    </a:lnTo>
                    <a:lnTo>
                      <a:pt x="19" y="139"/>
                    </a:lnTo>
                    <a:lnTo>
                      <a:pt x="21" y="327"/>
                    </a:lnTo>
                    <a:lnTo>
                      <a:pt x="23" y="329"/>
                    </a:lnTo>
                    <a:lnTo>
                      <a:pt x="23" y="332"/>
                    </a:lnTo>
                    <a:lnTo>
                      <a:pt x="31" y="336"/>
                    </a:lnTo>
                    <a:lnTo>
                      <a:pt x="38" y="332"/>
                    </a:lnTo>
                    <a:lnTo>
                      <a:pt x="59" y="336"/>
                    </a:lnTo>
                    <a:lnTo>
                      <a:pt x="61" y="394"/>
                    </a:lnTo>
                    <a:lnTo>
                      <a:pt x="172" y="391"/>
                    </a:lnTo>
                    <a:lnTo>
                      <a:pt x="318" y="383"/>
                    </a:lnTo>
                    <a:lnTo>
                      <a:pt x="318" y="374"/>
                    </a:lnTo>
                    <a:lnTo>
                      <a:pt x="316" y="368"/>
                    </a:lnTo>
                    <a:lnTo>
                      <a:pt x="324" y="368"/>
                    </a:lnTo>
                    <a:lnTo>
                      <a:pt x="324" y="366"/>
                    </a:lnTo>
                    <a:lnTo>
                      <a:pt x="322" y="355"/>
                    </a:lnTo>
                    <a:lnTo>
                      <a:pt x="320" y="353"/>
                    </a:lnTo>
                    <a:lnTo>
                      <a:pt x="318" y="346"/>
                    </a:lnTo>
                    <a:lnTo>
                      <a:pt x="320" y="340"/>
                    </a:lnTo>
                    <a:lnTo>
                      <a:pt x="320" y="340"/>
                    </a:lnTo>
                    <a:lnTo>
                      <a:pt x="313" y="338"/>
                    </a:lnTo>
                    <a:lnTo>
                      <a:pt x="320" y="334"/>
                    </a:lnTo>
                    <a:lnTo>
                      <a:pt x="314" y="329"/>
                    </a:lnTo>
                    <a:lnTo>
                      <a:pt x="309" y="334"/>
                    </a:lnTo>
                    <a:lnTo>
                      <a:pt x="313" y="329"/>
                    </a:lnTo>
                    <a:lnTo>
                      <a:pt x="309" y="321"/>
                    </a:lnTo>
                    <a:lnTo>
                      <a:pt x="314" y="317"/>
                    </a:lnTo>
                    <a:lnTo>
                      <a:pt x="309" y="310"/>
                    </a:lnTo>
                    <a:lnTo>
                      <a:pt x="314" y="306"/>
                    </a:lnTo>
                    <a:lnTo>
                      <a:pt x="316" y="310"/>
                    </a:lnTo>
                    <a:lnTo>
                      <a:pt x="322" y="306"/>
                    </a:lnTo>
                    <a:lnTo>
                      <a:pt x="314" y="302"/>
                    </a:lnTo>
                    <a:lnTo>
                      <a:pt x="314" y="299"/>
                    </a:lnTo>
                    <a:lnTo>
                      <a:pt x="322" y="299"/>
                    </a:lnTo>
                    <a:lnTo>
                      <a:pt x="324" y="295"/>
                    </a:lnTo>
                    <a:lnTo>
                      <a:pt x="322" y="287"/>
                    </a:lnTo>
                    <a:lnTo>
                      <a:pt x="324" y="280"/>
                    </a:lnTo>
                    <a:lnTo>
                      <a:pt x="320" y="276"/>
                    </a:lnTo>
                    <a:lnTo>
                      <a:pt x="337" y="270"/>
                    </a:lnTo>
                    <a:lnTo>
                      <a:pt x="333" y="263"/>
                    </a:lnTo>
                    <a:lnTo>
                      <a:pt x="333" y="255"/>
                    </a:lnTo>
                    <a:lnTo>
                      <a:pt x="335" y="253"/>
                    </a:lnTo>
                    <a:lnTo>
                      <a:pt x="331" y="250"/>
                    </a:lnTo>
                    <a:lnTo>
                      <a:pt x="339" y="252"/>
                    </a:lnTo>
                    <a:lnTo>
                      <a:pt x="339" y="248"/>
                    </a:lnTo>
                    <a:lnTo>
                      <a:pt x="346" y="240"/>
                    </a:lnTo>
                    <a:lnTo>
                      <a:pt x="344" y="233"/>
                    </a:lnTo>
                    <a:lnTo>
                      <a:pt x="352" y="233"/>
                    </a:lnTo>
                    <a:lnTo>
                      <a:pt x="356" y="231"/>
                    </a:lnTo>
                    <a:lnTo>
                      <a:pt x="361" y="225"/>
                    </a:lnTo>
                    <a:lnTo>
                      <a:pt x="360" y="220"/>
                    </a:lnTo>
                    <a:lnTo>
                      <a:pt x="363" y="210"/>
                    </a:lnTo>
                    <a:lnTo>
                      <a:pt x="360" y="206"/>
                    </a:lnTo>
                    <a:lnTo>
                      <a:pt x="360" y="197"/>
                    </a:lnTo>
                    <a:lnTo>
                      <a:pt x="361" y="203"/>
                    </a:lnTo>
                    <a:lnTo>
                      <a:pt x="369" y="201"/>
                    </a:lnTo>
                    <a:lnTo>
                      <a:pt x="361" y="195"/>
                    </a:lnTo>
                    <a:lnTo>
                      <a:pt x="361" y="186"/>
                    </a:lnTo>
                    <a:lnTo>
                      <a:pt x="363" y="193"/>
                    </a:lnTo>
                    <a:lnTo>
                      <a:pt x="369" y="193"/>
                    </a:lnTo>
                    <a:lnTo>
                      <a:pt x="367" y="178"/>
                    </a:lnTo>
                    <a:lnTo>
                      <a:pt x="371" y="182"/>
                    </a:lnTo>
                    <a:lnTo>
                      <a:pt x="378" y="178"/>
                    </a:lnTo>
                    <a:lnTo>
                      <a:pt x="384" y="173"/>
                    </a:lnTo>
                    <a:lnTo>
                      <a:pt x="382" y="165"/>
                    </a:lnTo>
                    <a:lnTo>
                      <a:pt x="380" y="163"/>
                    </a:lnTo>
                    <a:lnTo>
                      <a:pt x="380" y="161"/>
                    </a:lnTo>
                    <a:lnTo>
                      <a:pt x="388" y="15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22" name="Group 121"/>
              <p:cNvGrpSpPr/>
              <p:nvPr/>
            </p:nvGrpSpPr>
            <p:grpSpPr>
              <a:xfrm>
                <a:off x="3389116" y="3081761"/>
                <a:ext cx="464013" cy="372361"/>
                <a:chOff x="3389116" y="3081761"/>
                <a:chExt cx="464013" cy="372361"/>
              </a:xfrm>
              <a:grpFill/>
            </p:grpSpPr>
            <p:sp>
              <p:nvSpPr>
                <p:cNvPr id="264" name="Freeform 45"/>
                <p:cNvSpPr>
                  <a:spLocks/>
                </p:cNvSpPr>
                <p:nvPr/>
              </p:nvSpPr>
              <p:spPr bwMode="auto">
                <a:xfrm>
                  <a:off x="3580293" y="3401800"/>
                  <a:ext cx="28821" cy="13081"/>
                </a:xfrm>
                <a:custGeom>
                  <a:avLst/>
                  <a:gdLst>
                    <a:gd name="T0" fmla="*/ 19 w 30"/>
                    <a:gd name="T1" fmla="*/ 15 h 15"/>
                    <a:gd name="T2" fmla="*/ 26 w 30"/>
                    <a:gd name="T3" fmla="*/ 13 h 15"/>
                    <a:gd name="T4" fmla="*/ 30 w 30"/>
                    <a:gd name="T5" fmla="*/ 7 h 15"/>
                    <a:gd name="T6" fmla="*/ 30 w 30"/>
                    <a:gd name="T7" fmla="*/ 7 h 15"/>
                    <a:gd name="T8" fmla="*/ 28 w 30"/>
                    <a:gd name="T9" fmla="*/ 5 h 15"/>
                    <a:gd name="T10" fmla="*/ 15 w 30"/>
                    <a:gd name="T11" fmla="*/ 0 h 15"/>
                    <a:gd name="T12" fmla="*/ 0 w 30"/>
                    <a:gd name="T13" fmla="*/ 4 h 15"/>
                    <a:gd name="T14" fmla="*/ 4 w 30"/>
                    <a:gd name="T15" fmla="*/ 9 h 15"/>
                    <a:gd name="T16" fmla="*/ 11 w 30"/>
                    <a:gd name="T17" fmla="*/ 11 h 15"/>
                    <a:gd name="T18" fmla="*/ 19 w 30"/>
                    <a:gd name="T1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5">
                      <a:moveTo>
                        <a:pt x="19" y="15"/>
                      </a:moveTo>
                      <a:lnTo>
                        <a:pt x="26" y="13"/>
                      </a:lnTo>
                      <a:lnTo>
                        <a:pt x="30" y="7"/>
                      </a:lnTo>
                      <a:lnTo>
                        <a:pt x="30" y="7"/>
                      </a:lnTo>
                      <a:lnTo>
                        <a:pt x="28" y="5"/>
                      </a:lnTo>
                      <a:lnTo>
                        <a:pt x="15" y="0"/>
                      </a:lnTo>
                      <a:lnTo>
                        <a:pt x="0" y="4"/>
                      </a:lnTo>
                      <a:lnTo>
                        <a:pt x="4" y="9"/>
                      </a:lnTo>
                      <a:lnTo>
                        <a:pt x="11" y="11"/>
                      </a:lnTo>
                      <a:lnTo>
                        <a:pt x="19" y="15"/>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46"/>
                <p:cNvSpPr>
                  <a:spLocks/>
                </p:cNvSpPr>
                <p:nvPr/>
              </p:nvSpPr>
              <p:spPr bwMode="auto">
                <a:xfrm>
                  <a:off x="3580293" y="3401800"/>
                  <a:ext cx="28821" cy="13081"/>
                </a:xfrm>
                <a:custGeom>
                  <a:avLst/>
                  <a:gdLst>
                    <a:gd name="T0" fmla="*/ 19 w 30"/>
                    <a:gd name="T1" fmla="*/ 15 h 15"/>
                    <a:gd name="T2" fmla="*/ 26 w 30"/>
                    <a:gd name="T3" fmla="*/ 13 h 15"/>
                    <a:gd name="T4" fmla="*/ 30 w 30"/>
                    <a:gd name="T5" fmla="*/ 7 h 15"/>
                    <a:gd name="T6" fmla="*/ 30 w 30"/>
                    <a:gd name="T7" fmla="*/ 7 h 15"/>
                    <a:gd name="T8" fmla="*/ 28 w 30"/>
                    <a:gd name="T9" fmla="*/ 5 h 15"/>
                    <a:gd name="T10" fmla="*/ 15 w 30"/>
                    <a:gd name="T11" fmla="*/ 0 h 15"/>
                    <a:gd name="T12" fmla="*/ 0 w 30"/>
                    <a:gd name="T13" fmla="*/ 4 h 15"/>
                    <a:gd name="T14" fmla="*/ 4 w 30"/>
                    <a:gd name="T15" fmla="*/ 9 h 15"/>
                    <a:gd name="T16" fmla="*/ 11 w 30"/>
                    <a:gd name="T17" fmla="*/ 11 h 15"/>
                    <a:gd name="T18" fmla="*/ 19 w 30"/>
                    <a:gd name="T1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5">
                      <a:moveTo>
                        <a:pt x="19" y="15"/>
                      </a:moveTo>
                      <a:lnTo>
                        <a:pt x="26" y="13"/>
                      </a:lnTo>
                      <a:lnTo>
                        <a:pt x="30" y="7"/>
                      </a:lnTo>
                      <a:lnTo>
                        <a:pt x="30" y="7"/>
                      </a:lnTo>
                      <a:lnTo>
                        <a:pt x="28" y="5"/>
                      </a:lnTo>
                      <a:lnTo>
                        <a:pt x="15" y="0"/>
                      </a:lnTo>
                      <a:lnTo>
                        <a:pt x="0" y="4"/>
                      </a:lnTo>
                      <a:lnTo>
                        <a:pt x="4" y="9"/>
                      </a:lnTo>
                      <a:lnTo>
                        <a:pt x="11" y="11"/>
                      </a:lnTo>
                      <a:lnTo>
                        <a:pt x="19" y="15"/>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6" name="Freeform 47"/>
                <p:cNvSpPr>
                  <a:spLocks/>
                </p:cNvSpPr>
                <p:nvPr/>
              </p:nvSpPr>
              <p:spPr bwMode="auto">
                <a:xfrm>
                  <a:off x="3646581" y="3422728"/>
                  <a:ext cx="14410" cy="13081"/>
                </a:xfrm>
                <a:custGeom>
                  <a:avLst/>
                  <a:gdLst>
                    <a:gd name="T0" fmla="*/ 14 w 15"/>
                    <a:gd name="T1" fmla="*/ 15 h 15"/>
                    <a:gd name="T2" fmla="*/ 15 w 15"/>
                    <a:gd name="T3" fmla="*/ 13 h 15"/>
                    <a:gd name="T4" fmla="*/ 14 w 15"/>
                    <a:gd name="T5" fmla="*/ 8 h 15"/>
                    <a:gd name="T6" fmla="*/ 8 w 15"/>
                    <a:gd name="T7" fmla="*/ 0 h 15"/>
                    <a:gd name="T8" fmla="*/ 2 w 15"/>
                    <a:gd name="T9" fmla="*/ 8 h 15"/>
                    <a:gd name="T10" fmla="*/ 0 w 15"/>
                    <a:gd name="T11" fmla="*/ 10 h 15"/>
                    <a:gd name="T12" fmla="*/ 8 w 15"/>
                    <a:gd name="T13" fmla="*/ 15 h 15"/>
                    <a:gd name="T14" fmla="*/ 14 w 15"/>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5">
                      <a:moveTo>
                        <a:pt x="14" y="15"/>
                      </a:moveTo>
                      <a:lnTo>
                        <a:pt x="15" y="13"/>
                      </a:lnTo>
                      <a:lnTo>
                        <a:pt x="14" y="8"/>
                      </a:lnTo>
                      <a:lnTo>
                        <a:pt x="8" y="0"/>
                      </a:lnTo>
                      <a:lnTo>
                        <a:pt x="2" y="8"/>
                      </a:lnTo>
                      <a:lnTo>
                        <a:pt x="0" y="10"/>
                      </a:lnTo>
                      <a:lnTo>
                        <a:pt x="8" y="15"/>
                      </a:lnTo>
                      <a:lnTo>
                        <a:pt x="14" y="15"/>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7" name="Freeform 48"/>
                <p:cNvSpPr>
                  <a:spLocks/>
                </p:cNvSpPr>
                <p:nvPr/>
              </p:nvSpPr>
              <p:spPr bwMode="auto">
                <a:xfrm>
                  <a:off x="3646581" y="3422728"/>
                  <a:ext cx="14410" cy="13081"/>
                </a:xfrm>
                <a:custGeom>
                  <a:avLst/>
                  <a:gdLst>
                    <a:gd name="T0" fmla="*/ 14 w 15"/>
                    <a:gd name="T1" fmla="*/ 15 h 15"/>
                    <a:gd name="T2" fmla="*/ 15 w 15"/>
                    <a:gd name="T3" fmla="*/ 13 h 15"/>
                    <a:gd name="T4" fmla="*/ 14 w 15"/>
                    <a:gd name="T5" fmla="*/ 8 h 15"/>
                    <a:gd name="T6" fmla="*/ 8 w 15"/>
                    <a:gd name="T7" fmla="*/ 0 h 15"/>
                    <a:gd name="T8" fmla="*/ 2 w 15"/>
                    <a:gd name="T9" fmla="*/ 8 h 15"/>
                    <a:gd name="T10" fmla="*/ 0 w 15"/>
                    <a:gd name="T11" fmla="*/ 10 h 15"/>
                    <a:gd name="T12" fmla="*/ 8 w 15"/>
                    <a:gd name="T13" fmla="*/ 15 h 15"/>
                    <a:gd name="T14" fmla="*/ 14 w 15"/>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5">
                      <a:moveTo>
                        <a:pt x="14" y="15"/>
                      </a:moveTo>
                      <a:lnTo>
                        <a:pt x="15" y="13"/>
                      </a:lnTo>
                      <a:lnTo>
                        <a:pt x="14" y="8"/>
                      </a:lnTo>
                      <a:lnTo>
                        <a:pt x="8" y="0"/>
                      </a:lnTo>
                      <a:lnTo>
                        <a:pt x="2" y="8"/>
                      </a:lnTo>
                      <a:lnTo>
                        <a:pt x="0" y="10"/>
                      </a:lnTo>
                      <a:lnTo>
                        <a:pt x="8" y="15"/>
                      </a:lnTo>
                      <a:lnTo>
                        <a:pt x="14" y="15"/>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8" name="Freeform 71"/>
                <p:cNvSpPr>
                  <a:spLocks/>
                </p:cNvSpPr>
                <p:nvPr/>
              </p:nvSpPr>
              <p:spPr bwMode="auto">
                <a:xfrm>
                  <a:off x="3389116" y="3081761"/>
                  <a:ext cx="464013" cy="372361"/>
                </a:xfrm>
                <a:custGeom>
                  <a:avLst/>
                  <a:gdLst>
                    <a:gd name="T0" fmla="*/ 411 w 483"/>
                    <a:gd name="T1" fmla="*/ 263 h 427"/>
                    <a:gd name="T2" fmla="*/ 402 w 483"/>
                    <a:gd name="T3" fmla="*/ 216 h 427"/>
                    <a:gd name="T4" fmla="*/ 233 w 483"/>
                    <a:gd name="T5" fmla="*/ 213 h 427"/>
                    <a:gd name="T6" fmla="*/ 236 w 483"/>
                    <a:gd name="T7" fmla="*/ 183 h 427"/>
                    <a:gd name="T8" fmla="*/ 244 w 483"/>
                    <a:gd name="T9" fmla="*/ 154 h 427"/>
                    <a:gd name="T10" fmla="*/ 248 w 483"/>
                    <a:gd name="T11" fmla="*/ 132 h 427"/>
                    <a:gd name="T12" fmla="*/ 265 w 483"/>
                    <a:gd name="T13" fmla="*/ 102 h 427"/>
                    <a:gd name="T14" fmla="*/ 263 w 483"/>
                    <a:gd name="T15" fmla="*/ 90 h 427"/>
                    <a:gd name="T16" fmla="*/ 285 w 483"/>
                    <a:gd name="T17" fmla="*/ 73 h 427"/>
                    <a:gd name="T18" fmla="*/ 267 w 483"/>
                    <a:gd name="T19" fmla="*/ 55 h 427"/>
                    <a:gd name="T20" fmla="*/ 263 w 483"/>
                    <a:gd name="T21" fmla="*/ 43 h 427"/>
                    <a:gd name="T22" fmla="*/ 265 w 483"/>
                    <a:gd name="T23" fmla="*/ 13 h 427"/>
                    <a:gd name="T24" fmla="*/ 257 w 483"/>
                    <a:gd name="T25" fmla="*/ 0 h 427"/>
                    <a:gd name="T26" fmla="*/ 20 w 483"/>
                    <a:gd name="T27" fmla="*/ 137 h 427"/>
                    <a:gd name="T28" fmla="*/ 35 w 483"/>
                    <a:gd name="T29" fmla="*/ 179 h 427"/>
                    <a:gd name="T30" fmla="*/ 52 w 483"/>
                    <a:gd name="T31" fmla="*/ 213 h 427"/>
                    <a:gd name="T32" fmla="*/ 52 w 483"/>
                    <a:gd name="T33" fmla="*/ 246 h 427"/>
                    <a:gd name="T34" fmla="*/ 41 w 483"/>
                    <a:gd name="T35" fmla="*/ 288 h 427"/>
                    <a:gd name="T36" fmla="*/ 33 w 483"/>
                    <a:gd name="T37" fmla="*/ 335 h 427"/>
                    <a:gd name="T38" fmla="*/ 28 w 483"/>
                    <a:gd name="T39" fmla="*/ 354 h 427"/>
                    <a:gd name="T40" fmla="*/ 75 w 483"/>
                    <a:gd name="T41" fmla="*/ 354 h 427"/>
                    <a:gd name="T42" fmla="*/ 84 w 483"/>
                    <a:gd name="T43" fmla="*/ 340 h 427"/>
                    <a:gd name="T44" fmla="*/ 90 w 483"/>
                    <a:gd name="T45" fmla="*/ 357 h 427"/>
                    <a:gd name="T46" fmla="*/ 171 w 483"/>
                    <a:gd name="T47" fmla="*/ 378 h 427"/>
                    <a:gd name="T48" fmla="*/ 184 w 483"/>
                    <a:gd name="T49" fmla="*/ 357 h 427"/>
                    <a:gd name="T50" fmla="*/ 214 w 483"/>
                    <a:gd name="T51" fmla="*/ 354 h 427"/>
                    <a:gd name="T52" fmla="*/ 242 w 483"/>
                    <a:gd name="T53" fmla="*/ 365 h 427"/>
                    <a:gd name="T54" fmla="*/ 272 w 483"/>
                    <a:gd name="T55" fmla="*/ 371 h 427"/>
                    <a:gd name="T56" fmla="*/ 276 w 483"/>
                    <a:gd name="T57" fmla="*/ 387 h 427"/>
                    <a:gd name="T58" fmla="*/ 297 w 483"/>
                    <a:gd name="T59" fmla="*/ 406 h 427"/>
                    <a:gd name="T60" fmla="*/ 332 w 483"/>
                    <a:gd name="T61" fmla="*/ 412 h 427"/>
                    <a:gd name="T62" fmla="*/ 351 w 483"/>
                    <a:gd name="T63" fmla="*/ 391 h 427"/>
                    <a:gd name="T64" fmla="*/ 370 w 483"/>
                    <a:gd name="T65" fmla="*/ 416 h 427"/>
                    <a:gd name="T66" fmla="*/ 389 w 483"/>
                    <a:gd name="T67" fmla="*/ 391 h 427"/>
                    <a:gd name="T68" fmla="*/ 396 w 483"/>
                    <a:gd name="T69" fmla="*/ 374 h 427"/>
                    <a:gd name="T70" fmla="*/ 415 w 483"/>
                    <a:gd name="T71" fmla="*/ 387 h 427"/>
                    <a:gd name="T72" fmla="*/ 443 w 483"/>
                    <a:gd name="T73" fmla="*/ 399 h 427"/>
                    <a:gd name="T74" fmla="*/ 455 w 483"/>
                    <a:gd name="T75" fmla="*/ 414 h 427"/>
                    <a:gd name="T76" fmla="*/ 473 w 483"/>
                    <a:gd name="T77" fmla="*/ 418 h 427"/>
                    <a:gd name="T78" fmla="*/ 483 w 483"/>
                    <a:gd name="T79" fmla="*/ 395 h 427"/>
                    <a:gd name="T80" fmla="*/ 447 w 483"/>
                    <a:gd name="T81" fmla="*/ 378 h 427"/>
                    <a:gd name="T82" fmla="*/ 417 w 483"/>
                    <a:gd name="T83" fmla="*/ 357 h 427"/>
                    <a:gd name="T84" fmla="*/ 430 w 483"/>
                    <a:gd name="T85" fmla="*/ 348 h 427"/>
                    <a:gd name="T86" fmla="*/ 445 w 483"/>
                    <a:gd name="T87" fmla="*/ 331 h 427"/>
                    <a:gd name="T88" fmla="*/ 426 w 483"/>
                    <a:gd name="T89" fmla="*/ 312 h 427"/>
                    <a:gd name="T90" fmla="*/ 406 w 483"/>
                    <a:gd name="T91" fmla="*/ 322 h 427"/>
                    <a:gd name="T92" fmla="*/ 417 w 483"/>
                    <a:gd name="T93" fmla="*/ 299 h 427"/>
                    <a:gd name="T94" fmla="*/ 391 w 483"/>
                    <a:gd name="T95" fmla="*/ 307 h 427"/>
                    <a:gd name="T96" fmla="*/ 346 w 483"/>
                    <a:gd name="T97" fmla="*/ 299 h 427"/>
                    <a:gd name="T98" fmla="*/ 383 w 483"/>
                    <a:gd name="T99" fmla="*/ 282 h 427"/>
                    <a:gd name="T100" fmla="*/ 411 w 483"/>
                    <a:gd name="T101" fmla="*/ 295 h 427"/>
                    <a:gd name="T102" fmla="*/ 424 w 483"/>
                    <a:gd name="T103" fmla="*/ 292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83" h="427">
                      <a:moveTo>
                        <a:pt x="421" y="288"/>
                      </a:moveTo>
                      <a:lnTo>
                        <a:pt x="417" y="282"/>
                      </a:lnTo>
                      <a:lnTo>
                        <a:pt x="417" y="278"/>
                      </a:lnTo>
                      <a:lnTo>
                        <a:pt x="413" y="271"/>
                      </a:lnTo>
                      <a:lnTo>
                        <a:pt x="411" y="263"/>
                      </a:lnTo>
                      <a:lnTo>
                        <a:pt x="402" y="256"/>
                      </a:lnTo>
                      <a:lnTo>
                        <a:pt x="398" y="248"/>
                      </a:lnTo>
                      <a:lnTo>
                        <a:pt x="394" y="241"/>
                      </a:lnTo>
                      <a:lnTo>
                        <a:pt x="398" y="230"/>
                      </a:lnTo>
                      <a:lnTo>
                        <a:pt x="402" y="216"/>
                      </a:lnTo>
                      <a:lnTo>
                        <a:pt x="404" y="209"/>
                      </a:lnTo>
                      <a:lnTo>
                        <a:pt x="402" y="207"/>
                      </a:lnTo>
                      <a:lnTo>
                        <a:pt x="317" y="214"/>
                      </a:lnTo>
                      <a:lnTo>
                        <a:pt x="227" y="218"/>
                      </a:lnTo>
                      <a:lnTo>
                        <a:pt x="233" y="213"/>
                      </a:lnTo>
                      <a:lnTo>
                        <a:pt x="229" y="205"/>
                      </a:lnTo>
                      <a:lnTo>
                        <a:pt x="229" y="198"/>
                      </a:lnTo>
                      <a:lnTo>
                        <a:pt x="225" y="190"/>
                      </a:lnTo>
                      <a:lnTo>
                        <a:pt x="235" y="188"/>
                      </a:lnTo>
                      <a:lnTo>
                        <a:pt x="236" y="183"/>
                      </a:lnTo>
                      <a:lnTo>
                        <a:pt x="231" y="177"/>
                      </a:lnTo>
                      <a:lnTo>
                        <a:pt x="238" y="177"/>
                      </a:lnTo>
                      <a:lnTo>
                        <a:pt x="236" y="162"/>
                      </a:lnTo>
                      <a:lnTo>
                        <a:pt x="242" y="156"/>
                      </a:lnTo>
                      <a:lnTo>
                        <a:pt x="244" y="154"/>
                      </a:lnTo>
                      <a:lnTo>
                        <a:pt x="236" y="154"/>
                      </a:lnTo>
                      <a:lnTo>
                        <a:pt x="244" y="149"/>
                      </a:lnTo>
                      <a:lnTo>
                        <a:pt x="246" y="143"/>
                      </a:lnTo>
                      <a:lnTo>
                        <a:pt x="252" y="136"/>
                      </a:lnTo>
                      <a:lnTo>
                        <a:pt x="248" y="132"/>
                      </a:lnTo>
                      <a:lnTo>
                        <a:pt x="250" y="126"/>
                      </a:lnTo>
                      <a:lnTo>
                        <a:pt x="255" y="122"/>
                      </a:lnTo>
                      <a:lnTo>
                        <a:pt x="272" y="105"/>
                      </a:lnTo>
                      <a:lnTo>
                        <a:pt x="272" y="104"/>
                      </a:lnTo>
                      <a:lnTo>
                        <a:pt x="265" y="102"/>
                      </a:lnTo>
                      <a:lnTo>
                        <a:pt x="272" y="102"/>
                      </a:lnTo>
                      <a:lnTo>
                        <a:pt x="272" y="98"/>
                      </a:lnTo>
                      <a:lnTo>
                        <a:pt x="278" y="90"/>
                      </a:lnTo>
                      <a:lnTo>
                        <a:pt x="270" y="92"/>
                      </a:lnTo>
                      <a:lnTo>
                        <a:pt x="263" y="90"/>
                      </a:lnTo>
                      <a:lnTo>
                        <a:pt x="267" y="85"/>
                      </a:lnTo>
                      <a:lnTo>
                        <a:pt x="274" y="81"/>
                      </a:lnTo>
                      <a:lnTo>
                        <a:pt x="280" y="75"/>
                      </a:lnTo>
                      <a:lnTo>
                        <a:pt x="285" y="75"/>
                      </a:lnTo>
                      <a:lnTo>
                        <a:pt x="285" y="73"/>
                      </a:lnTo>
                      <a:lnTo>
                        <a:pt x="285" y="72"/>
                      </a:lnTo>
                      <a:lnTo>
                        <a:pt x="278" y="70"/>
                      </a:lnTo>
                      <a:lnTo>
                        <a:pt x="276" y="64"/>
                      </a:lnTo>
                      <a:lnTo>
                        <a:pt x="270" y="60"/>
                      </a:lnTo>
                      <a:lnTo>
                        <a:pt x="267" y="55"/>
                      </a:lnTo>
                      <a:lnTo>
                        <a:pt x="267" y="53"/>
                      </a:lnTo>
                      <a:lnTo>
                        <a:pt x="274" y="55"/>
                      </a:lnTo>
                      <a:lnTo>
                        <a:pt x="268" y="47"/>
                      </a:lnTo>
                      <a:lnTo>
                        <a:pt x="274" y="42"/>
                      </a:lnTo>
                      <a:lnTo>
                        <a:pt x="263" y="43"/>
                      </a:lnTo>
                      <a:lnTo>
                        <a:pt x="261" y="40"/>
                      </a:lnTo>
                      <a:lnTo>
                        <a:pt x="268" y="30"/>
                      </a:lnTo>
                      <a:lnTo>
                        <a:pt x="261" y="26"/>
                      </a:lnTo>
                      <a:lnTo>
                        <a:pt x="259" y="19"/>
                      </a:lnTo>
                      <a:lnTo>
                        <a:pt x="265" y="13"/>
                      </a:lnTo>
                      <a:lnTo>
                        <a:pt x="265" y="6"/>
                      </a:lnTo>
                      <a:lnTo>
                        <a:pt x="259" y="6"/>
                      </a:lnTo>
                      <a:lnTo>
                        <a:pt x="253" y="10"/>
                      </a:lnTo>
                      <a:lnTo>
                        <a:pt x="253" y="4"/>
                      </a:lnTo>
                      <a:lnTo>
                        <a:pt x="257" y="0"/>
                      </a:lnTo>
                      <a:lnTo>
                        <a:pt x="111" y="8"/>
                      </a:lnTo>
                      <a:lnTo>
                        <a:pt x="0" y="11"/>
                      </a:lnTo>
                      <a:lnTo>
                        <a:pt x="3" y="120"/>
                      </a:lnTo>
                      <a:lnTo>
                        <a:pt x="17" y="132"/>
                      </a:lnTo>
                      <a:lnTo>
                        <a:pt x="20" y="137"/>
                      </a:lnTo>
                      <a:lnTo>
                        <a:pt x="26" y="152"/>
                      </a:lnTo>
                      <a:lnTo>
                        <a:pt x="24" y="162"/>
                      </a:lnTo>
                      <a:lnTo>
                        <a:pt x="30" y="169"/>
                      </a:lnTo>
                      <a:lnTo>
                        <a:pt x="33" y="177"/>
                      </a:lnTo>
                      <a:lnTo>
                        <a:pt x="35" y="179"/>
                      </a:lnTo>
                      <a:lnTo>
                        <a:pt x="39" y="184"/>
                      </a:lnTo>
                      <a:lnTo>
                        <a:pt x="39" y="192"/>
                      </a:lnTo>
                      <a:lnTo>
                        <a:pt x="50" y="205"/>
                      </a:lnTo>
                      <a:lnTo>
                        <a:pt x="52" y="207"/>
                      </a:lnTo>
                      <a:lnTo>
                        <a:pt x="52" y="213"/>
                      </a:lnTo>
                      <a:lnTo>
                        <a:pt x="54" y="220"/>
                      </a:lnTo>
                      <a:lnTo>
                        <a:pt x="50" y="226"/>
                      </a:lnTo>
                      <a:lnTo>
                        <a:pt x="54" y="231"/>
                      </a:lnTo>
                      <a:lnTo>
                        <a:pt x="50" y="239"/>
                      </a:lnTo>
                      <a:lnTo>
                        <a:pt x="52" y="246"/>
                      </a:lnTo>
                      <a:lnTo>
                        <a:pt x="49" y="252"/>
                      </a:lnTo>
                      <a:lnTo>
                        <a:pt x="47" y="260"/>
                      </a:lnTo>
                      <a:lnTo>
                        <a:pt x="41" y="267"/>
                      </a:lnTo>
                      <a:lnTo>
                        <a:pt x="39" y="275"/>
                      </a:lnTo>
                      <a:lnTo>
                        <a:pt x="41" y="288"/>
                      </a:lnTo>
                      <a:lnTo>
                        <a:pt x="35" y="295"/>
                      </a:lnTo>
                      <a:lnTo>
                        <a:pt x="39" y="303"/>
                      </a:lnTo>
                      <a:lnTo>
                        <a:pt x="43" y="320"/>
                      </a:lnTo>
                      <a:lnTo>
                        <a:pt x="41" y="327"/>
                      </a:lnTo>
                      <a:lnTo>
                        <a:pt x="33" y="335"/>
                      </a:lnTo>
                      <a:lnTo>
                        <a:pt x="33" y="335"/>
                      </a:lnTo>
                      <a:lnTo>
                        <a:pt x="33" y="335"/>
                      </a:lnTo>
                      <a:lnTo>
                        <a:pt x="35" y="342"/>
                      </a:lnTo>
                      <a:lnTo>
                        <a:pt x="33" y="350"/>
                      </a:lnTo>
                      <a:lnTo>
                        <a:pt x="28" y="354"/>
                      </a:lnTo>
                      <a:lnTo>
                        <a:pt x="26" y="361"/>
                      </a:lnTo>
                      <a:lnTo>
                        <a:pt x="33" y="367"/>
                      </a:lnTo>
                      <a:lnTo>
                        <a:pt x="39" y="361"/>
                      </a:lnTo>
                      <a:lnTo>
                        <a:pt x="73" y="357"/>
                      </a:lnTo>
                      <a:lnTo>
                        <a:pt x="75" y="354"/>
                      </a:lnTo>
                      <a:lnTo>
                        <a:pt x="67" y="350"/>
                      </a:lnTo>
                      <a:lnTo>
                        <a:pt x="75" y="344"/>
                      </a:lnTo>
                      <a:lnTo>
                        <a:pt x="77" y="327"/>
                      </a:lnTo>
                      <a:lnTo>
                        <a:pt x="82" y="333"/>
                      </a:lnTo>
                      <a:lnTo>
                        <a:pt x="84" y="340"/>
                      </a:lnTo>
                      <a:lnTo>
                        <a:pt x="84" y="346"/>
                      </a:lnTo>
                      <a:lnTo>
                        <a:pt x="79" y="350"/>
                      </a:lnTo>
                      <a:lnTo>
                        <a:pt x="77" y="354"/>
                      </a:lnTo>
                      <a:lnTo>
                        <a:pt x="82" y="355"/>
                      </a:lnTo>
                      <a:lnTo>
                        <a:pt x="90" y="357"/>
                      </a:lnTo>
                      <a:lnTo>
                        <a:pt x="103" y="359"/>
                      </a:lnTo>
                      <a:lnTo>
                        <a:pt x="118" y="365"/>
                      </a:lnTo>
                      <a:lnTo>
                        <a:pt x="126" y="369"/>
                      </a:lnTo>
                      <a:lnTo>
                        <a:pt x="137" y="374"/>
                      </a:lnTo>
                      <a:lnTo>
                        <a:pt x="171" y="378"/>
                      </a:lnTo>
                      <a:lnTo>
                        <a:pt x="178" y="378"/>
                      </a:lnTo>
                      <a:lnTo>
                        <a:pt x="188" y="372"/>
                      </a:lnTo>
                      <a:lnTo>
                        <a:pt x="195" y="372"/>
                      </a:lnTo>
                      <a:lnTo>
                        <a:pt x="189" y="363"/>
                      </a:lnTo>
                      <a:lnTo>
                        <a:pt x="184" y="357"/>
                      </a:lnTo>
                      <a:lnTo>
                        <a:pt x="191" y="355"/>
                      </a:lnTo>
                      <a:lnTo>
                        <a:pt x="193" y="354"/>
                      </a:lnTo>
                      <a:lnTo>
                        <a:pt x="201" y="350"/>
                      </a:lnTo>
                      <a:lnTo>
                        <a:pt x="214" y="346"/>
                      </a:lnTo>
                      <a:lnTo>
                        <a:pt x="214" y="354"/>
                      </a:lnTo>
                      <a:lnTo>
                        <a:pt x="214" y="357"/>
                      </a:lnTo>
                      <a:lnTo>
                        <a:pt x="220" y="355"/>
                      </a:lnTo>
                      <a:lnTo>
                        <a:pt x="235" y="354"/>
                      </a:lnTo>
                      <a:lnTo>
                        <a:pt x="236" y="361"/>
                      </a:lnTo>
                      <a:lnTo>
                        <a:pt x="242" y="365"/>
                      </a:lnTo>
                      <a:lnTo>
                        <a:pt x="246" y="374"/>
                      </a:lnTo>
                      <a:lnTo>
                        <a:pt x="253" y="374"/>
                      </a:lnTo>
                      <a:lnTo>
                        <a:pt x="267" y="378"/>
                      </a:lnTo>
                      <a:lnTo>
                        <a:pt x="270" y="372"/>
                      </a:lnTo>
                      <a:lnTo>
                        <a:pt x="272" y="371"/>
                      </a:lnTo>
                      <a:lnTo>
                        <a:pt x="272" y="367"/>
                      </a:lnTo>
                      <a:lnTo>
                        <a:pt x="274" y="372"/>
                      </a:lnTo>
                      <a:lnTo>
                        <a:pt x="272" y="374"/>
                      </a:lnTo>
                      <a:lnTo>
                        <a:pt x="272" y="380"/>
                      </a:lnTo>
                      <a:lnTo>
                        <a:pt x="276" y="387"/>
                      </a:lnTo>
                      <a:lnTo>
                        <a:pt x="283" y="391"/>
                      </a:lnTo>
                      <a:lnTo>
                        <a:pt x="287" y="399"/>
                      </a:lnTo>
                      <a:lnTo>
                        <a:pt x="285" y="406"/>
                      </a:lnTo>
                      <a:lnTo>
                        <a:pt x="289" y="410"/>
                      </a:lnTo>
                      <a:lnTo>
                        <a:pt x="297" y="406"/>
                      </a:lnTo>
                      <a:lnTo>
                        <a:pt x="310" y="416"/>
                      </a:lnTo>
                      <a:lnTo>
                        <a:pt x="317" y="412"/>
                      </a:lnTo>
                      <a:lnTo>
                        <a:pt x="319" y="412"/>
                      </a:lnTo>
                      <a:lnTo>
                        <a:pt x="327" y="416"/>
                      </a:lnTo>
                      <a:lnTo>
                        <a:pt x="332" y="412"/>
                      </a:lnTo>
                      <a:lnTo>
                        <a:pt x="332" y="402"/>
                      </a:lnTo>
                      <a:lnTo>
                        <a:pt x="334" y="395"/>
                      </a:lnTo>
                      <a:lnTo>
                        <a:pt x="342" y="395"/>
                      </a:lnTo>
                      <a:lnTo>
                        <a:pt x="347" y="393"/>
                      </a:lnTo>
                      <a:lnTo>
                        <a:pt x="351" y="391"/>
                      </a:lnTo>
                      <a:lnTo>
                        <a:pt x="355" y="399"/>
                      </a:lnTo>
                      <a:lnTo>
                        <a:pt x="361" y="395"/>
                      </a:lnTo>
                      <a:lnTo>
                        <a:pt x="368" y="399"/>
                      </a:lnTo>
                      <a:lnTo>
                        <a:pt x="368" y="408"/>
                      </a:lnTo>
                      <a:lnTo>
                        <a:pt x="370" y="416"/>
                      </a:lnTo>
                      <a:lnTo>
                        <a:pt x="377" y="412"/>
                      </a:lnTo>
                      <a:lnTo>
                        <a:pt x="383" y="406"/>
                      </a:lnTo>
                      <a:lnTo>
                        <a:pt x="387" y="401"/>
                      </a:lnTo>
                      <a:lnTo>
                        <a:pt x="381" y="393"/>
                      </a:lnTo>
                      <a:lnTo>
                        <a:pt x="389" y="391"/>
                      </a:lnTo>
                      <a:lnTo>
                        <a:pt x="387" y="378"/>
                      </a:lnTo>
                      <a:lnTo>
                        <a:pt x="372" y="371"/>
                      </a:lnTo>
                      <a:lnTo>
                        <a:pt x="372" y="365"/>
                      </a:lnTo>
                      <a:lnTo>
                        <a:pt x="372" y="363"/>
                      </a:lnTo>
                      <a:lnTo>
                        <a:pt x="396" y="374"/>
                      </a:lnTo>
                      <a:lnTo>
                        <a:pt x="404" y="374"/>
                      </a:lnTo>
                      <a:lnTo>
                        <a:pt x="409" y="378"/>
                      </a:lnTo>
                      <a:lnTo>
                        <a:pt x="413" y="380"/>
                      </a:lnTo>
                      <a:lnTo>
                        <a:pt x="409" y="387"/>
                      </a:lnTo>
                      <a:lnTo>
                        <a:pt x="415" y="387"/>
                      </a:lnTo>
                      <a:lnTo>
                        <a:pt x="423" y="386"/>
                      </a:lnTo>
                      <a:lnTo>
                        <a:pt x="426" y="393"/>
                      </a:lnTo>
                      <a:lnTo>
                        <a:pt x="436" y="395"/>
                      </a:lnTo>
                      <a:lnTo>
                        <a:pt x="441" y="393"/>
                      </a:lnTo>
                      <a:lnTo>
                        <a:pt x="443" y="399"/>
                      </a:lnTo>
                      <a:lnTo>
                        <a:pt x="449" y="406"/>
                      </a:lnTo>
                      <a:lnTo>
                        <a:pt x="455" y="408"/>
                      </a:lnTo>
                      <a:lnTo>
                        <a:pt x="456" y="399"/>
                      </a:lnTo>
                      <a:lnTo>
                        <a:pt x="458" y="406"/>
                      </a:lnTo>
                      <a:lnTo>
                        <a:pt x="455" y="414"/>
                      </a:lnTo>
                      <a:lnTo>
                        <a:pt x="449" y="427"/>
                      </a:lnTo>
                      <a:lnTo>
                        <a:pt x="456" y="421"/>
                      </a:lnTo>
                      <a:lnTo>
                        <a:pt x="458" y="414"/>
                      </a:lnTo>
                      <a:lnTo>
                        <a:pt x="464" y="406"/>
                      </a:lnTo>
                      <a:lnTo>
                        <a:pt x="473" y="418"/>
                      </a:lnTo>
                      <a:lnTo>
                        <a:pt x="473" y="412"/>
                      </a:lnTo>
                      <a:lnTo>
                        <a:pt x="477" y="404"/>
                      </a:lnTo>
                      <a:lnTo>
                        <a:pt x="477" y="401"/>
                      </a:lnTo>
                      <a:lnTo>
                        <a:pt x="483" y="399"/>
                      </a:lnTo>
                      <a:lnTo>
                        <a:pt x="483" y="395"/>
                      </a:lnTo>
                      <a:lnTo>
                        <a:pt x="475" y="393"/>
                      </a:lnTo>
                      <a:lnTo>
                        <a:pt x="473" y="387"/>
                      </a:lnTo>
                      <a:lnTo>
                        <a:pt x="468" y="384"/>
                      </a:lnTo>
                      <a:lnTo>
                        <a:pt x="453" y="382"/>
                      </a:lnTo>
                      <a:lnTo>
                        <a:pt x="447" y="378"/>
                      </a:lnTo>
                      <a:lnTo>
                        <a:pt x="438" y="378"/>
                      </a:lnTo>
                      <a:lnTo>
                        <a:pt x="434" y="371"/>
                      </a:lnTo>
                      <a:lnTo>
                        <a:pt x="426" y="367"/>
                      </a:lnTo>
                      <a:lnTo>
                        <a:pt x="419" y="365"/>
                      </a:lnTo>
                      <a:lnTo>
                        <a:pt x="417" y="357"/>
                      </a:lnTo>
                      <a:lnTo>
                        <a:pt x="423" y="355"/>
                      </a:lnTo>
                      <a:lnTo>
                        <a:pt x="421" y="352"/>
                      </a:lnTo>
                      <a:lnTo>
                        <a:pt x="428" y="350"/>
                      </a:lnTo>
                      <a:lnTo>
                        <a:pt x="436" y="354"/>
                      </a:lnTo>
                      <a:lnTo>
                        <a:pt x="430" y="348"/>
                      </a:lnTo>
                      <a:lnTo>
                        <a:pt x="426" y="340"/>
                      </a:lnTo>
                      <a:lnTo>
                        <a:pt x="434" y="335"/>
                      </a:lnTo>
                      <a:lnTo>
                        <a:pt x="441" y="335"/>
                      </a:lnTo>
                      <a:lnTo>
                        <a:pt x="443" y="337"/>
                      </a:lnTo>
                      <a:lnTo>
                        <a:pt x="445" y="331"/>
                      </a:lnTo>
                      <a:lnTo>
                        <a:pt x="445" y="324"/>
                      </a:lnTo>
                      <a:lnTo>
                        <a:pt x="440" y="320"/>
                      </a:lnTo>
                      <a:lnTo>
                        <a:pt x="438" y="312"/>
                      </a:lnTo>
                      <a:lnTo>
                        <a:pt x="436" y="307"/>
                      </a:lnTo>
                      <a:lnTo>
                        <a:pt x="426" y="312"/>
                      </a:lnTo>
                      <a:lnTo>
                        <a:pt x="424" y="320"/>
                      </a:lnTo>
                      <a:lnTo>
                        <a:pt x="423" y="327"/>
                      </a:lnTo>
                      <a:lnTo>
                        <a:pt x="415" y="327"/>
                      </a:lnTo>
                      <a:lnTo>
                        <a:pt x="413" y="320"/>
                      </a:lnTo>
                      <a:lnTo>
                        <a:pt x="406" y="322"/>
                      </a:lnTo>
                      <a:lnTo>
                        <a:pt x="400" y="318"/>
                      </a:lnTo>
                      <a:lnTo>
                        <a:pt x="400" y="316"/>
                      </a:lnTo>
                      <a:lnTo>
                        <a:pt x="415" y="307"/>
                      </a:lnTo>
                      <a:lnTo>
                        <a:pt x="417" y="299"/>
                      </a:lnTo>
                      <a:lnTo>
                        <a:pt x="417" y="299"/>
                      </a:lnTo>
                      <a:lnTo>
                        <a:pt x="409" y="303"/>
                      </a:lnTo>
                      <a:lnTo>
                        <a:pt x="409" y="297"/>
                      </a:lnTo>
                      <a:lnTo>
                        <a:pt x="404" y="303"/>
                      </a:lnTo>
                      <a:lnTo>
                        <a:pt x="398" y="299"/>
                      </a:lnTo>
                      <a:lnTo>
                        <a:pt x="391" y="307"/>
                      </a:lnTo>
                      <a:lnTo>
                        <a:pt x="385" y="308"/>
                      </a:lnTo>
                      <a:lnTo>
                        <a:pt x="364" y="310"/>
                      </a:lnTo>
                      <a:lnTo>
                        <a:pt x="355" y="310"/>
                      </a:lnTo>
                      <a:lnTo>
                        <a:pt x="346" y="307"/>
                      </a:lnTo>
                      <a:lnTo>
                        <a:pt x="346" y="299"/>
                      </a:lnTo>
                      <a:lnTo>
                        <a:pt x="351" y="293"/>
                      </a:lnTo>
                      <a:lnTo>
                        <a:pt x="361" y="278"/>
                      </a:lnTo>
                      <a:lnTo>
                        <a:pt x="366" y="277"/>
                      </a:lnTo>
                      <a:lnTo>
                        <a:pt x="376" y="278"/>
                      </a:lnTo>
                      <a:lnTo>
                        <a:pt x="383" y="282"/>
                      </a:lnTo>
                      <a:lnTo>
                        <a:pt x="391" y="288"/>
                      </a:lnTo>
                      <a:lnTo>
                        <a:pt x="396" y="288"/>
                      </a:lnTo>
                      <a:lnTo>
                        <a:pt x="402" y="292"/>
                      </a:lnTo>
                      <a:lnTo>
                        <a:pt x="404" y="290"/>
                      </a:lnTo>
                      <a:lnTo>
                        <a:pt x="411" y="295"/>
                      </a:lnTo>
                      <a:lnTo>
                        <a:pt x="417" y="295"/>
                      </a:lnTo>
                      <a:lnTo>
                        <a:pt x="421" y="295"/>
                      </a:lnTo>
                      <a:lnTo>
                        <a:pt x="421" y="297"/>
                      </a:lnTo>
                      <a:lnTo>
                        <a:pt x="428" y="293"/>
                      </a:lnTo>
                      <a:lnTo>
                        <a:pt x="424" y="292"/>
                      </a:lnTo>
                      <a:lnTo>
                        <a:pt x="421" y="28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23" name="Freeform 72"/>
              <p:cNvSpPr>
                <a:spLocks/>
              </p:cNvSpPr>
              <p:nvPr/>
            </p:nvSpPr>
            <p:spPr bwMode="auto">
              <a:xfrm>
                <a:off x="3587018" y="1766723"/>
                <a:ext cx="7686" cy="5232"/>
              </a:xfrm>
              <a:custGeom>
                <a:avLst/>
                <a:gdLst>
                  <a:gd name="T0" fmla="*/ 8 w 8"/>
                  <a:gd name="T1" fmla="*/ 2 h 6"/>
                  <a:gd name="T2" fmla="*/ 8 w 8"/>
                  <a:gd name="T3" fmla="*/ 0 h 6"/>
                  <a:gd name="T4" fmla="*/ 0 w 8"/>
                  <a:gd name="T5" fmla="*/ 6 h 6"/>
                  <a:gd name="T6" fmla="*/ 8 w 8"/>
                  <a:gd name="T7" fmla="*/ 2 h 6"/>
                </a:gdLst>
                <a:ahLst/>
                <a:cxnLst>
                  <a:cxn ang="0">
                    <a:pos x="T0" y="T1"/>
                  </a:cxn>
                  <a:cxn ang="0">
                    <a:pos x="T2" y="T3"/>
                  </a:cxn>
                  <a:cxn ang="0">
                    <a:pos x="T4" y="T5"/>
                  </a:cxn>
                  <a:cxn ang="0">
                    <a:pos x="T6" y="T7"/>
                  </a:cxn>
                </a:cxnLst>
                <a:rect l="0" t="0" r="r" b="b"/>
                <a:pathLst>
                  <a:path w="8" h="6">
                    <a:moveTo>
                      <a:pt x="8" y="2"/>
                    </a:moveTo>
                    <a:lnTo>
                      <a:pt x="8" y="0"/>
                    </a:lnTo>
                    <a:lnTo>
                      <a:pt x="0" y="6"/>
                    </a:lnTo>
                    <a:lnTo>
                      <a:pt x="8" y="2"/>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73"/>
              <p:cNvSpPr>
                <a:spLocks/>
              </p:cNvSpPr>
              <p:nvPr/>
            </p:nvSpPr>
            <p:spPr bwMode="auto">
              <a:xfrm>
                <a:off x="3587018" y="1766723"/>
                <a:ext cx="7686" cy="5232"/>
              </a:xfrm>
              <a:custGeom>
                <a:avLst/>
                <a:gdLst>
                  <a:gd name="T0" fmla="*/ 8 w 8"/>
                  <a:gd name="T1" fmla="*/ 2 h 6"/>
                  <a:gd name="T2" fmla="*/ 8 w 8"/>
                  <a:gd name="T3" fmla="*/ 0 h 6"/>
                  <a:gd name="T4" fmla="*/ 0 w 8"/>
                  <a:gd name="T5" fmla="*/ 6 h 6"/>
                  <a:gd name="T6" fmla="*/ 8 w 8"/>
                  <a:gd name="T7" fmla="*/ 2 h 6"/>
                </a:gdLst>
                <a:ahLst/>
                <a:cxnLst>
                  <a:cxn ang="0">
                    <a:pos x="T0" y="T1"/>
                  </a:cxn>
                  <a:cxn ang="0">
                    <a:pos x="T2" y="T3"/>
                  </a:cxn>
                  <a:cxn ang="0">
                    <a:pos x="T4" y="T5"/>
                  </a:cxn>
                  <a:cxn ang="0">
                    <a:pos x="T6" y="T7"/>
                  </a:cxn>
                </a:cxnLst>
                <a:rect l="0" t="0" r="r" b="b"/>
                <a:pathLst>
                  <a:path w="8" h="6">
                    <a:moveTo>
                      <a:pt x="8" y="2"/>
                    </a:moveTo>
                    <a:lnTo>
                      <a:pt x="8" y="0"/>
                    </a:lnTo>
                    <a:lnTo>
                      <a:pt x="0" y="6"/>
                    </a:lnTo>
                    <a:lnTo>
                      <a:pt x="8" y="2"/>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74"/>
              <p:cNvSpPr>
                <a:spLocks/>
              </p:cNvSpPr>
              <p:nvPr/>
            </p:nvSpPr>
            <p:spPr bwMode="auto">
              <a:xfrm>
                <a:off x="3598547" y="1757131"/>
                <a:ext cx="2882" cy="6976"/>
              </a:xfrm>
              <a:custGeom>
                <a:avLst/>
                <a:gdLst>
                  <a:gd name="T0" fmla="*/ 3 w 3"/>
                  <a:gd name="T1" fmla="*/ 0 h 8"/>
                  <a:gd name="T2" fmla="*/ 0 w 3"/>
                  <a:gd name="T3" fmla="*/ 0 h 8"/>
                  <a:gd name="T4" fmla="*/ 2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0"/>
                    </a:lnTo>
                    <a:lnTo>
                      <a:pt x="2" y="8"/>
                    </a:lnTo>
                    <a:lnTo>
                      <a:pt x="3"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75"/>
              <p:cNvSpPr>
                <a:spLocks/>
              </p:cNvSpPr>
              <p:nvPr/>
            </p:nvSpPr>
            <p:spPr bwMode="auto">
              <a:xfrm>
                <a:off x="3598547" y="1757131"/>
                <a:ext cx="2882" cy="6976"/>
              </a:xfrm>
              <a:custGeom>
                <a:avLst/>
                <a:gdLst>
                  <a:gd name="T0" fmla="*/ 3 w 3"/>
                  <a:gd name="T1" fmla="*/ 0 h 8"/>
                  <a:gd name="T2" fmla="*/ 0 w 3"/>
                  <a:gd name="T3" fmla="*/ 0 h 8"/>
                  <a:gd name="T4" fmla="*/ 2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0"/>
                    </a:lnTo>
                    <a:lnTo>
                      <a:pt x="2" y="8"/>
                    </a:lnTo>
                    <a:lnTo>
                      <a:pt x="3"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76"/>
              <p:cNvSpPr>
                <a:spLocks/>
              </p:cNvSpPr>
              <p:nvPr/>
            </p:nvSpPr>
            <p:spPr bwMode="auto">
              <a:xfrm>
                <a:off x="3681166" y="1643765"/>
                <a:ext cx="47074" cy="36626"/>
              </a:xfrm>
              <a:custGeom>
                <a:avLst/>
                <a:gdLst>
                  <a:gd name="T0" fmla="*/ 10 w 49"/>
                  <a:gd name="T1" fmla="*/ 38 h 42"/>
                  <a:gd name="T2" fmla="*/ 15 w 49"/>
                  <a:gd name="T3" fmla="*/ 32 h 42"/>
                  <a:gd name="T4" fmla="*/ 19 w 49"/>
                  <a:gd name="T5" fmla="*/ 27 h 42"/>
                  <a:gd name="T6" fmla="*/ 34 w 49"/>
                  <a:gd name="T7" fmla="*/ 21 h 42"/>
                  <a:gd name="T8" fmla="*/ 40 w 49"/>
                  <a:gd name="T9" fmla="*/ 15 h 42"/>
                  <a:gd name="T10" fmla="*/ 43 w 49"/>
                  <a:gd name="T11" fmla="*/ 8 h 42"/>
                  <a:gd name="T12" fmla="*/ 49 w 49"/>
                  <a:gd name="T13" fmla="*/ 2 h 42"/>
                  <a:gd name="T14" fmla="*/ 47 w 49"/>
                  <a:gd name="T15" fmla="*/ 0 h 42"/>
                  <a:gd name="T16" fmla="*/ 40 w 49"/>
                  <a:gd name="T17" fmla="*/ 4 h 42"/>
                  <a:gd name="T18" fmla="*/ 28 w 49"/>
                  <a:gd name="T19" fmla="*/ 14 h 42"/>
                  <a:gd name="T20" fmla="*/ 13 w 49"/>
                  <a:gd name="T21" fmla="*/ 21 h 42"/>
                  <a:gd name="T22" fmla="*/ 0 w 49"/>
                  <a:gd name="T23" fmla="*/ 31 h 42"/>
                  <a:gd name="T24" fmla="*/ 0 w 49"/>
                  <a:gd name="T25" fmla="*/ 34 h 42"/>
                  <a:gd name="T26" fmla="*/ 2 w 49"/>
                  <a:gd name="T27" fmla="*/ 42 h 42"/>
                  <a:gd name="T28" fmla="*/ 10 w 49"/>
                  <a:gd name="T29" fmla="*/ 3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 h="42">
                    <a:moveTo>
                      <a:pt x="10" y="38"/>
                    </a:moveTo>
                    <a:lnTo>
                      <a:pt x="15" y="32"/>
                    </a:lnTo>
                    <a:lnTo>
                      <a:pt x="19" y="27"/>
                    </a:lnTo>
                    <a:lnTo>
                      <a:pt x="34" y="21"/>
                    </a:lnTo>
                    <a:lnTo>
                      <a:pt x="40" y="15"/>
                    </a:lnTo>
                    <a:lnTo>
                      <a:pt x="43" y="8"/>
                    </a:lnTo>
                    <a:lnTo>
                      <a:pt x="49" y="2"/>
                    </a:lnTo>
                    <a:lnTo>
                      <a:pt x="47" y="0"/>
                    </a:lnTo>
                    <a:lnTo>
                      <a:pt x="40" y="4"/>
                    </a:lnTo>
                    <a:lnTo>
                      <a:pt x="28" y="14"/>
                    </a:lnTo>
                    <a:lnTo>
                      <a:pt x="13" y="21"/>
                    </a:lnTo>
                    <a:lnTo>
                      <a:pt x="0" y="31"/>
                    </a:lnTo>
                    <a:lnTo>
                      <a:pt x="0" y="34"/>
                    </a:lnTo>
                    <a:lnTo>
                      <a:pt x="2" y="42"/>
                    </a:lnTo>
                    <a:lnTo>
                      <a:pt x="10" y="3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78"/>
              <p:cNvSpPr>
                <a:spLocks/>
              </p:cNvSpPr>
              <p:nvPr/>
            </p:nvSpPr>
            <p:spPr bwMode="auto">
              <a:xfrm>
                <a:off x="3728240" y="1704808"/>
                <a:ext cx="59563" cy="47962"/>
              </a:xfrm>
              <a:custGeom>
                <a:avLst/>
                <a:gdLst>
                  <a:gd name="T0" fmla="*/ 2 w 62"/>
                  <a:gd name="T1" fmla="*/ 41 h 55"/>
                  <a:gd name="T2" fmla="*/ 15 w 62"/>
                  <a:gd name="T3" fmla="*/ 41 h 55"/>
                  <a:gd name="T4" fmla="*/ 15 w 62"/>
                  <a:gd name="T5" fmla="*/ 34 h 55"/>
                  <a:gd name="T6" fmla="*/ 15 w 62"/>
                  <a:gd name="T7" fmla="*/ 41 h 55"/>
                  <a:gd name="T8" fmla="*/ 9 w 62"/>
                  <a:gd name="T9" fmla="*/ 49 h 55"/>
                  <a:gd name="T10" fmla="*/ 17 w 62"/>
                  <a:gd name="T11" fmla="*/ 55 h 55"/>
                  <a:gd name="T12" fmla="*/ 26 w 62"/>
                  <a:gd name="T13" fmla="*/ 36 h 55"/>
                  <a:gd name="T14" fmla="*/ 38 w 62"/>
                  <a:gd name="T15" fmla="*/ 23 h 55"/>
                  <a:gd name="T16" fmla="*/ 45 w 62"/>
                  <a:gd name="T17" fmla="*/ 17 h 55"/>
                  <a:gd name="T18" fmla="*/ 47 w 62"/>
                  <a:gd name="T19" fmla="*/ 9 h 55"/>
                  <a:gd name="T20" fmla="*/ 56 w 62"/>
                  <a:gd name="T21" fmla="*/ 9 h 55"/>
                  <a:gd name="T22" fmla="*/ 62 w 62"/>
                  <a:gd name="T23" fmla="*/ 4 h 55"/>
                  <a:gd name="T24" fmla="*/ 56 w 62"/>
                  <a:gd name="T25" fmla="*/ 0 h 55"/>
                  <a:gd name="T26" fmla="*/ 41 w 62"/>
                  <a:gd name="T27" fmla="*/ 0 h 55"/>
                  <a:gd name="T28" fmla="*/ 26 w 62"/>
                  <a:gd name="T29" fmla="*/ 6 h 55"/>
                  <a:gd name="T30" fmla="*/ 13 w 62"/>
                  <a:gd name="T31" fmla="*/ 13 h 55"/>
                  <a:gd name="T32" fmla="*/ 4 w 62"/>
                  <a:gd name="T33" fmla="*/ 28 h 55"/>
                  <a:gd name="T34" fmla="*/ 0 w 62"/>
                  <a:gd name="T35" fmla="*/ 34 h 55"/>
                  <a:gd name="T36" fmla="*/ 2 w 62"/>
                  <a:gd name="T3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55">
                    <a:moveTo>
                      <a:pt x="2" y="41"/>
                    </a:moveTo>
                    <a:lnTo>
                      <a:pt x="15" y="41"/>
                    </a:lnTo>
                    <a:lnTo>
                      <a:pt x="15" y="34"/>
                    </a:lnTo>
                    <a:lnTo>
                      <a:pt x="15" y="41"/>
                    </a:lnTo>
                    <a:lnTo>
                      <a:pt x="9" y="49"/>
                    </a:lnTo>
                    <a:lnTo>
                      <a:pt x="17" y="55"/>
                    </a:lnTo>
                    <a:lnTo>
                      <a:pt x="26" y="36"/>
                    </a:lnTo>
                    <a:lnTo>
                      <a:pt x="38" y="23"/>
                    </a:lnTo>
                    <a:lnTo>
                      <a:pt x="45" y="17"/>
                    </a:lnTo>
                    <a:lnTo>
                      <a:pt x="47" y="9"/>
                    </a:lnTo>
                    <a:lnTo>
                      <a:pt x="56" y="9"/>
                    </a:lnTo>
                    <a:lnTo>
                      <a:pt x="62" y="4"/>
                    </a:lnTo>
                    <a:lnTo>
                      <a:pt x="56" y="0"/>
                    </a:lnTo>
                    <a:lnTo>
                      <a:pt x="41" y="0"/>
                    </a:lnTo>
                    <a:lnTo>
                      <a:pt x="26" y="6"/>
                    </a:lnTo>
                    <a:lnTo>
                      <a:pt x="13" y="13"/>
                    </a:lnTo>
                    <a:lnTo>
                      <a:pt x="4" y="28"/>
                    </a:lnTo>
                    <a:lnTo>
                      <a:pt x="0" y="34"/>
                    </a:lnTo>
                    <a:lnTo>
                      <a:pt x="2" y="41"/>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80"/>
              <p:cNvSpPr>
                <a:spLocks/>
              </p:cNvSpPr>
              <p:nvPr/>
            </p:nvSpPr>
            <p:spPr bwMode="auto">
              <a:xfrm>
                <a:off x="3432347" y="1766723"/>
                <a:ext cx="409254" cy="416835"/>
              </a:xfrm>
              <a:custGeom>
                <a:avLst/>
                <a:gdLst>
                  <a:gd name="T0" fmla="*/ 41 w 426"/>
                  <a:gd name="T1" fmla="*/ 40 h 478"/>
                  <a:gd name="T2" fmla="*/ 37 w 426"/>
                  <a:gd name="T3" fmla="*/ 109 h 478"/>
                  <a:gd name="T4" fmla="*/ 9 w 426"/>
                  <a:gd name="T5" fmla="*/ 132 h 478"/>
                  <a:gd name="T6" fmla="*/ 0 w 426"/>
                  <a:gd name="T7" fmla="*/ 153 h 478"/>
                  <a:gd name="T8" fmla="*/ 19 w 426"/>
                  <a:gd name="T9" fmla="*/ 173 h 478"/>
                  <a:gd name="T10" fmla="*/ 9 w 426"/>
                  <a:gd name="T11" fmla="*/ 213 h 478"/>
                  <a:gd name="T12" fmla="*/ 9 w 426"/>
                  <a:gd name="T13" fmla="*/ 247 h 478"/>
                  <a:gd name="T14" fmla="*/ 35 w 426"/>
                  <a:gd name="T15" fmla="*/ 264 h 478"/>
                  <a:gd name="T16" fmla="*/ 58 w 426"/>
                  <a:gd name="T17" fmla="*/ 277 h 478"/>
                  <a:gd name="T18" fmla="*/ 86 w 426"/>
                  <a:gd name="T19" fmla="*/ 301 h 478"/>
                  <a:gd name="T20" fmla="*/ 114 w 426"/>
                  <a:gd name="T21" fmla="*/ 320 h 478"/>
                  <a:gd name="T22" fmla="*/ 133 w 426"/>
                  <a:gd name="T23" fmla="*/ 339 h 478"/>
                  <a:gd name="T24" fmla="*/ 137 w 426"/>
                  <a:gd name="T25" fmla="*/ 367 h 478"/>
                  <a:gd name="T26" fmla="*/ 141 w 426"/>
                  <a:gd name="T27" fmla="*/ 382 h 478"/>
                  <a:gd name="T28" fmla="*/ 152 w 426"/>
                  <a:gd name="T29" fmla="*/ 399 h 478"/>
                  <a:gd name="T30" fmla="*/ 150 w 426"/>
                  <a:gd name="T31" fmla="*/ 435 h 478"/>
                  <a:gd name="T32" fmla="*/ 160 w 426"/>
                  <a:gd name="T33" fmla="*/ 457 h 478"/>
                  <a:gd name="T34" fmla="*/ 191 w 426"/>
                  <a:gd name="T35" fmla="*/ 478 h 478"/>
                  <a:gd name="T36" fmla="*/ 415 w 426"/>
                  <a:gd name="T37" fmla="*/ 463 h 478"/>
                  <a:gd name="T38" fmla="*/ 415 w 426"/>
                  <a:gd name="T39" fmla="*/ 435 h 478"/>
                  <a:gd name="T40" fmla="*/ 408 w 426"/>
                  <a:gd name="T41" fmla="*/ 414 h 478"/>
                  <a:gd name="T42" fmla="*/ 400 w 426"/>
                  <a:gd name="T43" fmla="*/ 384 h 478"/>
                  <a:gd name="T44" fmla="*/ 404 w 426"/>
                  <a:gd name="T45" fmla="*/ 350 h 478"/>
                  <a:gd name="T46" fmla="*/ 410 w 426"/>
                  <a:gd name="T47" fmla="*/ 329 h 478"/>
                  <a:gd name="T48" fmla="*/ 410 w 426"/>
                  <a:gd name="T49" fmla="*/ 294 h 478"/>
                  <a:gd name="T50" fmla="*/ 421 w 426"/>
                  <a:gd name="T51" fmla="*/ 277 h 478"/>
                  <a:gd name="T52" fmla="*/ 419 w 426"/>
                  <a:gd name="T53" fmla="*/ 243 h 478"/>
                  <a:gd name="T54" fmla="*/ 425 w 426"/>
                  <a:gd name="T55" fmla="*/ 209 h 478"/>
                  <a:gd name="T56" fmla="*/ 404 w 426"/>
                  <a:gd name="T57" fmla="*/ 211 h 478"/>
                  <a:gd name="T58" fmla="*/ 395 w 426"/>
                  <a:gd name="T59" fmla="*/ 232 h 478"/>
                  <a:gd name="T60" fmla="*/ 378 w 426"/>
                  <a:gd name="T61" fmla="*/ 243 h 478"/>
                  <a:gd name="T62" fmla="*/ 383 w 426"/>
                  <a:gd name="T63" fmla="*/ 213 h 478"/>
                  <a:gd name="T64" fmla="*/ 395 w 426"/>
                  <a:gd name="T65" fmla="*/ 196 h 478"/>
                  <a:gd name="T66" fmla="*/ 404 w 426"/>
                  <a:gd name="T67" fmla="*/ 181 h 478"/>
                  <a:gd name="T68" fmla="*/ 393 w 426"/>
                  <a:gd name="T69" fmla="*/ 173 h 478"/>
                  <a:gd name="T70" fmla="*/ 389 w 426"/>
                  <a:gd name="T71" fmla="*/ 153 h 478"/>
                  <a:gd name="T72" fmla="*/ 383 w 426"/>
                  <a:gd name="T73" fmla="*/ 143 h 478"/>
                  <a:gd name="T74" fmla="*/ 383 w 426"/>
                  <a:gd name="T75" fmla="*/ 121 h 478"/>
                  <a:gd name="T76" fmla="*/ 359 w 426"/>
                  <a:gd name="T77" fmla="*/ 109 h 478"/>
                  <a:gd name="T78" fmla="*/ 332 w 426"/>
                  <a:gd name="T79" fmla="*/ 91 h 478"/>
                  <a:gd name="T80" fmla="*/ 304 w 426"/>
                  <a:gd name="T81" fmla="*/ 89 h 478"/>
                  <a:gd name="T82" fmla="*/ 205 w 426"/>
                  <a:gd name="T83" fmla="*/ 64 h 478"/>
                  <a:gd name="T84" fmla="*/ 184 w 426"/>
                  <a:gd name="T85" fmla="*/ 44 h 478"/>
                  <a:gd name="T86" fmla="*/ 161 w 426"/>
                  <a:gd name="T87" fmla="*/ 36 h 478"/>
                  <a:gd name="T88" fmla="*/ 141 w 426"/>
                  <a:gd name="T89" fmla="*/ 38 h 478"/>
                  <a:gd name="T90" fmla="*/ 144 w 426"/>
                  <a:gd name="T91" fmla="*/ 21 h 478"/>
                  <a:gd name="T92" fmla="*/ 144 w 426"/>
                  <a:gd name="T93" fmla="*/ 0 h 478"/>
                  <a:gd name="T94" fmla="*/ 122 w 426"/>
                  <a:gd name="T95" fmla="*/ 14 h 478"/>
                  <a:gd name="T96" fmla="*/ 73 w 426"/>
                  <a:gd name="T97" fmla="*/ 34 h 478"/>
                  <a:gd name="T98" fmla="*/ 52 w 426"/>
                  <a:gd name="T99" fmla="*/ 29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6" h="478">
                    <a:moveTo>
                      <a:pt x="49" y="32"/>
                    </a:moveTo>
                    <a:lnTo>
                      <a:pt x="47" y="40"/>
                    </a:lnTo>
                    <a:lnTo>
                      <a:pt x="41" y="40"/>
                    </a:lnTo>
                    <a:lnTo>
                      <a:pt x="43" y="94"/>
                    </a:lnTo>
                    <a:lnTo>
                      <a:pt x="41" y="102"/>
                    </a:lnTo>
                    <a:lnTo>
                      <a:pt x="37" y="109"/>
                    </a:lnTo>
                    <a:lnTo>
                      <a:pt x="24" y="115"/>
                    </a:lnTo>
                    <a:lnTo>
                      <a:pt x="11" y="125"/>
                    </a:lnTo>
                    <a:lnTo>
                      <a:pt x="9" y="132"/>
                    </a:lnTo>
                    <a:lnTo>
                      <a:pt x="5" y="140"/>
                    </a:lnTo>
                    <a:lnTo>
                      <a:pt x="0" y="145"/>
                    </a:lnTo>
                    <a:lnTo>
                      <a:pt x="0" y="153"/>
                    </a:lnTo>
                    <a:lnTo>
                      <a:pt x="5" y="160"/>
                    </a:lnTo>
                    <a:lnTo>
                      <a:pt x="11" y="160"/>
                    </a:lnTo>
                    <a:lnTo>
                      <a:pt x="19" y="173"/>
                    </a:lnTo>
                    <a:lnTo>
                      <a:pt x="11" y="192"/>
                    </a:lnTo>
                    <a:lnTo>
                      <a:pt x="13" y="205"/>
                    </a:lnTo>
                    <a:lnTo>
                      <a:pt x="9" y="213"/>
                    </a:lnTo>
                    <a:lnTo>
                      <a:pt x="13" y="228"/>
                    </a:lnTo>
                    <a:lnTo>
                      <a:pt x="13" y="239"/>
                    </a:lnTo>
                    <a:lnTo>
                      <a:pt x="9" y="247"/>
                    </a:lnTo>
                    <a:lnTo>
                      <a:pt x="20" y="254"/>
                    </a:lnTo>
                    <a:lnTo>
                      <a:pt x="28" y="262"/>
                    </a:lnTo>
                    <a:lnTo>
                      <a:pt x="35" y="264"/>
                    </a:lnTo>
                    <a:lnTo>
                      <a:pt x="47" y="266"/>
                    </a:lnTo>
                    <a:lnTo>
                      <a:pt x="52" y="273"/>
                    </a:lnTo>
                    <a:lnTo>
                      <a:pt x="58" y="277"/>
                    </a:lnTo>
                    <a:lnTo>
                      <a:pt x="67" y="281"/>
                    </a:lnTo>
                    <a:lnTo>
                      <a:pt x="77" y="288"/>
                    </a:lnTo>
                    <a:lnTo>
                      <a:pt x="86" y="301"/>
                    </a:lnTo>
                    <a:lnTo>
                      <a:pt x="99" y="314"/>
                    </a:lnTo>
                    <a:lnTo>
                      <a:pt x="107" y="318"/>
                    </a:lnTo>
                    <a:lnTo>
                      <a:pt x="114" y="320"/>
                    </a:lnTo>
                    <a:lnTo>
                      <a:pt x="120" y="324"/>
                    </a:lnTo>
                    <a:lnTo>
                      <a:pt x="128" y="331"/>
                    </a:lnTo>
                    <a:lnTo>
                      <a:pt x="133" y="339"/>
                    </a:lnTo>
                    <a:lnTo>
                      <a:pt x="135" y="358"/>
                    </a:lnTo>
                    <a:lnTo>
                      <a:pt x="137" y="365"/>
                    </a:lnTo>
                    <a:lnTo>
                      <a:pt x="137" y="367"/>
                    </a:lnTo>
                    <a:lnTo>
                      <a:pt x="139" y="375"/>
                    </a:lnTo>
                    <a:lnTo>
                      <a:pt x="139" y="380"/>
                    </a:lnTo>
                    <a:lnTo>
                      <a:pt x="141" y="382"/>
                    </a:lnTo>
                    <a:lnTo>
                      <a:pt x="144" y="390"/>
                    </a:lnTo>
                    <a:lnTo>
                      <a:pt x="148" y="391"/>
                    </a:lnTo>
                    <a:lnTo>
                      <a:pt x="152" y="399"/>
                    </a:lnTo>
                    <a:lnTo>
                      <a:pt x="146" y="412"/>
                    </a:lnTo>
                    <a:lnTo>
                      <a:pt x="148" y="423"/>
                    </a:lnTo>
                    <a:lnTo>
                      <a:pt x="150" y="435"/>
                    </a:lnTo>
                    <a:lnTo>
                      <a:pt x="154" y="442"/>
                    </a:lnTo>
                    <a:lnTo>
                      <a:pt x="156" y="450"/>
                    </a:lnTo>
                    <a:lnTo>
                      <a:pt x="160" y="457"/>
                    </a:lnTo>
                    <a:lnTo>
                      <a:pt x="167" y="461"/>
                    </a:lnTo>
                    <a:lnTo>
                      <a:pt x="186" y="465"/>
                    </a:lnTo>
                    <a:lnTo>
                      <a:pt x="191" y="478"/>
                    </a:lnTo>
                    <a:lnTo>
                      <a:pt x="317" y="470"/>
                    </a:lnTo>
                    <a:lnTo>
                      <a:pt x="411" y="463"/>
                    </a:lnTo>
                    <a:lnTo>
                      <a:pt x="415" y="463"/>
                    </a:lnTo>
                    <a:lnTo>
                      <a:pt x="413" y="448"/>
                    </a:lnTo>
                    <a:lnTo>
                      <a:pt x="415" y="440"/>
                    </a:lnTo>
                    <a:lnTo>
                      <a:pt x="415" y="435"/>
                    </a:lnTo>
                    <a:lnTo>
                      <a:pt x="413" y="427"/>
                    </a:lnTo>
                    <a:lnTo>
                      <a:pt x="408" y="420"/>
                    </a:lnTo>
                    <a:lnTo>
                      <a:pt x="408" y="414"/>
                    </a:lnTo>
                    <a:lnTo>
                      <a:pt x="402" y="407"/>
                    </a:lnTo>
                    <a:lnTo>
                      <a:pt x="404" y="401"/>
                    </a:lnTo>
                    <a:lnTo>
                      <a:pt x="400" y="384"/>
                    </a:lnTo>
                    <a:lnTo>
                      <a:pt x="400" y="371"/>
                    </a:lnTo>
                    <a:lnTo>
                      <a:pt x="406" y="358"/>
                    </a:lnTo>
                    <a:lnTo>
                      <a:pt x="404" y="350"/>
                    </a:lnTo>
                    <a:lnTo>
                      <a:pt x="406" y="343"/>
                    </a:lnTo>
                    <a:lnTo>
                      <a:pt x="410" y="335"/>
                    </a:lnTo>
                    <a:lnTo>
                      <a:pt x="410" y="329"/>
                    </a:lnTo>
                    <a:lnTo>
                      <a:pt x="406" y="314"/>
                    </a:lnTo>
                    <a:lnTo>
                      <a:pt x="406" y="307"/>
                    </a:lnTo>
                    <a:lnTo>
                      <a:pt x="410" y="294"/>
                    </a:lnTo>
                    <a:lnTo>
                      <a:pt x="413" y="286"/>
                    </a:lnTo>
                    <a:lnTo>
                      <a:pt x="419" y="281"/>
                    </a:lnTo>
                    <a:lnTo>
                      <a:pt x="421" y="277"/>
                    </a:lnTo>
                    <a:lnTo>
                      <a:pt x="415" y="264"/>
                    </a:lnTo>
                    <a:lnTo>
                      <a:pt x="417" y="256"/>
                    </a:lnTo>
                    <a:lnTo>
                      <a:pt x="419" y="243"/>
                    </a:lnTo>
                    <a:lnTo>
                      <a:pt x="426" y="222"/>
                    </a:lnTo>
                    <a:lnTo>
                      <a:pt x="426" y="217"/>
                    </a:lnTo>
                    <a:lnTo>
                      <a:pt x="425" y="209"/>
                    </a:lnTo>
                    <a:lnTo>
                      <a:pt x="417" y="203"/>
                    </a:lnTo>
                    <a:lnTo>
                      <a:pt x="411" y="207"/>
                    </a:lnTo>
                    <a:lnTo>
                      <a:pt x="404" y="211"/>
                    </a:lnTo>
                    <a:lnTo>
                      <a:pt x="400" y="217"/>
                    </a:lnTo>
                    <a:lnTo>
                      <a:pt x="398" y="224"/>
                    </a:lnTo>
                    <a:lnTo>
                      <a:pt x="395" y="232"/>
                    </a:lnTo>
                    <a:lnTo>
                      <a:pt x="387" y="237"/>
                    </a:lnTo>
                    <a:lnTo>
                      <a:pt x="383" y="243"/>
                    </a:lnTo>
                    <a:lnTo>
                      <a:pt x="378" y="243"/>
                    </a:lnTo>
                    <a:lnTo>
                      <a:pt x="376" y="235"/>
                    </a:lnTo>
                    <a:lnTo>
                      <a:pt x="378" y="228"/>
                    </a:lnTo>
                    <a:lnTo>
                      <a:pt x="383" y="213"/>
                    </a:lnTo>
                    <a:lnTo>
                      <a:pt x="387" y="205"/>
                    </a:lnTo>
                    <a:lnTo>
                      <a:pt x="389" y="200"/>
                    </a:lnTo>
                    <a:lnTo>
                      <a:pt x="395" y="196"/>
                    </a:lnTo>
                    <a:lnTo>
                      <a:pt x="402" y="192"/>
                    </a:lnTo>
                    <a:lnTo>
                      <a:pt x="402" y="187"/>
                    </a:lnTo>
                    <a:lnTo>
                      <a:pt x="404" y="181"/>
                    </a:lnTo>
                    <a:lnTo>
                      <a:pt x="400" y="179"/>
                    </a:lnTo>
                    <a:lnTo>
                      <a:pt x="400" y="179"/>
                    </a:lnTo>
                    <a:lnTo>
                      <a:pt x="393" y="173"/>
                    </a:lnTo>
                    <a:lnTo>
                      <a:pt x="393" y="168"/>
                    </a:lnTo>
                    <a:lnTo>
                      <a:pt x="396" y="153"/>
                    </a:lnTo>
                    <a:lnTo>
                      <a:pt x="389" y="153"/>
                    </a:lnTo>
                    <a:lnTo>
                      <a:pt x="383" y="156"/>
                    </a:lnTo>
                    <a:lnTo>
                      <a:pt x="379" y="149"/>
                    </a:lnTo>
                    <a:lnTo>
                      <a:pt x="383" y="143"/>
                    </a:lnTo>
                    <a:lnTo>
                      <a:pt x="383" y="128"/>
                    </a:lnTo>
                    <a:lnTo>
                      <a:pt x="381" y="123"/>
                    </a:lnTo>
                    <a:lnTo>
                      <a:pt x="383" y="121"/>
                    </a:lnTo>
                    <a:lnTo>
                      <a:pt x="376" y="113"/>
                    </a:lnTo>
                    <a:lnTo>
                      <a:pt x="364" y="111"/>
                    </a:lnTo>
                    <a:lnTo>
                      <a:pt x="359" y="109"/>
                    </a:lnTo>
                    <a:lnTo>
                      <a:pt x="357" y="98"/>
                    </a:lnTo>
                    <a:lnTo>
                      <a:pt x="349" y="93"/>
                    </a:lnTo>
                    <a:lnTo>
                      <a:pt x="332" y="91"/>
                    </a:lnTo>
                    <a:lnTo>
                      <a:pt x="325" y="89"/>
                    </a:lnTo>
                    <a:lnTo>
                      <a:pt x="319" y="91"/>
                    </a:lnTo>
                    <a:lnTo>
                      <a:pt x="304" y="89"/>
                    </a:lnTo>
                    <a:lnTo>
                      <a:pt x="302" y="89"/>
                    </a:lnTo>
                    <a:lnTo>
                      <a:pt x="278" y="79"/>
                    </a:lnTo>
                    <a:lnTo>
                      <a:pt x="205" y="64"/>
                    </a:lnTo>
                    <a:lnTo>
                      <a:pt x="197" y="51"/>
                    </a:lnTo>
                    <a:lnTo>
                      <a:pt x="191" y="46"/>
                    </a:lnTo>
                    <a:lnTo>
                      <a:pt x="184" y="44"/>
                    </a:lnTo>
                    <a:lnTo>
                      <a:pt x="180" y="40"/>
                    </a:lnTo>
                    <a:lnTo>
                      <a:pt x="169" y="40"/>
                    </a:lnTo>
                    <a:lnTo>
                      <a:pt x="161" y="36"/>
                    </a:lnTo>
                    <a:lnTo>
                      <a:pt x="154" y="34"/>
                    </a:lnTo>
                    <a:lnTo>
                      <a:pt x="148" y="38"/>
                    </a:lnTo>
                    <a:lnTo>
                      <a:pt x="141" y="38"/>
                    </a:lnTo>
                    <a:lnTo>
                      <a:pt x="143" y="34"/>
                    </a:lnTo>
                    <a:lnTo>
                      <a:pt x="144" y="27"/>
                    </a:lnTo>
                    <a:lnTo>
                      <a:pt x="144" y="21"/>
                    </a:lnTo>
                    <a:lnTo>
                      <a:pt x="150" y="14"/>
                    </a:lnTo>
                    <a:lnTo>
                      <a:pt x="150" y="6"/>
                    </a:lnTo>
                    <a:lnTo>
                      <a:pt x="144" y="0"/>
                    </a:lnTo>
                    <a:lnTo>
                      <a:pt x="135" y="6"/>
                    </a:lnTo>
                    <a:lnTo>
                      <a:pt x="128" y="10"/>
                    </a:lnTo>
                    <a:lnTo>
                      <a:pt x="122" y="14"/>
                    </a:lnTo>
                    <a:lnTo>
                      <a:pt x="114" y="17"/>
                    </a:lnTo>
                    <a:lnTo>
                      <a:pt x="101" y="25"/>
                    </a:lnTo>
                    <a:lnTo>
                      <a:pt x="73" y="34"/>
                    </a:lnTo>
                    <a:lnTo>
                      <a:pt x="67" y="36"/>
                    </a:lnTo>
                    <a:lnTo>
                      <a:pt x="60" y="34"/>
                    </a:lnTo>
                    <a:lnTo>
                      <a:pt x="52" y="29"/>
                    </a:lnTo>
                    <a:lnTo>
                      <a:pt x="51" y="31"/>
                    </a:lnTo>
                    <a:lnTo>
                      <a:pt x="49" y="32"/>
                    </a:lnTo>
                    <a:close/>
                  </a:path>
                </a:pathLst>
              </a:custGeom>
              <a:solidFill>
                <a:schemeClr val="bg1">
                  <a:lumMod val="75000"/>
                </a:schemeClr>
              </a:solid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81"/>
              <p:cNvSpPr>
                <a:spLocks/>
              </p:cNvSpPr>
              <p:nvPr/>
            </p:nvSpPr>
            <p:spPr bwMode="auto">
              <a:xfrm>
                <a:off x="3563962" y="2170478"/>
                <a:ext cx="326635" cy="525841"/>
              </a:xfrm>
              <a:custGeom>
                <a:avLst/>
                <a:gdLst>
                  <a:gd name="T0" fmla="*/ 54 w 340"/>
                  <a:gd name="T1" fmla="*/ 17 h 603"/>
                  <a:gd name="T2" fmla="*/ 75 w 340"/>
                  <a:gd name="T3" fmla="*/ 41 h 603"/>
                  <a:gd name="T4" fmla="*/ 96 w 340"/>
                  <a:gd name="T5" fmla="*/ 58 h 603"/>
                  <a:gd name="T6" fmla="*/ 86 w 340"/>
                  <a:gd name="T7" fmla="*/ 100 h 603"/>
                  <a:gd name="T8" fmla="*/ 64 w 340"/>
                  <a:gd name="T9" fmla="*/ 124 h 603"/>
                  <a:gd name="T10" fmla="*/ 30 w 340"/>
                  <a:gd name="T11" fmla="*/ 143 h 603"/>
                  <a:gd name="T12" fmla="*/ 41 w 340"/>
                  <a:gd name="T13" fmla="*/ 184 h 603"/>
                  <a:gd name="T14" fmla="*/ 30 w 340"/>
                  <a:gd name="T15" fmla="*/ 209 h 603"/>
                  <a:gd name="T16" fmla="*/ 6 w 340"/>
                  <a:gd name="T17" fmla="*/ 231 h 603"/>
                  <a:gd name="T18" fmla="*/ 6 w 340"/>
                  <a:gd name="T19" fmla="*/ 250 h 603"/>
                  <a:gd name="T20" fmla="*/ 0 w 340"/>
                  <a:gd name="T21" fmla="*/ 276 h 603"/>
                  <a:gd name="T22" fmla="*/ 9 w 340"/>
                  <a:gd name="T23" fmla="*/ 308 h 603"/>
                  <a:gd name="T24" fmla="*/ 24 w 340"/>
                  <a:gd name="T25" fmla="*/ 329 h 603"/>
                  <a:gd name="T26" fmla="*/ 41 w 340"/>
                  <a:gd name="T27" fmla="*/ 348 h 603"/>
                  <a:gd name="T28" fmla="*/ 70 w 340"/>
                  <a:gd name="T29" fmla="*/ 370 h 603"/>
                  <a:gd name="T30" fmla="*/ 90 w 340"/>
                  <a:gd name="T31" fmla="*/ 404 h 603"/>
                  <a:gd name="T32" fmla="*/ 103 w 340"/>
                  <a:gd name="T33" fmla="*/ 400 h 603"/>
                  <a:gd name="T34" fmla="*/ 124 w 340"/>
                  <a:gd name="T35" fmla="*/ 412 h 603"/>
                  <a:gd name="T36" fmla="*/ 115 w 340"/>
                  <a:gd name="T37" fmla="*/ 444 h 603"/>
                  <a:gd name="T38" fmla="*/ 107 w 340"/>
                  <a:gd name="T39" fmla="*/ 470 h 603"/>
                  <a:gd name="T40" fmla="*/ 141 w 340"/>
                  <a:gd name="T41" fmla="*/ 504 h 603"/>
                  <a:gd name="T42" fmla="*/ 154 w 340"/>
                  <a:gd name="T43" fmla="*/ 509 h 603"/>
                  <a:gd name="T44" fmla="*/ 177 w 340"/>
                  <a:gd name="T45" fmla="*/ 528 h 603"/>
                  <a:gd name="T46" fmla="*/ 194 w 340"/>
                  <a:gd name="T47" fmla="*/ 558 h 603"/>
                  <a:gd name="T48" fmla="*/ 195 w 340"/>
                  <a:gd name="T49" fmla="*/ 588 h 603"/>
                  <a:gd name="T50" fmla="*/ 222 w 340"/>
                  <a:gd name="T51" fmla="*/ 603 h 603"/>
                  <a:gd name="T52" fmla="*/ 229 w 340"/>
                  <a:gd name="T53" fmla="*/ 579 h 603"/>
                  <a:gd name="T54" fmla="*/ 250 w 340"/>
                  <a:gd name="T55" fmla="*/ 581 h 603"/>
                  <a:gd name="T56" fmla="*/ 274 w 340"/>
                  <a:gd name="T57" fmla="*/ 590 h 603"/>
                  <a:gd name="T58" fmla="*/ 273 w 340"/>
                  <a:gd name="T59" fmla="*/ 568 h 603"/>
                  <a:gd name="T60" fmla="*/ 280 w 340"/>
                  <a:gd name="T61" fmla="*/ 553 h 603"/>
                  <a:gd name="T62" fmla="*/ 305 w 340"/>
                  <a:gd name="T63" fmla="*/ 538 h 603"/>
                  <a:gd name="T64" fmla="*/ 303 w 340"/>
                  <a:gd name="T65" fmla="*/ 517 h 603"/>
                  <a:gd name="T66" fmla="*/ 301 w 340"/>
                  <a:gd name="T67" fmla="*/ 500 h 603"/>
                  <a:gd name="T68" fmla="*/ 306 w 340"/>
                  <a:gd name="T69" fmla="*/ 479 h 603"/>
                  <a:gd name="T70" fmla="*/ 308 w 340"/>
                  <a:gd name="T71" fmla="*/ 457 h 603"/>
                  <a:gd name="T72" fmla="*/ 329 w 340"/>
                  <a:gd name="T73" fmla="*/ 429 h 603"/>
                  <a:gd name="T74" fmla="*/ 338 w 340"/>
                  <a:gd name="T75" fmla="*/ 408 h 603"/>
                  <a:gd name="T76" fmla="*/ 336 w 340"/>
                  <a:gd name="T77" fmla="*/ 380 h 603"/>
                  <a:gd name="T78" fmla="*/ 325 w 340"/>
                  <a:gd name="T79" fmla="*/ 357 h 603"/>
                  <a:gd name="T80" fmla="*/ 333 w 340"/>
                  <a:gd name="T81" fmla="*/ 335 h 603"/>
                  <a:gd name="T82" fmla="*/ 301 w 340"/>
                  <a:gd name="T83" fmla="*/ 69 h 603"/>
                  <a:gd name="T84" fmla="*/ 293 w 340"/>
                  <a:gd name="T85" fmla="*/ 45 h 603"/>
                  <a:gd name="T86" fmla="*/ 278 w 340"/>
                  <a:gd name="T87" fmla="*/ 21 h 603"/>
                  <a:gd name="T88" fmla="*/ 274 w 340"/>
                  <a:gd name="T89" fmla="*/ 0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0" h="603">
                    <a:moveTo>
                      <a:pt x="180" y="7"/>
                    </a:moveTo>
                    <a:lnTo>
                      <a:pt x="54" y="15"/>
                    </a:lnTo>
                    <a:lnTo>
                      <a:pt x="54" y="17"/>
                    </a:lnTo>
                    <a:lnTo>
                      <a:pt x="60" y="22"/>
                    </a:lnTo>
                    <a:lnTo>
                      <a:pt x="73" y="34"/>
                    </a:lnTo>
                    <a:lnTo>
                      <a:pt x="75" y="41"/>
                    </a:lnTo>
                    <a:lnTo>
                      <a:pt x="81" y="47"/>
                    </a:lnTo>
                    <a:lnTo>
                      <a:pt x="88" y="51"/>
                    </a:lnTo>
                    <a:lnTo>
                      <a:pt x="96" y="58"/>
                    </a:lnTo>
                    <a:lnTo>
                      <a:pt x="98" y="66"/>
                    </a:lnTo>
                    <a:lnTo>
                      <a:pt x="96" y="86"/>
                    </a:lnTo>
                    <a:lnTo>
                      <a:pt x="86" y="100"/>
                    </a:lnTo>
                    <a:lnTo>
                      <a:pt x="85" y="113"/>
                    </a:lnTo>
                    <a:lnTo>
                      <a:pt x="79" y="118"/>
                    </a:lnTo>
                    <a:lnTo>
                      <a:pt x="64" y="124"/>
                    </a:lnTo>
                    <a:lnTo>
                      <a:pt x="58" y="130"/>
                    </a:lnTo>
                    <a:lnTo>
                      <a:pt x="32" y="135"/>
                    </a:lnTo>
                    <a:lnTo>
                      <a:pt x="30" y="143"/>
                    </a:lnTo>
                    <a:lnTo>
                      <a:pt x="26" y="156"/>
                    </a:lnTo>
                    <a:lnTo>
                      <a:pt x="39" y="169"/>
                    </a:lnTo>
                    <a:lnTo>
                      <a:pt x="41" y="184"/>
                    </a:lnTo>
                    <a:lnTo>
                      <a:pt x="32" y="197"/>
                    </a:lnTo>
                    <a:lnTo>
                      <a:pt x="30" y="203"/>
                    </a:lnTo>
                    <a:lnTo>
                      <a:pt x="30" y="209"/>
                    </a:lnTo>
                    <a:lnTo>
                      <a:pt x="28" y="216"/>
                    </a:lnTo>
                    <a:lnTo>
                      <a:pt x="11" y="224"/>
                    </a:lnTo>
                    <a:lnTo>
                      <a:pt x="6" y="231"/>
                    </a:lnTo>
                    <a:lnTo>
                      <a:pt x="11" y="239"/>
                    </a:lnTo>
                    <a:lnTo>
                      <a:pt x="9" y="244"/>
                    </a:lnTo>
                    <a:lnTo>
                      <a:pt x="6" y="250"/>
                    </a:lnTo>
                    <a:lnTo>
                      <a:pt x="2" y="256"/>
                    </a:lnTo>
                    <a:lnTo>
                      <a:pt x="0" y="263"/>
                    </a:lnTo>
                    <a:lnTo>
                      <a:pt x="0" y="276"/>
                    </a:lnTo>
                    <a:lnTo>
                      <a:pt x="4" y="291"/>
                    </a:lnTo>
                    <a:lnTo>
                      <a:pt x="6" y="293"/>
                    </a:lnTo>
                    <a:lnTo>
                      <a:pt x="9" y="308"/>
                    </a:lnTo>
                    <a:lnTo>
                      <a:pt x="13" y="316"/>
                    </a:lnTo>
                    <a:lnTo>
                      <a:pt x="15" y="321"/>
                    </a:lnTo>
                    <a:lnTo>
                      <a:pt x="24" y="329"/>
                    </a:lnTo>
                    <a:lnTo>
                      <a:pt x="32" y="336"/>
                    </a:lnTo>
                    <a:lnTo>
                      <a:pt x="39" y="340"/>
                    </a:lnTo>
                    <a:lnTo>
                      <a:pt x="41" y="348"/>
                    </a:lnTo>
                    <a:lnTo>
                      <a:pt x="58" y="357"/>
                    </a:lnTo>
                    <a:lnTo>
                      <a:pt x="66" y="363"/>
                    </a:lnTo>
                    <a:lnTo>
                      <a:pt x="70" y="370"/>
                    </a:lnTo>
                    <a:lnTo>
                      <a:pt x="77" y="400"/>
                    </a:lnTo>
                    <a:lnTo>
                      <a:pt x="83" y="406"/>
                    </a:lnTo>
                    <a:lnTo>
                      <a:pt x="90" y="404"/>
                    </a:lnTo>
                    <a:lnTo>
                      <a:pt x="94" y="398"/>
                    </a:lnTo>
                    <a:lnTo>
                      <a:pt x="96" y="397"/>
                    </a:lnTo>
                    <a:lnTo>
                      <a:pt x="103" y="400"/>
                    </a:lnTo>
                    <a:lnTo>
                      <a:pt x="111" y="400"/>
                    </a:lnTo>
                    <a:lnTo>
                      <a:pt x="124" y="410"/>
                    </a:lnTo>
                    <a:lnTo>
                      <a:pt x="124" y="412"/>
                    </a:lnTo>
                    <a:lnTo>
                      <a:pt x="118" y="421"/>
                    </a:lnTo>
                    <a:lnTo>
                      <a:pt x="120" y="432"/>
                    </a:lnTo>
                    <a:lnTo>
                      <a:pt x="115" y="444"/>
                    </a:lnTo>
                    <a:lnTo>
                      <a:pt x="111" y="455"/>
                    </a:lnTo>
                    <a:lnTo>
                      <a:pt x="107" y="462"/>
                    </a:lnTo>
                    <a:lnTo>
                      <a:pt x="107" y="470"/>
                    </a:lnTo>
                    <a:lnTo>
                      <a:pt x="107" y="476"/>
                    </a:lnTo>
                    <a:lnTo>
                      <a:pt x="120" y="489"/>
                    </a:lnTo>
                    <a:lnTo>
                      <a:pt x="141" y="504"/>
                    </a:lnTo>
                    <a:lnTo>
                      <a:pt x="145" y="504"/>
                    </a:lnTo>
                    <a:lnTo>
                      <a:pt x="147" y="511"/>
                    </a:lnTo>
                    <a:lnTo>
                      <a:pt x="154" y="509"/>
                    </a:lnTo>
                    <a:lnTo>
                      <a:pt x="165" y="517"/>
                    </a:lnTo>
                    <a:lnTo>
                      <a:pt x="169" y="523"/>
                    </a:lnTo>
                    <a:lnTo>
                      <a:pt x="177" y="528"/>
                    </a:lnTo>
                    <a:lnTo>
                      <a:pt x="184" y="530"/>
                    </a:lnTo>
                    <a:lnTo>
                      <a:pt x="184" y="545"/>
                    </a:lnTo>
                    <a:lnTo>
                      <a:pt x="194" y="558"/>
                    </a:lnTo>
                    <a:lnTo>
                      <a:pt x="192" y="566"/>
                    </a:lnTo>
                    <a:lnTo>
                      <a:pt x="186" y="573"/>
                    </a:lnTo>
                    <a:lnTo>
                      <a:pt x="195" y="588"/>
                    </a:lnTo>
                    <a:lnTo>
                      <a:pt x="207" y="601"/>
                    </a:lnTo>
                    <a:lnTo>
                      <a:pt x="212" y="598"/>
                    </a:lnTo>
                    <a:lnTo>
                      <a:pt x="222" y="603"/>
                    </a:lnTo>
                    <a:lnTo>
                      <a:pt x="218" y="600"/>
                    </a:lnTo>
                    <a:lnTo>
                      <a:pt x="218" y="592"/>
                    </a:lnTo>
                    <a:lnTo>
                      <a:pt x="229" y="579"/>
                    </a:lnTo>
                    <a:lnTo>
                      <a:pt x="235" y="577"/>
                    </a:lnTo>
                    <a:lnTo>
                      <a:pt x="242" y="577"/>
                    </a:lnTo>
                    <a:lnTo>
                      <a:pt x="250" y="581"/>
                    </a:lnTo>
                    <a:lnTo>
                      <a:pt x="263" y="585"/>
                    </a:lnTo>
                    <a:lnTo>
                      <a:pt x="269" y="588"/>
                    </a:lnTo>
                    <a:lnTo>
                      <a:pt x="274" y="590"/>
                    </a:lnTo>
                    <a:lnTo>
                      <a:pt x="280" y="581"/>
                    </a:lnTo>
                    <a:lnTo>
                      <a:pt x="278" y="575"/>
                    </a:lnTo>
                    <a:lnTo>
                      <a:pt x="273" y="568"/>
                    </a:lnTo>
                    <a:lnTo>
                      <a:pt x="271" y="562"/>
                    </a:lnTo>
                    <a:lnTo>
                      <a:pt x="274" y="554"/>
                    </a:lnTo>
                    <a:lnTo>
                      <a:pt x="280" y="553"/>
                    </a:lnTo>
                    <a:lnTo>
                      <a:pt x="288" y="547"/>
                    </a:lnTo>
                    <a:lnTo>
                      <a:pt x="301" y="543"/>
                    </a:lnTo>
                    <a:lnTo>
                      <a:pt x="305" y="538"/>
                    </a:lnTo>
                    <a:lnTo>
                      <a:pt x="301" y="530"/>
                    </a:lnTo>
                    <a:lnTo>
                      <a:pt x="299" y="523"/>
                    </a:lnTo>
                    <a:lnTo>
                      <a:pt x="303" y="517"/>
                    </a:lnTo>
                    <a:lnTo>
                      <a:pt x="306" y="509"/>
                    </a:lnTo>
                    <a:lnTo>
                      <a:pt x="306" y="508"/>
                    </a:lnTo>
                    <a:lnTo>
                      <a:pt x="301" y="500"/>
                    </a:lnTo>
                    <a:lnTo>
                      <a:pt x="305" y="492"/>
                    </a:lnTo>
                    <a:lnTo>
                      <a:pt x="305" y="479"/>
                    </a:lnTo>
                    <a:lnTo>
                      <a:pt x="306" y="479"/>
                    </a:lnTo>
                    <a:lnTo>
                      <a:pt x="308" y="464"/>
                    </a:lnTo>
                    <a:lnTo>
                      <a:pt x="308" y="464"/>
                    </a:lnTo>
                    <a:lnTo>
                      <a:pt x="308" y="457"/>
                    </a:lnTo>
                    <a:lnTo>
                      <a:pt x="316" y="451"/>
                    </a:lnTo>
                    <a:lnTo>
                      <a:pt x="321" y="444"/>
                    </a:lnTo>
                    <a:lnTo>
                      <a:pt x="329" y="429"/>
                    </a:lnTo>
                    <a:lnTo>
                      <a:pt x="331" y="423"/>
                    </a:lnTo>
                    <a:lnTo>
                      <a:pt x="336" y="408"/>
                    </a:lnTo>
                    <a:lnTo>
                      <a:pt x="338" y="408"/>
                    </a:lnTo>
                    <a:lnTo>
                      <a:pt x="340" y="400"/>
                    </a:lnTo>
                    <a:lnTo>
                      <a:pt x="336" y="385"/>
                    </a:lnTo>
                    <a:lnTo>
                      <a:pt x="336" y="380"/>
                    </a:lnTo>
                    <a:lnTo>
                      <a:pt x="331" y="372"/>
                    </a:lnTo>
                    <a:lnTo>
                      <a:pt x="325" y="365"/>
                    </a:lnTo>
                    <a:lnTo>
                      <a:pt x="325" y="357"/>
                    </a:lnTo>
                    <a:lnTo>
                      <a:pt x="329" y="350"/>
                    </a:lnTo>
                    <a:lnTo>
                      <a:pt x="325" y="342"/>
                    </a:lnTo>
                    <a:lnTo>
                      <a:pt x="333" y="335"/>
                    </a:lnTo>
                    <a:lnTo>
                      <a:pt x="308" y="85"/>
                    </a:lnTo>
                    <a:lnTo>
                      <a:pt x="308" y="81"/>
                    </a:lnTo>
                    <a:lnTo>
                      <a:pt x="301" y="69"/>
                    </a:lnTo>
                    <a:lnTo>
                      <a:pt x="299" y="64"/>
                    </a:lnTo>
                    <a:lnTo>
                      <a:pt x="295" y="56"/>
                    </a:lnTo>
                    <a:lnTo>
                      <a:pt x="293" y="45"/>
                    </a:lnTo>
                    <a:lnTo>
                      <a:pt x="288" y="39"/>
                    </a:lnTo>
                    <a:lnTo>
                      <a:pt x="280" y="26"/>
                    </a:lnTo>
                    <a:lnTo>
                      <a:pt x="278" y="21"/>
                    </a:lnTo>
                    <a:lnTo>
                      <a:pt x="278" y="6"/>
                    </a:lnTo>
                    <a:lnTo>
                      <a:pt x="278" y="0"/>
                    </a:lnTo>
                    <a:lnTo>
                      <a:pt x="274" y="0"/>
                    </a:lnTo>
                    <a:lnTo>
                      <a:pt x="180" y="7"/>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31" name="Group 130"/>
              <p:cNvGrpSpPr/>
              <p:nvPr/>
            </p:nvGrpSpPr>
            <p:grpSpPr>
              <a:xfrm>
                <a:off x="3605271" y="2876831"/>
                <a:ext cx="293010" cy="472646"/>
                <a:chOff x="3605271" y="2876831"/>
                <a:chExt cx="293010" cy="472646"/>
              </a:xfrm>
              <a:grpFill/>
            </p:grpSpPr>
            <p:sp>
              <p:nvSpPr>
                <p:cNvPr id="259" name="Freeform 49"/>
                <p:cNvSpPr>
                  <a:spLocks/>
                </p:cNvSpPr>
                <p:nvPr/>
              </p:nvSpPr>
              <p:spPr bwMode="auto">
                <a:xfrm>
                  <a:off x="3818545" y="3342501"/>
                  <a:ext cx="8646" cy="6976"/>
                </a:xfrm>
                <a:custGeom>
                  <a:avLst/>
                  <a:gdLst>
                    <a:gd name="T0" fmla="*/ 0 w 9"/>
                    <a:gd name="T1" fmla="*/ 8 h 8"/>
                    <a:gd name="T2" fmla="*/ 6 w 9"/>
                    <a:gd name="T3" fmla="*/ 6 h 8"/>
                    <a:gd name="T4" fmla="*/ 9 w 9"/>
                    <a:gd name="T5" fmla="*/ 0 h 8"/>
                    <a:gd name="T6" fmla="*/ 2 w 9"/>
                    <a:gd name="T7" fmla="*/ 6 h 8"/>
                    <a:gd name="T8" fmla="*/ 0 w 9"/>
                    <a:gd name="T9" fmla="*/ 8 h 8"/>
                  </a:gdLst>
                  <a:ahLst/>
                  <a:cxnLst>
                    <a:cxn ang="0">
                      <a:pos x="T0" y="T1"/>
                    </a:cxn>
                    <a:cxn ang="0">
                      <a:pos x="T2" y="T3"/>
                    </a:cxn>
                    <a:cxn ang="0">
                      <a:pos x="T4" y="T5"/>
                    </a:cxn>
                    <a:cxn ang="0">
                      <a:pos x="T6" y="T7"/>
                    </a:cxn>
                    <a:cxn ang="0">
                      <a:pos x="T8" y="T9"/>
                    </a:cxn>
                  </a:cxnLst>
                  <a:rect l="0" t="0" r="r" b="b"/>
                  <a:pathLst>
                    <a:path w="9" h="8">
                      <a:moveTo>
                        <a:pt x="0" y="8"/>
                      </a:moveTo>
                      <a:lnTo>
                        <a:pt x="6" y="6"/>
                      </a:lnTo>
                      <a:lnTo>
                        <a:pt x="9" y="0"/>
                      </a:lnTo>
                      <a:lnTo>
                        <a:pt x="2" y="6"/>
                      </a:lnTo>
                      <a:lnTo>
                        <a:pt x="0" y="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50"/>
                <p:cNvSpPr>
                  <a:spLocks/>
                </p:cNvSpPr>
                <p:nvPr/>
              </p:nvSpPr>
              <p:spPr bwMode="auto">
                <a:xfrm>
                  <a:off x="3818545" y="3342501"/>
                  <a:ext cx="8646" cy="6976"/>
                </a:xfrm>
                <a:custGeom>
                  <a:avLst/>
                  <a:gdLst>
                    <a:gd name="T0" fmla="*/ 0 w 9"/>
                    <a:gd name="T1" fmla="*/ 8 h 8"/>
                    <a:gd name="T2" fmla="*/ 6 w 9"/>
                    <a:gd name="T3" fmla="*/ 6 h 8"/>
                    <a:gd name="T4" fmla="*/ 9 w 9"/>
                    <a:gd name="T5" fmla="*/ 0 h 8"/>
                    <a:gd name="T6" fmla="*/ 2 w 9"/>
                    <a:gd name="T7" fmla="*/ 6 h 8"/>
                    <a:gd name="T8" fmla="*/ 0 w 9"/>
                    <a:gd name="T9" fmla="*/ 8 h 8"/>
                  </a:gdLst>
                  <a:ahLst/>
                  <a:cxnLst>
                    <a:cxn ang="0">
                      <a:pos x="T0" y="T1"/>
                    </a:cxn>
                    <a:cxn ang="0">
                      <a:pos x="T2" y="T3"/>
                    </a:cxn>
                    <a:cxn ang="0">
                      <a:pos x="T4" y="T5"/>
                    </a:cxn>
                    <a:cxn ang="0">
                      <a:pos x="T6" y="T7"/>
                    </a:cxn>
                    <a:cxn ang="0">
                      <a:pos x="T8" y="T9"/>
                    </a:cxn>
                  </a:cxnLst>
                  <a:rect l="0" t="0" r="r" b="b"/>
                  <a:pathLst>
                    <a:path w="9" h="8">
                      <a:moveTo>
                        <a:pt x="0" y="8"/>
                      </a:moveTo>
                      <a:lnTo>
                        <a:pt x="6" y="6"/>
                      </a:lnTo>
                      <a:lnTo>
                        <a:pt x="9" y="0"/>
                      </a:lnTo>
                      <a:lnTo>
                        <a:pt x="2" y="6"/>
                      </a:lnTo>
                      <a:lnTo>
                        <a:pt x="0" y="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51"/>
                <p:cNvSpPr>
                  <a:spLocks/>
                </p:cNvSpPr>
                <p:nvPr/>
              </p:nvSpPr>
              <p:spPr bwMode="auto">
                <a:xfrm>
                  <a:off x="3872343" y="3325932"/>
                  <a:ext cx="13450" cy="1744"/>
                </a:xfrm>
                <a:custGeom>
                  <a:avLst/>
                  <a:gdLst>
                    <a:gd name="T0" fmla="*/ 14 w 14"/>
                    <a:gd name="T1" fmla="*/ 2 h 2"/>
                    <a:gd name="T2" fmla="*/ 0 w 14"/>
                    <a:gd name="T3" fmla="*/ 0 h 2"/>
                    <a:gd name="T4" fmla="*/ 0 w 14"/>
                    <a:gd name="T5" fmla="*/ 2 h 2"/>
                    <a:gd name="T6" fmla="*/ 6 w 14"/>
                    <a:gd name="T7" fmla="*/ 2 h 2"/>
                    <a:gd name="T8" fmla="*/ 14 w 14"/>
                    <a:gd name="T9" fmla="*/ 2 h 2"/>
                  </a:gdLst>
                  <a:ahLst/>
                  <a:cxnLst>
                    <a:cxn ang="0">
                      <a:pos x="T0" y="T1"/>
                    </a:cxn>
                    <a:cxn ang="0">
                      <a:pos x="T2" y="T3"/>
                    </a:cxn>
                    <a:cxn ang="0">
                      <a:pos x="T4" y="T5"/>
                    </a:cxn>
                    <a:cxn ang="0">
                      <a:pos x="T6" y="T7"/>
                    </a:cxn>
                    <a:cxn ang="0">
                      <a:pos x="T8" y="T9"/>
                    </a:cxn>
                  </a:cxnLst>
                  <a:rect l="0" t="0" r="r" b="b"/>
                  <a:pathLst>
                    <a:path w="14" h="2">
                      <a:moveTo>
                        <a:pt x="14" y="2"/>
                      </a:moveTo>
                      <a:lnTo>
                        <a:pt x="0" y="0"/>
                      </a:lnTo>
                      <a:lnTo>
                        <a:pt x="0" y="2"/>
                      </a:lnTo>
                      <a:lnTo>
                        <a:pt x="6" y="2"/>
                      </a:lnTo>
                      <a:lnTo>
                        <a:pt x="14" y="2"/>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52"/>
                <p:cNvSpPr>
                  <a:spLocks/>
                </p:cNvSpPr>
                <p:nvPr/>
              </p:nvSpPr>
              <p:spPr bwMode="auto">
                <a:xfrm>
                  <a:off x="3872343" y="3325932"/>
                  <a:ext cx="13450" cy="1744"/>
                </a:xfrm>
                <a:custGeom>
                  <a:avLst/>
                  <a:gdLst>
                    <a:gd name="T0" fmla="*/ 14 w 14"/>
                    <a:gd name="T1" fmla="*/ 2 h 2"/>
                    <a:gd name="T2" fmla="*/ 0 w 14"/>
                    <a:gd name="T3" fmla="*/ 0 h 2"/>
                    <a:gd name="T4" fmla="*/ 0 w 14"/>
                    <a:gd name="T5" fmla="*/ 2 h 2"/>
                    <a:gd name="T6" fmla="*/ 6 w 14"/>
                    <a:gd name="T7" fmla="*/ 2 h 2"/>
                    <a:gd name="T8" fmla="*/ 14 w 14"/>
                    <a:gd name="T9" fmla="*/ 2 h 2"/>
                  </a:gdLst>
                  <a:ahLst/>
                  <a:cxnLst>
                    <a:cxn ang="0">
                      <a:pos x="T0" y="T1"/>
                    </a:cxn>
                    <a:cxn ang="0">
                      <a:pos x="T2" y="T3"/>
                    </a:cxn>
                    <a:cxn ang="0">
                      <a:pos x="T4" y="T5"/>
                    </a:cxn>
                    <a:cxn ang="0">
                      <a:pos x="T6" y="T7"/>
                    </a:cxn>
                    <a:cxn ang="0">
                      <a:pos x="T8" y="T9"/>
                    </a:cxn>
                  </a:cxnLst>
                  <a:rect l="0" t="0" r="r" b="b"/>
                  <a:pathLst>
                    <a:path w="14" h="2">
                      <a:moveTo>
                        <a:pt x="14" y="2"/>
                      </a:moveTo>
                      <a:lnTo>
                        <a:pt x="0" y="0"/>
                      </a:lnTo>
                      <a:lnTo>
                        <a:pt x="0" y="2"/>
                      </a:lnTo>
                      <a:lnTo>
                        <a:pt x="6" y="2"/>
                      </a:lnTo>
                      <a:lnTo>
                        <a:pt x="14" y="2"/>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83"/>
                <p:cNvSpPr>
                  <a:spLocks/>
                </p:cNvSpPr>
                <p:nvPr/>
              </p:nvSpPr>
              <p:spPr bwMode="auto">
                <a:xfrm>
                  <a:off x="3605271" y="2876831"/>
                  <a:ext cx="293010" cy="460438"/>
                </a:xfrm>
                <a:custGeom>
                  <a:avLst/>
                  <a:gdLst>
                    <a:gd name="T0" fmla="*/ 282 w 305"/>
                    <a:gd name="T1" fmla="*/ 6 h 528"/>
                    <a:gd name="T2" fmla="*/ 215 w 305"/>
                    <a:gd name="T3" fmla="*/ 6 h 528"/>
                    <a:gd name="T4" fmla="*/ 98 w 305"/>
                    <a:gd name="T5" fmla="*/ 25 h 528"/>
                    <a:gd name="T6" fmla="*/ 81 w 305"/>
                    <a:gd name="T7" fmla="*/ 30 h 528"/>
                    <a:gd name="T8" fmla="*/ 75 w 305"/>
                    <a:gd name="T9" fmla="*/ 38 h 528"/>
                    <a:gd name="T10" fmla="*/ 75 w 305"/>
                    <a:gd name="T11" fmla="*/ 55 h 528"/>
                    <a:gd name="T12" fmla="*/ 77 w 305"/>
                    <a:gd name="T13" fmla="*/ 62 h 528"/>
                    <a:gd name="T14" fmla="*/ 70 w 305"/>
                    <a:gd name="T15" fmla="*/ 83 h 528"/>
                    <a:gd name="T16" fmla="*/ 60 w 305"/>
                    <a:gd name="T17" fmla="*/ 92 h 528"/>
                    <a:gd name="T18" fmla="*/ 45 w 305"/>
                    <a:gd name="T19" fmla="*/ 102 h 528"/>
                    <a:gd name="T20" fmla="*/ 47 w 305"/>
                    <a:gd name="T21" fmla="*/ 115 h 528"/>
                    <a:gd name="T22" fmla="*/ 38 w 305"/>
                    <a:gd name="T23" fmla="*/ 132 h 528"/>
                    <a:gd name="T24" fmla="*/ 36 w 305"/>
                    <a:gd name="T25" fmla="*/ 151 h 528"/>
                    <a:gd name="T26" fmla="*/ 36 w 305"/>
                    <a:gd name="T27" fmla="*/ 158 h 528"/>
                    <a:gd name="T28" fmla="*/ 23 w 305"/>
                    <a:gd name="T29" fmla="*/ 162 h 528"/>
                    <a:gd name="T30" fmla="*/ 27 w 305"/>
                    <a:gd name="T31" fmla="*/ 181 h 528"/>
                    <a:gd name="T32" fmla="*/ 34 w 305"/>
                    <a:gd name="T33" fmla="*/ 186 h 528"/>
                    <a:gd name="T34" fmla="*/ 34 w 305"/>
                    <a:gd name="T35" fmla="*/ 192 h 528"/>
                    <a:gd name="T36" fmla="*/ 36 w 305"/>
                    <a:gd name="T37" fmla="*/ 207 h 528"/>
                    <a:gd name="T38" fmla="*/ 30 w 305"/>
                    <a:gd name="T39" fmla="*/ 220 h 528"/>
                    <a:gd name="T40" fmla="*/ 28 w 305"/>
                    <a:gd name="T41" fmla="*/ 239 h 528"/>
                    <a:gd name="T42" fmla="*/ 40 w 305"/>
                    <a:gd name="T43" fmla="*/ 241 h 528"/>
                    <a:gd name="T44" fmla="*/ 36 w 305"/>
                    <a:gd name="T45" fmla="*/ 261 h 528"/>
                    <a:gd name="T46" fmla="*/ 38 w 305"/>
                    <a:gd name="T47" fmla="*/ 278 h 528"/>
                    <a:gd name="T48" fmla="*/ 49 w 305"/>
                    <a:gd name="T49" fmla="*/ 290 h 528"/>
                    <a:gd name="T50" fmla="*/ 45 w 305"/>
                    <a:gd name="T51" fmla="*/ 295 h 528"/>
                    <a:gd name="T52" fmla="*/ 60 w 305"/>
                    <a:gd name="T53" fmla="*/ 307 h 528"/>
                    <a:gd name="T54" fmla="*/ 55 w 305"/>
                    <a:gd name="T55" fmla="*/ 310 h 528"/>
                    <a:gd name="T56" fmla="*/ 38 w 305"/>
                    <a:gd name="T57" fmla="*/ 325 h 528"/>
                    <a:gd name="T58" fmla="*/ 47 w 305"/>
                    <a:gd name="T59" fmla="*/ 333 h 528"/>
                    <a:gd name="T60" fmla="*/ 47 w 305"/>
                    <a:gd name="T61" fmla="*/ 339 h 528"/>
                    <a:gd name="T62" fmla="*/ 25 w 305"/>
                    <a:gd name="T63" fmla="*/ 361 h 528"/>
                    <a:gd name="T64" fmla="*/ 21 w 305"/>
                    <a:gd name="T65" fmla="*/ 378 h 528"/>
                    <a:gd name="T66" fmla="*/ 19 w 305"/>
                    <a:gd name="T67" fmla="*/ 389 h 528"/>
                    <a:gd name="T68" fmla="*/ 13 w 305"/>
                    <a:gd name="T69" fmla="*/ 412 h 528"/>
                    <a:gd name="T70" fmla="*/ 10 w 305"/>
                    <a:gd name="T71" fmla="*/ 423 h 528"/>
                    <a:gd name="T72" fmla="*/ 4 w 305"/>
                    <a:gd name="T73" fmla="*/ 440 h 528"/>
                    <a:gd name="T74" fmla="*/ 92 w 305"/>
                    <a:gd name="T75" fmla="*/ 449 h 528"/>
                    <a:gd name="T76" fmla="*/ 177 w 305"/>
                    <a:gd name="T77" fmla="*/ 451 h 528"/>
                    <a:gd name="T78" fmla="*/ 173 w 305"/>
                    <a:gd name="T79" fmla="*/ 483 h 528"/>
                    <a:gd name="T80" fmla="*/ 188 w 305"/>
                    <a:gd name="T81" fmla="*/ 506 h 528"/>
                    <a:gd name="T82" fmla="*/ 196 w 305"/>
                    <a:gd name="T83" fmla="*/ 523 h 528"/>
                    <a:gd name="T84" fmla="*/ 211 w 305"/>
                    <a:gd name="T85" fmla="*/ 528 h 528"/>
                    <a:gd name="T86" fmla="*/ 222 w 305"/>
                    <a:gd name="T87" fmla="*/ 512 h 528"/>
                    <a:gd name="T88" fmla="*/ 226 w 305"/>
                    <a:gd name="T89" fmla="*/ 512 h 528"/>
                    <a:gd name="T90" fmla="*/ 260 w 305"/>
                    <a:gd name="T91" fmla="*/ 502 h 528"/>
                    <a:gd name="T92" fmla="*/ 265 w 305"/>
                    <a:gd name="T93" fmla="*/ 498 h 528"/>
                    <a:gd name="T94" fmla="*/ 284 w 305"/>
                    <a:gd name="T95" fmla="*/ 502 h 528"/>
                    <a:gd name="T96" fmla="*/ 305 w 305"/>
                    <a:gd name="T97" fmla="*/ 498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5" h="528">
                      <a:moveTo>
                        <a:pt x="282" y="335"/>
                      </a:moveTo>
                      <a:lnTo>
                        <a:pt x="290" y="10"/>
                      </a:lnTo>
                      <a:lnTo>
                        <a:pt x="282" y="6"/>
                      </a:lnTo>
                      <a:lnTo>
                        <a:pt x="278" y="0"/>
                      </a:lnTo>
                      <a:lnTo>
                        <a:pt x="278" y="0"/>
                      </a:lnTo>
                      <a:lnTo>
                        <a:pt x="215" y="6"/>
                      </a:lnTo>
                      <a:lnTo>
                        <a:pt x="94" y="15"/>
                      </a:lnTo>
                      <a:lnTo>
                        <a:pt x="96" y="17"/>
                      </a:lnTo>
                      <a:lnTo>
                        <a:pt x="98" y="25"/>
                      </a:lnTo>
                      <a:lnTo>
                        <a:pt x="92" y="30"/>
                      </a:lnTo>
                      <a:lnTo>
                        <a:pt x="85" y="34"/>
                      </a:lnTo>
                      <a:lnTo>
                        <a:pt x="81" y="30"/>
                      </a:lnTo>
                      <a:lnTo>
                        <a:pt x="83" y="45"/>
                      </a:lnTo>
                      <a:lnTo>
                        <a:pt x="77" y="45"/>
                      </a:lnTo>
                      <a:lnTo>
                        <a:pt x="75" y="38"/>
                      </a:lnTo>
                      <a:lnTo>
                        <a:pt x="75" y="47"/>
                      </a:lnTo>
                      <a:lnTo>
                        <a:pt x="83" y="53"/>
                      </a:lnTo>
                      <a:lnTo>
                        <a:pt x="75" y="55"/>
                      </a:lnTo>
                      <a:lnTo>
                        <a:pt x="74" y="49"/>
                      </a:lnTo>
                      <a:lnTo>
                        <a:pt x="74" y="58"/>
                      </a:lnTo>
                      <a:lnTo>
                        <a:pt x="77" y="62"/>
                      </a:lnTo>
                      <a:lnTo>
                        <a:pt x="74" y="72"/>
                      </a:lnTo>
                      <a:lnTo>
                        <a:pt x="75" y="77"/>
                      </a:lnTo>
                      <a:lnTo>
                        <a:pt x="70" y="83"/>
                      </a:lnTo>
                      <a:lnTo>
                        <a:pt x="66" y="85"/>
                      </a:lnTo>
                      <a:lnTo>
                        <a:pt x="58" y="85"/>
                      </a:lnTo>
                      <a:lnTo>
                        <a:pt x="60" y="92"/>
                      </a:lnTo>
                      <a:lnTo>
                        <a:pt x="53" y="100"/>
                      </a:lnTo>
                      <a:lnTo>
                        <a:pt x="53" y="104"/>
                      </a:lnTo>
                      <a:lnTo>
                        <a:pt x="45" y="102"/>
                      </a:lnTo>
                      <a:lnTo>
                        <a:pt x="49" y="105"/>
                      </a:lnTo>
                      <a:lnTo>
                        <a:pt x="47" y="107"/>
                      </a:lnTo>
                      <a:lnTo>
                        <a:pt x="47" y="115"/>
                      </a:lnTo>
                      <a:lnTo>
                        <a:pt x="51" y="122"/>
                      </a:lnTo>
                      <a:lnTo>
                        <a:pt x="34" y="128"/>
                      </a:lnTo>
                      <a:lnTo>
                        <a:pt x="38" y="132"/>
                      </a:lnTo>
                      <a:lnTo>
                        <a:pt x="36" y="139"/>
                      </a:lnTo>
                      <a:lnTo>
                        <a:pt x="38" y="147"/>
                      </a:lnTo>
                      <a:lnTo>
                        <a:pt x="36" y="151"/>
                      </a:lnTo>
                      <a:lnTo>
                        <a:pt x="28" y="151"/>
                      </a:lnTo>
                      <a:lnTo>
                        <a:pt x="28" y="154"/>
                      </a:lnTo>
                      <a:lnTo>
                        <a:pt x="36" y="158"/>
                      </a:lnTo>
                      <a:lnTo>
                        <a:pt x="30" y="162"/>
                      </a:lnTo>
                      <a:lnTo>
                        <a:pt x="28" y="158"/>
                      </a:lnTo>
                      <a:lnTo>
                        <a:pt x="23" y="162"/>
                      </a:lnTo>
                      <a:lnTo>
                        <a:pt x="28" y="169"/>
                      </a:lnTo>
                      <a:lnTo>
                        <a:pt x="23" y="173"/>
                      </a:lnTo>
                      <a:lnTo>
                        <a:pt x="27" y="181"/>
                      </a:lnTo>
                      <a:lnTo>
                        <a:pt x="23" y="186"/>
                      </a:lnTo>
                      <a:lnTo>
                        <a:pt x="28" y="181"/>
                      </a:lnTo>
                      <a:lnTo>
                        <a:pt x="34" y="186"/>
                      </a:lnTo>
                      <a:lnTo>
                        <a:pt x="27" y="190"/>
                      </a:lnTo>
                      <a:lnTo>
                        <a:pt x="34" y="192"/>
                      </a:lnTo>
                      <a:lnTo>
                        <a:pt x="34" y="192"/>
                      </a:lnTo>
                      <a:lnTo>
                        <a:pt x="32" y="198"/>
                      </a:lnTo>
                      <a:lnTo>
                        <a:pt x="34" y="205"/>
                      </a:lnTo>
                      <a:lnTo>
                        <a:pt x="36" y="207"/>
                      </a:lnTo>
                      <a:lnTo>
                        <a:pt x="38" y="218"/>
                      </a:lnTo>
                      <a:lnTo>
                        <a:pt x="38" y="220"/>
                      </a:lnTo>
                      <a:lnTo>
                        <a:pt x="30" y="220"/>
                      </a:lnTo>
                      <a:lnTo>
                        <a:pt x="32" y="226"/>
                      </a:lnTo>
                      <a:lnTo>
                        <a:pt x="32" y="235"/>
                      </a:lnTo>
                      <a:lnTo>
                        <a:pt x="28" y="239"/>
                      </a:lnTo>
                      <a:lnTo>
                        <a:pt x="28" y="245"/>
                      </a:lnTo>
                      <a:lnTo>
                        <a:pt x="34" y="241"/>
                      </a:lnTo>
                      <a:lnTo>
                        <a:pt x="40" y="241"/>
                      </a:lnTo>
                      <a:lnTo>
                        <a:pt x="40" y="248"/>
                      </a:lnTo>
                      <a:lnTo>
                        <a:pt x="34" y="254"/>
                      </a:lnTo>
                      <a:lnTo>
                        <a:pt x="36" y="261"/>
                      </a:lnTo>
                      <a:lnTo>
                        <a:pt x="43" y="265"/>
                      </a:lnTo>
                      <a:lnTo>
                        <a:pt x="36" y="275"/>
                      </a:lnTo>
                      <a:lnTo>
                        <a:pt x="38" y="278"/>
                      </a:lnTo>
                      <a:lnTo>
                        <a:pt x="49" y="277"/>
                      </a:lnTo>
                      <a:lnTo>
                        <a:pt x="43" y="282"/>
                      </a:lnTo>
                      <a:lnTo>
                        <a:pt x="49" y="290"/>
                      </a:lnTo>
                      <a:lnTo>
                        <a:pt x="42" y="288"/>
                      </a:lnTo>
                      <a:lnTo>
                        <a:pt x="42" y="290"/>
                      </a:lnTo>
                      <a:lnTo>
                        <a:pt x="45" y="295"/>
                      </a:lnTo>
                      <a:lnTo>
                        <a:pt x="51" y="299"/>
                      </a:lnTo>
                      <a:lnTo>
                        <a:pt x="53" y="305"/>
                      </a:lnTo>
                      <a:lnTo>
                        <a:pt x="60" y="307"/>
                      </a:lnTo>
                      <a:lnTo>
                        <a:pt x="60" y="308"/>
                      </a:lnTo>
                      <a:lnTo>
                        <a:pt x="60" y="310"/>
                      </a:lnTo>
                      <a:lnTo>
                        <a:pt x="55" y="310"/>
                      </a:lnTo>
                      <a:lnTo>
                        <a:pt x="49" y="316"/>
                      </a:lnTo>
                      <a:lnTo>
                        <a:pt x="42" y="320"/>
                      </a:lnTo>
                      <a:lnTo>
                        <a:pt x="38" y="325"/>
                      </a:lnTo>
                      <a:lnTo>
                        <a:pt x="45" y="327"/>
                      </a:lnTo>
                      <a:lnTo>
                        <a:pt x="53" y="325"/>
                      </a:lnTo>
                      <a:lnTo>
                        <a:pt x="47" y="333"/>
                      </a:lnTo>
                      <a:lnTo>
                        <a:pt x="47" y="337"/>
                      </a:lnTo>
                      <a:lnTo>
                        <a:pt x="40" y="337"/>
                      </a:lnTo>
                      <a:lnTo>
                        <a:pt x="47" y="339"/>
                      </a:lnTo>
                      <a:lnTo>
                        <a:pt x="47" y="340"/>
                      </a:lnTo>
                      <a:lnTo>
                        <a:pt x="30" y="357"/>
                      </a:lnTo>
                      <a:lnTo>
                        <a:pt x="25" y="361"/>
                      </a:lnTo>
                      <a:lnTo>
                        <a:pt x="23" y="367"/>
                      </a:lnTo>
                      <a:lnTo>
                        <a:pt x="27" y="371"/>
                      </a:lnTo>
                      <a:lnTo>
                        <a:pt x="21" y="378"/>
                      </a:lnTo>
                      <a:lnTo>
                        <a:pt x="19" y="384"/>
                      </a:lnTo>
                      <a:lnTo>
                        <a:pt x="11" y="389"/>
                      </a:lnTo>
                      <a:lnTo>
                        <a:pt x="19" y="389"/>
                      </a:lnTo>
                      <a:lnTo>
                        <a:pt x="17" y="391"/>
                      </a:lnTo>
                      <a:lnTo>
                        <a:pt x="11" y="397"/>
                      </a:lnTo>
                      <a:lnTo>
                        <a:pt x="13" y="412"/>
                      </a:lnTo>
                      <a:lnTo>
                        <a:pt x="6" y="412"/>
                      </a:lnTo>
                      <a:lnTo>
                        <a:pt x="11" y="418"/>
                      </a:lnTo>
                      <a:lnTo>
                        <a:pt x="10" y="423"/>
                      </a:lnTo>
                      <a:lnTo>
                        <a:pt x="0" y="425"/>
                      </a:lnTo>
                      <a:lnTo>
                        <a:pt x="4" y="433"/>
                      </a:lnTo>
                      <a:lnTo>
                        <a:pt x="4" y="440"/>
                      </a:lnTo>
                      <a:lnTo>
                        <a:pt x="8" y="448"/>
                      </a:lnTo>
                      <a:lnTo>
                        <a:pt x="2" y="453"/>
                      </a:lnTo>
                      <a:lnTo>
                        <a:pt x="92" y="449"/>
                      </a:lnTo>
                      <a:lnTo>
                        <a:pt x="177" y="442"/>
                      </a:lnTo>
                      <a:lnTo>
                        <a:pt x="179" y="444"/>
                      </a:lnTo>
                      <a:lnTo>
                        <a:pt x="177" y="451"/>
                      </a:lnTo>
                      <a:lnTo>
                        <a:pt x="173" y="465"/>
                      </a:lnTo>
                      <a:lnTo>
                        <a:pt x="169" y="476"/>
                      </a:lnTo>
                      <a:lnTo>
                        <a:pt x="173" y="483"/>
                      </a:lnTo>
                      <a:lnTo>
                        <a:pt x="177" y="491"/>
                      </a:lnTo>
                      <a:lnTo>
                        <a:pt x="186" y="498"/>
                      </a:lnTo>
                      <a:lnTo>
                        <a:pt x="188" y="506"/>
                      </a:lnTo>
                      <a:lnTo>
                        <a:pt x="192" y="513"/>
                      </a:lnTo>
                      <a:lnTo>
                        <a:pt x="192" y="517"/>
                      </a:lnTo>
                      <a:lnTo>
                        <a:pt x="196" y="523"/>
                      </a:lnTo>
                      <a:lnTo>
                        <a:pt x="199" y="527"/>
                      </a:lnTo>
                      <a:lnTo>
                        <a:pt x="203" y="528"/>
                      </a:lnTo>
                      <a:lnTo>
                        <a:pt x="211" y="528"/>
                      </a:lnTo>
                      <a:lnTo>
                        <a:pt x="213" y="521"/>
                      </a:lnTo>
                      <a:lnTo>
                        <a:pt x="220" y="515"/>
                      </a:lnTo>
                      <a:lnTo>
                        <a:pt x="222" y="512"/>
                      </a:lnTo>
                      <a:lnTo>
                        <a:pt x="220" y="512"/>
                      </a:lnTo>
                      <a:lnTo>
                        <a:pt x="226" y="510"/>
                      </a:lnTo>
                      <a:lnTo>
                        <a:pt x="226" y="512"/>
                      </a:lnTo>
                      <a:lnTo>
                        <a:pt x="231" y="510"/>
                      </a:lnTo>
                      <a:lnTo>
                        <a:pt x="246" y="504"/>
                      </a:lnTo>
                      <a:lnTo>
                        <a:pt x="260" y="502"/>
                      </a:lnTo>
                      <a:lnTo>
                        <a:pt x="263" y="500"/>
                      </a:lnTo>
                      <a:lnTo>
                        <a:pt x="254" y="498"/>
                      </a:lnTo>
                      <a:lnTo>
                        <a:pt x="265" y="498"/>
                      </a:lnTo>
                      <a:lnTo>
                        <a:pt x="271" y="502"/>
                      </a:lnTo>
                      <a:lnTo>
                        <a:pt x="278" y="506"/>
                      </a:lnTo>
                      <a:lnTo>
                        <a:pt x="284" y="502"/>
                      </a:lnTo>
                      <a:lnTo>
                        <a:pt x="288" y="500"/>
                      </a:lnTo>
                      <a:lnTo>
                        <a:pt x="301" y="506"/>
                      </a:lnTo>
                      <a:lnTo>
                        <a:pt x="305" y="498"/>
                      </a:lnTo>
                      <a:lnTo>
                        <a:pt x="305" y="495"/>
                      </a:lnTo>
                      <a:lnTo>
                        <a:pt x="282" y="335"/>
                      </a:lnTo>
                      <a:close/>
                    </a:path>
                  </a:pathLst>
                </a:custGeom>
                <a:solidFill>
                  <a:schemeClr val="accent2"/>
                </a:solid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32" name="Freeform 84"/>
              <p:cNvSpPr>
                <a:spLocks/>
              </p:cNvSpPr>
              <p:nvPr/>
            </p:nvSpPr>
            <p:spPr bwMode="auto">
              <a:xfrm>
                <a:off x="3695576" y="2665797"/>
                <a:ext cx="693618" cy="224114"/>
              </a:xfrm>
              <a:custGeom>
                <a:avLst/>
                <a:gdLst>
                  <a:gd name="T0" fmla="*/ 487 w 722"/>
                  <a:gd name="T1" fmla="*/ 33 h 257"/>
                  <a:gd name="T2" fmla="*/ 421 w 722"/>
                  <a:gd name="T3" fmla="*/ 39 h 257"/>
                  <a:gd name="T4" fmla="*/ 355 w 722"/>
                  <a:gd name="T5" fmla="*/ 47 h 257"/>
                  <a:gd name="T6" fmla="*/ 271 w 722"/>
                  <a:gd name="T7" fmla="*/ 54 h 257"/>
                  <a:gd name="T8" fmla="*/ 199 w 722"/>
                  <a:gd name="T9" fmla="*/ 62 h 257"/>
                  <a:gd name="T10" fmla="*/ 177 w 722"/>
                  <a:gd name="T11" fmla="*/ 60 h 257"/>
                  <a:gd name="T12" fmla="*/ 183 w 722"/>
                  <a:gd name="T13" fmla="*/ 80 h 257"/>
                  <a:gd name="T14" fmla="*/ 58 w 722"/>
                  <a:gd name="T15" fmla="*/ 96 h 257"/>
                  <a:gd name="T16" fmla="*/ 53 w 722"/>
                  <a:gd name="T17" fmla="*/ 90 h 257"/>
                  <a:gd name="T18" fmla="*/ 57 w 722"/>
                  <a:gd name="T19" fmla="*/ 105 h 257"/>
                  <a:gd name="T20" fmla="*/ 53 w 722"/>
                  <a:gd name="T21" fmla="*/ 114 h 257"/>
                  <a:gd name="T22" fmla="*/ 51 w 722"/>
                  <a:gd name="T23" fmla="*/ 127 h 257"/>
                  <a:gd name="T24" fmla="*/ 43 w 722"/>
                  <a:gd name="T25" fmla="*/ 146 h 257"/>
                  <a:gd name="T26" fmla="*/ 47 w 722"/>
                  <a:gd name="T27" fmla="*/ 156 h 257"/>
                  <a:gd name="T28" fmla="*/ 43 w 722"/>
                  <a:gd name="T29" fmla="*/ 165 h 257"/>
                  <a:gd name="T30" fmla="*/ 30 w 722"/>
                  <a:gd name="T31" fmla="*/ 174 h 257"/>
                  <a:gd name="T32" fmla="*/ 27 w 722"/>
                  <a:gd name="T33" fmla="*/ 180 h 257"/>
                  <a:gd name="T34" fmla="*/ 27 w 722"/>
                  <a:gd name="T35" fmla="*/ 191 h 257"/>
                  <a:gd name="T36" fmla="*/ 19 w 722"/>
                  <a:gd name="T37" fmla="*/ 197 h 257"/>
                  <a:gd name="T38" fmla="*/ 21 w 722"/>
                  <a:gd name="T39" fmla="*/ 210 h 257"/>
                  <a:gd name="T40" fmla="*/ 11 w 722"/>
                  <a:gd name="T41" fmla="*/ 208 h 257"/>
                  <a:gd name="T42" fmla="*/ 15 w 722"/>
                  <a:gd name="T43" fmla="*/ 214 h 257"/>
                  <a:gd name="T44" fmla="*/ 19 w 722"/>
                  <a:gd name="T45" fmla="*/ 240 h 257"/>
                  <a:gd name="T46" fmla="*/ 11 w 722"/>
                  <a:gd name="T47" fmla="*/ 244 h 257"/>
                  <a:gd name="T48" fmla="*/ 0 w 722"/>
                  <a:gd name="T49" fmla="*/ 255 h 257"/>
                  <a:gd name="T50" fmla="*/ 121 w 722"/>
                  <a:gd name="T51" fmla="*/ 248 h 257"/>
                  <a:gd name="T52" fmla="*/ 184 w 722"/>
                  <a:gd name="T53" fmla="*/ 242 h 257"/>
                  <a:gd name="T54" fmla="*/ 310 w 722"/>
                  <a:gd name="T55" fmla="*/ 231 h 257"/>
                  <a:gd name="T56" fmla="*/ 485 w 722"/>
                  <a:gd name="T57" fmla="*/ 208 h 257"/>
                  <a:gd name="T58" fmla="*/ 521 w 722"/>
                  <a:gd name="T59" fmla="*/ 178 h 257"/>
                  <a:gd name="T60" fmla="*/ 540 w 722"/>
                  <a:gd name="T61" fmla="*/ 169 h 257"/>
                  <a:gd name="T62" fmla="*/ 543 w 722"/>
                  <a:gd name="T63" fmla="*/ 152 h 257"/>
                  <a:gd name="T64" fmla="*/ 564 w 722"/>
                  <a:gd name="T65" fmla="*/ 137 h 257"/>
                  <a:gd name="T66" fmla="*/ 583 w 722"/>
                  <a:gd name="T67" fmla="*/ 133 h 257"/>
                  <a:gd name="T68" fmla="*/ 617 w 722"/>
                  <a:gd name="T69" fmla="*/ 105 h 257"/>
                  <a:gd name="T70" fmla="*/ 626 w 722"/>
                  <a:gd name="T71" fmla="*/ 99 h 257"/>
                  <a:gd name="T72" fmla="*/ 637 w 722"/>
                  <a:gd name="T73" fmla="*/ 86 h 257"/>
                  <a:gd name="T74" fmla="*/ 641 w 722"/>
                  <a:gd name="T75" fmla="*/ 77 h 257"/>
                  <a:gd name="T76" fmla="*/ 654 w 722"/>
                  <a:gd name="T77" fmla="*/ 79 h 257"/>
                  <a:gd name="T78" fmla="*/ 666 w 722"/>
                  <a:gd name="T79" fmla="*/ 71 h 257"/>
                  <a:gd name="T80" fmla="*/ 675 w 722"/>
                  <a:gd name="T81" fmla="*/ 60 h 257"/>
                  <a:gd name="T82" fmla="*/ 694 w 722"/>
                  <a:gd name="T83" fmla="*/ 60 h 257"/>
                  <a:gd name="T84" fmla="*/ 705 w 722"/>
                  <a:gd name="T85" fmla="*/ 37 h 257"/>
                  <a:gd name="T86" fmla="*/ 718 w 722"/>
                  <a:gd name="T87" fmla="*/ 28 h 257"/>
                  <a:gd name="T88" fmla="*/ 720 w 722"/>
                  <a:gd name="T89" fmla="*/ 9 h 257"/>
                  <a:gd name="T90" fmla="*/ 713 w 722"/>
                  <a:gd name="T91" fmla="*/ 0 h 257"/>
                  <a:gd name="T92" fmla="*/ 651 w 722"/>
                  <a:gd name="T93" fmla="*/ 11 h 257"/>
                  <a:gd name="T94" fmla="*/ 579 w 722"/>
                  <a:gd name="T95" fmla="*/ 20 h 257"/>
                  <a:gd name="T96" fmla="*/ 543 w 722"/>
                  <a:gd name="T97" fmla="*/ 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2" h="257">
                    <a:moveTo>
                      <a:pt x="513" y="30"/>
                    </a:moveTo>
                    <a:lnTo>
                      <a:pt x="487" y="33"/>
                    </a:lnTo>
                    <a:lnTo>
                      <a:pt x="459" y="37"/>
                    </a:lnTo>
                    <a:lnTo>
                      <a:pt x="421" y="39"/>
                    </a:lnTo>
                    <a:lnTo>
                      <a:pt x="397" y="43"/>
                    </a:lnTo>
                    <a:lnTo>
                      <a:pt x="355" y="47"/>
                    </a:lnTo>
                    <a:lnTo>
                      <a:pt x="314" y="49"/>
                    </a:lnTo>
                    <a:lnTo>
                      <a:pt x="271" y="54"/>
                    </a:lnTo>
                    <a:lnTo>
                      <a:pt x="235" y="58"/>
                    </a:lnTo>
                    <a:lnTo>
                      <a:pt x="199" y="62"/>
                    </a:lnTo>
                    <a:lnTo>
                      <a:pt x="192" y="60"/>
                    </a:lnTo>
                    <a:lnTo>
                      <a:pt x="177" y="60"/>
                    </a:lnTo>
                    <a:lnTo>
                      <a:pt x="183" y="73"/>
                    </a:lnTo>
                    <a:lnTo>
                      <a:pt x="183" y="80"/>
                    </a:lnTo>
                    <a:lnTo>
                      <a:pt x="64" y="90"/>
                    </a:lnTo>
                    <a:lnTo>
                      <a:pt x="58" y="96"/>
                    </a:lnTo>
                    <a:lnTo>
                      <a:pt x="58" y="90"/>
                    </a:lnTo>
                    <a:lnTo>
                      <a:pt x="53" y="90"/>
                    </a:lnTo>
                    <a:lnTo>
                      <a:pt x="55" y="97"/>
                    </a:lnTo>
                    <a:lnTo>
                      <a:pt x="57" y="105"/>
                    </a:lnTo>
                    <a:lnTo>
                      <a:pt x="49" y="107"/>
                    </a:lnTo>
                    <a:lnTo>
                      <a:pt x="53" y="114"/>
                    </a:lnTo>
                    <a:lnTo>
                      <a:pt x="45" y="122"/>
                    </a:lnTo>
                    <a:lnTo>
                      <a:pt x="51" y="127"/>
                    </a:lnTo>
                    <a:lnTo>
                      <a:pt x="47" y="135"/>
                    </a:lnTo>
                    <a:lnTo>
                      <a:pt x="43" y="146"/>
                    </a:lnTo>
                    <a:lnTo>
                      <a:pt x="45" y="150"/>
                    </a:lnTo>
                    <a:lnTo>
                      <a:pt x="47" y="156"/>
                    </a:lnTo>
                    <a:lnTo>
                      <a:pt x="40" y="159"/>
                    </a:lnTo>
                    <a:lnTo>
                      <a:pt x="43" y="165"/>
                    </a:lnTo>
                    <a:lnTo>
                      <a:pt x="36" y="171"/>
                    </a:lnTo>
                    <a:lnTo>
                      <a:pt x="30" y="174"/>
                    </a:lnTo>
                    <a:lnTo>
                      <a:pt x="27" y="178"/>
                    </a:lnTo>
                    <a:lnTo>
                      <a:pt x="27" y="180"/>
                    </a:lnTo>
                    <a:lnTo>
                      <a:pt x="32" y="186"/>
                    </a:lnTo>
                    <a:lnTo>
                      <a:pt x="27" y="191"/>
                    </a:lnTo>
                    <a:lnTo>
                      <a:pt x="23" y="195"/>
                    </a:lnTo>
                    <a:lnTo>
                      <a:pt x="19" y="197"/>
                    </a:lnTo>
                    <a:lnTo>
                      <a:pt x="23" y="205"/>
                    </a:lnTo>
                    <a:lnTo>
                      <a:pt x="21" y="210"/>
                    </a:lnTo>
                    <a:lnTo>
                      <a:pt x="17" y="206"/>
                    </a:lnTo>
                    <a:lnTo>
                      <a:pt x="11" y="208"/>
                    </a:lnTo>
                    <a:lnTo>
                      <a:pt x="10" y="216"/>
                    </a:lnTo>
                    <a:lnTo>
                      <a:pt x="15" y="214"/>
                    </a:lnTo>
                    <a:lnTo>
                      <a:pt x="15" y="221"/>
                    </a:lnTo>
                    <a:lnTo>
                      <a:pt x="19" y="240"/>
                    </a:lnTo>
                    <a:lnTo>
                      <a:pt x="17" y="242"/>
                    </a:lnTo>
                    <a:lnTo>
                      <a:pt x="11" y="244"/>
                    </a:lnTo>
                    <a:lnTo>
                      <a:pt x="8" y="252"/>
                    </a:lnTo>
                    <a:lnTo>
                      <a:pt x="0" y="255"/>
                    </a:lnTo>
                    <a:lnTo>
                      <a:pt x="0" y="257"/>
                    </a:lnTo>
                    <a:lnTo>
                      <a:pt x="121" y="248"/>
                    </a:lnTo>
                    <a:lnTo>
                      <a:pt x="184" y="242"/>
                    </a:lnTo>
                    <a:lnTo>
                      <a:pt x="184" y="242"/>
                    </a:lnTo>
                    <a:lnTo>
                      <a:pt x="184" y="240"/>
                    </a:lnTo>
                    <a:lnTo>
                      <a:pt x="310" y="231"/>
                    </a:lnTo>
                    <a:lnTo>
                      <a:pt x="408" y="220"/>
                    </a:lnTo>
                    <a:lnTo>
                      <a:pt x="485" y="208"/>
                    </a:lnTo>
                    <a:lnTo>
                      <a:pt x="521" y="206"/>
                    </a:lnTo>
                    <a:lnTo>
                      <a:pt x="521" y="178"/>
                    </a:lnTo>
                    <a:lnTo>
                      <a:pt x="534" y="174"/>
                    </a:lnTo>
                    <a:lnTo>
                      <a:pt x="540" y="169"/>
                    </a:lnTo>
                    <a:lnTo>
                      <a:pt x="542" y="159"/>
                    </a:lnTo>
                    <a:lnTo>
                      <a:pt x="543" y="152"/>
                    </a:lnTo>
                    <a:lnTo>
                      <a:pt x="549" y="144"/>
                    </a:lnTo>
                    <a:lnTo>
                      <a:pt x="564" y="137"/>
                    </a:lnTo>
                    <a:lnTo>
                      <a:pt x="577" y="137"/>
                    </a:lnTo>
                    <a:lnTo>
                      <a:pt x="583" y="133"/>
                    </a:lnTo>
                    <a:lnTo>
                      <a:pt x="604" y="114"/>
                    </a:lnTo>
                    <a:lnTo>
                      <a:pt x="617" y="105"/>
                    </a:lnTo>
                    <a:lnTo>
                      <a:pt x="622" y="105"/>
                    </a:lnTo>
                    <a:lnTo>
                      <a:pt x="626" y="99"/>
                    </a:lnTo>
                    <a:lnTo>
                      <a:pt x="630" y="84"/>
                    </a:lnTo>
                    <a:lnTo>
                      <a:pt x="637" y="86"/>
                    </a:lnTo>
                    <a:lnTo>
                      <a:pt x="637" y="80"/>
                    </a:lnTo>
                    <a:lnTo>
                      <a:pt x="641" y="77"/>
                    </a:lnTo>
                    <a:lnTo>
                      <a:pt x="647" y="73"/>
                    </a:lnTo>
                    <a:lnTo>
                      <a:pt x="654" y="79"/>
                    </a:lnTo>
                    <a:lnTo>
                      <a:pt x="658" y="79"/>
                    </a:lnTo>
                    <a:lnTo>
                      <a:pt x="666" y="71"/>
                    </a:lnTo>
                    <a:lnTo>
                      <a:pt x="668" y="65"/>
                    </a:lnTo>
                    <a:lnTo>
                      <a:pt x="675" y="60"/>
                    </a:lnTo>
                    <a:lnTo>
                      <a:pt x="688" y="54"/>
                    </a:lnTo>
                    <a:lnTo>
                      <a:pt x="694" y="60"/>
                    </a:lnTo>
                    <a:lnTo>
                      <a:pt x="699" y="52"/>
                    </a:lnTo>
                    <a:lnTo>
                      <a:pt x="705" y="37"/>
                    </a:lnTo>
                    <a:lnTo>
                      <a:pt x="711" y="32"/>
                    </a:lnTo>
                    <a:lnTo>
                      <a:pt x="718" y="28"/>
                    </a:lnTo>
                    <a:lnTo>
                      <a:pt x="720" y="17"/>
                    </a:lnTo>
                    <a:lnTo>
                      <a:pt x="720" y="9"/>
                    </a:lnTo>
                    <a:lnTo>
                      <a:pt x="722" y="0"/>
                    </a:lnTo>
                    <a:lnTo>
                      <a:pt x="713" y="0"/>
                    </a:lnTo>
                    <a:lnTo>
                      <a:pt x="686" y="7"/>
                    </a:lnTo>
                    <a:lnTo>
                      <a:pt x="651" y="11"/>
                    </a:lnTo>
                    <a:lnTo>
                      <a:pt x="594" y="20"/>
                    </a:lnTo>
                    <a:lnTo>
                      <a:pt x="579" y="20"/>
                    </a:lnTo>
                    <a:lnTo>
                      <a:pt x="553" y="24"/>
                    </a:lnTo>
                    <a:lnTo>
                      <a:pt x="543" y="28"/>
                    </a:lnTo>
                    <a:lnTo>
                      <a:pt x="513" y="3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85"/>
              <p:cNvSpPr>
                <a:spLocks/>
              </p:cNvSpPr>
              <p:nvPr/>
            </p:nvSpPr>
            <p:spPr bwMode="auto">
              <a:xfrm>
                <a:off x="3746493" y="2737304"/>
                <a:ext cx="4803" cy="6976"/>
              </a:xfrm>
              <a:custGeom>
                <a:avLst/>
                <a:gdLst>
                  <a:gd name="T0" fmla="*/ 0 w 5"/>
                  <a:gd name="T1" fmla="*/ 8 h 8"/>
                  <a:gd name="T2" fmla="*/ 5 w 5"/>
                  <a:gd name="T3" fmla="*/ 8 h 8"/>
                  <a:gd name="T4" fmla="*/ 4 w 5"/>
                  <a:gd name="T5" fmla="*/ 0 h 8"/>
                  <a:gd name="T6" fmla="*/ 0 w 5"/>
                  <a:gd name="T7" fmla="*/ 8 h 8"/>
                </a:gdLst>
                <a:ahLst/>
                <a:cxnLst>
                  <a:cxn ang="0">
                    <a:pos x="T0" y="T1"/>
                  </a:cxn>
                  <a:cxn ang="0">
                    <a:pos x="T2" y="T3"/>
                  </a:cxn>
                  <a:cxn ang="0">
                    <a:pos x="T4" y="T5"/>
                  </a:cxn>
                  <a:cxn ang="0">
                    <a:pos x="T6" y="T7"/>
                  </a:cxn>
                </a:cxnLst>
                <a:rect l="0" t="0" r="r" b="b"/>
                <a:pathLst>
                  <a:path w="5" h="8">
                    <a:moveTo>
                      <a:pt x="0" y="8"/>
                    </a:moveTo>
                    <a:lnTo>
                      <a:pt x="5" y="8"/>
                    </a:lnTo>
                    <a:lnTo>
                      <a:pt x="4" y="0"/>
                    </a:lnTo>
                    <a:lnTo>
                      <a:pt x="0" y="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86"/>
              <p:cNvSpPr>
                <a:spLocks/>
              </p:cNvSpPr>
              <p:nvPr/>
            </p:nvSpPr>
            <p:spPr bwMode="auto">
              <a:xfrm>
                <a:off x="3746493" y="2737304"/>
                <a:ext cx="4803" cy="6976"/>
              </a:xfrm>
              <a:custGeom>
                <a:avLst/>
                <a:gdLst>
                  <a:gd name="T0" fmla="*/ 0 w 5"/>
                  <a:gd name="T1" fmla="*/ 8 h 8"/>
                  <a:gd name="T2" fmla="*/ 5 w 5"/>
                  <a:gd name="T3" fmla="*/ 8 h 8"/>
                  <a:gd name="T4" fmla="*/ 4 w 5"/>
                  <a:gd name="T5" fmla="*/ 0 h 8"/>
                  <a:gd name="T6" fmla="*/ 0 w 5"/>
                  <a:gd name="T7" fmla="*/ 8 h 8"/>
                </a:gdLst>
                <a:ahLst/>
                <a:cxnLst>
                  <a:cxn ang="0">
                    <a:pos x="T0" y="T1"/>
                  </a:cxn>
                  <a:cxn ang="0">
                    <a:pos x="T2" y="T3"/>
                  </a:cxn>
                  <a:cxn ang="0">
                    <a:pos x="T4" y="T5"/>
                  </a:cxn>
                  <a:cxn ang="0">
                    <a:pos x="T6" y="T7"/>
                  </a:cxn>
                </a:cxnLst>
                <a:rect l="0" t="0" r="r" b="b"/>
                <a:pathLst>
                  <a:path w="5" h="8">
                    <a:moveTo>
                      <a:pt x="0" y="8"/>
                    </a:moveTo>
                    <a:lnTo>
                      <a:pt x="5" y="8"/>
                    </a:lnTo>
                    <a:lnTo>
                      <a:pt x="4" y="0"/>
                    </a:lnTo>
                    <a:lnTo>
                      <a:pt x="0" y="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87"/>
              <p:cNvSpPr>
                <a:spLocks/>
              </p:cNvSpPr>
              <p:nvPr/>
            </p:nvSpPr>
            <p:spPr bwMode="auto">
              <a:xfrm>
                <a:off x="3757060" y="2460868"/>
                <a:ext cx="592746" cy="283413"/>
              </a:xfrm>
              <a:custGeom>
                <a:avLst/>
                <a:gdLst>
                  <a:gd name="T0" fmla="*/ 568 w 617"/>
                  <a:gd name="T1" fmla="*/ 103 h 325"/>
                  <a:gd name="T2" fmla="*/ 555 w 617"/>
                  <a:gd name="T3" fmla="*/ 67 h 325"/>
                  <a:gd name="T4" fmla="*/ 551 w 617"/>
                  <a:gd name="T5" fmla="*/ 52 h 325"/>
                  <a:gd name="T6" fmla="*/ 532 w 617"/>
                  <a:gd name="T7" fmla="*/ 39 h 325"/>
                  <a:gd name="T8" fmla="*/ 513 w 617"/>
                  <a:gd name="T9" fmla="*/ 24 h 325"/>
                  <a:gd name="T10" fmla="*/ 495 w 617"/>
                  <a:gd name="T11" fmla="*/ 37 h 325"/>
                  <a:gd name="T12" fmla="*/ 472 w 617"/>
                  <a:gd name="T13" fmla="*/ 34 h 325"/>
                  <a:gd name="T14" fmla="*/ 455 w 617"/>
                  <a:gd name="T15" fmla="*/ 41 h 325"/>
                  <a:gd name="T16" fmla="*/ 423 w 617"/>
                  <a:gd name="T17" fmla="*/ 32 h 325"/>
                  <a:gd name="T18" fmla="*/ 401 w 617"/>
                  <a:gd name="T19" fmla="*/ 9 h 325"/>
                  <a:gd name="T20" fmla="*/ 367 w 617"/>
                  <a:gd name="T21" fmla="*/ 0 h 325"/>
                  <a:gd name="T22" fmla="*/ 357 w 617"/>
                  <a:gd name="T23" fmla="*/ 17 h 325"/>
                  <a:gd name="T24" fmla="*/ 361 w 617"/>
                  <a:gd name="T25" fmla="*/ 37 h 325"/>
                  <a:gd name="T26" fmla="*/ 325 w 617"/>
                  <a:gd name="T27" fmla="*/ 47 h 325"/>
                  <a:gd name="T28" fmla="*/ 312 w 617"/>
                  <a:gd name="T29" fmla="*/ 58 h 325"/>
                  <a:gd name="T30" fmla="*/ 308 w 617"/>
                  <a:gd name="T31" fmla="*/ 81 h 325"/>
                  <a:gd name="T32" fmla="*/ 291 w 617"/>
                  <a:gd name="T33" fmla="*/ 103 h 325"/>
                  <a:gd name="T34" fmla="*/ 280 w 617"/>
                  <a:gd name="T35" fmla="*/ 124 h 325"/>
                  <a:gd name="T36" fmla="*/ 260 w 617"/>
                  <a:gd name="T37" fmla="*/ 133 h 325"/>
                  <a:gd name="T38" fmla="*/ 239 w 617"/>
                  <a:gd name="T39" fmla="*/ 118 h 325"/>
                  <a:gd name="T40" fmla="*/ 229 w 617"/>
                  <a:gd name="T41" fmla="*/ 135 h 325"/>
                  <a:gd name="T42" fmla="*/ 224 w 617"/>
                  <a:gd name="T43" fmla="*/ 156 h 325"/>
                  <a:gd name="T44" fmla="*/ 205 w 617"/>
                  <a:gd name="T45" fmla="*/ 143 h 325"/>
                  <a:gd name="T46" fmla="*/ 188 w 617"/>
                  <a:gd name="T47" fmla="*/ 158 h 325"/>
                  <a:gd name="T48" fmla="*/ 177 w 617"/>
                  <a:gd name="T49" fmla="*/ 161 h 325"/>
                  <a:gd name="T50" fmla="*/ 139 w 617"/>
                  <a:gd name="T51" fmla="*/ 158 h 325"/>
                  <a:gd name="T52" fmla="*/ 134 w 617"/>
                  <a:gd name="T53" fmla="*/ 159 h 325"/>
                  <a:gd name="T54" fmla="*/ 117 w 617"/>
                  <a:gd name="T55" fmla="*/ 169 h 325"/>
                  <a:gd name="T56" fmla="*/ 105 w 617"/>
                  <a:gd name="T57" fmla="*/ 176 h 325"/>
                  <a:gd name="T58" fmla="*/ 100 w 617"/>
                  <a:gd name="T59" fmla="*/ 197 h 325"/>
                  <a:gd name="T60" fmla="*/ 87 w 617"/>
                  <a:gd name="T61" fmla="*/ 214 h 325"/>
                  <a:gd name="T62" fmla="*/ 70 w 617"/>
                  <a:gd name="T63" fmla="*/ 229 h 325"/>
                  <a:gd name="T64" fmla="*/ 79 w 617"/>
                  <a:gd name="T65" fmla="*/ 248 h 325"/>
                  <a:gd name="T66" fmla="*/ 62 w 617"/>
                  <a:gd name="T67" fmla="*/ 252 h 325"/>
                  <a:gd name="T68" fmla="*/ 34 w 617"/>
                  <a:gd name="T69" fmla="*/ 244 h 325"/>
                  <a:gd name="T70" fmla="*/ 17 w 617"/>
                  <a:gd name="T71" fmla="*/ 267 h 325"/>
                  <a:gd name="T72" fmla="*/ 21 w 617"/>
                  <a:gd name="T73" fmla="*/ 284 h 325"/>
                  <a:gd name="T74" fmla="*/ 21 w 617"/>
                  <a:gd name="T75" fmla="*/ 306 h 325"/>
                  <a:gd name="T76" fmla="*/ 2 w 617"/>
                  <a:gd name="T77" fmla="*/ 315 h 325"/>
                  <a:gd name="T78" fmla="*/ 119 w 617"/>
                  <a:gd name="T79" fmla="*/ 308 h 325"/>
                  <a:gd name="T80" fmla="*/ 135 w 617"/>
                  <a:gd name="T81" fmla="*/ 297 h 325"/>
                  <a:gd name="T82" fmla="*/ 250 w 617"/>
                  <a:gd name="T83" fmla="*/ 284 h 325"/>
                  <a:gd name="T84" fmla="*/ 357 w 617"/>
                  <a:gd name="T85" fmla="*/ 274 h 325"/>
                  <a:gd name="T86" fmla="*/ 449 w 617"/>
                  <a:gd name="T87" fmla="*/ 265 h 325"/>
                  <a:gd name="T88" fmla="*/ 502 w 617"/>
                  <a:gd name="T89" fmla="*/ 252 h 325"/>
                  <a:gd name="T90" fmla="*/ 532 w 617"/>
                  <a:gd name="T91" fmla="*/ 237 h 325"/>
                  <a:gd name="T92" fmla="*/ 547 w 617"/>
                  <a:gd name="T93" fmla="*/ 221 h 325"/>
                  <a:gd name="T94" fmla="*/ 562 w 617"/>
                  <a:gd name="T95" fmla="*/ 203 h 325"/>
                  <a:gd name="T96" fmla="*/ 590 w 617"/>
                  <a:gd name="T97" fmla="*/ 171 h 325"/>
                  <a:gd name="T98" fmla="*/ 588 w 617"/>
                  <a:gd name="T99" fmla="*/ 128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17" h="325">
                    <a:moveTo>
                      <a:pt x="588" y="128"/>
                    </a:moveTo>
                    <a:lnTo>
                      <a:pt x="575" y="109"/>
                    </a:lnTo>
                    <a:lnTo>
                      <a:pt x="568" y="103"/>
                    </a:lnTo>
                    <a:lnTo>
                      <a:pt x="566" y="96"/>
                    </a:lnTo>
                    <a:lnTo>
                      <a:pt x="551" y="81"/>
                    </a:lnTo>
                    <a:lnTo>
                      <a:pt x="555" y="67"/>
                    </a:lnTo>
                    <a:lnTo>
                      <a:pt x="555" y="60"/>
                    </a:lnTo>
                    <a:lnTo>
                      <a:pt x="551" y="58"/>
                    </a:lnTo>
                    <a:lnTo>
                      <a:pt x="551" y="52"/>
                    </a:lnTo>
                    <a:lnTo>
                      <a:pt x="545" y="47"/>
                    </a:lnTo>
                    <a:lnTo>
                      <a:pt x="540" y="39"/>
                    </a:lnTo>
                    <a:lnTo>
                      <a:pt x="532" y="39"/>
                    </a:lnTo>
                    <a:lnTo>
                      <a:pt x="526" y="34"/>
                    </a:lnTo>
                    <a:lnTo>
                      <a:pt x="521" y="20"/>
                    </a:lnTo>
                    <a:lnTo>
                      <a:pt x="513" y="24"/>
                    </a:lnTo>
                    <a:lnTo>
                      <a:pt x="506" y="32"/>
                    </a:lnTo>
                    <a:lnTo>
                      <a:pt x="502" y="37"/>
                    </a:lnTo>
                    <a:lnTo>
                      <a:pt x="495" y="37"/>
                    </a:lnTo>
                    <a:lnTo>
                      <a:pt x="489" y="41"/>
                    </a:lnTo>
                    <a:lnTo>
                      <a:pt x="481" y="35"/>
                    </a:lnTo>
                    <a:lnTo>
                      <a:pt x="472" y="34"/>
                    </a:lnTo>
                    <a:lnTo>
                      <a:pt x="466" y="35"/>
                    </a:lnTo>
                    <a:lnTo>
                      <a:pt x="461" y="41"/>
                    </a:lnTo>
                    <a:lnTo>
                      <a:pt x="455" y="41"/>
                    </a:lnTo>
                    <a:lnTo>
                      <a:pt x="440" y="32"/>
                    </a:lnTo>
                    <a:lnTo>
                      <a:pt x="436" y="30"/>
                    </a:lnTo>
                    <a:lnTo>
                      <a:pt x="423" y="32"/>
                    </a:lnTo>
                    <a:lnTo>
                      <a:pt x="416" y="30"/>
                    </a:lnTo>
                    <a:lnTo>
                      <a:pt x="404" y="17"/>
                    </a:lnTo>
                    <a:lnTo>
                      <a:pt x="401" y="9"/>
                    </a:lnTo>
                    <a:lnTo>
                      <a:pt x="384" y="2"/>
                    </a:lnTo>
                    <a:lnTo>
                      <a:pt x="372" y="5"/>
                    </a:lnTo>
                    <a:lnTo>
                      <a:pt x="367" y="0"/>
                    </a:lnTo>
                    <a:lnTo>
                      <a:pt x="357" y="5"/>
                    </a:lnTo>
                    <a:lnTo>
                      <a:pt x="354" y="9"/>
                    </a:lnTo>
                    <a:lnTo>
                      <a:pt x="357" y="17"/>
                    </a:lnTo>
                    <a:lnTo>
                      <a:pt x="355" y="24"/>
                    </a:lnTo>
                    <a:lnTo>
                      <a:pt x="363" y="32"/>
                    </a:lnTo>
                    <a:lnTo>
                      <a:pt x="361" y="37"/>
                    </a:lnTo>
                    <a:lnTo>
                      <a:pt x="346" y="41"/>
                    </a:lnTo>
                    <a:lnTo>
                      <a:pt x="333" y="52"/>
                    </a:lnTo>
                    <a:lnTo>
                      <a:pt x="325" y="47"/>
                    </a:lnTo>
                    <a:lnTo>
                      <a:pt x="318" y="50"/>
                    </a:lnTo>
                    <a:lnTo>
                      <a:pt x="312" y="50"/>
                    </a:lnTo>
                    <a:lnTo>
                      <a:pt x="312" y="58"/>
                    </a:lnTo>
                    <a:lnTo>
                      <a:pt x="316" y="65"/>
                    </a:lnTo>
                    <a:lnTo>
                      <a:pt x="312" y="73"/>
                    </a:lnTo>
                    <a:lnTo>
                      <a:pt x="308" y="81"/>
                    </a:lnTo>
                    <a:lnTo>
                      <a:pt x="301" y="84"/>
                    </a:lnTo>
                    <a:lnTo>
                      <a:pt x="299" y="97"/>
                    </a:lnTo>
                    <a:lnTo>
                      <a:pt x="291" y="103"/>
                    </a:lnTo>
                    <a:lnTo>
                      <a:pt x="284" y="103"/>
                    </a:lnTo>
                    <a:lnTo>
                      <a:pt x="280" y="116"/>
                    </a:lnTo>
                    <a:lnTo>
                      <a:pt x="280" y="124"/>
                    </a:lnTo>
                    <a:lnTo>
                      <a:pt x="278" y="131"/>
                    </a:lnTo>
                    <a:lnTo>
                      <a:pt x="273" y="135"/>
                    </a:lnTo>
                    <a:lnTo>
                      <a:pt x="260" y="133"/>
                    </a:lnTo>
                    <a:lnTo>
                      <a:pt x="252" y="131"/>
                    </a:lnTo>
                    <a:lnTo>
                      <a:pt x="246" y="120"/>
                    </a:lnTo>
                    <a:lnTo>
                      <a:pt x="239" y="118"/>
                    </a:lnTo>
                    <a:lnTo>
                      <a:pt x="243" y="124"/>
                    </a:lnTo>
                    <a:lnTo>
                      <a:pt x="235" y="129"/>
                    </a:lnTo>
                    <a:lnTo>
                      <a:pt x="229" y="135"/>
                    </a:lnTo>
                    <a:lnTo>
                      <a:pt x="231" y="143"/>
                    </a:lnTo>
                    <a:lnTo>
                      <a:pt x="226" y="150"/>
                    </a:lnTo>
                    <a:lnTo>
                      <a:pt x="224" y="156"/>
                    </a:lnTo>
                    <a:lnTo>
                      <a:pt x="216" y="152"/>
                    </a:lnTo>
                    <a:lnTo>
                      <a:pt x="211" y="150"/>
                    </a:lnTo>
                    <a:lnTo>
                      <a:pt x="205" y="143"/>
                    </a:lnTo>
                    <a:lnTo>
                      <a:pt x="199" y="148"/>
                    </a:lnTo>
                    <a:lnTo>
                      <a:pt x="192" y="152"/>
                    </a:lnTo>
                    <a:lnTo>
                      <a:pt x="188" y="158"/>
                    </a:lnTo>
                    <a:lnTo>
                      <a:pt x="188" y="161"/>
                    </a:lnTo>
                    <a:lnTo>
                      <a:pt x="184" y="167"/>
                    </a:lnTo>
                    <a:lnTo>
                      <a:pt x="177" y="161"/>
                    </a:lnTo>
                    <a:lnTo>
                      <a:pt x="156" y="154"/>
                    </a:lnTo>
                    <a:lnTo>
                      <a:pt x="149" y="158"/>
                    </a:lnTo>
                    <a:lnTo>
                      <a:pt x="139" y="158"/>
                    </a:lnTo>
                    <a:lnTo>
                      <a:pt x="143" y="165"/>
                    </a:lnTo>
                    <a:lnTo>
                      <a:pt x="135" y="167"/>
                    </a:lnTo>
                    <a:lnTo>
                      <a:pt x="134" y="159"/>
                    </a:lnTo>
                    <a:lnTo>
                      <a:pt x="128" y="163"/>
                    </a:lnTo>
                    <a:lnTo>
                      <a:pt x="113" y="161"/>
                    </a:lnTo>
                    <a:lnTo>
                      <a:pt x="117" y="169"/>
                    </a:lnTo>
                    <a:lnTo>
                      <a:pt x="113" y="175"/>
                    </a:lnTo>
                    <a:lnTo>
                      <a:pt x="105" y="175"/>
                    </a:lnTo>
                    <a:lnTo>
                      <a:pt x="105" y="176"/>
                    </a:lnTo>
                    <a:lnTo>
                      <a:pt x="102" y="184"/>
                    </a:lnTo>
                    <a:lnTo>
                      <a:pt x="98" y="190"/>
                    </a:lnTo>
                    <a:lnTo>
                      <a:pt x="100" y="197"/>
                    </a:lnTo>
                    <a:lnTo>
                      <a:pt x="104" y="205"/>
                    </a:lnTo>
                    <a:lnTo>
                      <a:pt x="100" y="210"/>
                    </a:lnTo>
                    <a:lnTo>
                      <a:pt x="87" y="214"/>
                    </a:lnTo>
                    <a:lnTo>
                      <a:pt x="79" y="220"/>
                    </a:lnTo>
                    <a:lnTo>
                      <a:pt x="73" y="221"/>
                    </a:lnTo>
                    <a:lnTo>
                      <a:pt x="70" y="229"/>
                    </a:lnTo>
                    <a:lnTo>
                      <a:pt x="72" y="235"/>
                    </a:lnTo>
                    <a:lnTo>
                      <a:pt x="77" y="242"/>
                    </a:lnTo>
                    <a:lnTo>
                      <a:pt x="79" y="248"/>
                    </a:lnTo>
                    <a:lnTo>
                      <a:pt x="73" y="257"/>
                    </a:lnTo>
                    <a:lnTo>
                      <a:pt x="68" y="255"/>
                    </a:lnTo>
                    <a:lnTo>
                      <a:pt x="62" y="252"/>
                    </a:lnTo>
                    <a:lnTo>
                      <a:pt x="49" y="248"/>
                    </a:lnTo>
                    <a:lnTo>
                      <a:pt x="41" y="244"/>
                    </a:lnTo>
                    <a:lnTo>
                      <a:pt x="34" y="244"/>
                    </a:lnTo>
                    <a:lnTo>
                      <a:pt x="28" y="246"/>
                    </a:lnTo>
                    <a:lnTo>
                      <a:pt x="17" y="259"/>
                    </a:lnTo>
                    <a:lnTo>
                      <a:pt x="17" y="267"/>
                    </a:lnTo>
                    <a:lnTo>
                      <a:pt x="21" y="270"/>
                    </a:lnTo>
                    <a:lnTo>
                      <a:pt x="23" y="276"/>
                    </a:lnTo>
                    <a:lnTo>
                      <a:pt x="21" y="284"/>
                    </a:lnTo>
                    <a:lnTo>
                      <a:pt x="23" y="293"/>
                    </a:lnTo>
                    <a:lnTo>
                      <a:pt x="17" y="299"/>
                    </a:lnTo>
                    <a:lnTo>
                      <a:pt x="21" y="306"/>
                    </a:lnTo>
                    <a:lnTo>
                      <a:pt x="17" y="315"/>
                    </a:lnTo>
                    <a:lnTo>
                      <a:pt x="10" y="314"/>
                    </a:lnTo>
                    <a:lnTo>
                      <a:pt x="2" y="315"/>
                    </a:lnTo>
                    <a:lnTo>
                      <a:pt x="0" y="325"/>
                    </a:lnTo>
                    <a:lnTo>
                      <a:pt x="119" y="315"/>
                    </a:lnTo>
                    <a:lnTo>
                      <a:pt x="119" y="308"/>
                    </a:lnTo>
                    <a:lnTo>
                      <a:pt x="113" y="295"/>
                    </a:lnTo>
                    <a:lnTo>
                      <a:pt x="128" y="295"/>
                    </a:lnTo>
                    <a:lnTo>
                      <a:pt x="135" y="297"/>
                    </a:lnTo>
                    <a:lnTo>
                      <a:pt x="171" y="293"/>
                    </a:lnTo>
                    <a:lnTo>
                      <a:pt x="207" y="289"/>
                    </a:lnTo>
                    <a:lnTo>
                      <a:pt x="250" y="284"/>
                    </a:lnTo>
                    <a:lnTo>
                      <a:pt x="291" y="282"/>
                    </a:lnTo>
                    <a:lnTo>
                      <a:pt x="333" y="278"/>
                    </a:lnTo>
                    <a:lnTo>
                      <a:pt x="357" y="274"/>
                    </a:lnTo>
                    <a:lnTo>
                      <a:pt x="395" y="272"/>
                    </a:lnTo>
                    <a:lnTo>
                      <a:pt x="423" y="268"/>
                    </a:lnTo>
                    <a:lnTo>
                      <a:pt x="449" y="265"/>
                    </a:lnTo>
                    <a:lnTo>
                      <a:pt x="479" y="263"/>
                    </a:lnTo>
                    <a:lnTo>
                      <a:pt x="489" y="259"/>
                    </a:lnTo>
                    <a:lnTo>
                      <a:pt x="502" y="252"/>
                    </a:lnTo>
                    <a:lnTo>
                      <a:pt x="510" y="250"/>
                    </a:lnTo>
                    <a:lnTo>
                      <a:pt x="517" y="244"/>
                    </a:lnTo>
                    <a:lnTo>
                      <a:pt x="532" y="237"/>
                    </a:lnTo>
                    <a:lnTo>
                      <a:pt x="534" y="231"/>
                    </a:lnTo>
                    <a:lnTo>
                      <a:pt x="542" y="225"/>
                    </a:lnTo>
                    <a:lnTo>
                      <a:pt x="547" y="221"/>
                    </a:lnTo>
                    <a:lnTo>
                      <a:pt x="553" y="214"/>
                    </a:lnTo>
                    <a:lnTo>
                      <a:pt x="553" y="208"/>
                    </a:lnTo>
                    <a:lnTo>
                      <a:pt x="562" y="203"/>
                    </a:lnTo>
                    <a:lnTo>
                      <a:pt x="562" y="195"/>
                    </a:lnTo>
                    <a:lnTo>
                      <a:pt x="566" y="188"/>
                    </a:lnTo>
                    <a:lnTo>
                      <a:pt x="590" y="171"/>
                    </a:lnTo>
                    <a:lnTo>
                      <a:pt x="617" y="139"/>
                    </a:lnTo>
                    <a:lnTo>
                      <a:pt x="604" y="139"/>
                    </a:lnTo>
                    <a:lnTo>
                      <a:pt x="588" y="12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88"/>
              <p:cNvSpPr>
                <a:spLocks/>
              </p:cNvSpPr>
              <p:nvPr/>
            </p:nvSpPr>
            <p:spPr bwMode="auto">
              <a:xfrm>
                <a:off x="3834876" y="1902761"/>
                <a:ext cx="26899" cy="46218"/>
              </a:xfrm>
              <a:custGeom>
                <a:avLst/>
                <a:gdLst>
                  <a:gd name="T0" fmla="*/ 26 w 28"/>
                  <a:gd name="T1" fmla="*/ 0 h 53"/>
                  <a:gd name="T2" fmla="*/ 21 w 28"/>
                  <a:gd name="T3" fmla="*/ 6 h 53"/>
                  <a:gd name="T4" fmla="*/ 17 w 28"/>
                  <a:gd name="T5" fmla="*/ 14 h 53"/>
                  <a:gd name="T6" fmla="*/ 9 w 28"/>
                  <a:gd name="T7" fmla="*/ 19 h 53"/>
                  <a:gd name="T8" fmla="*/ 9 w 28"/>
                  <a:gd name="T9" fmla="*/ 27 h 53"/>
                  <a:gd name="T10" fmla="*/ 4 w 28"/>
                  <a:gd name="T11" fmla="*/ 34 h 53"/>
                  <a:gd name="T12" fmla="*/ 0 w 28"/>
                  <a:gd name="T13" fmla="*/ 44 h 53"/>
                  <a:gd name="T14" fmla="*/ 4 w 28"/>
                  <a:gd name="T15" fmla="*/ 51 h 53"/>
                  <a:gd name="T16" fmla="*/ 11 w 28"/>
                  <a:gd name="T17" fmla="*/ 53 h 53"/>
                  <a:gd name="T18" fmla="*/ 15 w 28"/>
                  <a:gd name="T19" fmla="*/ 46 h 53"/>
                  <a:gd name="T20" fmla="*/ 19 w 28"/>
                  <a:gd name="T21" fmla="*/ 40 h 53"/>
                  <a:gd name="T22" fmla="*/ 19 w 28"/>
                  <a:gd name="T23" fmla="*/ 32 h 53"/>
                  <a:gd name="T24" fmla="*/ 24 w 28"/>
                  <a:gd name="T25" fmla="*/ 23 h 53"/>
                  <a:gd name="T26" fmla="*/ 23 w 28"/>
                  <a:gd name="T27" fmla="*/ 17 h 53"/>
                  <a:gd name="T28" fmla="*/ 28 w 28"/>
                  <a:gd name="T29" fmla="*/ 2 h 53"/>
                  <a:gd name="T30" fmla="*/ 26 w 28"/>
                  <a:gd name="T3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53">
                    <a:moveTo>
                      <a:pt x="26" y="0"/>
                    </a:moveTo>
                    <a:lnTo>
                      <a:pt x="21" y="6"/>
                    </a:lnTo>
                    <a:lnTo>
                      <a:pt x="17" y="14"/>
                    </a:lnTo>
                    <a:lnTo>
                      <a:pt x="9" y="19"/>
                    </a:lnTo>
                    <a:lnTo>
                      <a:pt x="9" y="27"/>
                    </a:lnTo>
                    <a:lnTo>
                      <a:pt x="4" y="34"/>
                    </a:lnTo>
                    <a:lnTo>
                      <a:pt x="0" y="44"/>
                    </a:lnTo>
                    <a:lnTo>
                      <a:pt x="4" y="51"/>
                    </a:lnTo>
                    <a:lnTo>
                      <a:pt x="11" y="53"/>
                    </a:lnTo>
                    <a:lnTo>
                      <a:pt x="15" y="46"/>
                    </a:lnTo>
                    <a:lnTo>
                      <a:pt x="19" y="40"/>
                    </a:lnTo>
                    <a:lnTo>
                      <a:pt x="19" y="32"/>
                    </a:lnTo>
                    <a:lnTo>
                      <a:pt x="24" y="23"/>
                    </a:lnTo>
                    <a:lnTo>
                      <a:pt x="23" y="17"/>
                    </a:lnTo>
                    <a:lnTo>
                      <a:pt x="28" y="2"/>
                    </a:lnTo>
                    <a:lnTo>
                      <a:pt x="26"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89"/>
              <p:cNvSpPr>
                <a:spLocks/>
              </p:cNvSpPr>
              <p:nvPr/>
            </p:nvSpPr>
            <p:spPr bwMode="auto">
              <a:xfrm>
                <a:off x="3834876" y="1902761"/>
                <a:ext cx="26899" cy="46218"/>
              </a:xfrm>
              <a:custGeom>
                <a:avLst/>
                <a:gdLst>
                  <a:gd name="T0" fmla="*/ 26 w 28"/>
                  <a:gd name="T1" fmla="*/ 0 h 53"/>
                  <a:gd name="T2" fmla="*/ 21 w 28"/>
                  <a:gd name="T3" fmla="*/ 6 h 53"/>
                  <a:gd name="T4" fmla="*/ 17 w 28"/>
                  <a:gd name="T5" fmla="*/ 14 h 53"/>
                  <a:gd name="T6" fmla="*/ 9 w 28"/>
                  <a:gd name="T7" fmla="*/ 19 h 53"/>
                  <a:gd name="T8" fmla="*/ 9 w 28"/>
                  <a:gd name="T9" fmla="*/ 27 h 53"/>
                  <a:gd name="T10" fmla="*/ 4 w 28"/>
                  <a:gd name="T11" fmla="*/ 34 h 53"/>
                  <a:gd name="T12" fmla="*/ 0 w 28"/>
                  <a:gd name="T13" fmla="*/ 44 h 53"/>
                  <a:gd name="T14" fmla="*/ 4 w 28"/>
                  <a:gd name="T15" fmla="*/ 51 h 53"/>
                  <a:gd name="T16" fmla="*/ 11 w 28"/>
                  <a:gd name="T17" fmla="*/ 53 h 53"/>
                  <a:gd name="T18" fmla="*/ 15 w 28"/>
                  <a:gd name="T19" fmla="*/ 46 h 53"/>
                  <a:gd name="T20" fmla="*/ 19 w 28"/>
                  <a:gd name="T21" fmla="*/ 40 h 53"/>
                  <a:gd name="T22" fmla="*/ 19 w 28"/>
                  <a:gd name="T23" fmla="*/ 32 h 53"/>
                  <a:gd name="T24" fmla="*/ 24 w 28"/>
                  <a:gd name="T25" fmla="*/ 23 h 53"/>
                  <a:gd name="T26" fmla="*/ 23 w 28"/>
                  <a:gd name="T27" fmla="*/ 17 h 53"/>
                  <a:gd name="T28" fmla="*/ 28 w 28"/>
                  <a:gd name="T29" fmla="*/ 2 h 53"/>
                  <a:gd name="T30" fmla="*/ 26 w 28"/>
                  <a:gd name="T3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53">
                    <a:moveTo>
                      <a:pt x="26" y="0"/>
                    </a:moveTo>
                    <a:lnTo>
                      <a:pt x="21" y="6"/>
                    </a:lnTo>
                    <a:lnTo>
                      <a:pt x="17" y="14"/>
                    </a:lnTo>
                    <a:lnTo>
                      <a:pt x="9" y="19"/>
                    </a:lnTo>
                    <a:lnTo>
                      <a:pt x="9" y="27"/>
                    </a:lnTo>
                    <a:lnTo>
                      <a:pt x="4" y="34"/>
                    </a:lnTo>
                    <a:lnTo>
                      <a:pt x="0" y="44"/>
                    </a:lnTo>
                    <a:lnTo>
                      <a:pt x="4" y="51"/>
                    </a:lnTo>
                    <a:lnTo>
                      <a:pt x="11" y="53"/>
                    </a:lnTo>
                    <a:lnTo>
                      <a:pt x="15" y="46"/>
                    </a:lnTo>
                    <a:lnTo>
                      <a:pt x="19" y="40"/>
                    </a:lnTo>
                    <a:lnTo>
                      <a:pt x="19" y="32"/>
                    </a:lnTo>
                    <a:lnTo>
                      <a:pt x="24" y="23"/>
                    </a:lnTo>
                    <a:lnTo>
                      <a:pt x="23" y="17"/>
                    </a:lnTo>
                    <a:lnTo>
                      <a:pt x="28" y="2"/>
                    </a:lnTo>
                    <a:lnTo>
                      <a:pt x="26"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90"/>
              <p:cNvSpPr>
                <a:spLocks/>
              </p:cNvSpPr>
              <p:nvPr/>
            </p:nvSpPr>
            <p:spPr bwMode="auto">
              <a:xfrm>
                <a:off x="3957845" y="1848695"/>
                <a:ext cx="6725" cy="14825"/>
              </a:xfrm>
              <a:custGeom>
                <a:avLst/>
                <a:gdLst>
                  <a:gd name="T0" fmla="*/ 2 w 7"/>
                  <a:gd name="T1" fmla="*/ 4 h 17"/>
                  <a:gd name="T2" fmla="*/ 0 w 7"/>
                  <a:gd name="T3" fmla="*/ 10 h 17"/>
                  <a:gd name="T4" fmla="*/ 0 w 7"/>
                  <a:gd name="T5" fmla="*/ 17 h 17"/>
                  <a:gd name="T6" fmla="*/ 7 w 7"/>
                  <a:gd name="T7" fmla="*/ 15 h 17"/>
                  <a:gd name="T8" fmla="*/ 7 w 7"/>
                  <a:gd name="T9" fmla="*/ 2 h 17"/>
                  <a:gd name="T10" fmla="*/ 7 w 7"/>
                  <a:gd name="T11" fmla="*/ 0 h 17"/>
                  <a:gd name="T12" fmla="*/ 2 w 7"/>
                  <a:gd name="T13" fmla="*/ 4 h 17"/>
                </a:gdLst>
                <a:ahLst/>
                <a:cxnLst>
                  <a:cxn ang="0">
                    <a:pos x="T0" y="T1"/>
                  </a:cxn>
                  <a:cxn ang="0">
                    <a:pos x="T2" y="T3"/>
                  </a:cxn>
                  <a:cxn ang="0">
                    <a:pos x="T4" y="T5"/>
                  </a:cxn>
                  <a:cxn ang="0">
                    <a:pos x="T6" y="T7"/>
                  </a:cxn>
                  <a:cxn ang="0">
                    <a:pos x="T8" y="T9"/>
                  </a:cxn>
                  <a:cxn ang="0">
                    <a:pos x="T10" y="T11"/>
                  </a:cxn>
                  <a:cxn ang="0">
                    <a:pos x="T12" y="T13"/>
                  </a:cxn>
                </a:cxnLst>
                <a:rect l="0" t="0" r="r" b="b"/>
                <a:pathLst>
                  <a:path w="7" h="17">
                    <a:moveTo>
                      <a:pt x="2" y="4"/>
                    </a:moveTo>
                    <a:lnTo>
                      <a:pt x="0" y="10"/>
                    </a:lnTo>
                    <a:lnTo>
                      <a:pt x="0" y="17"/>
                    </a:lnTo>
                    <a:lnTo>
                      <a:pt x="7" y="15"/>
                    </a:lnTo>
                    <a:lnTo>
                      <a:pt x="7" y="2"/>
                    </a:lnTo>
                    <a:lnTo>
                      <a:pt x="7" y="0"/>
                    </a:lnTo>
                    <a:lnTo>
                      <a:pt x="2" y="4"/>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92"/>
              <p:cNvSpPr>
                <a:spLocks/>
              </p:cNvSpPr>
              <p:nvPr/>
            </p:nvSpPr>
            <p:spPr bwMode="auto">
              <a:xfrm>
                <a:off x="4076970" y="1801605"/>
                <a:ext cx="26899" cy="16569"/>
              </a:xfrm>
              <a:custGeom>
                <a:avLst/>
                <a:gdLst>
                  <a:gd name="T0" fmla="*/ 7 w 28"/>
                  <a:gd name="T1" fmla="*/ 19 h 19"/>
                  <a:gd name="T2" fmla="*/ 21 w 28"/>
                  <a:gd name="T3" fmla="*/ 17 h 19"/>
                  <a:gd name="T4" fmla="*/ 28 w 28"/>
                  <a:gd name="T5" fmla="*/ 13 h 19"/>
                  <a:gd name="T6" fmla="*/ 24 w 28"/>
                  <a:gd name="T7" fmla="*/ 6 h 19"/>
                  <a:gd name="T8" fmla="*/ 17 w 28"/>
                  <a:gd name="T9" fmla="*/ 0 h 19"/>
                  <a:gd name="T10" fmla="*/ 11 w 28"/>
                  <a:gd name="T11" fmla="*/ 0 h 19"/>
                  <a:gd name="T12" fmla="*/ 13 w 28"/>
                  <a:gd name="T13" fmla="*/ 6 h 19"/>
                  <a:gd name="T14" fmla="*/ 7 w 28"/>
                  <a:gd name="T15" fmla="*/ 11 h 19"/>
                  <a:gd name="T16" fmla="*/ 0 w 28"/>
                  <a:gd name="T17" fmla="*/ 13 h 19"/>
                  <a:gd name="T18" fmla="*/ 7 w 28"/>
                  <a:gd name="T19" fmla="*/ 17 h 19"/>
                  <a:gd name="T20" fmla="*/ 7 w 28"/>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9">
                    <a:moveTo>
                      <a:pt x="7" y="19"/>
                    </a:moveTo>
                    <a:lnTo>
                      <a:pt x="21" y="17"/>
                    </a:lnTo>
                    <a:lnTo>
                      <a:pt x="28" y="13"/>
                    </a:lnTo>
                    <a:lnTo>
                      <a:pt x="24" y="6"/>
                    </a:lnTo>
                    <a:lnTo>
                      <a:pt x="17" y="0"/>
                    </a:lnTo>
                    <a:lnTo>
                      <a:pt x="11" y="0"/>
                    </a:lnTo>
                    <a:lnTo>
                      <a:pt x="13" y="6"/>
                    </a:lnTo>
                    <a:lnTo>
                      <a:pt x="7" y="11"/>
                    </a:lnTo>
                    <a:lnTo>
                      <a:pt x="0" y="13"/>
                    </a:lnTo>
                    <a:lnTo>
                      <a:pt x="7" y="17"/>
                    </a:lnTo>
                    <a:lnTo>
                      <a:pt x="7" y="19"/>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93"/>
              <p:cNvSpPr>
                <a:spLocks/>
              </p:cNvSpPr>
              <p:nvPr/>
            </p:nvSpPr>
            <p:spPr bwMode="auto">
              <a:xfrm>
                <a:off x="4076970" y="1801605"/>
                <a:ext cx="26899" cy="16569"/>
              </a:xfrm>
              <a:custGeom>
                <a:avLst/>
                <a:gdLst>
                  <a:gd name="T0" fmla="*/ 7 w 28"/>
                  <a:gd name="T1" fmla="*/ 19 h 19"/>
                  <a:gd name="T2" fmla="*/ 21 w 28"/>
                  <a:gd name="T3" fmla="*/ 17 h 19"/>
                  <a:gd name="T4" fmla="*/ 28 w 28"/>
                  <a:gd name="T5" fmla="*/ 13 h 19"/>
                  <a:gd name="T6" fmla="*/ 24 w 28"/>
                  <a:gd name="T7" fmla="*/ 6 h 19"/>
                  <a:gd name="T8" fmla="*/ 17 w 28"/>
                  <a:gd name="T9" fmla="*/ 0 h 19"/>
                  <a:gd name="T10" fmla="*/ 11 w 28"/>
                  <a:gd name="T11" fmla="*/ 0 h 19"/>
                  <a:gd name="T12" fmla="*/ 13 w 28"/>
                  <a:gd name="T13" fmla="*/ 6 h 19"/>
                  <a:gd name="T14" fmla="*/ 7 w 28"/>
                  <a:gd name="T15" fmla="*/ 11 h 19"/>
                  <a:gd name="T16" fmla="*/ 0 w 28"/>
                  <a:gd name="T17" fmla="*/ 13 h 19"/>
                  <a:gd name="T18" fmla="*/ 7 w 28"/>
                  <a:gd name="T19" fmla="*/ 17 h 19"/>
                  <a:gd name="T20" fmla="*/ 7 w 28"/>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9">
                    <a:moveTo>
                      <a:pt x="7" y="19"/>
                    </a:moveTo>
                    <a:lnTo>
                      <a:pt x="21" y="17"/>
                    </a:lnTo>
                    <a:lnTo>
                      <a:pt x="28" y="13"/>
                    </a:lnTo>
                    <a:lnTo>
                      <a:pt x="24" y="6"/>
                    </a:lnTo>
                    <a:lnTo>
                      <a:pt x="17" y="0"/>
                    </a:lnTo>
                    <a:lnTo>
                      <a:pt x="11" y="0"/>
                    </a:lnTo>
                    <a:lnTo>
                      <a:pt x="13" y="6"/>
                    </a:lnTo>
                    <a:lnTo>
                      <a:pt x="7" y="11"/>
                    </a:lnTo>
                    <a:lnTo>
                      <a:pt x="0" y="13"/>
                    </a:lnTo>
                    <a:lnTo>
                      <a:pt x="7" y="17"/>
                    </a:lnTo>
                    <a:lnTo>
                      <a:pt x="7" y="19"/>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94"/>
              <p:cNvSpPr>
                <a:spLocks/>
              </p:cNvSpPr>
              <p:nvPr/>
            </p:nvSpPr>
            <p:spPr bwMode="auto">
              <a:xfrm>
                <a:off x="3853129" y="2216696"/>
                <a:ext cx="252661" cy="396779"/>
              </a:xfrm>
              <a:custGeom>
                <a:avLst/>
                <a:gdLst>
                  <a:gd name="T0" fmla="*/ 24 w 263"/>
                  <a:gd name="T1" fmla="*/ 289 h 455"/>
                  <a:gd name="T2" fmla="*/ 24 w 263"/>
                  <a:gd name="T3" fmla="*/ 304 h 455"/>
                  <a:gd name="T4" fmla="*/ 30 w 263"/>
                  <a:gd name="T5" fmla="*/ 319 h 455"/>
                  <a:gd name="T6" fmla="*/ 35 w 263"/>
                  <a:gd name="T7" fmla="*/ 332 h 455"/>
                  <a:gd name="T8" fmla="*/ 37 w 263"/>
                  <a:gd name="T9" fmla="*/ 355 h 455"/>
                  <a:gd name="T10" fmla="*/ 30 w 263"/>
                  <a:gd name="T11" fmla="*/ 370 h 455"/>
                  <a:gd name="T12" fmla="*/ 20 w 263"/>
                  <a:gd name="T13" fmla="*/ 391 h 455"/>
                  <a:gd name="T14" fmla="*/ 7 w 263"/>
                  <a:gd name="T15" fmla="*/ 404 h 455"/>
                  <a:gd name="T16" fmla="*/ 7 w 263"/>
                  <a:gd name="T17" fmla="*/ 411 h 455"/>
                  <a:gd name="T18" fmla="*/ 4 w 263"/>
                  <a:gd name="T19" fmla="*/ 426 h 455"/>
                  <a:gd name="T20" fmla="*/ 0 w 263"/>
                  <a:gd name="T21" fmla="*/ 447 h 455"/>
                  <a:gd name="T22" fmla="*/ 13 w 263"/>
                  <a:gd name="T23" fmla="*/ 455 h 455"/>
                  <a:gd name="T24" fmla="*/ 13 w 263"/>
                  <a:gd name="T25" fmla="*/ 441 h 455"/>
                  <a:gd name="T26" fmla="*/ 34 w 263"/>
                  <a:gd name="T27" fmla="*/ 439 h 455"/>
                  <a:gd name="T28" fmla="*/ 43 w 263"/>
                  <a:gd name="T29" fmla="*/ 445 h 455"/>
                  <a:gd name="T30" fmla="*/ 49 w 263"/>
                  <a:gd name="T31" fmla="*/ 438 h 455"/>
                  <a:gd name="T32" fmla="*/ 77 w 263"/>
                  <a:gd name="T33" fmla="*/ 441 h 455"/>
                  <a:gd name="T34" fmla="*/ 88 w 263"/>
                  <a:gd name="T35" fmla="*/ 441 h 455"/>
                  <a:gd name="T36" fmla="*/ 92 w 263"/>
                  <a:gd name="T37" fmla="*/ 432 h 455"/>
                  <a:gd name="T38" fmla="*/ 105 w 263"/>
                  <a:gd name="T39" fmla="*/ 423 h 455"/>
                  <a:gd name="T40" fmla="*/ 116 w 263"/>
                  <a:gd name="T41" fmla="*/ 432 h 455"/>
                  <a:gd name="T42" fmla="*/ 126 w 263"/>
                  <a:gd name="T43" fmla="*/ 430 h 455"/>
                  <a:gd name="T44" fmla="*/ 129 w 263"/>
                  <a:gd name="T45" fmla="*/ 415 h 455"/>
                  <a:gd name="T46" fmla="*/ 143 w 263"/>
                  <a:gd name="T47" fmla="*/ 404 h 455"/>
                  <a:gd name="T48" fmla="*/ 146 w 263"/>
                  <a:gd name="T49" fmla="*/ 400 h 455"/>
                  <a:gd name="T50" fmla="*/ 160 w 263"/>
                  <a:gd name="T51" fmla="*/ 413 h 455"/>
                  <a:gd name="T52" fmla="*/ 178 w 263"/>
                  <a:gd name="T53" fmla="*/ 411 h 455"/>
                  <a:gd name="T54" fmla="*/ 180 w 263"/>
                  <a:gd name="T55" fmla="*/ 396 h 455"/>
                  <a:gd name="T56" fmla="*/ 191 w 263"/>
                  <a:gd name="T57" fmla="*/ 383 h 455"/>
                  <a:gd name="T58" fmla="*/ 201 w 263"/>
                  <a:gd name="T59" fmla="*/ 364 h 455"/>
                  <a:gd name="T60" fmla="*/ 212 w 263"/>
                  <a:gd name="T61" fmla="*/ 353 h 455"/>
                  <a:gd name="T62" fmla="*/ 212 w 263"/>
                  <a:gd name="T63" fmla="*/ 338 h 455"/>
                  <a:gd name="T64" fmla="*/ 218 w 263"/>
                  <a:gd name="T65" fmla="*/ 330 h 455"/>
                  <a:gd name="T66" fmla="*/ 233 w 263"/>
                  <a:gd name="T67" fmla="*/ 332 h 455"/>
                  <a:gd name="T68" fmla="*/ 261 w 263"/>
                  <a:gd name="T69" fmla="*/ 317 h 455"/>
                  <a:gd name="T70" fmla="*/ 255 w 263"/>
                  <a:gd name="T71" fmla="*/ 304 h 455"/>
                  <a:gd name="T72" fmla="*/ 254 w 263"/>
                  <a:gd name="T73" fmla="*/ 289 h 455"/>
                  <a:gd name="T74" fmla="*/ 237 w 263"/>
                  <a:gd name="T75" fmla="*/ 105 h 455"/>
                  <a:gd name="T76" fmla="*/ 216 w 263"/>
                  <a:gd name="T77" fmla="*/ 0 h 455"/>
                  <a:gd name="T78" fmla="*/ 66 w 263"/>
                  <a:gd name="T79" fmla="*/ 16 h 455"/>
                  <a:gd name="T80" fmla="*/ 47 w 263"/>
                  <a:gd name="T81" fmla="*/ 28 h 455"/>
                  <a:gd name="T82" fmla="*/ 26 w 263"/>
                  <a:gd name="T83" fmla="*/ 37 h 455"/>
                  <a:gd name="T84" fmla="*/ 7 w 263"/>
                  <a:gd name="T85" fmla="*/ 28 h 455"/>
                  <a:gd name="T86" fmla="*/ 32 w 263"/>
                  <a:gd name="T87" fmla="*/ 282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3" h="455">
                    <a:moveTo>
                      <a:pt x="32" y="282"/>
                    </a:moveTo>
                    <a:lnTo>
                      <a:pt x="24" y="289"/>
                    </a:lnTo>
                    <a:lnTo>
                      <a:pt x="28" y="297"/>
                    </a:lnTo>
                    <a:lnTo>
                      <a:pt x="24" y="304"/>
                    </a:lnTo>
                    <a:lnTo>
                      <a:pt x="24" y="312"/>
                    </a:lnTo>
                    <a:lnTo>
                      <a:pt x="30" y="319"/>
                    </a:lnTo>
                    <a:lnTo>
                      <a:pt x="35" y="327"/>
                    </a:lnTo>
                    <a:lnTo>
                      <a:pt x="35" y="332"/>
                    </a:lnTo>
                    <a:lnTo>
                      <a:pt x="39" y="347"/>
                    </a:lnTo>
                    <a:lnTo>
                      <a:pt x="37" y="355"/>
                    </a:lnTo>
                    <a:lnTo>
                      <a:pt x="35" y="355"/>
                    </a:lnTo>
                    <a:lnTo>
                      <a:pt x="30" y="370"/>
                    </a:lnTo>
                    <a:lnTo>
                      <a:pt x="28" y="376"/>
                    </a:lnTo>
                    <a:lnTo>
                      <a:pt x="20" y="391"/>
                    </a:lnTo>
                    <a:lnTo>
                      <a:pt x="15" y="398"/>
                    </a:lnTo>
                    <a:lnTo>
                      <a:pt x="7" y="404"/>
                    </a:lnTo>
                    <a:lnTo>
                      <a:pt x="7" y="411"/>
                    </a:lnTo>
                    <a:lnTo>
                      <a:pt x="7" y="411"/>
                    </a:lnTo>
                    <a:lnTo>
                      <a:pt x="5" y="426"/>
                    </a:lnTo>
                    <a:lnTo>
                      <a:pt x="4" y="426"/>
                    </a:lnTo>
                    <a:lnTo>
                      <a:pt x="4" y="439"/>
                    </a:lnTo>
                    <a:lnTo>
                      <a:pt x="0" y="447"/>
                    </a:lnTo>
                    <a:lnTo>
                      <a:pt x="5" y="455"/>
                    </a:lnTo>
                    <a:lnTo>
                      <a:pt x="13" y="455"/>
                    </a:lnTo>
                    <a:lnTo>
                      <a:pt x="17" y="449"/>
                    </a:lnTo>
                    <a:lnTo>
                      <a:pt x="13" y="441"/>
                    </a:lnTo>
                    <a:lnTo>
                      <a:pt x="28" y="443"/>
                    </a:lnTo>
                    <a:lnTo>
                      <a:pt x="34" y="439"/>
                    </a:lnTo>
                    <a:lnTo>
                      <a:pt x="35" y="447"/>
                    </a:lnTo>
                    <a:lnTo>
                      <a:pt x="43" y="445"/>
                    </a:lnTo>
                    <a:lnTo>
                      <a:pt x="39" y="438"/>
                    </a:lnTo>
                    <a:lnTo>
                      <a:pt x="49" y="438"/>
                    </a:lnTo>
                    <a:lnTo>
                      <a:pt x="56" y="434"/>
                    </a:lnTo>
                    <a:lnTo>
                      <a:pt x="77" y="441"/>
                    </a:lnTo>
                    <a:lnTo>
                      <a:pt x="84" y="447"/>
                    </a:lnTo>
                    <a:lnTo>
                      <a:pt x="88" y="441"/>
                    </a:lnTo>
                    <a:lnTo>
                      <a:pt x="88" y="438"/>
                    </a:lnTo>
                    <a:lnTo>
                      <a:pt x="92" y="432"/>
                    </a:lnTo>
                    <a:lnTo>
                      <a:pt x="99" y="428"/>
                    </a:lnTo>
                    <a:lnTo>
                      <a:pt x="105" y="423"/>
                    </a:lnTo>
                    <a:lnTo>
                      <a:pt x="111" y="430"/>
                    </a:lnTo>
                    <a:lnTo>
                      <a:pt x="116" y="432"/>
                    </a:lnTo>
                    <a:lnTo>
                      <a:pt x="124" y="436"/>
                    </a:lnTo>
                    <a:lnTo>
                      <a:pt x="126" y="430"/>
                    </a:lnTo>
                    <a:lnTo>
                      <a:pt x="131" y="423"/>
                    </a:lnTo>
                    <a:lnTo>
                      <a:pt x="129" y="415"/>
                    </a:lnTo>
                    <a:lnTo>
                      <a:pt x="135" y="409"/>
                    </a:lnTo>
                    <a:lnTo>
                      <a:pt x="143" y="404"/>
                    </a:lnTo>
                    <a:lnTo>
                      <a:pt x="139" y="398"/>
                    </a:lnTo>
                    <a:lnTo>
                      <a:pt x="146" y="400"/>
                    </a:lnTo>
                    <a:lnTo>
                      <a:pt x="152" y="411"/>
                    </a:lnTo>
                    <a:lnTo>
                      <a:pt x="160" y="413"/>
                    </a:lnTo>
                    <a:lnTo>
                      <a:pt x="173" y="415"/>
                    </a:lnTo>
                    <a:lnTo>
                      <a:pt x="178" y="411"/>
                    </a:lnTo>
                    <a:lnTo>
                      <a:pt x="180" y="404"/>
                    </a:lnTo>
                    <a:lnTo>
                      <a:pt x="180" y="396"/>
                    </a:lnTo>
                    <a:lnTo>
                      <a:pt x="184" y="383"/>
                    </a:lnTo>
                    <a:lnTo>
                      <a:pt x="191" y="383"/>
                    </a:lnTo>
                    <a:lnTo>
                      <a:pt x="199" y="377"/>
                    </a:lnTo>
                    <a:lnTo>
                      <a:pt x="201" y="364"/>
                    </a:lnTo>
                    <a:lnTo>
                      <a:pt x="208" y="361"/>
                    </a:lnTo>
                    <a:lnTo>
                      <a:pt x="212" y="353"/>
                    </a:lnTo>
                    <a:lnTo>
                      <a:pt x="216" y="345"/>
                    </a:lnTo>
                    <a:lnTo>
                      <a:pt x="212" y="338"/>
                    </a:lnTo>
                    <a:lnTo>
                      <a:pt x="212" y="330"/>
                    </a:lnTo>
                    <a:lnTo>
                      <a:pt x="218" y="330"/>
                    </a:lnTo>
                    <a:lnTo>
                      <a:pt x="225" y="327"/>
                    </a:lnTo>
                    <a:lnTo>
                      <a:pt x="233" y="332"/>
                    </a:lnTo>
                    <a:lnTo>
                      <a:pt x="246" y="321"/>
                    </a:lnTo>
                    <a:lnTo>
                      <a:pt x="261" y="317"/>
                    </a:lnTo>
                    <a:lnTo>
                      <a:pt x="263" y="312"/>
                    </a:lnTo>
                    <a:lnTo>
                      <a:pt x="255" y="304"/>
                    </a:lnTo>
                    <a:lnTo>
                      <a:pt x="257" y="297"/>
                    </a:lnTo>
                    <a:lnTo>
                      <a:pt x="254" y="289"/>
                    </a:lnTo>
                    <a:lnTo>
                      <a:pt x="257" y="285"/>
                    </a:lnTo>
                    <a:lnTo>
                      <a:pt x="237" y="105"/>
                    </a:lnTo>
                    <a:lnTo>
                      <a:pt x="223" y="5"/>
                    </a:lnTo>
                    <a:lnTo>
                      <a:pt x="216" y="0"/>
                    </a:lnTo>
                    <a:lnTo>
                      <a:pt x="103" y="13"/>
                    </a:lnTo>
                    <a:lnTo>
                      <a:pt x="66" y="16"/>
                    </a:lnTo>
                    <a:lnTo>
                      <a:pt x="62" y="16"/>
                    </a:lnTo>
                    <a:lnTo>
                      <a:pt x="47" y="28"/>
                    </a:lnTo>
                    <a:lnTo>
                      <a:pt x="34" y="35"/>
                    </a:lnTo>
                    <a:lnTo>
                      <a:pt x="26" y="37"/>
                    </a:lnTo>
                    <a:lnTo>
                      <a:pt x="17" y="35"/>
                    </a:lnTo>
                    <a:lnTo>
                      <a:pt x="7" y="28"/>
                    </a:lnTo>
                    <a:lnTo>
                      <a:pt x="7" y="32"/>
                    </a:lnTo>
                    <a:lnTo>
                      <a:pt x="32" y="282"/>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42" name="Group 141"/>
              <p:cNvGrpSpPr/>
              <p:nvPr/>
            </p:nvGrpSpPr>
            <p:grpSpPr>
              <a:xfrm>
                <a:off x="3605271" y="1643765"/>
                <a:ext cx="623488" cy="586883"/>
                <a:chOff x="3605271" y="1643765"/>
                <a:chExt cx="623488" cy="586883"/>
              </a:xfrm>
              <a:grpFill/>
            </p:grpSpPr>
            <p:sp>
              <p:nvSpPr>
                <p:cNvPr id="254" name="Freeform 77"/>
                <p:cNvSpPr>
                  <a:spLocks/>
                </p:cNvSpPr>
                <p:nvPr/>
              </p:nvSpPr>
              <p:spPr bwMode="auto">
                <a:xfrm>
                  <a:off x="3681166" y="1643765"/>
                  <a:ext cx="47074" cy="36626"/>
                </a:xfrm>
                <a:custGeom>
                  <a:avLst/>
                  <a:gdLst>
                    <a:gd name="T0" fmla="*/ 10 w 49"/>
                    <a:gd name="T1" fmla="*/ 38 h 42"/>
                    <a:gd name="T2" fmla="*/ 15 w 49"/>
                    <a:gd name="T3" fmla="*/ 32 h 42"/>
                    <a:gd name="T4" fmla="*/ 19 w 49"/>
                    <a:gd name="T5" fmla="*/ 27 h 42"/>
                    <a:gd name="T6" fmla="*/ 34 w 49"/>
                    <a:gd name="T7" fmla="*/ 21 h 42"/>
                    <a:gd name="T8" fmla="*/ 40 w 49"/>
                    <a:gd name="T9" fmla="*/ 15 h 42"/>
                    <a:gd name="T10" fmla="*/ 43 w 49"/>
                    <a:gd name="T11" fmla="*/ 8 h 42"/>
                    <a:gd name="T12" fmla="*/ 49 w 49"/>
                    <a:gd name="T13" fmla="*/ 2 h 42"/>
                    <a:gd name="T14" fmla="*/ 47 w 49"/>
                    <a:gd name="T15" fmla="*/ 0 h 42"/>
                    <a:gd name="T16" fmla="*/ 40 w 49"/>
                    <a:gd name="T17" fmla="*/ 4 h 42"/>
                    <a:gd name="T18" fmla="*/ 28 w 49"/>
                    <a:gd name="T19" fmla="*/ 14 h 42"/>
                    <a:gd name="T20" fmla="*/ 13 w 49"/>
                    <a:gd name="T21" fmla="*/ 21 h 42"/>
                    <a:gd name="T22" fmla="*/ 0 w 49"/>
                    <a:gd name="T23" fmla="*/ 31 h 42"/>
                    <a:gd name="T24" fmla="*/ 0 w 49"/>
                    <a:gd name="T25" fmla="*/ 34 h 42"/>
                    <a:gd name="T26" fmla="*/ 2 w 49"/>
                    <a:gd name="T27" fmla="*/ 42 h 42"/>
                    <a:gd name="T28" fmla="*/ 10 w 49"/>
                    <a:gd name="T29" fmla="*/ 3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 h="42">
                      <a:moveTo>
                        <a:pt x="10" y="38"/>
                      </a:moveTo>
                      <a:lnTo>
                        <a:pt x="15" y="32"/>
                      </a:lnTo>
                      <a:lnTo>
                        <a:pt x="19" y="27"/>
                      </a:lnTo>
                      <a:lnTo>
                        <a:pt x="34" y="21"/>
                      </a:lnTo>
                      <a:lnTo>
                        <a:pt x="40" y="15"/>
                      </a:lnTo>
                      <a:lnTo>
                        <a:pt x="43" y="8"/>
                      </a:lnTo>
                      <a:lnTo>
                        <a:pt x="49" y="2"/>
                      </a:lnTo>
                      <a:lnTo>
                        <a:pt x="47" y="0"/>
                      </a:lnTo>
                      <a:lnTo>
                        <a:pt x="40" y="4"/>
                      </a:lnTo>
                      <a:lnTo>
                        <a:pt x="28" y="14"/>
                      </a:lnTo>
                      <a:lnTo>
                        <a:pt x="13" y="21"/>
                      </a:lnTo>
                      <a:lnTo>
                        <a:pt x="0" y="31"/>
                      </a:lnTo>
                      <a:lnTo>
                        <a:pt x="0" y="34"/>
                      </a:lnTo>
                      <a:lnTo>
                        <a:pt x="2" y="42"/>
                      </a:lnTo>
                      <a:lnTo>
                        <a:pt x="10" y="3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79"/>
                <p:cNvSpPr>
                  <a:spLocks/>
                </p:cNvSpPr>
                <p:nvPr/>
              </p:nvSpPr>
              <p:spPr bwMode="auto">
                <a:xfrm>
                  <a:off x="3728240" y="1704808"/>
                  <a:ext cx="59563" cy="47962"/>
                </a:xfrm>
                <a:custGeom>
                  <a:avLst/>
                  <a:gdLst>
                    <a:gd name="T0" fmla="*/ 2 w 62"/>
                    <a:gd name="T1" fmla="*/ 41 h 55"/>
                    <a:gd name="T2" fmla="*/ 15 w 62"/>
                    <a:gd name="T3" fmla="*/ 41 h 55"/>
                    <a:gd name="T4" fmla="*/ 15 w 62"/>
                    <a:gd name="T5" fmla="*/ 34 h 55"/>
                    <a:gd name="T6" fmla="*/ 15 w 62"/>
                    <a:gd name="T7" fmla="*/ 41 h 55"/>
                    <a:gd name="T8" fmla="*/ 9 w 62"/>
                    <a:gd name="T9" fmla="*/ 49 h 55"/>
                    <a:gd name="T10" fmla="*/ 17 w 62"/>
                    <a:gd name="T11" fmla="*/ 55 h 55"/>
                    <a:gd name="T12" fmla="*/ 26 w 62"/>
                    <a:gd name="T13" fmla="*/ 36 h 55"/>
                    <a:gd name="T14" fmla="*/ 38 w 62"/>
                    <a:gd name="T15" fmla="*/ 23 h 55"/>
                    <a:gd name="T16" fmla="*/ 45 w 62"/>
                    <a:gd name="T17" fmla="*/ 17 h 55"/>
                    <a:gd name="T18" fmla="*/ 47 w 62"/>
                    <a:gd name="T19" fmla="*/ 9 h 55"/>
                    <a:gd name="T20" fmla="*/ 56 w 62"/>
                    <a:gd name="T21" fmla="*/ 9 h 55"/>
                    <a:gd name="T22" fmla="*/ 62 w 62"/>
                    <a:gd name="T23" fmla="*/ 4 h 55"/>
                    <a:gd name="T24" fmla="*/ 56 w 62"/>
                    <a:gd name="T25" fmla="*/ 0 h 55"/>
                    <a:gd name="T26" fmla="*/ 41 w 62"/>
                    <a:gd name="T27" fmla="*/ 0 h 55"/>
                    <a:gd name="T28" fmla="*/ 26 w 62"/>
                    <a:gd name="T29" fmla="*/ 6 h 55"/>
                    <a:gd name="T30" fmla="*/ 13 w 62"/>
                    <a:gd name="T31" fmla="*/ 13 h 55"/>
                    <a:gd name="T32" fmla="*/ 4 w 62"/>
                    <a:gd name="T33" fmla="*/ 28 h 55"/>
                    <a:gd name="T34" fmla="*/ 0 w 62"/>
                    <a:gd name="T35" fmla="*/ 34 h 55"/>
                    <a:gd name="T36" fmla="*/ 2 w 62"/>
                    <a:gd name="T3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55">
                      <a:moveTo>
                        <a:pt x="2" y="41"/>
                      </a:moveTo>
                      <a:lnTo>
                        <a:pt x="15" y="41"/>
                      </a:lnTo>
                      <a:lnTo>
                        <a:pt x="15" y="34"/>
                      </a:lnTo>
                      <a:lnTo>
                        <a:pt x="15" y="41"/>
                      </a:lnTo>
                      <a:lnTo>
                        <a:pt x="9" y="49"/>
                      </a:lnTo>
                      <a:lnTo>
                        <a:pt x="17" y="55"/>
                      </a:lnTo>
                      <a:lnTo>
                        <a:pt x="26" y="36"/>
                      </a:lnTo>
                      <a:lnTo>
                        <a:pt x="38" y="23"/>
                      </a:lnTo>
                      <a:lnTo>
                        <a:pt x="45" y="17"/>
                      </a:lnTo>
                      <a:lnTo>
                        <a:pt x="47" y="9"/>
                      </a:lnTo>
                      <a:lnTo>
                        <a:pt x="56" y="9"/>
                      </a:lnTo>
                      <a:lnTo>
                        <a:pt x="62" y="4"/>
                      </a:lnTo>
                      <a:lnTo>
                        <a:pt x="56" y="0"/>
                      </a:lnTo>
                      <a:lnTo>
                        <a:pt x="41" y="0"/>
                      </a:lnTo>
                      <a:lnTo>
                        <a:pt x="26" y="6"/>
                      </a:lnTo>
                      <a:lnTo>
                        <a:pt x="13" y="13"/>
                      </a:lnTo>
                      <a:lnTo>
                        <a:pt x="4" y="28"/>
                      </a:lnTo>
                      <a:lnTo>
                        <a:pt x="0" y="34"/>
                      </a:lnTo>
                      <a:lnTo>
                        <a:pt x="2" y="41"/>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Freeform 82"/>
                <p:cNvSpPr>
                  <a:spLocks/>
                </p:cNvSpPr>
                <p:nvPr/>
              </p:nvSpPr>
              <p:spPr bwMode="auto">
                <a:xfrm>
                  <a:off x="3605271" y="1734458"/>
                  <a:ext cx="469777" cy="190105"/>
                </a:xfrm>
                <a:custGeom>
                  <a:avLst/>
                  <a:gdLst>
                    <a:gd name="T0" fmla="*/ 25 w 489"/>
                    <a:gd name="T1" fmla="*/ 101 h 218"/>
                    <a:gd name="T2" fmla="*/ 124 w 489"/>
                    <a:gd name="T3" fmla="*/ 126 h 218"/>
                    <a:gd name="T4" fmla="*/ 152 w 489"/>
                    <a:gd name="T5" fmla="*/ 128 h 218"/>
                    <a:gd name="T6" fmla="*/ 179 w 489"/>
                    <a:gd name="T7" fmla="*/ 146 h 218"/>
                    <a:gd name="T8" fmla="*/ 203 w 489"/>
                    <a:gd name="T9" fmla="*/ 158 h 218"/>
                    <a:gd name="T10" fmla="*/ 203 w 489"/>
                    <a:gd name="T11" fmla="*/ 180 h 218"/>
                    <a:gd name="T12" fmla="*/ 209 w 489"/>
                    <a:gd name="T13" fmla="*/ 190 h 218"/>
                    <a:gd name="T14" fmla="*/ 213 w 489"/>
                    <a:gd name="T15" fmla="*/ 210 h 218"/>
                    <a:gd name="T16" fmla="*/ 224 w 489"/>
                    <a:gd name="T17" fmla="*/ 218 h 218"/>
                    <a:gd name="T18" fmla="*/ 241 w 489"/>
                    <a:gd name="T19" fmla="*/ 178 h 218"/>
                    <a:gd name="T20" fmla="*/ 254 w 489"/>
                    <a:gd name="T21" fmla="*/ 150 h 218"/>
                    <a:gd name="T22" fmla="*/ 260 w 489"/>
                    <a:gd name="T23" fmla="*/ 135 h 218"/>
                    <a:gd name="T24" fmla="*/ 273 w 489"/>
                    <a:gd name="T25" fmla="*/ 143 h 218"/>
                    <a:gd name="T26" fmla="*/ 288 w 489"/>
                    <a:gd name="T27" fmla="*/ 128 h 218"/>
                    <a:gd name="T28" fmla="*/ 288 w 489"/>
                    <a:gd name="T29" fmla="*/ 143 h 218"/>
                    <a:gd name="T30" fmla="*/ 295 w 489"/>
                    <a:gd name="T31" fmla="*/ 145 h 218"/>
                    <a:gd name="T32" fmla="*/ 310 w 489"/>
                    <a:gd name="T33" fmla="*/ 124 h 218"/>
                    <a:gd name="T34" fmla="*/ 327 w 489"/>
                    <a:gd name="T35" fmla="*/ 113 h 218"/>
                    <a:gd name="T36" fmla="*/ 354 w 489"/>
                    <a:gd name="T37" fmla="*/ 109 h 218"/>
                    <a:gd name="T38" fmla="*/ 380 w 489"/>
                    <a:gd name="T39" fmla="*/ 94 h 218"/>
                    <a:gd name="T40" fmla="*/ 408 w 489"/>
                    <a:gd name="T41" fmla="*/ 99 h 218"/>
                    <a:gd name="T42" fmla="*/ 429 w 489"/>
                    <a:gd name="T43" fmla="*/ 101 h 218"/>
                    <a:gd name="T44" fmla="*/ 444 w 489"/>
                    <a:gd name="T45" fmla="*/ 96 h 218"/>
                    <a:gd name="T46" fmla="*/ 489 w 489"/>
                    <a:gd name="T47" fmla="*/ 92 h 218"/>
                    <a:gd name="T48" fmla="*/ 478 w 489"/>
                    <a:gd name="T49" fmla="*/ 77 h 218"/>
                    <a:gd name="T50" fmla="*/ 463 w 489"/>
                    <a:gd name="T51" fmla="*/ 68 h 218"/>
                    <a:gd name="T52" fmla="*/ 455 w 489"/>
                    <a:gd name="T53" fmla="*/ 47 h 218"/>
                    <a:gd name="T54" fmla="*/ 444 w 489"/>
                    <a:gd name="T55" fmla="*/ 43 h 218"/>
                    <a:gd name="T56" fmla="*/ 429 w 489"/>
                    <a:gd name="T57" fmla="*/ 45 h 218"/>
                    <a:gd name="T58" fmla="*/ 399 w 489"/>
                    <a:gd name="T59" fmla="*/ 43 h 218"/>
                    <a:gd name="T60" fmla="*/ 378 w 489"/>
                    <a:gd name="T61" fmla="*/ 22 h 218"/>
                    <a:gd name="T62" fmla="*/ 329 w 489"/>
                    <a:gd name="T63" fmla="*/ 34 h 218"/>
                    <a:gd name="T64" fmla="*/ 305 w 489"/>
                    <a:gd name="T65" fmla="*/ 47 h 218"/>
                    <a:gd name="T66" fmla="*/ 275 w 489"/>
                    <a:gd name="T67" fmla="*/ 66 h 218"/>
                    <a:gd name="T68" fmla="*/ 254 w 489"/>
                    <a:gd name="T69" fmla="*/ 60 h 218"/>
                    <a:gd name="T70" fmla="*/ 224 w 489"/>
                    <a:gd name="T71" fmla="*/ 62 h 218"/>
                    <a:gd name="T72" fmla="*/ 203 w 489"/>
                    <a:gd name="T73" fmla="*/ 36 h 218"/>
                    <a:gd name="T74" fmla="*/ 183 w 489"/>
                    <a:gd name="T75" fmla="*/ 26 h 218"/>
                    <a:gd name="T76" fmla="*/ 158 w 489"/>
                    <a:gd name="T77" fmla="*/ 36 h 218"/>
                    <a:gd name="T78" fmla="*/ 154 w 489"/>
                    <a:gd name="T79" fmla="*/ 30 h 218"/>
                    <a:gd name="T80" fmla="*/ 143 w 489"/>
                    <a:gd name="T81" fmla="*/ 43 h 218"/>
                    <a:gd name="T82" fmla="*/ 130 w 489"/>
                    <a:gd name="T83" fmla="*/ 9 h 218"/>
                    <a:gd name="T84" fmla="*/ 107 w 489"/>
                    <a:gd name="T85" fmla="*/ 17 h 218"/>
                    <a:gd name="T86" fmla="*/ 81 w 489"/>
                    <a:gd name="T87" fmla="*/ 36 h 218"/>
                    <a:gd name="T88" fmla="*/ 60 w 489"/>
                    <a:gd name="T89" fmla="*/ 45 h 218"/>
                    <a:gd name="T90" fmla="*/ 40 w 489"/>
                    <a:gd name="T91" fmla="*/ 51 h 218"/>
                    <a:gd name="T92" fmla="*/ 0 w 489"/>
                    <a:gd name="T93" fmla="*/ 77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9" h="218">
                      <a:moveTo>
                        <a:pt x="11" y="83"/>
                      </a:moveTo>
                      <a:lnTo>
                        <a:pt x="17" y="88"/>
                      </a:lnTo>
                      <a:lnTo>
                        <a:pt x="25" y="101"/>
                      </a:lnTo>
                      <a:lnTo>
                        <a:pt x="98" y="116"/>
                      </a:lnTo>
                      <a:lnTo>
                        <a:pt x="122" y="126"/>
                      </a:lnTo>
                      <a:lnTo>
                        <a:pt x="124" y="126"/>
                      </a:lnTo>
                      <a:lnTo>
                        <a:pt x="139" y="128"/>
                      </a:lnTo>
                      <a:lnTo>
                        <a:pt x="145" y="126"/>
                      </a:lnTo>
                      <a:lnTo>
                        <a:pt x="152" y="128"/>
                      </a:lnTo>
                      <a:lnTo>
                        <a:pt x="169" y="130"/>
                      </a:lnTo>
                      <a:lnTo>
                        <a:pt x="177" y="135"/>
                      </a:lnTo>
                      <a:lnTo>
                        <a:pt x="179" y="146"/>
                      </a:lnTo>
                      <a:lnTo>
                        <a:pt x="184" y="148"/>
                      </a:lnTo>
                      <a:lnTo>
                        <a:pt x="196" y="150"/>
                      </a:lnTo>
                      <a:lnTo>
                        <a:pt x="203" y="158"/>
                      </a:lnTo>
                      <a:lnTo>
                        <a:pt x="201" y="160"/>
                      </a:lnTo>
                      <a:lnTo>
                        <a:pt x="203" y="165"/>
                      </a:lnTo>
                      <a:lnTo>
                        <a:pt x="203" y="180"/>
                      </a:lnTo>
                      <a:lnTo>
                        <a:pt x="199" y="186"/>
                      </a:lnTo>
                      <a:lnTo>
                        <a:pt x="203" y="193"/>
                      </a:lnTo>
                      <a:lnTo>
                        <a:pt x="209" y="190"/>
                      </a:lnTo>
                      <a:lnTo>
                        <a:pt x="216" y="190"/>
                      </a:lnTo>
                      <a:lnTo>
                        <a:pt x="213" y="205"/>
                      </a:lnTo>
                      <a:lnTo>
                        <a:pt x="213" y="210"/>
                      </a:lnTo>
                      <a:lnTo>
                        <a:pt x="220" y="216"/>
                      </a:lnTo>
                      <a:lnTo>
                        <a:pt x="220" y="216"/>
                      </a:lnTo>
                      <a:lnTo>
                        <a:pt x="224" y="218"/>
                      </a:lnTo>
                      <a:lnTo>
                        <a:pt x="224" y="210"/>
                      </a:lnTo>
                      <a:lnTo>
                        <a:pt x="231" y="199"/>
                      </a:lnTo>
                      <a:lnTo>
                        <a:pt x="241" y="178"/>
                      </a:lnTo>
                      <a:lnTo>
                        <a:pt x="245" y="165"/>
                      </a:lnTo>
                      <a:lnTo>
                        <a:pt x="248" y="158"/>
                      </a:lnTo>
                      <a:lnTo>
                        <a:pt x="254" y="150"/>
                      </a:lnTo>
                      <a:lnTo>
                        <a:pt x="258" y="137"/>
                      </a:lnTo>
                      <a:lnTo>
                        <a:pt x="263" y="128"/>
                      </a:lnTo>
                      <a:lnTo>
                        <a:pt x="260" y="135"/>
                      </a:lnTo>
                      <a:lnTo>
                        <a:pt x="263" y="141"/>
                      </a:lnTo>
                      <a:lnTo>
                        <a:pt x="267" y="148"/>
                      </a:lnTo>
                      <a:lnTo>
                        <a:pt x="273" y="143"/>
                      </a:lnTo>
                      <a:lnTo>
                        <a:pt x="275" y="139"/>
                      </a:lnTo>
                      <a:lnTo>
                        <a:pt x="282" y="131"/>
                      </a:lnTo>
                      <a:lnTo>
                        <a:pt x="288" y="128"/>
                      </a:lnTo>
                      <a:lnTo>
                        <a:pt x="295" y="130"/>
                      </a:lnTo>
                      <a:lnTo>
                        <a:pt x="293" y="137"/>
                      </a:lnTo>
                      <a:lnTo>
                        <a:pt x="288" y="143"/>
                      </a:lnTo>
                      <a:lnTo>
                        <a:pt x="284" y="150"/>
                      </a:lnTo>
                      <a:lnTo>
                        <a:pt x="292" y="152"/>
                      </a:lnTo>
                      <a:lnTo>
                        <a:pt x="295" y="145"/>
                      </a:lnTo>
                      <a:lnTo>
                        <a:pt x="303" y="137"/>
                      </a:lnTo>
                      <a:lnTo>
                        <a:pt x="309" y="131"/>
                      </a:lnTo>
                      <a:lnTo>
                        <a:pt x="310" y="124"/>
                      </a:lnTo>
                      <a:lnTo>
                        <a:pt x="314" y="118"/>
                      </a:lnTo>
                      <a:lnTo>
                        <a:pt x="320" y="115"/>
                      </a:lnTo>
                      <a:lnTo>
                        <a:pt x="327" y="113"/>
                      </a:lnTo>
                      <a:lnTo>
                        <a:pt x="333" y="115"/>
                      </a:lnTo>
                      <a:lnTo>
                        <a:pt x="346" y="109"/>
                      </a:lnTo>
                      <a:lnTo>
                        <a:pt x="354" y="109"/>
                      </a:lnTo>
                      <a:lnTo>
                        <a:pt x="361" y="105"/>
                      </a:lnTo>
                      <a:lnTo>
                        <a:pt x="367" y="96"/>
                      </a:lnTo>
                      <a:lnTo>
                        <a:pt x="380" y="94"/>
                      </a:lnTo>
                      <a:lnTo>
                        <a:pt x="387" y="96"/>
                      </a:lnTo>
                      <a:lnTo>
                        <a:pt x="393" y="94"/>
                      </a:lnTo>
                      <a:lnTo>
                        <a:pt x="408" y="99"/>
                      </a:lnTo>
                      <a:lnTo>
                        <a:pt x="421" y="111"/>
                      </a:lnTo>
                      <a:lnTo>
                        <a:pt x="429" y="115"/>
                      </a:lnTo>
                      <a:lnTo>
                        <a:pt x="429" y="101"/>
                      </a:lnTo>
                      <a:lnTo>
                        <a:pt x="431" y="94"/>
                      </a:lnTo>
                      <a:lnTo>
                        <a:pt x="436" y="92"/>
                      </a:lnTo>
                      <a:lnTo>
                        <a:pt x="444" y="96"/>
                      </a:lnTo>
                      <a:lnTo>
                        <a:pt x="451" y="94"/>
                      </a:lnTo>
                      <a:lnTo>
                        <a:pt x="483" y="94"/>
                      </a:lnTo>
                      <a:lnTo>
                        <a:pt x="489" y="92"/>
                      </a:lnTo>
                      <a:lnTo>
                        <a:pt x="485" y="86"/>
                      </a:lnTo>
                      <a:lnTo>
                        <a:pt x="478" y="83"/>
                      </a:lnTo>
                      <a:lnTo>
                        <a:pt x="478" y="77"/>
                      </a:lnTo>
                      <a:lnTo>
                        <a:pt x="470" y="73"/>
                      </a:lnTo>
                      <a:lnTo>
                        <a:pt x="468" y="73"/>
                      </a:lnTo>
                      <a:lnTo>
                        <a:pt x="463" y="68"/>
                      </a:lnTo>
                      <a:lnTo>
                        <a:pt x="463" y="60"/>
                      </a:lnTo>
                      <a:lnTo>
                        <a:pt x="459" y="54"/>
                      </a:lnTo>
                      <a:lnTo>
                        <a:pt x="455" y="47"/>
                      </a:lnTo>
                      <a:lnTo>
                        <a:pt x="449" y="39"/>
                      </a:lnTo>
                      <a:lnTo>
                        <a:pt x="444" y="41"/>
                      </a:lnTo>
                      <a:lnTo>
                        <a:pt x="444" y="43"/>
                      </a:lnTo>
                      <a:lnTo>
                        <a:pt x="440" y="49"/>
                      </a:lnTo>
                      <a:lnTo>
                        <a:pt x="433" y="51"/>
                      </a:lnTo>
                      <a:lnTo>
                        <a:pt x="429" y="45"/>
                      </a:lnTo>
                      <a:lnTo>
                        <a:pt x="416" y="51"/>
                      </a:lnTo>
                      <a:lnTo>
                        <a:pt x="401" y="49"/>
                      </a:lnTo>
                      <a:lnTo>
                        <a:pt x="399" y="43"/>
                      </a:lnTo>
                      <a:lnTo>
                        <a:pt x="397" y="17"/>
                      </a:lnTo>
                      <a:lnTo>
                        <a:pt x="384" y="21"/>
                      </a:lnTo>
                      <a:lnTo>
                        <a:pt x="378" y="22"/>
                      </a:lnTo>
                      <a:lnTo>
                        <a:pt x="365" y="30"/>
                      </a:lnTo>
                      <a:lnTo>
                        <a:pt x="357" y="32"/>
                      </a:lnTo>
                      <a:lnTo>
                        <a:pt x="329" y="34"/>
                      </a:lnTo>
                      <a:lnTo>
                        <a:pt x="324" y="37"/>
                      </a:lnTo>
                      <a:lnTo>
                        <a:pt x="312" y="39"/>
                      </a:lnTo>
                      <a:lnTo>
                        <a:pt x="305" y="47"/>
                      </a:lnTo>
                      <a:lnTo>
                        <a:pt x="292" y="54"/>
                      </a:lnTo>
                      <a:lnTo>
                        <a:pt x="280" y="69"/>
                      </a:lnTo>
                      <a:lnTo>
                        <a:pt x="275" y="66"/>
                      </a:lnTo>
                      <a:lnTo>
                        <a:pt x="267" y="68"/>
                      </a:lnTo>
                      <a:lnTo>
                        <a:pt x="260" y="66"/>
                      </a:lnTo>
                      <a:lnTo>
                        <a:pt x="254" y="60"/>
                      </a:lnTo>
                      <a:lnTo>
                        <a:pt x="237" y="66"/>
                      </a:lnTo>
                      <a:lnTo>
                        <a:pt x="231" y="66"/>
                      </a:lnTo>
                      <a:lnTo>
                        <a:pt x="224" y="62"/>
                      </a:lnTo>
                      <a:lnTo>
                        <a:pt x="220" y="56"/>
                      </a:lnTo>
                      <a:lnTo>
                        <a:pt x="207" y="43"/>
                      </a:lnTo>
                      <a:lnTo>
                        <a:pt x="203" y="36"/>
                      </a:lnTo>
                      <a:lnTo>
                        <a:pt x="198" y="34"/>
                      </a:lnTo>
                      <a:lnTo>
                        <a:pt x="190" y="28"/>
                      </a:lnTo>
                      <a:lnTo>
                        <a:pt x="183" y="26"/>
                      </a:lnTo>
                      <a:lnTo>
                        <a:pt x="169" y="26"/>
                      </a:lnTo>
                      <a:lnTo>
                        <a:pt x="162" y="28"/>
                      </a:lnTo>
                      <a:lnTo>
                        <a:pt x="158" y="36"/>
                      </a:lnTo>
                      <a:lnTo>
                        <a:pt x="154" y="37"/>
                      </a:lnTo>
                      <a:lnTo>
                        <a:pt x="160" y="24"/>
                      </a:lnTo>
                      <a:lnTo>
                        <a:pt x="154" y="30"/>
                      </a:lnTo>
                      <a:lnTo>
                        <a:pt x="147" y="34"/>
                      </a:lnTo>
                      <a:lnTo>
                        <a:pt x="145" y="41"/>
                      </a:lnTo>
                      <a:lnTo>
                        <a:pt x="143" y="43"/>
                      </a:lnTo>
                      <a:lnTo>
                        <a:pt x="141" y="37"/>
                      </a:lnTo>
                      <a:lnTo>
                        <a:pt x="141" y="22"/>
                      </a:lnTo>
                      <a:lnTo>
                        <a:pt x="130" y="9"/>
                      </a:lnTo>
                      <a:lnTo>
                        <a:pt x="126" y="7"/>
                      </a:lnTo>
                      <a:lnTo>
                        <a:pt x="121" y="0"/>
                      </a:lnTo>
                      <a:lnTo>
                        <a:pt x="107" y="17"/>
                      </a:lnTo>
                      <a:lnTo>
                        <a:pt x="104" y="22"/>
                      </a:lnTo>
                      <a:lnTo>
                        <a:pt x="89" y="28"/>
                      </a:lnTo>
                      <a:lnTo>
                        <a:pt x="81" y="36"/>
                      </a:lnTo>
                      <a:lnTo>
                        <a:pt x="75" y="41"/>
                      </a:lnTo>
                      <a:lnTo>
                        <a:pt x="68" y="43"/>
                      </a:lnTo>
                      <a:lnTo>
                        <a:pt x="60" y="45"/>
                      </a:lnTo>
                      <a:lnTo>
                        <a:pt x="55" y="47"/>
                      </a:lnTo>
                      <a:lnTo>
                        <a:pt x="47" y="47"/>
                      </a:lnTo>
                      <a:lnTo>
                        <a:pt x="40" y="51"/>
                      </a:lnTo>
                      <a:lnTo>
                        <a:pt x="27" y="64"/>
                      </a:lnTo>
                      <a:lnTo>
                        <a:pt x="6" y="73"/>
                      </a:lnTo>
                      <a:lnTo>
                        <a:pt x="0" y="77"/>
                      </a:lnTo>
                      <a:lnTo>
                        <a:pt x="4" y="81"/>
                      </a:lnTo>
                      <a:lnTo>
                        <a:pt x="11" y="83"/>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7" name="Freeform 91"/>
                <p:cNvSpPr>
                  <a:spLocks/>
                </p:cNvSpPr>
                <p:nvPr/>
              </p:nvSpPr>
              <p:spPr bwMode="auto">
                <a:xfrm>
                  <a:off x="3957845" y="1848695"/>
                  <a:ext cx="6725" cy="14825"/>
                </a:xfrm>
                <a:custGeom>
                  <a:avLst/>
                  <a:gdLst>
                    <a:gd name="T0" fmla="*/ 2 w 7"/>
                    <a:gd name="T1" fmla="*/ 4 h 17"/>
                    <a:gd name="T2" fmla="*/ 0 w 7"/>
                    <a:gd name="T3" fmla="*/ 10 h 17"/>
                    <a:gd name="T4" fmla="*/ 0 w 7"/>
                    <a:gd name="T5" fmla="*/ 17 h 17"/>
                    <a:gd name="T6" fmla="*/ 7 w 7"/>
                    <a:gd name="T7" fmla="*/ 15 h 17"/>
                    <a:gd name="T8" fmla="*/ 7 w 7"/>
                    <a:gd name="T9" fmla="*/ 2 h 17"/>
                    <a:gd name="T10" fmla="*/ 7 w 7"/>
                    <a:gd name="T11" fmla="*/ 0 h 17"/>
                    <a:gd name="T12" fmla="*/ 2 w 7"/>
                    <a:gd name="T13" fmla="*/ 4 h 17"/>
                  </a:gdLst>
                  <a:ahLst/>
                  <a:cxnLst>
                    <a:cxn ang="0">
                      <a:pos x="T0" y="T1"/>
                    </a:cxn>
                    <a:cxn ang="0">
                      <a:pos x="T2" y="T3"/>
                    </a:cxn>
                    <a:cxn ang="0">
                      <a:pos x="T4" y="T5"/>
                    </a:cxn>
                    <a:cxn ang="0">
                      <a:pos x="T6" y="T7"/>
                    </a:cxn>
                    <a:cxn ang="0">
                      <a:pos x="T8" y="T9"/>
                    </a:cxn>
                    <a:cxn ang="0">
                      <a:pos x="T10" y="T11"/>
                    </a:cxn>
                    <a:cxn ang="0">
                      <a:pos x="T12" y="T13"/>
                    </a:cxn>
                  </a:cxnLst>
                  <a:rect l="0" t="0" r="r" b="b"/>
                  <a:pathLst>
                    <a:path w="7" h="17">
                      <a:moveTo>
                        <a:pt x="2" y="4"/>
                      </a:moveTo>
                      <a:lnTo>
                        <a:pt x="0" y="10"/>
                      </a:lnTo>
                      <a:lnTo>
                        <a:pt x="0" y="17"/>
                      </a:lnTo>
                      <a:lnTo>
                        <a:pt x="7" y="15"/>
                      </a:lnTo>
                      <a:lnTo>
                        <a:pt x="7" y="2"/>
                      </a:lnTo>
                      <a:lnTo>
                        <a:pt x="7" y="0"/>
                      </a:lnTo>
                      <a:lnTo>
                        <a:pt x="2" y="4"/>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8" name="Freeform 96"/>
                <p:cNvSpPr>
                  <a:spLocks/>
                </p:cNvSpPr>
                <p:nvPr/>
              </p:nvSpPr>
              <p:spPr bwMode="auto">
                <a:xfrm>
                  <a:off x="3910771" y="1837358"/>
                  <a:ext cx="317988" cy="393290"/>
                </a:xfrm>
                <a:custGeom>
                  <a:avLst/>
                  <a:gdLst>
                    <a:gd name="T0" fmla="*/ 163 w 331"/>
                    <a:gd name="T1" fmla="*/ 440 h 451"/>
                    <a:gd name="T2" fmla="*/ 272 w 331"/>
                    <a:gd name="T3" fmla="*/ 408 h 451"/>
                    <a:gd name="T4" fmla="*/ 288 w 331"/>
                    <a:gd name="T5" fmla="*/ 359 h 451"/>
                    <a:gd name="T6" fmla="*/ 299 w 331"/>
                    <a:gd name="T7" fmla="*/ 350 h 451"/>
                    <a:gd name="T8" fmla="*/ 308 w 331"/>
                    <a:gd name="T9" fmla="*/ 322 h 451"/>
                    <a:gd name="T10" fmla="*/ 319 w 331"/>
                    <a:gd name="T11" fmla="*/ 316 h 451"/>
                    <a:gd name="T12" fmla="*/ 325 w 331"/>
                    <a:gd name="T13" fmla="*/ 324 h 451"/>
                    <a:gd name="T14" fmla="*/ 329 w 331"/>
                    <a:gd name="T15" fmla="*/ 295 h 451"/>
                    <a:gd name="T16" fmla="*/ 331 w 331"/>
                    <a:gd name="T17" fmla="*/ 273 h 451"/>
                    <a:gd name="T18" fmla="*/ 319 w 331"/>
                    <a:gd name="T19" fmla="*/ 254 h 451"/>
                    <a:gd name="T20" fmla="*/ 308 w 331"/>
                    <a:gd name="T21" fmla="*/ 218 h 451"/>
                    <a:gd name="T22" fmla="*/ 286 w 331"/>
                    <a:gd name="T23" fmla="*/ 171 h 451"/>
                    <a:gd name="T24" fmla="*/ 261 w 331"/>
                    <a:gd name="T25" fmla="*/ 175 h 451"/>
                    <a:gd name="T26" fmla="*/ 241 w 331"/>
                    <a:gd name="T27" fmla="*/ 186 h 451"/>
                    <a:gd name="T28" fmla="*/ 233 w 331"/>
                    <a:gd name="T29" fmla="*/ 211 h 451"/>
                    <a:gd name="T30" fmla="*/ 218 w 331"/>
                    <a:gd name="T31" fmla="*/ 222 h 451"/>
                    <a:gd name="T32" fmla="*/ 201 w 331"/>
                    <a:gd name="T33" fmla="*/ 203 h 451"/>
                    <a:gd name="T34" fmla="*/ 216 w 331"/>
                    <a:gd name="T35" fmla="*/ 183 h 451"/>
                    <a:gd name="T36" fmla="*/ 225 w 331"/>
                    <a:gd name="T37" fmla="*/ 151 h 451"/>
                    <a:gd name="T38" fmla="*/ 237 w 331"/>
                    <a:gd name="T39" fmla="*/ 119 h 451"/>
                    <a:gd name="T40" fmla="*/ 231 w 331"/>
                    <a:gd name="T41" fmla="*/ 85 h 451"/>
                    <a:gd name="T42" fmla="*/ 222 w 331"/>
                    <a:gd name="T43" fmla="*/ 64 h 451"/>
                    <a:gd name="T44" fmla="*/ 225 w 331"/>
                    <a:gd name="T45" fmla="*/ 55 h 451"/>
                    <a:gd name="T46" fmla="*/ 210 w 331"/>
                    <a:gd name="T47" fmla="*/ 36 h 451"/>
                    <a:gd name="T48" fmla="*/ 182 w 331"/>
                    <a:gd name="T49" fmla="*/ 28 h 451"/>
                    <a:gd name="T50" fmla="*/ 162 w 331"/>
                    <a:gd name="T51" fmla="*/ 23 h 451"/>
                    <a:gd name="T52" fmla="*/ 145 w 331"/>
                    <a:gd name="T53" fmla="*/ 12 h 451"/>
                    <a:gd name="T54" fmla="*/ 124 w 331"/>
                    <a:gd name="T55" fmla="*/ 8 h 451"/>
                    <a:gd name="T56" fmla="*/ 105 w 331"/>
                    <a:gd name="T57" fmla="*/ 6 h 451"/>
                    <a:gd name="T58" fmla="*/ 88 w 331"/>
                    <a:gd name="T59" fmla="*/ 25 h 451"/>
                    <a:gd name="T60" fmla="*/ 98 w 331"/>
                    <a:gd name="T61" fmla="*/ 44 h 451"/>
                    <a:gd name="T62" fmla="*/ 81 w 331"/>
                    <a:gd name="T63" fmla="*/ 53 h 451"/>
                    <a:gd name="T64" fmla="*/ 73 w 331"/>
                    <a:gd name="T65" fmla="*/ 87 h 451"/>
                    <a:gd name="T66" fmla="*/ 69 w 331"/>
                    <a:gd name="T67" fmla="*/ 107 h 451"/>
                    <a:gd name="T68" fmla="*/ 66 w 331"/>
                    <a:gd name="T69" fmla="*/ 94 h 451"/>
                    <a:gd name="T70" fmla="*/ 56 w 331"/>
                    <a:gd name="T71" fmla="*/ 115 h 451"/>
                    <a:gd name="T72" fmla="*/ 54 w 331"/>
                    <a:gd name="T73" fmla="*/ 94 h 451"/>
                    <a:gd name="T74" fmla="*/ 53 w 331"/>
                    <a:gd name="T75" fmla="*/ 75 h 451"/>
                    <a:gd name="T76" fmla="*/ 43 w 331"/>
                    <a:gd name="T77" fmla="*/ 96 h 451"/>
                    <a:gd name="T78" fmla="*/ 22 w 331"/>
                    <a:gd name="T79" fmla="*/ 113 h 451"/>
                    <a:gd name="T80" fmla="*/ 11 w 331"/>
                    <a:gd name="T81" fmla="*/ 132 h 451"/>
                    <a:gd name="T82" fmla="*/ 15 w 331"/>
                    <a:gd name="T83" fmla="*/ 164 h 451"/>
                    <a:gd name="T84" fmla="*/ 0 w 331"/>
                    <a:gd name="T85" fmla="*/ 198 h 451"/>
                    <a:gd name="T86" fmla="*/ 9 w 331"/>
                    <a:gd name="T87" fmla="*/ 232 h 451"/>
                    <a:gd name="T88" fmla="*/ 4 w 331"/>
                    <a:gd name="T89" fmla="*/ 252 h 451"/>
                    <a:gd name="T90" fmla="*/ 24 w 331"/>
                    <a:gd name="T91" fmla="*/ 294 h 451"/>
                    <a:gd name="T92" fmla="*/ 39 w 331"/>
                    <a:gd name="T93" fmla="*/ 363 h 451"/>
                    <a:gd name="T94" fmla="*/ 24 w 331"/>
                    <a:gd name="T95" fmla="*/ 408 h 451"/>
                    <a:gd name="T96" fmla="*/ 11 w 331"/>
                    <a:gd name="T97" fmla="*/ 444 h 451"/>
                    <a:gd name="T98" fmla="*/ 6 w 331"/>
                    <a:gd name="T99" fmla="*/ 451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1" h="451">
                      <a:moveTo>
                        <a:pt x="43" y="448"/>
                      </a:moveTo>
                      <a:lnTo>
                        <a:pt x="156" y="435"/>
                      </a:lnTo>
                      <a:lnTo>
                        <a:pt x="163" y="440"/>
                      </a:lnTo>
                      <a:lnTo>
                        <a:pt x="237" y="429"/>
                      </a:lnTo>
                      <a:lnTo>
                        <a:pt x="269" y="421"/>
                      </a:lnTo>
                      <a:lnTo>
                        <a:pt x="272" y="408"/>
                      </a:lnTo>
                      <a:lnTo>
                        <a:pt x="286" y="388"/>
                      </a:lnTo>
                      <a:lnTo>
                        <a:pt x="286" y="367"/>
                      </a:lnTo>
                      <a:lnTo>
                        <a:pt x="288" y="359"/>
                      </a:lnTo>
                      <a:lnTo>
                        <a:pt x="289" y="357"/>
                      </a:lnTo>
                      <a:lnTo>
                        <a:pt x="289" y="356"/>
                      </a:lnTo>
                      <a:lnTo>
                        <a:pt x="299" y="350"/>
                      </a:lnTo>
                      <a:lnTo>
                        <a:pt x="303" y="342"/>
                      </a:lnTo>
                      <a:lnTo>
                        <a:pt x="303" y="327"/>
                      </a:lnTo>
                      <a:lnTo>
                        <a:pt x="308" y="322"/>
                      </a:lnTo>
                      <a:lnTo>
                        <a:pt x="308" y="316"/>
                      </a:lnTo>
                      <a:lnTo>
                        <a:pt x="316" y="312"/>
                      </a:lnTo>
                      <a:lnTo>
                        <a:pt x="319" y="316"/>
                      </a:lnTo>
                      <a:lnTo>
                        <a:pt x="321" y="324"/>
                      </a:lnTo>
                      <a:lnTo>
                        <a:pt x="319" y="326"/>
                      </a:lnTo>
                      <a:lnTo>
                        <a:pt x="325" y="324"/>
                      </a:lnTo>
                      <a:lnTo>
                        <a:pt x="329" y="316"/>
                      </a:lnTo>
                      <a:lnTo>
                        <a:pt x="331" y="301"/>
                      </a:lnTo>
                      <a:lnTo>
                        <a:pt x="329" y="295"/>
                      </a:lnTo>
                      <a:lnTo>
                        <a:pt x="329" y="280"/>
                      </a:lnTo>
                      <a:lnTo>
                        <a:pt x="331" y="279"/>
                      </a:lnTo>
                      <a:lnTo>
                        <a:pt x="331" y="273"/>
                      </a:lnTo>
                      <a:lnTo>
                        <a:pt x="331" y="273"/>
                      </a:lnTo>
                      <a:lnTo>
                        <a:pt x="323" y="262"/>
                      </a:lnTo>
                      <a:lnTo>
                        <a:pt x="319" y="254"/>
                      </a:lnTo>
                      <a:lnTo>
                        <a:pt x="316" y="239"/>
                      </a:lnTo>
                      <a:lnTo>
                        <a:pt x="312" y="226"/>
                      </a:lnTo>
                      <a:lnTo>
                        <a:pt x="308" y="218"/>
                      </a:lnTo>
                      <a:lnTo>
                        <a:pt x="301" y="192"/>
                      </a:lnTo>
                      <a:lnTo>
                        <a:pt x="293" y="179"/>
                      </a:lnTo>
                      <a:lnTo>
                        <a:pt x="286" y="171"/>
                      </a:lnTo>
                      <a:lnTo>
                        <a:pt x="280" y="169"/>
                      </a:lnTo>
                      <a:lnTo>
                        <a:pt x="272" y="168"/>
                      </a:lnTo>
                      <a:lnTo>
                        <a:pt x="261" y="175"/>
                      </a:lnTo>
                      <a:lnTo>
                        <a:pt x="256" y="179"/>
                      </a:lnTo>
                      <a:lnTo>
                        <a:pt x="248" y="185"/>
                      </a:lnTo>
                      <a:lnTo>
                        <a:pt x="241" y="186"/>
                      </a:lnTo>
                      <a:lnTo>
                        <a:pt x="242" y="194"/>
                      </a:lnTo>
                      <a:lnTo>
                        <a:pt x="239" y="205"/>
                      </a:lnTo>
                      <a:lnTo>
                        <a:pt x="233" y="211"/>
                      </a:lnTo>
                      <a:lnTo>
                        <a:pt x="229" y="218"/>
                      </a:lnTo>
                      <a:lnTo>
                        <a:pt x="224" y="226"/>
                      </a:lnTo>
                      <a:lnTo>
                        <a:pt x="218" y="222"/>
                      </a:lnTo>
                      <a:lnTo>
                        <a:pt x="210" y="222"/>
                      </a:lnTo>
                      <a:lnTo>
                        <a:pt x="201" y="215"/>
                      </a:lnTo>
                      <a:lnTo>
                        <a:pt x="201" y="203"/>
                      </a:lnTo>
                      <a:lnTo>
                        <a:pt x="203" y="188"/>
                      </a:lnTo>
                      <a:lnTo>
                        <a:pt x="209" y="185"/>
                      </a:lnTo>
                      <a:lnTo>
                        <a:pt x="216" y="183"/>
                      </a:lnTo>
                      <a:lnTo>
                        <a:pt x="224" y="171"/>
                      </a:lnTo>
                      <a:lnTo>
                        <a:pt x="224" y="158"/>
                      </a:lnTo>
                      <a:lnTo>
                        <a:pt x="225" y="151"/>
                      </a:lnTo>
                      <a:lnTo>
                        <a:pt x="233" y="147"/>
                      </a:lnTo>
                      <a:lnTo>
                        <a:pt x="239" y="141"/>
                      </a:lnTo>
                      <a:lnTo>
                        <a:pt x="237" y="119"/>
                      </a:lnTo>
                      <a:lnTo>
                        <a:pt x="237" y="106"/>
                      </a:lnTo>
                      <a:lnTo>
                        <a:pt x="233" y="91"/>
                      </a:lnTo>
                      <a:lnTo>
                        <a:pt x="231" y="85"/>
                      </a:lnTo>
                      <a:lnTo>
                        <a:pt x="224" y="79"/>
                      </a:lnTo>
                      <a:lnTo>
                        <a:pt x="220" y="74"/>
                      </a:lnTo>
                      <a:lnTo>
                        <a:pt x="222" y="64"/>
                      </a:lnTo>
                      <a:lnTo>
                        <a:pt x="229" y="64"/>
                      </a:lnTo>
                      <a:lnTo>
                        <a:pt x="229" y="57"/>
                      </a:lnTo>
                      <a:lnTo>
                        <a:pt x="225" y="55"/>
                      </a:lnTo>
                      <a:lnTo>
                        <a:pt x="220" y="47"/>
                      </a:lnTo>
                      <a:lnTo>
                        <a:pt x="218" y="42"/>
                      </a:lnTo>
                      <a:lnTo>
                        <a:pt x="210" y="36"/>
                      </a:lnTo>
                      <a:lnTo>
                        <a:pt x="203" y="36"/>
                      </a:lnTo>
                      <a:lnTo>
                        <a:pt x="195" y="32"/>
                      </a:lnTo>
                      <a:lnTo>
                        <a:pt x="182" y="28"/>
                      </a:lnTo>
                      <a:lnTo>
                        <a:pt x="175" y="25"/>
                      </a:lnTo>
                      <a:lnTo>
                        <a:pt x="167" y="25"/>
                      </a:lnTo>
                      <a:lnTo>
                        <a:pt x="162" y="23"/>
                      </a:lnTo>
                      <a:lnTo>
                        <a:pt x="158" y="17"/>
                      </a:lnTo>
                      <a:lnTo>
                        <a:pt x="150" y="13"/>
                      </a:lnTo>
                      <a:lnTo>
                        <a:pt x="145" y="12"/>
                      </a:lnTo>
                      <a:lnTo>
                        <a:pt x="137" y="12"/>
                      </a:lnTo>
                      <a:lnTo>
                        <a:pt x="131" y="12"/>
                      </a:lnTo>
                      <a:lnTo>
                        <a:pt x="124" y="8"/>
                      </a:lnTo>
                      <a:lnTo>
                        <a:pt x="118" y="6"/>
                      </a:lnTo>
                      <a:lnTo>
                        <a:pt x="111" y="0"/>
                      </a:lnTo>
                      <a:lnTo>
                        <a:pt x="105" y="6"/>
                      </a:lnTo>
                      <a:lnTo>
                        <a:pt x="98" y="10"/>
                      </a:lnTo>
                      <a:lnTo>
                        <a:pt x="94" y="17"/>
                      </a:lnTo>
                      <a:lnTo>
                        <a:pt x="88" y="25"/>
                      </a:lnTo>
                      <a:lnTo>
                        <a:pt x="88" y="32"/>
                      </a:lnTo>
                      <a:lnTo>
                        <a:pt x="90" y="38"/>
                      </a:lnTo>
                      <a:lnTo>
                        <a:pt x="98" y="44"/>
                      </a:lnTo>
                      <a:lnTo>
                        <a:pt x="98" y="49"/>
                      </a:lnTo>
                      <a:lnTo>
                        <a:pt x="88" y="49"/>
                      </a:lnTo>
                      <a:lnTo>
                        <a:pt x="81" y="53"/>
                      </a:lnTo>
                      <a:lnTo>
                        <a:pt x="75" y="59"/>
                      </a:lnTo>
                      <a:lnTo>
                        <a:pt x="69" y="64"/>
                      </a:lnTo>
                      <a:lnTo>
                        <a:pt x="73" y="87"/>
                      </a:lnTo>
                      <a:lnTo>
                        <a:pt x="73" y="94"/>
                      </a:lnTo>
                      <a:lnTo>
                        <a:pt x="71" y="100"/>
                      </a:lnTo>
                      <a:lnTo>
                        <a:pt x="69" y="107"/>
                      </a:lnTo>
                      <a:lnTo>
                        <a:pt x="64" y="115"/>
                      </a:lnTo>
                      <a:lnTo>
                        <a:pt x="66" y="107"/>
                      </a:lnTo>
                      <a:lnTo>
                        <a:pt x="66" y="94"/>
                      </a:lnTo>
                      <a:lnTo>
                        <a:pt x="64" y="94"/>
                      </a:lnTo>
                      <a:lnTo>
                        <a:pt x="62" y="109"/>
                      </a:lnTo>
                      <a:lnTo>
                        <a:pt x="56" y="115"/>
                      </a:lnTo>
                      <a:lnTo>
                        <a:pt x="56" y="109"/>
                      </a:lnTo>
                      <a:lnTo>
                        <a:pt x="58" y="102"/>
                      </a:lnTo>
                      <a:lnTo>
                        <a:pt x="54" y="94"/>
                      </a:lnTo>
                      <a:lnTo>
                        <a:pt x="56" y="91"/>
                      </a:lnTo>
                      <a:lnTo>
                        <a:pt x="58" y="70"/>
                      </a:lnTo>
                      <a:lnTo>
                        <a:pt x="53" y="75"/>
                      </a:lnTo>
                      <a:lnTo>
                        <a:pt x="49" y="83"/>
                      </a:lnTo>
                      <a:lnTo>
                        <a:pt x="45" y="89"/>
                      </a:lnTo>
                      <a:lnTo>
                        <a:pt x="43" y="96"/>
                      </a:lnTo>
                      <a:lnTo>
                        <a:pt x="39" y="102"/>
                      </a:lnTo>
                      <a:lnTo>
                        <a:pt x="32" y="100"/>
                      </a:lnTo>
                      <a:lnTo>
                        <a:pt x="22" y="113"/>
                      </a:lnTo>
                      <a:lnTo>
                        <a:pt x="24" y="119"/>
                      </a:lnTo>
                      <a:lnTo>
                        <a:pt x="19" y="126"/>
                      </a:lnTo>
                      <a:lnTo>
                        <a:pt x="11" y="132"/>
                      </a:lnTo>
                      <a:lnTo>
                        <a:pt x="15" y="145"/>
                      </a:lnTo>
                      <a:lnTo>
                        <a:pt x="13" y="156"/>
                      </a:lnTo>
                      <a:lnTo>
                        <a:pt x="15" y="164"/>
                      </a:lnTo>
                      <a:lnTo>
                        <a:pt x="15" y="171"/>
                      </a:lnTo>
                      <a:lnTo>
                        <a:pt x="7" y="192"/>
                      </a:lnTo>
                      <a:lnTo>
                        <a:pt x="0" y="198"/>
                      </a:lnTo>
                      <a:lnTo>
                        <a:pt x="0" y="205"/>
                      </a:lnTo>
                      <a:lnTo>
                        <a:pt x="4" y="211"/>
                      </a:lnTo>
                      <a:lnTo>
                        <a:pt x="9" y="232"/>
                      </a:lnTo>
                      <a:lnTo>
                        <a:pt x="6" y="239"/>
                      </a:lnTo>
                      <a:lnTo>
                        <a:pt x="2" y="247"/>
                      </a:lnTo>
                      <a:lnTo>
                        <a:pt x="4" y="252"/>
                      </a:lnTo>
                      <a:lnTo>
                        <a:pt x="22" y="290"/>
                      </a:lnTo>
                      <a:lnTo>
                        <a:pt x="30" y="286"/>
                      </a:lnTo>
                      <a:lnTo>
                        <a:pt x="24" y="294"/>
                      </a:lnTo>
                      <a:lnTo>
                        <a:pt x="34" y="314"/>
                      </a:lnTo>
                      <a:lnTo>
                        <a:pt x="39" y="342"/>
                      </a:lnTo>
                      <a:lnTo>
                        <a:pt x="39" y="363"/>
                      </a:lnTo>
                      <a:lnTo>
                        <a:pt x="34" y="388"/>
                      </a:lnTo>
                      <a:lnTo>
                        <a:pt x="32" y="395"/>
                      </a:lnTo>
                      <a:lnTo>
                        <a:pt x="24" y="408"/>
                      </a:lnTo>
                      <a:lnTo>
                        <a:pt x="19" y="429"/>
                      </a:lnTo>
                      <a:lnTo>
                        <a:pt x="15" y="436"/>
                      </a:lnTo>
                      <a:lnTo>
                        <a:pt x="11" y="444"/>
                      </a:lnTo>
                      <a:lnTo>
                        <a:pt x="4" y="450"/>
                      </a:lnTo>
                      <a:lnTo>
                        <a:pt x="2" y="451"/>
                      </a:lnTo>
                      <a:lnTo>
                        <a:pt x="6" y="451"/>
                      </a:lnTo>
                      <a:lnTo>
                        <a:pt x="43" y="44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3" name="Group 142"/>
              <p:cNvGrpSpPr/>
              <p:nvPr/>
            </p:nvGrpSpPr>
            <p:grpSpPr>
              <a:xfrm>
                <a:off x="3961687" y="3206462"/>
                <a:ext cx="747417" cy="577291"/>
                <a:chOff x="3961687" y="3206462"/>
                <a:chExt cx="747417" cy="577291"/>
              </a:xfrm>
              <a:grpFill/>
            </p:grpSpPr>
            <p:sp>
              <p:nvSpPr>
                <p:cNvPr id="237" name="Freeform 99"/>
                <p:cNvSpPr>
                  <a:spLocks/>
                </p:cNvSpPr>
                <p:nvPr/>
              </p:nvSpPr>
              <p:spPr bwMode="auto">
                <a:xfrm>
                  <a:off x="4598625" y="3765441"/>
                  <a:ext cx="3843" cy="3488"/>
                </a:xfrm>
                <a:custGeom>
                  <a:avLst/>
                  <a:gdLst>
                    <a:gd name="T0" fmla="*/ 4 w 4"/>
                    <a:gd name="T1" fmla="*/ 4 h 4"/>
                    <a:gd name="T2" fmla="*/ 0 w 4"/>
                    <a:gd name="T3" fmla="*/ 0 h 4"/>
                    <a:gd name="T4" fmla="*/ 4 w 4"/>
                    <a:gd name="T5" fmla="*/ 4 h 4"/>
                    <a:gd name="T6" fmla="*/ 4 w 4"/>
                    <a:gd name="T7" fmla="*/ 4 h 4"/>
                  </a:gdLst>
                  <a:ahLst/>
                  <a:cxnLst>
                    <a:cxn ang="0">
                      <a:pos x="T0" y="T1"/>
                    </a:cxn>
                    <a:cxn ang="0">
                      <a:pos x="T2" y="T3"/>
                    </a:cxn>
                    <a:cxn ang="0">
                      <a:pos x="T4" y="T5"/>
                    </a:cxn>
                    <a:cxn ang="0">
                      <a:pos x="T6" y="T7"/>
                    </a:cxn>
                  </a:cxnLst>
                  <a:rect l="0" t="0" r="r" b="b"/>
                  <a:pathLst>
                    <a:path w="4" h="4">
                      <a:moveTo>
                        <a:pt x="4" y="4"/>
                      </a:moveTo>
                      <a:lnTo>
                        <a:pt x="0" y="0"/>
                      </a:lnTo>
                      <a:lnTo>
                        <a:pt x="4" y="4"/>
                      </a:lnTo>
                      <a:lnTo>
                        <a:pt x="4" y="4"/>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 name="Freeform 100"/>
                <p:cNvSpPr>
                  <a:spLocks/>
                </p:cNvSpPr>
                <p:nvPr/>
              </p:nvSpPr>
              <p:spPr bwMode="auto">
                <a:xfrm>
                  <a:off x="4598625" y="3765441"/>
                  <a:ext cx="3843" cy="3488"/>
                </a:xfrm>
                <a:custGeom>
                  <a:avLst/>
                  <a:gdLst>
                    <a:gd name="T0" fmla="*/ 4 w 4"/>
                    <a:gd name="T1" fmla="*/ 4 h 4"/>
                    <a:gd name="T2" fmla="*/ 0 w 4"/>
                    <a:gd name="T3" fmla="*/ 0 h 4"/>
                    <a:gd name="T4" fmla="*/ 4 w 4"/>
                    <a:gd name="T5" fmla="*/ 4 h 4"/>
                    <a:gd name="T6" fmla="*/ 4 w 4"/>
                    <a:gd name="T7" fmla="*/ 4 h 4"/>
                  </a:gdLst>
                  <a:ahLst/>
                  <a:cxnLst>
                    <a:cxn ang="0">
                      <a:pos x="T0" y="T1"/>
                    </a:cxn>
                    <a:cxn ang="0">
                      <a:pos x="T2" y="T3"/>
                    </a:cxn>
                    <a:cxn ang="0">
                      <a:pos x="T4" y="T5"/>
                    </a:cxn>
                    <a:cxn ang="0">
                      <a:pos x="T6" y="T7"/>
                    </a:cxn>
                  </a:cxnLst>
                  <a:rect l="0" t="0" r="r" b="b"/>
                  <a:pathLst>
                    <a:path w="4" h="4">
                      <a:moveTo>
                        <a:pt x="4" y="4"/>
                      </a:moveTo>
                      <a:lnTo>
                        <a:pt x="0" y="0"/>
                      </a:lnTo>
                      <a:lnTo>
                        <a:pt x="4" y="4"/>
                      </a:lnTo>
                      <a:lnTo>
                        <a:pt x="4" y="4"/>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 name="Freeform 101"/>
                <p:cNvSpPr>
                  <a:spLocks/>
                </p:cNvSpPr>
                <p:nvPr/>
              </p:nvSpPr>
              <p:spPr bwMode="auto">
                <a:xfrm>
                  <a:off x="4667794" y="3735791"/>
                  <a:ext cx="4803" cy="3488"/>
                </a:xfrm>
                <a:custGeom>
                  <a:avLst/>
                  <a:gdLst>
                    <a:gd name="T0" fmla="*/ 5 w 5"/>
                    <a:gd name="T1" fmla="*/ 0 h 4"/>
                    <a:gd name="T2" fmla="*/ 0 w 5"/>
                    <a:gd name="T3" fmla="*/ 4 h 4"/>
                    <a:gd name="T4" fmla="*/ 5 w 5"/>
                    <a:gd name="T5" fmla="*/ 2 h 4"/>
                    <a:gd name="T6" fmla="*/ 5 w 5"/>
                    <a:gd name="T7" fmla="*/ 0 h 4"/>
                  </a:gdLst>
                  <a:ahLst/>
                  <a:cxnLst>
                    <a:cxn ang="0">
                      <a:pos x="T0" y="T1"/>
                    </a:cxn>
                    <a:cxn ang="0">
                      <a:pos x="T2" y="T3"/>
                    </a:cxn>
                    <a:cxn ang="0">
                      <a:pos x="T4" y="T5"/>
                    </a:cxn>
                    <a:cxn ang="0">
                      <a:pos x="T6" y="T7"/>
                    </a:cxn>
                  </a:cxnLst>
                  <a:rect l="0" t="0" r="r" b="b"/>
                  <a:pathLst>
                    <a:path w="5" h="4">
                      <a:moveTo>
                        <a:pt x="5" y="0"/>
                      </a:moveTo>
                      <a:lnTo>
                        <a:pt x="0" y="4"/>
                      </a:lnTo>
                      <a:lnTo>
                        <a:pt x="5" y="2"/>
                      </a:lnTo>
                      <a:lnTo>
                        <a:pt x="5"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102"/>
                <p:cNvSpPr>
                  <a:spLocks/>
                </p:cNvSpPr>
                <p:nvPr/>
              </p:nvSpPr>
              <p:spPr bwMode="auto">
                <a:xfrm>
                  <a:off x="4667794" y="3735791"/>
                  <a:ext cx="4803" cy="3488"/>
                </a:xfrm>
                <a:custGeom>
                  <a:avLst/>
                  <a:gdLst>
                    <a:gd name="T0" fmla="*/ 5 w 5"/>
                    <a:gd name="T1" fmla="*/ 0 h 4"/>
                    <a:gd name="T2" fmla="*/ 0 w 5"/>
                    <a:gd name="T3" fmla="*/ 4 h 4"/>
                    <a:gd name="T4" fmla="*/ 5 w 5"/>
                    <a:gd name="T5" fmla="*/ 2 h 4"/>
                    <a:gd name="T6" fmla="*/ 5 w 5"/>
                    <a:gd name="T7" fmla="*/ 0 h 4"/>
                  </a:gdLst>
                  <a:ahLst/>
                  <a:cxnLst>
                    <a:cxn ang="0">
                      <a:pos x="T0" y="T1"/>
                    </a:cxn>
                    <a:cxn ang="0">
                      <a:pos x="T2" y="T3"/>
                    </a:cxn>
                    <a:cxn ang="0">
                      <a:pos x="T4" y="T5"/>
                    </a:cxn>
                    <a:cxn ang="0">
                      <a:pos x="T6" y="T7"/>
                    </a:cxn>
                  </a:cxnLst>
                  <a:rect l="0" t="0" r="r" b="b"/>
                  <a:pathLst>
                    <a:path w="5" h="4">
                      <a:moveTo>
                        <a:pt x="5" y="0"/>
                      </a:moveTo>
                      <a:lnTo>
                        <a:pt x="0" y="4"/>
                      </a:lnTo>
                      <a:lnTo>
                        <a:pt x="5" y="2"/>
                      </a:lnTo>
                      <a:lnTo>
                        <a:pt x="5"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103"/>
                <p:cNvSpPr>
                  <a:spLocks/>
                </p:cNvSpPr>
                <p:nvPr/>
              </p:nvSpPr>
              <p:spPr bwMode="auto">
                <a:xfrm>
                  <a:off x="4573647" y="3780265"/>
                  <a:ext cx="6725" cy="3488"/>
                </a:xfrm>
                <a:custGeom>
                  <a:avLst/>
                  <a:gdLst>
                    <a:gd name="T0" fmla="*/ 0 w 7"/>
                    <a:gd name="T1" fmla="*/ 4 h 4"/>
                    <a:gd name="T2" fmla="*/ 7 w 7"/>
                    <a:gd name="T3" fmla="*/ 0 h 4"/>
                    <a:gd name="T4" fmla="*/ 0 w 7"/>
                    <a:gd name="T5" fmla="*/ 2 h 4"/>
                    <a:gd name="T6" fmla="*/ 0 w 7"/>
                    <a:gd name="T7" fmla="*/ 4 h 4"/>
                  </a:gdLst>
                  <a:ahLst/>
                  <a:cxnLst>
                    <a:cxn ang="0">
                      <a:pos x="T0" y="T1"/>
                    </a:cxn>
                    <a:cxn ang="0">
                      <a:pos x="T2" y="T3"/>
                    </a:cxn>
                    <a:cxn ang="0">
                      <a:pos x="T4" y="T5"/>
                    </a:cxn>
                    <a:cxn ang="0">
                      <a:pos x="T6" y="T7"/>
                    </a:cxn>
                  </a:cxnLst>
                  <a:rect l="0" t="0" r="r" b="b"/>
                  <a:pathLst>
                    <a:path w="7" h="4">
                      <a:moveTo>
                        <a:pt x="0" y="4"/>
                      </a:moveTo>
                      <a:lnTo>
                        <a:pt x="7" y="0"/>
                      </a:lnTo>
                      <a:lnTo>
                        <a:pt x="0" y="2"/>
                      </a:lnTo>
                      <a:lnTo>
                        <a:pt x="0" y="4"/>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104"/>
                <p:cNvSpPr>
                  <a:spLocks/>
                </p:cNvSpPr>
                <p:nvPr/>
              </p:nvSpPr>
              <p:spPr bwMode="auto">
                <a:xfrm>
                  <a:off x="4573647" y="3780265"/>
                  <a:ext cx="6725" cy="3488"/>
                </a:xfrm>
                <a:custGeom>
                  <a:avLst/>
                  <a:gdLst>
                    <a:gd name="T0" fmla="*/ 0 w 7"/>
                    <a:gd name="T1" fmla="*/ 4 h 4"/>
                    <a:gd name="T2" fmla="*/ 7 w 7"/>
                    <a:gd name="T3" fmla="*/ 0 h 4"/>
                    <a:gd name="T4" fmla="*/ 0 w 7"/>
                    <a:gd name="T5" fmla="*/ 2 h 4"/>
                    <a:gd name="T6" fmla="*/ 0 w 7"/>
                    <a:gd name="T7" fmla="*/ 4 h 4"/>
                  </a:gdLst>
                  <a:ahLst/>
                  <a:cxnLst>
                    <a:cxn ang="0">
                      <a:pos x="T0" y="T1"/>
                    </a:cxn>
                    <a:cxn ang="0">
                      <a:pos x="T2" y="T3"/>
                    </a:cxn>
                    <a:cxn ang="0">
                      <a:pos x="T4" y="T5"/>
                    </a:cxn>
                    <a:cxn ang="0">
                      <a:pos x="T6" y="T7"/>
                    </a:cxn>
                  </a:cxnLst>
                  <a:rect l="0" t="0" r="r" b="b"/>
                  <a:pathLst>
                    <a:path w="7" h="4">
                      <a:moveTo>
                        <a:pt x="0" y="4"/>
                      </a:moveTo>
                      <a:lnTo>
                        <a:pt x="7" y="0"/>
                      </a:lnTo>
                      <a:lnTo>
                        <a:pt x="0" y="2"/>
                      </a:lnTo>
                      <a:lnTo>
                        <a:pt x="0" y="4"/>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Freeform 105"/>
                <p:cNvSpPr>
                  <a:spLocks/>
                </p:cNvSpPr>
                <p:nvPr/>
              </p:nvSpPr>
              <p:spPr bwMode="auto">
                <a:xfrm>
                  <a:off x="4608232" y="3759336"/>
                  <a:ext cx="8646" cy="7848"/>
                </a:xfrm>
                <a:custGeom>
                  <a:avLst/>
                  <a:gdLst>
                    <a:gd name="T0" fmla="*/ 5 w 9"/>
                    <a:gd name="T1" fmla="*/ 3 h 9"/>
                    <a:gd name="T2" fmla="*/ 0 w 9"/>
                    <a:gd name="T3" fmla="*/ 0 h 9"/>
                    <a:gd name="T4" fmla="*/ 5 w 9"/>
                    <a:gd name="T5" fmla="*/ 9 h 9"/>
                    <a:gd name="T6" fmla="*/ 9 w 9"/>
                    <a:gd name="T7" fmla="*/ 9 h 9"/>
                    <a:gd name="T8" fmla="*/ 5 w 9"/>
                    <a:gd name="T9" fmla="*/ 3 h 9"/>
                  </a:gdLst>
                  <a:ahLst/>
                  <a:cxnLst>
                    <a:cxn ang="0">
                      <a:pos x="T0" y="T1"/>
                    </a:cxn>
                    <a:cxn ang="0">
                      <a:pos x="T2" y="T3"/>
                    </a:cxn>
                    <a:cxn ang="0">
                      <a:pos x="T4" y="T5"/>
                    </a:cxn>
                    <a:cxn ang="0">
                      <a:pos x="T6" y="T7"/>
                    </a:cxn>
                    <a:cxn ang="0">
                      <a:pos x="T8" y="T9"/>
                    </a:cxn>
                  </a:cxnLst>
                  <a:rect l="0" t="0" r="r" b="b"/>
                  <a:pathLst>
                    <a:path w="9" h="9">
                      <a:moveTo>
                        <a:pt x="5" y="3"/>
                      </a:moveTo>
                      <a:lnTo>
                        <a:pt x="0" y="0"/>
                      </a:lnTo>
                      <a:lnTo>
                        <a:pt x="5" y="9"/>
                      </a:lnTo>
                      <a:lnTo>
                        <a:pt x="9" y="9"/>
                      </a:lnTo>
                      <a:lnTo>
                        <a:pt x="5" y="3"/>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106"/>
                <p:cNvSpPr>
                  <a:spLocks/>
                </p:cNvSpPr>
                <p:nvPr/>
              </p:nvSpPr>
              <p:spPr bwMode="auto">
                <a:xfrm>
                  <a:off x="4608232" y="3759336"/>
                  <a:ext cx="8646" cy="7848"/>
                </a:xfrm>
                <a:custGeom>
                  <a:avLst/>
                  <a:gdLst>
                    <a:gd name="T0" fmla="*/ 5 w 9"/>
                    <a:gd name="T1" fmla="*/ 3 h 9"/>
                    <a:gd name="T2" fmla="*/ 0 w 9"/>
                    <a:gd name="T3" fmla="*/ 0 h 9"/>
                    <a:gd name="T4" fmla="*/ 5 w 9"/>
                    <a:gd name="T5" fmla="*/ 9 h 9"/>
                    <a:gd name="T6" fmla="*/ 9 w 9"/>
                    <a:gd name="T7" fmla="*/ 9 h 9"/>
                    <a:gd name="T8" fmla="*/ 5 w 9"/>
                    <a:gd name="T9" fmla="*/ 3 h 9"/>
                  </a:gdLst>
                  <a:ahLst/>
                  <a:cxnLst>
                    <a:cxn ang="0">
                      <a:pos x="T0" y="T1"/>
                    </a:cxn>
                    <a:cxn ang="0">
                      <a:pos x="T2" y="T3"/>
                    </a:cxn>
                    <a:cxn ang="0">
                      <a:pos x="T4" y="T5"/>
                    </a:cxn>
                    <a:cxn ang="0">
                      <a:pos x="T6" y="T7"/>
                    </a:cxn>
                    <a:cxn ang="0">
                      <a:pos x="T8" y="T9"/>
                    </a:cxn>
                  </a:cxnLst>
                  <a:rect l="0" t="0" r="r" b="b"/>
                  <a:pathLst>
                    <a:path w="9" h="9">
                      <a:moveTo>
                        <a:pt x="5" y="3"/>
                      </a:moveTo>
                      <a:lnTo>
                        <a:pt x="0" y="0"/>
                      </a:lnTo>
                      <a:lnTo>
                        <a:pt x="5" y="9"/>
                      </a:lnTo>
                      <a:lnTo>
                        <a:pt x="9" y="9"/>
                      </a:lnTo>
                      <a:lnTo>
                        <a:pt x="5" y="3"/>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5" name="Freeform 107"/>
                <p:cNvSpPr>
                  <a:spLocks/>
                </p:cNvSpPr>
                <p:nvPr/>
              </p:nvSpPr>
              <p:spPr bwMode="auto">
                <a:xfrm>
                  <a:off x="3961687" y="3206462"/>
                  <a:ext cx="747417" cy="514504"/>
                </a:xfrm>
                <a:custGeom>
                  <a:avLst/>
                  <a:gdLst>
                    <a:gd name="T0" fmla="*/ 516 w 778"/>
                    <a:gd name="T1" fmla="*/ 6 h 590"/>
                    <a:gd name="T2" fmla="*/ 516 w 778"/>
                    <a:gd name="T3" fmla="*/ 32 h 590"/>
                    <a:gd name="T4" fmla="*/ 490 w 778"/>
                    <a:gd name="T5" fmla="*/ 32 h 590"/>
                    <a:gd name="T6" fmla="*/ 94 w 778"/>
                    <a:gd name="T7" fmla="*/ 38 h 590"/>
                    <a:gd name="T8" fmla="*/ 16 w 778"/>
                    <a:gd name="T9" fmla="*/ 77 h 590"/>
                    <a:gd name="T10" fmla="*/ 30 w 778"/>
                    <a:gd name="T11" fmla="*/ 103 h 590"/>
                    <a:gd name="T12" fmla="*/ 31 w 778"/>
                    <a:gd name="T13" fmla="*/ 118 h 590"/>
                    <a:gd name="T14" fmla="*/ 47 w 778"/>
                    <a:gd name="T15" fmla="*/ 94 h 590"/>
                    <a:gd name="T16" fmla="*/ 62 w 778"/>
                    <a:gd name="T17" fmla="*/ 92 h 590"/>
                    <a:gd name="T18" fmla="*/ 58 w 778"/>
                    <a:gd name="T19" fmla="*/ 109 h 590"/>
                    <a:gd name="T20" fmla="*/ 116 w 778"/>
                    <a:gd name="T21" fmla="*/ 94 h 590"/>
                    <a:gd name="T22" fmla="*/ 139 w 778"/>
                    <a:gd name="T23" fmla="*/ 98 h 590"/>
                    <a:gd name="T24" fmla="*/ 116 w 778"/>
                    <a:gd name="T25" fmla="*/ 102 h 590"/>
                    <a:gd name="T26" fmla="*/ 180 w 778"/>
                    <a:gd name="T27" fmla="*/ 115 h 590"/>
                    <a:gd name="T28" fmla="*/ 195 w 778"/>
                    <a:gd name="T29" fmla="*/ 100 h 590"/>
                    <a:gd name="T30" fmla="*/ 203 w 778"/>
                    <a:gd name="T31" fmla="*/ 120 h 590"/>
                    <a:gd name="T32" fmla="*/ 188 w 778"/>
                    <a:gd name="T33" fmla="*/ 120 h 590"/>
                    <a:gd name="T34" fmla="*/ 208 w 778"/>
                    <a:gd name="T35" fmla="*/ 137 h 590"/>
                    <a:gd name="T36" fmla="*/ 221 w 778"/>
                    <a:gd name="T37" fmla="*/ 162 h 590"/>
                    <a:gd name="T38" fmla="*/ 225 w 778"/>
                    <a:gd name="T39" fmla="*/ 165 h 590"/>
                    <a:gd name="T40" fmla="*/ 257 w 778"/>
                    <a:gd name="T41" fmla="*/ 154 h 590"/>
                    <a:gd name="T42" fmla="*/ 300 w 778"/>
                    <a:gd name="T43" fmla="*/ 132 h 590"/>
                    <a:gd name="T44" fmla="*/ 312 w 778"/>
                    <a:gd name="T45" fmla="*/ 124 h 590"/>
                    <a:gd name="T46" fmla="*/ 338 w 778"/>
                    <a:gd name="T47" fmla="*/ 105 h 590"/>
                    <a:gd name="T48" fmla="*/ 389 w 778"/>
                    <a:gd name="T49" fmla="*/ 137 h 590"/>
                    <a:gd name="T50" fmla="*/ 432 w 778"/>
                    <a:gd name="T51" fmla="*/ 179 h 590"/>
                    <a:gd name="T52" fmla="*/ 475 w 778"/>
                    <a:gd name="T53" fmla="*/ 199 h 590"/>
                    <a:gd name="T54" fmla="*/ 488 w 778"/>
                    <a:gd name="T55" fmla="*/ 226 h 590"/>
                    <a:gd name="T56" fmla="*/ 486 w 778"/>
                    <a:gd name="T57" fmla="*/ 303 h 590"/>
                    <a:gd name="T58" fmla="*/ 488 w 778"/>
                    <a:gd name="T59" fmla="*/ 331 h 590"/>
                    <a:gd name="T60" fmla="*/ 503 w 778"/>
                    <a:gd name="T61" fmla="*/ 322 h 590"/>
                    <a:gd name="T62" fmla="*/ 511 w 778"/>
                    <a:gd name="T63" fmla="*/ 314 h 590"/>
                    <a:gd name="T64" fmla="*/ 515 w 778"/>
                    <a:gd name="T65" fmla="*/ 348 h 590"/>
                    <a:gd name="T66" fmla="*/ 503 w 778"/>
                    <a:gd name="T67" fmla="*/ 367 h 590"/>
                    <a:gd name="T68" fmla="*/ 539 w 778"/>
                    <a:gd name="T69" fmla="*/ 416 h 590"/>
                    <a:gd name="T70" fmla="*/ 563 w 778"/>
                    <a:gd name="T71" fmla="*/ 423 h 590"/>
                    <a:gd name="T72" fmla="*/ 577 w 778"/>
                    <a:gd name="T73" fmla="*/ 410 h 590"/>
                    <a:gd name="T74" fmla="*/ 577 w 778"/>
                    <a:gd name="T75" fmla="*/ 444 h 590"/>
                    <a:gd name="T76" fmla="*/ 594 w 778"/>
                    <a:gd name="T77" fmla="*/ 440 h 590"/>
                    <a:gd name="T78" fmla="*/ 590 w 778"/>
                    <a:gd name="T79" fmla="*/ 461 h 590"/>
                    <a:gd name="T80" fmla="*/ 627 w 778"/>
                    <a:gd name="T81" fmla="*/ 509 h 590"/>
                    <a:gd name="T82" fmla="*/ 644 w 778"/>
                    <a:gd name="T83" fmla="*/ 515 h 590"/>
                    <a:gd name="T84" fmla="*/ 678 w 778"/>
                    <a:gd name="T85" fmla="*/ 551 h 590"/>
                    <a:gd name="T86" fmla="*/ 706 w 778"/>
                    <a:gd name="T87" fmla="*/ 579 h 590"/>
                    <a:gd name="T88" fmla="*/ 695 w 778"/>
                    <a:gd name="T89" fmla="*/ 590 h 590"/>
                    <a:gd name="T90" fmla="*/ 738 w 778"/>
                    <a:gd name="T91" fmla="*/ 577 h 590"/>
                    <a:gd name="T92" fmla="*/ 763 w 778"/>
                    <a:gd name="T93" fmla="*/ 572 h 590"/>
                    <a:gd name="T94" fmla="*/ 765 w 778"/>
                    <a:gd name="T95" fmla="*/ 534 h 590"/>
                    <a:gd name="T96" fmla="*/ 772 w 778"/>
                    <a:gd name="T97" fmla="*/ 500 h 590"/>
                    <a:gd name="T98" fmla="*/ 774 w 778"/>
                    <a:gd name="T99" fmla="*/ 470 h 590"/>
                    <a:gd name="T100" fmla="*/ 759 w 778"/>
                    <a:gd name="T101" fmla="*/ 384 h 590"/>
                    <a:gd name="T102" fmla="*/ 740 w 778"/>
                    <a:gd name="T103" fmla="*/ 355 h 590"/>
                    <a:gd name="T104" fmla="*/ 673 w 778"/>
                    <a:gd name="T105" fmla="*/ 241 h 590"/>
                    <a:gd name="T106" fmla="*/ 665 w 778"/>
                    <a:gd name="T107" fmla="*/ 205 h 590"/>
                    <a:gd name="T108" fmla="*/ 686 w 778"/>
                    <a:gd name="T109" fmla="*/ 228 h 590"/>
                    <a:gd name="T110" fmla="*/ 695 w 778"/>
                    <a:gd name="T111" fmla="*/ 271 h 590"/>
                    <a:gd name="T112" fmla="*/ 688 w 778"/>
                    <a:gd name="T113" fmla="*/ 224 h 590"/>
                    <a:gd name="T114" fmla="*/ 599 w 778"/>
                    <a:gd name="T115" fmla="*/ 98 h 590"/>
                    <a:gd name="T116" fmla="*/ 573 w 778"/>
                    <a:gd name="T117" fmla="*/ 32 h 590"/>
                    <a:gd name="T118" fmla="*/ 560 w 778"/>
                    <a:gd name="T119" fmla="*/ 6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78" h="590">
                      <a:moveTo>
                        <a:pt x="554" y="8"/>
                      </a:moveTo>
                      <a:lnTo>
                        <a:pt x="547" y="6"/>
                      </a:lnTo>
                      <a:lnTo>
                        <a:pt x="530" y="2"/>
                      </a:lnTo>
                      <a:lnTo>
                        <a:pt x="522" y="0"/>
                      </a:lnTo>
                      <a:lnTo>
                        <a:pt x="516" y="6"/>
                      </a:lnTo>
                      <a:lnTo>
                        <a:pt x="513" y="6"/>
                      </a:lnTo>
                      <a:lnTo>
                        <a:pt x="511" y="13"/>
                      </a:lnTo>
                      <a:lnTo>
                        <a:pt x="513" y="19"/>
                      </a:lnTo>
                      <a:lnTo>
                        <a:pt x="516" y="26"/>
                      </a:lnTo>
                      <a:lnTo>
                        <a:pt x="516" y="32"/>
                      </a:lnTo>
                      <a:lnTo>
                        <a:pt x="516" y="47"/>
                      </a:lnTo>
                      <a:lnTo>
                        <a:pt x="511" y="51"/>
                      </a:lnTo>
                      <a:lnTo>
                        <a:pt x="503" y="51"/>
                      </a:lnTo>
                      <a:lnTo>
                        <a:pt x="498" y="38"/>
                      </a:lnTo>
                      <a:lnTo>
                        <a:pt x="490" y="32"/>
                      </a:lnTo>
                      <a:lnTo>
                        <a:pt x="255" y="49"/>
                      </a:lnTo>
                      <a:lnTo>
                        <a:pt x="250" y="43"/>
                      </a:lnTo>
                      <a:lnTo>
                        <a:pt x="248" y="36"/>
                      </a:lnTo>
                      <a:lnTo>
                        <a:pt x="238" y="21"/>
                      </a:lnTo>
                      <a:lnTo>
                        <a:pt x="94" y="38"/>
                      </a:lnTo>
                      <a:lnTo>
                        <a:pt x="9" y="47"/>
                      </a:lnTo>
                      <a:lnTo>
                        <a:pt x="1" y="53"/>
                      </a:lnTo>
                      <a:lnTo>
                        <a:pt x="0" y="60"/>
                      </a:lnTo>
                      <a:lnTo>
                        <a:pt x="11" y="75"/>
                      </a:lnTo>
                      <a:lnTo>
                        <a:pt x="16" y="77"/>
                      </a:lnTo>
                      <a:lnTo>
                        <a:pt x="24" y="85"/>
                      </a:lnTo>
                      <a:lnTo>
                        <a:pt x="20" y="94"/>
                      </a:lnTo>
                      <a:lnTo>
                        <a:pt x="22" y="98"/>
                      </a:lnTo>
                      <a:lnTo>
                        <a:pt x="24" y="102"/>
                      </a:lnTo>
                      <a:lnTo>
                        <a:pt x="30" y="103"/>
                      </a:lnTo>
                      <a:lnTo>
                        <a:pt x="30" y="107"/>
                      </a:lnTo>
                      <a:lnTo>
                        <a:pt x="24" y="113"/>
                      </a:lnTo>
                      <a:lnTo>
                        <a:pt x="20" y="120"/>
                      </a:lnTo>
                      <a:lnTo>
                        <a:pt x="24" y="120"/>
                      </a:lnTo>
                      <a:lnTo>
                        <a:pt x="31" y="118"/>
                      </a:lnTo>
                      <a:lnTo>
                        <a:pt x="39" y="115"/>
                      </a:lnTo>
                      <a:lnTo>
                        <a:pt x="45" y="105"/>
                      </a:lnTo>
                      <a:lnTo>
                        <a:pt x="48" y="98"/>
                      </a:lnTo>
                      <a:lnTo>
                        <a:pt x="47" y="96"/>
                      </a:lnTo>
                      <a:lnTo>
                        <a:pt x="47" y="94"/>
                      </a:lnTo>
                      <a:lnTo>
                        <a:pt x="50" y="90"/>
                      </a:lnTo>
                      <a:lnTo>
                        <a:pt x="52" y="100"/>
                      </a:lnTo>
                      <a:lnTo>
                        <a:pt x="58" y="94"/>
                      </a:lnTo>
                      <a:lnTo>
                        <a:pt x="60" y="85"/>
                      </a:lnTo>
                      <a:lnTo>
                        <a:pt x="62" y="92"/>
                      </a:lnTo>
                      <a:lnTo>
                        <a:pt x="69" y="98"/>
                      </a:lnTo>
                      <a:lnTo>
                        <a:pt x="63" y="105"/>
                      </a:lnTo>
                      <a:lnTo>
                        <a:pt x="52" y="107"/>
                      </a:lnTo>
                      <a:lnTo>
                        <a:pt x="50" y="109"/>
                      </a:lnTo>
                      <a:lnTo>
                        <a:pt x="58" y="109"/>
                      </a:lnTo>
                      <a:lnTo>
                        <a:pt x="78" y="103"/>
                      </a:lnTo>
                      <a:lnTo>
                        <a:pt x="97" y="102"/>
                      </a:lnTo>
                      <a:lnTo>
                        <a:pt x="99" y="100"/>
                      </a:lnTo>
                      <a:lnTo>
                        <a:pt x="114" y="88"/>
                      </a:lnTo>
                      <a:lnTo>
                        <a:pt x="116" y="94"/>
                      </a:lnTo>
                      <a:lnTo>
                        <a:pt x="122" y="90"/>
                      </a:lnTo>
                      <a:lnTo>
                        <a:pt x="129" y="88"/>
                      </a:lnTo>
                      <a:lnTo>
                        <a:pt x="142" y="94"/>
                      </a:lnTo>
                      <a:lnTo>
                        <a:pt x="144" y="100"/>
                      </a:lnTo>
                      <a:lnTo>
                        <a:pt x="139" y="98"/>
                      </a:lnTo>
                      <a:lnTo>
                        <a:pt x="131" y="96"/>
                      </a:lnTo>
                      <a:lnTo>
                        <a:pt x="125" y="96"/>
                      </a:lnTo>
                      <a:lnTo>
                        <a:pt x="124" y="100"/>
                      </a:lnTo>
                      <a:lnTo>
                        <a:pt x="110" y="100"/>
                      </a:lnTo>
                      <a:lnTo>
                        <a:pt x="116" y="102"/>
                      </a:lnTo>
                      <a:lnTo>
                        <a:pt x="124" y="102"/>
                      </a:lnTo>
                      <a:lnTo>
                        <a:pt x="152" y="107"/>
                      </a:lnTo>
                      <a:lnTo>
                        <a:pt x="169" y="113"/>
                      </a:lnTo>
                      <a:lnTo>
                        <a:pt x="182" y="122"/>
                      </a:lnTo>
                      <a:lnTo>
                        <a:pt x="180" y="115"/>
                      </a:lnTo>
                      <a:lnTo>
                        <a:pt x="174" y="111"/>
                      </a:lnTo>
                      <a:lnTo>
                        <a:pt x="171" y="105"/>
                      </a:lnTo>
                      <a:lnTo>
                        <a:pt x="178" y="105"/>
                      </a:lnTo>
                      <a:lnTo>
                        <a:pt x="184" y="107"/>
                      </a:lnTo>
                      <a:lnTo>
                        <a:pt x="195" y="100"/>
                      </a:lnTo>
                      <a:lnTo>
                        <a:pt x="193" y="107"/>
                      </a:lnTo>
                      <a:lnTo>
                        <a:pt x="188" y="109"/>
                      </a:lnTo>
                      <a:lnTo>
                        <a:pt x="186" y="115"/>
                      </a:lnTo>
                      <a:lnTo>
                        <a:pt x="195" y="120"/>
                      </a:lnTo>
                      <a:lnTo>
                        <a:pt x="203" y="120"/>
                      </a:lnTo>
                      <a:lnTo>
                        <a:pt x="206" y="128"/>
                      </a:lnTo>
                      <a:lnTo>
                        <a:pt x="214" y="126"/>
                      </a:lnTo>
                      <a:lnTo>
                        <a:pt x="210" y="132"/>
                      </a:lnTo>
                      <a:lnTo>
                        <a:pt x="203" y="126"/>
                      </a:lnTo>
                      <a:lnTo>
                        <a:pt x="188" y="120"/>
                      </a:lnTo>
                      <a:lnTo>
                        <a:pt x="195" y="128"/>
                      </a:lnTo>
                      <a:lnTo>
                        <a:pt x="201" y="132"/>
                      </a:lnTo>
                      <a:lnTo>
                        <a:pt x="204" y="134"/>
                      </a:lnTo>
                      <a:lnTo>
                        <a:pt x="201" y="134"/>
                      </a:lnTo>
                      <a:lnTo>
                        <a:pt x="208" y="137"/>
                      </a:lnTo>
                      <a:lnTo>
                        <a:pt x="216" y="139"/>
                      </a:lnTo>
                      <a:lnTo>
                        <a:pt x="221" y="147"/>
                      </a:lnTo>
                      <a:lnTo>
                        <a:pt x="225" y="154"/>
                      </a:lnTo>
                      <a:lnTo>
                        <a:pt x="227" y="160"/>
                      </a:lnTo>
                      <a:lnTo>
                        <a:pt x="221" y="162"/>
                      </a:lnTo>
                      <a:lnTo>
                        <a:pt x="218" y="154"/>
                      </a:lnTo>
                      <a:lnTo>
                        <a:pt x="218" y="149"/>
                      </a:lnTo>
                      <a:lnTo>
                        <a:pt x="216" y="156"/>
                      </a:lnTo>
                      <a:lnTo>
                        <a:pt x="219" y="162"/>
                      </a:lnTo>
                      <a:lnTo>
                        <a:pt x="225" y="165"/>
                      </a:lnTo>
                      <a:lnTo>
                        <a:pt x="233" y="164"/>
                      </a:lnTo>
                      <a:lnTo>
                        <a:pt x="236" y="162"/>
                      </a:lnTo>
                      <a:lnTo>
                        <a:pt x="250" y="158"/>
                      </a:lnTo>
                      <a:lnTo>
                        <a:pt x="257" y="158"/>
                      </a:lnTo>
                      <a:lnTo>
                        <a:pt x="257" y="154"/>
                      </a:lnTo>
                      <a:lnTo>
                        <a:pt x="265" y="149"/>
                      </a:lnTo>
                      <a:lnTo>
                        <a:pt x="266" y="152"/>
                      </a:lnTo>
                      <a:lnTo>
                        <a:pt x="272" y="150"/>
                      </a:lnTo>
                      <a:lnTo>
                        <a:pt x="293" y="134"/>
                      </a:lnTo>
                      <a:lnTo>
                        <a:pt x="300" y="132"/>
                      </a:lnTo>
                      <a:lnTo>
                        <a:pt x="306" y="130"/>
                      </a:lnTo>
                      <a:lnTo>
                        <a:pt x="313" y="132"/>
                      </a:lnTo>
                      <a:lnTo>
                        <a:pt x="310" y="124"/>
                      </a:lnTo>
                      <a:lnTo>
                        <a:pt x="302" y="120"/>
                      </a:lnTo>
                      <a:lnTo>
                        <a:pt x="312" y="124"/>
                      </a:lnTo>
                      <a:lnTo>
                        <a:pt x="308" y="120"/>
                      </a:lnTo>
                      <a:lnTo>
                        <a:pt x="312" y="113"/>
                      </a:lnTo>
                      <a:lnTo>
                        <a:pt x="317" y="109"/>
                      </a:lnTo>
                      <a:lnTo>
                        <a:pt x="330" y="107"/>
                      </a:lnTo>
                      <a:lnTo>
                        <a:pt x="338" y="105"/>
                      </a:lnTo>
                      <a:lnTo>
                        <a:pt x="342" y="105"/>
                      </a:lnTo>
                      <a:lnTo>
                        <a:pt x="359" y="113"/>
                      </a:lnTo>
                      <a:lnTo>
                        <a:pt x="364" y="115"/>
                      </a:lnTo>
                      <a:lnTo>
                        <a:pt x="377" y="122"/>
                      </a:lnTo>
                      <a:lnTo>
                        <a:pt x="389" y="137"/>
                      </a:lnTo>
                      <a:lnTo>
                        <a:pt x="404" y="143"/>
                      </a:lnTo>
                      <a:lnTo>
                        <a:pt x="406" y="150"/>
                      </a:lnTo>
                      <a:lnTo>
                        <a:pt x="407" y="158"/>
                      </a:lnTo>
                      <a:lnTo>
                        <a:pt x="426" y="171"/>
                      </a:lnTo>
                      <a:lnTo>
                        <a:pt x="432" y="179"/>
                      </a:lnTo>
                      <a:lnTo>
                        <a:pt x="439" y="181"/>
                      </a:lnTo>
                      <a:lnTo>
                        <a:pt x="443" y="188"/>
                      </a:lnTo>
                      <a:lnTo>
                        <a:pt x="451" y="190"/>
                      </a:lnTo>
                      <a:lnTo>
                        <a:pt x="464" y="188"/>
                      </a:lnTo>
                      <a:lnTo>
                        <a:pt x="475" y="199"/>
                      </a:lnTo>
                      <a:lnTo>
                        <a:pt x="475" y="205"/>
                      </a:lnTo>
                      <a:lnTo>
                        <a:pt x="479" y="212"/>
                      </a:lnTo>
                      <a:lnTo>
                        <a:pt x="486" y="214"/>
                      </a:lnTo>
                      <a:lnTo>
                        <a:pt x="488" y="222"/>
                      </a:lnTo>
                      <a:lnTo>
                        <a:pt x="488" y="226"/>
                      </a:lnTo>
                      <a:lnTo>
                        <a:pt x="490" y="246"/>
                      </a:lnTo>
                      <a:lnTo>
                        <a:pt x="492" y="252"/>
                      </a:lnTo>
                      <a:lnTo>
                        <a:pt x="492" y="261"/>
                      </a:lnTo>
                      <a:lnTo>
                        <a:pt x="485" y="295"/>
                      </a:lnTo>
                      <a:lnTo>
                        <a:pt x="486" y="303"/>
                      </a:lnTo>
                      <a:lnTo>
                        <a:pt x="486" y="316"/>
                      </a:lnTo>
                      <a:lnTo>
                        <a:pt x="483" y="327"/>
                      </a:lnTo>
                      <a:lnTo>
                        <a:pt x="488" y="335"/>
                      </a:lnTo>
                      <a:lnTo>
                        <a:pt x="494" y="340"/>
                      </a:lnTo>
                      <a:lnTo>
                        <a:pt x="488" y="331"/>
                      </a:lnTo>
                      <a:lnTo>
                        <a:pt x="501" y="340"/>
                      </a:lnTo>
                      <a:lnTo>
                        <a:pt x="501" y="342"/>
                      </a:lnTo>
                      <a:lnTo>
                        <a:pt x="505" y="337"/>
                      </a:lnTo>
                      <a:lnTo>
                        <a:pt x="509" y="322"/>
                      </a:lnTo>
                      <a:lnTo>
                        <a:pt x="503" y="322"/>
                      </a:lnTo>
                      <a:lnTo>
                        <a:pt x="501" y="320"/>
                      </a:lnTo>
                      <a:lnTo>
                        <a:pt x="501" y="314"/>
                      </a:lnTo>
                      <a:lnTo>
                        <a:pt x="496" y="308"/>
                      </a:lnTo>
                      <a:lnTo>
                        <a:pt x="496" y="306"/>
                      </a:lnTo>
                      <a:lnTo>
                        <a:pt x="511" y="314"/>
                      </a:lnTo>
                      <a:lnTo>
                        <a:pt x="513" y="322"/>
                      </a:lnTo>
                      <a:lnTo>
                        <a:pt x="520" y="314"/>
                      </a:lnTo>
                      <a:lnTo>
                        <a:pt x="526" y="322"/>
                      </a:lnTo>
                      <a:lnTo>
                        <a:pt x="526" y="327"/>
                      </a:lnTo>
                      <a:lnTo>
                        <a:pt x="515" y="348"/>
                      </a:lnTo>
                      <a:lnTo>
                        <a:pt x="513" y="359"/>
                      </a:lnTo>
                      <a:lnTo>
                        <a:pt x="505" y="361"/>
                      </a:lnTo>
                      <a:lnTo>
                        <a:pt x="505" y="367"/>
                      </a:lnTo>
                      <a:lnTo>
                        <a:pt x="500" y="361"/>
                      </a:lnTo>
                      <a:lnTo>
                        <a:pt x="503" y="367"/>
                      </a:lnTo>
                      <a:lnTo>
                        <a:pt x="516" y="374"/>
                      </a:lnTo>
                      <a:lnTo>
                        <a:pt x="522" y="382"/>
                      </a:lnTo>
                      <a:lnTo>
                        <a:pt x="520" y="384"/>
                      </a:lnTo>
                      <a:lnTo>
                        <a:pt x="535" y="408"/>
                      </a:lnTo>
                      <a:lnTo>
                        <a:pt x="539" y="416"/>
                      </a:lnTo>
                      <a:lnTo>
                        <a:pt x="550" y="427"/>
                      </a:lnTo>
                      <a:lnTo>
                        <a:pt x="558" y="429"/>
                      </a:lnTo>
                      <a:lnTo>
                        <a:pt x="563" y="429"/>
                      </a:lnTo>
                      <a:lnTo>
                        <a:pt x="567" y="429"/>
                      </a:lnTo>
                      <a:lnTo>
                        <a:pt x="563" y="423"/>
                      </a:lnTo>
                      <a:lnTo>
                        <a:pt x="560" y="416"/>
                      </a:lnTo>
                      <a:lnTo>
                        <a:pt x="554" y="412"/>
                      </a:lnTo>
                      <a:lnTo>
                        <a:pt x="562" y="412"/>
                      </a:lnTo>
                      <a:lnTo>
                        <a:pt x="563" y="417"/>
                      </a:lnTo>
                      <a:lnTo>
                        <a:pt x="577" y="410"/>
                      </a:lnTo>
                      <a:lnTo>
                        <a:pt x="579" y="412"/>
                      </a:lnTo>
                      <a:lnTo>
                        <a:pt x="571" y="416"/>
                      </a:lnTo>
                      <a:lnTo>
                        <a:pt x="575" y="423"/>
                      </a:lnTo>
                      <a:lnTo>
                        <a:pt x="575" y="436"/>
                      </a:lnTo>
                      <a:lnTo>
                        <a:pt x="577" y="444"/>
                      </a:lnTo>
                      <a:lnTo>
                        <a:pt x="580" y="451"/>
                      </a:lnTo>
                      <a:lnTo>
                        <a:pt x="579" y="455"/>
                      </a:lnTo>
                      <a:lnTo>
                        <a:pt x="586" y="455"/>
                      </a:lnTo>
                      <a:lnTo>
                        <a:pt x="592" y="447"/>
                      </a:lnTo>
                      <a:lnTo>
                        <a:pt x="594" y="440"/>
                      </a:lnTo>
                      <a:lnTo>
                        <a:pt x="603" y="432"/>
                      </a:lnTo>
                      <a:lnTo>
                        <a:pt x="595" y="444"/>
                      </a:lnTo>
                      <a:lnTo>
                        <a:pt x="594" y="451"/>
                      </a:lnTo>
                      <a:lnTo>
                        <a:pt x="590" y="457"/>
                      </a:lnTo>
                      <a:lnTo>
                        <a:pt x="590" y="461"/>
                      </a:lnTo>
                      <a:lnTo>
                        <a:pt x="595" y="463"/>
                      </a:lnTo>
                      <a:lnTo>
                        <a:pt x="603" y="468"/>
                      </a:lnTo>
                      <a:lnTo>
                        <a:pt x="610" y="494"/>
                      </a:lnTo>
                      <a:lnTo>
                        <a:pt x="622" y="509"/>
                      </a:lnTo>
                      <a:lnTo>
                        <a:pt x="627" y="509"/>
                      </a:lnTo>
                      <a:lnTo>
                        <a:pt x="620" y="511"/>
                      </a:lnTo>
                      <a:lnTo>
                        <a:pt x="627" y="515"/>
                      </a:lnTo>
                      <a:lnTo>
                        <a:pt x="635" y="513"/>
                      </a:lnTo>
                      <a:lnTo>
                        <a:pt x="641" y="513"/>
                      </a:lnTo>
                      <a:lnTo>
                        <a:pt x="644" y="515"/>
                      </a:lnTo>
                      <a:lnTo>
                        <a:pt x="659" y="521"/>
                      </a:lnTo>
                      <a:lnTo>
                        <a:pt x="661" y="526"/>
                      </a:lnTo>
                      <a:lnTo>
                        <a:pt x="667" y="532"/>
                      </a:lnTo>
                      <a:lnTo>
                        <a:pt x="676" y="543"/>
                      </a:lnTo>
                      <a:lnTo>
                        <a:pt x="678" y="551"/>
                      </a:lnTo>
                      <a:lnTo>
                        <a:pt x="691" y="564"/>
                      </a:lnTo>
                      <a:lnTo>
                        <a:pt x="697" y="566"/>
                      </a:lnTo>
                      <a:lnTo>
                        <a:pt x="704" y="566"/>
                      </a:lnTo>
                      <a:lnTo>
                        <a:pt x="710" y="572"/>
                      </a:lnTo>
                      <a:lnTo>
                        <a:pt x="706" y="579"/>
                      </a:lnTo>
                      <a:lnTo>
                        <a:pt x="699" y="573"/>
                      </a:lnTo>
                      <a:lnTo>
                        <a:pt x="691" y="570"/>
                      </a:lnTo>
                      <a:lnTo>
                        <a:pt x="686" y="575"/>
                      </a:lnTo>
                      <a:lnTo>
                        <a:pt x="689" y="583"/>
                      </a:lnTo>
                      <a:lnTo>
                        <a:pt x="695" y="590"/>
                      </a:lnTo>
                      <a:lnTo>
                        <a:pt x="710" y="585"/>
                      </a:lnTo>
                      <a:lnTo>
                        <a:pt x="718" y="579"/>
                      </a:lnTo>
                      <a:lnTo>
                        <a:pt x="725" y="581"/>
                      </a:lnTo>
                      <a:lnTo>
                        <a:pt x="733" y="581"/>
                      </a:lnTo>
                      <a:lnTo>
                        <a:pt x="738" y="577"/>
                      </a:lnTo>
                      <a:lnTo>
                        <a:pt x="744" y="572"/>
                      </a:lnTo>
                      <a:lnTo>
                        <a:pt x="751" y="568"/>
                      </a:lnTo>
                      <a:lnTo>
                        <a:pt x="757" y="572"/>
                      </a:lnTo>
                      <a:lnTo>
                        <a:pt x="753" y="568"/>
                      </a:lnTo>
                      <a:lnTo>
                        <a:pt x="763" y="572"/>
                      </a:lnTo>
                      <a:lnTo>
                        <a:pt x="759" y="564"/>
                      </a:lnTo>
                      <a:lnTo>
                        <a:pt x="763" y="556"/>
                      </a:lnTo>
                      <a:lnTo>
                        <a:pt x="766" y="551"/>
                      </a:lnTo>
                      <a:lnTo>
                        <a:pt x="763" y="538"/>
                      </a:lnTo>
                      <a:lnTo>
                        <a:pt x="765" y="534"/>
                      </a:lnTo>
                      <a:lnTo>
                        <a:pt x="763" y="526"/>
                      </a:lnTo>
                      <a:lnTo>
                        <a:pt x="766" y="519"/>
                      </a:lnTo>
                      <a:lnTo>
                        <a:pt x="766" y="513"/>
                      </a:lnTo>
                      <a:lnTo>
                        <a:pt x="772" y="506"/>
                      </a:lnTo>
                      <a:lnTo>
                        <a:pt x="772" y="500"/>
                      </a:lnTo>
                      <a:lnTo>
                        <a:pt x="774" y="493"/>
                      </a:lnTo>
                      <a:lnTo>
                        <a:pt x="776" y="500"/>
                      </a:lnTo>
                      <a:lnTo>
                        <a:pt x="778" y="493"/>
                      </a:lnTo>
                      <a:lnTo>
                        <a:pt x="776" y="485"/>
                      </a:lnTo>
                      <a:lnTo>
                        <a:pt x="774" y="470"/>
                      </a:lnTo>
                      <a:lnTo>
                        <a:pt x="774" y="451"/>
                      </a:lnTo>
                      <a:lnTo>
                        <a:pt x="772" y="444"/>
                      </a:lnTo>
                      <a:lnTo>
                        <a:pt x="770" y="412"/>
                      </a:lnTo>
                      <a:lnTo>
                        <a:pt x="763" y="385"/>
                      </a:lnTo>
                      <a:lnTo>
                        <a:pt x="759" y="384"/>
                      </a:lnTo>
                      <a:lnTo>
                        <a:pt x="759" y="374"/>
                      </a:lnTo>
                      <a:lnTo>
                        <a:pt x="748" y="361"/>
                      </a:lnTo>
                      <a:lnTo>
                        <a:pt x="740" y="357"/>
                      </a:lnTo>
                      <a:lnTo>
                        <a:pt x="738" y="359"/>
                      </a:lnTo>
                      <a:lnTo>
                        <a:pt x="740" y="355"/>
                      </a:lnTo>
                      <a:lnTo>
                        <a:pt x="740" y="350"/>
                      </a:lnTo>
                      <a:lnTo>
                        <a:pt x="731" y="337"/>
                      </a:lnTo>
                      <a:lnTo>
                        <a:pt x="719" y="312"/>
                      </a:lnTo>
                      <a:lnTo>
                        <a:pt x="693" y="275"/>
                      </a:lnTo>
                      <a:lnTo>
                        <a:pt x="673" y="241"/>
                      </a:lnTo>
                      <a:lnTo>
                        <a:pt x="669" y="235"/>
                      </a:lnTo>
                      <a:lnTo>
                        <a:pt x="661" y="214"/>
                      </a:lnTo>
                      <a:lnTo>
                        <a:pt x="656" y="201"/>
                      </a:lnTo>
                      <a:lnTo>
                        <a:pt x="659" y="201"/>
                      </a:lnTo>
                      <a:lnTo>
                        <a:pt x="665" y="205"/>
                      </a:lnTo>
                      <a:lnTo>
                        <a:pt x="663" y="211"/>
                      </a:lnTo>
                      <a:lnTo>
                        <a:pt x="671" y="218"/>
                      </a:lnTo>
                      <a:lnTo>
                        <a:pt x="678" y="214"/>
                      </a:lnTo>
                      <a:lnTo>
                        <a:pt x="684" y="220"/>
                      </a:lnTo>
                      <a:lnTo>
                        <a:pt x="686" y="228"/>
                      </a:lnTo>
                      <a:lnTo>
                        <a:pt x="684" y="241"/>
                      </a:lnTo>
                      <a:lnTo>
                        <a:pt x="688" y="261"/>
                      </a:lnTo>
                      <a:lnTo>
                        <a:pt x="703" y="284"/>
                      </a:lnTo>
                      <a:lnTo>
                        <a:pt x="710" y="291"/>
                      </a:lnTo>
                      <a:lnTo>
                        <a:pt x="695" y="271"/>
                      </a:lnTo>
                      <a:lnTo>
                        <a:pt x="691" y="263"/>
                      </a:lnTo>
                      <a:lnTo>
                        <a:pt x="688" y="250"/>
                      </a:lnTo>
                      <a:lnTo>
                        <a:pt x="686" y="237"/>
                      </a:lnTo>
                      <a:lnTo>
                        <a:pt x="691" y="231"/>
                      </a:lnTo>
                      <a:lnTo>
                        <a:pt x="688" y="224"/>
                      </a:lnTo>
                      <a:lnTo>
                        <a:pt x="684" y="216"/>
                      </a:lnTo>
                      <a:lnTo>
                        <a:pt x="671" y="203"/>
                      </a:lnTo>
                      <a:lnTo>
                        <a:pt x="631" y="154"/>
                      </a:lnTo>
                      <a:lnTo>
                        <a:pt x="609" y="118"/>
                      </a:lnTo>
                      <a:lnTo>
                        <a:pt x="599" y="98"/>
                      </a:lnTo>
                      <a:lnTo>
                        <a:pt x="588" y="71"/>
                      </a:lnTo>
                      <a:lnTo>
                        <a:pt x="586" y="64"/>
                      </a:lnTo>
                      <a:lnTo>
                        <a:pt x="579" y="51"/>
                      </a:lnTo>
                      <a:lnTo>
                        <a:pt x="577" y="38"/>
                      </a:lnTo>
                      <a:lnTo>
                        <a:pt x="573" y="32"/>
                      </a:lnTo>
                      <a:lnTo>
                        <a:pt x="567" y="24"/>
                      </a:lnTo>
                      <a:lnTo>
                        <a:pt x="563" y="17"/>
                      </a:lnTo>
                      <a:lnTo>
                        <a:pt x="567" y="23"/>
                      </a:lnTo>
                      <a:lnTo>
                        <a:pt x="569" y="8"/>
                      </a:lnTo>
                      <a:lnTo>
                        <a:pt x="560" y="6"/>
                      </a:lnTo>
                      <a:lnTo>
                        <a:pt x="558" y="6"/>
                      </a:lnTo>
                      <a:lnTo>
                        <a:pt x="554" y="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6" name="Freeform 108"/>
                <p:cNvSpPr>
                  <a:spLocks/>
                </p:cNvSpPr>
                <p:nvPr/>
              </p:nvSpPr>
              <p:spPr bwMode="auto">
                <a:xfrm>
                  <a:off x="4643777" y="3748872"/>
                  <a:ext cx="8646" cy="6976"/>
                </a:xfrm>
                <a:custGeom>
                  <a:avLst/>
                  <a:gdLst>
                    <a:gd name="T0" fmla="*/ 9 w 9"/>
                    <a:gd name="T1" fmla="*/ 0 h 8"/>
                    <a:gd name="T2" fmla="*/ 8 w 9"/>
                    <a:gd name="T3" fmla="*/ 2 h 8"/>
                    <a:gd name="T4" fmla="*/ 0 w 9"/>
                    <a:gd name="T5" fmla="*/ 8 h 8"/>
                    <a:gd name="T6" fmla="*/ 8 w 9"/>
                    <a:gd name="T7" fmla="*/ 2 h 8"/>
                    <a:gd name="T8" fmla="*/ 9 w 9"/>
                    <a:gd name="T9" fmla="*/ 0 h 8"/>
                  </a:gdLst>
                  <a:ahLst/>
                  <a:cxnLst>
                    <a:cxn ang="0">
                      <a:pos x="T0" y="T1"/>
                    </a:cxn>
                    <a:cxn ang="0">
                      <a:pos x="T2" y="T3"/>
                    </a:cxn>
                    <a:cxn ang="0">
                      <a:pos x="T4" y="T5"/>
                    </a:cxn>
                    <a:cxn ang="0">
                      <a:pos x="T6" y="T7"/>
                    </a:cxn>
                    <a:cxn ang="0">
                      <a:pos x="T8" y="T9"/>
                    </a:cxn>
                  </a:cxnLst>
                  <a:rect l="0" t="0" r="r" b="b"/>
                  <a:pathLst>
                    <a:path w="9" h="8">
                      <a:moveTo>
                        <a:pt x="9" y="0"/>
                      </a:moveTo>
                      <a:lnTo>
                        <a:pt x="8" y="2"/>
                      </a:lnTo>
                      <a:lnTo>
                        <a:pt x="0" y="8"/>
                      </a:lnTo>
                      <a:lnTo>
                        <a:pt x="8" y="2"/>
                      </a:lnTo>
                      <a:lnTo>
                        <a:pt x="9"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Freeform 109"/>
                <p:cNvSpPr>
                  <a:spLocks/>
                </p:cNvSpPr>
                <p:nvPr/>
              </p:nvSpPr>
              <p:spPr bwMode="auto">
                <a:xfrm>
                  <a:off x="4643777" y="3748872"/>
                  <a:ext cx="8646" cy="6976"/>
                </a:xfrm>
                <a:custGeom>
                  <a:avLst/>
                  <a:gdLst>
                    <a:gd name="T0" fmla="*/ 9 w 9"/>
                    <a:gd name="T1" fmla="*/ 0 h 8"/>
                    <a:gd name="T2" fmla="*/ 8 w 9"/>
                    <a:gd name="T3" fmla="*/ 2 h 8"/>
                    <a:gd name="T4" fmla="*/ 0 w 9"/>
                    <a:gd name="T5" fmla="*/ 8 h 8"/>
                    <a:gd name="T6" fmla="*/ 8 w 9"/>
                    <a:gd name="T7" fmla="*/ 2 h 8"/>
                    <a:gd name="T8" fmla="*/ 9 w 9"/>
                    <a:gd name="T9" fmla="*/ 0 h 8"/>
                  </a:gdLst>
                  <a:ahLst/>
                  <a:cxnLst>
                    <a:cxn ang="0">
                      <a:pos x="T0" y="T1"/>
                    </a:cxn>
                    <a:cxn ang="0">
                      <a:pos x="T2" y="T3"/>
                    </a:cxn>
                    <a:cxn ang="0">
                      <a:pos x="T4" y="T5"/>
                    </a:cxn>
                    <a:cxn ang="0">
                      <a:pos x="T6" y="T7"/>
                    </a:cxn>
                    <a:cxn ang="0">
                      <a:pos x="T8" y="T9"/>
                    </a:cxn>
                  </a:cxnLst>
                  <a:rect l="0" t="0" r="r" b="b"/>
                  <a:pathLst>
                    <a:path w="9" h="8">
                      <a:moveTo>
                        <a:pt x="9" y="0"/>
                      </a:moveTo>
                      <a:lnTo>
                        <a:pt x="8" y="2"/>
                      </a:lnTo>
                      <a:lnTo>
                        <a:pt x="0" y="8"/>
                      </a:lnTo>
                      <a:lnTo>
                        <a:pt x="8" y="2"/>
                      </a:lnTo>
                      <a:lnTo>
                        <a:pt x="9"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8" name="Freeform 110"/>
                <p:cNvSpPr>
                  <a:spLocks/>
                </p:cNvSpPr>
                <p:nvPr/>
              </p:nvSpPr>
              <p:spPr bwMode="auto">
                <a:xfrm>
                  <a:off x="4506399" y="3606729"/>
                  <a:ext cx="14410" cy="7848"/>
                </a:xfrm>
                <a:custGeom>
                  <a:avLst/>
                  <a:gdLst>
                    <a:gd name="T0" fmla="*/ 15 w 15"/>
                    <a:gd name="T1" fmla="*/ 5 h 9"/>
                    <a:gd name="T2" fmla="*/ 8 w 15"/>
                    <a:gd name="T3" fmla="*/ 7 h 9"/>
                    <a:gd name="T4" fmla="*/ 0 w 15"/>
                    <a:gd name="T5" fmla="*/ 0 h 9"/>
                    <a:gd name="T6" fmla="*/ 0 w 15"/>
                    <a:gd name="T7" fmla="*/ 0 h 9"/>
                    <a:gd name="T8" fmla="*/ 4 w 15"/>
                    <a:gd name="T9" fmla="*/ 7 h 9"/>
                    <a:gd name="T10" fmla="*/ 8 w 15"/>
                    <a:gd name="T11" fmla="*/ 9 h 9"/>
                    <a:gd name="T12" fmla="*/ 15 w 15"/>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15" y="5"/>
                      </a:moveTo>
                      <a:lnTo>
                        <a:pt x="8" y="7"/>
                      </a:lnTo>
                      <a:lnTo>
                        <a:pt x="0" y="0"/>
                      </a:lnTo>
                      <a:lnTo>
                        <a:pt x="0" y="0"/>
                      </a:lnTo>
                      <a:lnTo>
                        <a:pt x="4" y="7"/>
                      </a:lnTo>
                      <a:lnTo>
                        <a:pt x="8" y="9"/>
                      </a:lnTo>
                      <a:lnTo>
                        <a:pt x="15" y="5"/>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9" name="Freeform 111"/>
                <p:cNvSpPr>
                  <a:spLocks/>
                </p:cNvSpPr>
                <p:nvPr/>
              </p:nvSpPr>
              <p:spPr bwMode="auto">
                <a:xfrm>
                  <a:off x="4506399" y="3606729"/>
                  <a:ext cx="14410" cy="7848"/>
                </a:xfrm>
                <a:custGeom>
                  <a:avLst/>
                  <a:gdLst>
                    <a:gd name="T0" fmla="*/ 15 w 15"/>
                    <a:gd name="T1" fmla="*/ 5 h 9"/>
                    <a:gd name="T2" fmla="*/ 8 w 15"/>
                    <a:gd name="T3" fmla="*/ 7 h 9"/>
                    <a:gd name="T4" fmla="*/ 0 w 15"/>
                    <a:gd name="T5" fmla="*/ 0 h 9"/>
                    <a:gd name="T6" fmla="*/ 0 w 15"/>
                    <a:gd name="T7" fmla="*/ 0 h 9"/>
                    <a:gd name="T8" fmla="*/ 4 w 15"/>
                    <a:gd name="T9" fmla="*/ 7 h 9"/>
                    <a:gd name="T10" fmla="*/ 8 w 15"/>
                    <a:gd name="T11" fmla="*/ 9 h 9"/>
                    <a:gd name="T12" fmla="*/ 15 w 15"/>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15" y="5"/>
                      </a:moveTo>
                      <a:lnTo>
                        <a:pt x="8" y="7"/>
                      </a:lnTo>
                      <a:lnTo>
                        <a:pt x="0" y="0"/>
                      </a:lnTo>
                      <a:lnTo>
                        <a:pt x="0" y="0"/>
                      </a:lnTo>
                      <a:lnTo>
                        <a:pt x="4" y="7"/>
                      </a:lnTo>
                      <a:lnTo>
                        <a:pt x="8" y="9"/>
                      </a:lnTo>
                      <a:lnTo>
                        <a:pt x="15" y="5"/>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112"/>
                <p:cNvSpPr>
                  <a:spLocks/>
                </p:cNvSpPr>
                <p:nvPr/>
              </p:nvSpPr>
              <p:spPr bwMode="auto">
                <a:xfrm>
                  <a:off x="4680283" y="3688701"/>
                  <a:ext cx="24978" cy="40986"/>
                </a:xfrm>
                <a:custGeom>
                  <a:avLst/>
                  <a:gdLst>
                    <a:gd name="T0" fmla="*/ 26 w 26"/>
                    <a:gd name="T1" fmla="*/ 0 h 47"/>
                    <a:gd name="T2" fmla="*/ 18 w 26"/>
                    <a:gd name="T3" fmla="*/ 5 h 47"/>
                    <a:gd name="T4" fmla="*/ 18 w 26"/>
                    <a:gd name="T5" fmla="*/ 13 h 47"/>
                    <a:gd name="T6" fmla="*/ 13 w 26"/>
                    <a:gd name="T7" fmla="*/ 26 h 47"/>
                    <a:gd name="T8" fmla="*/ 3 w 26"/>
                    <a:gd name="T9" fmla="*/ 39 h 47"/>
                    <a:gd name="T10" fmla="*/ 3 w 26"/>
                    <a:gd name="T11" fmla="*/ 41 h 47"/>
                    <a:gd name="T12" fmla="*/ 0 w 26"/>
                    <a:gd name="T13" fmla="*/ 47 h 47"/>
                    <a:gd name="T14" fmla="*/ 15 w 26"/>
                    <a:gd name="T15" fmla="*/ 26 h 47"/>
                    <a:gd name="T16" fmla="*/ 26 w 26"/>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7">
                      <a:moveTo>
                        <a:pt x="26" y="0"/>
                      </a:moveTo>
                      <a:lnTo>
                        <a:pt x="18" y="5"/>
                      </a:lnTo>
                      <a:lnTo>
                        <a:pt x="18" y="13"/>
                      </a:lnTo>
                      <a:lnTo>
                        <a:pt x="13" y="26"/>
                      </a:lnTo>
                      <a:lnTo>
                        <a:pt x="3" y="39"/>
                      </a:lnTo>
                      <a:lnTo>
                        <a:pt x="3" y="41"/>
                      </a:lnTo>
                      <a:lnTo>
                        <a:pt x="0" y="47"/>
                      </a:lnTo>
                      <a:lnTo>
                        <a:pt x="15" y="26"/>
                      </a:lnTo>
                      <a:lnTo>
                        <a:pt x="26"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Freeform 113"/>
                <p:cNvSpPr>
                  <a:spLocks/>
                </p:cNvSpPr>
                <p:nvPr/>
              </p:nvSpPr>
              <p:spPr bwMode="auto">
                <a:xfrm>
                  <a:off x="4680283" y="3688701"/>
                  <a:ext cx="24978" cy="40986"/>
                </a:xfrm>
                <a:custGeom>
                  <a:avLst/>
                  <a:gdLst>
                    <a:gd name="T0" fmla="*/ 26 w 26"/>
                    <a:gd name="T1" fmla="*/ 0 h 47"/>
                    <a:gd name="T2" fmla="*/ 18 w 26"/>
                    <a:gd name="T3" fmla="*/ 5 h 47"/>
                    <a:gd name="T4" fmla="*/ 18 w 26"/>
                    <a:gd name="T5" fmla="*/ 13 h 47"/>
                    <a:gd name="T6" fmla="*/ 13 w 26"/>
                    <a:gd name="T7" fmla="*/ 26 h 47"/>
                    <a:gd name="T8" fmla="*/ 3 w 26"/>
                    <a:gd name="T9" fmla="*/ 39 h 47"/>
                    <a:gd name="T10" fmla="*/ 3 w 26"/>
                    <a:gd name="T11" fmla="*/ 41 h 47"/>
                    <a:gd name="T12" fmla="*/ 0 w 26"/>
                    <a:gd name="T13" fmla="*/ 47 h 47"/>
                    <a:gd name="T14" fmla="*/ 15 w 26"/>
                    <a:gd name="T15" fmla="*/ 26 h 47"/>
                    <a:gd name="T16" fmla="*/ 26 w 26"/>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7">
                      <a:moveTo>
                        <a:pt x="26" y="0"/>
                      </a:moveTo>
                      <a:lnTo>
                        <a:pt x="18" y="5"/>
                      </a:lnTo>
                      <a:lnTo>
                        <a:pt x="18" y="13"/>
                      </a:lnTo>
                      <a:lnTo>
                        <a:pt x="13" y="26"/>
                      </a:lnTo>
                      <a:lnTo>
                        <a:pt x="3" y="39"/>
                      </a:lnTo>
                      <a:lnTo>
                        <a:pt x="3" y="41"/>
                      </a:lnTo>
                      <a:lnTo>
                        <a:pt x="0" y="47"/>
                      </a:lnTo>
                      <a:lnTo>
                        <a:pt x="15" y="26"/>
                      </a:lnTo>
                      <a:lnTo>
                        <a:pt x="26"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Freeform 114"/>
                <p:cNvSpPr>
                  <a:spLocks/>
                </p:cNvSpPr>
                <p:nvPr/>
              </p:nvSpPr>
              <p:spPr bwMode="auto">
                <a:xfrm>
                  <a:off x="4707183" y="3673876"/>
                  <a:ext cx="1921" cy="6104"/>
                </a:xfrm>
                <a:custGeom>
                  <a:avLst/>
                  <a:gdLst>
                    <a:gd name="T0" fmla="*/ 0 w 2"/>
                    <a:gd name="T1" fmla="*/ 7 h 7"/>
                    <a:gd name="T2" fmla="*/ 2 w 2"/>
                    <a:gd name="T3" fmla="*/ 0 h 7"/>
                    <a:gd name="T4" fmla="*/ 0 w 2"/>
                    <a:gd name="T5" fmla="*/ 0 h 7"/>
                    <a:gd name="T6" fmla="*/ 0 w 2"/>
                    <a:gd name="T7" fmla="*/ 7 h 7"/>
                  </a:gdLst>
                  <a:ahLst/>
                  <a:cxnLst>
                    <a:cxn ang="0">
                      <a:pos x="T0" y="T1"/>
                    </a:cxn>
                    <a:cxn ang="0">
                      <a:pos x="T2" y="T3"/>
                    </a:cxn>
                    <a:cxn ang="0">
                      <a:pos x="T4" y="T5"/>
                    </a:cxn>
                    <a:cxn ang="0">
                      <a:pos x="T6" y="T7"/>
                    </a:cxn>
                  </a:cxnLst>
                  <a:rect l="0" t="0" r="r" b="b"/>
                  <a:pathLst>
                    <a:path w="2" h="7">
                      <a:moveTo>
                        <a:pt x="0" y="7"/>
                      </a:moveTo>
                      <a:lnTo>
                        <a:pt x="2" y="0"/>
                      </a:lnTo>
                      <a:lnTo>
                        <a:pt x="0" y="0"/>
                      </a:lnTo>
                      <a:lnTo>
                        <a:pt x="0" y="7"/>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115"/>
                <p:cNvSpPr>
                  <a:spLocks/>
                </p:cNvSpPr>
                <p:nvPr/>
              </p:nvSpPr>
              <p:spPr bwMode="auto">
                <a:xfrm>
                  <a:off x="4707183" y="3673876"/>
                  <a:ext cx="1921" cy="6104"/>
                </a:xfrm>
                <a:custGeom>
                  <a:avLst/>
                  <a:gdLst>
                    <a:gd name="T0" fmla="*/ 0 w 2"/>
                    <a:gd name="T1" fmla="*/ 7 h 7"/>
                    <a:gd name="T2" fmla="*/ 2 w 2"/>
                    <a:gd name="T3" fmla="*/ 0 h 7"/>
                    <a:gd name="T4" fmla="*/ 0 w 2"/>
                    <a:gd name="T5" fmla="*/ 0 h 7"/>
                    <a:gd name="T6" fmla="*/ 0 w 2"/>
                    <a:gd name="T7" fmla="*/ 7 h 7"/>
                  </a:gdLst>
                  <a:ahLst/>
                  <a:cxnLst>
                    <a:cxn ang="0">
                      <a:pos x="T0" y="T1"/>
                    </a:cxn>
                    <a:cxn ang="0">
                      <a:pos x="T2" y="T3"/>
                    </a:cxn>
                    <a:cxn ang="0">
                      <a:pos x="T4" y="T5"/>
                    </a:cxn>
                    <a:cxn ang="0">
                      <a:pos x="T6" y="T7"/>
                    </a:cxn>
                  </a:cxnLst>
                  <a:rect l="0" t="0" r="r" b="b"/>
                  <a:pathLst>
                    <a:path w="2" h="7">
                      <a:moveTo>
                        <a:pt x="0" y="7"/>
                      </a:moveTo>
                      <a:lnTo>
                        <a:pt x="2" y="0"/>
                      </a:lnTo>
                      <a:lnTo>
                        <a:pt x="0" y="0"/>
                      </a:lnTo>
                      <a:lnTo>
                        <a:pt x="0" y="7"/>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4" name="Group 143"/>
              <p:cNvGrpSpPr/>
              <p:nvPr/>
            </p:nvGrpSpPr>
            <p:grpSpPr>
              <a:xfrm>
                <a:off x="3872343" y="2857646"/>
                <a:ext cx="317988" cy="466542"/>
                <a:chOff x="3872343" y="2857646"/>
                <a:chExt cx="317988" cy="466542"/>
              </a:xfrm>
              <a:grpFill/>
            </p:grpSpPr>
            <p:sp>
              <p:nvSpPr>
                <p:cNvPr id="232" name="Freeform 95"/>
                <p:cNvSpPr>
                  <a:spLocks/>
                </p:cNvSpPr>
                <p:nvPr/>
              </p:nvSpPr>
              <p:spPr bwMode="auto">
                <a:xfrm>
                  <a:off x="3872343" y="2857646"/>
                  <a:ext cx="317988" cy="465670"/>
                </a:xfrm>
                <a:custGeom>
                  <a:avLst/>
                  <a:gdLst>
                    <a:gd name="T0" fmla="*/ 117 w 331"/>
                    <a:gd name="T1" fmla="*/ 485 h 534"/>
                    <a:gd name="T2" fmla="*/ 104 w 331"/>
                    <a:gd name="T3" fmla="*/ 475 h 534"/>
                    <a:gd name="T4" fmla="*/ 94 w 331"/>
                    <a:gd name="T5" fmla="*/ 453 h 534"/>
                    <a:gd name="T6" fmla="*/ 187 w 331"/>
                    <a:gd name="T7" fmla="*/ 438 h 534"/>
                    <a:gd name="T8" fmla="*/ 331 w 331"/>
                    <a:gd name="T9" fmla="*/ 417 h 534"/>
                    <a:gd name="T10" fmla="*/ 320 w 331"/>
                    <a:gd name="T11" fmla="*/ 400 h 534"/>
                    <a:gd name="T12" fmla="*/ 320 w 331"/>
                    <a:gd name="T13" fmla="*/ 377 h 534"/>
                    <a:gd name="T14" fmla="*/ 320 w 331"/>
                    <a:gd name="T15" fmla="*/ 364 h 534"/>
                    <a:gd name="T16" fmla="*/ 312 w 331"/>
                    <a:gd name="T17" fmla="*/ 347 h 534"/>
                    <a:gd name="T18" fmla="*/ 309 w 331"/>
                    <a:gd name="T19" fmla="*/ 321 h 534"/>
                    <a:gd name="T20" fmla="*/ 312 w 331"/>
                    <a:gd name="T21" fmla="*/ 300 h 534"/>
                    <a:gd name="T22" fmla="*/ 322 w 331"/>
                    <a:gd name="T23" fmla="*/ 289 h 534"/>
                    <a:gd name="T24" fmla="*/ 314 w 331"/>
                    <a:gd name="T25" fmla="*/ 278 h 534"/>
                    <a:gd name="T26" fmla="*/ 312 w 331"/>
                    <a:gd name="T27" fmla="*/ 261 h 534"/>
                    <a:gd name="T28" fmla="*/ 303 w 331"/>
                    <a:gd name="T29" fmla="*/ 250 h 534"/>
                    <a:gd name="T30" fmla="*/ 292 w 331"/>
                    <a:gd name="T31" fmla="*/ 229 h 534"/>
                    <a:gd name="T32" fmla="*/ 288 w 331"/>
                    <a:gd name="T33" fmla="*/ 218 h 534"/>
                    <a:gd name="T34" fmla="*/ 224 w 331"/>
                    <a:gd name="T35" fmla="*/ 0 h 534"/>
                    <a:gd name="T36" fmla="*/ 0 w 331"/>
                    <a:gd name="T37" fmla="*/ 20 h 534"/>
                    <a:gd name="T38" fmla="*/ 4 w 331"/>
                    <a:gd name="T39" fmla="*/ 28 h 534"/>
                    <a:gd name="T40" fmla="*/ 4 w 331"/>
                    <a:gd name="T41" fmla="*/ 357 h 534"/>
                    <a:gd name="T42" fmla="*/ 27 w 331"/>
                    <a:gd name="T43" fmla="*/ 520 h 534"/>
                    <a:gd name="T44" fmla="*/ 47 w 331"/>
                    <a:gd name="T45" fmla="*/ 520 h 534"/>
                    <a:gd name="T46" fmla="*/ 55 w 331"/>
                    <a:gd name="T47" fmla="*/ 496 h 534"/>
                    <a:gd name="T48" fmla="*/ 59 w 331"/>
                    <a:gd name="T49" fmla="*/ 483 h 534"/>
                    <a:gd name="T50" fmla="*/ 62 w 331"/>
                    <a:gd name="T51" fmla="*/ 485 h 534"/>
                    <a:gd name="T52" fmla="*/ 70 w 331"/>
                    <a:gd name="T53" fmla="*/ 492 h 534"/>
                    <a:gd name="T54" fmla="*/ 68 w 331"/>
                    <a:gd name="T55" fmla="*/ 505 h 534"/>
                    <a:gd name="T56" fmla="*/ 79 w 331"/>
                    <a:gd name="T57" fmla="*/ 517 h 534"/>
                    <a:gd name="T58" fmla="*/ 85 w 331"/>
                    <a:gd name="T59" fmla="*/ 522 h 534"/>
                    <a:gd name="T60" fmla="*/ 76 w 331"/>
                    <a:gd name="T61" fmla="*/ 532 h 534"/>
                    <a:gd name="T62" fmla="*/ 64 w 331"/>
                    <a:gd name="T63" fmla="*/ 534 h 534"/>
                    <a:gd name="T64" fmla="*/ 100 w 331"/>
                    <a:gd name="T65" fmla="*/ 528 h 534"/>
                    <a:gd name="T66" fmla="*/ 100 w 331"/>
                    <a:gd name="T67" fmla="*/ 518 h 534"/>
                    <a:gd name="T68" fmla="*/ 115 w 331"/>
                    <a:gd name="T69" fmla="*/ 513 h 534"/>
                    <a:gd name="T70" fmla="*/ 115 w 331"/>
                    <a:gd name="T71" fmla="*/ 498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31" h="534">
                      <a:moveTo>
                        <a:pt x="113" y="494"/>
                      </a:moveTo>
                      <a:lnTo>
                        <a:pt x="117" y="485"/>
                      </a:lnTo>
                      <a:lnTo>
                        <a:pt x="109" y="477"/>
                      </a:lnTo>
                      <a:lnTo>
                        <a:pt x="104" y="475"/>
                      </a:lnTo>
                      <a:lnTo>
                        <a:pt x="93" y="460"/>
                      </a:lnTo>
                      <a:lnTo>
                        <a:pt x="94" y="453"/>
                      </a:lnTo>
                      <a:lnTo>
                        <a:pt x="102" y="447"/>
                      </a:lnTo>
                      <a:lnTo>
                        <a:pt x="187" y="438"/>
                      </a:lnTo>
                      <a:lnTo>
                        <a:pt x="331" y="421"/>
                      </a:lnTo>
                      <a:lnTo>
                        <a:pt x="331" y="417"/>
                      </a:lnTo>
                      <a:lnTo>
                        <a:pt x="326" y="408"/>
                      </a:lnTo>
                      <a:lnTo>
                        <a:pt x="320" y="400"/>
                      </a:lnTo>
                      <a:lnTo>
                        <a:pt x="318" y="393"/>
                      </a:lnTo>
                      <a:lnTo>
                        <a:pt x="320" y="377"/>
                      </a:lnTo>
                      <a:lnTo>
                        <a:pt x="318" y="372"/>
                      </a:lnTo>
                      <a:lnTo>
                        <a:pt x="320" y="364"/>
                      </a:lnTo>
                      <a:lnTo>
                        <a:pt x="318" y="355"/>
                      </a:lnTo>
                      <a:lnTo>
                        <a:pt x="312" y="347"/>
                      </a:lnTo>
                      <a:lnTo>
                        <a:pt x="307" y="334"/>
                      </a:lnTo>
                      <a:lnTo>
                        <a:pt x="309" y="321"/>
                      </a:lnTo>
                      <a:lnTo>
                        <a:pt x="312" y="314"/>
                      </a:lnTo>
                      <a:lnTo>
                        <a:pt x="312" y="300"/>
                      </a:lnTo>
                      <a:lnTo>
                        <a:pt x="316" y="293"/>
                      </a:lnTo>
                      <a:lnTo>
                        <a:pt x="322" y="289"/>
                      </a:lnTo>
                      <a:lnTo>
                        <a:pt x="320" y="282"/>
                      </a:lnTo>
                      <a:lnTo>
                        <a:pt x="314" y="278"/>
                      </a:lnTo>
                      <a:lnTo>
                        <a:pt x="316" y="268"/>
                      </a:lnTo>
                      <a:lnTo>
                        <a:pt x="312" y="261"/>
                      </a:lnTo>
                      <a:lnTo>
                        <a:pt x="311" y="257"/>
                      </a:lnTo>
                      <a:lnTo>
                        <a:pt x="303" y="250"/>
                      </a:lnTo>
                      <a:lnTo>
                        <a:pt x="297" y="236"/>
                      </a:lnTo>
                      <a:lnTo>
                        <a:pt x="292" y="229"/>
                      </a:lnTo>
                      <a:lnTo>
                        <a:pt x="290" y="221"/>
                      </a:lnTo>
                      <a:lnTo>
                        <a:pt x="288" y="218"/>
                      </a:lnTo>
                      <a:lnTo>
                        <a:pt x="256" y="101"/>
                      </a:lnTo>
                      <a:lnTo>
                        <a:pt x="224" y="0"/>
                      </a:lnTo>
                      <a:lnTo>
                        <a:pt x="126" y="11"/>
                      </a:lnTo>
                      <a:lnTo>
                        <a:pt x="0" y="20"/>
                      </a:lnTo>
                      <a:lnTo>
                        <a:pt x="0" y="22"/>
                      </a:lnTo>
                      <a:lnTo>
                        <a:pt x="4" y="28"/>
                      </a:lnTo>
                      <a:lnTo>
                        <a:pt x="12" y="32"/>
                      </a:lnTo>
                      <a:lnTo>
                        <a:pt x="4" y="357"/>
                      </a:lnTo>
                      <a:lnTo>
                        <a:pt x="27" y="517"/>
                      </a:lnTo>
                      <a:lnTo>
                        <a:pt x="27" y="520"/>
                      </a:lnTo>
                      <a:lnTo>
                        <a:pt x="34" y="518"/>
                      </a:lnTo>
                      <a:lnTo>
                        <a:pt x="47" y="520"/>
                      </a:lnTo>
                      <a:lnTo>
                        <a:pt x="53" y="520"/>
                      </a:lnTo>
                      <a:lnTo>
                        <a:pt x="55" y="496"/>
                      </a:lnTo>
                      <a:lnTo>
                        <a:pt x="57" y="488"/>
                      </a:lnTo>
                      <a:lnTo>
                        <a:pt x="59" y="483"/>
                      </a:lnTo>
                      <a:lnTo>
                        <a:pt x="59" y="481"/>
                      </a:lnTo>
                      <a:lnTo>
                        <a:pt x="62" y="485"/>
                      </a:lnTo>
                      <a:lnTo>
                        <a:pt x="64" y="487"/>
                      </a:lnTo>
                      <a:lnTo>
                        <a:pt x="70" y="492"/>
                      </a:lnTo>
                      <a:lnTo>
                        <a:pt x="70" y="500"/>
                      </a:lnTo>
                      <a:lnTo>
                        <a:pt x="68" y="505"/>
                      </a:lnTo>
                      <a:lnTo>
                        <a:pt x="72" y="513"/>
                      </a:lnTo>
                      <a:lnTo>
                        <a:pt x="79" y="517"/>
                      </a:lnTo>
                      <a:lnTo>
                        <a:pt x="81" y="515"/>
                      </a:lnTo>
                      <a:lnTo>
                        <a:pt x="85" y="522"/>
                      </a:lnTo>
                      <a:lnTo>
                        <a:pt x="83" y="530"/>
                      </a:lnTo>
                      <a:lnTo>
                        <a:pt x="76" y="532"/>
                      </a:lnTo>
                      <a:lnTo>
                        <a:pt x="70" y="532"/>
                      </a:lnTo>
                      <a:lnTo>
                        <a:pt x="64" y="534"/>
                      </a:lnTo>
                      <a:lnTo>
                        <a:pt x="93" y="530"/>
                      </a:lnTo>
                      <a:lnTo>
                        <a:pt x="100" y="528"/>
                      </a:lnTo>
                      <a:lnTo>
                        <a:pt x="102" y="520"/>
                      </a:lnTo>
                      <a:lnTo>
                        <a:pt x="100" y="518"/>
                      </a:lnTo>
                      <a:lnTo>
                        <a:pt x="108" y="520"/>
                      </a:lnTo>
                      <a:lnTo>
                        <a:pt x="115" y="513"/>
                      </a:lnTo>
                      <a:lnTo>
                        <a:pt x="117" y="502"/>
                      </a:lnTo>
                      <a:lnTo>
                        <a:pt x="115" y="498"/>
                      </a:lnTo>
                      <a:lnTo>
                        <a:pt x="113" y="494"/>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3" name="Freeform 97"/>
                <p:cNvSpPr>
                  <a:spLocks/>
                </p:cNvSpPr>
                <p:nvPr/>
              </p:nvSpPr>
              <p:spPr bwMode="auto">
                <a:xfrm>
                  <a:off x="3912692" y="3321572"/>
                  <a:ext cx="8646" cy="2616"/>
                </a:xfrm>
                <a:custGeom>
                  <a:avLst/>
                  <a:gdLst>
                    <a:gd name="T0" fmla="*/ 9 w 9"/>
                    <a:gd name="T1" fmla="*/ 0 h 3"/>
                    <a:gd name="T2" fmla="*/ 0 w 9"/>
                    <a:gd name="T3" fmla="*/ 3 h 3"/>
                    <a:gd name="T4" fmla="*/ 5 w 9"/>
                    <a:gd name="T5" fmla="*/ 2 h 3"/>
                    <a:gd name="T6" fmla="*/ 9 w 9"/>
                    <a:gd name="T7" fmla="*/ 0 h 3"/>
                  </a:gdLst>
                  <a:ahLst/>
                  <a:cxnLst>
                    <a:cxn ang="0">
                      <a:pos x="T0" y="T1"/>
                    </a:cxn>
                    <a:cxn ang="0">
                      <a:pos x="T2" y="T3"/>
                    </a:cxn>
                    <a:cxn ang="0">
                      <a:pos x="T4" y="T5"/>
                    </a:cxn>
                    <a:cxn ang="0">
                      <a:pos x="T6" y="T7"/>
                    </a:cxn>
                  </a:cxnLst>
                  <a:rect l="0" t="0" r="r" b="b"/>
                  <a:pathLst>
                    <a:path w="9" h="3">
                      <a:moveTo>
                        <a:pt x="9" y="0"/>
                      </a:moveTo>
                      <a:lnTo>
                        <a:pt x="0" y="3"/>
                      </a:lnTo>
                      <a:lnTo>
                        <a:pt x="5" y="2"/>
                      </a:lnTo>
                      <a:lnTo>
                        <a:pt x="9"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98"/>
                <p:cNvSpPr>
                  <a:spLocks/>
                </p:cNvSpPr>
                <p:nvPr/>
              </p:nvSpPr>
              <p:spPr bwMode="auto">
                <a:xfrm>
                  <a:off x="3912692" y="3321572"/>
                  <a:ext cx="8646" cy="2616"/>
                </a:xfrm>
                <a:custGeom>
                  <a:avLst/>
                  <a:gdLst>
                    <a:gd name="T0" fmla="*/ 9 w 9"/>
                    <a:gd name="T1" fmla="*/ 0 h 3"/>
                    <a:gd name="T2" fmla="*/ 0 w 9"/>
                    <a:gd name="T3" fmla="*/ 3 h 3"/>
                    <a:gd name="T4" fmla="*/ 5 w 9"/>
                    <a:gd name="T5" fmla="*/ 2 h 3"/>
                    <a:gd name="T6" fmla="*/ 9 w 9"/>
                    <a:gd name="T7" fmla="*/ 0 h 3"/>
                  </a:gdLst>
                  <a:ahLst/>
                  <a:cxnLst>
                    <a:cxn ang="0">
                      <a:pos x="T0" y="T1"/>
                    </a:cxn>
                    <a:cxn ang="0">
                      <a:pos x="T2" y="T3"/>
                    </a:cxn>
                    <a:cxn ang="0">
                      <a:pos x="T4" y="T5"/>
                    </a:cxn>
                    <a:cxn ang="0">
                      <a:pos x="T6" y="T7"/>
                    </a:cxn>
                  </a:cxnLst>
                  <a:rect l="0" t="0" r="r" b="b"/>
                  <a:pathLst>
                    <a:path w="9" h="3">
                      <a:moveTo>
                        <a:pt x="9" y="0"/>
                      </a:moveTo>
                      <a:lnTo>
                        <a:pt x="0" y="3"/>
                      </a:lnTo>
                      <a:lnTo>
                        <a:pt x="5" y="2"/>
                      </a:lnTo>
                      <a:lnTo>
                        <a:pt x="9"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 name="Freeform 116"/>
                <p:cNvSpPr>
                  <a:spLocks/>
                </p:cNvSpPr>
                <p:nvPr/>
              </p:nvSpPr>
              <p:spPr bwMode="auto">
                <a:xfrm>
                  <a:off x="3997233" y="3295411"/>
                  <a:ext cx="63406" cy="13081"/>
                </a:xfrm>
                <a:custGeom>
                  <a:avLst/>
                  <a:gdLst>
                    <a:gd name="T0" fmla="*/ 28 w 66"/>
                    <a:gd name="T1" fmla="*/ 7 h 15"/>
                    <a:gd name="T2" fmla="*/ 23 w 66"/>
                    <a:gd name="T3" fmla="*/ 7 h 15"/>
                    <a:gd name="T4" fmla="*/ 15 w 66"/>
                    <a:gd name="T5" fmla="*/ 11 h 15"/>
                    <a:gd name="T6" fmla="*/ 0 w 66"/>
                    <a:gd name="T7" fmla="*/ 15 h 15"/>
                    <a:gd name="T8" fmla="*/ 8 w 66"/>
                    <a:gd name="T9" fmla="*/ 15 h 15"/>
                    <a:gd name="T10" fmla="*/ 51 w 66"/>
                    <a:gd name="T11" fmla="*/ 1 h 15"/>
                    <a:gd name="T12" fmla="*/ 66 w 66"/>
                    <a:gd name="T13" fmla="*/ 0 h 15"/>
                    <a:gd name="T14" fmla="*/ 60 w 66"/>
                    <a:gd name="T15" fmla="*/ 0 h 15"/>
                    <a:gd name="T16" fmla="*/ 45 w 66"/>
                    <a:gd name="T17" fmla="*/ 1 h 15"/>
                    <a:gd name="T18" fmla="*/ 28 w 66"/>
                    <a:gd name="T19"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15">
                      <a:moveTo>
                        <a:pt x="28" y="7"/>
                      </a:moveTo>
                      <a:lnTo>
                        <a:pt x="23" y="7"/>
                      </a:lnTo>
                      <a:lnTo>
                        <a:pt x="15" y="11"/>
                      </a:lnTo>
                      <a:lnTo>
                        <a:pt x="0" y="15"/>
                      </a:lnTo>
                      <a:lnTo>
                        <a:pt x="8" y="15"/>
                      </a:lnTo>
                      <a:lnTo>
                        <a:pt x="51" y="1"/>
                      </a:lnTo>
                      <a:lnTo>
                        <a:pt x="66" y="0"/>
                      </a:lnTo>
                      <a:lnTo>
                        <a:pt x="60" y="0"/>
                      </a:lnTo>
                      <a:lnTo>
                        <a:pt x="45" y="1"/>
                      </a:lnTo>
                      <a:lnTo>
                        <a:pt x="28" y="7"/>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6" name="Freeform 117"/>
                <p:cNvSpPr>
                  <a:spLocks/>
                </p:cNvSpPr>
                <p:nvPr/>
              </p:nvSpPr>
              <p:spPr bwMode="auto">
                <a:xfrm>
                  <a:off x="3997233" y="3295411"/>
                  <a:ext cx="63406" cy="13081"/>
                </a:xfrm>
                <a:custGeom>
                  <a:avLst/>
                  <a:gdLst>
                    <a:gd name="T0" fmla="*/ 28 w 66"/>
                    <a:gd name="T1" fmla="*/ 7 h 15"/>
                    <a:gd name="T2" fmla="*/ 23 w 66"/>
                    <a:gd name="T3" fmla="*/ 7 h 15"/>
                    <a:gd name="T4" fmla="*/ 15 w 66"/>
                    <a:gd name="T5" fmla="*/ 11 h 15"/>
                    <a:gd name="T6" fmla="*/ 0 w 66"/>
                    <a:gd name="T7" fmla="*/ 15 h 15"/>
                    <a:gd name="T8" fmla="*/ 8 w 66"/>
                    <a:gd name="T9" fmla="*/ 15 h 15"/>
                    <a:gd name="T10" fmla="*/ 51 w 66"/>
                    <a:gd name="T11" fmla="*/ 1 h 15"/>
                    <a:gd name="T12" fmla="*/ 66 w 66"/>
                    <a:gd name="T13" fmla="*/ 0 h 15"/>
                    <a:gd name="T14" fmla="*/ 60 w 66"/>
                    <a:gd name="T15" fmla="*/ 0 h 15"/>
                    <a:gd name="T16" fmla="*/ 45 w 66"/>
                    <a:gd name="T17" fmla="*/ 1 h 15"/>
                    <a:gd name="T18" fmla="*/ 28 w 66"/>
                    <a:gd name="T19"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15">
                      <a:moveTo>
                        <a:pt x="28" y="7"/>
                      </a:moveTo>
                      <a:lnTo>
                        <a:pt x="23" y="7"/>
                      </a:lnTo>
                      <a:lnTo>
                        <a:pt x="15" y="11"/>
                      </a:lnTo>
                      <a:lnTo>
                        <a:pt x="0" y="15"/>
                      </a:lnTo>
                      <a:lnTo>
                        <a:pt x="8" y="15"/>
                      </a:lnTo>
                      <a:lnTo>
                        <a:pt x="51" y="1"/>
                      </a:lnTo>
                      <a:lnTo>
                        <a:pt x="66" y="0"/>
                      </a:lnTo>
                      <a:lnTo>
                        <a:pt x="60" y="0"/>
                      </a:lnTo>
                      <a:lnTo>
                        <a:pt x="45" y="1"/>
                      </a:lnTo>
                      <a:lnTo>
                        <a:pt x="28" y="7"/>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5" name="Freeform 118"/>
              <p:cNvSpPr>
                <a:spLocks/>
              </p:cNvSpPr>
              <p:nvPr/>
            </p:nvSpPr>
            <p:spPr bwMode="auto">
              <a:xfrm>
                <a:off x="4067363" y="2150421"/>
                <a:ext cx="343927" cy="355793"/>
              </a:xfrm>
              <a:custGeom>
                <a:avLst/>
                <a:gdLst>
                  <a:gd name="T0" fmla="*/ 14 w 358"/>
                  <a:gd name="T1" fmla="*/ 181 h 408"/>
                  <a:gd name="T2" fmla="*/ 44 w 358"/>
                  <a:gd name="T3" fmla="*/ 356 h 408"/>
                  <a:gd name="T4" fmla="*/ 61 w 358"/>
                  <a:gd name="T5" fmla="*/ 358 h 408"/>
                  <a:gd name="T6" fmla="*/ 81 w 358"/>
                  <a:gd name="T7" fmla="*/ 373 h 408"/>
                  <a:gd name="T8" fmla="*/ 100 w 358"/>
                  <a:gd name="T9" fmla="*/ 388 h 408"/>
                  <a:gd name="T10" fmla="*/ 117 w 358"/>
                  <a:gd name="T11" fmla="*/ 388 h 408"/>
                  <a:gd name="T12" fmla="*/ 138 w 358"/>
                  <a:gd name="T13" fmla="*/ 397 h 408"/>
                  <a:gd name="T14" fmla="*/ 149 w 358"/>
                  <a:gd name="T15" fmla="*/ 390 h 408"/>
                  <a:gd name="T16" fmla="*/ 166 w 358"/>
                  <a:gd name="T17" fmla="*/ 397 h 408"/>
                  <a:gd name="T18" fmla="*/ 179 w 358"/>
                  <a:gd name="T19" fmla="*/ 393 h 408"/>
                  <a:gd name="T20" fmla="*/ 190 w 358"/>
                  <a:gd name="T21" fmla="*/ 380 h 408"/>
                  <a:gd name="T22" fmla="*/ 203 w 358"/>
                  <a:gd name="T23" fmla="*/ 390 h 408"/>
                  <a:gd name="T24" fmla="*/ 217 w 358"/>
                  <a:gd name="T25" fmla="*/ 395 h 408"/>
                  <a:gd name="T26" fmla="*/ 228 w 358"/>
                  <a:gd name="T27" fmla="*/ 408 h 408"/>
                  <a:gd name="T28" fmla="*/ 235 w 358"/>
                  <a:gd name="T29" fmla="*/ 408 h 408"/>
                  <a:gd name="T30" fmla="*/ 250 w 358"/>
                  <a:gd name="T31" fmla="*/ 397 h 408"/>
                  <a:gd name="T32" fmla="*/ 258 w 358"/>
                  <a:gd name="T33" fmla="*/ 384 h 408"/>
                  <a:gd name="T34" fmla="*/ 254 w 358"/>
                  <a:gd name="T35" fmla="*/ 367 h 408"/>
                  <a:gd name="T36" fmla="*/ 258 w 358"/>
                  <a:gd name="T37" fmla="*/ 358 h 408"/>
                  <a:gd name="T38" fmla="*/ 260 w 358"/>
                  <a:gd name="T39" fmla="*/ 344 h 408"/>
                  <a:gd name="T40" fmla="*/ 271 w 358"/>
                  <a:gd name="T41" fmla="*/ 339 h 408"/>
                  <a:gd name="T42" fmla="*/ 282 w 358"/>
                  <a:gd name="T43" fmla="*/ 343 h 408"/>
                  <a:gd name="T44" fmla="*/ 281 w 358"/>
                  <a:gd name="T45" fmla="*/ 329 h 408"/>
                  <a:gd name="T46" fmla="*/ 284 w 358"/>
                  <a:gd name="T47" fmla="*/ 314 h 408"/>
                  <a:gd name="T48" fmla="*/ 297 w 358"/>
                  <a:gd name="T49" fmla="*/ 303 h 408"/>
                  <a:gd name="T50" fmla="*/ 303 w 358"/>
                  <a:gd name="T51" fmla="*/ 288 h 408"/>
                  <a:gd name="T52" fmla="*/ 329 w 358"/>
                  <a:gd name="T53" fmla="*/ 280 h 408"/>
                  <a:gd name="T54" fmla="*/ 346 w 358"/>
                  <a:gd name="T55" fmla="*/ 258 h 408"/>
                  <a:gd name="T56" fmla="*/ 348 w 358"/>
                  <a:gd name="T57" fmla="*/ 237 h 408"/>
                  <a:gd name="T58" fmla="*/ 348 w 358"/>
                  <a:gd name="T59" fmla="*/ 224 h 408"/>
                  <a:gd name="T60" fmla="*/ 352 w 358"/>
                  <a:gd name="T61" fmla="*/ 215 h 408"/>
                  <a:gd name="T62" fmla="*/ 354 w 358"/>
                  <a:gd name="T63" fmla="*/ 186 h 408"/>
                  <a:gd name="T64" fmla="*/ 352 w 358"/>
                  <a:gd name="T65" fmla="*/ 160 h 408"/>
                  <a:gd name="T66" fmla="*/ 348 w 358"/>
                  <a:gd name="T67" fmla="*/ 147 h 408"/>
                  <a:gd name="T68" fmla="*/ 358 w 358"/>
                  <a:gd name="T69" fmla="*/ 143 h 408"/>
                  <a:gd name="T70" fmla="*/ 333 w 358"/>
                  <a:gd name="T71" fmla="*/ 0 h 408"/>
                  <a:gd name="T72" fmla="*/ 279 w 358"/>
                  <a:gd name="T73" fmla="*/ 34 h 408"/>
                  <a:gd name="T74" fmla="*/ 265 w 358"/>
                  <a:gd name="T75" fmla="*/ 45 h 408"/>
                  <a:gd name="T76" fmla="*/ 245 w 358"/>
                  <a:gd name="T77" fmla="*/ 68 h 408"/>
                  <a:gd name="T78" fmla="*/ 224 w 358"/>
                  <a:gd name="T79" fmla="*/ 70 h 408"/>
                  <a:gd name="T80" fmla="*/ 203 w 358"/>
                  <a:gd name="T81" fmla="*/ 81 h 408"/>
                  <a:gd name="T82" fmla="*/ 190 w 358"/>
                  <a:gd name="T83" fmla="*/ 89 h 408"/>
                  <a:gd name="T84" fmla="*/ 175 w 358"/>
                  <a:gd name="T85" fmla="*/ 83 h 408"/>
                  <a:gd name="T86" fmla="*/ 155 w 358"/>
                  <a:gd name="T87" fmla="*/ 89 h 408"/>
                  <a:gd name="T88" fmla="*/ 155 w 358"/>
                  <a:gd name="T89" fmla="*/ 81 h 408"/>
                  <a:gd name="T90" fmla="*/ 158 w 358"/>
                  <a:gd name="T91" fmla="*/ 72 h 408"/>
                  <a:gd name="T92" fmla="*/ 145 w 358"/>
                  <a:gd name="T93" fmla="*/ 77 h 408"/>
                  <a:gd name="T94" fmla="*/ 128 w 358"/>
                  <a:gd name="T95" fmla="*/ 70 h 408"/>
                  <a:gd name="T96" fmla="*/ 108 w 358"/>
                  <a:gd name="T97" fmla="*/ 66 h 408"/>
                  <a:gd name="T98" fmla="*/ 74 w 358"/>
                  <a:gd name="T99" fmla="*/ 70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58" h="408">
                    <a:moveTo>
                      <a:pt x="0" y="81"/>
                    </a:moveTo>
                    <a:lnTo>
                      <a:pt x="14" y="181"/>
                    </a:lnTo>
                    <a:lnTo>
                      <a:pt x="34" y="361"/>
                    </a:lnTo>
                    <a:lnTo>
                      <a:pt x="44" y="356"/>
                    </a:lnTo>
                    <a:lnTo>
                      <a:pt x="49" y="361"/>
                    </a:lnTo>
                    <a:lnTo>
                      <a:pt x="61" y="358"/>
                    </a:lnTo>
                    <a:lnTo>
                      <a:pt x="78" y="365"/>
                    </a:lnTo>
                    <a:lnTo>
                      <a:pt x="81" y="373"/>
                    </a:lnTo>
                    <a:lnTo>
                      <a:pt x="93" y="386"/>
                    </a:lnTo>
                    <a:lnTo>
                      <a:pt x="100" y="388"/>
                    </a:lnTo>
                    <a:lnTo>
                      <a:pt x="113" y="386"/>
                    </a:lnTo>
                    <a:lnTo>
                      <a:pt x="117" y="388"/>
                    </a:lnTo>
                    <a:lnTo>
                      <a:pt x="132" y="397"/>
                    </a:lnTo>
                    <a:lnTo>
                      <a:pt x="138" y="397"/>
                    </a:lnTo>
                    <a:lnTo>
                      <a:pt x="143" y="391"/>
                    </a:lnTo>
                    <a:lnTo>
                      <a:pt x="149" y="390"/>
                    </a:lnTo>
                    <a:lnTo>
                      <a:pt x="158" y="391"/>
                    </a:lnTo>
                    <a:lnTo>
                      <a:pt x="166" y="397"/>
                    </a:lnTo>
                    <a:lnTo>
                      <a:pt x="172" y="393"/>
                    </a:lnTo>
                    <a:lnTo>
                      <a:pt x="179" y="393"/>
                    </a:lnTo>
                    <a:lnTo>
                      <a:pt x="183" y="388"/>
                    </a:lnTo>
                    <a:lnTo>
                      <a:pt x="190" y="380"/>
                    </a:lnTo>
                    <a:lnTo>
                      <a:pt x="198" y="376"/>
                    </a:lnTo>
                    <a:lnTo>
                      <a:pt x="203" y="390"/>
                    </a:lnTo>
                    <a:lnTo>
                      <a:pt x="209" y="395"/>
                    </a:lnTo>
                    <a:lnTo>
                      <a:pt x="217" y="395"/>
                    </a:lnTo>
                    <a:lnTo>
                      <a:pt x="222" y="403"/>
                    </a:lnTo>
                    <a:lnTo>
                      <a:pt x="228" y="408"/>
                    </a:lnTo>
                    <a:lnTo>
                      <a:pt x="228" y="408"/>
                    </a:lnTo>
                    <a:lnTo>
                      <a:pt x="235" y="408"/>
                    </a:lnTo>
                    <a:lnTo>
                      <a:pt x="245" y="403"/>
                    </a:lnTo>
                    <a:lnTo>
                      <a:pt x="250" y="397"/>
                    </a:lnTo>
                    <a:lnTo>
                      <a:pt x="250" y="390"/>
                    </a:lnTo>
                    <a:lnTo>
                      <a:pt x="258" y="384"/>
                    </a:lnTo>
                    <a:lnTo>
                      <a:pt x="256" y="371"/>
                    </a:lnTo>
                    <a:lnTo>
                      <a:pt x="254" y="367"/>
                    </a:lnTo>
                    <a:lnTo>
                      <a:pt x="256" y="359"/>
                    </a:lnTo>
                    <a:lnTo>
                      <a:pt x="258" y="358"/>
                    </a:lnTo>
                    <a:lnTo>
                      <a:pt x="258" y="350"/>
                    </a:lnTo>
                    <a:lnTo>
                      <a:pt x="260" y="344"/>
                    </a:lnTo>
                    <a:lnTo>
                      <a:pt x="265" y="337"/>
                    </a:lnTo>
                    <a:lnTo>
                      <a:pt x="271" y="339"/>
                    </a:lnTo>
                    <a:lnTo>
                      <a:pt x="279" y="350"/>
                    </a:lnTo>
                    <a:lnTo>
                      <a:pt x="282" y="343"/>
                    </a:lnTo>
                    <a:lnTo>
                      <a:pt x="286" y="335"/>
                    </a:lnTo>
                    <a:lnTo>
                      <a:pt x="281" y="329"/>
                    </a:lnTo>
                    <a:lnTo>
                      <a:pt x="284" y="322"/>
                    </a:lnTo>
                    <a:lnTo>
                      <a:pt x="284" y="314"/>
                    </a:lnTo>
                    <a:lnTo>
                      <a:pt x="288" y="309"/>
                    </a:lnTo>
                    <a:lnTo>
                      <a:pt x="297" y="303"/>
                    </a:lnTo>
                    <a:lnTo>
                      <a:pt x="297" y="296"/>
                    </a:lnTo>
                    <a:lnTo>
                      <a:pt x="303" y="288"/>
                    </a:lnTo>
                    <a:lnTo>
                      <a:pt x="314" y="292"/>
                    </a:lnTo>
                    <a:lnTo>
                      <a:pt x="329" y="280"/>
                    </a:lnTo>
                    <a:lnTo>
                      <a:pt x="337" y="265"/>
                    </a:lnTo>
                    <a:lnTo>
                      <a:pt x="346" y="258"/>
                    </a:lnTo>
                    <a:lnTo>
                      <a:pt x="348" y="245"/>
                    </a:lnTo>
                    <a:lnTo>
                      <a:pt x="348" y="237"/>
                    </a:lnTo>
                    <a:lnTo>
                      <a:pt x="348" y="232"/>
                    </a:lnTo>
                    <a:lnTo>
                      <a:pt x="348" y="224"/>
                    </a:lnTo>
                    <a:lnTo>
                      <a:pt x="352" y="224"/>
                    </a:lnTo>
                    <a:lnTo>
                      <a:pt x="352" y="215"/>
                    </a:lnTo>
                    <a:lnTo>
                      <a:pt x="350" y="207"/>
                    </a:lnTo>
                    <a:lnTo>
                      <a:pt x="354" y="186"/>
                    </a:lnTo>
                    <a:lnTo>
                      <a:pt x="356" y="181"/>
                    </a:lnTo>
                    <a:lnTo>
                      <a:pt x="352" y="160"/>
                    </a:lnTo>
                    <a:lnTo>
                      <a:pt x="346" y="153"/>
                    </a:lnTo>
                    <a:lnTo>
                      <a:pt x="348" y="147"/>
                    </a:lnTo>
                    <a:lnTo>
                      <a:pt x="352" y="147"/>
                    </a:lnTo>
                    <a:lnTo>
                      <a:pt x="358" y="143"/>
                    </a:lnTo>
                    <a:lnTo>
                      <a:pt x="333" y="4"/>
                    </a:lnTo>
                    <a:lnTo>
                      <a:pt x="333" y="0"/>
                    </a:lnTo>
                    <a:lnTo>
                      <a:pt x="292" y="25"/>
                    </a:lnTo>
                    <a:lnTo>
                      <a:pt x="279" y="34"/>
                    </a:lnTo>
                    <a:lnTo>
                      <a:pt x="271" y="40"/>
                    </a:lnTo>
                    <a:lnTo>
                      <a:pt x="265" y="45"/>
                    </a:lnTo>
                    <a:lnTo>
                      <a:pt x="258" y="57"/>
                    </a:lnTo>
                    <a:lnTo>
                      <a:pt x="245" y="68"/>
                    </a:lnTo>
                    <a:lnTo>
                      <a:pt x="232" y="70"/>
                    </a:lnTo>
                    <a:lnTo>
                      <a:pt x="224" y="70"/>
                    </a:lnTo>
                    <a:lnTo>
                      <a:pt x="209" y="76"/>
                    </a:lnTo>
                    <a:lnTo>
                      <a:pt x="203" y="81"/>
                    </a:lnTo>
                    <a:lnTo>
                      <a:pt x="196" y="83"/>
                    </a:lnTo>
                    <a:lnTo>
                      <a:pt x="190" y="89"/>
                    </a:lnTo>
                    <a:lnTo>
                      <a:pt x="183" y="87"/>
                    </a:lnTo>
                    <a:lnTo>
                      <a:pt x="175" y="83"/>
                    </a:lnTo>
                    <a:lnTo>
                      <a:pt x="160" y="83"/>
                    </a:lnTo>
                    <a:lnTo>
                      <a:pt x="155" y="89"/>
                    </a:lnTo>
                    <a:lnTo>
                      <a:pt x="147" y="89"/>
                    </a:lnTo>
                    <a:lnTo>
                      <a:pt x="155" y="81"/>
                    </a:lnTo>
                    <a:lnTo>
                      <a:pt x="166" y="79"/>
                    </a:lnTo>
                    <a:lnTo>
                      <a:pt x="158" y="72"/>
                    </a:lnTo>
                    <a:lnTo>
                      <a:pt x="153" y="79"/>
                    </a:lnTo>
                    <a:lnTo>
                      <a:pt x="145" y="77"/>
                    </a:lnTo>
                    <a:lnTo>
                      <a:pt x="138" y="72"/>
                    </a:lnTo>
                    <a:lnTo>
                      <a:pt x="128" y="70"/>
                    </a:lnTo>
                    <a:lnTo>
                      <a:pt x="123" y="68"/>
                    </a:lnTo>
                    <a:lnTo>
                      <a:pt x="108" y="66"/>
                    </a:lnTo>
                    <a:lnTo>
                      <a:pt x="106" y="62"/>
                    </a:lnTo>
                    <a:lnTo>
                      <a:pt x="74" y="70"/>
                    </a:lnTo>
                    <a:lnTo>
                      <a:pt x="0" y="81"/>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119"/>
              <p:cNvSpPr>
                <a:spLocks/>
              </p:cNvSpPr>
              <p:nvPr/>
            </p:nvSpPr>
            <p:spPr bwMode="auto">
              <a:xfrm>
                <a:off x="4087538" y="2831485"/>
                <a:ext cx="447682" cy="419452"/>
              </a:xfrm>
              <a:custGeom>
                <a:avLst/>
                <a:gdLst>
                  <a:gd name="T0" fmla="*/ 436 w 466"/>
                  <a:gd name="T1" fmla="*/ 274 h 481"/>
                  <a:gd name="T2" fmla="*/ 431 w 466"/>
                  <a:gd name="T3" fmla="*/ 253 h 481"/>
                  <a:gd name="T4" fmla="*/ 412 w 466"/>
                  <a:gd name="T5" fmla="*/ 236 h 481"/>
                  <a:gd name="T6" fmla="*/ 404 w 466"/>
                  <a:gd name="T7" fmla="*/ 218 h 481"/>
                  <a:gd name="T8" fmla="*/ 391 w 466"/>
                  <a:gd name="T9" fmla="*/ 193 h 481"/>
                  <a:gd name="T10" fmla="*/ 363 w 466"/>
                  <a:gd name="T11" fmla="*/ 176 h 481"/>
                  <a:gd name="T12" fmla="*/ 355 w 466"/>
                  <a:gd name="T13" fmla="*/ 165 h 481"/>
                  <a:gd name="T14" fmla="*/ 346 w 466"/>
                  <a:gd name="T15" fmla="*/ 150 h 481"/>
                  <a:gd name="T16" fmla="*/ 323 w 466"/>
                  <a:gd name="T17" fmla="*/ 137 h 481"/>
                  <a:gd name="T18" fmla="*/ 307 w 466"/>
                  <a:gd name="T19" fmla="*/ 118 h 481"/>
                  <a:gd name="T20" fmla="*/ 261 w 466"/>
                  <a:gd name="T21" fmla="*/ 80 h 481"/>
                  <a:gd name="T22" fmla="*/ 250 w 466"/>
                  <a:gd name="T23" fmla="*/ 60 h 481"/>
                  <a:gd name="T24" fmla="*/ 218 w 466"/>
                  <a:gd name="T25" fmla="*/ 43 h 481"/>
                  <a:gd name="T26" fmla="*/ 201 w 466"/>
                  <a:gd name="T27" fmla="*/ 31 h 481"/>
                  <a:gd name="T28" fmla="*/ 218 w 466"/>
                  <a:gd name="T29" fmla="*/ 0 h 481"/>
                  <a:gd name="T30" fmla="*/ 0 w 466"/>
                  <a:gd name="T31" fmla="*/ 30 h 481"/>
                  <a:gd name="T32" fmla="*/ 66 w 466"/>
                  <a:gd name="T33" fmla="*/ 251 h 481"/>
                  <a:gd name="T34" fmla="*/ 79 w 466"/>
                  <a:gd name="T35" fmla="*/ 280 h 481"/>
                  <a:gd name="T36" fmla="*/ 92 w 466"/>
                  <a:gd name="T37" fmla="*/ 298 h 481"/>
                  <a:gd name="T38" fmla="*/ 98 w 466"/>
                  <a:gd name="T39" fmla="*/ 319 h 481"/>
                  <a:gd name="T40" fmla="*/ 88 w 466"/>
                  <a:gd name="T41" fmla="*/ 344 h 481"/>
                  <a:gd name="T42" fmla="*/ 88 w 466"/>
                  <a:gd name="T43" fmla="*/ 377 h 481"/>
                  <a:gd name="T44" fmla="*/ 94 w 466"/>
                  <a:gd name="T45" fmla="*/ 402 h 481"/>
                  <a:gd name="T46" fmla="*/ 96 w 466"/>
                  <a:gd name="T47" fmla="*/ 430 h 481"/>
                  <a:gd name="T48" fmla="*/ 107 w 466"/>
                  <a:gd name="T49" fmla="*/ 451 h 481"/>
                  <a:gd name="T50" fmla="*/ 124 w 466"/>
                  <a:gd name="T51" fmla="*/ 479 h 481"/>
                  <a:gd name="T52" fmla="*/ 372 w 466"/>
                  <a:gd name="T53" fmla="*/ 481 h 481"/>
                  <a:gd name="T54" fmla="*/ 385 w 466"/>
                  <a:gd name="T55" fmla="*/ 462 h 481"/>
                  <a:gd name="T56" fmla="*/ 380 w 466"/>
                  <a:gd name="T57" fmla="*/ 443 h 481"/>
                  <a:gd name="T58" fmla="*/ 391 w 466"/>
                  <a:gd name="T59" fmla="*/ 430 h 481"/>
                  <a:gd name="T60" fmla="*/ 423 w 466"/>
                  <a:gd name="T61" fmla="*/ 438 h 481"/>
                  <a:gd name="T62" fmla="*/ 431 w 466"/>
                  <a:gd name="T63" fmla="*/ 428 h 481"/>
                  <a:gd name="T64" fmla="*/ 431 w 466"/>
                  <a:gd name="T65" fmla="*/ 409 h 481"/>
                  <a:gd name="T66" fmla="*/ 423 w 466"/>
                  <a:gd name="T67" fmla="*/ 396 h 481"/>
                  <a:gd name="T68" fmla="*/ 423 w 466"/>
                  <a:gd name="T69" fmla="*/ 392 h 481"/>
                  <a:gd name="T70" fmla="*/ 438 w 466"/>
                  <a:gd name="T71" fmla="*/ 379 h 481"/>
                  <a:gd name="T72" fmla="*/ 427 w 466"/>
                  <a:gd name="T73" fmla="*/ 370 h 481"/>
                  <a:gd name="T74" fmla="*/ 429 w 466"/>
                  <a:gd name="T75" fmla="*/ 368 h 481"/>
                  <a:gd name="T76" fmla="*/ 440 w 466"/>
                  <a:gd name="T77" fmla="*/ 360 h 481"/>
                  <a:gd name="T78" fmla="*/ 434 w 466"/>
                  <a:gd name="T79" fmla="*/ 345 h 481"/>
                  <a:gd name="T80" fmla="*/ 444 w 466"/>
                  <a:gd name="T81" fmla="*/ 338 h 481"/>
                  <a:gd name="T82" fmla="*/ 440 w 466"/>
                  <a:gd name="T83" fmla="*/ 330 h 481"/>
                  <a:gd name="T84" fmla="*/ 451 w 466"/>
                  <a:gd name="T85" fmla="*/ 315 h 481"/>
                  <a:gd name="T86" fmla="*/ 451 w 466"/>
                  <a:gd name="T87" fmla="*/ 306 h 481"/>
                  <a:gd name="T88" fmla="*/ 464 w 466"/>
                  <a:gd name="T89" fmla="*/ 295 h 481"/>
                  <a:gd name="T90" fmla="*/ 459 w 466"/>
                  <a:gd name="T91" fmla="*/ 285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6" h="481">
                    <a:moveTo>
                      <a:pt x="455" y="283"/>
                    </a:moveTo>
                    <a:lnTo>
                      <a:pt x="442" y="282"/>
                    </a:lnTo>
                    <a:lnTo>
                      <a:pt x="436" y="274"/>
                    </a:lnTo>
                    <a:lnTo>
                      <a:pt x="436" y="268"/>
                    </a:lnTo>
                    <a:lnTo>
                      <a:pt x="436" y="261"/>
                    </a:lnTo>
                    <a:lnTo>
                      <a:pt x="431" y="253"/>
                    </a:lnTo>
                    <a:lnTo>
                      <a:pt x="427" y="248"/>
                    </a:lnTo>
                    <a:lnTo>
                      <a:pt x="423" y="240"/>
                    </a:lnTo>
                    <a:lnTo>
                      <a:pt x="412" y="236"/>
                    </a:lnTo>
                    <a:lnTo>
                      <a:pt x="406" y="231"/>
                    </a:lnTo>
                    <a:lnTo>
                      <a:pt x="404" y="223"/>
                    </a:lnTo>
                    <a:lnTo>
                      <a:pt x="404" y="218"/>
                    </a:lnTo>
                    <a:lnTo>
                      <a:pt x="401" y="210"/>
                    </a:lnTo>
                    <a:lnTo>
                      <a:pt x="393" y="199"/>
                    </a:lnTo>
                    <a:lnTo>
                      <a:pt x="391" y="193"/>
                    </a:lnTo>
                    <a:lnTo>
                      <a:pt x="378" y="184"/>
                    </a:lnTo>
                    <a:lnTo>
                      <a:pt x="370" y="182"/>
                    </a:lnTo>
                    <a:lnTo>
                      <a:pt x="363" y="176"/>
                    </a:lnTo>
                    <a:lnTo>
                      <a:pt x="363" y="174"/>
                    </a:lnTo>
                    <a:lnTo>
                      <a:pt x="357" y="171"/>
                    </a:lnTo>
                    <a:lnTo>
                      <a:pt x="355" y="165"/>
                    </a:lnTo>
                    <a:lnTo>
                      <a:pt x="348" y="161"/>
                    </a:lnTo>
                    <a:lnTo>
                      <a:pt x="346" y="154"/>
                    </a:lnTo>
                    <a:lnTo>
                      <a:pt x="346" y="150"/>
                    </a:lnTo>
                    <a:lnTo>
                      <a:pt x="340" y="146"/>
                    </a:lnTo>
                    <a:lnTo>
                      <a:pt x="331" y="139"/>
                    </a:lnTo>
                    <a:lnTo>
                      <a:pt x="323" y="137"/>
                    </a:lnTo>
                    <a:lnTo>
                      <a:pt x="318" y="133"/>
                    </a:lnTo>
                    <a:lnTo>
                      <a:pt x="314" y="125"/>
                    </a:lnTo>
                    <a:lnTo>
                      <a:pt x="307" y="118"/>
                    </a:lnTo>
                    <a:lnTo>
                      <a:pt x="293" y="110"/>
                    </a:lnTo>
                    <a:lnTo>
                      <a:pt x="280" y="101"/>
                    </a:lnTo>
                    <a:lnTo>
                      <a:pt x="261" y="80"/>
                    </a:lnTo>
                    <a:lnTo>
                      <a:pt x="260" y="73"/>
                    </a:lnTo>
                    <a:lnTo>
                      <a:pt x="252" y="65"/>
                    </a:lnTo>
                    <a:lnTo>
                      <a:pt x="250" y="60"/>
                    </a:lnTo>
                    <a:lnTo>
                      <a:pt x="243" y="52"/>
                    </a:lnTo>
                    <a:lnTo>
                      <a:pt x="231" y="54"/>
                    </a:lnTo>
                    <a:lnTo>
                      <a:pt x="218" y="43"/>
                    </a:lnTo>
                    <a:lnTo>
                      <a:pt x="213" y="43"/>
                    </a:lnTo>
                    <a:lnTo>
                      <a:pt x="205" y="39"/>
                    </a:lnTo>
                    <a:lnTo>
                      <a:pt x="201" y="31"/>
                    </a:lnTo>
                    <a:lnTo>
                      <a:pt x="203" y="24"/>
                    </a:lnTo>
                    <a:lnTo>
                      <a:pt x="216" y="5"/>
                    </a:lnTo>
                    <a:lnTo>
                      <a:pt x="218" y="0"/>
                    </a:lnTo>
                    <a:lnTo>
                      <a:pt x="113" y="16"/>
                    </a:lnTo>
                    <a:lnTo>
                      <a:pt x="77" y="18"/>
                    </a:lnTo>
                    <a:lnTo>
                      <a:pt x="0" y="30"/>
                    </a:lnTo>
                    <a:lnTo>
                      <a:pt x="32" y="131"/>
                    </a:lnTo>
                    <a:lnTo>
                      <a:pt x="64" y="248"/>
                    </a:lnTo>
                    <a:lnTo>
                      <a:pt x="66" y="251"/>
                    </a:lnTo>
                    <a:lnTo>
                      <a:pt x="68" y="259"/>
                    </a:lnTo>
                    <a:lnTo>
                      <a:pt x="73" y="266"/>
                    </a:lnTo>
                    <a:lnTo>
                      <a:pt x="79" y="280"/>
                    </a:lnTo>
                    <a:lnTo>
                      <a:pt x="87" y="287"/>
                    </a:lnTo>
                    <a:lnTo>
                      <a:pt x="88" y="291"/>
                    </a:lnTo>
                    <a:lnTo>
                      <a:pt x="92" y="298"/>
                    </a:lnTo>
                    <a:lnTo>
                      <a:pt x="90" y="308"/>
                    </a:lnTo>
                    <a:lnTo>
                      <a:pt x="96" y="312"/>
                    </a:lnTo>
                    <a:lnTo>
                      <a:pt x="98" y="319"/>
                    </a:lnTo>
                    <a:lnTo>
                      <a:pt x="92" y="323"/>
                    </a:lnTo>
                    <a:lnTo>
                      <a:pt x="88" y="330"/>
                    </a:lnTo>
                    <a:lnTo>
                      <a:pt x="88" y="344"/>
                    </a:lnTo>
                    <a:lnTo>
                      <a:pt x="85" y="351"/>
                    </a:lnTo>
                    <a:lnTo>
                      <a:pt x="83" y="364"/>
                    </a:lnTo>
                    <a:lnTo>
                      <a:pt x="88" y="377"/>
                    </a:lnTo>
                    <a:lnTo>
                      <a:pt x="94" y="385"/>
                    </a:lnTo>
                    <a:lnTo>
                      <a:pt x="96" y="394"/>
                    </a:lnTo>
                    <a:lnTo>
                      <a:pt x="94" y="402"/>
                    </a:lnTo>
                    <a:lnTo>
                      <a:pt x="96" y="407"/>
                    </a:lnTo>
                    <a:lnTo>
                      <a:pt x="94" y="423"/>
                    </a:lnTo>
                    <a:lnTo>
                      <a:pt x="96" y="430"/>
                    </a:lnTo>
                    <a:lnTo>
                      <a:pt x="102" y="438"/>
                    </a:lnTo>
                    <a:lnTo>
                      <a:pt x="107" y="447"/>
                    </a:lnTo>
                    <a:lnTo>
                      <a:pt x="107" y="451"/>
                    </a:lnTo>
                    <a:lnTo>
                      <a:pt x="117" y="466"/>
                    </a:lnTo>
                    <a:lnTo>
                      <a:pt x="119" y="473"/>
                    </a:lnTo>
                    <a:lnTo>
                      <a:pt x="124" y="479"/>
                    </a:lnTo>
                    <a:lnTo>
                      <a:pt x="359" y="462"/>
                    </a:lnTo>
                    <a:lnTo>
                      <a:pt x="367" y="468"/>
                    </a:lnTo>
                    <a:lnTo>
                      <a:pt x="372" y="481"/>
                    </a:lnTo>
                    <a:lnTo>
                      <a:pt x="380" y="481"/>
                    </a:lnTo>
                    <a:lnTo>
                      <a:pt x="385" y="477"/>
                    </a:lnTo>
                    <a:lnTo>
                      <a:pt x="385" y="462"/>
                    </a:lnTo>
                    <a:lnTo>
                      <a:pt x="385" y="456"/>
                    </a:lnTo>
                    <a:lnTo>
                      <a:pt x="382" y="449"/>
                    </a:lnTo>
                    <a:lnTo>
                      <a:pt x="380" y="443"/>
                    </a:lnTo>
                    <a:lnTo>
                      <a:pt x="382" y="436"/>
                    </a:lnTo>
                    <a:lnTo>
                      <a:pt x="385" y="436"/>
                    </a:lnTo>
                    <a:lnTo>
                      <a:pt x="391" y="430"/>
                    </a:lnTo>
                    <a:lnTo>
                      <a:pt x="399" y="432"/>
                    </a:lnTo>
                    <a:lnTo>
                      <a:pt x="416" y="436"/>
                    </a:lnTo>
                    <a:lnTo>
                      <a:pt x="423" y="438"/>
                    </a:lnTo>
                    <a:lnTo>
                      <a:pt x="427" y="436"/>
                    </a:lnTo>
                    <a:lnTo>
                      <a:pt x="429" y="436"/>
                    </a:lnTo>
                    <a:lnTo>
                      <a:pt x="431" y="428"/>
                    </a:lnTo>
                    <a:lnTo>
                      <a:pt x="425" y="423"/>
                    </a:lnTo>
                    <a:lnTo>
                      <a:pt x="427" y="415"/>
                    </a:lnTo>
                    <a:lnTo>
                      <a:pt x="431" y="409"/>
                    </a:lnTo>
                    <a:lnTo>
                      <a:pt x="425" y="409"/>
                    </a:lnTo>
                    <a:lnTo>
                      <a:pt x="429" y="402"/>
                    </a:lnTo>
                    <a:lnTo>
                      <a:pt x="423" y="396"/>
                    </a:lnTo>
                    <a:lnTo>
                      <a:pt x="429" y="400"/>
                    </a:lnTo>
                    <a:lnTo>
                      <a:pt x="432" y="392"/>
                    </a:lnTo>
                    <a:lnTo>
                      <a:pt x="423" y="392"/>
                    </a:lnTo>
                    <a:lnTo>
                      <a:pt x="427" y="385"/>
                    </a:lnTo>
                    <a:lnTo>
                      <a:pt x="432" y="389"/>
                    </a:lnTo>
                    <a:lnTo>
                      <a:pt x="438" y="379"/>
                    </a:lnTo>
                    <a:lnTo>
                      <a:pt x="440" y="372"/>
                    </a:lnTo>
                    <a:lnTo>
                      <a:pt x="432" y="370"/>
                    </a:lnTo>
                    <a:lnTo>
                      <a:pt x="427" y="370"/>
                    </a:lnTo>
                    <a:lnTo>
                      <a:pt x="419" y="366"/>
                    </a:lnTo>
                    <a:lnTo>
                      <a:pt x="423" y="366"/>
                    </a:lnTo>
                    <a:lnTo>
                      <a:pt x="429" y="368"/>
                    </a:lnTo>
                    <a:lnTo>
                      <a:pt x="436" y="368"/>
                    </a:lnTo>
                    <a:lnTo>
                      <a:pt x="436" y="360"/>
                    </a:lnTo>
                    <a:lnTo>
                      <a:pt x="440" y="360"/>
                    </a:lnTo>
                    <a:lnTo>
                      <a:pt x="444" y="347"/>
                    </a:lnTo>
                    <a:lnTo>
                      <a:pt x="438" y="349"/>
                    </a:lnTo>
                    <a:lnTo>
                      <a:pt x="434" y="345"/>
                    </a:lnTo>
                    <a:lnTo>
                      <a:pt x="440" y="340"/>
                    </a:lnTo>
                    <a:lnTo>
                      <a:pt x="438" y="334"/>
                    </a:lnTo>
                    <a:lnTo>
                      <a:pt x="444" y="338"/>
                    </a:lnTo>
                    <a:lnTo>
                      <a:pt x="448" y="330"/>
                    </a:lnTo>
                    <a:lnTo>
                      <a:pt x="448" y="329"/>
                    </a:lnTo>
                    <a:lnTo>
                      <a:pt x="440" y="330"/>
                    </a:lnTo>
                    <a:lnTo>
                      <a:pt x="438" y="323"/>
                    </a:lnTo>
                    <a:lnTo>
                      <a:pt x="446" y="323"/>
                    </a:lnTo>
                    <a:lnTo>
                      <a:pt x="451" y="315"/>
                    </a:lnTo>
                    <a:lnTo>
                      <a:pt x="444" y="310"/>
                    </a:lnTo>
                    <a:lnTo>
                      <a:pt x="444" y="302"/>
                    </a:lnTo>
                    <a:lnTo>
                      <a:pt x="451" y="306"/>
                    </a:lnTo>
                    <a:lnTo>
                      <a:pt x="459" y="306"/>
                    </a:lnTo>
                    <a:lnTo>
                      <a:pt x="457" y="298"/>
                    </a:lnTo>
                    <a:lnTo>
                      <a:pt x="464" y="295"/>
                    </a:lnTo>
                    <a:lnTo>
                      <a:pt x="466" y="287"/>
                    </a:lnTo>
                    <a:lnTo>
                      <a:pt x="463" y="287"/>
                    </a:lnTo>
                    <a:lnTo>
                      <a:pt x="459" y="285"/>
                    </a:lnTo>
                    <a:lnTo>
                      <a:pt x="455" y="283"/>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123"/>
              <p:cNvSpPr>
                <a:spLocks/>
              </p:cNvSpPr>
              <p:nvPr/>
            </p:nvSpPr>
            <p:spPr bwMode="auto">
              <a:xfrm>
                <a:off x="4286401" y="2275123"/>
                <a:ext cx="365062" cy="333120"/>
              </a:xfrm>
              <a:custGeom>
                <a:avLst/>
                <a:gdLst>
                  <a:gd name="T0" fmla="*/ 124 w 380"/>
                  <a:gd name="T1" fmla="*/ 17 h 382"/>
                  <a:gd name="T2" fmla="*/ 122 w 380"/>
                  <a:gd name="T3" fmla="*/ 64 h 382"/>
                  <a:gd name="T4" fmla="*/ 120 w 380"/>
                  <a:gd name="T5" fmla="*/ 81 h 382"/>
                  <a:gd name="T6" fmla="*/ 120 w 380"/>
                  <a:gd name="T7" fmla="*/ 102 h 382"/>
                  <a:gd name="T8" fmla="*/ 101 w 380"/>
                  <a:gd name="T9" fmla="*/ 137 h 382"/>
                  <a:gd name="T10" fmla="*/ 69 w 380"/>
                  <a:gd name="T11" fmla="*/ 153 h 382"/>
                  <a:gd name="T12" fmla="*/ 56 w 380"/>
                  <a:gd name="T13" fmla="*/ 171 h 382"/>
                  <a:gd name="T14" fmla="*/ 58 w 380"/>
                  <a:gd name="T15" fmla="*/ 192 h 382"/>
                  <a:gd name="T16" fmla="*/ 43 w 380"/>
                  <a:gd name="T17" fmla="*/ 196 h 382"/>
                  <a:gd name="T18" fmla="*/ 30 w 380"/>
                  <a:gd name="T19" fmla="*/ 207 h 382"/>
                  <a:gd name="T20" fmla="*/ 26 w 380"/>
                  <a:gd name="T21" fmla="*/ 224 h 382"/>
                  <a:gd name="T22" fmla="*/ 22 w 380"/>
                  <a:gd name="T23" fmla="*/ 247 h 382"/>
                  <a:gd name="T24" fmla="*/ 7 w 380"/>
                  <a:gd name="T25" fmla="*/ 265 h 382"/>
                  <a:gd name="T26" fmla="*/ 0 w 380"/>
                  <a:gd name="T27" fmla="*/ 271 h 382"/>
                  <a:gd name="T28" fmla="*/ 0 w 380"/>
                  <a:gd name="T29" fmla="*/ 294 h 382"/>
                  <a:gd name="T30" fmla="*/ 24 w 380"/>
                  <a:gd name="T31" fmla="*/ 322 h 382"/>
                  <a:gd name="T32" fmla="*/ 66 w 380"/>
                  <a:gd name="T33" fmla="*/ 352 h 382"/>
                  <a:gd name="T34" fmla="*/ 79 w 380"/>
                  <a:gd name="T35" fmla="*/ 372 h 382"/>
                  <a:gd name="T36" fmla="*/ 116 w 380"/>
                  <a:gd name="T37" fmla="*/ 372 h 382"/>
                  <a:gd name="T38" fmla="*/ 137 w 380"/>
                  <a:gd name="T39" fmla="*/ 371 h 382"/>
                  <a:gd name="T40" fmla="*/ 162 w 380"/>
                  <a:gd name="T41" fmla="*/ 356 h 382"/>
                  <a:gd name="T42" fmla="*/ 184 w 380"/>
                  <a:gd name="T43" fmla="*/ 341 h 382"/>
                  <a:gd name="T44" fmla="*/ 207 w 380"/>
                  <a:gd name="T45" fmla="*/ 331 h 382"/>
                  <a:gd name="T46" fmla="*/ 205 w 380"/>
                  <a:gd name="T47" fmla="*/ 310 h 382"/>
                  <a:gd name="T48" fmla="*/ 222 w 380"/>
                  <a:gd name="T49" fmla="*/ 275 h 382"/>
                  <a:gd name="T50" fmla="*/ 229 w 380"/>
                  <a:gd name="T51" fmla="*/ 247 h 382"/>
                  <a:gd name="T52" fmla="*/ 237 w 380"/>
                  <a:gd name="T53" fmla="*/ 224 h 382"/>
                  <a:gd name="T54" fmla="*/ 252 w 380"/>
                  <a:gd name="T55" fmla="*/ 213 h 382"/>
                  <a:gd name="T56" fmla="*/ 272 w 380"/>
                  <a:gd name="T57" fmla="*/ 216 h 382"/>
                  <a:gd name="T58" fmla="*/ 282 w 380"/>
                  <a:gd name="T59" fmla="*/ 188 h 382"/>
                  <a:gd name="T60" fmla="*/ 293 w 380"/>
                  <a:gd name="T61" fmla="*/ 171 h 382"/>
                  <a:gd name="T62" fmla="*/ 312 w 380"/>
                  <a:gd name="T63" fmla="*/ 156 h 382"/>
                  <a:gd name="T64" fmla="*/ 327 w 380"/>
                  <a:gd name="T65" fmla="*/ 128 h 382"/>
                  <a:gd name="T66" fmla="*/ 327 w 380"/>
                  <a:gd name="T67" fmla="*/ 100 h 382"/>
                  <a:gd name="T68" fmla="*/ 376 w 380"/>
                  <a:gd name="T69" fmla="*/ 111 h 382"/>
                  <a:gd name="T70" fmla="*/ 372 w 380"/>
                  <a:gd name="T71" fmla="*/ 89 h 382"/>
                  <a:gd name="T72" fmla="*/ 366 w 380"/>
                  <a:gd name="T73" fmla="*/ 72 h 382"/>
                  <a:gd name="T74" fmla="*/ 346 w 380"/>
                  <a:gd name="T75" fmla="*/ 68 h 382"/>
                  <a:gd name="T76" fmla="*/ 329 w 380"/>
                  <a:gd name="T77" fmla="*/ 75 h 382"/>
                  <a:gd name="T78" fmla="*/ 314 w 380"/>
                  <a:gd name="T79" fmla="*/ 89 h 382"/>
                  <a:gd name="T80" fmla="*/ 289 w 380"/>
                  <a:gd name="T81" fmla="*/ 83 h 382"/>
                  <a:gd name="T82" fmla="*/ 278 w 380"/>
                  <a:gd name="T83" fmla="*/ 104 h 382"/>
                  <a:gd name="T84" fmla="*/ 263 w 380"/>
                  <a:gd name="T85" fmla="*/ 111 h 382"/>
                  <a:gd name="T86" fmla="*/ 246 w 380"/>
                  <a:gd name="T87" fmla="*/ 132 h 382"/>
                  <a:gd name="T88" fmla="*/ 147 w 380"/>
                  <a:gd name="T89" fmla="*/ 98 h 382"/>
                  <a:gd name="T90" fmla="*/ 120 w 380"/>
                  <a:gd name="T91" fmla="*/ 4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80" h="382">
                    <a:moveTo>
                      <a:pt x="120" y="4"/>
                    </a:moveTo>
                    <a:lnTo>
                      <a:pt x="118" y="10"/>
                    </a:lnTo>
                    <a:lnTo>
                      <a:pt x="124" y="17"/>
                    </a:lnTo>
                    <a:lnTo>
                      <a:pt x="128" y="38"/>
                    </a:lnTo>
                    <a:lnTo>
                      <a:pt x="126" y="43"/>
                    </a:lnTo>
                    <a:lnTo>
                      <a:pt x="122" y="64"/>
                    </a:lnTo>
                    <a:lnTo>
                      <a:pt x="124" y="72"/>
                    </a:lnTo>
                    <a:lnTo>
                      <a:pt x="124" y="81"/>
                    </a:lnTo>
                    <a:lnTo>
                      <a:pt x="120" y="81"/>
                    </a:lnTo>
                    <a:lnTo>
                      <a:pt x="120" y="89"/>
                    </a:lnTo>
                    <a:lnTo>
                      <a:pt x="120" y="94"/>
                    </a:lnTo>
                    <a:lnTo>
                      <a:pt x="120" y="102"/>
                    </a:lnTo>
                    <a:lnTo>
                      <a:pt x="118" y="115"/>
                    </a:lnTo>
                    <a:lnTo>
                      <a:pt x="109" y="122"/>
                    </a:lnTo>
                    <a:lnTo>
                      <a:pt x="101" y="137"/>
                    </a:lnTo>
                    <a:lnTo>
                      <a:pt x="86" y="149"/>
                    </a:lnTo>
                    <a:lnTo>
                      <a:pt x="75" y="145"/>
                    </a:lnTo>
                    <a:lnTo>
                      <a:pt x="69" y="153"/>
                    </a:lnTo>
                    <a:lnTo>
                      <a:pt x="69" y="160"/>
                    </a:lnTo>
                    <a:lnTo>
                      <a:pt x="60" y="166"/>
                    </a:lnTo>
                    <a:lnTo>
                      <a:pt x="56" y="171"/>
                    </a:lnTo>
                    <a:lnTo>
                      <a:pt x="56" y="179"/>
                    </a:lnTo>
                    <a:lnTo>
                      <a:pt x="53" y="186"/>
                    </a:lnTo>
                    <a:lnTo>
                      <a:pt x="58" y="192"/>
                    </a:lnTo>
                    <a:lnTo>
                      <a:pt x="54" y="200"/>
                    </a:lnTo>
                    <a:lnTo>
                      <a:pt x="51" y="207"/>
                    </a:lnTo>
                    <a:lnTo>
                      <a:pt x="43" y="196"/>
                    </a:lnTo>
                    <a:lnTo>
                      <a:pt x="37" y="194"/>
                    </a:lnTo>
                    <a:lnTo>
                      <a:pt x="32" y="201"/>
                    </a:lnTo>
                    <a:lnTo>
                      <a:pt x="30" y="207"/>
                    </a:lnTo>
                    <a:lnTo>
                      <a:pt x="30" y="215"/>
                    </a:lnTo>
                    <a:lnTo>
                      <a:pt x="28" y="216"/>
                    </a:lnTo>
                    <a:lnTo>
                      <a:pt x="26" y="224"/>
                    </a:lnTo>
                    <a:lnTo>
                      <a:pt x="28" y="228"/>
                    </a:lnTo>
                    <a:lnTo>
                      <a:pt x="30" y="241"/>
                    </a:lnTo>
                    <a:lnTo>
                      <a:pt x="22" y="247"/>
                    </a:lnTo>
                    <a:lnTo>
                      <a:pt x="22" y="254"/>
                    </a:lnTo>
                    <a:lnTo>
                      <a:pt x="17" y="260"/>
                    </a:lnTo>
                    <a:lnTo>
                      <a:pt x="7" y="265"/>
                    </a:lnTo>
                    <a:lnTo>
                      <a:pt x="0" y="265"/>
                    </a:lnTo>
                    <a:lnTo>
                      <a:pt x="0" y="265"/>
                    </a:lnTo>
                    <a:lnTo>
                      <a:pt x="0" y="271"/>
                    </a:lnTo>
                    <a:lnTo>
                      <a:pt x="4" y="273"/>
                    </a:lnTo>
                    <a:lnTo>
                      <a:pt x="4" y="280"/>
                    </a:lnTo>
                    <a:lnTo>
                      <a:pt x="0" y="294"/>
                    </a:lnTo>
                    <a:lnTo>
                      <a:pt x="15" y="309"/>
                    </a:lnTo>
                    <a:lnTo>
                      <a:pt x="17" y="316"/>
                    </a:lnTo>
                    <a:lnTo>
                      <a:pt x="24" y="322"/>
                    </a:lnTo>
                    <a:lnTo>
                      <a:pt x="37" y="341"/>
                    </a:lnTo>
                    <a:lnTo>
                      <a:pt x="53" y="352"/>
                    </a:lnTo>
                    <a:lnTo>
                      <a:pt x="66" y="352"/>
                    </a:lnTo>
                    <a:lnTo>
                      <a:pt x="66" y="357"/>
                    </a:lnTo>
                    <a:lnTo>
                      <a:pt x="71" y="365"/>
                    </a:lnTo>
                    <a:lnTo>
                      <a:pt x="79" y="372"/>
                    </a:lnTo>
                    <a:lnTo>
                      <a:pt x="92" y="380"/>
                    </a:lnTo>
                    <a:lnTo>
                      <a:pt x="103" y="382"/>
                    </a:lnTo>
                    <a:lnTo>
                      <a:pt x="116" y="372"/>
                    </a:lnTo>
                    <a:lnTo>
                      <a:pt x="118" y="367"/>
                    </a:lnTo>
                    <a:lnTo>
                      <a:pt x="130" y="371"/>
                    </a:lnTo>
                    <a:lnTo>
                      <a:pt x="137" y="371"/>
                    </a:lnTo>
                    <a:lnTo>
                      <a:pt x="152" y="363"/>
                    </a:lnTo>
                    <a:lnTo>
                      <a:pt x="160" y="361"/>
                    </a:lnTo>
                    <a:lnTo>
                      <a:pt x="162" y="356"/>
                    </a:lnTo>
                    <a:lnTo>
                      <a:pt x="162" y="348"/>
                    </a:lnTo>
                    <a:lnTo>
                      <a:pt x="171" y="352"/>
                    </a:lnTo>
                    <a:lnTo>
                      <a:pt x="184" y="341"/>
                    </a:lnTo>
                    <a:lnTo>
                      <a:pt x="192" y="342"/>
                    </a:lnTo>
                    <a:lnTo>
                      <a:pt x="205" y="333"/>
                    </a:lnTo>
                    <a:lnTo>
                      <a:pt x="207" y="331"/>
                    </a:lnTo>
                    <a:lnTo>
                      <a:pt x="205" y="324"/>
                    </a:lnTo>
                    <a:lnTo>
                      <a:pt x="210" y="318"/>
                    </a:lnTo>
                    <a:lnTo>
                      <a:pt x="205" y="310"/>
                    </a:lnTo>
                    <a:lnTo>
                      <a:pt x="207" y="297"/>
                    </a:lnTo>
                    <a:lnTo>
                      <a:pt x="214" y="284"/>
                    </a:lnTo>
                    <a:lnTo>
                      <a:pt x="222" y="275"/>
                    </a:lnTo>
                    <a:lnTo>
                      <a:pt x="224" y="262"/>
                    </a:lnTo>
                    <a:lnTo>
                      <a:pt x="225" y="254"/>
                    </a:lnTo>
                    <a:lnTo>
                      <a:pt x="229" y="247"/>
                    </a:lnTo>
                    <a:lnTo>
                      <a:pt x="233" y="233"/>
                    </a:lnTo>
                    <a:lnTo>
                      <a:pt x="237" y="230"/>
                    </a:lnTo>
                    <a:lnTo>
                      <a:pt x="237" y="224"/>
                    </a:lnTo>
                    <a:lnTo>
                      <a:pt x="237" y="209"/>
                    </a:lnTo>
                    <a:lnTo>
                      <a:pt x="244" y="207"/>
                    </a:lnTo>
                    <a:lnTo>
                      <a:pt x="252" y="213"/>
                    </a:lnTo>
                    <a:lnTo>
                      <a:pt x="252" y="216"/>
                    </a:lnTo>
                    <a:lnTo>
                      <a:pt x="267" y="218"/>
                    </a:lnTo>
                    <a:lnTo>
                      <a:pt x="272" y="216"/>
                    </a:lnTo>
                    <a:lnTo>
                      <a:pt x="276" y="209"/>
                    </a:lnTo>
                    <a:lnTo>
                      <a:pt x="278" y="194"/>
                    </a:lnTo>
                    <a:lnTo>
                      <a:pt x="282" y="188"/>
                    </a:lnTo>
                    <a:lnTo>
                      <a:pt x="284" y="179"/>
                    </a:lnTo>
                    <a:lnTo>
                      <a:pt x="286" y="171"/>
                    </a:lnTo>
                    <a:lnTo>
                      <a:pt x="293" y="171"/>
                    </a:lnTo>
                    <a:lnTo>
                      <a:pt x="301" y="169"/>
                    </a:lnTo>
                    <a:lnTo>
                      <a:pt x="306" y="156"/>
                    </a:lnTo>
                    <a:lnTo>
                      <a:pt x="312" y="156"/>
                    </a:lnTo>
                    <a:lnTo>
                      <a:pt x="318" y="149"/>
                    </a:lnTo>
                    <a:lnTo>
                      <a:pt x="321" y="136"/>
                    </a:lnTo>
                    <a:lnTo>
                      <a:pt x="327" y="128"/>
                    </a:lnTo>
                    <a:lnTo>
                      <a:pt x="325" y="115"/>
                    </a:lnTo>
                    <a:lnTo>
                      <a:pt x="329" y="107"/>
                    </a:lnTo>
                    <a:lnTo>
                      <a:pt x="327" y="100"/>
                    </a:lnTo>
                    <a:lnTo>
                      <a:pt x="335" y="98"/>
                    </a:lnTo>
                    <a:lnTo>
                      <a:pt x="372" y="119"/>
                    </a:lnTo>
                    <a:lnTo>
                      <a:pt x="376" y="111"/>
                    </a:lnTo>
                    <a:lnTo>
                      <a:pt x="380" y="98"/>
                    </a:lnTo>
                    <a:lnTo>
                      <a:pt x="378" y="94"/>
                    </a:lnTo>
                    <a:lnTo>
                      <a:pt x="372" y="89"/>
                    </a:lnTo>
                    <a:lnTo>
                      <a:pt x="370" y="81"/>
                    </a:lnTo>
                    <a:lnTo>
                      <a:pt x="365" y="79"/>
                    </a:lnTo>
                    <a:lnTo>
                      <a:pt x="366" y="72"/>
                    </a:lnTo>
                    <a:lnTo>
                      <a:pt x="366" y="72"/>
                    </a:lnTo>
                    <a:lnTo>
                      <a:pt x="351" y="74"/>
                    </a:lnTo>
                    <a:lnTo>
                      <a:pt x="346" y="68"/>
                    </a:lnTo>
                    <a:lnTo>
                      <a:pt x="338" y="66"/>
                    </a:lnTo>
                    <a:lnTo>
                      <a:pt x="333" y="68"/>
                    </a:lnTo>
                    <a:lnTo>
                      <a:pt x="329" y="75"/>
                    </a:lnTo>
                    <a:lnTo>
                      <a:pt x="321" y="75"/>
                    </a:lnTo>
                    <a:lnTo>
                      <a:pt x="316" y="83"/>
                    </a:lnTo>
                    <a:lnTo>
                      <a:pt x="314" y="89"/>
                    </a:lnTo>
                    <a:lnTo>
                      <a:pt x="304" y="90"/>
                    </a:lnTo>
                    <a:lnTo>
                      <a:pt x="297" y="89"/>
                    </a:lnTo>
                    <a:lnTo>
                      <a:pt x="289" y="83"/>
                    </a:lnTo>
                    <a:lnTo>
                      <a:pt x="288" y="83"/>
                    </a:lnTo>
                    <a:lnTo>
                      <a:pt x="288" y="90"/>
                    </a:lnTo>
                    <a:lnTo>
                      <a:pt x="278" y="104"/>
                    </a:lnTo>
                    <a:lnTo>
                      <a:pt x="271" y="102"/>
                    </a:lnTo>
                    <a:lnTo>
                      <a:pt x="265" y="106"/>
                    </a:lnTo>
                    <a:lnTo>
                      <a:pt x="263" y="111"/>
                    </a:lnTo>
                    <a:lnTo>
                      <a:pt x="256" y="119"/>
                    </a:lnTo>
                    <a:lnTo>
                      <a:pt x="252" y="126"/>
                    </a:lnTo>
                    <a:lnTo>
                      <a:pt x="246" y="132"/>
                    </a:lnTo>
                    <a:lnTo>
                      <a:pt x="241" y="139"/>
                    </a:lnTo>
                    <a:lnTo>
                      <a:pt x="231" y="83"/>
                    </a:lnTo>
                    <a:lnTo>
                      <a:pt x="147" y="98"/>
                    </a:lnTo>
                    <a:lnTo>
                      <a:pt x="130" y="0"/>
                    </a:lnTo>
                    <a:lnTo>
                      <a:pt x="124" y="4"/>
                    </a:lnTo>
                    <a:lnTo>
                      <a:pt x="120" y="4"/>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124"/>
              <p:cNvSpPr>
                <a:spLocks/>
              </p:cNvSpPr>
              <p:nvPr/>
            </p:nvSpPr>
            <p:spPr bwMode="auto">
              <a:xfrm>
                <a:off x="4280636" y="2793115"/>
                <a:ext cx="414057" cy="288645"/>
              </a:xfrm>
              <a:custGeom>
                <a:avLst/>
                <a:gdLst>
                  <a:gd name="T0" fmla="*/ 218 w 431"/>
                  <a:gd name="T1" fmla="*/ 28 h 331"/>
                  <a:gd name="T2" fmla="*/ 203 w 431"/>
                  <a:gd name="T3" fmla="*/ 4 h 331"/>
                  <a:gd name="T4" fmla="*/ 162 w 431"/>
                  <a:gd name="T5" fmla="*/ 2 h 331"/>
                  <a:gd name="T6" fmla="*/ 72 w 431"/>
                  <a:gd name="T7" fmla="*/ 17 h 331"/>
                  <a:gd name="T8" fmla="*/ 40 w 431"/>
                  <a:gd name="T9" fmla="*/ 32 h 331"/>
                  <a:gd name="T10" fmla="*/ 2 w 431"/>
                  <a:gd name="T11" fmla="*/ 68 h 331"/>
                  <a:gd name="T12" fmla="*/ 12 w 431"/>
                  <a:gd name="T13" fmla="*/ 87 h 331"/>
                  <a:gd name="T14" fmla="*/ 42 w 431"/>
                  <a:gd name="T15" fmla="*/ 96 h 331"/>
                  <a:gd name="T16" fmla="*/ 59 w 431"/>
                  <a:gd name="T17" fmla="*/ 117 h 331"/>
                  <a:gd name="T18" fmla="*/ 92 w 431"/>
                  <a:gd name="T19" fmla="*/ 154 h 331"/>
                  <a:gd name="T20" fmla="*/ 117 w 431"/>
                  <a:gd name="T21" fmla="*/ 177 h 331"/>
                  <a:gd name="T22" fmla="*/ 139 w 431"/>
                  <a:gd name="T23" fmla="*/ 190 h 331"/>
                  <a:gd name="T24" fmla="*/ 147 w 431"/>
                  <a:gd name="T25" fmla="*/ 205 h 331"/>
                  <a:gd name="T26" fmla="*/ 162 w 431"/>
                  <a:gd name="T27" fmla="*/ 218 h 331"/>
                  <a:gd name="T28" fmla="*/ 177 w 431"/>
                  <a:gd name="T29" fmla="*/ 228 h 331"/>
                  <a:gd name="T30" fmla="*/ 200 w 431"/>
                  <a:gd name="T31" fmla="*/ 254 h 331"/>
                  <a:gd name="T32" fmla="*/ 205 w 431"/>
                  <a:gd name="T33" fmla="*/ 275 h 331"/>
                  <a:gd name="T34" fmla="*/ 226 w 431"/>
                  <a:gd name="T35" fmla="*/ 292 h 331"/>
                  <a:gd name="T36" fmla="*/ 235 w 431"/>
                  <a:gd name="T37" fmla="*/ 312 h 331"/>
                  <a:gd name="T38" fmla="*/ 254 w 431"/>
                  <a:gd name="T39" fmla="*/ 327 h 331"/>
                  <a:gd name="T40" fmla="*/ 263 w 431"/>
                  <a:gd name="T41" fmla="*/ 316 h 331"/>
                  <a:gd name="T42" fmla="*/ 271 w 431"/>
                  <a:gd name="T43" fmla="*/ 316 h 331"/>
                  <a:gd name="T44" fmla="*/ 265 w 431"/>
                  <a:gd name="T45" fmla="*/ 299 h 331"/>
                  <a:gd name="T46" fmla="*/ 263 w 431"/>
                  <a:gd name="T47" fmla="*/ 284 h 331"/>
                  <a:gd name="T48" fmla="*/ 273 w 431"/>
                  <a:gd name="T49" fmla="*/ 284 h 331"/>
                  <a:gd name="T50" fmla="*/ 292 w 431"/>
                  <a:gd name="T51" fmla="*/ 295 h 331"/>
                  <a:gd name="T52" fmla="*/ 294 w 431"/>
                  <a:gd name="T53" fmla="*/ 284 h 331"/>
                  <a:gd name="T54" fmla="*/ 277 w 431"/>
                  <a:gd name="T55" fmla="*/ 277 h 331"/>
                  <a:gd name="T56" fmla="*/ 294 w 431"/>
                  <a:gd name="T57" fmla="*/ 273 h 331"/>
                  <a:gd name="T58" fmla="*/ 312 w 431"/>
                  <a:gd name="T59" fmla="*/ 263 h 331"/>
                  <a:gd name="T60" fmla="*/ 322 w 431"/>
                  <a:gd name="T61" fmla="*/ 258 h 331"/>
                  <a:gd name="T62" fmla="*/ 335 w 431"/>
                  <a:gd name="T63" fmla="*/ 248 h 331"/>
                  <a:gd name="T64" fmla="*/ 329 w 431"/>
                  <a:gd name="T65" fmla="*/ 228 h 331"/>
                  <a:gd name="T66" fmla="*/ 344 w 431"/>
                  <a:gd name="T67" fmla="*/ 233 h 331"/>
                  <a:gd name="T68" fmla="*/ 359 w 431"/>
                  <a:gd name="T69" fmla="*/ 218 h 331"/>
                  <a:gd name="T70" fmla="*/ 369 w 431"/>
                  <a:gd name="T71" fmla="*/ 205 h 331"/>
                  <a:gd name="T72" fmla="*/ 382 w 431"/>
                  <a:gd name="T73" fmla="*/ 190 h 331"/>
                  <a:gd name="T74" fmla="*/ 389 w 431"/>
                  <a:gd name="T75" fmla="*/ 183 h 331"/>
                  <a:gd name="T76" fmla="*/ 378 w 431"/>
                  <a:gd name="T77" fmla="*/ 164 h 331"/>
                  <a:gd name="T78" fmla="*/ 380 w 431"/>
                  <a:gd name="T79" fmla="*/ 168 h 331"/>
                  <a:gd name="T80" fmla="*/ 389 w 431"/>
                  <a:gd name="T81" fmla="*/ 154 h 331"/>
                  <a:gd name="T82" fmla="*/ 423 w 431"/>
                  <a:gd name="T83" fmla="*/ 106 h 331"/>
                  <a:gd name="T84" fmla="*/ 427 w 431"/>
                  <a:gd name="T85" fmla="*/ 94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31" h="331">
                    <a:moveTo>
                      <a:pt x="316" y="15"/>
                    </a:moveTo>
                    <a:lnTo>
                      <a:pt x="220" y="30"/>
                    </a:lnTo>
                    <a:lnTo>
                      <a:pt x="218" y="28"/>
                    </a:lnTo>
                    <a:lnTo>
                      <a:pt x="218" y="23"/>
                    </a:lnTo>
                    <a:lnTo>
                      <a:pt x="215" y="15"/>
                    </a:lnTo>
                    <a:lnTo>
                      <a:pt x="203" y="4"/>
                    </a:lnTo>
                    <a:lnTo>
                      <a:pt x="198" y="8"/>
                    </a:lnTo>
                    <a:lnTo>
                      <a:pt x="190" y="0"/>
                    </a:lnTo>
                    <a:lnTo>
                      <a:pt x="162" y="2"/>
                    </a:lnTo>
                    <a:lnTo>
                      <a:pt x="85" y="12"/>
                    </a:lnTo>
                    <a:lnTo>
                      <a:pt x="77" y="13"/>
                    </a:lnTo>
                    <a:lnTo>
                      <a:pt x="72" y="17"/>
                    </a:lnTo>
                    <a:lnTo>
                      <a:pt x="57" y="23"/>
                    </a:lnTo>
                    <a:lnTo>
                      <a:pt x="45" y="32"/>
                    </a:lnTo>
                    <a:lnTo>
                      <a:pt x="40" y="32"/>
                    </a:lnTo>
                    <a:lnTo>
                      <a:pt x="17" y="44"/>
                    </a:lnTo>
                    <a:lnTo>
                      <a:pt x="15" y="49"/>
                    </a:lnTo>
                    <a:lnTo>
                      <a:pt x="2" y="68"/>
                    </a:lnTo>
                    <a:lnTo>
                      <a:pt x="0" y="75"/>
                    </a:lnTo>
                    <a:lnTo>
                      <a:pt x="4" y="83"/>
                    </a:lnTo>
                    <a:lnTo>
                      <a:pt x="12" y="87"/>
                    </a:lnTo>
                    <a:lnTo>
                      <a:pt x="17" y="87"/>
                    </a:lnTo>
                    <a:lnTo>
                      <a:pt x="30" y="98"/>
                    </a:lnTo>
                    <a:lnTo>
                      <a:pt x="42" y="96"/>
                    </a:lnTo>
                    <a:lnTo>
                      <a:pt x="49" y="104"/>
                    </a:lnTo>
                    <a:lnTo>
                      <a:pt x="51" y="109"/>
                    </a:lnTo>
                    <a:lnTo>
                      <a:pt x="59" y="117"/>
                    </a:lnTo>
                    <a:lnTo>
                      <a:pt x="60" y="124"/>
                    </a:lnTo>
                    <a:lnTo>
                      <a:pt x="79" y="145"/>
                    </a:lnTo>
                    <a:lnTo>
                      <a:pt x="92" y="154"/>
                    </a:lnTo>
                    <a:lnTo>
                      <a:pt x="106" y="162"/>
                    </a:lnTo>
                    <a:lnTo>
                      <a:pt x="113" y="169"/>
                    </a:lnTo>
                    <a:lnTo>
                      <a:pt x="117" y="177"/>
                    </a:lnTo>
                    <a:lnTo>
                      <a:pt x="122" y="181"/>
                    </a:lnTo>
                    <a:lnTo>
                      <a:pt x="130" y="183"/>
                    </a:lnTo>
                    <a:lnTo>
                      <a:pt x="139" y="190"/>
                    </a:lnTo>
                    <a:lnTo>
                      <a:pt x="145" y="194"/>
                    </a:lnTo>
                    <a:lnTo>
                      <a:pt x="145" y="198"/>
                    </a:lnTo>
                    <a:lnTo>
                      <a:pt x="147" y="205"/>
                    </a:lnTo>
                    <a:lnTo>
                      <a:pt x="154" y="209"/>
                    </a:lnTo>
                    <a:lnTo>
                      <a:pt x="156" y="215"/>
                    </a:lnTo>
                    <a:lnTo>
                      <a:pt x="162" y="218"/>
                    </a:lnTo>
                    <a:lnTo>
                      <a:pt x="162" y="220"/>
                    </a:lnTo>
                    <a:lnTo>
                      <a:pt x="169" y="226"/>
                    </a:lnTo>
                    <a:lnTo>
                      <a:pt x="177" y="228"/>
                    </a:lnTo>
                    <a:lnTo>
                      <a:pt x="190" y="237"/>
                    </a:lnTo>
                    <a:lnTo>
                      <a:pt x="192" y="243"/>
                    </a:lnTo>
                    <a:lnTo>
                      <a:pt x="200" y="254"/>
                    </a:lnTo>
                    <a:lnTo>
                      <a:pt x="203" y="262"/>
                    </a:lnTo>
                    <a:lnTo>
                      <a:pt x="203" y="267"/>
                    </a:lnTo>
                    <a:lnTo>
                      <a:pt x="205" y="275"/>
                    </a:lnTo>
                    <a:lnTo>
                      <a:pt x="211" y="280"/>
                    </a:lnTo>
                    <a:lnTo>
                      <a:pt x="222" y="284"/>
                    </a:lnTo>
                    <a:lnTo>
                      <a:pt x="226" y="292"/>
                    </a:lnTo>
                    <a:lnTo>
                      <a:pt x="230" y="297"/>
                    </a:lnTo>
                    <a:lnTo>
                      <a:pt x="235" y="305"/>
                    </a:lnTo>
                    <a:lnTo>
                      <a:pt x="235" y="312"/>
                    </a:lnTo>
                    <a:lnTo>
                      <a:pt x="235" y="318"/>
                    </a:lnTo>
                    <a:lnTo>
                      <a:pt x="241" y="326"/>
                    </a:lnTo>
                    <a:lnTo>
                      <a:pt x="254" y="327"/>
                    </a:lnTo>
                    <a:lnTo>
                      <a:pt x="258" y="329"/>
                    </a:lnTo>
                    <a:lnTo>
                      <a:pt x="262" y="331"/>
                    </a:lnTo>
                    <a:lnTo>
                      <a:pt x="263" y="316"/>
                    </a:lnTo>
                    <a:lnTo>
                      <a:pt x="267" y="310"/>
                    </a:lnTo>
                    <a:lnTo>
                      <a:pt x="267" y="316"/>
                    </a:lnTo>
                    <a:lnTo>
                      <a:pt x="271" y="316"/>
                    </a:lnTo>
                    <a:lnTo>
                      <a:pt x="277" y="309"/>
                    </a:lnTo>
                    <a:lnTo>
                      <a:pt x="269" y="305"/>
                    </a:lnTo>
                    <a:lnTo>
                      <a:pt x="265" y="299"/>
                    </a:lnTo>
                    <a:lnTo>
                      <a:pt x="263" y="294"/>
                    </a:lnTo>
                    <a:lnTo>
                      <a:pt x="258" y="280"/>
                    </a:lnTo>
                    <a:lnTo>
                      <a:pt x="263" y="284"/>
                    </a:lnTo>
                    <a:lnTo>
                      <a:pt x="265" y="292"/>
                    </a:lnTo>
                    <a:lnTo>
                      <a:pt x="273" y="297"/>
                    </a:lnTo>
                    <a:lnTo>
                      <a:pt x="273" y="284"/>
                    </a:lnTo>
                    <a:lnTo>
                      <a:pt x="278" y="295"/>
                    </a:lnTo>
                    <a:lnTo>
                      <a:pt x="284" y="301"/>
                    </a:lnTo>
                    <a:lnTo>
                      <a:pt x="292" y="295"/>
                    </a:lnTo>
                    <a:lnTo>
                      <a:pt x="295" y="284"/>
                    </a:lnTo>
                    <a:lnTo>
                      <a:pt x="288" y="290"/>
                    </a:lnTo>
                    <a:lnTo>
                      <a:pt x="294" y="284"/>
                    </a:lnTo>
                    <a:lnTo>
                      <a:pt x="292" y="280"/>
                    </a:lnTo>
                    <a:lnTo>
                      <a:pt x="284" y="280"/>
                    </a:lnTo>
                    <a:lnTo>
                      <a:pt x="277" y="277"/>
                    </a:lnTo>
                    <a:lnTo>
                      <a:pt x="271" y="279"/>
                    </a:lnTo>
                    <a:lnTo>
                      <a:pt x="284" y="271"/>
                    </a:lnTo>
                    <a:lnTo>
                      <a:pt x="294" y="273"/>
                    </a:lnTo>
                    <a:lnTo>
                      <a:pt x="299" y="271"/>
                    </a:lnTo>
                    <a:lnTo>
                      <a:pt x="307" y="269"/>
                    </a:lnTo>
                    <a:lnTo>
                      <a:pt x="312" y="263"/>
                    </a:lnTo>
                    <a:lnTo>
                      <a:pt x="309" y="260"/>
                    </a:lnTo>
                    <a:lnTo>
                      <a:pt x="316" y="263"/>
                    </a:lnTo>
                    <a:lnTo>
                      <a:pt x="322" y="258"/>
                    </a:lnTo>
                    <a:lnTo>
                      <a:pt x="329" y="256"/>
                    </a:lnTo>
                    <a:lnTo>
                      <a:pt x="329" y="252"/>
                    </a:lnTo>
                    <a:lnTo>
                      <a:pt x="335" y="248"/>
                    </a:lnTo>
                    <a:lnTo>
                      <a:pt x="339" y="241"/>
                    </a:lnTo>
                    <a:lnTo>
                      <a:pt x="333" y="239"/>
                    </a:lnTo>
                    <a:lnTo>
                      <a:pt x="329" y="228"/>
                    </a:lnTo>
                    <a:lnTo>
                      <a:pt x="335" y="228"/>
                    </a:lnTo>
                    <a:lnTo>
                      <a:pt x="339" y="235"/>
                    </a:lnTo>
                    <a:lnTo>
                      <a:pt x="344" y="233"/>
                    </a:lnTo>
                    <a:lnTo>
                      <a:pt x="352" y="228"/>
                    </a:lnTo>
                    <a:lnTo>
                      <a:pt x="356" y="220"/>
                    </a:lnTo>
                    <a:lnTo>
                      <a:pt x="359" y="218"/>
                    </a:lnTo>
                    <a:lnTo>
                      <a:pt x="357" y="211"/>
                    </a:lnTo>
                    <a:lnTo>
                      <a:pt x="361" y="203"/>
                    </a:lnTo>
                    <a:lnTo>
                      <a:pt x="369" y="205"/>
                    </a:lnTo>
                    <a:lnTo>
                      <a:pt x="374" y="203"/>
                    </a:lnTo>
                    <a:lnTo>
                      <a:pt x="378" y="198"/>
                    </a:lnTo>
                    <a:lnTo>
                      <a:pt x="382" y="190"/>
                    </a:lnTo>
                    <a:lnTo>
                      <a:pt x="378" y="186"/>
                    </a:lnTo>
                    <a:lnTo>
                      <a:pt x="384" y="188"/>
                    </a:lnTo>
                    <a:lnTo>
                      <a:pt x="389" y="183"/>
                    </a:lnTo>
                    <a:lnTo>
                      <a:pt x="386" y="175"/>
                    </a:lnTo>
                    <a:lnTo>
                      <a:pt x="378" y="171"/>
                    </a:lnTo>
                    <a:lnTo>
                      <a:pt x="378" y="164"/>
                    </a:lnTo>
                    <a:lnTo>
                      <a:pt x="382" y="156"/>
                    </a:lnTo>
                    <a:lnTo>
                      <a:pt x="386" y="154"/>
                    </a:lnTo>
                    <a:lnTo>
                      <a:pt x="380" y="168"/>
                    </a:lnTo>
                    <a:lnTo>
                      <a:pt x="387" y="171"/>
                    </a:lnTo>
                    <a:lnTo>
                      <a:pt x="389" y="177"/>
                    </a:lnTo>
                    <a:lnTo>
                      <a:pt x="389" y="154"/>
                    </a:lnTo>
                    <a:lnTo>
                      <a:pt x="393" y="149"/>
                    </a:lnTo>
                    <a:lnTo>
                      <a:pt x="408" y="121"/>
                    </a:lnTo>
                    <a:lnTo>
                      <a:pt x="423" y="106"/>
                    </a:lnTo>
                    <a:lnTo>
                      <a:pt x="431" y="100"/>
                    </a:lnTo>
                    <a:lnTo>
                      <a:pt x="431" y="96"/>
                    </a:lnTo>
                    <a:lnTo>
                      <a:pt x="427" y="94"/>
                    </a:lnTo>
                    <a:lnTo>
                      <a:pt x="316" y="15"/>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125"/>
              <p:cNvSpPr>
                <a:spLocks/>
              </p:cNvSpPr>
              <p:nvPr/>
            </p:nvSpPr>
            <p:spPr bwMode="auto">
              <a:xfrm>
                <a:off x="4280636" y="2793115"/>
                <a:ext cx="414057" cy="288645"/>
              </a:xfrm>
              <a:custGeom>
                <a:avLst/>
                <a:gdLst>
                  <a:gd name="T0" fmla="*/ 218 w 431"/>
                  <a:gd name="T1" fmla="*/ 28 h 331"/>
                  <a:gd name="T2" fmla="*/ 203 w 431"/>
                  <a:gd name="T3" fmla="*/ 4 h 331"/>
                  <a:gd name="T4" fmla="*/ 162 w 431"/>
                  <a:gd name="T5" fmla="*/ 2 h 331"/>
                  <a:gd name="T6" fmla="*/ 72 w 431"/>
                  <a:gd name="T7" fmla="*/ 17 h 331"/>
                  <a:gd name="T8" fmla="*/ 40 w 431"/>
                  <a:gd name="T9" fmla="*/ 32 h 331"/>
                  <a:gd name="T10" fmla="*/ 2 w 431"/>
                  <a:gd name="T11" fmla="*/ 68 h 331"/>
                  <a:gd name="T12" fmla="*/ 12 w 431"/>
                  <a:gd name="T13" fmla="*/ 87 h 331"/>
                  <a:gd name="T14" fmla="*/ 42 w 431"/>
                  <a:gd name="T15" fmla="*/ 96 h 331"/>
                  <a:gd name="T16" fmla="*/ 59 w 431"/>
                  <a:gd name="T17" fmla="*/ 117 h 331"/>
                  <a:gd name="T18" fmla="*/ 92 w 431"/>
                  <a:gd name="T19" fmla="*/ 154 h 331"/>
                  <a:gd name="T20" fmla="*/ 117 w 431"/>
                  <a:gd name="T21" fmla="*/ 177 h 331"/>
                  <a:gd name="T22" fmla="*/ 139 w 431"/>
                  <a:gd name="T23" fmla="*/ 190 h 331"/>
                  <a:gd name="T24" fmla="*/ 147 w 431"/>
                  <a:gd name="T25" fmla="*/ 205 h 331"/>
                  <a:gd name="T26" fmla="*/ 162 w 431"/>
                  <a:gd name="T27" fmla="*/ 218 h 331"/>
                  <a:gd name="T28" fmla="*/ 177 w 431"/>
                  <a:gd name="T29" fmla="*/ 228 h 331"/>
                  <a:gd name="T30" fmla="*/ 200 w 431"/>
                  <a:gd name="T31" fmla="*/ 254 h 331"/>
                  <a:gd name="T32" fmla="*/ 205 w 431"/>
                  <a:gd name="T33" fmla="*/ 275 h 331"/>
                  <a:gd name="T34" fmla="*/ 226 w 431"/>
                  <a:gd name="T35" fmla="*/ 292 h 331"/>
                  <a:gd name="T36" fmla="*/ 235 w 431"/>
                  <a:gd name="T37" fmla="*/ 312 h 331"/>
                  <a:gd name="T38" fmla="*/ 254 w 431"/>
                  <a:gd name="T39" fmla="*/ 327 h 331"/>
                  <a:gd name="T40" fmla="*/ 263 w 431"/>
                  <a:gd name="T41" fmla="*/ 316 h 331"/>
                  <a:gd name="T42" fmla="*/ 271 w 431"/>
                  <a:gd name="T43" fmla="*/ 316 h 331"/>
                  <a:gd name="T44" fmla="*/ 265 w 431"/>
                  <a:gd name="T45" fmla="*/ 299 h 331"/>
                  <a:gd name="T46" fmla="*/ 263 w 431"/>
                  <a:gd name="T47" fmla="*/ 284 h 331"/>
                  <a:gd name="T48" fmla="*/ 273 w 431"/>
                  <a:gd name="T49" fmla="*/ 284 h 331"/>
                  <a:gd name="T50" fmla="*/ 292 w 431"/>
                  <a:gd name="T51" fmla="*/ 295 h 331"/>
                  <a:gd name="T52" fmla="*/ 294 w 431"/>
                  <a:gd name="T53" fmla="*/ 284 h 331"/>
                  <a:gd name="T54" fmla="*/ 277 w 431"/>
                  <a:gd name="T55" fmla="*/ 277 h 331"/>
                  <a:gd name="T56" fmla="*/ 294 w 431"/>
                  <a:gd name="T57" fmla="*/ 273 h 331"/>
                  <a:gd name="T58" fmla="*/ 312 w 431"/>
                  <a:gd name="T59" fmla="*/ 263 h 331"/>
                  <a:gd name="T60" fmla="*/ 322 w 431"/>
                  <a:gd name="T61" fmla="*/ 258 h 331"/>
                  <a:gd name="T62" fmla="*/ 335 w 431"/>
                  <a:gd name="T63" fmla="*/ 248 h 331"/>
                  <a:gd name="T64" fmla="*/ 329 w 431"/>
                  <a:gd name="T65" fmla="*/ 228 h 331"/>
                  <a:gd name="T66" fmla="*/ 344 w 431"/>
                  <a:gd name="T67" fmla="*/ 233 h 331"/>
                  <a:gd name="T68" fmla="*/ 359 w 431"/>
                  <a:gd name="T69" fmla="*/ 218 h 331"/>
                  <a:gd name="T70" fmla="*/ 369 w 431"/>
                  <a:gd name="T71" fmla="*/ 205 h 331"/>
                  <a:gd name="T72" fmla="*/ 382 w 431"/>
                  <a:gd name="T73" fmla="*/ 190 h 331"/>
                  <a:gd name="T74" fmla="*/ 389 w 431"/>
                  <a:gd name="T75" fmla="*/ 183 h 331"/>
                  <a:gd name="T76" fmla="*/ 378 w 431"/>
                  <a:gd name="T77" fmla="*/ 164 h 331"/>
                  <a:gd name="T78" fmla="*/ 380 w 431"/>
                  <a:gd name="T79" fmla="*/ 168 h 331"/>
                  <a:gd name="T80" fmla="*/ 389 w 431"/>
                  <a:gd name="T81" fmla="*/ 154 h 331"/>
                  <a:gd name="T82" fmla="*/ 423 w 431"/>
                  <a:gd name="T83" fmla="*/ 106 h 331"/>
                  <a:gd name="T84" fmla="*/ 427 w 431"/>
                  <a:gd name="T85" fmla="*/ 94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31" h="331">
                    <a:moveTo>
                      <a:pt x="316" y="15"/>
                    </a:moveTo>
                    <a:lnTo>
                      <a:pt x="220" y="30"/>
                    </a:lnTo>
                    <a:lnTo>
                      <a:pt x="218" y="28"/>
                    </a:lnTo>
                    <a:lnTo>
                      <a:pt x="218" y="23"/>
                    </a:lnTo>
                    <a:lnTo>
                      <a:pt x="215" y="15"/>
                    </a:lnTo>
                    <a:lnTo>
                      <a:pt x="203" y="4"/>
                    </a:lnTo>
                    <a:lnTo>
                      <a:pt x="198" y="8"/>
                    </a:lnTo>
                    <a:lnTo>
                      <a:pt x="190" y="0"/>
                    </a:lnTo>
                    <a:lnTo>
                      <a:pt x="162" y="2"/>
                    </a:lnTo>
                    <a:lnTo>
                      <a:pt x="85" y="12"/>
                    </a:lnTo>
                    <a:lnTo>
                      <a:pt x="77" y="13"/>
                    </a:lnTo>
                    <a:lnTo>
                      <a:pt x="72" y="17"/>
                    </a:lnTo>
                    <a:lnTo>
                      <a:pt x="57" y="23"/>
                    </a:lnTo>
                    <a:lnTo>
                      <a:pt x="45" y="32"/>
                    </a:lnTo>
                    <a:lnTo>
                      <a:pt x="40" y="32"/>
                    </a:lnTo>
                    <a:lnTo>
                      <a:pt x="17" y="44"/>
                    </a:lnTo>
                    <a:lnTo>
                      <a:pt x="15" y="49"/>
                    </a:lnTo>
                    <a:lnTo>
                      <a:pt x="2" y="68"/>
                    </a:lnTo>
                    <a:lnTo>
                      <a:pt x="0" y="75"/>
                    </a:lnTo>
                    <a:lnTo>
                      <a:pt x="4" y="83"/>
                    </a:lnTo>
                    <a:lnTo>
                      <a:pt x="12" y="87"/>
                    </a:lnTo>
                    <a:lnTo>
                      <a:pt x="17" y="87"/>
                    </a:lnTo>
                    <a:lnTo>
                      <a:pt x="30" y="98"/>
                    </a:lnTo>
                    <a:lnTo>
                      <a:pt x="42" y="96"/>
                    </a:lnTo>
                    <a:lnTo>
                      <a:pt x="49" y="104"/>
                    </a:lnTo>
                    <a:lnTo>
                      <a:pt x="51" y="109"/>
                    </a:lnTo>
                    <a:lnTo>
                      <a:pt x="59" y="117"/>
                    </a:lnTo>
                    <a:lnTo>
                      <a:pt x="60" y="124"/>
                    </a:lnTo>
                    <a:lnTo>
                      <a:pt x="79" y="145"/>
                    </a:lnTo>
                    <a:lnTo>
                      <a:pt x="92" y="154"/>
                    </a:lnTo>
                    <a:lnTo>
                      <a:pt x="106" y="162"/>
                    </a:lnTo>
                    <a:lnTo>
                      <a:pt x="113" y="169"/>
                    </a:lnTo>
                    <a:lnTo>
                      <a:pt x="117" y="177"/>
                    </a:lnTo>
                    <a:lnTo>
                      <a:pt x="122" y="181"/>
                    </a:lnTo>
                    <a:lnTo>
                      <a:pt x="130" y="183"/>
                    </a:lnTo>
                    <a:lnTo>
                      <a:pt x="139" y="190"/>
                    </a:lnTo>
                    <a:lnTo>
                      <a:pt x="145" y="194"/>
                    </a:lnTo>
                    <a:lnTo>
                      <a:pt x="145" y="198"/>
                    </a:lnTo>
                    <a:lnTo>
                      <a:pt x="147" y="205"/>
                    </a:lnTo>
                    <a:lnTo>
                      <a:pt x="154" y="209"/>
                    </a:lnTo>
                    <a:lnTo>
                      <a:pt x="156" y="215"/>
                    </a:lnTo>
                    <a:lnTo>
                      <a:pt x="162" y="218"/>
                    </a:lnTo>
                    <a:lnTo>
                      <a:pt x="162" y="220"/>
                    </a:lnTo>
                    <a:lnTo>
                      <a:pt x="169" y="226"/>
                    </a:lnTo>
                    <a:lnTo>
                      <a:pt x="177" y="228"/>
                    </a:lnTo>
                    <a:lnTo>
                      <a:pt x="190" y="237"/>
                    </a:lnTo>
                    <a:lnTo>
                      <a:pt x="192" y="243"/>
                    </a:lnTo>
                    <a:lnTo>
                      <a:pt x="200" y="254"/>
                    </a:lnTo>
                    <a:lnTo>
                      <a:pt x="203" y="262"/>
                    </a:lnTo>
                    <a:lnTo>
                      <a:pt x="203" y="267"/>
                    </a:lnTo>
                    <a:lnTo>
                      <a:pt x="205" y="275"/>
                    </a:lnTo>
                    <a:lnTo>
                      <a:pt x="211" y="280"/>
                    </a:lnTo>
                    <a:lnTo>
                      <a:pt x="222" y="284"/>
                    </a:lnTo>
                    <a:lnTo>
                      <a:pt x="226" y="292"/>
                    </a:lnTo>
                    <a:lnTo>
                      <a:pt x="230" y="297"/>
                    </a:lnTo>
                    <a:lnTo>
                      <a:pt x="235" y="305"/>
                    </a:lnTo>
                    <a:lnTo>
                      <a:pt x="235" y="312"/>
                    </a:lnTo>
                    <a:lnTo>
                      <a:pt x="235" y="318"/>
                    </a:lnTo>
                    <a:lnTo>
                      <a:pt x="241" y="326"/>
                    </a:lnTo>
                    <a:lnTo>
                      <a:pt x="254" y="327"/>
                    </a:lnTo>
                    <a:lnTo>
                      <a:pt x="258" y="329"/>
                    </a:lnTo>
                    <a:lnTo>
                      <a:pt x="262" y="331"/>
                    </a:lnTo>
                    <a:lnTo>
                      <a:pt x="263" y="316"/>
                    </a:lnTo>
                    <a:lnTo>
                      <a:pt x="267" y="310"/>
                    </a:lnTo>
                    <a:lnTo>
                      <a:pt x="267" y="316"/>
                    </a:lnTo>
                    <a:lnTo>
                      <a:pt x="271" y="316"/>
                    </a:lnTo>
                    <a:lnTo>
                      <a:pt x="277" y="309"/>
                    </a:lnTo>
                    <a:lnTo>
                      <a:pt x="269" y="305"/>
                    </a:lnTo>
                    <a:lnTo>
                      <a:pt x="265" y="299"/>
                    </a:lnTo>
                    <a:lnTo>
                      <a:pt x="263" y="294"/>
                    </a:lnTo>
                    <a:lnTo>
                      <a:pt x="258" y="280"/>
                    </a:lnTo>
                    <a:lnTo>
                      <a:pt x="263" y="284"/>
                    </a:lnTo>
                    <a:lnTo>
                      <a:pt x="265" y="292"/>
                    </a:lnTo>
                    <a:lnTo>
                      <a:pt x="273" y="297"/>
                    </a:lnTo>
                    <a:lnTo>
                      <a:pt x="273" y="284"/>
                    </a:lnTo>
                    <a:lnTo>
                      <a:pt x="278" y="295"/>
                    </a:lnTo>
                    <a:lnTo>
                      <a:pt x="284" y="301"/>
                    </a:lnTo>
                    <a:lnTo>
                      <a:pt x="292" y="295"/>
                    </a:lnTo>
                    <a:lnTo>
                      <a:pt x="295" y="284"/>
                    </a:lnTo>
                    <a:lnTo>
                      <a:pt x="288" y="290"/>
                    </a:lnTo>
                    <a:lnTo>
                      <a:pt x="294" y="284"/>
                    </a:lnTo>
                    <a:lnTo>
                      <a:pt x="292" y="280"/>
                    </a:lnTo>
                    <a:lnTo>
                      <a:pt x="284" y="280"/>
                    </a:lnTo>
                    <a:lnTo>
                      <a:pt x="277" y="277"/>
                    </a:lnTo>
                    <a:lnTo>
                      <a:pt x="271" y="279"/>
                    </a:lnTo>
                    <a:lnTo>
                      <a:pt x="284" y="271"/>
                    </a:lnTo>
                    <a:lnTo>
                      <a:pt x="294" y="273"/>
                    </a:lnTo>
                    <a:lnTo>
                      <a:pt x="299" y="271"/>
                    </a:lnTo>
                    <a:lnTo>
                      <a:pt x="307" y="269"/>
                    </a:lnTo>
                    <a:lnTo>
                      <a:pt x="312" y="263"/>
                    </a:lnTo>
                    <a:lnTo>
                      <a:pt x="309" y="260"/>
                    </a:lnTo>
                    <a:lnTo>
                      <a:pt x="316" y="263"/>
                    </a:lnTo>
                    <a:lnTo>
                      <a:pt x="322" y="258"/>
                    </a:lnTo>
                    <a:lnTo>
                      <a:pt x="329" y="256"/>
                    </a:lnTo>
                    <a:lnTo>
                      <a:pt x="329" y="252"/>
                    </a:lnTo>
                    <a:lnTo>
                      <a:pt x="335" y="248"/>
                    </a:lnTo>
                    <a:lnTo>
                      <a:pt x="339" y="241"/>
                    </a:lnTo>
                    <a:lnTo>
                      <a:pt x="333" y="239"/>
                    </a:lnTo>
                    <a:lnTo>
                      <a:pt x="329" y="228"/>
                    </a:lnTo>
                    <a:lnTo>
                      <a:pt x="335" y="228"/>
                    </a:lnTo>
                    <a:lnTo>
                      <a:pt x="339" y="235"/>
                    </a:lnTo>
                    <a:lnTo>
                      <a:pt x="344" y="233"/>
                    </a:lnTo>
                    <a:lnTo>
                      <a:pt x="352" y="228"/>
                    </a:lnTo>
                    <a:lnTo>
                      <a:pt x="356" y="220"/>
                    </a:lnTo>
                    <a:lnTo>
                      <a:pt x="359" y="218"/>
                    </a:lnTo>
                    <a:lnTo>
                      <a:pt x="357" y="211"/>
                    </a:lnTo>
                    <a:lnTo>
                      <a:pt x="361" y="203"/>
                    </a:lnTo>
                    <a:lnTo>
                      <a:pt x="369" y="205"/>
                    </a:lnTo>
                    <a:lnTo>
                      <a:pt x="374" y="203"/>
                    </a:lnTo>
                    <a:lnTo>
                      <a:pt x="378" y="198"/>
                    </a:lnTo>
                    <a:lnTo>
                      <a:pt x="382" y="190"/>
                    </a:lnTo>
                    <a:lnTo>
                      <a:pt x="378" y="186"/>
                    </a:lnTo>
                    <a:lnTo>
                      <a:pt x="384" y="188"/>
                    </a:lnTo>
                    <a:lnTo>
                      <a:pt x="389" y="183"/>
                    </a:lnTo>
                    <a:lnTo>
                      <a:pt x="386" y="175"/>
                    </a:lnTo>
                    <a:lnTo>
                      <a:pt x="378" y="171"/>
                    </a:lnTo>
                    <a:lnTo>
                      <a:pt x="378" y="164"/>
                    </a:lnTo>
                    <a:lnTo>
                      <a:pt x="382" y="156"/>
                    </a:lnTo>
                    <a:lnTo>
                      <a:pt x="386" y="154"/>
                    </a:lnTo>
                    <a:lnTo>
                      <a:pt x="380" y="168"/>
                    </a:lnTo>
                    <a:lnTo>
                      <a:pt x="387" y="171"/>
                    </a:lnTo>
                    <a:lnTo>
                      <a:pt x="389" y="177"/>
                    </a:lnTo>
                    <a:lnTo>
                      <a:pt x="389" y="154"/>
                    </a:lnTo>
                    <a:lnTo>
                      <a:pt x="393" y="149"/>
                    </a:lnTo>
                    <a:lnTo>
                      <a:pt x="408" y="121"/>
                    </a:lnTo>
                    <a:lnTo>
                      <a:pt x="423" y="106"/>
                    </a:lnTo>
                    <a:lnTo>
                      <a:pt x="431" y="100"/>
                    </a:lnTo>
                    <a:lnTo>
                      <a:pt x="431" y="96"/>
                    </a:lnTo>
                    <a:lnTo>
                      <a:pt x="427" y="94"/>
                    </a:lnTo>
                    <a:lnTo>
                      <a:pt x="316" y="15"/>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126"/>
              <p:cNvSpPr>
                <a:spLocks/>
              </p:cNvSpPr>
              <p:nvPr/>
            </p:nvSpPr>
            <p:spPr bwMode="auto">
              <a:xfrm>
                <a:off x="4387273" y="2078914"/>
                <a:ext cx="475542" cy="281669"/>
              </a:xfrm>
              <a:custGeom>
                <a:avLst/>
                <a:gdLst>
                  <a:gd name="T0" fmla="*/ 478 w 495"/>
                  <a:gd name="T1" fmla="*/ 203 h 323"/>
                  <a:gd name="T2" fmla="*/ 491 w 495"/>
                  <a:gd name="T3" fmla="*/ 188 h 323"/>
                  <a:gd name="T4" fmla="*/ 478 w 495"/>
                  <a:gd name="T5" fmla="*/ 169 h 323"/>
                  <a:gd name="T6" fmla="*/ 468 w 495"/>
                  <a:gd name="T7" fmla="*/ 161 h 323"/>
                  <a:gd name="T8" fmla="*/ 461 w 495"/>
                  <a:gd name="T9" fmla="*/ 150 h 323"/>
                  <a:gd name="T10" fmla="*/ 448 w 495"/>
                  <a:gd name="T11" fmla="*/ 141 h 323"/>
                  <a:gd name="T12" fmla="*/ 449 w 495"/>
                  <a:gd name="T13" fmla="*/ 122 h 323"/>
                  <a:gd name="T14" fmla="*/ 449 w 495"/>
                  <a:gd name="T15" fmla="*/ 109 h 323"/>
                  <a:gd name="T16" fmla="*/ 444 w 495"/>
                  <a:gd name="T17" fmla="*/ 103 h 323"/>
                  <a:gd name="T18" fmla="*/ 459 w 495"/>
                  <a:gd name="T19" fmla="*/ 79 h 323"/>
                  <a:gd name="T20" fmla="*/ 461 w 495"/>
                  <a:gd name="T21" fmla="*/ 65 h 323"/>
                  <a:gd name="T22" fmla="*/ 468 w 495"/>
                  <a:gd name="T23" fmla="*/ 54 h 323"/>
                  <a:gd name="T24" fmla="*/ 453 w 495"/>
                  <a:gd name="T25" fmla="*/ 49 h 323"/>
                  <a:gd name="T26" fmla="*/ 434 w 495"/>
                  <a:gd name="T27" fmla="*/ 37 h 323"/>
                  <a:gd name="T28" fmla="*/ 427 w 495"/>
                  <a:gd name="T29" fmla="*/ 15 h 323"/>
                  <a:gd name="T30" fmla="*/ 414 w 495"/>
                  <a:gd name="T31" fmla="*/ 11 h 323"/>
                  <a:gd name="T32" fmla="*/ 402 w 495"/>
                  <a:gd name="T33" fmla="*/ 2 h 323"/>
                  <a:gd name="T34" fmla="*/ 329 w 495"/>
                  <a:gd name="T35" fmla="*/ 17 h 323"/>
                  <a:gd name="T36" fmla="*/ 122 w 495"/>
                  <a:gd name="T37" fmla="*/ 58 h 323"/>
                  <a:gd name="T38" fmla="*/ 55 w 495"/>
                  <a:gd name="T39" fmla="*/ 45 h 323"/>
                  <a:gd name="T40" fmla="*/ 30 w 495"/>
                  <a:gd name="T41" fmla="*/ 60 h 323"/>
                  <a:gd name="T42" fmla="*/ 23 w 495"/>
                  <a:gd name="T43" fmla="*/ 65 h 323"/>
                  <a:gd name="T44" fmla="*/ 0 w 495"/>
                  <a:gd name="T45" fmla="*/ 82 h 323"/>
                  <a:gd name="T46" fmla="*/ 25 w 495"/>
                  <a:gd name="T47" fmla="*/ 225 h 323"/>
                  <a:gd name="T48" fmla="*/ 126 w 495"/>
                  <a:gd name="T49" fmla="*/ 308 h 323"/>
                  <a:gd name="T50" fmla="*/ 421 w 495"/>
                  <a:gd name="T51" fmla="*/ 248 h 323"/>
                  <a:gd name="T52" fmla="*/ 429 w 495"/>
                  <a:gd name="T53" fmla="*/ 235 h 323"/>
                  <a:gd name="T54" fmla="*/ 442 w 495"/>
                  <a:gd name="T55" fmla="*/ 229 h 323"/>
                  <a:gd name="T56" fmla="*/ 449 w 495"/>
                  <a:gd name="T57" fmla="*/ 233 h 323"/>
                  <a:gd name="T58" fmla="*/ 463 w 495"/>
                  <a:gd name="T59" fmla="*/ 223 h 323"/>
                  <a:gd name="T60" fmla="*/ 470 w 495"/>
                  <a:gd name="T61" fmla="*/ 210 h 323"/>
                  <a:gd name="T62" fmla="*/ 476 w 495"/>
                  <a:gd name="T63" fmla="*/ 205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5" h="323">
                    <a:moveTo>
                      <a:pt x="476" y="203"/>
                    </a:moveTo>
                    <a:lnTo>
                      <a:pt x="478" y="203"/>
                    </a:lnTo>
                    <a:lnTo>
                      <a:pt x="483" y="195"/>
                    </a:lnTo>
                    <a:lnTo>
                      <a:pt x="491" y="188"/>
                    </a:lnTo>
                    <a:lnTo>
                      <a:pt x="495" y="182"/>
                    </a:lnTo>
                    <a:lnTo>
                      <a:pt x="478" y="169"/>
                    </a:lnTo>
                    <a:lnTo>
                      <a:pt x="472" y="163"/>
                    </a:lnTo>
                    <a:lnTo>
                      <a:pt x="468" y="161"/>
                    </a:lnTo>
                    <a:lnTo>
                      <a:pt x="461" y="158"/>
                    </a:lnTo>
                    <a:lnTo>
                      <a:pt x="461" y="150"/>
                    </a:lnTo>
                    <a:lnTo>
                      <a:pt x="453" y="148"/>
                    </a:lnTo>
                    <a:lnTo>
                      <a:pt x="448" y="141"/>
                    </a:lnTo>
                    <a:lnTo>
                      <a:pt x="444" y="129"/>
                    </a:lnTo>
                    <a:lnTo>
                      <a:pt x="449" y="122"/>
                    </a:lnTo>
                    <a:lnTo>
                      <a:pt x="451" y="116"/>
                    </a:lnTo>
                    <a:lnTo>
                      <a:pt x="449" y="109"/>
                    </a:lnTo>
                    <a:lnTo>
                      <a:pt x="446" y="107"/>
                    </a:lnTo>
                    <a:lnTo>
                      <a:pt x="444" y="103"/>
                    </a:lnTo>
                    <a:lnTo>
                      <a:pt x="449" y="96"/>
                    </a:lnTo>
                    <a:lnTo>
                      <a:pt x="459" y="79"/>
                    </a:lnTo>
                    <a:lnTo>
                      <a:pt x="459" y="71"/>
                    </a:lnTo>
                    <a:lnTo>
                      <a:pt x="461" y="65"/>
                    </a:lnTo>
                    <a:lnTo>
                      <a:pt x="468" y="56"/>
                    </a:lnTo>
                    <a:lnTo>
                      <a:pt x="468" y="54"/>
                    </a:lnTo>
                    <a:lnTo>
                      <a:pt x="461" y="50"/>
                    </a:lnTo>
                    <a:lnTo>
                      <a:pt x="453" y="49"/>
                    </a:lnTo>
                    <a:lnTo>
                      <a:pt x="440" y="45"/>
                    </a:lnTo>
                    <a:lnTo>
                      <a:pt x="434" y="37"/>
                    </a:lnTo>
                    <a:lnTo>
                      <a:pt x="433" y="30"/>
                    </a:lnTo>
                    <a:lnTo>
                      <a:pt x="427" y="15"/>
                    </a:lnTo>
                    <a:lnTo>
                      <a:pt x="419" y="9"/>
                    </a:lnTo>
                    <a:lnTo>
                      <a:pt x="414" y="11"/>
                    </a:lnTo>
                    <a:lnTo>
                      <a:pt x="410" y="3"/>
                    </a:lnTo>
                    <a:lnTo>
                      <a:pt x="402" y="2"/>
                    </a:lnTo>
                    <a:lnTo>
                      <a:pt x="402" y="0"/>
                    </a:lnTo>
                    <a:lnTo>
                      <a:pt x="329" y="17"/>
                    </a:lnTo>
                    <a:lnTo>
                      <a:pt x="220" y="39"/>
                    </a:lnTo>
                    <a:lnTo>
                      <a:pt x="122" y="58"/>
                    </a:lnTo>
                    <a:lnTo>
                      <a:pt x="58" y="69"/>
                    </a:lnTo>
                    <a:lnTo>
                      <a:pt x="55" y="45"/>
                    </a:lnTo>
                    <a:lnTo>
                      <a:pt x="53" y="43"/>
                    </a:lnTo>
                    <a:lnTo>
                      <a:pt x="30" y="60"/>
                    </a:lnTo>
                    <a:lnTo>
                      <a:pt x="30" y="58"/>
                    </a:lnTo>
                    <a:lnTo>
                      <a:pt x="23" y="65"/>
                    </a:lnTo>
                    <a:lnTo>
                      <a:pt x="10" y="77"/>
                    </a:lnTo>
                    <a:lnTo>
                      <a:pt x="0" y="82"/>
                    </a:lnTo>
                    <a:lnTo>
                      <a:pt x="0" y="86"/>
                    </a:lnTo>
                    <a:lnTo>
                      <a:pt x="25" y="225"/>
                    </a:lnTo>
                    <a:lnTo>
                      <a:pt x="42" y="323"/>
                    </a:lnTo>
                    <a:lnTo>
                      <a:pt x="126" y="308"/>
                    </a:lnTo>
                    <a:lnTo>
                      <a:pt x="265" y="282"/>
                    </a:lnTo>
                    <a:lnTo>
                      <a:pt x="421" y="248"/>
                    </a:lnTo>
                    <a:lnTo>
                      <a:pt x="425" y="242"/>
                    </a:lnTo>
                    <a:lnTo>
                      <a:pt x="429" y="235"/>
                    </a:lnTo>
                    <a:lnTo>
                      <a:pt x="434" y="231"/>
                    </a:lnTo>
                    <a:lnTo>
                      <a:pt x="442" y="229"/>
                    </a:lnTo>
                    <a:lnTo>
                      <a:pt x="448" y="231"/>
                    </a:lnTo>
                    <a:lnTo>
                      <a:pt x="449" y="233"/>
                    </a:lnTo>
                    <a:lnTo>
                      <a:pt x="455" y="225"/>
                    </a:lnTo>
                    <a:lnTo>
                      <a:pt x="463" y="223"/>
                    </a:lnTo>
                    <a:lnTo>
                      <a:pt x="470" y="218"/>
                    </a:lnTo>
                    <a:lnTo>
                      <a:pt x="470" y="210"/>
                    </a:lnTo>
                    <a:lnTo>
                      <a:pt x="474" y="205"/>
                    </a:lnTo>
                    <a:lnTo>
                      <a:pt x="476" y="205"/>
                    </a:lnTo>
                    <a:lnTo>
                      <a:pt x="476" y="203"/>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130"/>
              <p:cNvSpPr>
                <a:spLocks/>
              </p:cNvSpPr>
              <p:nvPr/>
            </p:nvSpPr>
            <p:spPr bwMode="auto">
              <a:xfrm>
                <a:off x="4791723" y="2278611"/>
                <a:ext cx="88383" cy="132550"/>
              </a:xfrm>
              <a:custGeom>
                <a:avLst/>
                <a:gdLst>
                  <a:gd name="T0" fmla="*/ 21 w 92"/>
                  <a:gd name="T1" fmla="*/ 0 h 152"/>
                  <a:gd name="T2" fmla="*/ 13 w 92"/>
                  <a:gd name="T3" fmla="*/ 2 h 152"/>
                  <a:gd name="T4" fmla="*/ 8 w 92"/>
                  <a:gd name="T5" fmla="*/ 6 h 152"/>
                  <a:gd name="T6" fmla="*/ 4 w 92"/>
                  <a:gd name="T7" fmla="*/ 13 h 152"/>
                  <a:gd name="T8" fmla="*/ 0 w 92"/>
                  <a:gd name="T9" fmla="*/ 19 h 152"/>
                  <a:gd name="T10" fmla="*/ 23 w 92"/>
                  <a:gd name="T11" fmla="*/ 98 h 152"/>
                  <a:gd name="T12" fmla="*/ 34 w 92"/>
                  <a:gd name="T13" fmla="*/ 145 h 152"/>
                  <a:gd name="T14" fmla="*/ 40 w 92"/>
                  <a:gd name="T15" fmla="*/ 152 h 152"/>
                  <a:gd name="T16" fmla="*/ 89 w 92"/>
                  <a:gd name="T17" fmla="*/ 141 h 152"/>
                  <a:gd name="T18" fmla="*/ 90 w 92"/>
                  <a:gd name="T19" fmla="*/ 139 h 152"/>
                  <a:gd name="T20" fmla="*/ 92 w 92"/>
                  <a:gd name="T21" fmla="*/ 139 h 152"/>
                  <a:gd name="T22" fmla="*/ 87 w 92"/>
                  <a:gd name="T23" fmla="*/ 126 h 152"/>
                  <a:gd name="T24" fmla="*/ 79 w 92"/>
                  <a:gd name="T25" fmla="*/ 128 h 152"/>
                  <a:gd name="T26" fmla="*/ 77 w 92"/>
                  <a:gd name="T27" fmla="*/ 130 h 152"/>
                  <a:gd name="T28" fmla="*/ 83 w 92"/>
                  <a:gd name="T29" fmla="*/ 122 h 152"/>
                  <a:gd name="T30" fmla="*/ 79 w 92"/>
                  <a:gd name="T31" fmla="*/ 120 h 152"/>
                  <a:gd name="T32" fmla="*/ 79 w 92"/>
                  <a:gd name="T33" fmla="*/ 115 h 152"/>
                  <a:gd name="T34" fmla="*/ 81 w 92"/>
                  <a:gd name="T35" fmla="*/ 107 h 152"/>
                  <a:gd name="T36" fmla="*/ 79 w 92"/>
                  <a:gd name="T37" fmla="*/ 103 h 152"/>
                  <a:gd name="T38" fmla="*/ 72 w 92"/>
                  <a:gd name="T39" fmla="*/ 105 h 152"/>
                  <a:gd name="T40" fmla="*/ 59 w 92"/>
                  <a:gd name="T41" fmla="*/ 94 h 152"/>
                  <a:gd name="T42" fmla="*/ 57 w 92"/>
                  <a:gd name="T43" fmla="*/ 86 h 152"/>
                  <a:gd name="T44" fmla="*/ 49 w 92"/>
                  <a:gd name="T45" fmla="*/ 81 h 152"/>
                  <a:gd name="T46" fmla="*/ 45 w 92"/>
                  <a:gd name="T47" fmla="*/ 71 h 152"/>
                  <a:gd name="T48" fmla="*/ 43 w 92"/>
                  <a:gd name="T49" fmla="*/ 64 h 152"/>
                  <a:gd name="T50" fmla="*/ 40 w 92"/>
                  <a:gd name="T51" fmla="*/ 56 h 152"/>
                  <a:gd name="T52" fmla="*/ 32 w 92"/>
                  <a:gd name="T53" fmla="*/ 51 h 152"/>
                  <a:gd name="T54" fmla="*/ 27 w 92"/>
                  <a:gd name="T55" fmla="*/ 45 h 152"/>
                  <a:gd name="T56" fmla="*/ 23 w 92"/>
                  <a:gd name="T57" fmla="*/ 38 h 152"/>
                  <a:gd name="T58" fmla="*/ 23 w 92"/>
                  <a:gd name="T59" fmla="*/ 32 h 152"/>
                  <a:gd name="T60" fmla="*/ 19 w 92"/>
                  <a:gd name="T61" fmla="*/ 24 h 152"/>
                  <a:gd name="T62" fmla="*/ 21 w 92"/>
                  <a:gd name="T63" fmla="*/ 21 h 152"/>
                  <a:gd name="T64" fmla="*/ 25 w 92"/>
                  <a:gd name="T65" fmla="*/ 13 h 152"/>
                  <a:gd name="T66" fmla="*/ 25 w 92"/>
                  <a:gd name="T67" fmla="*/ 6 h 152"/>
                  <a:gd name="T68" fmla="*/ 28 w 92"/>
                  <a:gd name="T69" fmla="*/ 4 h 152"/>
                  <a:gd name="T70" fmla="*/ 27 w 92"/>
                  <a:gd name="T71" fmla="*/ 2 h 152"/>
                  <a:gd name="T72" fmla="*/ 21 w 92"/>
                  <a:gd name="T73"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152">
                    <a:moveTo>
                      <a:pt x="21" y="0"/>
                    </a:moveTo>
                    <a:lnTo>
                      <a:pt x="13" y="2"/>
                    </a:lnTo>
                    <a:lnTo>
                      <a:pt x="8" y="6"/>
                    </a:lnTo>
                    <a:lnTo>
                      <a:pt x="4" y="13"/>
                    </a:lnTo>
                    <a:lnTo>
                      <a:pt x="0" y="19"/>
                    </a:lnTo>
                    <a:lnTo>
                      <a:pt x="23" y="98"/>
                    </a:lnTo>
                    <a:lnTo>
                      <a:pt x="34" y="145"/>
                    </a:lnTo>
                    <a:lnTo>
                      <a:pt x="40" y="152"/>
                    </a:lnTo>
                    <a:lnTo>
                      <a:pt x="89" y="141"/>
                    </a:lnTo>
                    <a:lnTo>
                      <a:pt x="90" y="139"/>
                    </a:lnTo>
                    <a:lnTo>
                      <a:pt x="92" y="139"/>
                    </a:lnTo>
                    <a:lnTo>
                      <a:pt x="87" y="126"/>
                    </a:lnTo>
                    <a:lnTo>
                      <a:pt x="79" y="128"/>
                    </a:lnTo>
                    <a:lnTo>
                      <a:pt x="77" y="130"/>
                    </a:lnTo>
                    <a:lnTo>
                      <a:pt x="83" y="122"/>
                    </a:lnTo>
                    <a:lnTo>
                      <a:pt x="79" y="120"/>
                    </a:lnTo>
                    <a:lnTo>
                      <a:pt x="79" y="115"/>
                    </a:lnTo>
                    <a:lnTo>
                      <a:pt x="81" y="107"/>
                    </a:lnTo>
                    <a:lnTo>
                      <a:pt x="79" y="103"/>
                    </a:lnTo>
                    <a:lnTo>
                      <a:pt x="72" y="105"/>
                    </a:lnTo>
                    <a:lnTo>
                      <a:pt x="59" y="94"/>
                    </a:lnTo>
                    <a:lnTo>
                      <a:pt x="57" y="86"/>
                    </a:lnTo>
                    <a:lnTo>
                      <a:pt x="49" y="81"/>
                    </a:lnTo>
                    <a:lnTo>
                      <a:pt x="45" y="71"/>
                    </a:lnTo>
                    <a:lnTo>
                      <a:pt x="43" y="64"/>
                    </a:lnTo>
                    <a:lnTo>
                      <a:pt x="40" y="56"/>
                    </a:lnTo>
                    <a:lnTo>
                      <a:pt x="32" y="51"/>
                    </a:lnTo>
                    <a:lnTo>
                      <a:pt x="27" y="45"/>
                    </a:lnTo>
                    <a:lnTo>
                      <a:pt x="23" y="38"/>
                    </a:lnTo>
                    <a:lnTo>
                      <a:pt x="23" y="32"/>
                    </a:lnTo>
                    <a:lnTo>
                      <a:pt x="19" y="24"/>
                    </a:lnTo>
                    <a:lnTo>
                      <a:pt x="21" y="21"/>
                    </a:lnTo>
                    <a:lnTo>
                      <a:pt x="25" y="13"/>
                    </a:lnTo>
                    <a:lnTo>
                      <a:pt x="25" y="6"/>
                    </a:lnTo>
                    <a:lnTo>
                      <a:pt x="28" y="4"/>
                    </a:lnTo>
                    <a:lnTo>
                      <a:pt x="27" y="2"/>
                    </a:lnTo>
                    <a:lnTo>
                      <a:pt x="21"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52" name="Group 151"/>
              <p:cNvGrpSpPr/>
              <p:nvPr/>
            </p:nvGrpSpPr>
            <p:grpSpPr>
              <a:xfrm>
                <a:off x="4226838" y="2360583"/>
                <a:ext cx="636937" cy="326143"/>
                <a:chOff x="4226838" y="2360583"/>
                <a:chExt cx="636937" cy="326143"/>
              </a:xfrm>
              <a:grpFill/>
            </p:grpSpPr>
            <p:sp>
              <p:nvSpPr>
                <p:cNvPr id="230" name="Freeform 122"/>
                <p:cNvSpPr>
                  <a:spLocks/>
                </p:cNvSpPr>
                <p:nvPr/>
              </p:nvSpPr>
              <p:spPr bwMode="auto">
                <a:xfrm>
                  <a:off x="4226838" y="2360583"/>
                  <a:ext cx="632134" cy="326143"/>
                </a:xfrm>
                <a:custGeom>
                  <a:avLst/>
                  <a:gdLst>
                    <a:gd name="T0" fmla="*/ 472 w 658"/>
                    <a:gd name="T1" fmla="*/ 23 h 374"/>
                    <a:gd name="T2" fmla="*/ 455 w 658"/>
                    <a:gd name="T3" fmla="*/ 0 h 374"/>
                    <a:gd name="T4" fmla="*/ 397 w 658"/>
                    <a:gd name="T5" fmla="*/ 0 h 374"/>
                    <a:gd name="T6" fmla="*/ 389 w 658"/>
                    <a:gd name="T7" fmla="*/ 30 h 374"/>
                    <a:gd name="T8" fmla="*/ 368 w 658"/>
                    <a:gd name="T9" fmla="*/ 58 h 374"/>
                    <a:gd name="T10" fmla="*/ 346 w 658"/>
                    <a:gd name="T11" fmla="*/ 81 h 374"/>
                    <a:gd name="T12" fmla="*/ 334 w 658"/>
                    <a:gd name="T13" fmla="*/ 118 h 374"/>
                    <a:gd name="T14" fmla="*/ 306 w 658"/>
                    <a:gd name="T15" fmla="*/ 109 h 374"/>
                    <a:gd name="T16" fmla="*/ 295 w 658"/>
                    <a:gd name="T17" fmla="*/ 135 h 374"/>
                    <a:gd name="T18" fmla="*/ 284 w 658"/>
                    <a:gd name="T19" fmla="*/ 177 h 374"/>
                    <a:gd name="T20" fmla="*/ 272 w 658"/>
                    <a:gd name="T21" fmla="*/ 220 h 374"/>
                    <a:gd name="T22" fmla="*/ 254 w 658"/>
                    <a:gd name="T23" fmla="*/ 244 h 374"/>
                    <a:gd name="T24" fmla="*/ 224 w 658"/>
                    <a:gd name="T25" fmla="*/ 258 h 374"/>
                    <a:gd name="T26" fmla="*/ 192 w 658"/>
                    <a:gd name="T27" fmla="*/ 273 h 374"/>
                    <a:gd name="T28" fmla="*/ 154 w 658"/>
                    <a:gd name="T29" fmla="*/ 282 h 374"/>
                    <a:gd name="T30" fmla="*/ 128 w 658"/>
                    <a:gd name="T31" fmla="*/ 254 h 374"/>
                    <a:gd name="T32" fmla="*/ 73 w 658"/>
                    <a:gd name="T33" fmla="*/ 318 h 374"/>
                    <a:gd name="T34" fmla="*/ 53 w 658"/>
                    <a:gd name="T35" fmla="*/ 340 h 374"/>
                    <a:gd name="T36" fmla="*/ 21 w 658"/>
                    <a:gd name="T37" fmla="*/ 365 h 374"/>
                    <a:gd name="T38" fmla="*/ 41 w 658"/>
                    <a:gd name="T39" fmla="*/ 370 h 374"/>
                    <a:gd name="T40" fmla="*/ 169 w 658"/>
                    <a:gd name="T41" fmla="*/ 350 h 374"/>
                    <a:gd name="T42" fmla="*/ 466 w 658"/>
                    <a:gd name="T43" fmla="*/ 303 h 374"/>
                    <a:gd name="T44" fmla="*/ 645 w 658"/>
                    <a:gd name="T45" fmla="*/ 265 h 374"/>
                    <a:gd name="T46" fmla="*/ 652 w 658"/>
                    <a:gd name="T47" fmla="*/ 256 h 374"/>
                    <a:gd name="T48" fmla="*/ 641 w 658"/>
                    <a:gd name="T49" fmla="*/ 227 h 374"/>
                    <a:gd name="T50" fmla="*/ 615 w 658"/>
                    <a:gd name="T51" fmla="*/ 239 h 374"/>
                    <a:gd name="T52" fmla="*/ 598 w 658"/>
                    <a:gd name="T53" fmla="*/ 235 h 374"/>
                    <a:gd name="T54" fmla="*/ 579 w 658"/>
                    <a:gd name="T55" fmla="*/ 216 h 374"/>
                    <a:gd name="T56" fmla="*/ 556 w 658"/>
                    <a:gd name="T57" fmla="*/ 211 h 374"/>
                    <a:gd name="T58" fmla="*/ 530 w 658"/>
                    <a:gd name="T59" fmla="*/ 205 h 374"/>
                    <a:gd name="T60" fmla="*/ 556 w 658"/>
                    <a:gd name="T61" fmla="*/ 199 h 374"/>
                    <a:gd name="T62" fmla="*/ 581 w 658"/>
                    <a:gd name="T63" fmla="*/ 212 h 374"/>
                    <a:gd name="T64" fmla="*/ 605 w 658"/>
                    <a:gd name="T65" fmla="*/ 224 h 374"/>
                    <a:gd name="T66" fmla="*/ 601 w 658"/>
                    <a:gd name="T67" fmla="*/ 207 h 374"/>
                    <a:gd name="T68" fmla="*/ 573 w 658"/>
                    <a:gd name="T69" fmla="*/ 190 h 374"/>
                    <a:gd name="T70" fmla="*/ 592 w 658"/>
                    <a:gd name="T71" fmla="*/ 197 h 374"/>
                    <a:gd name="T72" fmla="*/ 600 w 658"/>
                    <a:gd name="T73" fmla="*/ 182 h 374"/>
                    <a:gd name="T74" fmla="*/ 598 w 658"/>
                    <a:gd name="T75" fmla="*/ 169 h 374"/>
                    <a:gd name="T76" fmla="*/ 579 w 658"/>
                    <a:gd name="T77" fmla="*/ 160 h 374"/>
                    <a:gd name="T78" fmla="*/ 551 w 658"/>
                    <a:gd name="T79" fmla="*/ 137 h 374"/>
                    <a:gd name="T80" fmla="*/ 522 w 658"/>
                    <a:gd name="T81" fmla="*/ 115 h 374"/>
                    <a:gd name="T82" fmla="*/ 537 w 658"/>
                    <a:gd name="T83" fmla="*/ 122 h 374"/>
                    <a:gd name="T84" fmla="*/ 562 w 658"/>
                    <a:gd name="T85" fmla="*/ 141 h 374"/>
                    <a:gd name="T86" fmla="*/ 590 w 658"/>
                    <a:gd name="T87" fmla="*/ 156 h 374"/>
                    <a:gd name="T88" fmla="*/ 596 w 658"/>
                    <a:gd name="T89" fmla="*/ 133 h 374"/>
                    <a:gd name="T90" fmla="*/ 575 w 658"/>
                    <a:gd name="T91" fmla="*/ 118 h 374"/>
                    <a:gd name="T92" fmla="*/ 560 w 658"/>
                    <a:gd name="T93" fmla="*/ 105 h 374"/>
                    <a:gd name="T94" fmla="*/ 534 w 658"/>
                    <a:gd name="T95" fmla="*/ 107 h 374"/>
                    <a:gd name="T96" fmla="*/ 507 w 658"/>
                    <a:gd name="T97" fmla="*/ 96 h 374"/>
                    <a:gd name="T98" fmla="*/ 496 w 658"/>
                    <a:gd name="T99" fmla="*/ 90 h 374"/>
                    <a:gd name="T100" fmla="*/ 504 w 658"/>
                    <a:gd name="T101" fmla="*/ 66 h 374"/>
                    <a:gd name="T102" fmla="*/ 509 w 658"/>
                    <a:gd name="T103" fmla="*/ 45 h 374"/>
                    <a:gd name="T104" fmla="*/ 492 w 658"/>
                    <a:gd name="T105" fmla="*/ 28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58" h="374">
                      <a:moveTo>
                        <a:pt x="492" y="28"/>
                      </a:moveTo>
                      <a:lnTo>
                        <a:pt x="489" y="24"/>
                      </a:lnTo>
                      <a:lnTo>
                        <a:pt x="481" y="23"/>
                      </a:lnTo>
                      <a:lnTo>
                        <a:pt x="472" y="23"/>
                      </a:lnTo>
                      <a:lnTo>
                        <a:pt x="464" y="17"/>
                      </a:lnTo>
                      <a:lnTo>
                        <a:pt x="466" y="11"/>
                      </a:lnTo>
                      <a:lnTo>
                        <a:pt x="462" y="4"/>
                      </a:lnTo>
                      <a:lnTo>
                        <a:pt x="455" y="0"/>
                      </a:lnTo>
                      <a:lnTo>
                        <a:pt x="442" y="0"/>
                      </a:lnTo>
                      <a:lnTo>
                        <a:pt x="438" y="13"/>
                      </a:lnTo>
                      <a:lnTo>
                        <a:pt x="434" y="21"/>
                      </a:lnTo>
                      <a:lnTo>
                        <a:pt x="397" y="0"/>
                      </a:lnTo>
                      <a:lnTo>
                        <a:pt x="389" y="2"/>
                      </a:lnTo>
                      <a:lnTo>
                        <a:pt x="391" y="9"/>
                      </a:lnTo>
                      <a:lnTo>
                        <a:pt x="387" y="17"/>
                      </a:lnTo>
                      <a:lnTo>
                        <a:pt x="389" y="30"/>
                      </a:lnTo>
                      <a:lnTo>
                        <a:pt x="383" y="38"/>
                      </a:lnTo>
                      <a:lnTo>
                        <a:pt x="380" y="51"/>
                      </a:lnTo>
                      <a:lnTo>
                        <a:pt x="374" y="58"/>
                      </a:lnTo>
                      <a:lnTo>
                        <a:pt x="368" y="58"/>
                      </a:lnTo>
                      <a:lnTo>
                        <a:pt x="363" y="71"/>
                      </a:lnTo>
                      <a:lnTo>
                        <a:pt x="355" y="73"/>
                      </a:lnTo>
                      <a:lnTo>
                        <a:pt x="348" y="73"/>
                      </a:lnTo>
                      <a:lnTo>
                        <a:pt x="346" y="81"/>
                      </a:lnTo>
                      <a:lnTo>
                        <a:pt x="344" y="90"/>
                      </a:lnTo>
                      <a:lnTo>
                        <a:pt x="340" y="96"/>
                      </a:lnTo>
                      <a:lnTo>
                        <a:pt x="338" y="111"/>
                      </a:lnTo>
                      <a:lnTo>
                        <a:pt x="334" y="118"/>
                      </a:lnTo>
                      <a:lnTo>
                        <a:pt x="329" y="120"/>
                      </a:lnTo>
                      <a:lnTo>
                        <a:pt x="314" y="118"/>
                      </a:lnTo>
                      <a:lnTo>
                        <a:pt x="314" y="115"/>
                      </a:lnTo>
                      <a:lnTo>
                        <a:pt x="306" y="109"/>
                      </a:lnTo>
                      <a:lnTo>
                        <a:pt x="299" y="111"/>
                      </a:lnTo>
                      <a:lnTo>
                        <a:pt x="299" y="126"/>
                      </a:lnTo>
                      <a:lnTo>
                        <a:pt x="299" y="132"/>
                      </a:lnTo>
                      <a:lnTo>
                        <a:pt x="295" y="135"/>
                      </a:lnTo>
                      <a:lnTo>
                        <a:pt x="291" y="149"/>
                      </a:lnTo>
                      <a:lnTo>
                        <a:pt x="287" y="156"/>
                      </a:lnTo>
                      <a:lnTo>
                        <a:pt x="286" y="164"/>
                      </a:lnTo>
                      <a:lnTo>
                        <a:pt x="284" y="177"/>
                      </a:lnTo>
                      <a:lnTo>
                        <a:pt x="276" y="186"/>
                      </a:lnTo>
                      <a:lnTo>
                        <a:pt x="269" y="199"/>
                      </a:lnTo>
                      <a:lnTo>
                        <a:pt x="267" y="212"/>
                      </a:lnTo>
                      <a:lnTo>
                        <a:pt x="272" y="220"/>
                      </a:lnTo>
                      <a:lnTo>
                        <a:pt x="267" y="226"/>
                      </a:lnTo>
                      <a:lnTo>
                        <a:pt x="269" y="233"/>
                      </a:lnTo>
                      <a:lnTo>
                        <a:pt x="267" y="235"/>
                      </a:lnTo>
                      <a:lnTo>
                        <a:pt x="254" y="244"/>
                      </a:lnTo>
                      <a:lnTo>
                        <a:pt x="246" y="243"/>
                      </a:lnTo>
                      <a:lnTo>
                        <a:pt x="233" y="254"/>
                      </a:lnTo>
                      <a:lnTo>
                        <a:pt x="224" y="250"/>
                      </a:lnTo>
                      <a:lnTo>
                        <a:pt x="224" y="258"/>
                      </a:lnTo>
                      <a:lnTo>
                        <a:pt x="222" y="263"/>
                      </a:lnTo>
                      <a:lnTo>
                        <a:pt x="214" y="265"/>
                      </a:lnTo>
                      <a:lnTo>
                        <a:pt x="199" y="273"/>
                      </a:lnTo>
                      <a:lnTo>
                        <a:pt x="192" y="273"/>
                      </a:lnTo>
                      <a:lnTo>
                        <a:pt x="180" y="269"/>
                      </a:lnTo>
                      <a:lnTo>
                        <a:pt x="178" y="274"/>
                      </a:lnTo>
                      <a:lnTo>
                        <a:pt x="165" y="284"/>
                      </a:lnTo>
                      <a:lnTo>
                        <a:pt x="154" y="282"/>
                      </a:lnTo>
                      <a:lnTo>
                        <a:pt x="141" y="274"/>
                      </a:lnTo>
                      <a:lnTo>
                        <a:pt x="133" y="267"/>
                      </a:lnTo>
                      <a:lnTo>
                        <a:pt x="128" y="259"/>
                      </a:lnTo>
                      <a:lnTo>
                        <a:pt x="128" y="254"/>
                      </a:lnTo>
                      <a:lnTo>
                        <a:pt x="101" y="286"/>
                      </a:lnTo>
                      <a:lnTo>
                        <a:pt x="77" y="303"/>
                      </a:lnTo>
                      <a:lnTo>
                        <a:pt x="73" y="310"/>
                      </a:lnTo>
                      <a:lnTo>
                        <a:pt x="73" y="318"/>
                      </a:lnTo>
                      <a:lnTo>
                        <a:pt x="64" y="323"/>
                      </a:lnTo>
                      <a:lnTo>
                        <a:pt x="64" y="329"/>
                      </a:lnTo>
                      <a:lnTo>
                        <a:pt x="58" y="336"/>
                      </a:lnTo>
                      <a:lnTo>
                        <a:pt x="53" y="340"/>
                      </a:lnTo>
                      <a:lnTo>
                        <a:pt x="45" y="346"/>
                      </a:lnTo>
                      <a:lnTo>
                        <a:pt x="43" y="352"/>
                      </a:lnTo>
                      <a:lnTo>
                        <a:pt x="28" y="359"/>
                      </a:lnTo>
                      <a:lnTo>
                        <a:pt x="21" y="365"/>
                      </a:lnTo>
                      <a:lnTo>
                        <a:pt x="13" y="367"/>
                      </a:lnTo>
                      <a:lnTo>
                        <a:pt x="0" y="374"/>
                      </a:lnTo>
                      <a:lnTo>
                        <a:pt x="26" y="370"/>
                      </a:lnTo>
                      <a:lnTo>
                        <a:pt x="41" y="370"/>
                      </a:lnTo>
                      <a:lnTo>
                        <a:pt x="98" y="361"/>
                      </a:lnTo>
                      <a:lnTo>
                        <a:pt x="133" y="357"/>
                      </a:lnTo>
                      <a:lnTo>
                        <a:pt x="160" y="350"/>
                      </a:lnTo>
                      <a:lnTo>
                        <a:pt x="169" y="350"/>
                      </a:lnTo>
                      <a:lnTo>
                        <a:pt x="184" y="350"/>
                      </a:lnTo>
                      <a:lnTo>
                        <a:pt x="210" y="348"/>
                      </a:lnTo>
                      <a:lnTo>
                        <a:pt x="278" y="336"/>
                      </a:lnTo>
                      <a:lnTo>
                        <a:pt x="466" y="303"/>
                      </a:lnTo>
                      <a:lnTo>
                        <a:pt x="560" y="284"/>
                      </a:lnTo>
                      <a:lnTo>
                        <a:pt x="643" y="265"/>
                      </a:lnTo>
                      <a:lnTo>
                        <a:pt x="641" y="261"/>
                      </a:lnTo>
                      <a:lnTo>
                        <a:pt x="645" y="265"/>
                      </a:lnTo>
                      <a:lnTo>
                        <a:pt x="648" y="263"/>
                      </a:lnTo>
                      <a:lnTo>
                        <a:pt x="647" y="258"/>
                      </a:lnTo>
                      <a:lnTo>
                        <a:pt x="647" y="250"/>
                      </a:lnTo>
                      <a:lnTo>
                        <a:pt x="652" y="256"/>
                      </a:lnTo>
                      <a:lnTo>
                        <a:pt x="656" y="263"/>
                      </a:lnTo>
                      <a:lnTo>
                        <a:pt x="658" y="261"/>
                      </a:lnTo>
                      <a:lnTo>
                        <a:pt x="647" y="241"/>
                      </a:lnTo>
                      <a:lnTo>
                        <a:pt x="641" y="227"/>
                      </a:lnTo>
                      <a:lnTo>
                        <a:pt x="620" y="227"/>
                      </a:lnTo>
                      <a:lnTo>
                        <a:pt x="615" y="226"/>
                      </a:lnTo>
                      <a:lnTo>
                        <a:pt x="613" y="235"/>
                      </a:lnTo>
                      <a:lnTo>
                        <a:pt x="615" y="239"/>
                      </a:lnTo>
                      <a:lnTo>
                        <a:pt x="609" y="235"/>
                      </a:lnTo>
                      <a:lnTo>
                        <a:pt x="603" y="235"/>
                      </a:lnTo>
                      <a:lnTo>
                        <a:pt x="596" y="241"/>
                      </a:lnTo>
                      <a:lnTo>
                        <a:pt x="598" y="235"/>
                      </a:lnTo>
                      <a:lnTo>
                        <a:pt x="592" y="227"/>
                      </a:lnTo>
                      <a:lnTo>
                        <a:pt x="584" y="224"/>
                      </a:lnTo>
                      <a:lnTo>
                        <a:pt x="584" y="224"/>
                      </a:lnTo>
                      <a:lnTo>
                        <a:pt x="579" y="216"/>
                      </a:lnTo>
                      <a:lnTo>
                        <a:pt x="577" y="211"/>
                      </a:lnTo>
                      <a:lnTo>
                        <a:pt x="569" y="212"/>
                      </a:lnTo>
                      <a:lnTo>
                        <a:pt x="562" y="211"/>
                      </a:lnTo>
                      <a:lnTo>
                        <a:pt x="556" y="211"/>
                      </a:lnTo>
                      <a:lnTo>
                        <a:pt x="543" y="207"/>
                      </a:lnTo>
                      <a:lnTo>
                        <a:pt x="522" y="207"/>
                      </a:lnTo>
                      <a:lnTo>
                        <a:pt x="524" y="203"/>
                      </a:lnTo>
                      <a:lnTo>
                        <a:pt x="530" y="205"/>
                      </a:lnTo>
                      <a:lnTo>
                        <a:pt x="545" y="201"/>
                      </a:lnTo>
                      <a:lnTo>
                        <a:pt x="553" y="207"/>
                      </a:lnTo>
                      <a:lnTo>
                        <a:pt x="556" y="207"/>
                      </a:lnTo>
                      <a:lnTo>
                        <a:pt x="556" y="199"/>
                      </a:lnTo>
                      <a:lnTo>
                        <a:pt x="562" y="207"/>
                      </a:lnTo>
                      <a:lnTo>
                        <a:pt x="569" y="211"/>
                      </a:lnTo>
                      <a:lnTo>
                        <a:pt x="575" y="205"/>
                      </a:lnTo>
                      <a:lnTo>
                        <a:pt x="581" y="212"/>
                      </a:lnTo>
                      <a:lnTo>
                        <a:pt x="588" y="218"/>
                      </a:lnTo>
                      <a:lnTo>
                        <a:pt x="596" y="220"/>
                      </a:lnTo>
                      <a:lnTo>
                        <a:pt x="601" y="227"/>
                      </a:lnTo>
                      <a:lnTo>
                        <a:pt x="605" y="224"/>
                      </a:lnTo>
                      <a:lnTo>
                        <a:pt x="609" y="222"/>
                      </a:lnTo>
                      <a:lnTo>
                        <a:pt x="611" y="216"/>
                      </a:lnTo>
                      <a:lnTo>
                        <a:pt x="609" y="209"/>
                      </a:lnTo>
                      <a:lnTo>
                        <a:pt x="601" y="207"/>
                      </a:lnTo>
                      <a:lnTo>
                        <a:pt x="600" y="199"/>
                      </a:lnTo>
                      <a:lnTo>
                        <a:pt x="592" y="201"/>
                      </a:lnTo>
                      <a:lnTo>
                        <a:pt x="579" y="196"/>
                      </a:lnTo>
                      <a:lnTo>
                        <a:pt x="573" y="190"/>
                      </a:lnTo>
                      <a:lnTo>
                        <a:pt x="558" y="179"/>
                      </a:lnTo>
                      <a:lnTo>
                        <a:pt x="566" y="179"/>
                      </a:lnTo>
                      <a:lnTo>
                        <a:pt x="579" y="192"/>
                      </a:lnTo>
                      <a:lnTo>
                        <a:pt x="592" y="197"/>
                      </a:lnTo>
                      <a:lnTo>
                        <a:pt x="596" y="190"/>
                      </a:lnTo>
                      <a:lnTo>
                        <a:pt x="590" y="184"/>
                      </a:lnTo>
                      <a:lnTo>
                        <a:pt x="592" y="182"/>
                      </a:lnTo>
                      <a:lnTo>
                        <a:pt x="600" y="182"/>
                      </a:lnTo>
                      <a:lnTo>
                        <a:pt x="605" y="188"/>
                      </a:lnTo>
                      <a:lnTo>
                        <a:pt x="607" y="182"/>
                      </a:lnTo>
                      <a:lnTo>
                        <a:pt x="603" y="169"/>
                      </a:lnTo>
                      <a:lnTo>
                        <a:pt x="598" y="169"/>
                      </a:lnTo>
                      <a:lnTo>
                        <a:pt x="590" y="167"/>
                      </a:lnTo>
                      <a:lnTo>
                        <a:pt x="594" y="165"/>
                      </a:lnTo>
                      <a:lnTo>
                        <a:pt x="586" y="160"/>
                      </a:lnTo>
                      <a:lnTo>
                        <a:pt x="579" y="160"/>
                      </a:lnTo>
                      <a:lnTo>
                        <a:pt x="573" y="154"/>
                      </a:lnTo>
                      <a:lnTo>
                        <a:pt x="571" y="150"/>
                      </a:lnTo>
                      <a:lnTo>
                        <a:pt x="556" y="145"/>
                      </a:lnTo>
                      <a:lnTo>
                        <a:pt x="551" y="137"/>
                      </a:lnTo>
                      <a:lnTo>
                        <a:pt x="545" y="133"/>
                      </a:lnTo>
                      <a:lnTo>
                        <a:pt x="539" y="130"/>
                      </a:lnTo>
                      <a:lnTo>
                        <a:pt x="536" y="124"/>
                      </a:lnTo>
                      <a:lnTo>
                        <a:pt x="522" y="115"/>
                      </a:lnTo>
                      <a:lnTo>
                        <a:pt x="517" y="115"/>
                      </a:lnTo>
                      <a:lnTo>
                        <a:pt x="522" y="113"/>
                      </a:lnTo>
                      <a:lnTo>
                        <a:pt x="530" y="117"/>
                      </a:lnTo>
                      <a:lnTo>
                        <a:pt x="537" y="122"/>
                      </a:lnTo>
                      <a:lnTo>
                        <a:pt x="545" y="130"/>
                      </a:lnTo>
                      <a:lnTo>
                        <a:pt x="551" y="132"/>
                      </a:lnTo>
                      <a:lnTo>
                        <a:pt x="556" y="139"/>
                      </a:lnTo>
                      <a:lnTo>
                        <a:pt x="562" y="141"/>
                      </a:lnTo>
                      <a:lnTo>
                        <a:pt x="575" y="150"/>
                      </a:lnTo>
                      <a:lnTo>
                        <a:pt x="583" y="152"/>
                      </a:lnTo>
                      <a:lnTo>
                        <a:pt x="583" y="154"/>
                      </a:lnTo>
                      <a:lnTo>
                        <a:pt x="590" y="156"/>
                      </a:lnTo>
                      <a:lnTo>
                        <a:pt x="594" y="147"/>
                      </a:lnTo>
                      <a:lnTo>
                        <a:pt x="594" y="139"/>
                      </a:lnTo>
                      <a:lnTo>
                        <a:pt x="588" y="132"/>
                      </a:lnTo>
                      <a:lnTo>
                        <a:pt x="596" y="133"/>
                      </a:lnTo>
                      <a:lnTo>
                        <a:pt x="596" y="126"/>
                      </a:lnTo>
                      <a:lnTo>
                        <a:pt x="581" y="120"/>
                      </a:lnTo>
                      <a:lnTo>
                        <a:pt x="575" y="120"/>
                      </a:lnTo>
                      <a:lnTo>
                        <a:pt x="575" y="118"/>
                      </a:lnTo>
                      <a:lnTo>
                        <a:pt x="568" y="118"/>
                      </a:lnTo>
                      <a:lnTo>
                        <a:pt x="568" y="115"/>
                      </a:lnTo>
                      <a:lnTo>
                        <a:pt x="562" y="109"/>
                      </a:lnTo>
                      <a:lnTo>
                        <a:pt x="560" y="105"/>
                      </a:lnTo>
                      <a:lnTo>
                        <a:pt x="547" y="109"/>
                      </a:lnTo>
                      <a:lnTo>
                        <a:pt x="545" y="107"/>
                      </a:lnTo>
                      <a:lnTo>
                        <a:pt x="537" y="107"/>
                      </a:lnTo>
                      <a:lnTo>
                        <a:pt x="534" y="107"/>
                      </a:lnTo>
                      <a:lnTo>
                        <a:pt x="522" y="96"/>
                      </a:lnTo>
                      <a:lnTo>
                        <a:pt x="522" y="90"/>
                      </a:lnTo>
                      <a:lnTo>
                        <a:pt x="515" y="90"/>
                      </a:lnTo>
                      <a:lnTo>
                        <a:pt x="507" y="96"/>
                      </a:lnTo>
                      <a:lnTo>
                        <a:pt x="502" y="98"/>
                      </a:lnTo>
                      <a:lnTo>
                        <a:pt x="496" y="98"/>
                      </a:lnTo>
                      <a:lnTo>
                        <a:pt x="492" y="90"/>
                      </a:lnTo>
                      <a:lnTo>
                        <a:pt x="496" y="90"/>
                      </a:lnTo>
                      <a:lnTo>
                        <a:pt x="494" y="83"/>
                      </a:lnTo>
                      <a:lnTo>
                        <a:pt x="498" y="62"/>
                      </a:lnTo>
                      <a:lnTo>
                        <a:pt x="502" y="66"/>
                      </a:lnTo>
                      <a:lnTo>
                        <a:pt x="504" y="66"/>
                      </a:lnTo>
                      <a:lnTo>
                        <a:pt x="506" y="62"/>
                      </a:lnTo>
                      <a:lnTo>
                        <a:pt x="504" y="58"/>
                      </a:lnTo>
                      <a:lnTo>
                        <a:pt x="511" y="53"/>
                      </a:lnTo>
                      <a:lnTo>
                        <a:pt x="509" y="45"/>
                      </a:lnTo>
                      <a:lnTo>
                        <a:pt x="507" y="41"/>
                      </a:lnTo>
                      <a:lnTo>
                        <a:pt x="506" y="34"/>
                      </a:lnTo>
                      <a:lnTo>
                        <a:pt x="500" y="30"/>
                      </a:lnTo>
                      <a:lnTo>
                        <a:pt x="492" y="2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132"/>
                <p:cNvSpPr>
                  <a:spLocks/>
                </p:cNvSpPr>
                <p:nvPr/>
              </p:nvSpPr>
              <p:spPr bwMode="auto">
                <a:xfrm>
                  <a:off x="4830151" y="2444299"/>
                  <a:ext cx="33624" cy="89820"/>
                </a:xfrm>
                <a:custGeom>
                  <a:avLst/>
                  <a:gdLst>
                    <a:gd name="T0" fmla="*/ 15 w 35"/>
                    <a:gd name="T1" fmla="*/ 13 h 103"/>
                    <a:gd name="T2" fmla="*/ 9 w 35"/>
                    <a:gd name="T3" fmla="*/ 19 h 103"/>
                    <a:gd name="T4" fmla="*/ 15 w 35"/>
                    <a:gd name="T5" fmla="*/ 24 h 103"/>
                    <a:gd name="T6" fmla="*/ 13 w 35"/>
                    <a:gd name="T7" fmla="*/ 32 h 103"/>
                    <a:gd name="T8" fmla="*/ 7 w 35"/>
                    <a:gd name="T9" fmla="*/ 32 h 103"/>
                    <a:gd name="T10" fmla="*/ 5 w 35"/>
                    <a:gd name="T11" fmla="*/ 45 h 103"/>
                    <a:gd name="T12" fmla="*/ 2 w 35"/>
                    <a:gd name="T13" fmla="*/ 56 h 103"/>
                    <a:gd name="T14" fmla="*/ 0 w 35"/>
                    <a:gd name="T15" fmla="*/ 71 h 103"/>
                    <a:gd name="T16" fmla="*/ 2 w 35"/>
                    <a:gd name="T17" fmla="*/ 79 h 103"/>
                    <a:gd name="T18" fmla="*/ 0 w 35"/>
                    <a:gd name="T19" fmla="*/ 81 h 103"/>
                    <a:gd name="T20" fmla="*/ 0 w 35"/>
                    <a:gd name="T21" fmla="*/ 94 h 103"/>
                    <a:gd name="T22" fmla="*/ 7 w 35"/>
                    <a:gd name="T23" fmla="*/ 103 h 103"/>
                    <a:gd name="T24" fmla="*/ 13 w 35"/>
                    <a:gd name="T25" fmla="*/ 90 h 103"/>
                    <a:gd name="T26" fmla="*/ 13 w 35"/>
                    <a:gd name="T27" fmla="*/ 79 h 103"/>
                    <a:gd name="T28" fmla="*/ 13 w 35"/>
                    <a:gd name="T29" fmla="*/ 71 h 103"/>
                    <a:gd name="T30" fmla="*/ 17 w 35"/>
                    <a:gd name="T31" fmla="*/ 64 h 103"/>
                    <a:gd name="T32" fmla="*/ 19 w 35"/>
                    <a:gd name="T33" fmla="*/ 58 h 103"/>
                    <a:gd name="T34" fmla="*/ 24 w 35"/>
                    <a:gd name="T35" fmla="*/ 62 h 103"/>
                    <a:gd name="T36" fmla="*/ 26 w 35"/>
                    <a:gd name="T37" fmla="*/ 62 h 103"/>
                    <a:gd name="T38" fmla="*/ 28 w 35"/>
                    <a:gd name="T39" fmla="*/ 54 h 103"/>
                    <a:gd name="T40" fmla="*/ 26 w 35"/>
                    <a:gd name="T41" fmla="*/ 41 h 103"/>
                    <a:gd name="T42" fmla="*/ 30 w 35"/>
                    <a:gd name="T43" fmla="*/ 28 h 103"/>
                    <a:gd name="T44" fmla="*/ 34 w 35"/>
                    <a:gd name="T45" fmla="*/ 17 h 103"/>
                    <a:gd name="T46" fmla="*/ 34 w 35"/>
                    <a:gd name="T47" fmla="*/ 11 h 103"/>
                    <a:gd name="T48" fmla="*/ 35 w 35"/>
                    <a:gd name="T49" fmla="*/ 0 h 103"/>
                    <a:gd name="T50" fmla="*/ 20 w 35"/>
                    <a:gd name="T51" fmla="*/ 6 h 103"/>
                    <a:gd name="T52" fmla="*/ 15 w 35"/>
                    <a:gd name="T53" fmla="*/ 1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 h="103">
                      <a:moveTo>
                        <a:pt x="15" y="13"/>
                      </a:moveTo>
                      <a:lnTo>
                        <a:pt x="9" y="19"/>
                      </a:lnTo>
                      <a:lnTo>
                        <a:pt x="15" y="24"/>
                      </a:lnTo>
                      <a:lnTo>
                        <a:pt x="13" y="32"/>
                      </a:lnTo>
                      <a:lnTo>
                        <a:pt x="7" y="32"/>
                      </a:lnTo>
                      <a:lnTo>
                        <a:pt x="5" y="45"/>
                      </a:lnTo>
                      <a:lnTo>
                        <a:pt x="2" y="56"/>
                      </a:lnTo>
                      <a:lnTo>
                        <a:pt x="0" y="71"/>
                      </a:lnTo>
                      <a:lnTo>
                        <a:pt x="2" y="79"/>
                      </a:lnTo>
                      <a:lnTo>
                        <a:pt x="0" y="81"/>
                      </a:lnTo>
                      <a:lnTo>
                        <a:pt x="0" y="94"/>
                      </a:lnTo>
                      <a:lnTo>
                        <a:pt x="7" y="103"/>
                      </a:lnTo>
                      <a:lnTo>
                        <a:pt x="13" y="90"/>
                      </a:lnTo>
                      <a:lnTo>
                        <a:pt x="13" y="79"/>
                      </a:lnTo>
                      <a:lnTo>
                        <a:pt x="13" y="71"/>
                      </a:lnTo>
                      <a:lnTo>
                        <a:pt x="17" y="64"/>
                      </a:lnTo>
                      <a:lnTo>
                        <a:pt x="19" y="58"/>
                      </a:lnTo>
                      <a:lnTo>
                        <a:pt x="24" y="62"/>
                      </a:lnTo>
                      <a:lnTo>
                        <a:pt x="26" y="62"/>
                      </a:lnTo>
                      <a:lnTo>
                        <a:pt x="28" y="54"/>
                      </a:lnTo>
                      <a:lnTo>
                        <a:pt x="26" y="41"/>
                      </a:lnTo>
                      <a:lnTo>
                        <a:pt x="30" y="28"/>
                      </a:lnTo>
                      <a:lnTo>
                        <a:pt x="34" y="17"/>
                      </a:lnTo>
                      <a:lnTo>
                        <a:pt x="34" y="11"/>
                      </a:lnTo>
                      <a:lnTo>
                        <a:pt x="35" y="0"/>
                      </a:lnTo>
                      <a:lnTo>
                        <a:pt x="20" y="6"/>
                      </a:lnTo>
                      <a:lnTo>
                        <a:pt x="15" y="13"/>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53" name="Freeform 133"/>
              <p:cNvSpPr>
                <a:spLocks/>
              </p:cNvSpPr>
              <p:nvPr/>
            </p:nvSpPr>
            <p:spPr bwMode="auto">
              <a:xfrm>
                <a:off x="4846483" y="1740562"/>
                <a:ext cx="137379" cy="234579"/>
              </a:xfrm>
              <a:custGeom>
                <a:avLst/>
                <a:gdLst>
                  <a:gd name="T0" fmla="*/ 2 w 143"/>
                  <a:gd name="T1" fmla="*/ 44 h 269"/>
                  <a:gd name="T2" fmla="*/ 2 w 143"/>
                  <a:gd name="T3" fmla="*/ 51 h 269"/>
                  <a:gd name="T4" fmla="*/ 7 w 143"/>
                  <a:gd name="T5" fmla="*/ 59 h 269"/>
                  <a:gd name="T6" fmla="*/ 7 w 143"/>
                  <a:gd name="T7" fmla="*/ 76 h 269"/>
                  <a:gd name="T8" fmla="*/ 9 w 143"/>
                  <a:gd name="T9" fmla="*/ 83 h 269"/>
                  <a:gd name="T10" fmla="*/ 17 w 143"/>
                  <a:gd name="T11" fmla="*/ 89 h 269"/>
                  <a:gd name="T12" fmla="*/ 18 w 143"/>
                  <a:gd name="T13" fmla="*/ 96 h 269"/>
                  <a:gd name="T14" fmla="*/ 18 w 143"/>
                  <a:gd name="T15" fmla="*/ 102 h 269"/>
                  <a:gd name="T16" fmla="*/ 20 w 143"/>
                  <a:gd name="T17" fmla="*/ 109 h 269"/>
                  <a:gd name="T18" fmla="*/ 20 w 143"/>
                  <a:gd name="T19" fmla="*/ 117 h 269"/>
                  <a:gd name="T20" fmla="*/ 18 w 143"/>
                  <a:gd name="T21" fmla="*/ 121 h 269"/>
                  <a:gd name="T22" fmla="*/ 18 w 143"/>
                  <a:gd name="T23" fmla="*/ 134 h 269"/>
                  <a:gd name="T24" fmla="*/ 22 w 143"/>
                  <a:gd name="T25" fmla="*/ 147 h 269"/>
                  <a:gd name="T26" fmla="*/ 28 w 143"/>
                  <a:gd name="T27" fmla="*/ 155 h 269"/>
                  <a:gd name="T28" fmla="*/ 32 w 143"/>
                  <a:gd name="T29" fmla="*/ 168 h 269"/>
                  <a:gd name="T30" fmla="*/ 30 w 143"/>
                  <a:gd name="T31" fmla="*/ 181 h 269"/>
                  <a:gd name="T32" fmla="*/ 33 w 143"/>
                  <a:gd name="T33" fmla="*/ 188 h 269"/>
                  <a:gd name="T34" fmla="*/ 35 w 143"/>
                  <a:gd name="T35" fmla="*/ 179 h 269"/>
                  <a:gd name="T36" fmla="*/ 47 w 143"/>
                  <a:gd name="T37" fmla="*/ 188 h 269"/>
                  <a:gd name="T38" fmla="*/ 62 w 143"/>
                  <a:gd name="T39" fmla="*/ 258 h 269"/>
                  <a:gd name="T40" fmla="*/ 62 w 143"/>
                  <a:gd name="T41" fmla="*/ 264 h 269"/>
                  <a:gd name="T42" fmla="*/ 65 w 143"/>
                  <a:gd name="T43" fmla="*/ 269 h 269"/>
                  <a:gd name="T44" fmla="*/ 126 w 143"/>
                  <a:gd name="T45" fmla="*/ 258 h 269"/>
                  <a:gd name="T46" fmla="*/ 120 w 143"/>
                  <a:gd name="T47" fmla="*/ 250 h 269"/>
                  <a:gd name="T48" fmla="*/ 116 w 143"/>
                  <a:gd name="T49" fmla="*/ 243 h 269"/>
                  <a:gd name="T50" fmla="*/ 116 w 143"/>
                  <a:gd name="T51" fmla="*/ 235 h 269"/>
                  <a:gd name="T52" fmla="*/ 120 w 143"/>
                  <a:gd name="T53" fmla="*/ 228 h 269"/>
                  <a:gd name="T54" fmla="*/ 114 w 143"/>
                  <a:gd name="T55" fmla="*/ 207 h 269"/>
                  <a:gd name="T56" fmla="*/ 114 w 143"/>
                  <a:gd name="T57" fmla="*/ 194 h 269"/>
                  <a:gd name="T58" fmla="*/ 109 w 143"/>
                  <a:gd name="T59" fmla="*/ 170 h 269"/>
                  <a:gd name="T60" fmla="*/ 112 w 143"/>
                  <a:gd name="T61" fmla="*/ 164 h 269"/>
                  <a:gd name="T62" fmla="*/ 111 w 143"/>
                  <a:gd name="T63" fmla="*/ 153 h 269"/>
                  <a:gd name="T64" fmla="*/ 114 w 143"/>
                  <a:gd name="T65" fmla="*/ 145 h 269"/>
                  <a:gd name="T66" fmla="*/ 116 w 143"/>
                  <a:gd name="T67" fmla="*/ 139 h 269"/>
                  <a:gd name="T68" fmla="*/ 116 w 143"/>
                  <a:gd name="T69" fmla="*/ 132 h 269"/>
                  <a:gd name="T70" fmla="*/ 120 w 143"/>
                  <a:gd name="T71" fmla="*/ 124 h 269"/>
                  <a:gd name="T72" fmla="*/ 118 w 143"/>
                  <a:gd name="T73" fmla="*/ 117 h 269"/>
                  <a:gd name="T74" fmla="*/ 120 w 143"/>
                  <a:gd name="T75" fmla="*/ 106 h 269"/>
                  <a:gd name="T76" fmla="*/ 116 w 143"/>
                  <a:gd name="T77" fmla="*/ 91 h 269"/>
                  <a:gd name="T78" fmla="*/ 116 w 143"/>
                  <a:gd name="T79" fmla="*/ 85 h 269"/>
                  <a:gd name="T80" fmla="*/ 122 w 143"/>
                  <a:gd name="T81" fmla="*/ 77 h 269"/>
                  <a:gd name="T82" fmla="*/ 126 w 143"/>
                  <a:gd name="T83" fmla="*/ 77 h 269"/>
                  <a:gd name="T84" fmla="*/ 137 w 143"/>
                  <a:gd name="T85" fmla="*/ 64 h 269"/>
                  <a:gd name="T86" fmla="*/ 143 w 143"/>
                  <a:gd name="T87" fmla="*/ 53 h 269"/>
                  <a:gd name="T88" fmla="*/ 143 w 143"/>
                  <a:gd name="T89" fmla="*/ 47 h 269"/>
                  <a:gd name="T90" fmla="*/ 141 w 143"/>
                  <a:gd name="T91" fmla="*/ 40 h 269"/>
                  <a:gd name="T92" fmla="*/ 135 w 143"/>
                  <a:gd name="T93" fmla="*/ 34 h 269"/>
                  <a:gd name="T94" fmla="*/ 133 w 143"/>
                  <a:gd name="T95" fmla="*/ 27 h 269"/>
                  <a:gd name="T96" fmla="*/ 137 w 143"/>
                  <a:gd name="T97" fmla="*/ 14 h 269"/>
                  <a:gd name="T98" fmla="*/ 133 w 143"/>
                  <a:gd name="T99" fmla="*/ 2 h 269"/>
                  <a:gd name="T100" fmla="*/ 135 w 143"/>
                  <a:gd name="T101" fmla="*/ 0 h 269"/>
                  <a:gd name="T102" fmla="*/ 26 w 143"/>
                  <a:gd name="T103" fmla="*/ 29 h 269"/>
                  <a:gd name="T104" fmla="*/ 0 w 143"/>
                  <a:gd name="T105" fmla="*/ 36 h 269"/>
                  <a:gd name="T106" fmla="*/ 0 w 143"/>
                  <a:gd name="T107" fmla="*/ 40 h 269"/>
                  <a:gd name="T108" fmla="*/ 2 w 143"/>
                  <a:gd name="T109" fmla="*/ 4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3" h="269">
                    <a:moveTo>
                      <a:pt x="2" y="44"/>
                    </a:moveTo>
                    <a:lnTo>
                      <a:pt x="2" y="51"/>
                    </a:lnTo>
                    <a:lnTo>
                      <a:pt x="7" y="59"/>
                    </a:lnTo>
                    <a:lnTo>
                      <a:pt x="7" y="76"/>
                    </a:lnTo>
                    <a:lnTo>
                      <a:pt x="9" y="83"/>
                    </a:lnTo>
                    <a:lnTo>
                      <a:pt x="17" y="89"/>
                    </a:lnTo>
                    <a:lnTo>
                      <a:pt x="18" y="96"/>
                    </a:lnTo>
                    <a:lnTo>
                      <a:pt x="18" y="102"/>
                    </a:lnTo>
                    <a:lnTo>
                      <a:pt x="20" y="109"/>
                    </a:lnTo>
                    <a:lnTo>
                      <a:pt x="20" y="117"/>
                    </a:lnTo>
                    <a:lnTo>
                      <a:pt x="18" y="121"/>
                    </a:lnTo>
                    <a:lnTo>
                      <a:pt x="18" y="134"/>
                    </a:lnTo>
                    <a:lnTo>
                      <a:pt x="22" y="147"/>
                    </a:lnTo>
                    <a:lnTo>
                      <a:pt x="28" y="155"/>
                    </a:lnTo>
                    <a:lnTo>
                      <a:pt x="32" y="168"/>
                    </a:lnTo>
                    <a:lnTo>
                      <a:pt x="30" y="181"/>
                    </a:lnTo>
                    <a:lnTo>
                      <a:pt x="33" y="188"/>
                    </a:lnTo>
                    <a:lnTo>
                      <a:pt x="35" y="179"/>
                    </a:lnTo>
                    <a:lnTo>
                      <a:pt x="47" y="188"/>
                    </a:lnTo>
                    <a:lnTo>
                      <a:pt x="62" y="258"/>
                    </a:lnTo>
                    <a:lnTo>
                      <a:pt x="62" y="264"/>
                    </a:lnTo>
                    <a:lnTo>
                      <a:pt x="65" y="269"/>
                    </a:lnTo>
                    <a:lnTo>
                      <a:pt x="126" y="258"/>
                    </a:lnTo>
                    <a:lnTo>
                      <a:pt x="120" y="250"/>
                    </a:lnTo>
                    <a:lnTo>
                      <a:pt x="116" y="243"/>
                    </a:lnTo>
                    <a:lnTo>
                      <a:pt x="116" y="235"/>
                    </a:lnTo>
                    <a:lnTo>
                      <a:pt x="120" y="228"/>
                    </a:lnTo>
                    <a:lnTo>
                      <a:pt x="114" y="207"/>
                    </a:lnTo>
                    <a:lnTo>
                      <a:pt x="114" y="194"/>
                    </a:lnTo>
                    <a:lnTo>
                      <a:pt x="109" y="170"/>
                    </a:lnTo>
                    <a:lnTo>
                      <a:pt x="112" y="164"/>
                    </a:lnTo>
                    <a:lnTo>
                      <a:pt x="111" y="153"/>
                    </a:lnTo>
                    <a:lnTo>
                      <a:pt x="114" y="145"/>
                    </a:lnTo>
                    <a:lnTo>
                      <a:pt x="116" y="139"/>
                    </a:lnTo>
                    <a:lnTo>
                      <a:pt x="116" y="132"/>
                    </a:lnTo>
                    <a:lnTo>
                      <a:pt x="120" y="124"/>
                    </a:lnTo>
                    <a:lnTo>
                      <a:pt x="118" y="117"/>
                    </a:lnTo>
                    <a:lnTo>
                      <a:pt x="120" y="106"/>
                    </a:lnTo>
                    <a:lnTo>
                      <a:pt x="116" y="91"/>
                    </a:lnTo>
                    <a:lnTo>
                      <a:pt x="116" y="85"/>
                    </a:lnTo>
                    <a:lnTo>
                      <a:pt x="122" y="77"/>
                    </a:lnTo>
                    <a:lnTo>
                      <a:pt x="126" y="77"/>
                    </a:lnTo>
                    <a:lnTo>
                      <a:pt x="137" y="64"/>
                    </a:lnTo>
                    <a:lnTo>
                      <a:pt x="143" y="53"/>
                    </a:lnTo>
                    <a:lnTo>
                      <a:pt x="143" y="47"/>
                    </a:lnTo>
                    <a:lnTo>
                      <a:pt x="141" y="40"/>
                    </a:lnTo>
                    <a:lnTo>
                      <a:pt x="135" y="34"/>
                    </a:lnTo>
                    <a:lnTo>
                      <a:pt x="133" y="27"/>
                    </a:lnTo>
                    <a:lnTo>
                      <a:pt x="137" y="14"/>
                    </a:lnTo>
                    <a:lnTo>
                      <a:pt x="133" y="2"/>
                    </a:lnTo>
                    <a:lnTo>
                      <a:pt x="135" y="0"/>
                    </a:lnTo>
                    <a:lnTo>
                      <a:pt x="26" y="29"/>
                    </a:lnTo>
                    <a:lnTo>
                      <a:pt x="0" y="36"/>
                    </a:lnTo>
                    <a:lnTo>
                      <a:pt x="0" y="40"/>
                    </a:lnTo>
                    <a:lnTo>
                      <a:pt x="2" y="44"/>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54" name="Group 153"/>
              <p:cNvGrpSpPr/>
              <p:nvPr/>
            </p:nvGrpSpPr>
            <p:grpSpPr>
              <a:xfrm>
                <a:off x="4196096" y="2578593"/>
                <a:ext cx="720518" cy="298238"/>
                <a:chOff x="4196096" y="2578593"/>
                <a:chExt cx="720518" cy="298238"/>
              </a:xfrm>
              <a:grpFill/>
            </p:grpSpPr>
            <p:sp>
              <p:nvSpPr>
                <p:cNvPr id="210" name="Freeform 5"/>
                <p:cNvSpPr>
                  <a:spLocks/>
                </p:cNvSpPr>
                <p:nvPr/>
              </p:nvSpPr>
              <p:spPr bwMode="auto">
                <a:xfrm>
                  <a:off x="4793645" y="2624811"/>
                  <a:ext cx="3843" cy="4360"/>
                </a:xfrm>
                <a:custGeom>
                  <a:avLst/>
                  <a:gdLst>
                    <a:gd name="T0" fmla="*/ 0 w 4"/>
                    <a:gd name="T1" fmla="*/ 0 h 5"/>
                    <a:gd name="T2" fmla="*/ 4 w 4"/>
                    <a:gd name="T3" fmla="*/ 5 h 5"/>
                    <a:gd name="T4" fmla="*/ 4 w 4"/>
                    <a:gd name="T5" fmla="*/ 3 h 5"/>
                    <a:gd name="T6" fmla="*/ 0 w 4"/>
                    <a:gd name="T7" fmla="*/ 0 h 5"/>
                  </a:gdLst>
                  <a:ahLst/>
                  <a:cxnLst>
                    <a:cxn ang="0">
                      <a:pos x="T0" y="T1"/>
                    </a:cxn>
                    <a:cxn ang="0">
                      <a:pos x="T2" y="T3"/>
                    </a:cxn>
                    <a:cxn ang="0">
                      <a:pos x="T4" y="T5"/>
                    </a:cxn>
                    <a:cxn ang="0">
                      <a:pos x="T6" y="T7"/>
                    </a:cxn>
                  </a:cxnLst>
                  <a:rect l="0" t="0" r="r" b="b"/>
                  <a:pathLst>
                    <a:path w="4" h="5">
                      <a:moveTo>
                        <a:pt x="0" y="0"/>
                      </a:moveTo>
                      <a:lnTo>
                        <a:pt x="4" y="5"/>
                      </a:lnTo>
                      <a:lnTo>
                        <a:pt x="4" y="3"/>
                      </a:lnTo>
                      <a:lnTo>
                        <a:pt x="0"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55"/>
                <p:cNvSpPr>
                  <a:spLocks/>
                </p:cNvSpPr>
                <p:nvPr/>
              </p:nvSpPr>
              <p:spPr bwMode="auto">
                <a:xfrm>
                  <a:off x="4762903" y="2800091"/>
                  <a:ext cx="18253" cy="17441"/>
                </a:xfrm>
                <a:custGeom>
                  <a:avLst/>
                  <a:gdLst>
                    <a:gd name="T0" fmla="*/ 17 w 19"/>
                    <a:gd name="T1" fmla="*/ 0 h 20"/>
                    <a:gd name="T2" fmla="*/ 11 w 19"/>
                    <a:gd name="T3" fmla="*/ 5 h 20"/>
                    <a:gd name="T4" fmla="*/ 4 w 19"/>
                    <a:gd name="T5" fmla="*/ 13 h 20"/>
                    <a:gd name="T6" fmla="*/ 0 w 19"/>
                    <a:gd name="T7" fmla="*/ 20 h 20"/>
                    <a:gd name="T8" fmla="*/ 6 w 19"/>
                    <a:gd name="T9" fmla="*/ 13 h 20"/>
                    <a:gd name="T10" fmla="*/ 19 w 19"/>
                    <a:gd name="T11" fmla="*/ 0 h 20"/>
                    <a:gd name="T12" fmla="*/ 17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17" y="0"/>
                      </a:moveTo>
                      <a:lnTo>
                        <a:pt x="11" y="5"/>
                      </a:lnTo>
                      <a:lnTo>
                        <a:pt x="4" y="13"/>
                      </a:lnTo>
                      <a:lnTo>
                        <a:pt x="0" y="20"/>
                      </a:lnTo>
                      <a:lnTo>
                        <a:pt x="6" y="13"/>
                      </a:lnTo>
                      <a:lnTo>
                        <a:pt x="19" y="0"/>
                      </a:lnTo>
                      <a:lnTo>
                        <a:pt x="17"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56"/>
                <p:cNvSpPr>
                  <a:spLocks/>
                </p:cNvSpPr>
                <p:nvPr/>
              </p:nvSpPr>
              <p:spPr bwMode="auto">
                <a:xfrm>
                  <a:off x="4762903" y="2800091"/>
                  <a:ext cx="18253" cy="17441"/>
                </a:xfrm>
                <a:custGeom>
                  <a:avLst/>
                  <a:gdLst>
                    <a:gd name="T0" fmla="*/ 17 w 19"/>
                    <a:gd name="T1" fmla="*/ 0 h 20"/>
                    <a:gd name="T2" fmla="*/ 11 w 19"/>
                    <a:gd name="T3" fmla="*/ 5 h 20"/>
                    <a:gd name="T4" fmla="*/ 4 w 19"/>
                    <a:gd name="T5" fmla="*/ 13 h 20"/>
                    <a:gd name="T6" fmla="*/ 0 w 19"/>
                    <a:gd name="T7" fmla="*/ 20 h 20"/>
                    <a:gd name="T8" fmla="*/ 6 w 19"/>
                    <a:gd name="T9" fmla="*/ 13 h 20"/>
                    <a:gd name="T10" fmla="*/ 19 w 19"/>
                    <a:gd name="T11" fmla="*/ 0 h 20"/>
                    <a:gd name="T12" fmla="*/ 17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17" y="0"/>
                      </a:moveTo>
                      <a:lnTo>
                        <a:pt x="11" y="5"/>
                      </a:lnTo>
                      <a:lnTo>
                        <a:pt x="4" y="13"/>
                      </a:lnTo>
                      <a:lnTo>
                        <a:pt x="0" y="20"/>
                      </a:lnTo>
                      <a:lnTo>
                        <a:pt x="6" y="13"/>
                      </a:lnTo>
                      <a:lnTo>
                        <a:pt x="19" y="0"/>
                      </a:lnTo>
                      <a:lnTo>
                        <a:pt x="17"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57"/>
                <p:cNvSpPr>
                  <a:spLocks/>
                </p:cNvSpPr>
                <p:nvPr/>
              </p:nvSpPr>
              <p:spPr bwMode="auto">
                <a:xfrm>
                  <a:off x="4804212" y="2773930"/>
                  <a:ext cx="27860" cy="7848"/>
                </a:xfrm>
                <a:custGeom>
                  <a:avLst/>
                  <a:gdLst>
                    <a:gd name="T0" fmla="*/ 29 w 29"/>
                    <a:gd name="T1" fmla="*/ 0 h 9"/>
                    <a:gd name="T2" fmla="*/ 27 w 29"/>
                    <a:gd name="T3" fmla="*/ 0 h 9"/>
                    <a:gd name="T4" fmla="*/ 19 w 29"/>
                    <a:gd name="T5" fmla="*/ 0 h 9"/>
                    <a:gd name="T6" fmla="*/ 6 w 29"/>
                    <a:gd name="T7" fmla="*/ 5 h 9"/>
                    <a:gd name="T8" fmla="*/ 0 w 29"/>
                    <a:gd name="T9" fmla="*/ 9 h 9"/>
                    <a:gd name="T10" fmla="*/ 15 w 29"/>
                    <a:gd name="T11" fmla="*/ 3 h 9"/>
                    <a:gd name="T12" fmla="*/ 29 w 2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9" h="9">
                      <a:moveTo>
                        <a:pt x="29" y="0"/>
                      </a:moveTo>
                      <a:lnTo>
                        <a:pt x="27" y="0"/>
                      </a:lnTo>
                      <a:lnTo>
                        <a:pt x="19" y="0"/>
                      </a:lnTo>
                      <a:lnTo>
                        <a:pt x="6" y="5"/>
                      </a:lnTo>
                      <a:lnTo>
                        <a:pt x="0" y="9"/>
                      </a:lnTo>
                      <a:lnTo>
                        <a:pt x="15" y="3"/>
                      </a:lnTo>
                      <a:lnTo>
                        <a:pt x="29"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58"/>
                <p:cNvSpPr>
                  <a:spLocks/>
                </p:cNvSpPr>
                <p:nvPr/>
              </p:nvSpPr>
              <p:spPr bwMode="auto">
                <a:xfrm>
                  <a:off x="4804212" y="2773930"/>
                  <a:ext cx="27860" cy="7848"/>
                </a:xfrm>
                <a:custGeom>
                  <a:avLst/>
                  <a:gdLst>
                    <a:gd name="T0" fmla="*/ 29 w 29"/>
                    <a:gd name="T1" fmla="*/ 0 h 9"/>
                    <a:gd name="T2" fmla="*/ 27 w 29"/>
                    <a:gd name="T3" fmla="*/ 0 h 9"/>
                    <a:gd name="T4" fmla="*/ 19 w 29"/>
                    <a:gd name="T5" fmla="*/ 0 h 9"/>
                    <a:gd name="T6" fmla="*/ 6 w 29"/>
                    <a:gd name="T7" fmla="*/ 5 h 9"/>
                    <a:gd name="T8" fmla="*/ 0 w 29"/>
                    <a:gd name="T9" fmla="*/ 9 h 9"/>
                    <a:gd name="T10" fmla="*/ 15 w 29"/>
                    <a:gd name="T11" fmla="*/ 3 h 9"/>
                    <a:gd name="T12" fmla="*/ 29 w 2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9" h="9">
                      <a:moveTo>
                        <a:pt x="29" y="0"/>
                      </a:moveTo>
                      <a:lnTo>
                        <a:pt x="27" y="0"/>
                      </a:lnTo>
                      <a:lnTo>
                        <a:pt x="19" y="0"/>
                      </a:lnTo>
                      <a:lnTo>
                        <a:pt x="6" y="5"/>
                      </a:lnTo>
                      <a:lnTo>
                        <a:pt x="0" y="9"/>
                      </a:lnTo>
                      <a:lnTo>
                        <a:pt x="15" y="3"/>
                      </a:lnTo>
                      <a:lnTo>
                        <a:pt x="29"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59"/>
                <p:cNvSpPr>
                  <a:spLocks/>
                </p:cNvSpPr>
                <p:nvPr/>
              </p:nvSpPr>
              <p:spPr bwMode="auto">
                <a:xfrm>
                  <a:off x="4848404" y="2746025"/>
                  <a:ext cx="17292" cy="32266"/>
                </a:xfrm>
                <a:custGeom>
                  <a:avLst/>
                  <a:gdLst>
                    <a:gd name="T0" fmla="*/ 18 w 18"/>
                    <a:gd name="T1" fmla="*/ 0 h 37"/>
                    <a:gd name="T2" fmla="*/ 11 w 18"/>
                    <a:gd name="T3" fmla="*/ 7 h 37"/>
                    <a:gd name="T4" fmla="*/ 7 w 18"/>
                    <a:gd name="T5" fmla="*/ 13 h 37"/>
                    <a:gd name="T6" fmla="*/ 5 w 18"/>
                    <a:gd name="T7" fmla="*/ 20 h 37"/>
                    <a:gd name="T8" fmla="*/ 0 w 18"/>
                    <a:gd name="T9" fmla="*/ 37 h 37"/>
                    <a:gd name="T10" fmla="*/ 7 w 18"/>
                    <a:gd name="T11" fmla="*/ 15 h 37"/>
                    <a:gd name="T12" fmla="*/ 18 w 18"/>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18" h="37">
                      <a:moveTo>
                        <a:pt x="18" y="0"/>
                      </a:moveTo>
                      <a:lnTo>
                        <a:pt x="11" y="7"/>
                      </a:lnTo>
                      <a:lnTo>
                        <a:pt x="7" y="13"/>
                      </a:lnTo>
                      <a:lnTo>
                        <a:pt x="5" y="20"/>
                      </a:lnTo>
                      <a:lnTo>
                        <a:pt x="0" y="37"/>
                      </a:lnTo>
                      <a:lnTo>
                        <a:pt x="7" y="15"/>
                      </a:lnTo>
                      <a:lnTo>
                        <a:pt x="18"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60"/>
                <p:cNvSpPr>
                  <a:spLocks/>
                </p:cNvSpPr>
                <p:nvPr/>
              </p:nvSpPr>
              <p:spPr bwMode="auto">
                <a:xfrm>
                  <a:off x="4848404" y="2746025"/>
                  <a:ext cx="17292" cy="32266"/>
                </a:xfrm>
                <a:custGeom>
                  <a:avLst/>
                  <a:gdLst>
                    <a:gd name="T0" fmla="*/ 18 w 18"/>
                    <a:gd name="T1" fmla="*/ 0 h 37"/>
                    <a:gd name="T2" fmla="*/ 11 w 18"/>
                    <a:gd name="T3" fmla="*/ 7 h 37"/>
                    <a:gd name="T4" fmla="*/ 7 w 18"/>
                    <a:gd name="T5" fmla="*/ 13 h 37"/>
                    <a:gd name="T6" fmla="*/ 5 w 18"/>
                    <a:gd name="T7" fmla="*/ 20 h 37"/>
                    <a:gd name="T8" fmla="*/ 0 w 18"/>
                    <a:gd name="T9" fmla="*/ 37 h 37"/>
                    <a:gd name="T10" fmla="*/ 7 w 18"/>
                    <a:gd name="T11" fmla="*/ 15 h 37"/>
                    <a:gd name="T12" fmla="*/ 18 w 18"/>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18" h="37">
                      <a:moveTo>
                        <a:pt x="18" y="0"/>
                      </a:moveTo>
                      <a:lnTo>
                        <a:pt x="11" y="7"/>
                      </a:lnTo>
                      <a:lnTo>
                        <a:pt x="7" y="13"/>
                      </a:lnTo>
                      <a:lnTo>
                        <a:pt x="5" y="20"/>
                      </a:lnTo>
                      <a:lnTo>
                        <a:pt x="0" y="37"/>
                      </a:lnTo>
                      <a:lnTo>
                        <a:pt x="7" y="15"/>
                      </a:lnTo>
                      <a:lnTo>
                        <a:pt x="18"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61"/>
                <p:cNvSpPr>
                  <a:spLocks/>
                </p:cNvSpPr>
                <p:nvPr/>
              </p:nvSpPr>
              <p:spPr bwMode="auto">
                <a:xfrm>
                  <a:off x="4871461" y="2731200"/>
                  <a:ext cx="5764" cy="4360"/>
                </a:xfrm>
                <a:custGeom>
                  <a:avLst/>
                  <a:gdLst>
                    <a:gd name="T0" fmla="*/ 0 w 6"/>
                    <a:gd name="T1" fmla="*/ 5 h 5"/>
                    <a:gd name="T2" fmla="*/ 6 w 6"/>
                    <a:gd name="T3" fmla="*/ 0 h 5"/>
                    <a:gd name="T4" fmla="*/ 4 w 6"/>
                    <a:gd name="T5" fmla="*/ 0 h 5"/>
                    <a:gd name="T6" fmla="*/ 0 w 6"/>
                    <a:gd name="T7" fmla="*/ 5 h 5"/>
                  </a:gdLst>
                  <a:ahLst/>
                  <a:cxnLst>
                    <a:cxn ang="0">
                      <a:pos x="T0" y="T1"/>
                    </a:cxn>
                    <a:cxn ang="0">
                      <a:pos x="T2" y="T3"/>
                    </a:cxn>
                    <a:cxn ang="0">
                      <a:pos x="T4" y="T5"/>
                    </a:cxn>
                    <a:cxn ang="0">
                      <a:pos x="T6" y="T7"/>
                    </a:cxn>
                  </a:cxnLst>
                  <a:rect l="0" t="0" r="r" b="b"/>
                  <a:pathLst>
                    <a:path w="6" h="5">
                      <a:moveTo>
                        <a:pt x="0" y="5"/>
                      </a:moveTo>
                      <a:lnTo>
                        <a:pt x="6" y="0"/>
                      </a:lnTo>
                      <a:lnTo>
                        <a:pt x="4" y="0"/>
                      </a:lnTo>
                      <a:lnTo>
                        <a:pt x="0" y="5"/>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62"/>
                <p:cNvSpPr>
                  <a:spLocks/>
                </p:cNvSpPr>
                <p:nvPr/>
              </p:nvSpPr>
              <p:spPr bwMode="auto">
                <a:xfrm>
                  <a:off x="4871461" y="2731200"/>
                  <a:ext cx="5764" cy="4360"/>
                </a:xfrm>
                <a:custGeom>
                  <a:avLst/>
                  <a:gdLst>
                    <a:gd name="T0" fmla="*/ 0 w 6"/>
                    <a:gd name="T1" fmla="*/ 5 h 5"/>
                    <a:gd name="T2" fmla="*/ 6 w 6"/>
                    <a:gd name="T3" fmla="*/ 0 h 5"/>
                    <a:gd name="T4" fmla="*/ 4 w 6"/>
                    <a:gd name="T5" fmla="*/ 0 h 5"/>
                    <a:gd name="T6" fmla="*/ 0 w 6"/>
                    <a:gd name="T7" fmla="*/ 5 h 5"/>
                  </a:gdLst>
                  <a:ahLst/>
                  <a:cxnLst>
                    <a:cxn ang="0">
                      <a:pos x="T0" y="T1"/>
                    </a:cxn>
                    <a:cxn ang="0">
                      <a:pos x="T2" y="T3"/>
                    </a:cxn>
                    <a:cxn ang="0">
                      <a:pos x="T4" y="T5"/>
                    </a:cxn>
                    <a:cxn ang="0">
                      <a:pos x="T6" y="T7"/>
                    </a:cxn>
                  </a:cxnLst>
                  <a:rect l="0" t="0" r="r" b="b"/>
                  <a:pathLst>
                    <a:path w="6" h="5">
                      <a:moveTo>
                        <a:pt x="0" y="5"/>
                      </a:moveTo>
                      <a:lnTo>
                        <a:pt x="6" y="0"/>
                      </a:lnTo>
                      <a:lnTo>
                        <a:pt x="4" y="0"/>
                      </a:lnTo>
                      <a:lnTo>
                        <a:pt x="0" y="5"/>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63"/>
                <p:cNvSpPr>
                  <a:spLocks/>
                </p:cNvSpPr>
                <p:nvPr/>
              </p:nvSpPr>
              <p:spPr bwMode="auto">
                <a:xfrm>
                  <a:off x="4882028" y="2712887"/>
                  <a:ext cx="12489" cy="11337"/>
                </a:xfrm>
                <a:custGeom>
                  <a:avLst/>
                  <a:gdLst>
                    <a:gd name="T0" fmla="*/ 13 w 13"/>
                    <a:gd name="T1" fmla="*/ 0 h 13"/>
                    <a:gd name="T2" fmla="*/ 13 w 13"/>
                    <a:gd name="T3" fmla="*/ 2 h 13"/>
                    <a:gd name="T4" fmla="*/ 6 w 13"/>
                    <a:gd name="T5" fmla="*/ 8 h 13"/>
                    <a:gd name="T6" fmla="*/ 0 w 13"/>
                    <a:gd name="T7" fmla="*/ 13 h 13"/>
                    <a:gd name="T8" fmla="*/ 13 w 13"/>
                    <a:gd name="T9" fmla="*/ 2 h 13"/>
                    <a:gd name="T10" fmla="*/ 13 w 13"/>
                    <a:gd name="T11" fmla="*/ 0 h 13"/>
                  </a:gdLst>
                  <a:ahLst/>
                  <a:cxnLst>
                    <a:cxn ang="0">
                      <a:pos x="T0" y="T1"/>
                    </a:cxn>
                    <a:cxn ang="0">
                      <a:pos x="T2" y="T3"/>
                    </a:cxn>
                    <a:cxn ang="0">
                      <a:pos x="T4" y="T5"/>
                    </a:cxn>
                    <a:cxn ang="0">
                      <a:pos x="T6" y="T7"/>
                    </a:cxn>
                    <a:cxn ang="0">
                      <a:pos x="T8" y="T9"/>
                    </a:cxn>
                    <a:cxn ang="0">
                      <a:pos x="T10" y="T11"/>
                    </a:cxn>
                  </a:cxnLst>
                  <a:rect l="0" t="0" r="r" b="b"/>
                  <a:pathLst>
                    <a:path w="13" h="13">
                      <a:moveTo>
                        <a:pt x="13" y="0"/>
                      </a:moveTo>
                      <a:lnTo>
                        <a:pt x="13" y="2"/>
                      </a:lnTo>
                      <a:lnTo>
                        <a:pt x="6" y="8"/>
                      </a:lnTo>
                      <a:lnTo>
                        <a:pt x="0" y="13"/>
                      </a:lnTo>
                      <a:lnTo>
                        <a:pt x="13" y="2"/>
                      </a:lnTo>
                      <a:lnTo>
                        <a:pt x="13"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64"/>
                <p:cNvSpPr>
                  <a:spLocks/>
                </p:cNvSpPr>
                <p:nvPr/>
              </p:nvSpPr>
              <p:spPr bwMode="auto">
                <a:xfrm>
                  <a:off x="4882028" y="2712887"/>
                  <a:ext cx="12489" cy="11337"/>
                </a:xfrm>
                <a:custGeom>
                  <a:avLst/>
                  <a:gdLst>
                    <a:gd name="T0" fmla="*/ 13 w 13"/>
                    <a:gd name="T1" fmla="*/ 0 h 13"/>
                    <a:gd name="T2" fmla="*/ 13 w 13"/>
                    <a:gd name="T3" fmla="*/ 2 h 13"/>
                    <a:gd name="T4" fmla="*/ 6 w 13"/>
                    <a:gd name="T5" fmla="*/ 8 h 13"/>
                    <a:gd name="T6" fmla="*/ 0 w 13"/>
                    <a:gd name="T7" fmla="*/ 13 h 13"/>
                    <a:gd name="T8" fmla="*/ 13 w 13"/>
                    <a:gd name="T9" fmla="*/ 2 h 13"/>
                    <a:gd name="T10" fmla="*/ 13 w 13"/>
                    <a:gd name="T11" fmla="*/ 0 h 13"/>
                  </a:gdLst>
                  <a:ahLst/>
                  <a:cxnLst>
                    <a:cxn ang="0">
                      <a:pos x="T0" y="T1"/>
                    </a:cxn>
                    <a:cxn ang="0">
                      <a:pos x="T2" y="T3"/>
                    </a:cxn>
                    <a:cxn ang="0">
                      <a:pos x="T4" y="T5"/>
                    </a:cxn>
                    <a:cxn ang="0">
                      <a:pos x="T6" y="T7"/>
                    </a:cxn>
                    <a:cxn ang="0">
                      <a:pos x="T8" y="T9"/>
                    </a:cxn>
                    <a:cxn ang="0">
                      <a:pos x="T10" y="T11"/>
                    </a:cxn>
                  </a:cxnLst>
                  <a:rect l="0" t="0" r="r" b="b"/>
                  <a:pathLst>
                    <a:path w="13" h="13">
                      <a:moveTo>
                        <a:pt x="13" y="0"/>
                      </a:moveTo>
                      <a:lnTo>
                        <a:pt x="13" y="2"/>
                      </a:lnTo>
                      <a:lnTo>
                        <a:pt x="6" y="8"/>
                      </a:lnTo>
                      <a:lnTo>
                        <a:pt x="0" y="13"/>
                      </a:lnTo>
                      <a:lnTo>
                        <a:pt x="13" y="2"/>
                      </a:lnTo>
                      <a:lnTo>
                        <a:pt x="13"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65"/>
                <p:cNvSpPr>
                  <a:spLocks/>
                </p:cNvSpPr>
                <p:nvPr/>
              </p:nvSpPr>
              <p:spPr bwMode="auto">
                <a:xfrm>
                  <a:off x="4906046" y="2655333"/>
                  <a:ext cx="10568" cy="53194"/>
                </a:xfrm>
                <a:custGeom>
                  <a:avLst/>
                  <a:gdLst>
                    <a:gd name="T0" fmla="*/ 0 w 11"/>
                    <a:gd name="T1" fmla="*/ 61 h 61"/>
                    <a:gd name="T2" fmla="*/ 2 w 11"/>
                    <a:gd name="T3" fmla="*/ 61 h 61"/>
                    <a:gd name="T4" fmla="*/ 9 w 11"/>
                    <a:gd name="T5" fmla="*/ 57 h 61"/>
                    <a:gd name="T6" fmla="*/ 11 w 11"/>
                    <a:gd name="T7" fmla="*/ 44 h 61"/>
                    <a:gd name="T8" fmla="*/ 9 w 11"/>
                    <a:gd name="T9" fmla="*/ 23 h 61"/>
                    <a:gd name="T10" fmla="*/ 7 w 11"/>
                    <a:gd name="T11" fmla="*/ 15 h 61"/>
                    <a:gd name="T12" fmla="*/ 2 w 11"/>
                    <a:gd name="T13" fmla="*/ 0 h 61"/>
                    <a:gd name="T14" fmla="*/ 2 w 11"/>
                    <a:gd name="T15" fmla="*/ 8 h 61"/>
                    <a:gd name="T16" fmla="*/ 5 w 11"/>
                    <a:gd name="T17" fmla="*/ 15 h 61"/>
                    <a:gd name="T18" fmla="*/ 7 w 11"/>
                    <a:gd name="T19" fmla="*/ 21 h 61"/>
                    <a:gd name="T20" fmla="*/ 9 w 11"/>
                    <a:gd name="T21" fmla="*/ 47 h 61"/>
                    <a:gd name="T22" fmla="*/ 5 w 11"/>
                    <a:gd name="T23" fmla="*/ 55 h 61"/>
                    <a:gd name="T24" fmla="*/ 0 w 11"/>
                    <a:gd name="T2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61">
                      <a:moveTo>
                        <a:pt x="0" y="61"/>
                      </a:moveTo>
                      <a:lnTo>
                        <a:pt x="2" y="61"/>
                      </a:lnTo>
                      <a:lnTo>
                        <a:pt x="9" y="57"/>
                      </a:lnTo>
                      <a:lnTo>
                        <a:pt x="11" y="44"/>
                      </a:lnTo>
                      <a:lnTo>
                        <a:pt x="9" y="23"/>
                      </a:lnTo>
                      <a:lnTo>
                        <a:pt x="7" y="15"/>
                      </a:lnTo>
                      <a:lnTo>
                        <a:pt x="2" y="0"/>
                      </a:lnTo>
                      <a:lnTo>
                        <a:pt x="2" y="8"/>
                      </a:lnTo>
                      <a:lnTo>
                        <a:pt x="5" y="15"/>
                      </a:lnTo>
                      <a:lnTo>
                        <a:pt x="7" y="21"/>
                      </a:lnTo>
                      <a:lnTo>
                        <a:pt x="9" y="47"/>
                      </a:lnTo>
                      <a:lnTo>
                        <a:pt x="5" y="55"/>
                      </a:lnTo>
                      <a:lnTo>
                        <a:pt x="0" y="61"/>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66"/>
                <p:cNvSpPr>
                  <a:spLocks/>
                </p:cNvSpPr>
                <p:nvPr/>
              </p:nvSpPr>
              <p:spPr bwMode="auto">
                <a:xfrm>
                  <a:off x="4906046" y="2655333"/>
                  <a:ext cx="10568" cy="53194"/>
                </a:xfrm>
                <a:custGeom>
                  <a:avLst/>
                  <a:gdLst>
                    <a:gd name="T0" fmla="*/ 0 w 11"/>
                    <a:gd name="T1" fmla="*/ 61 h 61"/>
                    <a:gd name="T2" fmla="*/ 2 w 11"/>
                    <a:gd name="T3" fmla="*/ 61 h 61"/>
                    <a:gd name="T4" fmla="*/ 9 w 11"/>
                    <a:gd name="T5" fmla="*/ 57 h 61"/>
                    <a:gd name="T6" fmla="*/ 11 w 11"/>
                    <a:gd name="T7" fmla="*/ 44 h 61"/>
                    <a:gd name="T8" fmla="*/ 9 w 11"/>
                    <a:gd name="T9" fmla="*/ 23 h 61"/>
                    <a:gd name="T10" fmla="*/ 7 w 11"/>
                    <a:gd name="T11" fmla="*/ 15 h 61"/>
                    <a:gd name="T12" fmla="*/ 2 w 11"/>
                    <a:gd name="T13" fmla="*/ 0 h 61"/>
                    <a:gd name="T14" fmla="*/ 2 w 11"/>
                    <a:gd name="T15" fmla="*/ 8 h 61"/>
                    <a:gd name="T16" fmla="*/ 5 w 11"/>
                    <a:gd name="T17" fmla="*/ 15 h 61"/>
                    <a:gd name="T18" fmla="*/ 7 w 11"/>
                    <a:gd name="T19" fmla="*/ 21 h 61"/>
                    <a:gd name="T20" fmla="*/ 9 w 11"/>
                    <a:gd name="T21" fmla="*/ 47 h 61"/>
                    <a:gd name="T22" fmla="*/ 5 w 11"/>
                    <a:gd name="T23" fmla="*/ 55 h 61"/>
                    <a:gd name="T24" fmla="*/ 0 w 11"/>
                    <a:gd name="T2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61">
                      <a:moveTo>
                        <a:pt x="0" y="61"/>
                      </a:moveTo>
                      <a:lnTo>
                        <a:pt x="2" y="61"/>
                      </a:lnTo>
                      <a:lnTo>
                        <a:pt x="9" y="57"/>
                      </a:lnTo>
                      <a:lnTo>
                        <a:pt x="11" y="44"/>
                      </a:lnTo>
                      <a:lnTo>
                        <a:pt x="9" y="23"/>
                      </a:lnTo>
                      <a:lnTo>
                        <a:pt x="7" y="15"/>
                      </a:lnTo>
                      <a:lnTo>
                        <a:pt x="2" y="0"/>
                      </a:lnTo>
                      <a:lnTo>
                        <a:pt x="2" y="8"/>
                      </a:lnTo>
                      <a:lnTo>
                        <a:pt x="5" y="15"/>
                      </a:lnTo>
                      <a:lnTo>
                        <a:pt x="7" y="21"/>
                      </a:lnTo>
                      <a:lnTo>
                        <a:pt x="9" y="47"/>
                      </a:lnTo>
                      <a:lnTo>
                        <a:pt x="5" y="55"/>
                      </a:lnTo>
                      <a:lnTo>
                        <a:pt x="0" y="61"/>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120"/>
                <p:cNvSpPr>
                  <a:spLocks/>
                </p:cNvSpPr>
                <p:nvPr/>
              </p:nvSpPr>
              <p:spPr bwMode="auto">
                <a:xfrm>
                  <a:off x="4196096" y="2591674"/>
                  <a:ext cx="693618" cy="285157"/>
                </a:xfrm>
                <a:custGeom>
                  <a:avLst/>
                  <a:gdLst>
                    <a:gd name="T0" fmla="*/ 216 w 722"/>
                    <a:gd name="T1" fmla="*/ 85 h 327"/>
                    <a:gd name="T2" fmla="*/ 197 w 722"/>
                    <a:gd name="T3" fmla="*/ 113 h 327"/>
                    <a:gd name="T4" fmla="*/ 173 w 722"/>
                    <a:gd name="T5" fmla="*/ 145 h 327"/>
                    <a:gd name="T6" fmla="*/ 145 w 722"/>
                    <a:gd name="T7" fmla="*/ 156 h 327"/>
                    <a:gd name="T8" fmla="*/ 120 w 722"/>
                    <a:gd name="T9" fmla="*/ 162 h 327"/>
                    <a:gd name="T10" fmla="*/ 105 w 722"/>
                    <a:gd name="T11" fmla="*/ 184 h 327"/>
                    <a:gd name="T12" fmla="*/ 62 w 722"/>
                    <a:gd name="T13" fmla="*/ 218 h 327"/>
                    <a:gd name="T14" fmla="*/ 22 w 722"/>
                    <a:gd name="T15" fmla="*/ 237 h 327"/>
                    <a:gd name="T16" fmla="*/ 0 w 722"/>
                    <a:gd name="T17" fmla="*/ 263 h 327"/>
                    <a:gd name="T18" fmla="*/ 133 w 722"/>
                    <a:gd name="T19" fmla="*/ 263 h 327"/>
                    <a:gd name="T20" fmla="*/ 173 w 722"/>
                    <a:gd name="T21" fmla="*/ 243 h 327"/>
                    <a:gd name="T22" fmla="*/ 291 w 722"/>
                    <a:gd name="T23" fmla="*/ 235 h 327"/>
                    <a:gd name="T24" fmla="*/ 308 w 722"/>
                    <a:gd name="T25" fmla="*/ 261 h 327"/>
                    <a:gd name="T26" fmla="*/ 522 w 722"/>
                    <a:gd name="T27" fmla="*/ 327 h 327"/>
                    <a:gd name="T28" fmla="*/ 568 w 722"/>
                    <a:gd name="T29" fmla="*/ 314 h 327"/>
                    <a:gd name="T30" fmla="*/ 569 w 722"/>
                    <a:gd name="T31" fmla="*/ 291 h 327"/>
                    <a:gd name="T32" fmla="*/ 581 w 722"/>
                    <a:gd name="T33" fmla="*/ 267 h 327"/>
                    <a:gd name="T34" fmla="*/ 605 w 722"/>
                    <a:gd name="T35" fmla="*/ 228 h 327"/>
                    <a:gd name="T36" fmla="*/ 611 w 722"/>
                    <a:gd name="T37" fmla="*/ 235 h 327"/>
                    <a:gd name="T38" fmla="*/ 632 w 722"/>
                    <a:gd name="T39" fmla="*/ 216 h 327"/>
                    <a:gd name="T40" fmla="*/ 662 w 722"/>
                    <a:gd name="T41" fmla="*/ 197 h 327"/>
                    <a:gd name="T42" fmla="*/ 677 w 722"/>
                    <a:gd name="T43" fmla="*/ 201 h 327"/>
                    <a:gd name="T44" fmla="*/ 688 w 722"/>
                    <a:gd name="T45" fmla="*/ 169 h 327"/>
                    <a:gd name="T46" fmla="*/ 679 w 722"/>
                    <a:gd name="T47" fmla="*/ 171 h 327"/>
                    <a:gd name="T48" fmla="*/ 669 w 722"/>
                    <a:gd name="T49" fmla="*/ 173 h 327"/>
                    <a:gd name="T50" fmla="*/ 635 w 722"/>
                    <a:gd name="T51" fmla="*/ 184 h 327"/>
                    <a:gd name="T52" fmla="*/ 632 w 722"/>
                    <a:gd name="T53" fmla="*/ 173 h 327"/>
                    <a:gd name="T54" fmla="*/ 663 w 722"/>
                    <a:gd name="T55" fmla="*/ 164 h 327"/>
                    <a:gd name="T56" fmla="*/ 665 w 722"/>
                    <a:gd name="T57" fmla="*/ 152 h 327"/>
                    <a:gd name="T58" fmla="*/ 616 w 722"/>
                    <a:gd name="T59" fmla="*/ 132 h 327"/>
                    <a:gd name="T60" fmla="*/ 643 w 722"/>
                    <a:gd name="T61" fmla="*/ 132 h 327"/>
                    <a:gd name="T62" fmla="*/ 650 w 722"/>
                    <a:gd name="T63" fmla="*/ 117 h 327"/>
                    <a:gd name="T64" fmla="*/ 667 w 722"/>
                    <a:gd name="T65" fmla="*/ 130 h 327"/>
                    <a:gd name="T66" fmla="*/ 694 w 722"/>
                    <a:gd name="T67" fmla="*/ 130 h 327"/>
                    <a:gd name="T68" fmla="*/ 716 w 722"/>
                    <a:gd name="T69" fmla="*/ 98 h 327"/>
                    <a:gd name="T70" fmla="*/ 714 w 722"/>
                    <a:gd name="T71" fmla="*/ 64 h 327"/>
                    <a:gd name="T72" fmla="*/ 695 w 722"/>
                    <a:gd name="T73" fmla="*/ 68 h 327"/>
                    <a:gd name="T74" fmla="*/ 688 w 722"/>
                    <a:gd name="T75" fmla="*/ 92 h 327"/>
                    <a:gd name="T76" fmla="*/ 690 w 722"/>
                    <a:gd name="T77" fmla="*/ 68 h 327"/>
                    <a:gd name="T78" fmla="*/ 669 w 722"/>
                    <a:gd name="T79" fmla="*/ 71 h 327"/>
                    <a:gd name="T80" fmla="*/ 635 w 722"/>
                    <a:gd name="T81" fmla="*/ 77 h 327"/>
                    <a:gd name="T82" fmla="*/ 622 w 722"/>
                    <a:gd name="T83" fmla="*/ 49 h 327"/>
                    <a:gd name="T84" fmla="*/ 626 w 722"/>
                    <a:gd name="T85" fmla="*/ 43 h 327"/>
                    <a:gd name="T86" fmla="*/ 639 w 722"/>
                    <a:gd name="T87" fmla="*/ 64 h 327"/>
                    <a:gd name="T88" fmla="*/ 662 w 722"/>
                    <a:gd name="T89" fmla="*/ 49 h 327"/>
                    <a:gd name="T90" fmla="*/ 679 w 722"/>
                    <a:gd name="T91" fmla="*/ 45 h 327"/>
                    <a:gd name="T92" fmla="*/ 673 w 722"/>
                    <a:gd name="T93" fmla="*/ 30 h 327"/>
                    <a:gd name="T94" fmla="*/ 684 w 722"/>
                    <a:gd name="T95" fmla="*/ 25 h 327"/>
                    <a:gd name="T96" fmla="*/ 690 w 722"/>
                    <a:gd name="T97" fmla="*/ 17 h 327"/>
                    <a:gd name="T98" fmla="*/ 675 w 722"/>
                    <a:gd name="T99"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22" h="327">
                      <a:moveTo>
                        <a:pt x="498" y="38"/>
                      </a:moveTo>
                      <a:lnTo>
                        <a:pt x="310" y="71"/>
                      </a:lnTo>
                      <a:lnTo>
                        <a:pt x="242" y="83"/>
                      </a:lnTo>
                      <a:lnTo>
                        <a:pt x="216" y="85"/>
                      </a:lnTo>
                      <a:lnTo>
                        <a:pt x="201" y="85"/>
                      </a:lnTo>
                      <a:lnTo>
                        <a:pt x="199" y="94"/>
                      </a:lnTo>
                      <a:lnTo>
                        <a:pt x="199" y="102"/>
                      </a:lnTo>
                      <a:lnTo>
                        <a:pt x="197" y="113"/>
                      </a:lnTo>
                      <a:lnTo>
                        <a:pt x="190" y="117"/>
                      </a:lnTo>
                      <a:lnTo>
                        <a:pt x="184" y="122"/>
                      </a:lnTo>
                      <a:lnTo>
                        <a:pt x="178" y="137"/>
                      </a:lnTo>
                      <a:lnTo>
                        <a:pt x="173" y="145"/>
                      </a:lnTo>
                      <a:lnTo>
                        <a:pt x="167" y="139"/>
                      </a:lnTo>
                      <a:lnTo>
                        <a:pt x="154" y="145"/>
                      </a:lnTo>
                      <a:lnTo>
                        <a:pt x="147" y="150"/>
                      </a:lnTo>
                      <a:lnTo>
                        <a:pt x="145" y="156"/>
                      </a:lnTo>
                      <a:lnTo>
                        <a:pt x="137" y="164"/>
                      </a:lnTo>
                      <a:lnTo>
                        <a:pt x="133" y="164"/>
                      </a:lnTo>
                      <a:lnTo>
                        <a:pt x="126" y="158"/>
                      </a:lnTo>
                      <a:lnTo>
                        <a:pt x="120" y="162"/>
                      </a:lnTo>
                      <a:lnTo>
                        <a:pt x="116" y="165"/>
                      </a:lnTo>
                      <a:lnTo>
                        <a:pt x="116" y="171"/>
                      </a:lnTo>
                      <a:lnTo>
                        <a:pt x="109" y="169"/>
                      </a:lnTo>
                      <a:lnTo>
                        <a:pt x="105" y="184"/>
                      </a:lnTo>
                      <a:lnTo>
                        <a:pt x="101" y="190"/>
                      </a:lnTo>
                      <a:lnTo>
                        <a:pt x="96" y="190"/>
                      </a:lnTo>
                      <a:lnTo>
                        <a:pt x="83" y="199"/>
                      </a:lnTo>
                      <a:lnTo>
                        <a:pt x="62" y="218"/>
                      </a:lnTo>
                      <a:lnTo>
                        <a:pt x="56" y="222"/>
                      </a:lnTo>
                      <a:lnTo>
                        <a:pt x="43" y="222"/>
                      </a:lnTo>
                      <a:lnTo>
                        <a:pt x="28" y="229"/>
                      </a:lnTo>
                      <a:lnTo>
                        <a:pt x="22" y="237"/>
                      </a:lnTo>
                      <a:lnTo>
                        <a:pt x="21" y="244"/>
                      </a:lnTo>
                      <a:lnTo>
                        <a:pt x="19" y="254"/>
                      </a:lnTo>
                      <a:lnTo>
                        <a:pt x="13" y="259"/>
                      </a:lnTo>
                      <a:lnTo>
                        <a:pt x="0" y="263"/>
                      </a:lnTo>
                      <a:lnTo>
                        <a:pt x="0" y="291"/>
                      </a:lnTo>
                      <a:lnTo>
                        <a:pt x="105" y="275"/>
                      </a:lnTo>
                      <a:lnTo>
                        <a:pt x="128" y="263"/>
                      </a:lnTo>
                      <a:lnTo>
                        <a:pt x="133" y="263"/>
                      </a:lnTo>
                      <a:lnTo>
                        <a:pt x="145" y="254"/>
                      </a:lnTo>
                      <a:lnTo>
                        <a:pt x="160" y="248"/>
                      </a:lnTo>
                      <a:lnTo>
                        <a:pt x="165" y="244"/>
                      </a:lnTo>
                      <a:lnTo>
                        <a:pt x="173" y="243"/>
                      </a:lnTo>
                      <a:lnTo>
                        <a:pt x="250" y="233"/>
                      </a:lnTo>
                      <a:lnTo>
                        <a:pt x="278" y="231"/>
                      </a:lnTo>
                      <a:lnTo>
                        <a:pt x="286" y="239"/>
                      </a:lnTo>
                      <a:lnTo>
                        <a:pt x="291" y="235"/>
                      </a:lnTo>
                      <a:lnTo>
                        <a:pt x="303" y="246"/>
                      </a:lnTo>
                      <a:lnTo>
                        <a:pt x="306" y="254"/>
                      </a:lnTo>
                      <a:lnTo>
                        <a:pt x="306" y="259"/>
                      </a:lnTo>
                      <a:lnTo>
                        <a:pt x="308" y="261"/>
                      </a:lnTo>
                      <a:lnTo>
                        <a:pt x="404" y="246"/>
                      </a:lnTo>
                      <a:lnTo>
                        <a:pt x="515" y="325"/>
                      </a:lnTo>
                      <a:lnTo>
                        <a:pt x="519" y="327"/>
                      </a:lnTo>
                      <a:lnTo>
                        <a:pt x="522" y="327"/>
                      </a:lnTo>
                      <a:lnTo>
                        <a:pt x="536" y="322"/>
                      </a:lnTo>
                      <a:lnTo>
                        <a:pt x="549" y="318"/>
                      </a:lnTo>
                      <a:lnTo>
                        <a:pt x="560" y="318"/>
                      </a:lnTo>
                      <a:lnTo>
                        <a:pt x="568" y="314"/>
                      </a:lnTo>
                      <a:lnTo>
                        <a:pt x="569" y="299"/>
                      </a:lnTo>
                      <a:lnTo>
                        <a:pt x="564" y="286"/>
                      </a:lnTo>
                      <a:lnTo>
                        <a:pt x="566" y="286"/>
                      </a:lnTo>
                      <a:lnTo>
                        <a:pt x="569" y="291"/>
                      </a:lnTo>
                      <a:lnTo>
                        <a:pt x="573" y="308"/>
                      </a:lnTo>
                      <a:lnTo>
                        <a:pt x="573" y="288"/>
                      </a:lnTo>
                      <a:lnTo>
                        <a:pt x="575" y="280"/>
                      </a:lnTo>
                      <a:lnTo>
                        <a:pt x="581" y="267"/>
                      </a:lnTo>
                      <a:lnTo>
                        <a:pt x="590" y="254"/>
                      </a:lnTo>
                      <a:lnTo>
                        <a:pt x="605" y="241"/>
                      </a:lnTo>
                      <a:lnTo>
                        <a:pt x="601" y="233"/>
                      </a:lnTo>
                      <a:lnTo>
                        <a:pt x="605" y="228"/>
                      </a:lnTo>
                      <a:lnTo>
                        <a:pt x="601" y="222"/>
                      </a:lnTo>
                      <a:lnTo>
                        <a:pt x="609" y="226"/>
                      </a:lnTo>
                      <a:lnTo>
                        <a:pt x="603" y="231"/>
                      </a:lnTo>
                      <a:lnTo>
                        <a:pt x="611" y="235"/>
                      </a:lnTo>
                      <a:lnTo>
                        <a:pt x="613" y="233"/>
                      </a:lnTo>
                      <a:lnTo>
                        <a:pt x="618" y="226"/>
                      </a:lnTo>
                      <a:lnTo>
                        <a:pt x="624" y="212"/>
                      </a:lnTo>
                      <a:lnTo>
                        <a:pt x="632" y="216"/>
                      </a:lnTo>
                      <a:lnTo>
                        <a:pt x="648" y="207"/>
                      </a:lnTo>
                      <a:lnTo>
                        <a:pt x="654" y="207"/>
                      </a:lnTo>
                      <a:lnTo>
                        <a:pt x="656" y="203"/>
                      </a:lnTo>
                      <a:lnTo>
                        <a:pt x="662" y="197"/>
                      </a:lnTo>
                      <a:lnTo>
                        <a:pt x="663" y="205"/>
                      </a:lnTo>
                      <a:lnTo>
                        <a:pt x="667" y="197"/>
                      </a:lnTo>
                      <a:lnTo>
                        <a:pt x="675" y="201"/>
                      </a:lnTo>
                      <a:lnTo>
                        <a:pt x="677" y="201"/>
                      </a:lnTo>
                      <a:lnTo>
                        <a:pt x="682" y="188"/>
                      </a:lnTo>
                      <a:lnTo>
                        <a:pt x="688" y="181"/>
                      </a:lnTo>
                      <a:lnTo>
                        <a:pt x="692" y="175"/>
                      </a:lnTo>
                      <a:lnTo>
                        <a:pt x="688" y="169"/>
                      </a:lnTo>
                      <a:lnTo>
                        <a:pt x="686" y="169"/>
                      </a:lnTo>
                      <a:lnTo>
                        <a:pt x="682" y="177"/>
                      </a:lnTo>
                      <a:lnTo>
                        <a:pt x="677" y="179"/>
                      </a:lnTo>
                      <a:lnTo>
                        <a:pt x="679" y="171"/>
                      </a:lnTo>
                      <a:lnTo>
                        <a:pt x="675" y="165"/>
                      </a:lnTo>
                      <a:lnTo>
                        <a:pt x="673" y="171"/>
                      </a:lnTo>
                      <a:lnTo>
                        <a:pt x="673" y="173"/>
                      </a:lnTo>
                      <a:lnTo>
                        <a:pt x="669" y="173"/>
                      </a:lnTo>
                      <a:lnTo>
                        <a:pt x="671" y="181"/>
                      </a:lnTo>
                      <a:lnTo>
                        <a:pt x="663" y="177"/>
                      </a:lnTo>
                      <a:lnTo>
                        <a:pt x="650" y="186"/>
                      </a:lnTo>
                      <a:lnTo>
                        <a:pt x="635" y="184"/>
                      </a:lnTo>
                      <a:lnTo>
                        <a:pt x="624" y="173"/>
                      </a:lnTo>
                      <a:lnTo>
                        <a:pt x="618" y="167"/>
                      </a:lnTo>
                      <a:lnTo>
                        <a:pt x="626" y="171"/>
                      </a:lnTo>
                      <a:lnTo>
                        <a:pt x="632" y="173"/>
                      </a:lnTo>
                      <a:lnTo>
                        <a:pt x="641" y="179"/>
                      </a:lnTo>
                      <a:lnTo>
                        <a:pt x="648" y="181"/>
                      </a:lnTo>
                      <a:lnTo>
                        <a:pt x="652" y="177"/>
                      </a:lnTo>
                      <a:lnTo>
                        <a:pt x="663" y="164"/>
                      </a:lnTo>
                      <a:lnTo>
                        <a:pt x="663" y="156"/>
                      </a:lnTo>
                      <a:lnTo>
                        <a:pt x="656" y="158"/>
                      </a:lnTo>
                      <a:lnTo>
                        <a:pt x="658" y="152"/>
                      </a:lnTo>
                      <a:lnTo>
                        <a:pt x="665" y="152"/>
                      </a:lnTo>
                      <a:lnTo>
                        <a:pt x="669" y="145"/>
                      </a:lnTo>
                      <a:lnTo>
                        <a:pt x="654" y="139"/>
                      </a:lnTo>
                      <a:lnTo>
                        <a:pt x="647" y="139"/>
                      </a:lnTo>
                      <a:lnTo>
                        <a:pt x="616" y="132"/>
                      </a:lnTo>
                      <a:lnTo>
                        <a:pt x="615" y="128"/>
                      </a:lnTo>
                      <a:lnTo>
                        <a:pt x="615" y="128"/>
                      </a:lnTo>
                      <a:lnTo>
                        <a:pt x="630" y="132"/>
                      </a:lnTo>
                      <a:lnTo>
                        <a:pt x="643" y="132"/>
                      </a:lnTo>
                      <a:lnTo>
                        <a:pt x="650" y="130"/>
                      </a:lnTo>
                      <a:lnTo>
                        <a:pt x="654" y="130"/>
                      </a:lnTo>
                      <a:lnTo>
                        <a:pt x="652" y="124"/>
                      </a:lnTo>
                      <a:lnTo>
                        <a:pt x="650" y="117"/>
                      </a:lnTo>
                      <a:lnTo>
                        <a:pt x="658" y="117"/>
                      </a:lnTo>
                      <a:lnTo>
                        <a:pt x="654" y="120"/>
                      </a:lnTo>
                      <a:lnTo>
                        <a:pt x="660" y="128"/>
                      </a:lnTo>
                      <a:lnTo>
                        <a:pt x="667" y="130"/>
                      </a:lnTo>
                      <a:lnTo>
                        <a:pt x="669" y="122"/>
                      </a:lnTo>
                      <a:lnTo>
                        <a:pt x="673" y="128"/>
                      </a:lnTo>
                      <a:lnTo>
                        <a:pt x="679" y="130"/>
                      </a:lnTo>
                      <a:lnTo>
                        <a:pt x="694" y="130"/>
                      </a:lnTo>
                      <a:lnTo>
                        <a:pt x="699" y="124"/>
                      </a:lnTo>
                      <a:lnTo>
                        <a:pt x="709" y="103"/>
                      </a:lnTo>
                      <a:lnTo>
                        <a:pt x="709" y="96"/>
                      </a:lnTo>
                      <a:lnTo>
                        <a:pt x="716" y="98"/>
                      </a:lnTo>
                      <a:lnTo>
                        <a:pt x="722" y="92"/>
                      </a:lnTo>
                      <a:lnTo>
                        <a:pt x="720" y="85"/>
                      </a:lnTo>
                      <a:lnTo>
                        <a:pt x="718" y="71"/>
                      </a:lnTo>
                      <a:lnTo>
                        <a:pt x="714" y="64"/>
                      </a:lnTo>
                      <a:lnTo>
                        <a:pt x="707" y="58"/>
                      </a:lnTo>
                      <a:lnTo>
                        <a:pt x="707" y="62"/>
                      </a:lnTo>
                      <a:lnTo>
                        <a:pt x="707" y="68"/>
                      </a:lnTo>
                      <a:lnTo>
                        <a:pt x="695" y="68"/>
                      </a:lnTo>
                      <a:lnTo>
                        <a:pt x="695" y="75"/>
                      </a:lnTo>
                      <a:lnTo>
                        <a:pt x="697" y="88"/>
                      </a:lnTo>
                      <a:lnTo>
                        <a:pt x="692" y="96"/>
                      </a:lnTo>
                      <a:lnTo>
                        <a:pt x="688" y="92"/>
                      </a:lnTo>
                      <a:lnTo>
                        <a:pt x="694" y="85"/>
                      </a:lnTo>
                      <a:lnTo>
                        <a:pt x="686" y="83"/>
                      </a:lnTo>
                      <a:lnTo>
                        <a:pt x="690" y="75"/>
                      </a:lnTo>
                      <a:lnTo>
                        <a:pt x="690" y="68"/>
                      </a:lnTo>
                      <a:lnTo>
                        <a:pt x="688" y="62"/>
                      </a:lnTo>
                      <a:lnTo>
                        <a:pt x="682" y="60"/>
                      </a:lnTo>
                      <a:lnTo>
                        <a:pt x="671" y="64"/>
                      </a:lnTo>
                      <a:lnTo>
                        <a:pt x="669" y="71"/>
                      </a:lnTo>
                      <a:lnTo>
                        <a:pt x="656" y="68"/>
                      </a:lnTo>
                      <a:lnTo>
                        <a:pt x="648" y="73"/>
                      </a:lnTo>
                      <a:lnTo>
                        <a:pt x="641" y="75"/>
                      </a:lnTo>
                      <a:lnTo>
                        <a:pt x="635" y="77"/>
                      </a:lnTo>
                      <a:lnTo>
                        <a:pt x="633" y="70"/>
                      </a:lnTo>
                      <a:lnTo>
                        <a:pt x="628" y="62"/>
                      </a:lnTo>
                      <a:lnTo>
                        <a:pt x="624" y="56"/>
                      </a:lnTo>
                      <a:lnTo>
                        <a:pt x="622" y="49"/>
                      </a:lnTo>
                      <a:lnTo>
                        <a:pt x="626" y="43"/>
                      </a:lnTo>
                      <a:lnTo>
                        <a:pt x="622" y="38"/>
                      </a:lnTo>
                      <a:lnTo>
                        <a:pt x="626" y="41"/>
                      </a:lnTo>
                      <a:lnTo>
                        <a:pt x="626" y="43"/>
                      </a:lnTo>
                      <a:lnTo>
                        <a:pt x="626" y="45"/>
                      </a:lnTo>
                      <a:lnTo>
                        <a:pt x="626" y="51"/>
                      </a:lnTo>
                      <a:lnTo>
                        <a:pt x="632" y="64"/>
                      </a:lnTo>
                      <a:lnTo>
                        <a:pt x="639" y="64"/>
                      </a:lnTo>
                      <a:lnTo>
                        <a:pt x="647" y="68"/>
                      </a:lnTo>
                      <a:lnTo>
                        <a:pt x="662" y="55"/>
                      </a:lnTo>
                      <a:lnTo>
                        <a:pt x="654" y="49"/>
                      </a:lnTo>
                      <a:lnTo>
                        <a:pt x="662" y="49"/>
                      </a:lnTo>
                      <a:lnTo>
                        <a:pt x="671" y="51"/>
                      </a:lnTo>
                      <a:lnTo>
                        <a:pt x="665" y="45"/>
                      </a:lnTo>
                      <a:lnTo>
                        <a:pt x="673" y="47"/>
                      </a:lnTo>
                      <a:lnTo>
                        <a:pt x="679" y="45"/>
                      </a:lnTo>
                      <a:lnTo>
                        <a:pt x="679" y="40"/>
                      </a:lnTo>
                      <a:lnTo>
                        <a:pt x="673" y="34"/>
                      </a:lnTo>
                      <a:lnTo>
                        <a:pt x="665" y="30"/>
                      </a:lnTo>
                      <a:lnTo>
                        <a:pt x="673" y="30"/>
                      </a:lnTo>
                      <a:lnTo>
                        <a:pt x="686" y="38"/>
                      </a:lnTo>
                      <a:lnTo>
                        <a:pt x="695" y="38"/>
                      </a:lnTo>
                      <a:lnTo>
                        <a:pt x="688" y="32"/>
                      </a:lnTo>
                      <a:lnTo>
                        <a:pt x="684" y="25"/>
                      </a:lnTo>
                      <a:lnTo>
                        <a:pt x="697" y="36"/>
                      </a:lnTo>
                      <a:lnTo>
                        <a:pt x="703" y="45"/>
                      </a:lnTo>
                      <a:lnTo>
                        <a:pt x="703" y="38"/>
                      </a:lnTo>
                      <a:lnTo>
                        <a:pt x="690" y="17"/>
                      </a:lnTo>
                      <a:lnTo>
                        <a:pt x="690" y="15"/>
                      </a:lnTo>
                      <a:lnTo>
                        <a:pt x="682" y="13"/>
                      </a:lnTo>
                      <a:lnTo>
                        <a:pt x="677" y="6"/>
                      </a:lnTo>
                      <a:lnTo>
                        <a:pt x="675" y="0"/>
                      </a:lnTo>
                      <a:lnTo>
                        <a:pt x="592" y="19"/>
                      </a:lnTo>
                      <a:lnTo>
                        <a:pt x="498" y="3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134"/>
                <p:cNvSpPr>
                  <a:spLocks/>
                </p:cNvSpPr>
                <p:nvPr/>
              </p:nvSpPr>
              <p:spPr bwMode="auto">
                <a:xfrm>
                  <a:off x="4846483" y="2589930"/>
                  <a:ext cx="8646" cy="6976"/>
                </a:xfrm>
                <a:custGeom>
                  <a:avLst/>
                  <a:gdLst>
                    <a:gd name="T0" fmla="*/ 7 w 9"/>
                    <a:gd name="T1" fmla="*/ 8 h 8"/>
                    <a:gd name="T2" fmla="*/ 9 w 9"/>
                    <a:gd name="T3" fmla="*/ 0 h 8"/>
                    <a:gd name="T4" fmla="*/ 3 w 9"/>
                    <a:gd name="T5" fmla="*/ 0 h 8"/>
                    <a:gd name="T6" fmla="*/ 0 w 9"/>
                    <a:gd name="T7" fmla="*/ 2 h 8"/>
                    <a:gd name="T8" fmla="*/ 7 w 9"/>
                    <a:gd name="T9" fmla="*/ 8 h 8"/>
                  </a:gdLst>
                  <a:ahLst/>
                  <a:cxnLst>
                    <a:cxn ang="0">
                      <a:pos x="T0" y="T1"/>
                    </a:cxn>
                    <a:cxn ang="0">
                      <a:pos x="T2" y="T3"/>
                    </a:cxn>
                    <a:cxn ang="0">
                      <a:pos x="T4" y="T5"/>
                    </a:cxn>
                    <a:cxn ang="0">
                      <a:pos x="T6" y="T7"/>
                    </a:cxn>
                    <a:cxn ang="0">
                      <a:pos x="T8" y="T9"/>
                    </a:cxn>
                  </a:cxnLst>
                  <a:rect l="0" t="0" r="r" b="b"/>
                  <a:pathLst>
                    <a:path w="9" h="8">
                      <a:moveTo>
                        <a:pt x="7" y="8"/>
                      </a:moveTo>
                      <a:lnTo>
                        <a:pt x="9" y="0"/>
                      </a:lnTo>
                      <a:lnTo>
                        <a:pt x="3" y="0"/>
                      </a:lnTo>
                      <a:lnTo>
                        <a:pt x="0" y="2"/>
                      </a:lnTo>
                      <a:lnTo>
                        <a:pt x="7" y="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135"/>
                <p:cNvSpPr>
                  <a:spLocks/>
                </p:cNvSpPr>
                <p:nvPr/>
              </p:nvSpPr>
              <p:spPr bwMode="auto">
                <a:xfrm>
                  <a:off x="4846483" y="2589930"/>
                  <a:ext cx="8646" cy="6976"/>
                </a:xfrm>
                <a:custGeom>
                  <a:avLst/>
                  <a:gdLst>
                    <a:gd name="T0" fmla="*/ 7 w 9"/>
                    <a:gd name="T1" fmla="*/ 8 h 8"/>
                    <a:gd name="T2" fmla="*/ 9 w 9"/>
                    <a:gd name="T3" fmla="*/ 0 h 8"/>
                    <a:gd name="T4" fmla="*/ 3 w 9"/>
                    <a:gd name="T5" fmla="*/ 0 h 8"/>
                    <a:gd name="T6" fmla="*/ 0 w 9"/>
                    <a:gd name="T7" fmla="*/ 2 h 8"/>
                    <a:gd name="T8" fmla="*/ 7 w 9"/>
                    <a:gd name="T9" fmla="*/ 8 h 8"/>
                  </a:gdLst>
                  <a:ahLst/>
                  <a:cxnLst>
                    <a:cxn ang="0">
                      <a:pos x="T0" y="T1"/>
                    </a:cxn>
                    <a:cxn ang="0">
                      <a:pos x="T2" y="T3"/>
                    </a:cxn>
                    <a:cxn ang="0">
                      <a:pos x="T4" y="T5"/>
                    </a:cxn>
                    <a:cxn ang="0">
                      <a:pos x="T6" y="T7"/>
                    </a:cxn>
                    <a:cxn ang="0">
                      <a:pos x="T8" y="T9"/>
                    </a:cxn>
                  </a:cxnLst>
                  <a:rect l="0" t="0" r="r" b="b"/>
                  <a:pathLst>
                    <a:path w="9" h="8">
                      <a:moveTo>
                        <a:pt x="7" y="8"/>
                      </a:moveTo>
                      <a:lnTo>
                        <a:pt x="9" y="0"/>
                      </a:lnTo>
                      <a:lnTo>
                        <a:pt x="3" y="0"/>
                      </a:lnTo>
                      <a:lnTo>
                        <a:pt x="0" y="2"/>
                      </a:lnTo>
                      <a:lnTo>
                        <a:pt x="7" y="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136"/>
                <p:cNvSpPr>
                  <a:spLocks/>
                </p:cNvSpPr>
                <p:nvPr/>
              </p:nvSpPr>
              <p:spPr bwMode="auto">
                <a:xfrm>
                  <a:off x="4848404" y="2578593"/>
                  <a:ext cx="8646" cy="11337"/>
                </a:xfrm>
                <a:custGeom>
                  <a:avLst/>
                  <a:gdLst>
                    <a:gd name="T0" fmla="*/ 0 w 9"/>
                    <a:gd name="T1" fmla="*/ 0 h 13"/>
                    <a:gd name="T2" fmla="*/ 0 w 9"/>
                    <a:gd name="T3" fmla="*/ 8 h 13"/>
                    <a:gd name="T4" fmla="*/ 1 w 9"/>
                    <a:gd name="T5" fmla="*/ 13 h 13"/>
                    <a:gd name="T6" fmla="*/ 9 w 9"/>
                    <a:gd name="T7" fmla="*/ 13 h 13"/>
                    <a:gd name="T8" fmla="*/ 5 w 9"/>
                    <a:gd name="T9" fmla="*/ 6 h 13"/>
                    <a:gd name="T10" fmla="*/ 0 w 9"/>
                    <a:gd name="T11" fmla="*/ 0 h 13"/>
                  </a:gdLst>
                  <a:ahLst/>
                  <a:cxnLst>
                    <a:cxn ang="0">
                      <a:pos x="T0" y="T1"/>
                    </a:cxn>
                    <a:cxn ang="0">
                      <a:pos x="T2" y="T3"/>
                    </a:cxn>
                    <a:cxn ang="0">
                      <a:pos x="T4" y="T5"/>
                    </a:cxn>
                    <a:cxn ang="0">
                      <a:pos x="T6" y="T7"/>
                    </a:cxn>
                    <a:cxn ang="0">
                      <a:pos x="T8" y="T9"/>
                    </a:cxn>
                    <a:cxn ang="0">
                      <a:pos x="T10" y="T11"/>
                    </a:cxn>
                  </a:cxnLst>
                  <a:rect l="0" t="0" r="r" b="b"/>
                  <a:pathLst>
                    <a:path w="9" h="13">
                      <a:moveTo>
                        <a:pt x="0" y="0"/>
                      </a:moveTo>
                      <a:lnTo>
                        <a:pt x="0" y="8"/>
                      </a:lnTo>
                      <a:lnTo>
                        <a:pt x="1" y="13"/>
                      </a:lnTo>
                      <a:lnTo>
                        <a:pt x="9" y="13"/>
                      </a:lnTo>
                      <a:lnTo>
                        <a:pt x="5" y="6"/>
                      </a:lnTo>
                      <a:lnTo>
                        <a:pt x="0"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137"/>
                <p:cNvSpPr>
                  <a:spLocks/>
                </p:cNvSpPr>
                <p:nvPr/>
              </p:nvSpPr>
              <p:spPr bwMode="auto">
                <a:xfrm>
                  <a:off x="4848404" y="2578593"/>
                  <a:ext cx="8646" cy="11337"/>
                </a:xfrm>
                <a:custGeom>
                  <a:avLst/>
                  <a:gdLst>
                    <a:gd name="T0" fmla="*/ 0 w 9"/>
                    <a:gd name="T1" fmla="*/ 0 h 13"/>
                    <a:gd name="T2" fmla="*/ 0 w 9"/>
                    <a:gd name="T3" fmla="*/ 8 h 13"/>
                    <a:gd name="T4" fmla="*/ 1 w 9"/>
                    <a:gd name="T5" fmla="*/ 13 h 13"/>
                    <a:gd name="T6" fmla="*/ 9 w 9"/>
                    <a:gd name="T7" fmla="*/ 13 h 13"/>
                    <a:gd name="T8" fmla="*/ 5 w 9"/>
                    <a:gd name="T9" fmla="*/ 6 h 13"/>
                    <a:gd name="T10" fmla="*/ 0 w 9"/>
                    <a:gd name="T11" fmla="*/ 0 h 13"/>
                  </a:gdLst>
                  <a:ahLst/>
                  <a:cxnLst>
                    <a:cxn ang="0">
                      <a:pos x="T0" y="T1"/>
                    </a:cxn>
                    <a:cxn ang="0">
                      <a:pos x="T2" y="T3"/>
                    </a:cxn>
                    <a:cxn ang="0">
                      <a:pos x="T4" y="T5"/>
                    </a:cxn>
                    <a:cxn ang="0">
                      <a:pos x="T6" y="T7"/>
                    </a:cxn>
                    <a:cxn ang="0">
                      <a:pos x="T8" y="T9"/>
                    </a:cxn>
                    <a:cxn ang="0">
                      <a:pos x="T10" y="T11"/>
                    </a:cxn>
                  </a:cxnLst>
                  <a:rect l="0" t="0" r="r" b="b"/>
                  <a:pathLst>
                    <a:path w="9" h="13">
                      <a:moveTo>
                        <a:pt x="0" y="0"/>
                      </a:moveTo>
                      <a:lnTo>
                        <a:pt x="0" y="8"/>
                      </a:lnTo>
                      <a:lnTo>
                        <a:pt x="1" y="13"/>
                      </a:lnTo>
                      <a:lnTo>
                        <a:pt x="9" y="13"/>
                      </a:lnTo>
                      <a:lnTo>
                        <a:pt x="5" y="6"/>
                      </a:lnTo>
                      <a:lnTo>
                        <a:pt x="0"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Freeform 138"/>
                <p:cNvSpPr>
                  <a:spLocks/>
                </p:cNvSpPr>
                <p:nvPr/>
              </p:nvSpPr>
              <p:spPr bwMode="auto">
                <a:xfrm>
                  <a:off x="4857050" y="2588186"/>
                  <a:ext cx="43231" cy="64531"/>
                </a:xfrm>
                <a:custGeom>
                  <a:avLst/>
                  <a:gdLst>
                    <a:gd name="T0" fmla="*/ 13 w 45"/>
                    <a:gd name="T1" fmla="*/ 29 h 74"/>
                    <a:gd name="T2" fmla="*/ 17 w 45"/>
                    <a:gd name="T3" fmla="*/ 34 h 74"/>
                    <a:gd name="T4" fmla="*/ 22 w 45"/>
                    <a:gd name="T5" fmla="*/ 47 h 74"/>
                    <a:gd name="T6" fmla="*/ 30 w 45"/>
                    <a:gd name="T7" fmla="*/ 53 h 74"/>
                    <a:gd name="T8" fmla="*/ 28 w 45"/>
                    <a:gd name="T9" fmla="*/ 57 h 74"/>
                    <a:gd name="T10" fmla="*/ 34 w 45"/>
                    <a:gd name="T11" fmla="*/ 59 h 74"/>
                    <a:gd name="T12" fmla="*/ 41 w 45"/>
                    <a:gd name="T13" fmla="*/ 66 h 74"/>
                    <a:gd name="T14" fmla="*/ 45 w 45"/>
                    <a:gd name="T15" fmla="*/ 74 h 74"/>
                    <a:gd name="T16" fmla="*/ 45 w 45"/>
                    <a:gd name="T17" fmla="*/ 72 h 74"/>
                    <a:gd name="T18" fmla="*/ 41 w 45"/>
                    <a:gd name="T19" fmla="*/ 64 h 74"/>
                    <a:gd name="T20" fmla="*/ 24 w 45"/>
                    <a:gd name="T21" fmla="*/ 44 h 74"/>
                    <a:gd name="T22" fmla="*/ 15 w 45"/>
                    <a:gd name="T23" fmla="*/ 30 h 74"/>
                    <a:gd name="T24" fmla="*/ 4 w 45"/>
                    <a:gd name="T25" fmla="*/ 2 h 74"/>
                    <a:gd name="T26" fmla="*/ 2 w 45"/>
                    <a:gd name="T27" fmla="*/ 0 h 74"/>
                    <a:gd name="T28" fmla="*/ 0 w 45"/>
                    <a:gd name="T29" fmla="*/ 2 h 74"/>
                    <a:gd name="T30" fmla="*/ 13 w 45"/>
                    <a:gd name="T31" fmla="*/ 2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74">
                      <a:moveTo>
                        <a:pt x="13" y="29"/>
                      </a:moveTo>
                      <a:lnTo>
                        <a:pt x="17" y="34"/>
                      </a:lnTo>
                      <a:lnTo>
                        <a:pt x="22" y="47"/>
                      </a:lnTo>
                      <a:lnTo>
                        <a:pt x="30" y="53"/>
                      </a:lnTo>
                      <a:lnTo>
                        <a:pt x="28" y="57"/>
                      </a:lnTo>
                      <a:lnTo>
                        <a:pt x="34" y="59"/>
                      </a:lnTo>
                      <a:lnTo>
                        <a:pt x="41" y="66"/>
                      </a:lnTo>
                      <a:lnTo>
                        <a:pt x="45" y="74"/>
                      </a:lnTo>
                      <a:lnTo>
                        <a:pt x="45" y="72"/>
                      </a:lnTo>
                      <a:lnTo>
                        <a:pt x="41" y="64"/>
                      </a:lnTo>
                      <a:lnTo>
                        <a:pt x="24" y="44"/>
                      </a:lnTo>
                      <a:lnTo>
                        <a:pt x="15" y="30"/>
                      </a:lnTo>
                      <a:lnTo>
                        <a:pt x="4" y="2"/>
                      </a:lnTo>
                      <a:lnTo>
                        <a:pt x="2" y="0"/>
                      </a:lnTo>
                      <a:lnTo>
                        <a:pt x="0" y="2"/>
                      </a:lnTo>
                      <a:lnTo>
                        <a:pt x="13" y="29"/>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139"/>
                <p:cNvSpPr>
                  <a:spLocks/>
                </p:cNvSpPr>
                <p:nvPr/>
              </p:nvSpPr>
              <p:spPr bwMode="auto">
                <a:xfrm>
                  <a:off x="4857050" y="2588186"/>
                  <a:ext cx="43231" cy="64531"/>
                </a:xfrm>
                <a:custGeom>
                  <a:avLst/>
                  <a:gdLst>
                    <a:gd name="T0" fmla="*/ 13 w 45"/>
                    <a:gd name="T1" fmla="*/ 29 h 74"/>
                    <a:gd name="T2" fmla="*/ 17 w 45"/>
                    <a:gd name="T3" fmla="*/ 34 h 74"/>
                    <a:gd name="T4" fmla="*/ 22 w 45"/>
                    <a:gd name="T5" fmla="*/ 47 h 74"/>
                    <a:gd name="T6" fmla="*/ 30 w 45"/>
                    <a:gd name="T7" fmla="*/ 53 h 74"/>
                    <a:gd name="T8" fmla="*/ 28 w 45"/>
                    <a:gd name="T9" fmla="*/ 57 h 74"/>
                    <a:gd name="T10" fmla="*/ 34 w 45"/>
                    <a:gd name="T11" fmla="*/ 59 h 74"/>
                    <a:gd name="T12" fmla="*/ 41 w 45"/>
                    <a:gd name="T13" fmla="*/ 66 h 74"/>
                    <a:gd name="T14" fmla="*/ 45 w 45"/>
                    <a:gd name="T15" fmla="*/ 74 h 74"/>
                    <a:gd name="T16" fmla="*/ 45 w 45"/>
                    <a:gd name="T17" fmla="*/ 72 h 74"/>
                    <a:gd name="T18" fmla="*/ 41 w 45"/>
                    <a:gd name="T19" fmla="*/ 64 h 74"/>
                    <a:gd name="T20" fmla="*/ 24 w 45"/>
                    <a:gd name="T21" fmla="*/ 44 h 74"/>
                    <a:gd name="T22" fmla="*/ 15 w 45"/>
                    <a:gd name="T23" fmla="*/ 30 h 74"/>
                    <a:gd name="T24" fmla="*/ 4 w 45"/>
                    <a:gd name="T25" fmla="*/ 2 h 74"/>
                    <a:gd name="T26" fmla="*/ 2 w 45"/>
                    <a:gd name="T27" fmla="*/ 0 h 74"/>
                    <a:gd name="T28" fmla="*/ 0 w 45"/>
                    <a:gd name="T29" fmla="*/ 2 h 74"/>
                    <a:gd name="T30" fmla="*/ 13 w 45"/>
                    <a:gd name="T31" fmla="*/ 2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74">
                      <a:moveTo>
                        <a:pt x="13" y="29"/>
                      </a:moveTo>
                      <a:lnTo>
                        <a:pt x="17" y="34"/>
                      </a:lnTo>
                      <a:lnTo>
                        <a:pt x="22" y="47"/>
                      </a:lnTo>
                      <a:lnTo>
                        <a:pt x="30" y="53"/>
                      </a:lnTo>
                      <a:lnTo>
                        <a:pt x="28" y="57"/>
                      </a:lnTo>
                      <a:lnTo>
                        <a:pt x="34" y="59"/>
                      </a:lnTo>
                      <a:lnTo>
                        <a:pt x="41" y="66"/>
                      </a:lnTo>
                      <a:lnTo>
                        <a:pt x="45" y="74"/>
                      </a:lnTo>
                      <a:lnTo>
                        <a:pt x="45" y="72"/>
                      </a:lnTo>
                      <a:lnTo>
                        <a:pt x="41" y="64"/>
                      </a:lnTo>
                      <a:lnTo>
                        <a:pt x="24" y="44"/>
                      </a:lnTo>
                      <a:lnTo>
                        <a:pt x="15" y="30"/>
                      </a:lnTo>
                      <a:lnTo>
                        <a:pt x="4" y="2"/>
                      </a:lnTo>
                      <a:lnTo>
                        <a:pt x="2" y="0"/>
                      </a:lnTo>
                      <a:lnTo>
                        <a:pt x="0" y="2"/>
                      </a:lnTo>
                      <a:lnTo>
                        <a:pt x="13" y="29"/>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55" name="Group 154"/>
              <p:cNvGrpSpPr/>
              <p:nvPr/>
            </p:nvGrpSpPr>
            <p:grpSpPr>
              <a:xfrm>
                <a:off x="4508320" y="2295180"/>
                <a:ext cx="369866" cy="163944"/>
                <a:chOff x="4508320" y="2295180"/>
                <a:chExt cx="369866" cy="163944"/>
              </a:xfrm>
              <a:grpFill/>
            </p:grpSpPr>
            <p:sp>
              <p:nvSpPr>
                <p:cNvPr id="203" name="Freeform 127"/>
                <p:cNvSpPr>
                  <a:spLocks/>
                </p:cNvSpPr>
                <p:nvPr/>
              </p:nvSpPr>
              <p:spPr bwMode="auto">
                <a:xfrm>
                  <a:off x="4508320" y="2295180"/>
                  <a:ext cx="369866" cy="163944"/>
                </a:xfrm>
                <a:custGeom>
                  <a:avLst/>
                  <a:gdLst>
                    <a:gd name="T0" fmla="*/ 295 w 385"/>
                    <a:gd name="T1" fmla="*/ 0 h 188"/>
                    <a:gd name="T2" fmla="*/ 10 w 385"/>
                    <a:gd name="T3" fmla="*/ 116 h 188"/>
                    <a:gd name="T4" fmla="*/ 25 w 385"/>
                    <a:gd name="T5" fmla="*/ 96 h 188"/>
                    <a:gd name="T6" fmla="*/ 40 w 385"/>
                    <a:gd name="T7" fmla="*/ 79 h 188"/>
                    <a:gd name="T8" fmla="*/ 57 w 385"/>
                    <a:gd name="T9" fmla="*/ 60 h 188"/>
                    <a:gd name="T10" fmla="*/ 73 w 385"/>
                    <a:gd name="T11" fmla="*/ 67 h 188"/>
                    <a:gd name="T12" fmla="*/ 90 w 385"/>
                    <a:gd name="T13" fmla="*/ 52 h 188"/>
                    <a:gd name="T14" fmla="*/ 107 w 385"/>
                    <a:gd name="T15" fmla="*/ 43 h 188"/>
                    <a:gd name="T16" fmla="*/ 135 w 385"/>
                    <a:gd name="T17" fmla="*/ 49 h 188"/>
                    <a:gd name="T18" fmla="*/ 139 w 385"/>
                    <a:gd name="T19" fmla="*/ 58 h 188"/>
                    <a:gd name="T20" fmla="*/ 149 w 385"/>
                    <a:gd name="T21" fmla="*/ 75 h 188"/>
                    <a:gd name="T22" fmla="*/ 173 w 385"/>
                    <a:gd name="T23" fmla="*/ 86 h 188"/>
                    <a:gd name="T24" fmla="*/ 188 w 385"/>
                    <a:gd name="T25" fmla="*/ 98 h 188"/>
                    <a:gd name="T26" fmla="*/ 207 w 385"/>
                    <a:gd name="T27" fmla="*/ 105 h 188"/>
                    <a:gd name="T28" fmla="*/ 222 w 385"/>
                    <a:gd name="T29" fmla="*/ 113 h 188"/>
                    <a:gd name="T30" fmla="*/ 214 w 385"/>
                    <a:gd name="T31" fmla="*/ 133 h 188"/>
                    <a:gd name="T32" fmla="*/ 207 w 385"/>
                    <a:gd name="T33" fmla="*/ 148 h 188"/>
                    <a:gd name="T34" fmla="*/ 213 w 385"/>
                    <a:gd name="T35" fmla="*/ 169 h 188"/>
                    <a:gd name="T36" fmla="*/ 226 w 385"/>
                    <a:gd name="T37" fmla="*/ 154 h 188"/>
                    <a:gd name="T38" fmla="*/ 243 w 385"/>
                    <a:gd name="T39" fmla="*/ 173 h 188"/>
                    <a:gd name="T40" fmla="*/ 246 w 385"/>
                    <a:gd name="T41" fmla="*/ 169 h 188"/>
                    <a:gd name="T42" fmla="*/ 267 w 385"/>
                    <a:gd name="T43" fmla="*/ 173 h 188"/>
                    <a:gd name="T44" fmla="*/ 282 w 385"/>
                    <a:gd name="T45" fmla="*/ 178 h 188"/>
                    <a:gd name="T46" fmla="*/ 282 w 385"/>
                    <a:gd name="T47" fmla="*/ 165 h 188"/>
                    <a:gd name="T48" fmla="*/ 258 w 385"/>
                    <a:gd name="T49" fmla="*/ 150 h 188"/>
                    <a:gd name="T50" fmla="*/ 248 w 385"/>
                    <a:gd name="T51" fmla="*/ 126 h 188"/>
                    <a:gd name="T52" fmla="*/ 265 w 385"/>
                    <a:gd name="T53" fmla="*/ 152 h 188"/>
                    <a:gd name="T54" fmla="*/ 278 w 385"/>
                    <a:gd name="T55" fmla="*/ 152 h 188"/>
                    <a:gd name="T56" fmla="*/ 258 w 385"/>
                    <a:gd name="T57" fmla="*/ 116 h 188"/>
                    <a:gd name="T58" fmla="*/ 258 w 385"/>
                    <a:gd name="T59" fmla="*/ 90 h 188"/>
                    <a:gd name="T60" fmla="*/ 261 w 385"/>
                    <a:gd name="T61" fmla="*/ 86 h 188"/>
                    <a:gd name="T62" fmla="*/ 258 w 385"/>
                    <a:gd name="T63" fmla="*/ 75 h 188"/>
                    <a:gd name="T64" fmla="*/ 252 w 385"/>
                    <a:gd name="T65" fmla="*/ 64 h 188"/>
                    <a:gd name="T66" fmla="*/ 258 w 385"/>
                    <a:gd name="T67" fmla="*/ 60 h 188"/>
                    <a:gd name="T68" fmla="*/ 260 w 385"/>
                    <a:gd name="T69" fmla="*/ 43 h 188"/>
                    <a:gd name="T70" fmla="*/ 267 w 385"/>
                    <a:gd name="T71" fmla="*/ 36 h 188"/>
                    <a:gd name="T72" fmla="*/ 280 w 385"/>
                    <a:gd name="T73" fmla="*/ 34 h 188"/>
                    <a:gd name="T74" fmla="*/ 282 w 385"/>
                    <a:gd name="T75" fmla="*/ 20 h 188"/>
                    <a:gd name="T76" fmla="*/ 291 w 385"/>
                    <a:gd name="T77" fmla="*/ 20 h 188"/>
                    <a:gd name="T78" fmla="*/ 293 w 385"/>
                    <a:gd name="T79" fmla="*/ 37 h 188"/>
                    <a:gd name="T80" fmla="*/ 275 w 385"/>
                    <a:gd name="T81" fmla="*/ 49 h 188"/>
                    <a:gd name="T82" fmla="*/ 278 w 385"/>
                    <a:gd name="T83" fmla="*/ 71 h 188"/>
                    <a:gd name="T84" fmla="*/ 282 w 385"/>
                    <a:gd name="T85" fmla="*/ 81 h 188"/>
                    <a:gd name="T86" fmla="*/ 269 w 385"/>
                    <a:gd name="T87" fmla="*/ 101 h 188"/>
                    <a:gd name="T88" fmla="*/ 278 w 385"/>
                    <a:gd name="T89" fmla="*/ 88 h 188"/>
                    <a:gd name="T90" fmla="*/ 286 w 385"/>
                    <a:gd name="T91" fmla="*/ 101 h 188"/>
                    <a:gd name="T92" fmla="*/ 276 w 385"/>
                    <a:gd name="T93" fmla="*/ 105 h 188"/>
                    <a:gd name="T94" fmla="*/ 278 w 385"/>
                    <a:gd name="T95" fmla="*/ 113 h 188"/>
                    <a:gd name="T96" fmla="*/ 291 w 385"/>
                    <a:gd name="T97" fmla="*/ 120 h 188"/>
                    <a:gd name="T98" fmla="*/ 303 w 385"/>
                    <a:gd name="T99" fmla="*/ 126 h 188"/>
                    <a:gd name="T100" fmla="*/ 291 w 385"/>
                    <a:gd name="T101" fmla="*/ 128 h 188"/>
                    <a:gd name="T102" fmla="*/ 293 w 385"/>
                    <a:gd name="T103" fmla="*/ 156 h 188"/>
                    <a:gd name="T104" fmla="*/ 305 w 385"/>
                    <a:gd name="T105" fmla="*/ 158 h 188"/>
                    <a:gd name="T106" fmla="*/ 312 w 385"/>
                    <a:gd name="T107" fmla="*/ 146 h 188"/>
                    <a:gd name="T108" fmla="*/ 322 w 385"/>
                    <a:gd name="T109" fmla="*/ 143 h 188"/>
                    <a:gd name="T110" fmla="*/ 320 w 385"/>
                    <a:gd name="T111" fmla="*/ 165 h 188"/>
                    <a:gd name="T112" fmla="*/ 331 w 385"/>
                    <a:gd name="T113" fmla="*/ 173 h 188"/>
                    <a:gd name="T114" fmla="*/ 329 w 385"/>
                    <a:gd name="T115" fmla="*/ 184 h 188"/>
                    <a:gd name="T116" fmla="*/ 350 w 385"/>
                    <a:gd name="T117" fmla="*/ 184 h 188"/>
                    <a:gd name="T118" fmla="*/ 370 w 385"/>
                    <a:gd name="T119" fmla="*/ 165 h 188"/>
                    <a:gd name="T120" fmla="*/ 382 w 385"/>
                    <a:gd name="T121" fmla="*/ 146 h 188"/>
                    <a:gd name="T122" fmla="*/ 382 w 385"/>
                    <a:gd name="T123" fmla="*/ 124 h 188"/>
                    <a:gd name="T124" fmla="*/ 329 w 385"/>
                    <a:gd name="T125" fmla="*/ 126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5" h="188">
                      <a:moveTo>
                        <a:pt x="329" y="126"/>
                      </a:moveTo>
                      <a:lnTo>
                        <a:pt x="318" y="79"/>
                      </a:lnTo>
                      <a:lnTo>
                        <a:pt x="295" y="0"/>
                      </a:lnTo>
                      <a:lnTo>
                        <a:pt x="139" y="34"/>
                      </a:lnTo>
                      <a:lnTo>
                        <a:pt x="0" y="60"/>
                      </a:lnTo>
                      <a:lnTo>
                        <a:pt x="10" y="116"/>
                      </a:lnTo>
                      <a:lnTo>
                        <a:pt x="15" y="109"/>
                      </a:lnTo>
                      <a:lnTo>
                        <a:pt x="21" y="103"/>
                      </a:lnTo>
                      <a:lnTo>
                        <a:pt x="25" y="96"/>
                      </a:lnTo>
                      <a:lnTo>
                        <a:pt x="32" y="88"/>
                      </a:lnTo>
                      <a:lnTo>
                        <a:pt x="34" y="83"/>
                      </a:lnTo>
                      <a:lnTo>
                        <a:pt x="40" y="79"/>
                      </a:lnTo>
                      <a:lnTo>
                        <a:pt x="47" y="81"/>
                      </a:lnTo>
                      <a:lnTo>
                        <a:pt x="57" y="67"/>
                      </a:lnTo>
                      <a:lnTo>
                        <a:pt x="57" y="60"/>
                      </a:lnTo>
                      <a:lnTo>
                        <a:pt x="58" y="60"/>
                      </a:lnTo>
                      <a:lnTo>
                        <a:pt x="66" y="66"/>
                      </a:lnTo>
                      <a:lnTo>
                        <a:pt x="73" y="67"/>
                      </a:lnTo>
                      <a:lnTo>
                        <a:pt x="83" y="66"/>
                      </a:lnTo>
                      <a:lnTo>
                        <a:pt x="85" y="60"/>
                      </a:lnTo>
                      <a:lnTo>
                        <a:pt x="90" y="52"/>
                      </a:lnTo>
                      <a:lnTo>
                        <a:pt x="98" y="52"/>
                      </a:lnTo>
                      <a:lnTo>
                        <a:pt x="102" y="45"/>
                      </a:lnTo>
                      <a:lnTo>
                        <a:pt x="107" y="43"/>
                      </a:lnTo>
                      <a:lnTo>
                        <a:pt x="115" y="45"/>
                      </a:lnTo>
                      <a:lnTo>
                        <a:pt x="120" y="51"/>
                      </a:lnTo>
                      <a:lnTo>
                        <a:pt x="135" y="49"/>
                      </a:lnTo>
                      <a:lnTo>
                        <a:pt x="135" y="49"/>
                      </a:lnTo>
                      <a:lnTo>
                        <a:pt x="134" y="56"/>
                      </a:lnTo>
                      <a:lnTo>
                        <a:pt x="139" y="58"/>
                      </a:lnTo>
                      <a:lnTo>
                        <a:pt x="141" y="66"/>
                      </a:lnTo>
                      <a:lnTo>
                        <a:pt x="147" y="71"/>
                      </a:lnTo>
                      <a:lnTo>
                        <a:pt x="149" y="75"/>
                      </a:lnTo>
                      <a:lnTo>
                        <a:pt x="162" y="75"/>
                      </a:lnTo>
                      <a:lnTo>
                        <a:pt x="169" y="79"/>
                      </a:lnTo>
                      <a:lnTo>
                        <a:pt x="173" y="86"/>
                      </a:lnTo>
                      <a:lnTo>
                        <a:pt x="171" y="92"/>
                      </a:lnTo>
                      <a:lnTo>
                        <a:pt x="179" y="98"/>
                      </a:lnTo>
                      <a:lnTo>
                        <a:pt x="188" y="98"/>
                      </a:lnTo>
                      <a:lnTo>
                        <a:pt x="196" y="99"/>
                      </a:lnTo>
                      <a:lnTo>
                        <a:pt x="199" y="103"/>
                      </a:lnTo>
                      <a:lnTo>
                        <a:pt x="207" y="105"/>
                      </a:lnTo>
                      <a:lnTo>
                        <a:pt x="214" y="101"/>
                      </a:lnTo>
                      <a:lnTo>
                        <a:pt x="222" y="107"/>
                      </a:lnTo>
                      <a:lnTo>
                        <a:pt x="222" y="113"/>
                      </a:lnTo>
                      <a:lnTo>
                        <a:pt x="218" y="118"/>
                      </a:lnTo>
                      <a:lnTo>
                        <a:pt x="220" y="126"/>
                      </a:lnTo>
                      <a:lnTo>
                        <a:pt x="214" y="133"/>
                      </a:lnTo>
                      <a:lnTo>
                        <a:pt x="213" y="141"/>
                      </a:lnTo>
                      <a:lnTo>
                        <a:pt x="209" y="146"/>
                      </a:lnTo>
                      <a:lnTo>
                        <a:pt x="207" y="148"/>
                      </a:lnTo>
                      <a:lnTo>
                        <a:pt x="205" y="154"/>
                      </a:lnTo>
                      <a:lnTo>
                        <a:pt x="207" y="161"/>
                      </a:lnTo>
                      <a:lnTo>
                        <a:pt x="213" y="169"/>
                      </a:lnTo>
                      <a:lnTo>
                        <a:pt x="218" y="161"/>
                      </a:lnTo>
                      <a:lnTo>
                        <a:pt x="218" y="156"/>
                      </a:lnTo>
                      <a:lnTo>
                        <a:pt x="226" y="154"/>
                      </a:lnTo>
                      <a:lnTo>
                        <a:pt x="229" y="161"/>
                      </a:lnTo>
                      <a:lnTo>
                        <a:pt x="235" y="167"/>
                      </a:lnTo>
                      <a:lnTo>
                        <a:pt x="243" y="173"/>
                      </a:lnTo>
                      <a:lnTo>
                        <a:pt x="243" y="165"/>
                      </a:lnTo>
                      <a:lnTo>
                        <a:pt x="243" y="161"/>
                      </a:lnTo>
                      <a:lnTo>
                        <a:pt x="246" y="169"/>
                      </a:lnTo>
                      <a:lnTo>
                        <a:pt x="252" y="175"/>
                      </a:lnTo>
                      <a:lnTo>
                        <a:pt x="260" y="173"/>
                      </a:lnTo>
                      <a:lnTo>
                        <a:pt x="267" y="173"/>
                      </a:lnTo>
                      <a:lnTo>
                        <a:pt x="273" y="180"/>
                      </a:lnTo>
                      <a:lnTo>
                        <a:pt x="275" y="178"/>
                      </a:lnTo>
                      <a:lnTo>
                        <a:pt x="282" y="178"/>
                      </a:lnTo>
                      <a:lnTo>
                        <a:pt x="288" y="184"/>
                      </a:lnTo>
                      <a:lnTo>
                        <a:pt x="290" y="178"/>
                      </a:lnTo>
                      <a:lnTo>
                        <a:pt x="282" y="165"/>
                      </a:lnTo>
                      <a:lnTo>
                        <a:pt x="275" y="161"/>
                      </a:lnTo>
                      <a:lnTo>
                        <a:pt x="267" y="156"/>
                      </a:lnTo>
                      <a:lnTo>
                        <a:pt x="258" y="150"/>
                      </a:lnTo>
                      <a:lnTo>
                        <a:pt x="254" y="145"/>
                      </a:lnTo>
                      <a:lnTo>
                        <a:pt x="248" y="131"/>
                      </a:lnTo>
                      <a:lnTo>
                        <a:pt x="248" y="126"/>
                      </a:lnTo>
                      <a:lnTo>
                        <a:pt x="250" y="133"/>
                      </a:lnTo>
                      <a:lnTo>
                        <a:pt x="258" y="146"/>
                      </a:lnTo>
                      <a:lnTo>
                        <a:pt x="265" y="152"/>
                      </a:lnTo>
                      <a:lnTo>
                        <a:pt x="271" y="154"/>
                      </a:lnTo>
                      <a:lnTo>
                        <a:pt x="275" y="158"/>
                      </a:lnTo>
                      <a:lnTo>
                        <a:pt x="278" y="152"/>
                      </a:lnTo>
                      <a:lnTo>
                        <a:pt x="265" y="139"/>
                      </a:lnTo>
                      <a:lnTo>
                        <a:pt x="261" y="124"/>
                      </a:lnTo>
                      <a:lnTo>
                        <a:pt x="258" y="116"/>
                      </a:lnTo>
                      <a:lnTo>
                        <a:pt x="260" y="111"/>
                      </a:lnTo>
                      <a:lnTo>
                        <a:pt x="258" y="103"/>
                      </a:lnTo>
                      <a:lnTo>
                        <a:pt x="258" y="90"/>
                      </a:lnTo>
                      <a:lnTo>
                        <a:pt x="252" y="86"/>
                      </a:lnTo>
                      <a:lnTo>
                        <a:pt x="254" y="86"/>
                      </a:lnTo>
                      <a:lnTo>
                        <a:pt x="261" y="86"/>
                      </a:lnTo>
                      <a:lnTo>
                        <a:pt x="263" y="86"/>
                      </a:lnTo>
                      <a:lnTo>
                        <a:pt x="258" y="83"/>
                      </a:lnTo>
                      <a:lnTo>
                        <a:pt x="258" y="75"/>
                      </a:lnTo>
                      <a:lnTo>
                        <a:pt x="243" y="66"/>
                      </a:lnTo>
                      <a:lnTo>
                        <a:pt x="248" y="64"/>
                      </a:lnTo>
                      <a:lnTo>
                        <a:pt x="252" y="64"/>
                      </a:lnTo>
                      <a:lnTo>
                        <a:pt x="258" y="64"/>
                      </a:lnTo>
                      <a:lnTo>
                        <a:pt x="252" y="58"/>
                      </a:lnTo>
                      <a:lnTo>
                        <a:pt x="258" y="60"/>
                      </a:lnTo>
                      <a:lnTo>
                        <a:pt x="258" y="51"/>
                      </a:lnTo>
                      <a:lnTo>
                        <a:pt x="258" y="47"/>
                      </a:lnTo>
                      <a:lnTo>
                        <a:pt x="260" y="43"/>
                      </a:lnTo>
                      <a:lnTo>
                        <a:pt x="265" y="51"/>
                      </a:lnTo>
                      <a:lnTo>
                        <a:pt x="265" y="39"/>
                      </a:lnTo>
                      <a:lnTo>
                        <a:pt x="267" y="36"/>
                      </a:lnTo>
                      <a:lnTo>
                        <a:pt x="269" y="43"/>
                      </a:lnTo>
                      <a:lnTo>
                        <a:pt x="275" y="41"/>
                      </a:lnTo>
                      <a:lnTo>
                        <a:pt x="280" y="34"/>
                      </a:lnTo>
                      <a:lnTo>
                        <a:pt x="276" y="26"/>
                      </a:lnTo>
                      <a:lnTo>
                        <a:pt x="276" y="22"/>
                      </a:lnTo>
                      <a:lnTo>
                        <a:pt x="282" y="20"/>
                      </a:lnTo>
                      <a:lnTo>
                        <a:pt x="288" y="19"/>
                      </a:lnTo>
                      <a:lnTo>
                        <a:pt x="286" y="26"/>
                      </a:lnTo>
                      <a:lnTo>
                        <a:pt x="291" y="20"/>
                      </a:lnTo>
                      <a:lnTo>
                        <a:pt x="293" y="22"/>
                      </a:lnTo>
                      <a:lnTo>
                        <a:pt x="284" y="37"/>
                      </a:lnTo>
                      <a:lnTo>
                        <a:pt x="293" y="37"/>
                      </a:lnTo>
                      <a:lnTo>
                        <a:pt x="288" y="41"/>
                      </a:lnTo>
                      <a:lnTo>
                        <a:pt x="280" y="43"/>
                      </a:lnTo>
                      <a:lnTo>
                        <a:pt x="275" y="49"/>
                      </a:lnTo>
                      <a:lnTo>
                        <a:pt x="271" y="69"/>
                      </a:lnTo>
                      <a:lnTo>
                        <a:pt x="276" y="77"/>
                      </a:lnTo>
                      <a:lnTo>
                        <a:pt x="278" y="71"/>
                      </a:lnTo>
                      <a:lnTo>
                        <a:pt x="282" y="71"/>
                      </a:lnTo>
                      <a:lnTo>
                        <a:pt x="282" y="77"/>
                      </a:lnTo>
                      <a:lnTo>
                        <a:pt x="282" y="81"/>
                      </a:lnTo>
                      <a:lnTo>
                        <a:pt x="276" y="86"/>
                      </a:lnTo>
                      <a:lnTo>
                        <a:pt x="269" y="88"/>
                      </a:lnTo>
                      <a:lnTo>
                        <a:pt x="269" y="101"/>
                      </a:lnTo>
                      <a:lnTo>
                        <a:pt x="271" y="96"/>
                      </a:lnTo>
                      <a:lnTo>
                        <a:pt x="276" y="90"/>
                      </a:lnTo>
                      <a:lnTo>
                        <a:pt x="278" y="88"/>
                      </a:lnTo>
                      <a:lnTo>
                        <a:pt x="284" y="96"/>
                      </a:lnTo>
                      <a:lnTo>
                        <a:pt x="290" y="96"/>
                      </a:lnTo>
                      <a:lnTo>
                        <a:pt x="286" y="101"/>
                      </a:lnTo>
                      <a:lnTo>
                        <a:pt x="290" y="109"/>
                      </a:lnTo>
                      <a:lnTo>
                        <a:pt x="282" y="103"/>
                      </a:lnTo>
                      <a:lnTo>
                        <a:pt x="276" y="105"/>
                      </a:lnTo>
                      <a:lnTo>
                        <a:pt x="275" y="113"/>
                      </a:lnTo>
                      <a:lnTo>
                        <a:pt x="278" y="120"/>
                      </a:lnTo>
                      <a:lnTo>
                        <a:pt x="278" y="113"/>
                      </a:lnTo>
                      <a:lnTo>
                        <a:pt x="286" y="111"/>
                      </a:lnTo>
                      <a:lnTo>
                        <a:pt x="290" y="113"/>
                      </a:lnTo>
                      <a:lnTo>
                        <a:pt x="291" y="120"/>
                      </a:lnTo>
                      <a:lnTo>
                        <a:pt x="301" y="122"/>
                      </a:lnTo>
                      <a:lnTo>
                        <a:pt x="307" y="120"/>
                      </a:lnTo>
                      <a:lnTo>
                        <a:pt x="303" y="126"/>
                      </a:lnTo>
                      <a:lnTo>
                        <a:pt x="286" y="124"/>
                      </a:lnTo>
                      <a:lnTo>
                        <a:pt x="284" y="131"/>
                      </a:lnTo>
                      <a:lnTo>
                        <a:pt x="291" y="128"/>
                      </a:lnTo>
                      <a:lnTo>
                        <a:pt x="288" y="141"/>
                      </a:lnTo>
                      <a:lnTo>
                        <a:pt x="288" y="148"/>
                      </a:lnTo>
                      <a:lnTo>
                        <a:pt x="293" y="156"/>
                      </a:lnTo>
                      <a:lnTo>
                        <a:pt x="291" y="148"/>
                      </a:lnTo>
                      <a:lnTo>
                        <a:pt x="299" y="152"/>
                      </a:lnTo>
                      <a:lnTo>
                        <a:pt x="305" y="158"/>
                      </a:lnTo>
                      <a:lnTo>
                        <a:pt x="312" y="160"/>
                      </a:lnTo>
                      <a:lnTo>
                        <a:pt x="310" y="154"/>
                      </a:lnTo>
                      <a:lnTo>
                        <a:pt x="312" y="146"/>
                      </a:lnTo>
                      <a:lnTo>
                        <a:pt x="312" y="154"/>
                      </a:lnTo>
                      <a:lnTo>
                        <a:pt x="316" y="156"/>
                      </a:lnTo>
                      <a:lnTo>
                        <a:pt x="322" y="143"/>
                      </a:lnTo>
                      <a:lnTo>
                        <a:pt x="322" y="156"/>
                      </a:lnTo>
                      <a:lnTo>
                        <a:pt x="325" y="158"/>
                      </a:lnTo>
                      <a:lnTo>
                        <a:pt x="320" y="165"/>
                      </a:lnTo>
                      <a:lnTo>
                        <a:pt x="322" y="171"/>
                      </a:lnTo>
                      <a:lnTo>
                        <a:pt x="327" y="167"/>
                      </a:lnTo>
                      <a:lnTo>
                        <a:pt x="331" y="173"/>
                      </a:lnTo>
                      <a:lnTo>
                        <a:pt x="337" y="169"/>
                      </a:lnTo>
                      <a:lnTo>
                        <a:pt x="335" y="177"/>
                      </a:lnTo>
                      <a:lnTo>
                        <a:pt x="329" y="184"/>
                      </a:lnTo>
                      <a:lnTo>
                        <a:pt x="329" y="188"/>
                      </a:lnTo>
                      <a:lnTo>
                        <a:pt x="344" y="184"/>
                      </a:lnTo>
                      <a:lnTo>
                        <a:pt x="350" y="184"/>
                      </a:lnTo>
                      <a:lnTo>
                        <a:pt x="355" y="177"/>
                      </a:lnTo>
                      <a:lnTo>
                        <a:pt x="370" y="171"/>
                      </a:lnTo>
                      <a:lnTo>
                        <a:pt x="370" y="165"/>
                      </a:lnTo>
                      <a:lnTo>
                        <a:pt x="374" y="158"/>
                      </a:lnTo>
                      <a:lnTo>
                        <a:pt x="378" y="145"/>
                      </a:lnTo>
                      <a:lnTo>
                        <a:pt x="382" y="146"/>
                      </a:lnTo>
                      <a:lnTo>
                        <a:pt x="385" y="133"/>
                      </a:lnTo>
                      <a:lnTo>
                        <a:pt x="378" y="126"/>
                      </a:lnTo>
                      <a:lnTo>
                        <a:pt x="382" y="124"/>
                      </a:lnTo>
                      <a:lnTo>
                        <a:pt x="384" y="122"/>
                      </a:lnTo>
                      <a:lnTo>
                        <a:pt x="335" y="133"/>
                      </a:lnTo>
                      <a:lnTo>
                        <a:pt x="329" y="126"/>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128"/>
                <p:cNvSpPr>
                  <a:spLocks/>
                </p:cNvSpPr>
                <p:nvPr/>
              </p:nvSpPr>
              <p:spPr bwMode="auto">
                <a:xfrm>
                  <a:off x="4707183" y="2383256"/>
                  <a:ext cx="14410" cy="14825"/>
                </a:xfrm>
                <a:custGeom>
                  <a:avLst/>
                  <a:gdLst>
                    <a:gd name="T0" fmla="*/ 15 w 15"/>
                    <a:gd name="T1" fmla="*/ 6 h 17"/>
                    <a:gd name="T2" fmla="*/ 7 w 15"/>
                    <a:gd name="T3" fmla="*/ 0 h 17"/>
                    <a:gd name="T4" fmla="*/ 0 w 15"/>
                    <a:gd name="T5" fmla="*/ 4 h 17"/>
                    <a:gd name="T6" fmla="*/ 6 w 15"/>
                    <a:gd name="T7" fmla="*/ 8 h 17"/>
                    <a:gd name="T8" fmla="*/ 9 w 15"/>
                    <a:gd name="T9" fmla="*/ 12 h 17"/>
                    <a:gd name="T10" fmla="*/ 11 w 15"/>
                    <a:gd name="T11" fmla="*/ 17 h 17"/>
                    <a:gd name="T12" fmla="*/ 15 w 15"/>
                    <a:gd name="T13" fmla="*/ 12 h 17"/>
                    <a:gd name="T14" fmla="*/ 15 w 1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7">
                      <a:moveTo>
                        <a:pt x="15" y="6"/>
                      </a:moveTo>
                      <a:lnTo>
                        <a:pt x="7" y="0"/>
                      </a:lnTo>
                      <a:lnTo>
                        <a:pt x="0" y="4"/>
                      </a:lnTo>
                      <a:lnTo>
                        <a:pt x="6" y="8"/>
                      </a:lnTo>
                      <a:lnTo>
                        <a:pt x="9" y="12"/>
                      </a:lnTo>
                      <a:lnTo>
                        <a:pt x="11" y="17"/>
                      </a:lnTo>
                      <a:lnTo>
                        <a:pt x="15" y="12"/>
                      </a:lnTo>
                      <a:lnTo>
                        <a:pt x="15" y="6"/>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129"/>
                <p:cNvSpPr>
                  <a:spLocks/>
                </p:cNvSpPr>
                <p:nvPr/>
              </p:nvSpPr>
              <p:spPr bwMode="auto">
                <a:xfrm>
                  <a:off x="4707183" y="2383256"/>
                  <a:ext cx="14410" cy="14825"/>
                </a:xfrm>
                <a:custGeom>
                  <a:avLst/>
                  <a:gdLst>
                    <a:gd name="T0" fmla="*/ 15 w 15"/>
                    <a:gd name="T1" fmla="*/ 6 h 17"/>
                    <a:gd name="T2" fmla="*/ 7 w 15"/>
                    <a:gd name="T3" fmla="*/ 0 h 17"/>
                    <a:gd name="T4" fmla="*/ 0 w 15"/>
                    <a:gd name="T5" fmla="*/ 4 h 17"/>
                    <a:gd name="T6" fmla="*/ 6 w 15"/>
                    <a:gd name="T7" fmla="*/ 8 h 17"/>
                    <a:gd name="T8" fmla="*/ 9 w 15"/>
                    <a:gd name="T9" fmla="*/ 12 h 17"/>
                    <a:gd name="T10" fmla="*/ 11 w 15"/>
                    <a:gd name="T11" fmla="*/ 17 h 17"/>
                    <a:gd name="T12" fmla="*/ 15 w 15"/>
                    <a:gd name="T13" fmla="*/ 12 h 17"/>
                    <a:gd name="T14" fmla="*/ 15 w 1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7">
                      <a:moveTo>
                        <a:pt x="15" y="6"/>
                      </a:moveTo>
                      <a:lnTo>
                        <a:pt x="7" y="0"/>
                      </a:lnTo>
                      <a:lnTo>
                        <a:pt x="0" y="4"/>
                      </a:lnTo>
                      <a:lnTo>
                        <a:pt x="6" y="8"/>
                      </a:lnTo>
                      <a:lnTo>
                        <a:pt x="9" y="12"/>
                      </a:lnTo>
                      <a:lnTo>
                        <a:pt x="11" y="17"/>
                      </a:lnTo>
                      <a:lnTo>
                        <a:pt x="15" y="12"/>
                      </a:lnTo>
                      <a:lnTo>
                        <a:pt x="15" y="6"/>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140"/>
                <p:cNvSpPr>
                  <a:spLocks/>
                </p:cNvSpPr>
                <p:nvPr/>
              </p:nvSpPr>
              <p:spPr bwMode="auto">
                <a:xfrm>
                  <a:off x="4865697" y="2440811"/>
                  <a:ext cx="9607" cy="18313"/>
                </a:xfrm>
                <a:custGeom>
                  <a:avLst/>
                  <a:gdLst>
                    <a:gd name="T0" fmla="*/ 4 w 10"/>
                    <a:gd name="T1" fmla="*/ 8 h 21"/>
                    <a:gd name="T2" fmla="*/ 4 w 10"/>
                    <a:gd name="T3" fmla="*/ 15 h 21"/>
                    <a:gd name="T4" fmla="*/ 0 w 10"/>
                    <a:gd name="T5" fmla="*/ 21 h 21"/>
                    <a:gd name="T6" fmla="*/ 6 w 10"/>
                    <a:gd name="T7" fmla="*/ 15 h 21"/>
                    <a:gd name="T8" fmla="*/ 10 w 10"/>
                    <a:gd name="T9" fmla="*/ 0 h 21"/>
                    <a:gd name="T10" fmla="*/ 8 w 10"/>
                    <a:gd name="T11" fmla="*/ 2 h 21"/>
                    <a:gd name="T12" fmla="*/ 4 w 10"/>
                    <a:gd name="T13" fmla="*/ 8 h 21"/>
                  </a:gdLst>
                  <a:ahLst/>
                  <a:cxnLst>
                    <a:cxn ang="0">
                      <a:pos x="T0" y="T1"/>
                    </a:cxn>
                    <a:cxn ang="0">
                      <a:pos x="T2" y="T3"/>
                    </a:cxn>
                    <a:cxn ang="0">
                      <a:pos x="T4" y="T5"/>
                    </a:cxn>
                    <a:cxn ang="0">
                      <a:pos x="T6" y="T7"/>
                    </a:cxn>
                    <a:cxn ang="0">
                      <a:pos x="T8" y="T9"/>
                    </a:cxn>
                    <a:cxn ang="0">
                      <a:pos x="T10" y="T11"/>
                    </a:cxn>
                    <a:cxn ang="0">
                      <a:pos x="T12" y="T13"/>
                    </a:cxn>
                  </a:cxnLst>
                  <a:rect l="0" t="0" r="r" b="b"/>
                  <a:pathLst>
                    <a:path w="10" h="21">
                      <a:moveTo>
                        <a:pt x="4" y="8"/>
                      </a:moveTo>
                      <a:lnTo>
                        <a:pt x="4" y="15"/>
                      </a:lnTo>
                      <a:lnTo>
                        <a:pt x="0" y="21"/>
                      </a:lnTo>
                      <a:lnTo>
                        <a:pt x="6" y="15"/>
                      </a:lnTo>
                      <a:lnTo>
                        <a:pt x="10" y="0"/>
                      </a:lnTo>
                      <a:lnTo>
                        <a:pt x="8" y="2"/>
                      </a:lnTo>
                      <a:lnTo>
                        <a:pt x="4" y="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141"/>
                <p:cNvSpPr>
                  <a:spLocks/>
                </p:cNvSpPr>
                <p:nvPr/>
              </p:nvSpPr>
              <p:spPr bwMode="auto">
                <a:xfrm>
                  <a:off x="4865697" y="2440811"/>
                  <a:ext cx="9607" cy="18313"/>
                </a:xfrm>
                <a:custGeom>
                  <a:avLst/>
                  <a:gdLst>
                    <a:gd name="T0" fmla="*/ 4 w 10"/>
                    <a:gd name="T1" fmla="*/ 8 h 21"/>
                    <a:gd name="T2" fmla="*/ 4 w 10"/>
                    <a:gd name="T3" fmla="*/ 15 h 21"/>
                    <a:gd name="T4" fmla="*/ 0 w 10"/>
                    <a:gd name="T5" fmla="*/ 21 h 21"/>
                    <a:gd name="T6" fmla="*/ 6 w 10"/>
                    <a:gd name="T7" fmla="*/ 15 h 21"/>
                    <a:gd name="T8" fmla="*/ 10 w 10"/>
                    <a:gd name="T9" fmla="*/ 0 h 21"/>
                    <a:gd name="T10" fmla="*/ 8 w 10"/>
                    <a:gd name="T11" fmla="*/ 2 h 21"/>
                    <a:gd name="T12" fmla="*/ 4 w 10"/>
                    <a:gd name="T13" fmla="*/ 8 h 21"/>
                  </a:gdLst>
                  <a:ahLst/>
                  <a:cxnLst>
                    <a:cxn ang="0">
                      <a:pos x="T0" y="T1"/>
                    </a:cxn>
                    <a:cxn ang="0">
                      <a:pos x="T2" y="T3"/>
                    </a:cxn>
                    <a:cxn ang="0">
                      <a:pos x="T4" y="T5"/>
                    </a:cxn>
                    <a:cxn ang="0">
                      <a:pos x="T6" y="T7"/>
                    </a:cxn>
                    <a:cxn ang="0">
                      <a:pos x="T8" y="T9"/>
                    </a:cxn>
                    <a:cxn ang="0">
                      <a:pos x="T10" y="T11"/>
                    </a:cxn>
                    <a:cxn ang="0">
                      <a:pos x="T12" y="T13"/>
                    </a:cxn>
                  </a:cxnLst>
                  <a:rect l="0" t="0" r="r" b="b"/>
                  <a:pathLst>
                    <a:path w="10" h="21">
                      <a:moveTo>
                        <a:pt x="4" y="8"/>
                      </a:moveTo>
                      <a:lnTo>
                        <a:pt x="4" y="15"/>
                      </a:lnTo>
                      <a:lnTo>
                        <a:pt x="0" y="21"/>
                      </a:lnTo>
                      <a:lnTo>
                        <a:pt x="6" y="15"/>
                      </a:lnTo>
                      <a:lnTo>
                        <a:pt x="10" y="0"/>
                      </a:lnTo>
                      <a:lnTo>
                        <a:pt x="8" y="2"/>
                      </a:lnTo>
                      <a:lnTo>
                        <a:pt x="4" y="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142"/>
                <p:cNvSpPr>
                  <a:spLocks/>
                </p:cNvSpPr>
                <p:nvPr/>
              </p:nvSpPr>
              <p:spPr bwMode="auto">
                <a:xfrm>
                  <a:off x="4873382" y="2416393"/>
                  <a:ext cx="4803" cy="26161"/>
                </a:xfrm>
                <a:custGeom>
                  <a:avLst/>
                  <a:gdLst>
                    <a:gd name="T0" fmla="*/ 0 w 5"/>
                    <a:gd name="T1" fmla="*/ 30 h 30"/>
                    <a:gd name="T2" fmla="*/ 2 w 5"/>
                    <a:gd name="T3" fmla="*/ 28 h 30"/>
                    <a:gd name="T4" fmla="*/ 4 w 5"/>
                    <a:gd name="T5" fmla="*/ 21 h 30"/>
                    <a:gd name="T6" fmla="*/ 5 w 5"/>
                    <a:gd name="T7" fmla="*/ 0 h 30"/>
                    <a:gd name="T8" fmla="*/ 4 w 5"/>
                    <a:gd name="T9" fmla="*/ 7 h 30"/>
                    <a:gd name="T10" fmla="*/ 0 w 5"/>
                    <a:gd name="T11" fmla="*/ 30 h 30"/>
                  </a:gdLst>
                  <a:ahLst/>
                  <a:cxnLst>
                    <a:cxn ang="0">
                      <a:pos x="T0" y="T1"/>
                    </a:cxn>
                    <a:cxn ang="0">
                      <a:pos x="T2" y="T3"/>
                    </a:cxn>
                    <a:cxn ang="0">
                      <a:pos x="T4" y="T5"/>
                    </a:cxn>
                    <a:cxn ang="0">
                      <a:pos x="T6" y="T7"/>
                    </a:cxn>
                    <a:cxn ang="0">
                      <a:pos x="T8" y="T9"/>
                    </a:cxn>
                    <a:cxn ang="0">
                      <a:pos x="T10" y="T11"/>
                    </a:cxn>
                  </a:cxnLst>
                  <a:rect l="0" t="0" r="r" b="b"/>
                  <a:pathLst>
                    <a:path w="5" h="30">
                      <a:moveTo>
                        <a:pt x="0" y="30"/>
                      </a:moveTo>
                      <a:lnTo>
                        <a:pt x="2" y="28"/>
                      </a:lnTo>
                      <a:lnTo>
                        <a:pt x="4" y="21"/>
                      </a:lnTo>
                      <a:lnTo>
                        <a:pt x="5" y="0"/>
                      </a:lnTo>
                      <a:lnTo>
                        <a:pt x="4" y="7"/>
                      </a:lnTo>
                      <a:lnTo>
                        <a:pt x="0" y="3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143"/>
                <p:cNvSpPr>
                  <a:spLocks/>
                </p:cNvSpPr>
                <p:nvPr/>
              </p:nvSpPr>
              <p:spPr bwMode="auto">
                <a:xfrm>
                  <a:off x="4873382" y="2416393"/>
                  <a:ext cx="4803" cy="26161"/>
                </a:xfrm>
                <a:custGeom>
                  <a:avLst/>
                  <a:gdLst>
                    <a:gd name="T0" fmla="*/ 0 w 5"/>
                    <a:gd name="T1" fmla="*/ 30 h 30"/>
                    <a:gd name="T2" fmla="*/ 2 w 5"/>
                    <a:gd name="T3" fmla="*/ 28 h 30"/>
                    <a:gd name="T4" fmla="*/ 4 w 5"/>
                    <a:gd name="T5" fmla="*/ 21 h 30"/>
                    <a:gd name="T6" fmla="*/ 5 w 5"/>
                    <a:gd name="T7" fmla="*/ 0 h 30"/>
                    <a:gd name="T8" fmla="*/ 4 w 5"/>
                    <a:gd name="T9" fmla="*/ 7 h 30"/>
                    <a:gd name="T10" fmla="*/ 0 w 5"/>
                    <a:gd name="T11" fmla="*/ 30 h 30"/>
                  </a:gdLst>
                  <a:ahLst/>
                  <a:cxnLst>
                    <a:cxn ang="0">
                      <a:pos x="T0" y="T1"/>
                    </a:cxn>
                    <a:cxn ang="0">
                      <a:pos x="T2" y="T3"/>
                    </a:cxn>
                    <a:cxn ang="0">
                      <a:pos x="T4" y="T5"/>
                    </a:cxn>
                    <a:cxn ang="0">
                      <a:pos x="T6" y="T7"/>
                    </a:cxn>
                    <a:cxn ang="0">
                      <a:pos x="T8" y="T9"/>
                    </a:cxn>
                    <a:cxn ang="0">
                      <a:pos x="T10" y="T11"/>
                    </a:cxn>
                  </a:cxnLst>
                  <a:rect l="0" t="0" r="r" b="b"/>
                  <a:pathLst>
                    <a:path w="5" h="30">
                      <a:moveTo>
                        <a:pt x="0" y="30"/>
                      </a:moveTo>
                      <a:lnTo>
                        <a:pt x="2" y="28"/>
                      </a:lnTo>
                      <a:lnTo>
                        <a:pt x="4" y="21"/>
                      </a:lnTo>
                      <a:lnTo>
                        <a:pt x="5" y="0"/>
                      </a:lnTo>
                      <a:lnTo>
                        <a:pt x="4" y="7"/>
                      </a:lnTo>
                      <a:lnTo>
                        <a:pt x="0" y="3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56" name="Freeform 145"/>
              <p:cNvSpPr>
                <a:spLocks/>
              </p:cNvSpPr>
              <p:nvPr/>
            </p:nvSpPr>
            <p:spPr bwMode="auto">
              <a:xfrm>
                <a:off x="4910849" y="2017871"/>
                <a:ext cx="141221" cy="124702"/>
              </a:xfrm>
              <a:custGeom>
                <a:avLst/>
                <a:gdLst>
                  <a:gd name="T0" fmla="*/ 145 w 147"/>
                  <a:gd name="T1" fmla="*/ 68 h 143"/>
                  <a:gd name="T2" fmla="*/ 147 w 147"/>
                  <a:gd name="T3" fmla="*/ 62 h 143"/>
                  <a:gd name="T4" fmla="*/ 145 w 147"/>
                  <a:gd name="T5" fmla="*/ 55 h 143"/>
                  <a:gd name="T6" fmla="*/ 130 w 147"/>
                  <a:gd name="T7" fmla="*/ 0 h 143"/>
                  <a:gd name="T8" fmla="*/ 126 w 147"/>
                  <a:gd name="T9" fmla="*/ 0 h 143"/>
                  <a:gd name="T10" fmla="*/ 117 w 147"/>
                  <a:gd name="T11" fmla="*/ 2 h 143"/>
                  <a:gd name="T12" fmla="*/ 77 w 147"/>
                  <a:gd name="T13" fmla="*/ 11 h 143"/>
                  <a:gd name="T14" fmla="*/ 70 w 147"/>
                  <a:gd name="T15" fmla="*/ 15 h 143"/>
                  <a:gd name="T16" fmla="*/ 66 w 147"/>
                  <a:gd name="T17" fmla="*/ 15 h 143"/>
                  <a:gd name="T18" fmla="*/ 53 w 147"/>
                  <a:gd name="T19" fmla="*/ 19 h 143"/>
                  <a:gd name="T20" fmla="*/ 45 w 147"/>
                  <a:gd name="T21" fmla="*/ 19 h 143"/>
                  <a:gd name="T22" fmla="*/ 0 w 147"/>
                  <a:gd name="T23" fmla="*/ 30 h 143"/>
                  <a:gd name="T24" fmla="*/ 13 w 147"/>
                  <a:gd name="T25" fmla="*/ 107 h 143"/>
                  <a:gd name="T26" fmla="*/ 19 w 147"/>
                  <a:gd name="T27" fmla="*/ 115 h 143"/>
                  <a:gd name="T28" fmla="*/ 19 w 147"/>
                  <a:gd name="T29" fmla="*/ 120 h 143"/>
                  <a:gd name="T30" fmla="*/ 8 w 147"/>
                  <a:gd name="T31" fmla="*/ 132 h 143"/>
                  <a:gd name="T32" fmla="*/ 8 w 147"/>
                  <a:gd name="T33" fmla="*/ 135 h 143"/>
                  <a:gd name="T34" fmla="*/ 13 w 147"/>
                  <a:gd name="T35" fmla="*/ 143 h 143"/>
                  <a:gd name="T36" fmla="*/ 21 w 147"/>
                  <a:gd name="T37" fmla="*/ 139 h 143"/>
                  <a:gd name="T38" fmla="*/ 34 w 147"/>
                  <a:gd name="T39" fmla="*/ 126 h 143"/>
                  <a:gd name="T40" fmla="*/ 42 w 147"/>
                  <a:gd name="T41" fmla="*/ 122 h 143"/>
                  <a:gd name="T42" fmla="*/ 45 w 147"/>
                  <a:gd name="T43" fmla="*/ 115 h 143"/>
                  <a:gd name="T44" fmla="*/ 49 w 147"/>
                  <a:gd name="T45" fmla="*/ 117 h 143"/>
                  <a:gd name="T46" fmla="*/ 60 w 147"/>
                  <a:gd name="T47" fmla="*/ 103 h 143"/>
                  <a:gd name="T48" fmla="*/ 68 w 147"/>
                  <a:gd name="T49" fmla="*/ 102 h 143"/>
                  <a:gd name="T50" fmla="*/ 74 w 147"/>
                  <a:gd name="T51" fmla="*/ 98 h 143"/>
                  <a:gd name="T52" fmla="*/ 81 w 147"/>
                  <a:gd name="T53" fmla="*/ 98 h 143"/>
                  <a:gd name="T54" fmla="*/ 85 w 147"/>
                  <a:gd name="T55" fmla="*/ 94 h 143"/>
                  <a:gd name="T56" fmla="*/ 106 w 147"/>
                  <a:gd name="T57" fmla="*/ 90 h 143"/>
                  <a:gd name="T58" fmla="*/ 106 w 147"/>
                  <a:gd name="T59" fmla="*/ 85 h 143"/>
                  <a:gd name="T60" fmla="*/ 104 w 147"/>
                  <a:gd name="T61" fmla="*/ 81 h 143"/>
                  <a:gd name="T62" fmla="*/ 107 w 147"/>
                  <a:gd name="T63" fmla="*/ 81 h 143"/>
                  <a:gd name="T64" fmla="*/ 107 w 147"/>
                  <a:gd name="T65" fmla="*/ 85 h 143"/>
                  <a:gd name="T66" fmla="*/ 115 w 147"/>
                  <a:gd name="T67" fmla="*/ 85 h 143"/>
                  <a:gd name="T68" fmla="*/ 128 w 147"/>
                  <a:gd name="T69" fmla="*/ 77 h 143"/>
                  <a:gd name="T70" fmla="*/ 141 w 147"/>
                  <a:gd name="T71" fmla="*/ 72 h 143"/>
                  <a:gd name="T72" fmla="*/ 147 w 147"/>
                  <a:gd name="T73" fmla="*/ 73 h 143"/>
                  <a:gd name="T74" fmla="*/ 145 w 147"/>
                  <a:gd name="T75" fmla="*/ 70 h 143"/>
                  <a:gd name="T76" fmla="*/ 145 w 147"/>
                  <a:gd name="T77" fmla="*/ 68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7" h="143">
                    <a:moveTo>
                      <a:pt x="145" y="68"/>
                    </a:moveTo>
                    <a:lnTo>
                      <a:pt x="147" y="62"/>
                    </a:lnTo>
                    <a:lnTo>
                      <a:pt x="145" y="55"/>
                    </a:lnTo>
                    <a:lnTo>
                      <a:pt x="130" y="0"/>
                    </a:lnTo>
                    <a:lnTo>
                      <a:pt x="126" y="0"/>
                    </a:lnTo>
                    <a:lnTo>
                      <a:pt x="117" y="2"/>
                    </a:lnTo>
                    <a:lnTo>
                      <a:pt x="77" y="11"/>
                    </a:lnTo>
                    <a:lnTo>
                      <a:pt x="70" y="15"/>
                    </a:lnTo>
                    <a:lnTo>
                      <a:pt x="66" y="15"/>
                    </a:lnTo>
                    <a:lnTo>
                      <a:pt x="53" y="19"/>
                    </a:lnTo>
                    <a:lnTo>
                      <a:pt x="45" y="19"/>
                    </a:lnTo>
                    <a:lnTo>
                      <a:pt x="0" y="30"/>
                    </a:lnTo>
                    <a:lnTo>
                      <a:pt x="13" y="107"/>
                    </a:lnTo>
                    <a:lnTo>
                      <a:pt x="19" y="115"/>
                    </a:lnTo>
                    <a:lnTo>
                      <a:pt x="19" y="120"/>
                    </a:lnTo>
                    <a:lnTo>
                      <a:pt x="8" y="132"/>
                    </a:lnTo>
                    <a:lnTo>
                      <a:pt x="8" y="135"/>
                    </a:lnTo>
                    <a:lnTo>
                      <a:pt x="13" y="143"/>
                    </a:lnTo>
                    <a:lnTo>
                      <a:pt x="21" y="139"/>
                    </a:lnTo>
                    <a:lnTo>
                      <a:pt x="34" y="126"/>
                    </a:lnTo>
                    <a:lnTo>
                      <a:pt x="42" y="122"/>
                    </a:lnTo>
                    <a:lnTo>
                      <a:pt x="45" y="115"/>
                    </a:lnTo>
                    <a:lnTo>
                      <a:pt x="49" y="117"/>
                    </a:lnTo>
                    <a:lnTo>
                      <a:pt x="60" y="103"/>
                    </a:lnTo>
                    <a:lnTo>
                      <a:pt x="68" y="102"/>
                    </a:lnTo>
                    <a:lnTo>
                      <a:pt x="74" y="98"/>
                    </a:lnTo>
                    <a:lnTo>
                      <a:pt x="81" y="98"/>
                    </a:lnTo>
                    <a:lnTo>
                      <a:pt x="85" y="94"/>
                    </a:lnTo>
                    <a:lnTo>
                      <a:pt x="106" y="90"/>
                    </a:lnTo>
                    <a:lnTo>
                      <a:pt x="106" y="85"/>
                    </a:lnTo>
                    <a:lnTo>
                      <a:pt x="104" y="81"/>
                    </a:lnTo>
                    <a:lnTo>
                      <a:pt x="107" y="81"/>
                    </a:lnTo>
                    <a:lnTo>
                      <a:pt x="107" y="85"/>
                    </a:lnTo>
                    <a:lnTo>
                      <a:pt x="115" y="85"/>
                    </a:lnTo>
                    <a:lnTo>
                      <a:pt x="128" y="77"/>
                    </a:lnTo>
                    <a:lnTo>
                      <a:pt x="141" y="72"/>
                    </a:lnTo>
                    <a:lnTo>
                      <a:pt x="147" y="73"/>
                    </a:lnTo>
                    <a:lnTo>
                      <a:pt x="145" y="70"/>
                    </a:lnTo>
                    <a:lnTo>
                      <a:pt x="145" y="6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146"/>
              <p:cNvSpPr>
                <a:spLocks/>
              </p:cNvSpPr>
              <p:nvPr/>
            </p:nvSpPr>
            <p:spPr bwMode="auto">
              <a:xfrm>
                <a:off x="4951198" y="1706552"/>
                <a:ext cx="137379" cy="258996"/>
              </a:xfrm>
              <a:custGeom>
                <a:avLst/>
                <a:gdLst>
                  <a:gd name="T0" fmla="*/ 129 w 143"/>
                  <a:gd name="T1" fmla="*/ 216 h 297"/>
                  <a:gd name="T2" fmla="*/ 127 w 143"/>
                  <a:gd name="T3" fmla="*/ 209 h 297"/>
                  <a:gd name="T4" fmla="*/ 120 w 143"/>
                  <a:gd name="T5" fmla="*/ 205 h 297"/>
                  <a:gd name="T6" fmla="*/ 114 w 143"/>
                  <a:gd name="T7" fmla="*/ 199 h 297"/>
                  <a:gd name="T8" fmla="*/ 111 w 143"/>
                  <a:gd name="T9" fmla="*/ 194 h 297"/>
                  <a:gd name="T10" fmla="*/ 109 w 143"/>
                  <a:gd name="T11" fmla="*/ 186 h 297"/>
                  <a:gd name="T12" fmla="*/ 109 w 143"/>
                  <a:gd name="T13" fmla="*/ 178 h 297"/>
                  <a:gd name="T14" fmla="*/ 101 w 143"/>
                  <a:gd name="T15" fmla="*/ 158 h 297"/>
                  <a:gd name="T16" fmla="*/ 50 w 143"/>
                  <a:gd name="T17" fmla="*/ 4 h 297"/>
                  <a:gd name="T18" fmla="*/ 49 w 143"/>
                  <a:gd name="T19" fmla="*/ 0 h 297"/>
                  <a:gd name="T20" fmla="*/ 41 w 143"/>
                  <a:gd name="T21" fmla="*/ 7 h 297"/>
                  <a:gd name="T22" fmla="*/ 35 w 143"/>
                  <a:gd name="T23" fmla="*/ 6 h 297"/>
                  <a:gd name="T24" fmla="*/ 28 w 143"/>
                  <a:gd name="T25" fmla="*/ 11 h 297"/>
                  <a:gd name="T26" fmla="*/ 28 w 143"/>
                  <a:gd name="T27" fmla="*/ 17 h 297"/>
                  <a:gd name="T28" fmla="*/ 26 w 143"/>
                  <a:gd name="T29" fmla="*/ 32 h 297"/>
                  <a:gd name="T30" fmla="*/ 26 w 143"/>
                  <a:gd name="T31" fmla="*/ 37 h 297"/>
                  <a:gd name="T32" fmla="*/ 26 w 143"/>
                  <a:gd name="T33" fmla="*/ 39 h 297"/>
                  <a:gd name="T34" fmla="*/ 24 w 143"/>
                  <a:gd name="T35" fmla="*/ 41 h 297"/>
                  <a:gd name="T36" fmla="*/ 28 w 143"/>
                  <a:gd name="T37" fmla="*/ 53 h 297"/>
                  <a:gd name="T38" fmla="*/ 24 w 143"/>
                  <a:gd name="T39" fmla="*/ 66 h 297"/>
                  <a:gd name="T40" fmla="*/ 26 w 143"/>
                  <a:gd name="T41" fmla="*/ 73 h 297"/>
                  <a:gd name="T42" fmla="*/ 32 w 143"/>
                  <a:gd name="T43" fmla="*/ 79 h 297"/>
                  <a:gd name="T44" fmla="*/ 34 w 143"/>
                  <a:gd name="T45" fmla="*/ 86 h 297"/>
                  <a:gd name="T46" fmla="*/ 34 w 143"/>
                  <a:gd name="T47" fmla="*/ 92 h 297"/>
                  <a:gd name="T48" fmla="*/ 28 w 143"/>
                  <a:gd name="T49" fmla="*/ 103 h 297"/>
                  <a:gd name="T50" fmla="*/ 17 w 143"/>
                  <a:gd name="T51" fmla="*/ 116 h 297"/>
                  <a:gd name="T52" fmla="*/ 13 w 143"/>
                  <a:gd name="T53" fmla="*/ 116 h 297"/>
                  <a:gd name="T54" fmla="*/ 7 w 143"/>
                  <a:gd name="T55" fmla="*/ 124 h 297"/>
                  <a:gd name="T56" fmla="*/ 7 w 143"/>
                  <a:gd name="T57" fmla="*/ 130 h 297"/>
                  <a:gd name="T58" fmla="*/ 11 w 143"/>
                  <a:gd name="T59" fmla="*/ 145 h 297"/>
                  <a:gd name="T60" fmla="*/ 9 w 143"/>
                  <a:gd name="T61" fmla="*/ 156 h 297"/>
                  <a:gd name="T62" fmla="*/ 11 w 143"/>
                  <a:gd name="T63" fmla="*/ 163 h 297"/>
                  <a:gd name="T64" fmla="*/ 7 w 143"/>
                  <a:gd name="T65" fmla="*/ 171 h 297"/>
                  <a:gd name="T66" fmla="*/ 7 w 143"/>
                  <a:gd name="T67" fmla="*/ 178 h 297"/>
                  <a:gd name="T68" fmla="*/ 5 w 143"/>
                  <a:gd name="T69" fmla="*/ 184 h 297"/>
                  <a:gd name="T70" fmla="*/ 2 w 143"/>
                  <a:gd name="T71" fmla="*/ 192 h 297"/>
                  <a:gd name="T72" fmla="*/ 3 w 143"/>
                  <a:gd name="T73" fmla="*/ 203 h 297"/>
                  <a:gd name="T74" fmla="*/ 0 w 143"/>
                  <a:gd name="T75" fmla="*/ 209 h 297"/>
                  <a:gd name="T76" fmla="*/ 5 w 143"/>
                  <a:gd name="T77" fmla="*/ 233 h 297"/>
                  <a:gd name="T78" fmla="*/ 5 w 143"/>
                  <a:gd name="T79" fmla="*/ 246 h 297"/>
                  <a:gd name="T80" fmla="*/ 11 w 143"/>
                  <a:gd name="T81" fmla="*/ 267 h 297"/>
                  <a:gd name="T82" fmla="*/ 7 w 143"/>
                  <a:gd name="T83" fmla="*/ 274 h 297"/>
                  <a:gd name="T84" fmla="*/ 7 w 143"/>
                  <a:gd name="T85" fmla="*/ 282 h 297"/>
                  <a:gd name="T86" fmla="*/ 11 w 143"/>
                  <a:gd name="T87" fmla="*/ 289 h 297"/>
                  <a:gd name="T88" fmla="*/ 17 w 143"/>
                  <a:gd name="T89" fmla="*/ 297 h 297"/>
                  <a:gd name="T90" fmla="*/ 105 w 143"/>
                  <a:gd name="T91" fmla="*/ 276 h 297"/>
                  <a:gd name="T92" fmla="*/ 114 w 143"/>
                  <a:gd name="T93" fmla="*/ 265 h 297"/>
                  <a:gd name="T94" fmla="*/ 118 w 143"/>
                  <a:gd name="T95" fmla="*/ 259 h 297"/>
                  <a:gd name="T96" fmla="*/ 120 w 143"/>
                  <a:gd name="T97" fmla="*/ 259 h 297"/>
                  <a:gd name="T98" fmla="*/ 124 w 143"/>
                  <a:gd name="T99" fmla="*/ 252 h 297"/>
                  <a:gd name="T100" fmla="*/ 131 w 143"/>
                  <a:gd name="T101" fmla="*/ 248 h 297"/>
                  <a:gd name="T102" fmla="*/ 135 w 143"/>
                  <a:gd name="T103" fmla="*/ 246 h 297"/>
                  <a:gd name="T104" fmla="*/ 139 w 143"/>
                  <a:gd name="T105" fmla="*/ 246 h 297"/>
                  <a:gd name="T106" fmla="*/ 139 w 143"/>
                  <a:gd name="T107" fmla="*/ 241 h 297"/>
                  <a:gd name="T108" fmla="*/ 143 w 143"/>
                  <a:gd name="T109" fmla="*/ 225 h 297"/>
                  <a:gd name="T110" fmla="*/ 139 w 143"/>
                  <a:gd name="T111" fmla="*/ 224 h 297"/>
                  <a:gd name="T112" fmla="*/ 135 w 143"/>
                  <a:gd name="T113" fmla="*/ 222 h 297"/>
                  <a:gd name="T114" fmla="*/ 129 w 143"/>
                  <a:gd name="T115" fmla="*/ 216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3" h="297">
                    <a:moveTo>
                      <a:pt x="129" y="216"/>
                    </a:moveTo>
                    <a:lnTo>
                      <a:pt x="127" y="209"/>
                    </a:lnTo>
                    <a:lnTo>
                      <a:pt x="120" y="205"/>
                    </a:lnTo>
                    <a:lnTo>
                      <a:pt x="114" y="199"/>
                    </a:lnTo>
                    <a:lnTo>
                      <a:pt x="111" y="194"/>
                    </a:lnTo>
                    <a:lnTo>
                      <a:pt x="109" y="186"/>
                    </a:lnTo>
                    <a:lnTo>
                      <a:pt x="109" y="178"/>
                    </a:lnTo>
                    <a:lnTo>
                      <a:pt x="101" y="158"/>
                    </a:lnTo>
                    <a:lnTo>
                      <a:pt x="50" y="4"/>
                    </a:lnTo>
                    <a:lnTo>
                      <a:pt x="49" y="0"/>
                    </a:lnTo>
                    <a:lnTo>
                      <a:pt x="41" y="7"/>
                    </a:lnTo>
                    <a:lnTo>
                      <a:pt x="35" y="6"/>
                    </a:lnTo>
                    <a:lnTo>
                      <a:pt x="28" y="11"/>
                    </a:lnTo>
                    <a:lnTo>
                      <a:pt x="28" y="17"/>
                    </a:lnTo>
                    <a:lnTo>
                      <a:pt x="26" y="32"/>
                    </a:lnTo>
                    <a:lnTo>
                      <a:pt x="26" y="37"/>
                    </a:lnTo>
                    <a:lnTo>
                      <a:pt x="26" y="39"/>
                    </a:lnTo>
                    <a:lnTo>
                      <a:pt x="24" y="41"/>
                    </a:lnTo>
                    <a:lnTo>
                      <a:pt x="28" y="53"/>
                    </a:lnTo>
                    <a:lnTo>
                      <a:pt x="24" y="66"/>
                    </a:lnTo>
                    <a:lnTo>
                      <a:pt x="26" y="73"/>
                    </a:lnTo>
                    <a:lnTo>
                      <a:pt x="32" y="79"/>
                    </a:lnTo>
                    <a:lnTo>
                      <a:pt x="34" y="86"/>
                    </a:lnTo>
                    <a:lnTo>
                      <a:pt x="34" y="92"/>
                    </a:lnTo>
                    <a:lnTo>
                      <a:pt x="28" y="103"/>
                    </a:lnTo>
                    <a:lnTo>
                      <a:pt x="17" y="116"/>
                    </a:lnTo>
                    <a:lnTo>
                      <a:pt x="13" y="116"/>
                    </a:lnTo>
                    <a:lnTo>
                      <a:pt x="7" y="124"/>
                    </a:lnTo>
                    <a:lnTo>
                      <a:pt x="7" y="130"/>
                    </a:lnTo>
                    <a:lnTo>
                      <a:pt x="11" y="145"/>
                    </a:lnTo>
                    <a:lnTo>
                      <a:pt x="9" y="156"/>
                    </a:lnTo>
                    <a:lnTo>
                      <a:pt x="11" y="163"/>
                    </a:lnTo>
                    <a:lnTo>
                      <a:pt x="7" y="171"/>
                    </a:lnTo>
                    <a:lnTo>
                      <a:pt x="7" y="178"/>
                    </a:lnTo>
                    <a:lnTo>
                      <a:pt x="5" y="184"/>
                    </a:lnTo>
                    <a:lnTo>
                      <a:pt x="2" y="192"/>
                    </a:lnTo>
                    <a:lnTo>
                      <a:pt x="3" y="203"/>
                    </a:lnTo>
                    <a:lnTo>
                      <a:pt x="0" y="209"/>
                    </a:lnTo>
                    <a:lnTo>
                      <a:pt x="5" y="233"/>
                    </a:lnTo>
                    <a:lnTo>
                      <a:pt x="5" y="246"/>
                    </a:lnTo>
                    <a:lnTo>
                      <a:pt x="11" y="267"/>
                    </a:lnTo>
                    <a:lnTo>
                      <a:pt x="7" y="274"/>
                    </a:lnTo>
                    <a:lnTo>
                      <a:pt x="7" y="282"/>
                    </a:lnTo>
                    <a:lnTo>
                      <a:pt x="11" y="289"/>
                    </a:lnTo>
                    <a:lnTo>
                      <a:pt x="17" y="297"/>
                    </a:lnTo>
                    <a:lnTo>
                      <a:pt x="105" y="276"/>
                    </a:lnTo>
                    <a:lnTo>
                      <a:pt x="114" y="265"/>
                    </a:lnTo>
                    <a:lnTo>
                      <a:pt x="118" y="259"/>
                    </a:lnTo>
                    <a:lnTo>
                      <a:pt x="120" y="259"/>
                    </a:lnTo>
                    <a:lnTo>
                      <a:pt x="124" y="252"/>
                    </a:lnTo>
                    <a:lnTo>
                      <a:pt x="131" y="248"/>
                    </a:lnTo>
                    <a:lnTo>
                      <a:pt x="135" y="246"/>
                    </a:lnTo>
                    <a:lnTo>
                      <a:pt x="139" y="246"/>
                    </a:lnTo>
                    <a:lnTo>
                      <a:pt x="139" y="241"/>
                    </a:lnTo>
                    <a:lnTo>
                      <a:pt x="143" y="225"/>
                    </a:lnTo>
                    <a:lnTo>
                      <a:pt x="139" y="224"/>
                    </a:lnTo>
                    <a:lnTo>
                      <a:pt x="135" y="222"/>
                    </a:lnTo>
                    <a:lnTo>
                      <a:pt x="129" y="216"/>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148"/>
              <p:cNvSpPr>
                <a:spLocks/>
              </p:cNvSpPr>
              <p:nvPr/>
            </p:nvSpPr>
            <p:spPr bwMode="auto">
              <a:xfrm>
                <a:off x="5035739" y="2011767"/>
                <a:ext cx="43231" cy="69763"/>
              </a:xfrm>
              <a:custGeom>
                <a:avLst/>
                <a:gdLst>
                  <a:gd name="T0" fmla="*/ 41 w 45"/>
                  <a:gd name="T1" fmla="*/ 18 h 80"/>
                  <a:gd name="T2" fmla="*/ 39 w 45"/>
                  <a:gd name="T3" fmla="*/ 13 h 80"/>
                  <a:gd name="T4" fmla="*/ 36 w 45"/>
                  <a:gd name="T5" fmla="*/ 11 h 80"/>
                  <a:gd name="T6" fmla="*/ 34 w 45"/>
                  <a:gd name="T7" fmla="*/ 5 h 80"/>
                  <a:gd name="T8" fmla="*/ 26 w 45"/>
                  <a:gd name="T9" fmla="*/ 0 h 80"/>
                  <a:gd name="T10" fmla="*/ 0 w 45"/>
                  <a:gd name="T11" fmla="*/ 7 h 80"/>
                  <a:gd name="T12" fmla="*/ 15 w 45"/>
                  <a:gd name="T13" fmla="*/ 62 h 80"/>
                  <a:gd name="T14" fmla="*/ 17 w 45"/>
                  <a:gd name="T15" fmla="*/ 69 h 80"/>
                  <a:gd name="T16" fmla="*/ 15 w 45"/>
                  <a:gd name="T17" fmla="*/ 75 h 80"/>
                  <a:gd name="T18" fmla="*/ 15 w 45"/>
                  <a:gd name="T19" fmla="*/ 77 h 80"/>
                  <a:gd name="T20" fmla="*/ 17 w 45"/>
                  <a:gd name="T21" fmla="*/ 80 h 80"/>
                  <a:gd name="T22" fmla="*/ 23 w 45"/>
                  <a:gd name="T23" fmla="*/ 77 h 80"/>
                  <a:gd name="T24" fmla="*/ 43 w 45"/>
                  <a:gd name="T25" fmla="*/ 63 h 80"/>
                  <a:gd name="T26" fmla="*/ 43 w 45"/>
                  <a:gd name="T27" fmla="*/ 56 h 80"/>
                  <a:gd name="T28" fmla="*/ 41 w 45"/>
                  <a:gd name="T29" fmla="*/ 48 h 80"/>
                  <a:gd name="T30" fmla="*/ 41 w 45"/>
                  <a:gd name="T31" fmla="*/ 41 h 80"/>
                  <a:gd name="T32" fmla="*/ 36 w 45"/>
                  <a:gd name="T33" fmla="*/ 33 h 80"/>
                  <a:gd name="T34" fmla="*/ 39 w 45"/>
                  <a:gd name="T35" fmla="*/ 28 h 80"/>
                  <a:gd name="T36" fmla="*/ 38 w 45"/>
                  <a:gd name="T37" fmla="*/ 20 h 80"/>
                  <a:gd name="T38" fmla="*/ 43 w 45"/>
                  <a:gd name="T39" fmla="*/ 28 h 80"/>
                  <a:gd name="T40" fmla="*/ 45 w 45"/>
                  <a:gd name="T41" fmla="*/ 24 h 80"/>
                  <a:gd name="T42" fmla="*/ 45 w 45"/>
                  <a:gd name="T43" fmla="*/ 22 h 80"/>
                  <a:gd name="T44" fmla="*/ 41 w 45"/>
                  <a:gd name="T45" fmla="*/ 1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 h="80">
                    <a:moveTo>
                      <a:pt x="41" y="18"/>
                    </a:moveTo>
                    <a:lnTo>
                      <a:pt x="39" y="13"/>
                    </a:lnTo>
                    <a:lnTo>
                      <a:pt x="36" y="11"/>
                    </a:lnTo>
                    <a:lnTo>
                      <a:pt x="34" y="5"/>
                    </a:lnTo>
                    <a:lnTo>
                      <a:pt x="26" y="0"/>
                    </a:lnTo>
                    <a:lnTo>
                      <a:pt x="0" y="7"/>
                    </a:lnTo>
                    <a:lnTo>
                      <a:pt x="15" y="62"/>
                    </a:lnTo>
                    <a:lnTo>
                      <a:pt x="17" y="69"/>
                    </a:lnTo>
                    <a:lnTo>
                      <a:pt x="15" y="75"/>
                    </a:lnTo>
                    <a:lnTo>
                      <a:pt x="15" y="77"/>
                    </a:lnTo>
                    <a:lnTo>
                      <a:pt x="17" y="80"/>
                    </a:lnTo>
                    <a:lnTo>
                      <a:pt x="23" y="77"/>
                    </a:lnTo>
                    <a:lnTo>
                      <a:pt x="43" y="63"/>
                    </a:lnTo>
                    <a:lnTo>
                      <a:pt x="43" y="56"/>
                    </a:lnTo>
                    <a:lnTo>
                      <a:pt x="41" y="48"/>
                    </a:lnTo>
                    <a:lnTo>
                      <a:pt x="41" y="41"/>
                    </a:lnTo>
                    <a:lnTo>
                      <a:pt x="36" y="33"/>
                    </a:lnTo>
                    <a:lnTo>
                      <a:pt x="39" y="28"/>
                    </a:lnTo>
                    <a:lnTo>
                      <a:pt x="38" y="20"/>
                    </a:lnTo>
                    <a:lnTo>
                      <a:pt x="43" y="28"/>
                    </a:lnTo>
                    <a:lnTo>
                      <a:pt x="45" y="24"/>
                    </a:lnTo>
                    <a:lnTo>
                      <a:pt x="45" y="22"/>
                    </a:lnTo>
                    <a:lnTo>
                      <a:pt x="41" y="1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149"/>
              <p:cNvSpPr>
                <a:spLocks/>
              </p:cNvSpPr>
              <p:nvPr/>
            </p:nvSpPr>
            <p:spPr bwMode="auto">
              <a:xfrm>
                <a:off x="5078970" y="2032696"/>
                <a:ext cx="5764" cy="6976"/>
              </a:xfrm>
              <a:custGeom>
                <a:avLst/>
                <a:gdLst>
                  <a:gd name="T0" fmla="*/ 2 w 6"/>
                  <a:gd name="T1" fmla="*/ 8 h 8"/>
                  <a:gd name="T2" fmla="*/ 6 w 6"/>
                  <a:gd name="T3" fmla="*/ 4 h 8"/>
                  <a:gd name="T4" fmla="*/ 0 w 6"/>
                  <a:gd name="T5" fmla="*/ 0 h 8"/>
                  <a:gd name="T6" fmla="*/ 2 w 6"/>
                  <a:gd name="T7" fmla="*/ 8 h 8"/>
                </a:gdLst>
                <a:ahLst/>
                <a:cxnLst>
                  <a:cxn ang="0">
                    <a:pos x="T0" y="T1"/>
                  </a:cxn>
                  <a:cxn ang="0">
                    <a:pos x="T2" y="T3"/>
                  </a:cxn>
                  <a:cxn ang="0">
                    <a:pos x="T4" y="T5"/>
                  </a:cxn>
                  <a:cxn ang="0">
                    <a:pos x="T6" y="T7"/>
                  </a:cxn>
                </a:cxnLst>
                <a:rect l="0" t="0" r="r" b="b"/>
                <a:pathLst>
                  <a:path w="6" h="8">
                    <a:moveTo>
                      <a:pt x="2" y="8"/>
                    </a:moveTo>
                    <a:lnTo>
                      <a:pt x="6" y="4"/>
                    </a:lnTo>
                    <a:lnTo>
                      <a:pt x="0" y="0"/>
                    </a:lnTo>
                    <a:lnTo>
                      <a:pt x="2" y="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150"/>
              <p:cNvSpPr>
                <a:spLocks/>
              </p:cNvSpPr>
              <p:nvPr/>
            </p:nvSpPr>
            <p:spPr bwMode="auto">
              <a:xfrm>
                <a:off x="5078970" y="2032696"/>
                <a:ext cx="5764" cy="6976"/>
              </a:xfrm>
              <a:custGeom>
                <a:avLst/>
                <a:gdLst>
                  <a:gd name="T0" fmla="*/ 2 w 6"/>
                  <a:gd name="T1" fmla="*/ 8 h 8"/>
                  <a:gd name="T2" fmla="*/ 6 w 6"/>
                  <a:gd name="T3" fmla="*/ 4 h 8"/>
                  <a:gd name="T4" fmla="*/ 0 w 6"/>
                  <a:gd name="T5" fmla="*/ 0 h 8"/>
                  <a:gd name="T6" fmla="*/ 2 w 6"/>
                  <a:gd name="T7" fmla="*/ 8 h 8"/>
                </a:gdLst>
                <a:ahLst/>
                <a:cxnLst>
                  <a:cxn ang="0">
                    <a:pos x="T0" y="T1"/>
                  </a:cxn>
                  <a:cxn ang="0">
                    <a:pos x="T2" y="T3"/>
                  </a:cxn>
                  <a:cxn ang="0">
                    <a:pos x="T4" y="T5"/>
                  </a:cxn>
                  <a:cxn ang="0">
                    <a:pos x="T6" y="T7"/>
                  </a:cxn>
                </a:cxnLst>
                <a:rect l="0" t="0" r="r" b="b"/>
                <a:pathLst>
                  <a:path w="6" h="8">
                    <a:moveTo>
                      <a:pt x="2" y="8"/>
                    </a:moveTo>
                    <a:lnTo>
                      <a:pt x="6" y="4"/>
                    </a:lnTo>
                    <a:lnTo>
                      <a:pt x="0" y="0"/>
                    </a:lnTo>
                    <a:lnTo>
                      <a:pt x="2" y="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151"/>
              <p:cNvSpPr>
                <a:spLocks/>
              </p:cNvSpPr>
              <p:nvPr/>
            </p:nvSpPr>
            <p:spPr bwMode="auto">
              <a:xfrm>
                <a:off x="5084734" y="2025719"/>
                <a:ext cx="6725" cy="12209"/>
              </a:xfrm>
              <a:custGeom>
                <a:avLst/>
                <a:gdLst>
                  <a:gd name="T0" fmla="*/ 7 w 7"/>
                  <a:gd name="T1" fmla="*/ 0 h 14"/>
                  <a:gd name="T2" fmla="*/ 5 w 7"/>
                  <a:gd name="T3" fmla="*/ 6 h 14"/>
                  <a:gd name="T4" fmla="*/ 0 w 7"/>
                  <a:gd name="T5" fmla="*/ 12 h 14"/>
                  <a:gd name="T6" fmla="*/ 5 w 7"/>
                  <a:gd name="T7" fmla="*/ 14 h 14"/>
                  <a:gd name="T8" fmla="*/ 7 w 7"/>
                  <a:gd name="T9" fmla="*/ 8 h 14"/>
                  <a:gd name="T10" fmla="*/ 7 w 7"/>
                  <a:gd name="T11" fmla="*/ 0 h 14"/>
                </a:gdLst>
                <a:ahLst/>
                <a:cxnLst>
                  <a:cxn ang="0">
                    <a:pos x="T0" y="T1"/>
                  </a:cxn>
                  <a:cxn ang="0">
                    <a:pos x="T2" y="T3"/>
                  </a:cxn>
                  <a:cxn ang="0">
                    <a:pos x="T4" y="T5"/>
                  </a:cxn>
                  <a:cxn ang="0">
                    <a:pos x="T6" y="T7"/>
                  </a:cxn>
                  <a:cxn ang="0">
                    <a:pos x="T8" y="T9"/>
                  </a:cxn>
                  <a:cxn ang="0">
                    <a:pos x="T10" y="T11"/>
                  </a:cxn>
                </a:cxnLst>
                <a:rect l="0" t="0" r="r" b="b"/>
                <a:pathLst>
                  <a:path w="7" h="14">
                    <a:moveTo>
                      <a:pt x="7" y="0"/>
                    </a:moveTo>
                    <a:lnTo>
                      <a:pt x="5" y="6"/>
                    </a:lnTo>
                    <a:lnTo>
                      <a:pt x="0" y="12"/>
                    </a:lnTo>
                    <a:lnTo>
                      <a:pt x="5" y="14"/>
                    </a:lnTo>
                    <a:lnTo>
                      <a:pt x="7" y="8"/>
                    </a:lnTo>
                    <a:lnTo>
                      <a:pt x="7"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152"/>
              <p:cNvSpPr>
                <a:spLocks/>
              </p:cNvSpPr>
              <p:nvPr/>
            </p:nvSpPr>
            <p:spPr bwMode="auto">
              <a:xfrm>
                <a:off x="5084734" y="2025719"/>
                <a:ext cx="6725" cy="12209"/>
              </a:xfrm>
              <a:custGeom>
                <a:avLst/>
                <a:gdLst>
                  <a:gd name="T0" fmla="*/ 7 w 7"/>
                  <a:gd name="T1" fmla="*/ 0 h 14"/>
                  <a:gd name="T2" fmla="*/ 5 w 7"/>
                  <a:gd name="T3" fmla="*/ 6 h 14"/>
                  <a:gd name="T4" fmla="*/ 0 w 7"/>
                  <a:gd name="T5" fmla="*/ 12 h 14"/>
                  <a:gd name="T6" fmla="*/ 5 w 7"/>
                  <a:gd name="T7" fmla="*/ 14 h 14"/>
                  <a:gd name="T8" fmla="*/ 7 w 7"/>
                  <a:gd name="T9" fmla="*/ 8 h 14"/>
                  <a:gd name="T10" fmla="*/ 7 w 7"/>
                  <a:gd name="T11" fmla="*/ 0 h 14"/>
                </a:gdLst>
                <a:ahLst/>
                <a:cxnLst>
                  <a:cxn ang="0">
                    <a:pos x="T0" y="T1"/>
                  </a:cxn>
                  <a:cxn ang="0">
                    <a:pos x="T2" y="T3"/>
                  </a:cxn>
                  <a:cxn ang="0">
                    <a:pos x="T4" y="T5"/>
                  </a:cxn>
                  <a:cxn ang="0">
                    <a:pos x="T6" y="T7"/>
                  </a:cxn>
                  <a:cxn ang="0">
                    <a:pos x="T8" y="T9"/>
                  </a:cxn>
                  <a:cxn ang="0">
                    <a:pos x="T10" y="T11"/>
                  </a:cxn>
                </a:cxnLst>
                <a:rect l="0" t="0" r="r" b="b"/>
                <a:pathLst>
                  <a:path w="7" h="14">
                    <a:moveTo>
                      <a:pt x="7" y="0"/>
                    </a:moveTo>
                    <a:lnTo>
                      <a:pt x="5" y="6"/>
                    </a:lnTo>
                    <a:lnTo>
                      <a:pt x="0" y="12"/>
                    </a:lnTo>
                    <a:lnTo>
                      <a:pt x="5" y="14"/>
                    </a:lnTo>
                    <a:lnTo>
                      <a:pt x="7" y="8"/>
                    </a:lnTo>
                    <a:lnTo>
                      <a:pt x="7"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153"/>
              <p:cNvSpPr>
                <a:spLocks/>
              </p:cNvSpPr>
              <p:nvPr/>
            </p:nvSpPr>
            <p:spPr bwMode="auto">
              <a:xfrm>
                <a:off x="5089537" y="2037928"/>
                <a:ext cx="9607" cy="19185"/>
              </a:xfrm>
              <a:custGeom>
                <a:avLst/>
                <a:gdLst>
                  <a:gd name="T0" fmla="*/ 6 w 10"/>
                  <a:gd name="T1" fmla="*/ 2 h 22"/>
                  <a:gd name="T2" fmla="*/ 0 w 10"/>
                  <a:gd name="T3" fmla="*/ 0 h 22"/>
                  <a:gd name="T4" fmla="*/ 2 w 10"/>
                  <a:gd name="T5" fmla="*/ 15 h 22"/>
                  <a:gd name="T6" fmla="*/ 6 w 10"/>
                  <a:gd name="T7" fmla="*/ 22 h 22"/>
                  <a:gd name="T8" fmla="*/ 10 w 10"/>
                  <a:gd name="T9" fmla="*/ 17 h 22"/>
                  <a:gd name="T10" fmla="*/ 10 w 10"/>
                  <a:gd name="T11" fmla="*/ 13 h 22"/>
                  <a:gd name="T12" fmla="*/ 6 w 10"/>
                  <a:gd name="T13" fmla="*/ 2 h 22"/>
                </a:gdLst>
                <a:ahLst/>
                <a:cxnLst>
                  <a:cxn ang="0">
                    <a:pos x="T0" y="T1"/>
                  </a:cxn>
                  <a:cxn ang="0">
                    <a:pos x="T2" y="T3"/>
                  </a:cxn>
                  <a:cxn ang="0">
                    <a:pos x="T4" y="T5"/>
                  </a:cxn>
                  <a:cxn ang="0">
                    <a:pos x="T6" y="T7"/>
                  </a:cxn>
                  <a:cxn ang="0">
                    <a:pos x="T8" y="T9"/>
                  </a:cxn>
                  <a:cxn ang="0">
                    <a:pos x="T10" y="T11"/>
                  </a:cxn>
                  <a:cxn ang="0">
                    <a:pos x="T12" y="T13"/>
                  </a:cxn>
                </a:cxnLst>
                <a:rect l="0" t="0" r="r" b="b"/>
                <a:pathLst>
                  <a:path w="10" h="22">
                    <a:moveTo>
                      <a:pt x="6" y="2"/>
                    </a:moveTo>
                    <a:lnTo>
                      <a:pt x="0" y="0"/>
                    </a:lnTo>
                    <a:lnTo>
                      <a:pt x="2" y="15"/>
                    </a:lnTo>
                    <a:lnTo>
                      <a:pt x="6" y="22"/>
                    </a:lnTo>
                    <a:lnTo>
                      <a:pt x="10" y="17"/>
                    </a:lnTo>
                    <a:lnTo>
                      <a:pt x="10" y="13"/>
                    </a:lnTo>
                    <a:lnTo>
                      <a:pt x="6" y="2"/>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154"/>
              <p:cNvSpPr>
                <a:spLocks/>
              </p:cNvSpPr>
              <p:nvPr/>
            </p:nvSpPr>
            <p:spPr bwMode="auto">
              <a:xfrm>
                <a:off x="5089537" y="2037928"/>
                <a:ext cx="9607" cy="19185"/>
              </a:xfrm>
              <a:custGeom>
                <a:avLst/>
                <a:gdLst>
                  <a:gd name="T0" fmla="*/ 6 w 10"/>
                  <a:gd name="T1" fmla="*/ 2 h 22"/>
                  <a:gd name="T2" fmla="*/ 0 w 10"/>
                  <a:gd name="T3" fmla="*/ 0 h 22"/>
                  <a:gd name="T4" fmla="*/ 2 w 10"/>
                  <a:gd name="T5" fmla="*/ 15 h 22"/>
                  <a:gd name="T6" fmla="*/ 6 w 10"/>
                  <a:gd name="T7" fmla="*/ 22 h 22"/>
                  <a:gd name="T8" fmla="*/ 10 w 10"/>
                  <a:gd name="T9" fmla="*/ 17 h 22"/>
                  <a:gd name="T10" fmla="*/ 10 w 10"/>
                  <a:gd name="T11" fmla="*/ 13 h 22"/>
                  <a:gd name="T12" fmla="*/ 6 w 10"/>
                  <a:gd name="T13" fmla="*/ 2 h 22"/>
                </a:gdLst>
                <a:ahLst/>
                <a:cxnLst>
                  <a:cxn ang="0">
                    <a:pos x="T0" y="T1"/>
                  </a:cxn>
                  <a:cxn ang="0">
                    <a:pos x="T2" y="T3"/>
                  </a:cxn>
                  <a:cxn ang="0">
                    <a:pos x="T4" y="T5"/>
                  </a:cxn>
                  <a:cxn ang="0">
                    <a:pos x="T6" y="T7"/>
                  </a:cxn>
                  <a:cxn ang="0">
                    <a:pos x="T8" y="T9"/>
                  </a:cxn>
                  <a:cxn ang="0">
                    <a:pos x="T10" y="T11"/>
                  </a:cxn>
                  <a:cxn ang="0">
                    <a:pos x="T12" y="T13"/>
                  </a:cxn>
                </a:cxnLst>
                <a:rect l="0" t="0" r="r" b="b"/>
                <a:pathLst>
                  <a:path w="10" h="22">
                    <a:moveTo>
                      <a:pt x="6" y="2"/>
                    </a:moveTo>
                    <a:lnTo>
                      <a:pt x="0" y="0"/>
                    </a:lnTo>
                    <a:lnTo>
                      <a:pt x="2" y="15"/>
                    </a:lnTo>
                    <a:lnTo>
                      <a:pt x="6" y="22"/>
                    </a:lnTo>
                    <a:lnTo>
                      <a:pt x="10" y="17"/>
                    </a:lnTo>
                    <a:lnTo>
                      <a:pt x="10" y="13"/>
                    </a:lnTo>
                    <a:lnTo>
                      <a:pt x="6" y="2"/>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65" name="Group 164"/>
              <p:cNvGrpSpPr/>
              <p:nvPr/>
            </p:nvGrpSpPr>
            <p:grpSpPr>
              <a:xfrm>
                <a:off x="1028701" y="1983861"/>
                <a:ext cx="665758" cy="1012439"/>
                <a:chOff x="1028701" y="1983861"/>
                <a:chExt cx="665758" cy="1012439"/>
              </a:xfrm>
              <a:grpFill/>
            </p:grpSpPr>
            <p:sp>
              <p:nvSpPr>
                <p:cNvPr id="187" name="Freeform 14"/>
                <p:cNvSpPr>
                  <a:spLocks/>
                </p:cNvSpPr>
                <p:nvPr/>
              </p:nvSpPr>
              <p:spPr bwMode="auto">
                <a:xfrm>
                  <a:off x="1028701" y="1983861"/>
                  <a:ext cx="665758" cy="1012439"/>
                </a:xfrm>
                <a:custGeom>
                  <a:avLst/>
                  <a:gdLst>
                    <a:gd name="T0" fmla="*/ 628 w 693"/>
                    <a:gd name="T1" fmla="*/ 1156 h 1161"/>
                    <a:gd name="T2" fmla="*/ 628 w 693"/>
                    <a:gd name="T3" fmla="*/ 1129 h 1161"/>
                    <a:gd name="T4" fmla="*/ 624 w 693"/>
                    <a:gd name="T5" fmla="*/ 1105 h 1161"/>
                    <a:gd name="T6" fmla="*/ 643 w 693"/>
                    <a:gd name="T7" fmla="*/ 1071 h 1161"/>
                    <a:gd name="T8" fmla="*/ 654 w 693"/>
                    <a:gd name="T9" fmla="*/ 1030 h 1161"/>
                    <a:gd name="T10" fmla="*/ 693 w 693"/>
                    <a:gd name="T11" fmla="*/ 1000 h 1161"/>
                    <a:gd name="T12" fmla="*/ 673 w 693"/>
                    <a:gd name="T13" fmla="*/ 964 h 1161"/>
                    <a:gd name="T14" fmla="*/ 661 w 693"/>
                    <a:gd name="T15" fmla="*/ 926 h 1161"/>
                    <a:gd name="T16" fmla="*/ 325 w 693"/>
                    <a:gd name="T17" fmla="*/ 327 h 1161"/>
                    <a:gd name="T18" fmla="*/ 62 w 693"/>
                    <a:gd name="T19" fmla="*/ 0 h 1161"/>
                    <a:gd name="T20" fmla="*/ 58 w 693"/>
                    <a:gd name="T21" fmla="*/ 35 h 1161"/>
                    <a:gd name="T22" fmla="*/ 39 w 693"/>
                    <a:gd name="T23" fmla="*/ 94 h 1161"/>
                    <a:gd name="T24" fmla="*/ 30 w 693"/>
                    <a:gd name="T25" fmla="*/ 120 h 1161"/>
                    <a:gd name="T26" fmla="*/ 13 w 693"/>
                    <a:gd name="T27" fmla="*/ 137 h 1161"/>
                    <a:gd name="T28" fmla="*/ 0 w 693"/>
                    <a:gd name="T29" fmla="*/ 176 h 1161"/>
                    <a:gd name="T30" fmla="*/ 24 w 693"/>
                    <a:gd name="T31" fmla="*/ 233 h 1161"/>
                    <a:gd name="T32" fmla="*/ 24 w 693"/>
                    <a:gd name="T33" fmla="*/ 261 h 1161"/>
                    <a:gd name="T34" fmla="*/ 13 w 693"/>
                    <a:gd name="T35" fmla="*/ 319 h 1161"/>
                    <a:gd name="T36" fmla="*/ 30 w 693"/>
                    <a:gd name="T37" fmla="*/ 374 h 1161"/>
                    <a:gd name="T38" fmla="*/ 45 w 693"/>
                    <a:gd name="T39" fmla="*/ 402 h 1161"/>
                    <a:gd name="T40" fmla="*/ 52 w 693"/>
                    <a:gd name="T41" fmla="*/ 421 h 1161"/>
                    <a:gd name="T42" fmla="*/ 43 w 693"/>
                    <a:gd name="T43" fmla="*/ 436 h 1161"/>
                    <a:gd name="T44" fmla="*/ 56 w 693"/>
                    <a:gd name="T45" fmla="*/ 453 h 1161"/>
                    <a:gd name="T46" fmla="*/ 81 w 693"/>
                    <a:gd name="T47" fmla="*/ 468 h 1161"/>
                    <a:gd name="T48" fmla="*/ 84 w 693"/>
                    <a:gd name="T49" fmla="*/ 441 h 1161"/>
                    <a:gd name="T50" fmla="*/ 111 w 693"/>
                    <a:gd name="T51" fmla="*/ 455 h 1161"/>
                    <a:gd name="T52" fmla="*/ 143 w 693"/>
                    <a:gd name="T53" fmla="*/ 460 h 1161"/>
                    <a:gd name="T54" fmla="*/ 146 w 693"/>
                    <a:gd name="T55" fmla="*/ 464 h 1161"/>
                    <a:gd name="T56" fmla="*/ 165 w 693"/>
                    <a:gd name="T57" fmla="*/ 473 h 1161"/>
                    <a:gd name="T58" fmla="*/ 120 w 693"/>
                    <a:gd name="T59" fmla="*/ 456 h 1161"/>
                    <a:gd name="T60" fmla="*/ 90 w 693"/>
                    <a:gd name="T61" fmla="*/ 455 h 1161"/>
                    <a:gd name="T62" fmla="*/ 92 w 693"/>
                    <a:gd name="T63" fmla="*/ 483 h 1161"/>
                    <a:gd name="T64" fmla="*/ 103 w 693"/>
                    <a:gd name="T65" fmla="*/ 518 h 1161"/>
                    <a:gd name="T66" fmla="*/ 79 w 693"/>
                    <a:gd name="T67" fmla="*/ 498 h 1161"/>
                    <a:gd name="T68" fmla="*/ 82 w 693"/>
                    <a:gd name="T69" fmla="*/ 475 h 1161"/>
                    <a:gd name="T70" fmla="*/ 66 w 693"/>
                    <a:gd name="T71" fmla="*/ 502 h 1161"/>
                    <a:gd name="T72" fmla="*/ 66 w 693"/>
                    <a:gd name="T73" fmla="*/ 534 h 1161"/>
                    <a:gd name="T74" fmla="*/ 86 w 693"/>
                    <a:gd name="T75" fmla="*/ 573 h 1161"/>
                    <a:gd name="T76" fmla="*/ 101 w 693"/>
                    <a:gd name="T77" fmla="*/ 601 h 1161"/>
                    <a:gd name="T78" fmla="*/ 82 w 693"/>
                    <a:gd name="T79" fmla="*/ 643 h 1161"/>
                    <a:gd name="T80" fmla="*/ 105 w 693"/>
                    <a:gd name="T81" fmla="*/ 684 h 1161"/>
                    <a:gd name="T82" fmla="*/ 118 w 693"/>
                    <a:gd name="T83" fmla="*/ 725 h 1161"/>
                    <a:gd name="T84" fmla="*/ 144 w 693"/>
                    <a:gd name="T85" fmla="*/ 767 h 1161"/>
                    <a:gd name="T86" fmla="*/ 150 w 693"/>
                    <a:gd name="T87" fmla="*/ 787 h 1161"/>
                    <a:gd name="T88" fmla="*/ 148 w 693"/>
                    <a:gd name="T89" fmla="*/ 825 h 1161"/>
                    <a:gd name="T90" fmla="*/ 141 w 693"/>
                    <a:gd name="T91" fmla="*/ 853 h 1161"/>
                    <a:gd name="T92" fmla="*/ 176 w 693"/>
                    <a:gd name="T93" fmla="*/ 872 h 1161"/>
                    <a:gd name="T94" fmla="*/ 210 w 693"/>
                    <a:gd name="T95" fmla="*/ 889 h 1161"/>
                    <a:gd name="T96" fmla="*/ 248 w 693"/>
                    <a:gd name="T97" fmla="*/ 911 h 1161"/>
                    <a:gd name="T98" fmla="*/ 306 w 693"/>
                    <a:gd name="T99" fmla="*/ 951 h 1161"/>
                    <a:gd name="T100" fmla="*/ 312 w 693"/>
                    <a:gd name="T101" fmla="*/ 979 h 1161"/>
                    <a:gd name="T102" fmla="*/ 329 w 693"/>
                    <a:gd name="T103" fmla="*/ 987 h 1161"/>
                    <a:gd name="T104" fmla="*/ 355 w 693"/>
                    <a:gd name="T105" fmla="*/ 1015 h 1161"/>
                    <a:gd name="T106" fmla="*/ 391 w 693"/>
                    <a:gd name="T107" fmla="*/ 1086 h 1161"/>
                    <a:gd name="T108" fmla="*/ 389 w 693"/>
                    <a:gd name="T109" fmla="*/ 1116 h 1161"/>
                    <a:gd name="T110" fmla="*/ 393 w 693"/>
                    <a:gd name="T111" fmla="*/ 1128 h 1161"/>
                    <a:gd name="T112" fmla="*/ 613 w 693"/>
                    <a:gd name="T113" fmla="*/ 1160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93" h="1161">
                      <a:moveTo>
                        <a:pt x="616" y="1160"/>
                      </a:moveTo>
                      <a:lnTo>
                        <a:pt x="620" y="1161"/>
                      </a:lnTo>
                      <a:lnTo>
                        <a:pt x="626" y="1161"/>
                      </a:lnTo>
                      <a:lnTo>
                        <a:pt x="628" y="1156"/>
                      </a:lnTo>
                      <a:lnTo>
                        <a:pt x="635" y="1150"/>
                      </a:lnTo>
                      <a:lnTo>
                        <a:pt x="635" y="1139"/>
                      </a:lnTo>
                      <a:lnTo>
                        <a:pt x="635" y="1133"/>
                      </a:lnTo>
                      <a:lnTo>
                        <a:pt x="628" y="1129"/>
                      </a:lnTo>
                      <a:lnTo>
                        <a:pt x="620" y="1126"/>
                      </a:lnTo>
                      <a:lnTo>
                        <a:pt x="620" y="1120"/>
                      </a:lnTo>
                      <a:lnTo>
                        <a:pt x="622" y="1113"/>
                      </a:lnTo>
                      <a:lnTo>
                        <a:pt x="624" y="1105"/>
                      </a:lnTo>
                      <a:lnTo>
                        <a:pt x="620" y="1097"/>
                      </a:lnTo>
                      <a:lnTo>
                        <a:pt x="624" y="1092"/>
                      </a:lnTo>
                      <a:lnTo>
                        <a:pt x="631" y="1086"/>
                      </a:lnTo>
                      <a:lnTo>
                        <a:pt x="643" y="1071"/>
                      </a:lnTo>
                      <a:lnTo>
                        <a:pt x="646" y="1062"/>
                      </a:lnTo>
                      <a:lnTo>
                        <a:pt x="650" y="1056"/>
                      </a:lnTo>
                      <a:lnTo>
                        <a:pt x="650" y="1043"/>
                      </a:lnTo>
                      <a:lnTo>
                        <a:pt x="654" y="1030"/>
                      </a:lnTo>
                      <a:lnTo>
                        <a:pt x="660" y="1026"/>
                      </a:lnTo>
                      <a:lnTo>
                        <a:pt x="663" y="1020"/>
                      </a:lnTo>
                      <a:lnTo>
                        <a:pt x="686" y="1007"/>
                      </a:lnTo>
                      <a:lnTo>
                        <a:pt x="693" y="1000"/>
                      </a:lnTo>
                      <a:lnTo>
                        <a:pt x="688" y="994"/>
                      </a:lnTo>
                      <a:lnTo>
                        <a:pt x="675" y="979"/>
                      </a:lnTo>
                      <a:lnTo>
                        <a:pt x="676" y="972"/>
                      </a:lnTo>
                      <a:lnTo>
                        <a:pt x="673" y="964"/>
                      </a:lnTo>
                      <a:lnTo>
                        <a:pt x="673" y="958"/>
                      </a:lnTo>
                      <a:lnTo>
                        <a:pt x="669" y="949"/>
                      </a:lnTo>
                      <a:lnTo>
                        <a:pt x="661" y="934"/>
                      </a:lnTo>
                      <a:lnTo>
                        <a:pt x="661" y="926"/>
                      </a:lnTo>
                      <a:lnTo>
                        <a:pt x="663" y="921"/>
                      </a:lnTo>
                      <a:lnTo>
                        <a:pt x="556" y="765"/>
                      </a:lnTo>
                      <a:lnTo>
                        <a:pt x="306" y="398"/>
                      </a:lnTo>
                      <a:lnTo>
                        <a:pt x="325" y="327"/>
                      </a:lnTo>
                      <a:lnTo>
                        <a:pt x="383" y="84"/>
                      </a:lnTo>
                      <a:lnTo>
                        <a:pt x="238" y="47"/>
                      </a:lnTo>
                      <a:lnTo>
                        <a:pt x="66" y="0"/>
                      </a:lnTo>
                      <a:lnTo>
                        <a:pt x="62" y="0"/>
                      </a:lnTo>
                      <a:lnTo>
                        <a:pt x="58" y="13"/>
                      </a:lnTo>
                      <a:lnTo>
                        <a:pt x="54" y="20"/>
                      </a:lnTo>
                      <a:lnTo>
                        <a:pt x="58" y="28"/>
                      </a:lnTo>
                      <a:lnTo>
                        <a:pt x="58" y="35"/>
                      </a:lnTo>
                      <a:lnTo>
                        <a:pt x="58" y="48"/>
                      </a:lnTo>
                      <a:lnTo>
                        <a:pt x="58" y="50"/>
                      </a:lnTo>
                      <a:lnTo>
                        <a:pt x="56" y="64"/>
                      </a:lnTo>
                      <a:lnTo>
                        <a:pt x="39" y="94"/>
                      </a:lnTo>
                      <a:lnTo>
                        <a:pt x="41" y="99"/>
                      </a:lnTo>
                      <a:lnTo>
                        <a:pt x="37" y="107"/>
                      </a:lnTo>
                      <a:lnTo>
                        <a:pt x="34" y="112"/>
                      </a:lnTo>
                      <a:lnTo>
                        <a:pt x="30" y="120"/>
                      </a:lnTo>
                      <a:lnTo>
                        <a:pt x="32" y="122"/>
                      </a:lnTo>
                      <a:lnTo>
                        <a:pt x="24" y="127"/>
                      </a:lnTo>
                      <a:lnTo>
                        <a:pt x="19" y="131"/>
                      </a:lnTo>
                      <a:lnTo>
                        <a:pt x="13" y="137"/>
                      </a:lnTo>
                      <a:lnTo>
                        <a:pt x="7" y="144"/>
                      </a:lnTo>
                      <a:lnTo>
                        <a:pt x="2" y="158"/>
                      </a:lnTo>
                      <a:lnTo>
                        <a:pt x="2" y="169"/>
                      </a:lnTo>
                      <a:lnTo>
                        <a:pt x="0" y="176"/>
                      </a:lnTo>
                      <a:lnTo>
                        <a:pt x="13" y="197"/>
                      </a:lnTo>
                      <a:lnTo>
                        <a:pt x="13" y="205"/>
                      </a:lnTo>
                      <a:lnTo>
                        <a:pt x="19" y="210"/>
                      </a:lnTo>
                      <a:lnTo>
                        <a:pt x="24" y="233"/>
                      </a:lnTo>
                      <a:lnTo>
                        <a:pt x="24" y="238"/>
                      </a:lnTo>
                      <a:lnTo>
                        <a:pt x="26" y="246"/>
                      </a:lnTo>
                      <a:lnTo>
                        <a:pt x="24" y="252"/>
                      </a:lnTo>
                      <a:lnTo>
                        <a:pt x="24" y="261"/>
                      </a:lnTo>
                      <a:lnTo>
                        <a:pt x="20" y="268"/>
                      </a:lnTo>
                      <a:lnTo>
                        <a:pt x="13" y="282"/>
                      </a:lnTo>
                      <a:lnTo>
                        <a:pt x="15" y="308"/>
                      </a:lnTo>
                      <a:lnTo>
                        <a:pt x="13" y="319"/>
                      </a:lnTo>
                      <a:lnTo>
                        <a:pt x="7" y="327"/>
                      </a:lnTo>
                      <a:lnTo>
                        <a:pt x="13" y="340"/>
                      </a:lnTo>
                      <a:lnTo>
                        <a:pt x="22" y="353"/>
                      </a:lnTo>
                      <a:lnTo>
                        <a:pt x="30" y="374"/>
                      </a:lnTo>
                      <a:lnTo>
                        <a:pt x="34" y="381"/>
                      </a:lnTo>
                      <a:lnTo>
                        <a:pt x="39" y="389"/>
                      </a:lnTo>
                      <a:lnTo>
                        <a:pt x="43" y="394"/>
                      </a:lnTo>
                      <a:lnTo>
                        <a:pt x="45" y="402"/>
                      </a:lnTo>
                      <a:lnTo>
                        <a:pt x="43" y="409"/>
                      </a:lnTo>
                      <a:lnTo>
                        <a:pt x="45" y="406"/>
                      </a:lnTo>
                      <a:lnTo>
                        <a:pt x="45" y="408"/>
                      </a:lnTo>
                      <a:lnTo>
                        <a:pt x="52" y="421"/>
                      </a:lnTo>
                      <a:lnTo>
                        <a:pt x="54" y="434"/>
                      </a:lnTo>
                      <a:lnTo>
                        <a:pt x="49" y="421"/>
                      </a:lnTo>
                      <a:lnTo>
                        <a:pt x="47" y="428"/>
                      </a:lnTo>
                      <a:lnTo>
                        <a:pt x="43" y="436"/>
                      </a:lnTo>
                      <a:lnTo>
                        <a:pt x="41" y="443"/>
                      </a:lnTo>
                      <a:lnTo>
                        <a:pt x="47" y="438"/>
                      </a:lnTo>
                      <a:lnTo>
                        <a:pt x="54" y="445"/>
                      </a:lnTo>
                      <a:lnTo>
                        <a:pt x="56" y="453"/>
                      </a:lnTo>
                      <a:lnTo>
                        <a:pt x="64" y="456"/>
                      </a:lnTo>
                      <a:lnTo>
                        <a:pt x="67" y="464"/>
                      </a:lnTo>
                      <a:lnTo>
                        <a:pt x="75" y="471"/>
                      </a:lnTo>
                      <a:lnTo>
                        <a:pt x="81" y="468"/>
                      </a:lnTo>
                      <a:lnTo>
                        <a:pt x="77" y="460"/>
                      </a:lnTo>
                      <a:lnTo>
                        <a:pt x="82" y="455"/>
                      </a:lnTo>
                      <a:lnTo>
                        <a:pt x="81" y="447"/>
                      </a:lnTo>
                      <a:lnTo>
                        <a:pt x="84" y="441"/>
                      </a:lnTo>
                      <a:lnTo>
                        <a:pt x="92" y="438"/>
                      </a:lnTo>
                      <a:lnTo>
                        <a:pt x="99" y="443"/>
                      </a:lnTo>
                      <a:lnTo>
                        <a:pt x="103" y="451"/>
                      </a:lnTo>
                      <a:lnTo>
                        <a:pt x="111" y="455"/>
                      </a:lnTo>
                      <a:lnTo>
                        <a:pt x="116" y="453"/>
                      </a:lnTo>
                      <a:lnTo>
                        <a:pt x="124" y="453"/>
                      </a:lnTo>
                      <a:lnTo>
                        <a:pt x="129" y="458"/>
                      </a:lnTo>
                      <a:lnTo>
                        <a:pt x="143" y="460"/>
                      </a:lnTo>
                      <a:lnTo>
                        <a:pt x="148" y="455"/>
                      </a:lnTo>
                      <a:lnTo>
                        <a:pt x="146" y="458"/>
                      </a:lnTo>
                      <a:lnTo>
                        <a:pt x="141" y="464"/>
                      </a:lnTo>
                      <a:lnTo>
                        <a:pt x="146" y="464"/>
                      </a:lnTo>
                      <a:lnTo>
                        <a:pt x="154" y="460"/>
                      </a:lnTo>
                      <a:lnTo>
                        <a:pt x="156" y="460"/>
                      </a:lnTo>
                      <a:lnTo>
                        <a:pt x="161" y="468"/>
                      </a:lnTo>
                      <a:lnTo>
                        <a:pt x="165" y="473"/>
                      </a:lnTo>
                      <a:lnTo>
                        <a:pt x="165" y="475"/>
                      </a:lnTo>
                      <a:lnTo>
                        <a:pt x="156" y="460"/>
                      </a:lnTo>
                      <a:lnTo>
                        <a:pt x="141" y="466"/>
                      </a:lnTo>
                      <a:lnTo>
                        <a:pt x="120" y="456"/>
                      </a:lnTo>
                      <a:lnTo>
                        <a:pt x="111" y="456"/>
                      </a:lnTo>
                      <a:lnTo>
                        <a:pt x="103" y="453"/>
                      </a:lnTo>
                      <a:lnTo>
                        <a:pt x="97" y="455"/>
                      </a:lnTo>
                      <a:lnTo>
                        <a:pt x="90" y="455"/>
                      </a:lnTo>
                      <a:lnTo>
                        <a:pt x="86" y="462"/>
                      </a:lnTo>
                      <a:lnTo>
                        <a:pt x="92" y="468"/>
                      </a:lnTo>
                      <a:lnTo>
                        <a:pt x="90" y="475"/>
                      </a:lnTo>
                      <a:lnTo>
                        <a:pt x="92" y="483"/>
                      </a:lnTo>
                      <a:lnTo>
                        <a:pt x="96" y="485"/>
                      </a:lnTo>
                      <a:lnTo>
                        <a:pt x="97" y="498"/>
                      </a:lnTo>
                      <a:lnTo>
                        <a:pt x="97" y="511"/>
                      </a:lnTo>
                      <a:lnTo>
                        <a:pt x="103" y="518"/>
                      </a:lnTo>
                      <a:lnTo>
                        <a:pt x="97" y="517"/>
                      </a:lnTo>
                      <a:lnTo>
                        <a:pt x="90" y="509"/>
                      </a:lnTo>
                      <a:lnTo>
                        <a:pt x="86" y="502"/>
                      </a:lnTo>
                      <a:lnTo>
                        <a:pt x="79" y="498"/>
                      </a:lnTo>
                      <a:lnTo>
                        <a:pt x="81" y="490"/>
                      </a:lnTo>
                      <a:lnTo>
                        <a:pt x="84" y="485"/>
                      </a:lnTo>
                      <a:lnTo>
                        <a:pt x="82" y="477"/>
                      </a:lnTo>
                      <a:lnTo>
                        <a:pt x="82" y="475"/>
                      </a:lnTo>
                      <a:lnTo>
                        <a:pt x="75" y="475"/>
                      </a:lnTo>
                      <a:lnTo>
                        <a:pt x="71" y="481"/>
                      </a:lnTo>
                      <a:lnTo>
                        <a:pt x="71" y="487"/>
                      </a:lnTo>
                      <a:lnTo>
                        <a:pt x="66" y="502"/>
                      </a:lnTo>
                      <a:lnTo>
                        <a:pt x="69" y="507"/>
                      </a:lnTo>
                      <a:lnTo>
                        <a:pt x="69" y="522"/>
                      </a:lnTo>
                      <a:lnTo>
                        <a:pt x="67" y="528"/>
                      </a:lnTo>
                      <a:lnTo>
                        <a:pt x="66" y="534"/>
                      </a:lnTo>
                      <a:lnTo>
                        <a:pt x="66" y="539"/>
                      </a:lnTo>
                      <a:lnTo>
                        <a:pt x="67" y="547"/>
                      </a:lnTo>
                      <a:lnTo>
                        <a:pt x="79" y="567"/>
                      </a:lnTo>
                      <a:lnTo>
                        <a:pt x="86" y="573"/>
                      </a:lnTo>
                      <a:lnTo>
                        <a:pt x="99" y="573"/>
                      </a:lnTo>
                      <a:lnTo>
                        <a:pt x="103" y="588"/>
                      </a:lnTo>
                      <a:lnTo>
                        <a:pt x="103" y="603"/>
                      </a:lnTo>
                      <a:lnTo>
                        <a:pt x="101" y="601"/>
                      </a:lnTo>
                      <a:lnTo>
                        <a:pt x="97" y="607"/>
                      </a:lnTo>
                      <a:lnTo>
                        <a:pt x="84" y="614"/>
                      </a:lnTo>
                      <a:lnTo>
                        <a:pt x="84" y="629"/>
                      </a:lnTo>
                      <a:lnTo>
                        <a:pt x="82" y="643"/>
                      </a:lnTo>
                      <a:lnTo>
                        <a:pt x="86" y="650"/>
                      </a:lnTo>
                      <a:lnTo>
                        <a:pt x="97" y="663"/>
                      </a:lnTo>
                      <a:lnTo>
                        <a:pt x="99" y="678"/>
                      </a:lnTo>
                      <a:lnTo>
                        <a:pt x="105" y="684"/>
                      </a:lnTo>
                      <a:lnTo>
                        <a:pt x="107" y="697"/>
                      </a:lnTo>
                      <a:lnTo>
                        <a:pt x="114" y="710"/>
                      </a:lnTo>
                      <a:lnTo>
                        <a:pt x="114" y="718"/>
                      </a:lnTo>
                      <a:lnTo>
                        <a:pt x="118" y="725"/>
                      </a:lnTo>
                      <a:lnTo>
                        <a:pt x="126" y="733"/>
                      </a:lnTo>
                      <a:lnTo>
                        <a:pt x="129" y="746"/>
                      </a:lnTo>
                      <a:lnTo>
                        <a:pt x="143" y="759"/>
                      </a:lnTo>
                      <a:lnTo>
                        <a:pt x="144" y="767"/>
                      </a:lnTo>
                      <a:lnTo>
                        <a:pt x="139" y="770"/>
                      </a:lnTo>
                      <a:lnTo>
                        <a:pt x="137" y="778"/>
                      </a:lnTo>
                      <a:lnTo>
                        <a:pt x="143" y="785"/>
                      </a:lnTo>
                      <a:lnTo>
                        <a:pt x="150" y="787"/>
                      </a:lnTo>
                      <a:lnTo>
                        <a:pt x="156" y="795"/>
                      </a:lnTo>
                      <a:lnTo>
                        <a:pt x="156" y="802"/>
                      </a:lnTo>
                      <a:lnTo>
                        <a:pt x="148" y="812"/>
                      </a:lnTo>
                      <a:lnTo>
                        <a:pt x="148" y="825"/>
                      </a:lnTo>
                      <a:lnTo>
                        <a:pt x="144" y="832"/>
                      </a:lnTo>
                      <a:lnTo>
                        <a:pt x="146" y="840"/>
                      </a:lnTo>
                      <a:lnTo>
                        <a:pt x="141" y="847"/>
                      </a:lnTo>
                      <a:lnTo>
                        <a:pt x="141" y="853"/>
                      </a:lnTo>
                      <a:lnTo>
                        <a:pt x="146" y="855"/>
                      </a:lnTo>
                      <a:lnTo>
                        <a:pt x="150" y="862"/>
                      </a:lnTo>
                      <a:lnTo>
                        <a:pt x="156" y="870"/>
                      </a:lnTo>
                      <a:lnTo>
                        <a:pt x="176" y="872"/>
                      </a:lnTo>
                      <a:lnTo>
                        <a:pt x="184" y="876"/>
                      </a:lnTo>
                      <a:lnTo>
                        <a:pt x="191" y="876"/>
                      </a:lnTo>
                      <a:lnTo>
                        <a:pt x="205" y="885"/>
                      </a:lnTo>
                      <a:lnTo>
                        <a:pt x="210" y="889"/>
                      </a:lnTo>
                      <a:lnTo>
                        <a:pt x="225" y="889"/>
                      </a:lnTo>
                      <a:lnTo>
                        <a:pt x="237" y="898"/>
                      </a:lnTo>
                      <a:lnTo>
                        <a:pt x="240" y="906"/>
                      </a:lnTo>
                      <a:lnTo>
                        <a:pt x="248" y="911"/>
                      </a:lnTo>
                      <a:lnTo>
                        <a:pt x="250" y="925"/>
                      </a:lnTo>
                      <a:lnTo>
                        <a:pt x="265" y="938"/>
                      </a:lnTo>
                      <a:lnTo>
                        <a:pt x="278" y="945"/>
                      </a:lnTo>
                      <a:lnTo>
                        <a:pt x="306" y="951"/>
                      </a:lnTo>
                      <a:lnTo>
                        <a:pt x="308" y="953"/>
                      </a:lnTo>
                      <a:lnTo>
                        <a:pt x="312" y="966"/>
                      </a:lnTo>
                      <a:lnTo>
                        <a:pt x="314" y="973"/>
                      </a:lnTo>
                      <a:lnTo>
                        <a:pt x="312" y="979"/>
                      </a:lnTo>
                      <a:lnTo>
                        <a:pt x="312" y="987"/>
                      </a:lnTo>
                      <a:lnTo>
                        <a:pt x="319" y="990"/>
                      </a:lnTo>
                      <a:lnTo>
                        <a:pt x="323" y="985"/>
                      </a:lnTo>
                      <a:lnTo>
                        <a:pt x="329" y="987"/>
                      </a:lnTo>
                      <a:lnTo>
                        <a:pt x="336" y="990"/>
                      </a:lnTo>
                      <a:lnTo>
                        <a:pt x="344" y="1002"/>
                      </a:lnTo>
                      <a:lnTo>
                        <a:pt x="348" y="1009"/>
                      </a:lnTo>
                      <a:lnTo>
                        <a:pt x="355" y="1015"/>
                      </a:lnTo>
                      <a:lnTo>
                        <a:pt x="378" y="1043"/>
                      </a:lnTo>
                      <a:lnTo>
                        <a:pt x="385" y="1058"/>
                      </a:lnTo>
                      <a:lnTo>
                        <a:pt x="389" y="1073"/>
                      </a:lnTo>
                      <a:lnTo>
                        <a:pt x="391" y="1086"/>
                      </a:lnTo>
                      <a:lnTo>
                        <a:pt x="389" y="1101"/>
                      </a:lnTo>
                      <a:lnTo>
                        <a:pt x="387" y="1114"/>
                      </a:lnTo>
                      <a:lnTo>
                        <a:pt x="387" y="1122"/>
                      </a:lnTo>
                      <a:lnTo>
                        <a:pt x="389" y="1116"/>
                      </a:lnTo>
                      <a:lnTo>
                        <a:pt x="394" y="1120"/>
                      </a:lnTo>
                      <a:lnTo>
                        <a:pt x="393" y="1128"/>
                      </a:lnTo>
                      <a:lnTo>
                        <a:pt x="389" y="1120"/>
                      </a:lnTo>
                      <a:lnTo>
                        <a:pt x="393" y="1128"/>
                      </a:lnTo>
                      <a:lnTo>
                        <a:pt x="394" y="1137"/>
                      </a:lnTo>
                      <a:lnTo>
                        <a:pt x="398" y="1139"/>
                      </a:lnTo>
                      <a:lnTo>
                        <a:pt x="611" y="1160"/>
                      </a:lnTo>
                      <a:lnTo>
                        <a:pt x="613" y="1160"/>
                      </a:lnTo>
                      <a:lnTo>
                        <a:pt x="616" y="116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309"/>
                <p:cNvSpPr>
                  <a:spLocks/>
                </p:cNvSpPr>
                <p:nvPr/>
              </p:nvSpPr>
              <p:spPr bwMode="auto">
                <a:xfrm>
                  <a:off x="1182411" y="2787011"/>
                  <a:ext cx="17292" cy="9592"/>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310"/>
                <p:cNvSpPr>
                  <a:spLocks/>
                </p:cNvSpPr>
                <p:nvPr/>
              </p:nvSpPr>
              <p:spPr bwMode="auto">
                <a:xfrm>
                  <a:off x="1182411" y="2787011"/>
                  <a:ext cx="17292" cy="9592"/>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311"/>
                <p:cNvSpPr>
                  <a:spLocks/>
                </p:cNvSpPr>
                <p:nvPr/>
              </p:nvSpPr>
              <p:spPr bwMode="auto">
                <a:xfrm>
                  <a:off x="1182411" y="2787011"/>
                  <a:ext cx="17292" cy="9592"/>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312"/>
                <p:cNvSpPr>
                  <a:spLocks/>
                </p:cNvSpPr>
                <p:nvPr/>
              </p:nvSpPr>
              <p:spPr bwMode="auto">
                <a:xfrm>
                  <a:off x="1212192" y="2785267"/>
                  <a:ext cx="27860" cy="13081"/>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313"/>
                <p:cNvSpPr>
                  <a:spLocks/>
                </p:cNvSpPr>
                <p:nvPr/>
              </p:nvSpPr>
              <p:spPr bwMode="auto">
                <a:xfrm>
                  <a:off x="1212192" y="2785267"/>
                  <a:ext cx="27860" cy="13081"/>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314"/>
                <p:cNvSpPr>
                  <a:spLocks/>
                </p:cNvSpPr>
                <p:nvPr/>
              </p:nvSpPr>
              <p:spPr bwMode="auto">
                <a:xfrm>
                  <a:off x="1212192" y="2785267"/>
                  <a:ext cx="27860" cy="13081"/>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315"/>
                <p:cNvSpPr>
                  <a:spLocks/>
                </p:cNvSpPr>
                <p:nvPr/>
              </p:nvSpPr>
              <p:spPr bwMode="auto">
                <a:xfrm>
                  <a:off x="1217957" y="2865495"/>
                  <a:ext cx="10568" cy="697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316"/>
                <p:cNvSpPr>
                  <a:spLocks/>
                </p:cNvSpPr>
                <p:nvPr/>
              </p:nvSpPr>
              <p:spPr bwMode="auto">
                <a:xfrm>
                  <a:off x="1217957" y="2865495"/>
                  <a:ext cx="10568" cy="697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317"/>
                <p:cNvSpPr>
                  <a:spLocks/>
                </p:cNvSpPr>
                <p:nvPr/>
              </p:nvSpPr>
              <p:spPr bwMode="auto">
                <a:xfrm>
                  <a:off x="1217957" y="2865495"/>
                  <a:ext cx="10568" cy="697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318"/>
                <p:cNvSpPr>
                  <a:spLocks/>
                </p:cNvSpPr>
                <p:nvPr/>
              </p:nvSpPr>
              <p:spPr bwMode="auto">
                <a:xfrm>
                  <a:off x="1293851" y="2902993"/>
                  <a:ext cx="16332" cy="24417"/>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319"/>
                <p:cNvSpPr>
                  <a:spLocks/>
                </p:cNvSpPr>
                <p:nvPr/>
              </p:nvSpPr>
              <p:spPr bwMode="auto">
                <a:xfrm>
                  <a:off x="1293851" y="2902993"/>
                  <a:ext cx="16332" cy="24417"/>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320"/>
                <p:cNvSpPr>
                  <a:spLocks/>
                </p:cNvSpPr>
                <p:nvPr/>
              </p:nvSpPr>
              <p:spPr bwMode="auto">
                <a:xfrm>
                  <a:off x="1293851" y="2902993"/>
                  <a:ext cx="16332" cy="24417"/>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321"/>
                <p:cNvSpPr>
                  <a:spLocks/>
                </p:cNvSpPr>
                <p:nvPr/>
              </p:nvSpPr>
              <p:spPr bwMode="auto">
                <a:xfrm>
                  <a:off x="1304419" y="2862007"/>
                  <a:ext cx="22096" cy="20057"/>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322"/>
                <p:cNvSpPr>
                  <a:spLocks/>
                </p:cNvSpPr>
                <p:nvPr/>
              </p:nvSpPr>
              <p:spPr bwMode="auto">
                <a:xfrm>
                  <a:off x="1304419" y="2862007"/>
                  <a:ext cx="22096" cy="20057"/>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323"/>
                <p:cNvSpPr>
                  <a:spLocks/>
                </p:cNvSpPr>
                <p:nvPr/>
              </p:nvSpPr>
              <p:spPr bwMode="auto">
                <a:xfrm>
                  <a:off x="1304419" y="2862007"/>
                  <a:ext cx="22096" cy="20057"/>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66" name="Group 165"/>
              <p:cNvGrpSpPr/>
              <p:nvPr/>
            </p:nvGrpSpPr>
            <p:grpSpPr>
              <a:xfrm>
                <a:off x="4813819" y="2127748"/>
                <a:ext cx="108558" cy="225859"/>
                <a:chOff x="4813819" y="2127748"/>
                <a:chExt cx="108558" cy="225859"/>
              </a:xfrm>
              <a:grpFill/>
            </p:grpSpPr>
            <p:sp>
              <p:nvSpPr>
                <p:cNvPr id="184" name="Freeform 131"/>
                <p:cNvSpPr>
                  <a:spLocks/>
                </p:cNvSpPr>
                <p:nvPr/>
              </p:nvSpPr>
              <p:spPr bwMode="auto">
                <a:xfrm>
                  <a:off x="4813819" y="2127748"/>
                  <a:ext cx="108558" cy="225859"/>
                </a:xfrm>
                <a:custGeom>
                  <a:avLst/>
                  <a:gdLst>
                    <a:gd name="T0" fmla="*/ 15 w 113"/>
                    <a:gd name="T1" fmla="*/ 15 h 259"/>
                    <a:gd name="T2" fmla="*/ 5 w 113"/>
                    <a:gd name="T3" fmla="*/ 40 h 259"/>
                    <a:gd name="T4" fmla="*/ 2 w 113"/>
                    <a:gd name="T5" fmla="*/ 51 h 259"/>
                    <a:gd name="T6" fmla="*/ 7 w 113"/>
                    <a:gd name="T7" fmla="*/ 60 h 259"/>
                    <a:gd name="T8" fmla="*/ 0 w 113"/>
                    <a:gd name="T9" fmla="*/ 73 h 259"/>
                    <a:gd name="T10" fmla="*/ 9 w 113"/>
                    <a:gd name="T11" fmla="*/ 92 h 259"/>
                    <a:gd name="T12" fmla="*/ 17 w 113"/>
                    <a:gd name="T13" fmla="*/ 102 h 259"/>
                    <a:gd name="T14" fmla="*/ 28 w 113"/>
                    <a:gd name="T15" fmla="*/ 107 h 259"/>
                    <a:gd name="T16" fmla="*/ 51 w 113"/>
                    <a:gd name="T17" fmla="*/ 126 h 259"/>
                    <a:gd name="T18" fmla="*/ 39 w 113"/>
                    <a:gd name="T19" fmla="*/ 139 h 259"/>
                    <a:gd name="T20" fmla="*/ 32 w 113"/>
                    <a:gd name="T21" fmla="*/ 147 h 259"/>
                    <a:gd name="T22" fmla="*/ 30 w 113"/>
                    <a:gd name="T23" fmla="*/ 149 h 259"/>
                    <a:gd name="T24" fmla="*/ 28 w 113"/>
                    <a:gd name="T25" fmla="*/ 162 h 259"/>
                    <a:gd name="T26" fmla="*/ 19 w 113"/>
                    <a:gd name="T27" fmla="*/ 169 h 259"/>
                    <a:gd name="T28" fmla="*/ 7 w 113"/>
                    <a:gd name="T29" fmla="*/ 177 h 259"/>
                    <a:gd name="T30" fmla="*/ 2 w 113"/>
                    <a:gd name="T31" fmla="*/ 194 h 259"/>
                    <a:gd name="T32" fmla="*/ 0 w 113"/>
                    <a:gd name="T33" fmla="*/ 199 h 259"/>
                    <a:gd name="T34" fmla="*/ 4 w 113"/>
                    <a:gd name="T35" fmla="*/ 207 h 259"/>
                    <a:gd name="T36" fmla="*/ 17 w 113"/>
                    <a:gd name="T37" fmla="*/ 222 h 259"/>
                    <a:gd name="T38" fmla="*/ 30 w 113"/>
                    <a:gd name="T39" fmla="*/ 228 h 259"/>
                    <a:gd name="T40" fmla="*/ 49 w 113"/>
                    <a:gd name="T41" fmla="*/ 233 h 259"/>
                    <a:gd name="T42" fmla="*/ 66 w 113"/>
                    <a:gd name="T43" fmla="*/ 241 h 259"/>
                    <a:gd name="T44" fmla="*/ 64 w 113"/>
                    <a:gd name="T45" fmla="*/ 259 h 259"/>
                    <a:gd name="T46" fmla="*/ 73 w 113"/>
                    <a:gd name="T47" fmla="*/ 254 h 259"/>
                    <a:gd name="T48" fmla="*/ 79 w 113"/>
                    <a:gd name="T49" fmla="*/ 239 h 259"/>
                    <a:gd name="T50" fmla="*/ 86 w 113"/>
                    <a:gd name="T51" fmla="*/ 218 h 259"/>
                    <a:gd name="T52" fmla="*/ 83 w 113"/>
                    <a:gd name="T53" fmla="*/ 214 h 259"/>
                    <a:gd name="T54" fmla="*/ 96 w 113"/>
                    <a:gd name="T55" fmla="*/ 207 h 259"/>
                    <a:gd name="T56" fmla="*/ 96 w 113"/>
                    <a:gd name="T57" fmla="*/ 194 h 259"/>
                    <a:gd name="T58" fmla="*/ 99 w 113"/>
                    <a:gd name="T59" fmla="*/ 184 h 259"/>
                    <a:gd name="T60" fmla="*/ 105 w 113"/>
                    <a:gd name="T61" fmla="*/ 169 h 259"/>
                    <a:gd name="T62" fmla="*/ 105 w 113"/>
                    <a:gd name="T63" fmla="*/ 156 h 259"/>
                    <a:gd name="T64" fmla="*/ 105 w 113"/>
                    <a:gd name="T65" fmla="*/ 139 h 259"/>
                    <a:gd name="T66" fmla="*/ 105 w 113"/>
                    <a:gd name="T67" fmla="*/ 132 h 259"/>
                    <a:gd name="T68" fmla="*/ 111 w 113"/>
                    <a:gd name="T69" fmla="*/ 130 h 259"/>
                    <a:gd name="T70" fmla="*/ 111 w 113"/>
                    <a:gd name="T71" fmla="*/ 150 h 259"/>
                    <a:gd name="T72" fmla="*/ 111 w 113"/>
                    <a:gd name="T73" fmla="*/ 124 h 259"/>
                    <a:gd name="T74" fmla="*/ 109 w 113"/>
                    <a:gd name="T75" fmla="*/ 96 h 259"/>
                    <a:gd name="T76" fmla="*/ 92 w 113"/>
                    <a:gd name="T77" fmla="*/ 85 h 259"/>
                    <a:gd name="T78" fmla="*/ 81 w 113"/>
                    <a:gd name="T79" fmla="*/ 85 h 259"/>
                    <a:gd name="T80" fmla="*/ 84 w 113"/>
                    <a:gd name="T81" fmla="*/ 58 h 259"/>
                    <a:gd name="T82" fmla="*/ 94 w 113"/>
                    <a:gd name="T83" fmla="*/ 53 h 259"/>
                    <a:gd name="T84" fmla="*/ 96 w 113"/>
                    <a:gd name="T85" fmla="*/ 38 h 259"/>
                    <a:gd name="T86" fmla="*/ 96 w 113"/>
                    <a:gd name="T87" fmla="*/ 23 h 259"/>
                    <a:gd name="T88" fmla="*/ 17 w 113"/>
                    <a:gd name="T89" fmla="*/ 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3" h="259">
                      <a:moveTo>
                        <a:pt x="17" y="9"/>
                      </a:moveTo>
                      <a:lnTo>
                        <a:pt x="15" y="15"/>
                      </a:lnTo>
                      <a:lnTo>
                        <a:pt x="15" y="23"/>
                      </a:lnTo>
                      <a:lnTo>
                        <a:pt x="5" y="40"/>
                      </a:lnTo>
                      <a:lnTo>
                        <a:pt x="0" y="47"/>
                      </a:lnTo>
                      <a:lnTo>
                        <a:pt x="2" y="51"/>
                      </a:lnTo>
                      <a:lnTo>
                        <a:pt x="5" y="53"/>
                      </a:lnTo>
                      <a:lnTo>
                        <a:pt x="7" y="60"/>
                      </a:lnTo>
                      <a:lnTo>
                        <a:pt x="5" y="66"/>
                      </a:lnTo>
                      <a:lnTo>
                        <a:pt x="0" y="73"/>
                      </a:lnTo>
                      <a:lnTo>
                        <a:pt x="4" y="85"/>
                      </a:lnTo>
                      <a:lnTo>
                        <a:pt x="9" y="92"/>
                      </a:lnTo>
                      <a:lnTo>
                        <a:pt x="17" y="94"/>
                      </a:lnTo>
                      <a:lnTo>
                        <a:pt x="17" y="102"/>
                      </a:lnTo>
                      <a:lnTo>
                        <a:pt x="24" y="105"/>
                      </a:lnTo>
                      <a:lnTo>
                        <a:pt x="28" y="107"/>
                      </a:lnTo>
                      <a:lnTo>
                        <a:pt x="34" y="113"/>
                      </a:lnTo>
                      <a:lnTo>
                        <a:pt x="51" y="126"/>
                      </a:lnTo>
                      <a:lnTo>
                        <a:pt x="47" y="132"/>
                      </a:lnTo>
                      <a:lnTo>
                        <a:pt x="39" y="139"/>
                      </a:lnTo>
                      <a:lnTo>
                        <a:pt x="34" y="147"/>
                      </a:lnTo>
                      <a:lnTo>
                        <a:pt x="32" y="147"/>
                      </a:lnTo>
                      <a:lnTo>
                        <a:pt x="32" y="149"/>
                      </a:lnTo>
                      <a:lnTo>
                        <a:pt x="30" y="149"/>
                      </a:lnTo>
                      <a:lnTo>
                        <a:pt x="28" y="156"/>
                      </a:lnTo>
                      <a:lnTo>
                        <a:pt x="28" y="162"/>
                      </a:lnTo>
                      <a:lnTo>
                        <a:pt x="20" y="167"/>
                      </a:lnTo>
                      <a:lnTo>
                        <a:pt x="19" y="169"/>
                      </a:lnTo>
                      <a:lnTo>
                        <a:pt x="13" y="171"/>
                      </a:lnTo>
                      <a:lnTo>
                        <a:pt x="7" y="177"/>
                      </a:lnTo>
                      <a:lnTo>
                        <a:pt x="4" y="184"/>
                      </a:lnTo>
                      <a:lnTo>
                        <a:pt x="2" y="194"/>
                      </a:lnTo>
                      <a:lnTo>
                        <a:pt x="0" y="197"/>
                      </a:lnTo>
                      <a:lnTo>
                        <a:pt x="0" y="199"/>
                      </a:lnTo>
                      <a:lnTo>
                        <a:pt x="4" y="207"/>
                      </a:lnTo>
                      <a:lnTo>
                        <a:pt x="4" y="207"/>
                      </a:lnTo>
                      <a:lnTo>
                        <a:pt x="4" y="211"/>
                      </a:lnTo>
                      <a:lnTo>
                        <a:pt x="17" y="222"/>
                      </a:lnTo>
                      <a:lnTo>
                        <a:pt x="22" y="224"/>
                      </a:lnTo>
                      <a:lnTo>
                        <a:pt x="30" y="228"/>
                      </a:lnTo>
                      <a:lnTo>
                        <a:pt x="41" y="237"/>
                      </a:lnTo>
                      <a:lnTo>
                        <a:pt x="49" y="233"/>
                      </a:lnTo>
                      <a:lnTo>
                        <a:pt x="62" y="233"/>
                      </a:lnTo>
                      <a:lnTo>
                        <a:pt x="66" y="241"/>
                      </a:lnTo>
                      <a:lnTo>
                        <a:pt x="62" y="252"/>
                      </a:lnTo>
                      <a:lnTo>
                        <a:pt x="64" y="259"/>
                      </a:lnTo>
                      <a:lnTo>
                        <a:pt x="69" y="258"/>
                      </a:lnTo>
                      <a:lnTo>
                        <a:pt x="73" y="254"/>
                      </a:lnTo>
                      <a:lnTo>
                        <a:pt x="75" y="246"/>
                      </a:lnTo>
                      <a:lnTo>
                        <a:pt x="79" y="239"/>
                      </a:lnTo>
                      <a:lnTo>
                        <a:pt x="83" y="226"/>
                      </a:lnTo>
                      <a:lnTo>
                        <a:pt x="86" y="218"/>
                      </a:lnTo>
                      <a:lnTo>
                        <a:pt x="83" y="218"/>
                      </a:lnTo>
                      <a:lnTo>
                        <a:pt x="83" y="214"/>
                      </a:lnTo>
                      <a:lnTo>
                        <a:pt x="88" y="207"/>
                      </a:lnTo>
                      <a:lnTo>
                        <a:pt x="96" y="207"/>
                      </a:lnTo>
                      <a:lnTo>
                        <a:pt x="92" y="201"/>
                      </a:lnTo>
                      <a:lnTo>
                        <a:pt x="96" y="194"/>
                      </a:lnTo>
                      <a:lnTo>
                        <a:pt x="94" y="188"/>
                      </a:lnTo>
                      <a:lnTo>
                        <a:pt x="99" y="184"/>
                      </a:lnTo>
                      <a:lnTo>
                        <a:pt x="101" y="177"/>
                      </a:lnTo>
                      <a:lnTo>
                        <a:pt x="105" y="169"/>
                      </a:lnTo>
                      <a:lnTo>
                        <a:pt x="109" y="164"/>
                      </a:lnTo>
                      <a:lnTo>
                        <a:pt x="105" y="156"/>
                      </a:lnTo>
                      <a:lnTo>
                        <a:pt x="107" y="150"/>
                      </a:lnTo>
                      <a:lnTo>
                        <a:pt x="105" y="139"/>
                      </a:lnTo>
                      <a:lnTo>
                        <a:pt x="103" y="132"/>
                      </a:lnTo>
                      <a:lnTo>
                        <a:pt x="105" y="132"/>
                      </a:lnTo>
                      <a:lnTo>
                        <a:pt x="107" y="124"/>
                      </a:lnTo>
                      <a:lnTo>
                        <a:pt x="111" y="130"/>
                      </a:lnTo>
                      <a:lnTo>
                        <a:pt x="109" y="137"/>
                      </a:lnTo>
                      <a:lnTo>
                        <a:pt x="111" y="150"/>
                      </a:lnTo>
                      <a:lnTo>
                        <a:pt x="113" y="143"/>
                      </a:lnTo>
                      <a:lnTo>
                        <a:pt x="111" y="124"/>
                      </a:lnTo>
                      <a:lnTo>
                        <a:pt x="109" y="117"/>
                      </a:lnTo>
                      <a:lnTo>
                        <a:pt x="109" y="96"/>
                      </a:lnTo>
                      <a:lnTo>
                        <a:pt x="107" y="87"/>
                      </a:lnTo>
                      <a:lnTo>
                        <a:pt x="92" y="85"/>
                      </a:lnTo>
                      <a:lnTo>
                        <a:pt x="86" y="87"/>
                      </a:lnTo>
                      <a:lnTo>
                        <a:pt x="81" y="85"/>
                      </a:lnTo>
                      <a:lnTo>
                        <a:pt x="81" y="66"/>
                      </a:lnTo>
                      <a:lnTo>
                        <a:pt x="84" y="58"/>
                      </a:lnTo>
                      <a:lnTo>
                        <a:pt x="86" y="58"/>
                      </a:lnTo>
                      <a:lnTo>
                        <a:pt x="94" y="53"/>
                      </a:lnTo>
                      <a:lnTo>
                        <a:pt x="92" y="47"/>
                      </a:lnTo>
                      <a:lnTo>
                        <a:pt x="96" y="38"/>
                      </a:lnTo>
                      <a:lnTo>
                        <a:pt x="96" y="30"/>
                      </a:lnTo>
                      <a:lnTo>
                        <a:pt x="96" y="23"/>
                      </a:lnTo>
                      <a:lnTo>
                        <a:pt x="24" y="0"/>
                      </a:lnTo>
                      <a:lnTo>
                        <a:pt x="17" y="9"/>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324"/>
                <p:cNvSpPr>
                  <a:spLocks/>
                </p:cNvSpPr>
                <p:nvPr/>
              </p:nvSpPr>
              <p:spPr bwMode="auto">
                <a:xfrm>
                  <a:off x="4914692" y="2269019"/>
                  <a:ext cx="5764" cy="17441"/>
                </a:xfrm>
                <a:custGeom>
                  <a:avLst/>
                  <a:gdLst>
                    <a:gd name="T0" fmla="*/ 6 w 6"/>
                    <a:gd name="T1" fmla="*/ 0 h 20"/>
                    <a:gd name="T2" fmla="*/ 0 w 6"/>
                    <a:gd name="T3" fmla="*/ 20 h 20"/>
                    <a:gd name="T4" fmla="*/ 6 w 6"/>
                    <a:gd name="T5" fmla="*/ 5 h 20"/>
                    <a:gd name="T6" fmla="*/ 6 w 6"/>
                    <a:gd name="T7" fmla="*/ 0 h 20"/>
                  </a:gdLst>
                  <a:ahLst/>
                  <a:cxnLst>
                    <a:cxn ang="0">
                      <a:pos x="T0" y="T1"/>
                    </a:cxn>
                    <a:cxn ang="0">
                      <a:pos x="T2" y="T3"/>
                    </a:cxn>
                    <a:cxn ang="0">
                      <a:pos x="T4" y="T5"/>
                    </a:cxn>
                    <a:cxn ang="0">
                      <a:pos x="T6" y="T7"/>
                    </a:cxn>
                  </a:cxnLst>
                  <a:rect l="0" t="0" r="r" b="b"/>
                  <a:pathLst>
                    <a:path w="6" h="20">
                      <a:moveTo>
                        <a:pt x="6" y="0"/>
                      </a:moveTo>
                      <a:lnTo>
                        <a:pt x="0" y="20"/>
                      </a:lnTo>
                      <a:lnTo>
                        <a:pt x="6" y="5"/>
                      </a:lnTo>
                      <a:lnTo>
                        <a:pt x="6"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325"/>
                <p:cNvSpPr>
                  <a:spLocks/>
                </p:cNvSpPr>
                <p:nvPr/>
              </p:nvSpPr>
              <p:spPr bwMode="auto">
                <a:xfrm>
                  <a:off x="4914692" y="2269019"/>
                  <a:ext cx="5764" cy="17441"/>
                </a:xfrm>
                <a:custGeom>
                  <a:avLst/>
                  <a:gdLst>
                    <a:gd name="T0" fmla="*/ 6 w 6"/>
                    <a:gd name="T1" fmla="*/ 0 h 20"/>
                    <a:gd name="T2" fmla="*/ 0 w 6"/>
                    <a:gd name="T3" fmla="*/ 20 h 20"/>
                    <a:gd name="T4" fmla="*/ 6 w 6"/>
                    <a:gd name="T5" fmla="*/ 5 h 20"/>
                    <a:gd name="T6" fmla="*/ 6 w 6"/>
                    <a:gd name="T7" fmla="*/ 0 h 20"/>
                  </a:gdLst>
                  <a:ahLst/>
                  <a:cxnLst>
                    <a:cxn ang="0">
                      <a:pos x="T0" y="T1"/>
                    </a:cxn>
                    <a:cxn ang="0">
                      <a:pos x="T2" y="T3"/>
                    </a:cxn>
                    <a:cxn ang="0">
                      <a:pos x="T4" y="T5"/>
                    </a:cxn>
                    <a:cxn ang="0">
                      <a:pos x="T6" y="T7"/>
                    </a:cxn>
                  </a:cxnLst>
                  <a:rect l="0" t="0" r="r" b="b"/>
                  <a:pathLst>
                    <a:path w="6" h="20">
                      <a:moveTo>
                        <a:pt x="6" y="0"/>
                      </a:moveTo>
                      <a:lnTo>
                        <a:pt x="0" y="20"/>
                      </a:lnTo>
                      <a:lnTo>
                        <a:pt x="6" y="5"/>
                      </a:lnTo>
                      <a:lnTo>
                        <a:pt x="6"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67" name="Group 166"/>
              <p:cNvGrpSpPr/>
              <p:nvPr/>
            </p:nvGrpSpPr>
            <p:grpSpPr>
              <a:xfrm>
                <a:off x="4438189" y="1771956"/>
                <a:ext cx="613881" cy="415091"/>
                <a:chOff x="4438189" y="1771956"/>
                <a:chExt cx="613881" cy="415091"/>
              </a:xfrm>
              <a:grpFill/>
            </p:grpSpPr>
            <p:sp>
              <p:nvSpPr>
                <p:cNvPr id="182" name="Freeform 326"/>
                <p:cNvSpPr>
                  <a:spLocks/>
                </p:cNvSpPr>
                <p:nvPr/>
              </p:nvSpPr>
              <p:spPr bwMode="auto">
                <a:xfrm>
                  <a:off x="4438189" y="1771956"/>
                  <a:ext cx="490913" cy="398523"/>
                </a:xfrm>
                <a:custGeom>
                  <a:avLst/>
                  <a:gdLst>
                    <a:gd name="T0" fmla="*/ 511 w 511"/>
                    <a:gd name="T1" fmla="*/ 402 h 457"/>
                    <a:gd name="T2" fmla="*/ 505 w 511"/>
                    <a:gd name="T3" fmla="*/ 389 h 457"/>
                    <a:gd name="T4" fmla="*/ 489 w 511"/>
                    <a:gd name="T5" fmla="*/ 307 h 457"/>
                    <a:gd name="T6" fmla="*/ 490 w 511"/>
                    <a:gd name="T7" fmla="*/ 233 h 457"/>
                    <a:gd name="T8" fmla="*/ 487 w 511"/>
                    <a:gd name="T9" fmla="*/ 222 h 457"/>
                    <a:gd name="T10" fmla="*/ 460 w 511"/>
                    <a:gd name="T11" fmla="*/ 143 h 457"/>
                    <a:gd name="T12" fmla="*/ 455 w 511"/>
                    <a:gd name="T13" fmla="*/ 145 h 457"/>
                    <a:gd name="T14" fmla="*/ 453 w 511"/>
                    <a:gd name="T15" fmla="*/ 119 h 457"/>
                    <a:gd name="T16" fmla="*/ 443 w 511"/>
                    <a:gd name="T17" fmla="*/ 98 h 457"/>
                    <a:gd name="T18" fmla="*/ 445 w 511"/>
                    <a:gd name="T19" fmla="*/ 81 h 457"/>
                    <a:gd name="T20" fmla="*/ 443 w 511"/>
                    <a:gd name="T21" fmla="*/ 66 h 457"/>
                    <a:gd name="T22" fmla="*/ 442 w 511"/>
                    <a:gd name="T23" fmla="*/ 53 h 457"/>
                    <a:gd name="T24" fmla="*/ 432 w 511"/>
                    <a:gd name="T25" fmla="*/ 40 h 457"/>
                    <a:gd name="T26" fmla="*/ 427 w 511"/>
                    <a:gd name="T27" fmla="*/ 15 h 457"/>
                    <a:gd name="T28" fmla="*/ 425 w 511"/>
                    <a:gd name="T29" fmla="*/ 4 h 457"/>
                    <a:gd name="T30" fmla="*/ 372 w 511"/>
                    <a:gd name="T31" fmla="*/ 15 h 457"/>
                    <a:gd name="T32" fmla="*/ 317 w 511"/>
                    <a:gd name="T33" fmla="*/ 25 h 457"/>
                    <a:gd name="T34" fmla="*/ 278 w 511"/>
                    <a:gd name="T35" fmla="*/ 58 h 457"/>
                    <a:gd name="T36" fmla="*/ 257 w 511"/>
                    <a:gd name="T37" fmla="*/ 103 h 457"/>
                    <a:gd name="T38" fmla="*/ 244 w 511"/>
                    <a:gd name="T39" fmla="*/ 122 h 457"/>
                    <a:gd name="T40" fmla="*/ 223 w 511"/>
                    <a:gd name="T41" fmla="*/ 143 h 457"/>
                    <a:gd name="T42" fmla="*/ 229 w 511"/>
                    <a:gd name="T43" fmla="*/ 154 h 457"/>
                    <a:gd name="T44" fmla="*/ 229 w 511"/>
                    <a:gd name="T45" fmla="*/ 150 h 457"/>
                    <a:gd name="T46" fmla="*/ 237 w 511"/>
                    <a:gd name="T47" fmla="*/ 158 h 457"/>
                    <a:gd name="T48" fmla="*/ 242 w 511"/>
                    <a:gd name="T49" fmla="*/ 160 h 457"/>
                    <a:gd name="T50" fmla="*/ 235 w 511"/>
                    <a:gd name="T51" fmla="*/ 169 h 457"/>
                    <a:gd name="T52" fmla="*/ 242 w 511"/>
                    <a:gd name="T53" fmla="*/ 188 h 457"/>
                    <a:gd name="T54" fmla="*/ 246 w 511"/>
                    <a:gd name="T55" fmla="*/ 201 h 457"/>
                    <a:gd name="T56" fmla="*/ 233 w 511"/>
                    <a:gd name="T57" fmla="*/ 209 h 457"/>
                    <a:gd name="T58" fmla="*/ 218 w 511"/>
                    <a:gd name="T59" fmla="*/ 222 h 457"/>
                    <a:gd name="T60" fmla="*/ 208 w 511"/>
                    <a:gd name="T61" fmla="*/ 237 h 457"/>
                    <a:gd name="T62" fmla="*/ 197 w 511"/>
                    <a:gd name="T63" fmla="*/ 246 h 457"/>
                    <a:gd name="T64" fmla="*/ 177 w 511"/>
                    <a:gd name="T65" fmla="*/ 246 h 457"/>
                    <a:gd name="T66" fmla="*/ 148 w 511"/>
                    <a:gd name="T67" fmla="*/ 258 h 457"/>
                    <a:gd name="T68" fmla="*/ 103 w 511"/>
                    <a:gd name="T69" fmla="*/ 250 h 457"/>
                    <a:gd name="T70" fmla="*/ 62 w 511"/>
                    <a:gd name="T71" fmla="*/ 261 h 457"/>
                    <a:gd name="T72" fmla="*/ 49 w 511"/>
                    <a:gd name="T73" fmla="*/ 269 h 457"/>
                    <a:gd name="T74" fmla="*/ 36 w 511"/>
                    <a:gd name="T75" fmla="*/ 276 h 457"/>
                    <a:gd name="T76" fmla="*/ 39 w 511"/>
                    <a:gd name="T77" fmla="*/ 290 h 457"/>
                    <a:gd name="T78" fmla="*/ 52 w 511"/>
                    <a:gd name="T79" fmla="*/ 297 h 457"/>
                    <a:gd name="T80" fmla="*/ 51 w 511"/>
                    <a:gd name="T81" fmla="*/ 305 h 457"/>
                    <a:gd name="T82" fmla="*/ 58 w 511"/>
                    <a:gd name="T83" fmla="*/ 327 h 457"/>
                    <a:gd name="T84" fmla="*/ 43 w 511"/>
                    <a:gd name="T85" fmla="*/ 348 h 457"/>
                    <a:gd name="T86" fmla="*/ 30 w 511"/>
                    <a:gd name="T87" fmla="*/ 363 h 457"/>
                    <a:gd name="T88" fmla="*/ 4 w 511"/>
                    <a:gd name="T89" fmla="*/ 393 h 457"/>
                    <a:gd name="T90" fmla="*/ 2 w 511"/>
                    <a:gd name="T91" fmla="*/ 397 h 457"/>
                    <a:gd name="T92" fmla="*/ 69 w 511"/>
                    <a:gd name="T93" fmla="*/ 410 h 457"/>
                    <a:gd name="T94" fmla="*/ 276 w 511"/>
                    <a:gd name="T95" fmla="*/ 369 h 457"/>
                    <a:gd name="T96" fmla="*/ 349 w 511"/>
                    <a:gd name="T97" fmla="*/ 354 h 457"/>
                    <a:gd name="T98" fmla="*/ 361 w 511"/>
                    <a:gd name="T99" fmla="*/ 363 h 457"/>
                    <a:gd name="T100" fmla="*/ 374 w 511"/>
                    <a:gd name="T101" fmla="*/ 367 h 457"/>
                    <a:gd name="T102" fmla="*/ 381 w 511"/>
                    <a:gd name="T103" fmla="*/ 389 h 457"/>
                    <a:gd name="T104" fmla="*/ 400 w 511"/>
                    <a:gd name="T105" fmla="*/ 401 h 457"/>
                    <a:gd name="T106" fmla="*/ 415 w 511"/>
                    <a:gd name="T107" fmla="*/ 406 h 457"/>
                    <a:gd name="T108" fmla="*/ 487 w 511"/>
                    <a:gd name="T109" fmla="*/ 431 h 457"/>
                    <a:gd name="T110" fmla="*/ 475 w 511"/>
                    <a:gd name="T111" fmla="*/ 408 h 457"/>
                    <a:gd name="T112" fmla="*/ 475 w 511"/>
                    <a:gd name="T113" fmla="*/ 399 h 457"/>
                    <a:gd name="T114" fmla="*/ 483 w 511"/>
                    <a:gd name="T115" fmla="*/ 410 h 457"/>
                    <a:gd name="T116" fmla="*/ 489 w 511"/>
                    <a:gd name="T117" fmla="*/ 442 h 457"/>
                    <a:gd name="T118" fmla="*/ 489 w 511"/>
                    <a:gd name="T119" fmla="*/ 457 h 457"/>
                    <a:gd name="T120" fmla="*/ 498 w 511"/>
                    <a:gd name="T121" fmla="*/ 448 h 457"/>
                    <a:gd name="T122" fmla="*/ 505 w 511"/>
                    <a:gd name="T123" fmla="*/ 425 h 457"/>
                    <a:gd name="T124" fmla="*/ 500 w 511"/>
                    <a:gd name="T125" fmla="*/ 414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1" h="457">
                      <a:moveTo>
                        <a:pt x="500" y="414"/>
                      </a:moveTo>
                      <a:lnTo>
                        <a:pt x="511" y="402"/>
                      </a:lnTo>
                      <a:lnTo>
                        <a:pt x="511" y="397"/>
                      </a:lnTo>
                      <a:lnTo>
                        <a:pt x="505" y="389"/>
                      </a:lnTo>
                      <a:lnTo>
                        <a:pt x="492" y="312"/>
                      </a:lnTo>
                      <a:lnTo>
                        <a:pt x="489" y="307"/>
                      </a:lnTo>
                      <a:lnTo>
                        <a:pt x="490" y="241"/>
                      </a:lnTo>
                      <a:lnTo>
                        <a:pt x="490" y="233"/>
                      </a:lnTo>
                      <a:lnTo>
                        <a:pt x="487" y="228"/>
                      </a:lnTo>
                      <a:lnTo>
                        <a:pt x="487" y="222"/>
                      </a:lnTo>
                      <a:lnTo>
                        <a:pt x="472" y="152"/>
                      </a:lnTo>
                      <a:lnTo>
                        <a:pt x="460" y="143"/>
                      </a:lnTo>
                      <a:lnTo>
                        <a:pt x="458" y="152"/>
                      </a:lnTo>
                      <a:lnTo>
                        <a:pt x="455" y="145"/>
                      </a:lnTo>
                      <a:lnTo>
                        <a:pt x="457" y="132"/>
                      </a:lnTo>
                      <a:lnTo>
                        <a:pt x="453" y="119"/>
                      </a:lnTo>
                      <a:lnTo>
                        <a:pt x="447" y="111"/>
                      </a:lnTo>
                      <a:lnTo>
                        <a:pt x="443" y="98"/>
                      </a:lnTo>
                      <a:lnTo>
                        <a:pt x="443" y="85"/>
                      </a:lnTo>
                      <a:lnTo>
                        <a:pt x="445" y="81"/>
                      </a:lnTo>
                      <a:lnTo>
                        <a:pt x="445" y="73"/>
                      </a:lnTo>
                      <a:lnTo>
                        <a:pt x="443" y="66"/>
                      </a:lnTo>
                      <a:lnTo>
                        <a:pt x="443" y="60"/>
                      </a:lnTo>
                      <a:lnTo>
                        <a:pt x="442" y="53"/>
                      </a:lnTo>
                      <a:lnTo>
                        <a:pt x="434" y="47"/>
                      </a:lnTo>
                      <a:lnTo>
                        <a:pt x="432" y="40"/>
                      </a:lnTo>
                      <a:lnTo>
                        <a:pt x="432" y="23"/>
                      </a:lnTo>
                      <a:lnTo>
                        <a:pt x="427" y="15"/>
                      </a:lnTo>
                      <a:lnTo>
                        <a:pt x="427" y="8"/>
                      </a:lnTo>
                      <a:lnTo>
                        <a:pt x="425" y="4"/>
                      </a:lnTo>
                      <a:lnTo>
                        <a:pt x="425" y="0"/>
                      </a:lnTo>
                      <a:lnTo>
                        <a:pt x="372" y="15"/>
                      </a:lnTo>
                      <a:lnTo>
                        <a:pt x="323" y="25"/>
                      </a:lnTo>
                      <a:lnTo>
                        <a:pt x="317" y="25"/>
                      </a:lnTo>
                      <a:lnTo>
                        <a:pt x="302" y="32"/>
                      </a:lnTo>
                      <a:lnTo>
                        <a:pt x="278" y="58"/>
                      </a:lnTo>
                      <a:lnTo>
                        <a:pt x="257" y="96"/>
                      </a:lnTo>
                      <a:lnTo>
                        <a:pt x="257" y="103"/>
                      </a:lnTo>
                      <a:lnTo>
                        <a:pt x="246" y="119"/>
                      </a:lnTo>
                      <a:lnTo>
                        <a:pt x="244" y="122"/>
                      </a:lnTo>
                      <a:lnTo>
                        <a:pt x="237" y="130"/>
                      </a:lnTo>
                      <a:lnTo>
                        <a:pt x="223" y="143"/>
                      </a:lnTo>
                      <a:lnTo>
                        <a:pt x="223" y="149"/>
                      </a:lnTo>
                      <a:lnTo>
                        <a:pt x="229" y="154"/>
                      </a:lnTo>
                      <a:lnTo>
                        <a:pt x="231" y="158"/>
                      </a:lnTo>
                      <a:lnTo>
                        <a:pt x="229" y="150"/>
                      </a:lnTo>
                      <a:lnTo>
                        <a:pt x="237" y="147"/>
                      </a:lnTo>
                      <a:lnTo>
                        <a:pt x="237" y="158"/>
                      </a:lnTo>
                      <a:lnTo>
                        <a:pt x="246" y="152"/>
                      </a:lnTo>
                      <a:lnTo>
                        <a:pt x="242" y="160"/>
                      </a:lnTo>
                      <a:lnTo>
                        <a:pt x="240" y="166"/>
                      </a:lnTo>
                      <a:lnTo>
                        <a:pt x="235" y="169"/>
                      </a:lnTo>
                      <a:lnTo>
                        <a:pt x="240" y="182"/>
                      </a:lnTo>
                      <a:lnTo>
                        <a:pt x="242" y="188"/>
                      </a:lnTo>
                      <a:lnTo>
                        <a:pt x="244" y="194"/>
                      </a:lnTo>
                      <a:lnTo>
                        <a:pt x="246" y="201"/>
                      </a:lnTo>
                      <a:lnTo>
                        <a:pt x="240" y="209"/>
                      </a:lnTo>
                      <a:lnTo>
                        <a:pt x="233" y="209"/>
                      </a:lnTo>
                      <a:lnTo>
                        <a:pt x="225" y="216"/>
                      </a:lnTo>
                      <a:lnTo>
                        <a:pt x="218" y="222"/>
                      </a:lnTo>
                      <a:lnTo>
                        <a:pt x="214" y="229"/>
                      </a:lnTo>
                      <a:lnTo>
                        <a:pt x="208" y="237"/>
                      </a:lnTo>
                      <a:lnTo>
                        <a:pt x="201" y="241"/>
                      </a:lnTo>
                      <a:lnTo>
                        <a:pt x="197" y="246"/>
                      </a:lnTo>
                      <a:lnTo>
                        <a:pt x="192" y="244"/>
                      </a:lnTo>
                      <a:lnTo>
                        <a:pt x="177" y="246"/>
                      </a:lnTo>
                      <a:lnTo>
                        <a:pt x="163" y="248"/>
                      </a:lnTo>
                      <a:lnTo>
                        <a:pt x="148" y="258"/>
                      </a:lnTo>
                      <a:lnTo>
                        <a:pt x="131" y="250"/>
                      </a:lnTo>
                      <a:lnTo>
                        <a:pt x="103" y="250"/>
                      </a:lnTo>
                      <a:lnTo>
                        <a:pt x="77" y="256"/>
                      </a:lnTo>
                      <a:lnTo>
                        <a:pt x="62" y="261"/>
                      </a:lnTo>
                      <a:lnTo>
                        <a:pt x="56" y="267"/>
                      </a:lnTo>
                      <a:lnTo>
                        <a:pt x="49" y="269"/>
                      </a:lnTo>
                      <a:lnTo>
                        <a:pt x="41" y="273"/>
                      </a:lnTo>
                      <a:lnTo>
                        <a:pt x="36" y="276"/>
                      </a:lnTo>
                      <a:lnTo>
                        <a:pt x="36" y="276"/>
                      </a:lnTo>
                      <a:lnTo>
                        <a:pt x="39" y="290"/>
                      </a:lnTo>
                      <a:lnTo>
                        <a:pt x="37" y="295"/>
                      </a:lnTo>
                      <a:lnTo>
                        <a:pt x="52" y="297"/>
                      </a:lnTo>
                      <a:lnTo>
                        <a:pt x="52" y="301"/>
                      </a:lnTo>
                      <a:lnTo>
                        <a:pt x="51" y="305"/>
                      </a:lnTo>
                      <a:lnTo>
                        <a:pt x="58" y="320"/>
                      </a:lnTo>
                      <a:lnTo>
                        <a:pt x="58" y="327"/>
                      </a:lnTo>
                      <a:lnTo>
                        <a:pt x="47" y="340"/>
                      </a:lnTo>
                      <a:lnTo>
                        <a:pt x="43" y="348"/>
                      </a:lnTo>
                      <a:lnTo>
                        <a:pt x="37" y="354"/>
                      </a:lnTo>
                      <a:lnTo>
                        <a:pt x="30" y="363"/>
                      </a:lnTo>
                      <a:lnTo>
                        <a:pt x="19" y="376"/>
                      </a:lnTo>
                      <a:lnTo>
                        <a:pt x="4" y="393"/>
                      </a:lnTo>
                      <a:lnTo>
                        <a:pt x="0" y="395"/>
                      </a:lnTo>
                      <a:lnTo>
                        <a:pt x="2" y="397"/>
                      </a:lnTo>
                      <a:lnTo>
                        <a:pt x="5" y="421"/>
                      </a:lnTo>
                      <a:lnTo>
                        <a:pt x="69" y="410"/>
                      </a:lnTo>
                      <a:lnTo>
                        <a:pt x="167" y="391"/>
                      </a:lnTo>
                      <a:lnTo>
                        <a:pt x="276" y="369"/>
                      </a:lnTo>
                      <a:lnTo>
                        <a:pt x="349" y="352"/>
                      </a:lnTo>
                      <a:lnTo>
                        <a:pt x="349" y="354"/>
                      </a:lnTo>
                      <a:lnTo>
                        <a:pt x="357" y="355"/>
                      </a:lnTo>
                      <a:lnTo>
                        <a:pt x="361" y="363"/>
                      </a:lnTo>
                      <a:lnTo>
                        <a:pt x="366" y="361"/>
                      </a:lnTo>
                      <a:lnTo>
                        <a:pt x="374" y="367"/>
                      </a:lnTo>
                      <a:lnTo>
                        <a:pt x="380" y="382"/>
                      </a:lnTo>
                      <a:lnTo>
                        <a:pt x="381" y="389"/>
                      </a:lnTo>
                      <a:lnTo>
                        <a:pt x="387" y="397"/>
                      </a:lnTo>
                      <a:lnTo>
                        <a:pt x="400" y="401"/>
                      </a:lnTo>
                      <a:lnTo>
                        <a:pt x="408" y="402"/>
                      </a:lnTo>
                      <a:lnTo>
                        <a:pt x="415" y="406"/>
                      </a:lnTo>
                      <a:lnTo>
                        <a:pt x="415" y="408"/>
                      </a:lnTo>
                      <a:lnTo>
                        <a:pt x="487" y="431"/>
                      </a:lnTo>
                      <a:lnTo>
                        <a:pt x="481" y="414"/>
                      </a:lnTo>
                      <a:lnTo>
                        <a:pt x="475" y="408"/>
                      </a:lnTo>
                      <a:lnTo>
                        <a:pt x="474" y="401"/>
                      </a:lnTo>
                      <a:lnTo>
                        <a:pt x="475" y="399"/>
                      </a:lnTo>
                      <a:lnTo>
                        <a:pt x="477" y="406"/>
                      </a:lnTo>
                      <a:lnTo>
                        <a:pt x="483" y="410"/>
                      </a:lnTo>
                      <a:lnTo>
                        <a:pt x="487" y="421"/>
                      </a:lnTo>
                      <a:lnTo>
                        <a:pt x="489" y="442"/>
                      </a:lnTo>
                      <a:lnTo>
                        <a:pt x="485" y="457"/>
                      </a:lnTo>
                      <a:lnTo>
                        <a:pt x="489" y="457"/>
                      </a:lnTo>
                      <a:lnTo>
                        <a:pt x="490" y="449"/>
                      </a:lnTo>
                      <a:lnTo>
                        <a:pt x="498" y="448"/>
                      </a:lnTo>
                      <a:lnTo>
                        <a:pt x="500" y="440"/>
                      </a:lnTo>
                      <a:lnTo>
                        <a:pt x="505" y="425"/>
                      </a:lnTo>
                      <a:lnTo>
                        <a:pt x="500" y="417"/>
                      </a:lnTo>
                      <a:lnTo>
                        <a:pt x="500" y="414"/>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329"/>
                <p:cNvSpPr>
                  <a:spLocks/>
                </p:cNvSpPr>
                <p:nvPr/>
              </p:nvSpPr>
              <p:spPr bwMode="auto">
                <a:xfrm>
                  <a:off x="4906045" y="2105075"/>
                  <a:ext cx="146025" cy="81972"/>
                </a:xfrm>
                <a:custGeom>
                  <a:avLst/>
                  <a:gdLst>
                    <a:gd name="T0" fmla="*/ 139 w 152"/>
                    <a:gd name="T1" fmla="*/ 11 h 94"/>
                    <a:gd name="T2" fmla="*/ 135 w 152"/>
                    <a:gd name="T3" fmla="*/ 9 h 94"/>
                    <a:gd name="T4" fmla="*/ 129 w 152"/>
                    <a:gd name="T5" fmla="*/ 11 h 94"/>
                    <a:gd name="T6" fmla="*/ 122 w 152"/>
                    <a:gd name="T7" fmla="*/ 15 h 94"/>
                    <a:gd name="T8" fmla="*/ 112 w 152"/>
                    <a:gd name="T9" fmla="*/ 28 h 94"/>
                    <a:gd name="T10" fmla="*/ 109 w 152"/>
                    <a:gd name="T11" fmla="*/ 30 h 94"/>
                    <a:gd name="T12" fmla="*/ 101 w 152"/>
                    <a:gd name="T13" fmla="*/ 32 h 94"/>
                    <a:gd name="T14" fmla="*/ 107 w 152"/>
                    <a:gd name="T15" fmla="*/ 24 h 94"/>
                    <a:gd name="T16" fmla="*/ 114 w 152"/>
                    <a:gd name="T17" fmla="*/ 19 h 94"/>
                    <a:gd name="T18" fmla="*/ 114 w 152"/>
                    <a:gd name="T19" fmla="*/ 11 h 94"/>
                    <a:gd name="T20" fmla="*/ 120 w 152"/>
                    <a:gd name="T21" fmla="*/ 0 h 94"/>
                    <a:gd name="T22" fmla="*/ 99 w 152"/>
                    <a:gd name="T23" fmla="*/ 24 h 94"/>
                    <a:gd name="T24" fmla="*/ 86 w 152"/>
                    <a:gd name="T25" fmla="*/ 30 h 94"/>
                    <a:gd name="T26" fmla="*/ 65 w 152"/>
                    <a:gd name="T27" fmla="*/ 35 h 94"/>
                    <a:gd name="T28" fmla="*/ 60 w 152"/>
                    <a:gd name="T29" fmla="*/ 37 h 94"/>
                    <a:gd name="T30" fmla="*/ 56 w 152"/>
                    <a:gd name="T31" fmla="*/ 43 h 94"/>
                    <a:gd name="T32" fmla="*/ 49 w 152"/>
                    <a:gd name="T33" fmla="*/ 43 h 94"/>
                    <a:gd name="T34" fmla="*/ 35 w 152"/>
                    <a:gd name="T35" fmla="*/ 50 h 94"/>
                    <a:gd name="T36" fmla="*/ 30 w 152"/>
                    <a:gd name="T37" fmla="*/ 50 h 94"/>
                    <a:gd name="T38" fmla="*/ 22 w 152"/>
                    <a:gd name="T39" fmla="*/ 54 h 94"/>
                    <a:gd name="T40" fmla="*/ 24 w 152"/>
                    <a:gd name="T41" fmla="*/ 62 h 94"/>
                    <a:gd name="T42" fmla="*/ 17 w 152"/>
                    <a:gd name="T43" fmla="*/ 60 h 94"/>
                    <a:gd name="T44" fmla="*/ 15 w 152"/>
                    <a:gd name="T45" fmla="*/ 67 h 94"/>
                    <a:gd name="T46" fmla="*/ 2 w 152"/>
                    <a:gd name="T47" fmla="*/ 75 h 94"/>
                    <a:gd name="T48" fmla="*/ 0 w 152"/>
                    <a:gd name="T49" fmla="*/ 84 h 94"/>
                    <a:gd name="T50" fmla="*/ 0 w 152"/>
                    <a:gd name="T51" fmla="*/ 90 h 94"/>
                    <a:gd name="T52" fmla="*/ 2 w 152"/>
                    <a:gd name="T53" fmla="*/ 92 h 94"/>
                    <a:gd name="T54" fmla="*/ 15 w 152"/>
                    <a:gd name="T55" fmla="*/ 88 h 94"/>
                    <a:gd name="T56" fmla="*/ 7 w 152"/>
                    <a:gd name="T57" fmla="*/ 94 h 94"/>
                    <a:gd name="T58" fmla="*/ 22 w 152"/>
                    <a:gd name="T59" fmla="*/ 88 h 94"/>
                    <a:gd name="T60" fmla="*/ 47 w 152"/>
                    <a:gd name="T61" fmla="*/ 73 h 94"/>
                    <a:gd name="T62" fmla="*/ 49 w 152"/>
                    <a:gd name="T63" fmla="*/ 73 h 94"/>
                    <a:gd name="T64" fmla="*/ 58 w 152"/>
                    <a:gd name="T65" fmla="*/ 67 h 94"/>
                    <a:gd name="T66" fmla="*/ 64 w 152"/>
                    <a:gd name="T67" fmla="*/ 64 h 94"/>
                    <a:gd name="T68" fmla="*/ 79 w 152"/>
                    <a:gd name="T69" fmla="*/ 56 h 94"/>
                    <a:gd name="T70" fmla="*/ 86 w 152"/>
                    <a:gd name="T71" fmla="*/ 52 h 94"/>
                    <a:gd name="T72" fmla="*/ 94 w 152"/>
                    <a:gd name="T73" fmla="*/ 49 h 94"/>
                    <a:gd name="T74" fmla="*/ 99 w 152"/>
                    <a:gd name="T75" fmla="*/ 47 h 94"/>
                    <a:gd name="T76" fmla="*/ 112 w 152"/>
                    <a:gd name="T77" fmla="*/ 37 h 94"/>
                    <a:gd name="T78" fmla="*/ 114 w 152"/>
                    <a:gd name="T79" fmla="*/ 32 h 94"/>
                    <a:gd name="T80" fmla="*/ 122 w 152"/>
                    <a:gd name="T81" fmla="*/ 30 h 94"/>
                    <a:gd name="T82" fmla="*/ 135 w 152"/>
                    <a:gd name="T83" fmla="*/ 19 h 94"/>
                    <a:gd name="T84" fmla="*/ 143 w 152"/>
                    <a:gd name="T85" fmla="*/ 15 h 94"/>
                    <a:gd name="T86" fmla="*/ 152 w 152"/>
                    <a:gd name="T87" fmla="*/ 3 h 94"/>
                    <a:gd name="T88" fmla="*/ 144 w 152"/>
                    <a:gd name="T89" fmla="*/ 7 h 94"/>
                    <a:gd name="T90" fmla="*/ 139 w 152"/>
                    <a:gd name="T91" fmla="*/ 1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2" h="94">
                      <a:moveTo>
                        <a:pt x="139" y="11"/>
                      </a:moveTo>
                      <a:lnTo>
                        <a:pt x="135" y="9"/>
                      </a:lnTo>
                      <a:lnTo>
                        <a:pt x="129" y="11"/>
                      </a:lnTo>
                      <a:lnTo>
                        <a:pt x="122" y="15"/>
                      </a:lnTo>
                      <a:lnTo>
                        <a:pt x="112" y="28"/>
                      </a:lnTo>
                      <a:lnTo>
                        <a:pt x="109" y="30"/>
                      </a:lnTo>
                      <a:lnTo>
                        <a:pt x="101" y="32"/>
                      </a:lnTo>
                      <a:lnTo>
                        <a:pt x="107" y="24"/>
                      </a:lnTo>
                      <a:lnTo>
                        <a:pt x="114" y="19"/>
                      </a:lnTo>
                      <a:lnTo>
                        <a:pt x="114" y="11"/>
                      </a:lnTo>
                      <a:lnTo>
                        <a:pt x="120" y="0"/>
                      </a:lnTo>
                      <a:lnTo>
                        <a:pt x="99" y="24"/>
                      </a:lnTo>
                      <a:lnTo>
                        <a:pt x="86" y="30"/>
                      </a:lnTo>
                      <a:lnTo>
                        <a:pt x="65" y="35"/>
                      </a:lnTo>
                      <a:lnTo>
                        <a:pt x="60" y="37"/>
                      </a:lnTo>
                      <a:lnTo>
                        <a:pt x="56" y="43"/>
                      </a:lnTo>
                      <a:lnTo>
                        <a:pt x="49" y="43"/>
                      </a:lnTo>
                      <a:lnTo>
                        <a:pt x="35" y="50"/>
                      </a:lnTo>
                      <a:lnTo>
                        <a:pt x="30" y="50"/>
                      </a:lnTo>
                      <a:lnTo>
                        <a:pt x="22" y="54"/>
                      </a:lnTo>
                      <a:lnTo>
                        <a:pt x="24" y="62"/>
                      </a:lnTo>
                      <a:lnTo>
                        <a:pt x="17" y="60"/>
                      </a:lnTo>
                      <a:lnTo>
                        <a:pt x="15" y="67"/>
                      </a:lnTo>
                      <a:lnTo>
                        <a:pt x="2" y="75"/>
                      </a:lnTo>
                      <a:lnTo>
                        <a:pt x="0" y="84"/>
                      </a:lnTo>
                      <a:lnTo>
                        <a:pt x="0" y="90"/>
                      </a:lnTo>
                      <a:lnTo>
                        <a:pt x="2" y="92"/>
                      </a:lnTo>
                      <a:lnTo>
                        <a:pt x="15" y="88"/>
                      </a:lnTo>
                      <a:lnTo>
                        <a:pt x="7" y="94"/>
                      </a:lnTo>
                      <a:lnTo>
                        <a:pt x="22" y="88"/>
                      </a:lnTo>
                      <a:lnTo>
                        <a:pt x="47" y="73"/>
                      </a:lnTo>
                      <a:lnTo>
                        <a:pt x="49" y="73"/>
                      </a:lnTo>
                      <a:lnTo>
                        <a:pt x="58" y="67"/>
                      </a:lnTo>
                      <a:lnTo>
                        <a:pt x="64" y="64"/>
                      </a:lnTo>
                      <a:lnTo>
                        <a:pt x="79" y="56"/>
                      </a:lnTo>
                      <a:lnTo>
                        <a:pt x="86" y="52"/>
                      </a:lnTo>
                      <a:lnTo>
                        <a:pt x="94" y="49"/>
                      </a:lnTo>
                      <a:lnTo>
                        <a:pt x="99" y="47"/>
                      </a:lnTo>
                      <a:lnTo>
                        <a:pt x="112" y="37"/>
                      </a:lnTo>
                      <a:lnTo>
                        <a:pt x="114" y="32"/>
                      </a:lnTo>
                      <a:lnTo>
                        <a:pt x="122" y="30"/>
                      </a:lnTo>
                      <a:lnTo>
                        <a:pt x="135" y="19"/>
                      </a:lnTo>
                      <a:lnTo>
                        <a:pt x="143" y="15"/>
                      </a:lnTo>
                      <a:lnTo>
                        <a:pt x="152" y="3"/>
                      </a:lnTo>
                      <a:lnTo>
                        <a:pt x="144" y="7"/>
                      </a:lnTo>
                      <a:lnTo>
                        <a:pt x="139" y="11"/>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68" name="Group 167"/>
              <p:cNvGrpSpPr/>
              <p:nvPr/>
            </p:nvGrpSpPr>
            <p:grpSpPr>
              <a:xfrm>
                <a:off x="4907967" y="1921074"/>
                <a:ext cx="285325" cy="141272"/>
                <a:chOff x="4907967" y="1921074"/>
                <a:chExt cx="285325" cy="141272"/>
              </a:xfrm>
              <a:grpFill/>
            </p:grpSpPr>
            <p:sp>
              <p:nvSpPr>
                <p:cNvPr id="175" name="Freeform 144"/>
                <p:cNvSpPr>
                  <a:spLocks/>
                </p:cNvSpPr>
                <p:nvPr/>
              </p:nvSpPr>
              <p:spPr bwMode="auto">
                <a:xfrm>
                  <a:off x="4907967" y="1921074"/>
                  <a:ext cx="273797" cy="131678"/>
                </a:xfrm>
                <a:custGeom>
                  <a:avLst/>
                  <a:gdLst>
                    <a:gd name="T0" fmla="*/ 169 w 285"/>
                    <a:gd name="T1" fmla="*/ 6 h 151"/>
                    <a:gd name="T2" fmla="*/ 163 w 285"/>
                    <a:gd name="T3" fmla="*/ 13 h 151"/>
                    <a:gd name="T4" fmla="*/ 150 w 285"/>
                    <a:gd name="T5" fmla="*/ 30 h 151"/>
                    <a:gd name="T6" fmla="*/ 1 w 285"/>
                    <a:gd name="T7" fmla="*/ 62 h 151"/>
                    <a:gd name="T8" fmla="*/ 0 w 285"/>
                    <a:gd name="T9" fmla="*/ 136 h 151"/>
                    <a:gd name="T10" fmla="*/ 48 w 285"/>
                    <a:gd name="T11" fmla="*/ 130 h 151"/>
                    <a:gd name="T12" fmla="*/ 69 w 285"/>
                    <a:gd name="T13" fmla="*/ 126 h 151"/>
                    <a:gd name="T14" fmla="*/ 80 w 285"/>
                    <a:gd name="T15" fmla="*/ 122 h 151"/>
                    <a:gd name="T16" fmla="*/ 129 w 285"/>
                    <a:gd name="T17" fmla="*/ 111 h 151"/>
                    <a:gd name="T18" fmla="*/ 159 w 285"/>
                    <a:gd name="T19" fmla="*/ 104 h 151"/>
                    <a:gd name="T20" fmla="*/ 169 w 285"/>
                    <a:gd name="T21" fmla="*/ 115 h 151"/>
                    <a:gd name="T22" fmla="*/ 174 w 285"/>
                    <a:gd name="T23" fmla="*/ 122 h 151"/>
                    <a:gd name="T24" fmla="*/ 178 w 285"/>
                    <a:gd name="T25" fmla="*/ 128 h 151"/>
                    <a:gd name="T26" fmla="*/ 189 w 285"/>
                    <a:gd name="T27" fmla="*/ 126 h 151"/>
                    <a:gd name="T28" fmla="*/ 191 w 285"/>
                    <a:gd name="T29" fmla="*/ 128 h 151"/>
                    <a:gd name="T30" fmla="*/ 195 w 285"/>
                    <a:gd name="T31" fmla="*/ 136 h 151"/>
                    <a:gd name="T32" fmla="*/ 199 w 285"/>
                    <a:gd name="T33" fmla="*/ 151 h 151"/>
                    <a:gd name="T34" fmla="*/ 210 w 285"/>
                    <a:gd name="T35" fmla="*/ 143 h 151"/>
                    <a:gd name="T36" fmla="*/ 221 w 285"/>
                    <a:gd name="T37" fmla="*/ 126 h 151"/>
                    <a:gd name="T38" fmla="*/ 231 w 285"/>
                    <a:gd name="T39" fmla="*/ 115 h 151"/>
                    <a:gd name="T40" fmla="*/ 235 w 285"/>
                    <a:gd name="T41" fmla="*/ 136 h 151"/>
                    <a:gd name="T42" fmla="*/ 248 w 285"/>
                    <a:gd name="T43" fmla="*/ 130 h 151"/>
                    <a:gd name="T44" fmla="*/ 253 w 285"/>
                    <a:gd name="T45" fmla="*/ 122 h 151"/>
                    <a:gd name="T46" fmla="*/ 282 w 285"/>
                    <a:gd name="T47" fmla="*/ 109 h 151"/>
                    <a:gd name="T48" fmla="*/ 282 w 285"/>
                    <a:gd name="T49" fmla="*/ 89 h 151"/>
                    <a:gd name="T50" fmla="*/ 265 w 285"/>
                    <a:gd name="T51" fmla="*/ 72 h 151"/>
                    <a:gd name="T52" fmla="*/ 250 w 285"/>
                    <a:gd name="T53" fmla="*/ 70 h 151"/>
                    <a:gd name="T54" fmla="*/ 265 w 285"/>
                    <a:gd name="T55" fmla="*/ 75 h 151"/>
                    <a:gd name="T56" fmla="*/ 274 w 285"/>
                    <a:gd name="T57" fmla="*/ 83 h 151"/>
                    <a:gd name="T58" fmla="*/ 270 w 285"/>
                    <a:gd name="T59" fmla="*/ 100 h 151"/>
                    <a:gd name="T60" fmla="*/ 250 w 285"/>
                    <a:gd name="T61" fmla="*/ 109 h 151"/>
                    <a:gd name="T62" fmla="*/ 238 w 285"/>
                    <a:gd name="T63" fmla="*/ 107 h 151"/>
                    <a:gd name="T64" fmla="*/ 225 w 285"/>
                    <a:gd name="T65" fmla="*/ 92 h 151"/>
                    <a:gd name="T66" fmla="*/ 219 w 285"/>
                    <a:gd name="T67" fmla="*/ 83 h 151"/>
                    <a:gd name="T68" fmla="*/ 219 w 285"/>
                    <a:gd name="T69" fmla="*/ 79 h 151"/>
                    <a:gd name="T70" fmla="*/ 199 w 285"/>
                    <a:gd name="T71" fmla="*/ 64 h 151"/>
                    <a:gd name="T72" fmla="*/ 186 w 285"/>
                    <a:gd name="T73" fmla="*/ 64 h 151"/>
                    <a:gd name="T74" fmla="*/ 188 w 285"/>
                    <a:gd name="T75" fmla="*/ 58 h 151"/>
                    <a:gd name="T76" fmla="*/ 191 w 285"/>
                    <a:gd name="T77" fmla="*/ 43 h 151"/>
                    <a:gd name="T78" fmla="*/ 193 w 285"/>
                    <a:gd name="T79" fmla="*/ 34 h 151"/>
                    <a:gd name="T80" fmla="*/ 208 w 285"/>
                    <a:gd name="T81" fmla="*/ 19 h 151"/>
                    <a:gd name="T82" fmla="*/ 203 w 285"/>
                    <a:gd name="T83" fmla="*/ 21 h 151"/>
                    <a:gd name="T84" fmla="*/ 189 w 285"/>
                    <a:gd name="T85" fmla="*/ 17 h 151"/>
                    <a:gd name="T86" fmla="*/ 182 w 285"/>
                    <a:gd name="T87" fmla="*/ 8 h 151"/>
                    <a:gd name="T88" fmla="*/ 180 w 285"/>
                    <a:gd name="T89"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5" h="151">
                      <a:moveTo>
                        <a:pt x="176" y="2"/>
                      </a:moveTo>
                      <a:lnTo>
                        <a:pt x="169" y="6"/>
                      </a:lnTo>
                      <a:lnTo>
                        <a:pt x="165" y="13"/>
                      </a:lnTo>
                      <a:lnTo>
                        <a:pt x="163" y="13"/>
                      </a:lnTo>
                      <a:lnTo>
                        <a:pt x="159" y="19"/>
                      </a:lnTo>
                      <a:lnTo>
                        <a:pt x="150" y="30"/>
                      </a:lnTo>
                      <a:lnTo>
                        <a:pt x="62" y="51"/>
                      </a:lnTo>
                      <a:lnTo>
                        <a:pt x="1" y="62"/>
                      </a:lnTo>
                      <a:lnTo>
                        <a:pt x="1" y="70"/>
                      </a:lnTo>
                      <a:lnTo>
                        <a:pt x="0" y="136"/>
                      </a:lnTo>
                      <a:lnTo>
                        <a:pt x="3" y="141"/>
                      </a:lnTo>
                      <a:lnTo>
                        <a:pt x="48" y="130"/>
                      </a:lnTo>
                      <a:lnTo>
                        <a:pt x="56" y="130"/>
                      </a:lnTo>
                      <a:lnTo>
                        <a:pt x="69" y="126"/>
                      </a:lnTo>
                      <a:lnTo>
                        <a:pt x="73" y="126"/>
                      </a:lnTo>
                      <a:lnTo>
                        <a:pt x="80" y="122"/>
                      </a:lnTo>
                      <a:lnTo>
                        <a:pt x="120" y="113"/>
                      </a:lnTo>
                      <a:lnTo>
                        <a:pt x="129" y="111"/>
                      </a:lnTo>
                      <a:lnTo>
                        <a:pt x="133" y="111"/>
                      </a:lnTo>
                      <a:lnTo>
                        <a:pt x="159" y="104"/>
                      </a:lnTo>
                      <a:lnTo>
                        <a:pt x="167" y="109"/>
                      </a:lnTo>
                      <a:lnTo>
                        <a:pt x="169" y="115"/>
                      </a:lnTo>
                      <a:lnTo>
                        <a:pt x="172" y="117"/>
                      </a:lnTo>
                      <a:lnTo>
                        <a:pt x="174" y="122"/>
                      </a:lnTo>
                      <a:lnTo>
                        <a:pt x="178" y="126"/>
                      </a:lnTo>
                      <a:lnTo>
                        <a:pt x="178" y="128"/>
                      </a:lnTo>
                      <a:lnTo>
                        <a:pt x="184" y="132"/>
                      </a:lnTo>
                      <a:lnTo>
                        <a:pt x="189" y="126"/>
                      </a:lnTo>
                      <a:lnTo>
                        <a:pt x="191" y="120"/>
                      </a:lnTo>
                      <a:lnTo>
                        <a:pt x="191" y="128"/>
                      </a:lnTo>
                      <a:lnTo>
                        <a:pt x="189" y="134"/>
                      </a:lnTo>
                      <a:lnTo>
                        <a:pt x="195" y="136"/>
                      </a:lnTo>
                      <a:lnTo>
                        <a:pt x="199" y="147"/>
                      </a:lnTo>
                      <a:lnTo>
                        <a:pt x="199" y="151"/>
                      </a:lnTo>
                      <a:lnTo>
                        <a:pt x="203" y="143"/>
                      </a:lnTo>
                      <a:lnTo>
                        <a:pt x="210" y="143"/>
                      </a:lnTo>
                      <a:lnTo>
                        <a:pt x="214" y="132"/>
                      </a:lnTo>
                      <a:lnTo>
                        <a:pt x="221" y="126"/>
                      </a:lnTo>
                      <a:lnTo>
                        <a:pt x="223" y="120"/>
                      </a:lnTo>
                      <a:lnTo>
                        <a:pt x="231" y="115"/>
                      </a:lnTo>
                      <a:lnTo>
                        <a:pt x="231" y="122"/>
                      </a:lnTo>
                      <a:lnTo>
                        <a:pt x="235" y="136"/>
                      </a:lnTo>
                      <a:lnTo>
                        <a:pt x="242" y="134"/>
                      </a:lnTo>
                      <a:lnTo>
                        <a:pt x="248" y="130"/>
                      </a:lnTo>
                      <a:lnTo>
                        <a:pt x="250" y="122"/>
                      </a:lnTo>
                      <a:lnTo>
                        <a:pt x="253" y="122"/>
                      </a:lnTo>
                      <a:lnTo>
                        <a:pt x="272" y="111"/>
                      </a:lnTo>
                      <a:lnTo>
                        <a:pt x="282" y="109"/>
                      </a:lnTo>
                      <a:lnTo>
                        <a:pt x="285" y="102"/>
                      </a:lnTo>
                      <a:lnTo>
                        <a:pt x="282" y="89"/>
                      </a:lnTo>
                      <a:lnTo>
                        <a:pt x="272" y="75"/>
                      </a:lnTo>
                      <a:lnTo>
                        <a:pt x="265" y="72"/>
                      </a:lnTo>
                      <a:lnTo>
                        <a:pt x="257" y="68"/>
                      </a:lnTo>
                      <a:lnTo>
                        <a:pt x="250" y="70"/>
                      </a:lnTo>
                      <a:lnTo>
                        <a:pt x="257" y="72"/>
                      </a:lnTo>
                      <a:lnTo>
                        <a:pt x="265" y="75"/>
                      </a:lnTo>
                      <a:lnTo>
                        <a:pt x="268" y="83"/>
                      </a:lnTo>
                      <a:lnTo>
                        <a:pt x="274" y="83"/>
                      </a:lnTo>
                      <a:lnTo>
                        <a:pt x="278" y="94"/>
                      </a:lnTo>
                      <a:lnTo>
                        <a:pt x="270" y="100"/>
                      </a:lnTo>
                      <a:lnTo>
                        <a:pt x="257" y="111"/>
                      </a:lnTo>
                      <a:lnTo>
                        <a:pt x="250" y="109"/>
                      </a:lnTo>
                      <a:lnTo>
                        <a:pt x="244" y="109"/>
                      </a:lnTo>
                      <a:lnTo>
                        <a:pt x="238" y="107"/>
                      </a:lnTo>
                      <a:lnTo>
                        <a:pt x="233" y="94"/>
                      </a:lnTo>
                      <a:lnTo>
                        <a:pt x="225" y="92"/>
                      </a:lnTo>
                      <a:lnTo>
                        <a:pt x="219" y="89"/>
                      </a:lnTo>
                      <a:lnTo>
                        <a:pt x="219" y="83"/>
                      </a:lnTo>
                      <a:lnTo>
                        <a:pt x="225" y="87"/>
                      </a:lnTo>
                      <a:lnTo>
                        <a:pt x="219" y="79"/>
                      </a:lnTo>
                      <a:lnTo>
                        <a:pt x="206" y="66"/>
                      </a:lnTo>
                      <a:lnTo>
                        <a:pt x="199" y="64"/>
                      </a:lnTo>
                      <a:lnTo>
                        <a:pt x="191" y="68"/>
                      </a:lnTo>
                      <a:lnTo>
                        <a:pt x="186" y="64"/>
                      </a:lnTo>
                      <a:lnTo>
                        <a:pt x="180" y="58"/>
                      </a:lnTo>
                      <a:lnTo>
                        <a:pt x="188" y="58"/>
                      </a:lnTo>
                      <a:lnTo>
                        <a:pt x="186" y="51"/>
                      </a:lnTo>
                      <a:lnTo>
                        <a:pt x="191" y="43"/>
                      </a:lnTo>
                      <a:lnTo>
                        <a:pt x="189" y="42"/>
                      </a:lnTo>
                      <a:lnTo>
                        <a:pt x="193" y="34"/>
                      </a:lnTo>
                      <a:lnTo>
                        <a:pt x="206" y="26"/>
                      </a:lnTo>
                      <a:lnTo>
                        <a:pt x="208" y="19"/>
                      </a:lnTo>
                      <a:lnTo>
                        <a:pt x="201" y="19"/>
                      </a:lnTo>
                      <a:lnTo>
                        <a:pt x="203" y="21"/>
                      </a:lnTo>
                      <a:lnTo>
                        <a:pt x="195" y="23"/>
                      </a:lnTo>
                      <a:lnTo>
                        <a:pt x="189" y="17"/>
                      </a:lnTo>
                      <a:lnTo>
                        <a:pt x="188" y="10"/>
                      </a:lnTo>
                      <a:lnTo>
                        <a:pt x="182" y="8"/>
                      </a:lnTo>
                      <a:lnTo>
                        <a:pt x="184" y="0"/>
                      </a:lnTo>
                      <a:lnTo>
                        <a:pt x="180" y="0"/>
                      </a:lnTo>
                      <a:lnTo>
                        <a:pt x="176" y="2"/>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330"/>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331"/>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332"/>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333"/>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334"/>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335"/>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69" name="Group 168"/>
              <p:cNvGrpSpPr/>
              <p:nvPr/>
            </p:nvGrpSpPr>
            <p:grpSpPr>
              <a:xfrm>
                <a:off x="4998272" y="1471973"/>
                <a:ext cx="320870" cy="429916"/>
                <a:chOff x="4998272" y="1471973"/>
                <a:chExt cx="320870" cy="429916"/>
              </a:xfrm>
              <a:grpFill/>
            </p:grpSpPr>
            <p:sp>
              <p:nvSpPr>
                <p:cNvPr id="170" name="Freeform 147"/>
                <p:cNvSpPr>
                  <a:spLocks/>
                </p:cNvSpPr>
                <p:nvPr/>
              </p:nvSpPr>
              <p:spPr bwMode="auto">
                <a:xfrm>
                  <a:off x="4998272" y="1471973"/>
                  <a:ext cx="299735" cy="429916"/>
                </a:xfrm>
                <a:custGeom>
                  <a:avLst/>
                  <a:gdLst>
                    <a:gd name="T0" fmla="*/ 295 w 312"/>
                    <a:gd name="T1" fmla="*/ 226 h 493"/>
                    <a:gd name="T2" fmla="*/ 291 w 312"/>
                    <a:gd name="T3" fmla="*/ 199 h 493"/>
                    <a:gd name="T4" fmla="*/ 280 w 312"/>
                    <a:gd name="T5" fmla="*/ 197 h 493"/>
                    <a:gd name="T6" fmla="*/ 263 w 312"/>
                    <a:gd name="T7" fmla="*/ 190 h 493"/>
                    <a:gd name="T8" fmla="*/ 255 w 312"/>
                    <a:gd name="T9" fmla="*/ 171 h 493"/>
                    <a:gd name="T10" fmla="*/ 246 w 312"/>
                    <a:gd name="T11" fmla="*/ 162 h 493"/>
                    <a:gd name="T12" fmla="*/ 225 w 312"/>
                    <a:gd name="T13" fmla="*/ 158 h 493"/>
                    <a:gd name="T14" fmla="*/ 219 w 312"/>
                    <a:gd name="T15" fmla="*/ 139 h 493"/>
                    <a:gd name="T16" fmla="*/ 182 w 312"/>
                    <a:gd name="T17" fmla="*/ 19 h 493"/>
                    <a:gd name="T18" fmla="*/ 148 w 312"/>
                    <a:gd name="T19" fmla="*/ 2 h 493"/>
                    <a:gd name="T20" fmla="*/ 127 w 312"/>
                    <a:gd name="T21" fmla="*/ 9 h 493"/>
                    <a:gd name="T22" fmla="*/ 109 w 312"/>
                    <a:gd name="T23" fmla="*/ 23 h 493"/>
                    <a:gd name="T24" fmla="*/ 86 w 312"/>
                    <a:gd name="T25" fmla="*/ 23 h 493"/>
                    <a:gd name="T26" fmla="*/ 69 w 312"/>
                    <a:gd name="T27" fmla="*/ 9 h 493"/>
                    <a:gd name="T28" fmla="*/ 35 w 312"/>
                    <a:gd name="T29" fmla="*/ 141 h 493"/>
                    <a:gd name="T30" fmla="*/ 35 w 312"/>
                    <a:gd name="T31" fmla="*/ 182 h 493"/>
                    <a:gd name="T32" fmla="*/ 37 w 312"/>
                    <a:gd name="T33" fmla="*/ 209 h 493"/>
                    <a:gd name="T34" fmla="*/ 20 w 312"/>
                    <a:gd name="T35" fmla="*/ 237 h 493"/>
                    <a:gd name="T36" fmla="*/ 20 w 312"/>
                    <a:gd name="T37" fmla="*/ 248 h 493"/>
                    <a:gd name="T38" fmla="*/ 18 w 312"/>
                    <a:gd name="T39" fmla="*/ 263 h 493"/>
                    <a:gd name="T40" fmla="*/ 0 w 312"/>
                    <a:gd name="T41" fmla="*/ 269 h 493"/>
                    <a:gd name="T42" fmla="*/ 60 w 312"/>
                    <a:gd name="T43" fmla="*/ 447 h 493"/>
                    <a:gd name="T44" fmla="*/ 65 w 312"/>
                    <a:gd name="T45" fmla="*/ 468 h 493"/>
                    <a:gd name="T46" fmla="*/ 80 w 312"/>
                    <a:gd name="T47" fmla="*/ 485 h 493"/>
                    <a:gd name="T48" fmla="*/ 95 w 312"/>
                    <a:gd name="T49" fmla="*/ 487 h 493"/>
                    <a:gd name="T50" fmla="*/ 95 w 312"/>
                    <a:gd name="T51" fmla="*/ 464 h 493"/>
                    <a:gd name="T52" fmla="*/ 105 w 312"/>
                    <a:gd name="T53" fmla="*/ 440 h 493"/>
                    <a:gd name="T54" fmla="*/ 109 w 312"/>
                    <a:gd name="T55" fmla="*/ 417 h 493"/>
                    <a:gd name="T56" fmla="*/ 125 w 312"/>
                    <a:gd name="T57" fmla="*/ 408 h 493"/>
                    <a:gd name="T58" fmla="*/ 129 w 312"/>
                    <a:gd name="T59" fmla="*/ 400 h 493"/>
                    <a:gd name="T60" fmla="*/ 139 w 312"/>
                    <a:gd name="T61" fmla="*/ 408 h 493"/>
                    <a:gd name="T62" fmla="*/ 129 w 312"/>
                    <a:gd name="T63" fmla="*/ 382 h 493"/>
                    <a:gd name="T64" fmla="*/ 131 w 312"/>
                    <a:gd name="T65" fmla="*/ 376 h 493"/>
                    <a:gd name="T66" fmla="*/ 139 w 312"/>
                    <a:gd name="T67" fmla="*/ 385 h 493"/>
                    <a:gd name="T68" fmla="*/ 148 w 312"/>
                    <a:gd name="T69" fmla="*/ 382 h 493"/>
                    <a:gd name="T70" fmla="*/ 150 w 312"/>
                    <a:gd name="T71" fmla="*/ 378 h 493"/>
                    <a:gd name="T72" fmla="*/ 152 w 312"/>
                    <a:gd name="T73" fmla="*/ 376 h 493"/>
                    <a:gd name="T74" fmla="*/ 159 w 312"/>
                    <a:gd name="T75" fmla="*/ 380 h 493"/>
                    <a:gd name="T76" fmla="*/ 169 w 312"/>
                    <a:gd name="T77" fmla="*/ 367 h 493"/>
                    <a:gd name="T78" fmla="*/ 184 w 312"/>
                    <a:gd name="T79" fmla="*/ 355 h 493"/>
                    <a:gd name="T80" fmla="*/ 182 w 312"/>
                    <a:gd name="T81" fmla="*/ 335 h 493"/>
                    <a:gd name="T82" fmla="*/ 180 w 312"/>
                    <a:gd name="T83" fmla="*/ 314 h 493"/>
                    <a:gd name="T84" fmla="*/ 193 w 312"/>
                    <a:gd name="T85" fmla="*/ 303 h 493"/>
                    <a:gd name="T86" fmla="*/ 199 w 312"/>
                    <a:gd name="T87" fmla="*/ 316 h 493"/>
                    <a:gd name="T88" fmla="*/ 219 w 312"/>
                    <a:gd name="T89" fmla="*/ 323 h 493"/>
                    <a:gd name="T90" fmla="*/ 216 w 312"/>
                    <a:gd name="T91" fmla="*/ 303 h 493"/>
                    <a:gd name="T92" fmla="*/ 227 w 312"/>
                    <a:gd name="T93" fmla="*/ 297 h 493"/>
                    <a:gd name="T94" fmla="*/ 248 w 312"/>
                    <a:gd name="T95" fmla="*/ 303 h 493"/>
                    <a:gd name="T96" fmla="*/ 253 w 312"/>
                    <a:gd name="T97" fmla="*/ 286 h 493"/>
                    <a:gd name="T98" fmla="*/ 257 w 312"/>
                    <a:gd name="T99" fmla="*/ 291 h 493"/>
                    <a:gd name="T100" fmla="*/ 261 w 312"/>
                    <a:gd name="T101" fmla="*/ 271 h 493"/>
                    <a:gd name="T102" fmla="*/ 272 w 312"/>
                    <a:gd name="T103" fmla="*/ 271 h 493"/>
                    <a:gd name="T104" fmla="*/ 283 w 312"/>
                    <a:gd name="T105" fmla="*/ 261 h 493"/>
                    <a:gd name="T106" fmla="*/ 291 w 312"/>
                    <a:gd name="T107" fmla="*/ 258 h 493"/>
                    <a:gd name="T108" fmla="*/ 304 w 312"/>
                    <a:gd name="T109" fmla="*/ 248 h 493"/>
                    <a:gd name="T110" fmla="*/ 304 w 312"/>
                    <a:gd name="T111" fmla="*/ 22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2" h="493">
                      <a:moveTo>
                        <a:pt x="306" y="224"/>
                      </a:moveTo>
                      <a:lnTo>
                        <a:pt x="302" y="231"/>
                      </a:lnTo>
                      <a:lnTo>
                        <a:pt x="295" y="226"/>
                      </a:lnTo>
                      <a:lnTo>
                        <a:pt x="304" y="214"/>
                      </a:lnTo>
                      <a:lnTo>
                        <a:pt x="291" y="201"/>
                      </a:lnTo>
                      <a:lnTo>
                        <a:pt x="291" y="199"/>
                      </a:lnTo>
                      <a:lnTo>
                        <a:pt x="289" y="199"/>
                      </a:lnTo>
                      <a:lnTo>
                        <a:pt x="285" y="197"/>
                      </a:lnTo>
                      <a:lnTo>
                        <a:pt x="280" y="197"/>
                      </a:lnTo>
                      <a:lnTo>
                        <a:pt x="274" y="205"/>
                      </a:lnTo>
                      <a:lnTo>
                        <a:pt x="266" y="197"/>
                      </a:lnTo>
                      <a:lnTo>
                        <a:pt x="263" y="190"/>
                      </a:lnTo>
                      <a:lnTo>
                        <a:pt x="263" y="184"/>
                      </a:lnTo>
                      <a:lnTo>
                        <a:pt x="257" y="177"/>
                      </a:lnTo>
                      <a:lnTo>
                        <a:pt x="255" y="171"/>
                      </a:lnTo>
                      <a:lnTo>
                        <a:pt x="257" y="164"/>
                      </a:lnTo>
                      <a:lnTo>
                        <a:pt x="253" y="160"/>
                      </a:lnTo>
                      <a:lnTo>
                        <a:pt x="246" y="162"/>
                      </a:lnTo>
                      <a:lnTo>
                        <a:pt x="240" y="162"/>
                      </a:lnTo>
                      <a:lnTo>
                        <a:pt x="233" y="158"/>
                      </a:lnTo>
                      <a:lnTo>
                        <a:pt x="225" y="158"/>
                      </a:lnTo>
                      <a:lnTo>
                        <a:pt x="223" y="152"/>
                      </a:lnTo>
                      <a:lnTo>
                        <a:pt x="223" y="147"/>
                      </a:lnTo>
                      <a:lnTo>
                        <a:pt x="219" y="139"/>
                      </a:lnTo>
                      <a:lnTo>
                        <a:pt x="219" y="132"/>
                      </a:lnTo>
                      <a:lnTo>
                        <a:pt x="212" y="109"/>
                      </a:lnTo>
                      <a:lnTo>
                        <a:pt x="182" y="19"/>
                      </a:lnTo>
                      <a:lnTo>
                        <a:pt x="176" y="17"/>
                      </a:lnTo>
                      <a:lnTo>
                        <a:pt x="161" y="8"/>
                      </a:lnTo>
                      <a:lnTo>
                        <a:pt x="148" y="2"/>
                      </a:lnTo>
                      <a:lnTo>
                        <a:pt x="141" y="0"/>
                      </a:lnTo>
                      <a:lnTo>
                        <a:pt x="133" y="2"/>
                      </a:lnTo>
                      <a:lnTo>
                        <a:pt x="127" y="9"/>
                      </a:lnTo>
                      <a:lnTo>
                        <a:pt x="120" y="13"/>
                      </a:lnTo>
                      <a:lnTo>
                        <a:pt x="114" y="21"/>
                      </a:lnTo>
                      <a:lnTo>
                        <a:pt x="109" y="23"/>
                      </a:lnTo>
                      <a:lnTo>
                        <a:pt x="101" y="30"/>
                      </a:lnTo>
                      <a:lnTo>
                        <a:pt x="94" y="28"/>
                      </a:lnTo>
                      <a:lnTo>
                        <a:pt x="86" y="23"/>
                      </a:lnTo>
                      <a:lnTo>
                        <a:pt x="82" y="8"/>
                      </a:lnTo>
                      <a:lnTo>
                        <a:pt x="75" y="8"/>
                      </a:lnTo>
                      <a:lnTo>
                        <a:pt x="69" y="9"/>
                      </a:lnTo>
                      <a:lnTo>
                        <a:pt x="37" y="103"/>
                      </a:lnTo>
                      <a:lnTo>
                        <a:pt x="41" y="132"/>
                      </a:lnTo>
                      <a:lnTo>
                        <a:pt x="35" y="141"/>
                      </a:lnTo>
                      <a:lnTo>
                        <a:pt x="31" y="162"/>
                      </a:lnTo>
                      <a:lnTo>
                        <a:pt x="35" y="169"/>
                      </a:lnTo>
                      <a:lnTo>
                        <a:pt x="35" y="182"/>
                      </a:lnTo>
                      <a:lnTo>
                        <a:pt x="43" y="188"/>
                      </a:lnTo>
                      <a:lnTo>
                        <a:pt x="33" y="203"/>
                      </a:lnTo>
                      <a:lnTo>
                        <a:pt x="37" y="209"/>
                      </a:lnTo>
                      <a:lnTo>
                        <a:pt x="26" y="222"/>
                      </a:lnTo>
                      <a:lnTo>
                        <a:pt x="22" y="229"/>
                      </a:lnTo>
                      <a:lnTo>
                        <a:pt x="20" y="237"/>
                      </a:lnTo>
                      <a:lnTo>
                        <a:pt x="20" y="239"/>
                      </a:lnTo>
                      <a:lnTo>
                        <a:pt x="26" y="252"/>
                      </a:lnTo>
                      <a:lnTo>
                        <a:pt x="20" y="248"/>
                      </a:lnTo>
                      <a:lnTo>
                        <a:pt x="18" y="250"/>
                      </a:lnTo>
                      <a:lnTo>
                        <a:pt x="16" y="256"/>
                      </a:lnTo>
                      <a:lnTo>
                        <a:pt x="18" y="263"/>
                      </a:lnTo>
                      <a:lnTo>
                        <a:pt x="11" y="265"/>
                      </a:lnTo>
                      <a:lnTo>
                        <a:pt x="5" y="263"/>
                      </a:lnTo>
                      <a:lnTo>
                        <a:pt x="0" y="269"/>
                      </a:lnTo>
                      <a:lnTo>
                        <a:pt x="1" y="273"/>
                      </a:lnTo>
                      <a:lnTo>
                        <a:pt x="52" y="427"/>
                      </a:lnTo>
                      <a:lnTo>
                        <a:pt x="60" y="447"/>
                      </a:lnTo>
                      <a:lnTo>
                        <a:pt x="60" y="455"/>
                      </a:lnTo>
                      <a:lnTo>
                        <a:pt x="62" y="463"/>
                      </a:lnTo>
                      <a:lnTo>
                        <a:pt x="65" y="468"/>
                      </a:lnTo>
                      <a:lnTo>
                        <a:pt x="71" y="474"/>
                      </a:lnTo>
                      <a:lnTo>
                        <a:pt x="78" y="478"/>
                      </a:lnTo>
                      <a:lnTo>
                        <a:pt x="80" y="485"/>
                      </a:lnTo>
                      <a:lnTo>
                        <a:pt x="86" y="491"/>
                      </a:lnTo>
                      <a:lnTo>
                        <a:pt x="90" y="493"/>
                      </a:lnTo>
                      <a:lnTo>
                        <a:pt x="95" y="487"/>
                      </a:lnTo>
                      <a:lnTo>
                        <a:pt x="97" y="479"/>
                      </a:lnTo>
                      <a:lnTo>
                        <a:pt x="95" y="472"/>
                      </a:lnTo>
                      <a:lnTo>
                        <a:pt x="95" y="464"/>
                      </a:lnTo>
                      <a:lnTo>
                        <a:pt x="103" y="459"/>
                      </a:lnTo>
                      <a:lnTo>
                        <a:pt x="109" y="446"/>
                      </a:lnTo>
                      <a:lnTo>
                        <a:pt x="105" y="440"/>
                      </a:lnTo>
                      <a:lnTo>
                        <a:pt x="114" y="425"/>
                      </a:lnTo>
                      <a:lnTo>
                        <a:pt x="109" y="423"/>
                      </a:lnTo>
                      <a:lnTo>
                        <a:pt x="109" y="417"/>
                      </a:lnTo>
                      <a:lnTo>
                        <a:pt x="110" y="410"/>
                      </a:lnTo>
                      <a:lnTo>
                        <a:pt x="122" y="395"/>
                      </a:lnTo>
                      <a:lnTo>
                        <a:pt x="125" y="408"/>
                      </a:lnTo>
                      <a:lnTo>
                        <a:pt x="125" y="400"/>
                      </a:lnTo>
                      <a:lnTo>
                        <a:pt x="125" y="408"/>
                      </a:lnTo>
                      <a:lnTo>
                        <a:pt x="129" y="400"/>
                      </a:lnTo>
                      <a:lnTo>
                        <a:pt x="131" y="393"/>
                      </a:lnTo>
                      <a:lnTo>
                        <a:pt x="133" y="395"/>
                      </a:lnTo>
                      <a:lnTo>
                        <a:pt x="139" y="408"/>
                      </a:lnTo>
                      <a:lnTo>
                        <a:pt x="141" y="400"/>
                      </a:lnTo>
                      <a:lnTo>
                        <a:pt x="131" y="380"/>
                      </a:lnTo>
                      <a:lnTo>
                        <a:pt x="129" y="382"/>
                      </a:lnTo>
                      <a:lnTo>
                        <a:pt x="129" y="376"/>
                      </a:lnTo>
                      <a:lnTo>
                        <a:pt x="133" y="369"/>
                      </a:lnTo>
                      <a:lnTo>
                        <a:pt x="131" y="376"/>
                      </a:lnTo>
                      <a:lnTo>
                        <a:pt x="142" y="399"/>
                      </a:lnTo>
                      <a:lnTo>
                        <a:pt x="144" y="393"/>
                      </a:lnTo>
                      <a:lnTo>
                        <a:pt x="139" y="385"/>
                      </a:lnTo>
                      <a:lnTo>
                        <a:pt x="141" y="376"/>
                      </a:lnTo>
                      <a:lnTo>
                        <a:pt x="144" y="374"/>
                      </a:lnTo>
                      <a:lnTo>
                        <a:pt x="148" y="382"/>
                      </a:lnTo>
                      <a:lnTo>
                        <a:pt x="146" y="387"/>
                      </a:lnTo>
                      <a:lnTo>
                        <a:pt x="154" y="391"/>
                      </a:lnTo>
                      <a:lnTo>
                        <a:pt x="150" y="378"/>
                      </a:lnTo>
                      <a:lnTo>
                        <a:pt x="150" y="370"/>
                      </a:lnTo>
                      <a:lnTo>
                        <a:pt x="152" y="369"/>
                      </a:lnTo>
                      <a:lnTo>
                        <a:pt x="152" y="376"/>
                      </a:lnTo>
                      <a:lnTo>
                        <a:pt x="154" y="384"/>
                      </a:lnTo>
                      <a:lnTo>
                        <a:pt x="159" y="387"/>
                      </a:lnTo>
                      <a:lnTo>
                        <a:pt x="159" y="380"/>
                      </a:lnTo>
                      <a:lnTo>
                        <a:pt x="159" y="372"/>
                      </a:lnTo>
                      <a:lnTo>
                        <a:pt x="161" y="367"/>
                      </a:lnTo>
                      <a:lnTo>
                        <a:pt x="169" y="367"/>
                      </a:lnTo>
                      <a:lnTo>
                        <a:pt x="176" y="370"/>
                      </a:lnTo>
                      <a:lnTo>
                        <a:pt x="178" y="363"/>
                      </a:lnTo>
                      <a:lnTo>
                        <a:pt x="184" y="355"/>
                      </a:lnTo>
                      <a:lnTo>
                        <a:pt x="182" y="348"/>
                      </a:lnTo>
                      <a:lnTo>
                        <a:pt x="182" y="340"/>
                      </a:lnTo>
                      <a:lnTo>
                        <a:pt x="182" y="335"/>
                      </a:lnTo>
                      <a:lnTo>
                        <a:pt x="184" y="327"/>
                      </a:lnTo>
                      <a:lnTo>
                        <a:pt x="184" y="320"/>
                      </a:lnTo>
                      <a:lnTo>
                        <a:pt x="180" y="314"/>
                      </a:lnTo>
                      <a:lnTo>
                        <a:pt x="189" y="308"/>
                      </a:lnTo>
                      <a:lnTo>
                        <a:pt x="188" y="297"/>
                      </a:lnTo>
                      <a:lnTo>
                        <a:pt x="193" y="303"/>
                      </a:lnTo>
                      <a:lnTo>
                        <a:pt x="193" y="310"/>
                      </a:lnTo>
                      <a:lnTo>
                        <a:pt x="199" y="308"/>
                      </a:lnTo>
                      <a:lnTo>
                        <a:pt x="199" y="316"/>
                      </a:lnTo>
                      <a:lnTo>
                        <a:pt x="195" y="320"/>
                      </a:lnTo>
                      <a:lnTo>
                        <a:pt x="208" y="320"/>
                      </a:lnTo>
                      <a:lnTo>
                        <a:pt x="219" y="323"/>
                      </a:lnTo>
                      <a:lnTo>
                        <a:pt x="214" y="316"/>
                      </a:lnTo>
                      <a:lnTo>
                        <a:pt x="214" y="310"/>
                      </a:lnTo>
                      <a:lnTo>
                        <a:pt x="216" y="303"/>
                      </a:lnTo>
                      <a:lnTo>
                        <a:pt x="214" y="297"/>
                      </a:lnTo>
                      <a:lnTo>
                        <a:pt x="221" y="303"/>
                      </a:lnTo>
                      <a:lnTo>
                        <a:pt x="227" y="297"/>
                      </a:lnTo>
                      <a:lnTo>
                        <a:pt x="225" y="290"/>
                      </a:lnTo>
                      <a:lnTo>
                        <a:pt x="244" y="295"/>
                      </a:lnTo>
                      <a:lnTo>
                        <a:pt x="248" y="303"/>
                      </a:lnTo>
                      <a:lnTo>
                        <a:pt x="251" y="295"/>
                      </a:lnTo>
                      <a:lnTo>
                        <a:pt x="248" y="290"/>
                      </a:lnTo>
                      <a:lnTo>
                        <a:pt x="253" y="286"/>
                      </a:lnTo>
                      <a:lnTo>
                        <a:pt x="255" y="291"/>
                      </a:lnTo>
                      <a:lnTo>
                        <a:pt x="255" y="286"/>
                      </a:lnTo>
                      <a:lnTo>
                        <a:pt x="257" y="291"/>
                      </a:lnTo>
                      <a:lnTo>
                        <a:pt x="259" y="286"/>
                      </a:lnTo>
                      <a:lnTo>
                        <a:pt x="257" y="278"/>
                      </a:lnTo>
                      <a:lnTo>
                        <a:pt x="261" y="271"/>
                      </a:lnTo>
                      <a:lnTo>
                        <a:pt x="266" y="278"/>
                      </a:lnTo>
                      <a:lnTo>
                        <a:pt x="270" y="278"/>
                      </a:lnTo>
                      <a:lnTo>
                        <a:pt x="272" y="271"/>
                      </a:lnTo>
                      <a:lnTo>
                        <a:pt x="278" y="271"/>
                      </a:lnTo>
                      <a:lnTo>
                        <a:pt x="278" y="265"/>
                      </a:lnTo>
                      <a:lnTo>
                        <a:pt x="283" y="261"/>
                      </a:lnTo>
                      <a:lnTo>
                        <a:pt x="285" y="261"/>
                      </a:lnTo>
                      <a:lnTo>
                        <a:pt x="285" y="258"/>
                      </a:lnTo>
                      <a:lnTo>
                        <a:pt x="291" y="258"/>
                      </a:lnTo>
                      <a:lnTo>
                        <a:pt x="287" y="252"/>
                      </a:lnTo>
                      <a:lnTo>
                        <a:pt x="298" y="252"/>
                      </a:lnTo>
                      <a:lnTo>
                        <a:pt x="304" y="248"/>
                      </a:lnTo>
                      <a:lnTo>
                        <a:pt x="312" y="235"/>
                      </a:lnTo>
                      <a:lnTo>
                        <a:pt x="312" y="228"/>
                      </a:lnTo>
                      <a:lnTo>
                        <a:pt x="304" y="222"/>
                      </a:lnTo>
                      <a:lnTo>
                        <a:pt x="306" y="224"/>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336"/>
                <p:cNvSpPr>
                  <a:spLocks/>
                </p:cNvSpPr>
                <p:nvPr/>
              </p:nvSpPr>
              <p:spPr bwMode="auto">
                <a:xfrm>
                  <a:off x="5212505" y="1730970"/>
                  <a:ext cx="16332" cy="18313"/>
                </a:xfrm>
                <a:custGeom>
                  <a:avLst/>
                  <a:gdLst>
                    <a:gd name="T0" fmla="*/ 8 w 17"/>
                    <a:gd name="T1" fmla="*/ 0 h 21"/>
                    <a:gd name="T2" fmla="*/ 0 w 17"/>
                    <a:gd name="T3" fmla="*/ 13 h 21"/>
                    <a:gd name="T4" fmla="*/ 2 w 17"/>
                    <a:gd name="T5" fmla="*/ 21 h 21"/>
                    <a:gd name="T6" fmla="*/ 17 w 17"/>
                    <a:gd name="T7" fmla="*/ 13 h 21"/>
                    <a:gd name="T8" fmla="*/ 17 w 17"/>
                    <a:gd name="T9" fmla="*/ 6 h 21"/>
                    <a:gd name="T10" fmla="*/ 10 w 17"/>
                    <a:gd name="T11" fmla="*/ 2 h 21"/>
                    <a:gd name="T12" fmla="*/ 8 w 1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7" h="21">
                      <a:moveTo>
                        <a:pt x="8" y="0"/>
                      </a:moveTo>
                      <a:lnTo>
                        <a:pt x="0" y="13"/>
                      </a:lnTo>
                      <a:lnTo>
                        <a:pt x="2" y="21"/>
                      </a:lnTo>
                      <a:lnTo>
                        <a:pt x="17" y="13"/>
                      </a:lnTo>
                      <a:lnTo>
                        <a:pt x="17" y="6"/>
                      </a:lnTo>
                      <a:lnTo>
                        <a:pt x="10" y="2"/>
                      </a:lnTo>
                      <a:lnTo>
                        <a:pt x="8"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337"/>
                <p:cNvSpPr>
                  <a:spLocks/>
                </p:cNvSpPr>
                <p:nvPr/>
              </p:nvSpPr>
              <p:spPr bwMode="auto">
                <a:xfrm>
                  <a:off x="5212505" y="1730970"/>
                  <a:ext cx="16332" cy="18313"/>
                </a:xfrm>
                <a:custGeom>
                  <a:avLst/>
                  <a:gdLst>
                    <a:gd name="T0" fmla="*/ 8 w 17"/>
                    <a:gd name="T1" fmla="*/ 0 h 21"/>
                    <a:gd name="T2" fmla="*/ 0 w 17"/>
                    <a:gd name="T3" fmla="*/ 13 h 21"/>
                    <a:gd name="T4" fmla="*/ 2 w 17"/>
                    <a:gd name="T5" fmla="*/ 21 h 21"/>
                    <a:gd name="T6" fmla="*/ 17 w 17"/>
                    <a:gd name="T7" fmla="*/ 13 h 21"/>
                    <a:gd name="T8" fmla="*/ 17 w 17"/>
                    <a:gd name="T9" fmla="*/ 6 h 21"/>
                    <a:gd name="T10" fmla="*/ 10 w 17"/>
                    <a:gd name="T11" fmla="*/ 2 h 21"/>
                    <a:gd name="T12" fmla="*/ 8 w 1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7" h="21">
                      <a:moveTo>
                        <a:pt x="8" y="0"/>
                      </a:moveTo>
                      <a:lnTo>
                        <a:pt x="0" y="13"/>
                      </a:lnTo>
                      <a:lnTo>
                        <a:pt x="2" y="21"/>
                      </a:lnTo>
                      <a:lnTo>
                        <a:pt x="17" y="13"/>
                      </a:lnTo>
                      <a:lnTo>
                        <a:pt x="17" y="6"/>
                      </a:lnTo>
                      <a:lnTo>
                        <a:pt x="10" y="2"/>
                      </a:lnTo>
                      <a:lnTo>
                        <a:pt x="8"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338"/>
                <p:cNvSpPr>
                  <a:spLocks/>
                </p:cNvSpPr>
                <p:nvPr/>
              </p:nvSpPr>
              <p:spPr bwMode="auto">
                <a:xfrm>
                  <a:off x="5310496" y="1669055"/>
                  <a:ext cx="8646" cy="17441"/>
                </a:xfrm>
                <a:custGeom>
                  <a:avLst/>
                  <a:gdLst>
                    <a:gd name="T0" fmla="*/ 4 w 9"/>
                    <a:gd name="T1" fmla="*/ 0 h 20"/>
                    <a:gd name="T2" fmla="*/ 0 w 9"/>
                    <a:gd name="T3" fmla="*/ 7 h 20"/>
                    <a:gd name="T4" fmla="*/ 0 w 9"/>
                    <a:gd name="T5" fmla="*/ 15 h 20"/>
                    <a:gd name="T6" fmla="*/ 4 w 9"/>
                    <a:gd name="T7" fmla="*/ 20 h 20"/>
                    <a:gd name="T8" fmla="*/ 9 w 9"/>
                    <a:gd name="T9" fmla="*/ 15 h 20"/>
                    <a:gd name="T10" fmla="*/ 9 w 9"/>
                    <a:gd name="T11" fmla="*/ 7 h 20"/>
                    <a:gd name="T12" fmla="*/ 4 w 9"/>
                    <a:gd name="T13" fmla="*/ 2 h 20"/>
                    <a:gd name="T14" fmla="*/ 4 w 9"/>
                    <a:gd name="T15" fmla="*/ 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0">
                      <a:moveTo>
                        <a:pt x="4" y="0"/>
                      </a:moveTo>
                      <a:lnTo>
                        <a:pt x="0" y="7"/>
                      </a:lnTo>
                      <a:lnTo>
                        <a:pt x="0" y="15"/>
                      </a:lnTo>
                      <a:lnTo>
                        <a:pt x="4" y="20"/>
                      </a:lnTo>
                      <a:lnTo>
                        <a:pt x="9" y="15"/>
                      </a:lnTo>
                      <a:lnTo>
                        <a:pt x="9" y="7"/>
                      </a:lnTo>
                      <a:lnTo>
                        <a:pt x="4" y="2"/>
                      </a:lnTo>
                      <a:lnTo>
                        <a:pt x="4"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339"/>
                <p:cNvSpPr>
                  <a:spLocks/>
                </p:cNvSpPr>
                <p:nvPr/>
              </p:nvSpPr>
              <p:spPr bwMode="auto">
                <a:xfrm>
                  <a:off x="5310496" y="1669055"/>
                  <a:ext cx="8646" cy="17441"/>
                </a:xfrm>
                <a:custGeom>
                  <a:avLst/>
                  <a:gdLst>
                    <a:gd name="T0" fmla="*/ 4 w 9"/>
                    <a:gd name="T1" fmla="*/ 0 h 20"/>
                    <a:gd name="T2" fmla="*/ 0 w 9"/>
                    <a:gd name="T3" fmla="*/ 7 h 20"/>
                    <a:gd name="T4" fmla="*/ 0 w 9"/>
                    <a:gd name="T5" fmla="*/ 15 h 20"/>
                    <a:gd name="T6" fmla="*/ 4 w 9"/>
                    <a:gd name="T7" fmla="*/ 20 h 20"/>
                    <a:gd name="T8" fmla="*/ 9 w 9"/>
                    <a:gd name="T9" fmla="*/ 15 h 20"/>
                    <a:gd name="T10" fmla="*/ 9 w 9"/>
                    <a:gd name="T11" fmla="*/ 7 h 20"/>
                    <a:gd name="T12" fmla="*/ 4 w 9"/>
                    <a:gd name="T13" fmla="*/ 2 h 20"/>
                    <a:gd name="T14" fmla="*/ 4 w 9"/>
                    <a:gd name="T15" fmla="*/ 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0">
                      <a:moveTo>
                        <a:pt x="4" y="0"/>
                      </a:moveTo>
                      <a:lnTo>
                        <a:pt x="0" y="7"/>
                      </a:lnTo>
                      <a:lnTo>
                        <a:pt x="0" y="15"/>
                      </a:lnTo>
                      <a:lnTo>
                        <a:pt x="4" y="20"/>
                      </a:lnTo>
                      <a:lnTo>
                        <a:pt x="9" y="15"/>
                      </a:lnTo>
                      <a:lnTo>
                        <a:pt x="9" y="7"/>
                      </a:lnTo>
                      <a:lnTo>
                        <a:pt x="4" y="2"/>
                      </a:lnTo>
                      <a:lnTo>
                        <a:pt x="4" y="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49" name="Freeform 122"/>
            <p:cNvSpPr>
              <a:spLocks/>
            </p:cNvSpPr>
            <p:nvPr/>
          </p:nvSpPr>
          <p:spPr bwMode="auto">
            <a:xfrm>
              <a:off x="6026860" y="2505972"/>
              <a:ext cx="909014" cy="468997"/>
            </a:xfrm>
            <a:custGeom>
              <a:avLst/>
              <a:gdLst>
                <a:gd name="T0" fmla="*/ 472 w 658"/>
                <a:gd name="T1" fmla="*/ 23 h 374"/>
                <a:gd name="T2" fmla="*/ 455 w 658"/>
                <a:gd name="T3" fmla="*/ 0 h 374"/>
                <a:gd name="T4" fmla="*/ 397 w 658"/>
                <a:gd name="T5" fmla="*/ 0 h 374"/>
                <a:gd name="T6" fmla="*/ 389 w 658"/>
                <a:gd name="T7" fmla="*/ 30 h 374"/>
                <a:gd name="T8" fmla="*/ 368 w 658"/>
                <a:gd name="T9" fmla="*/ 58 h 374"/>
                <a:gd name="T10" fmla="*/ 346 w 658"/>
                <a:gd name="T11" fmla="*/ 81 h 374"/>
                <a:gd name="T12" fmla="*/ 334 w 658"/>
                <a:gd name="T13" fmla="*/ 118 h 374"/>
                <a:gd name="T14" fmla="*/ 306 w 658"/>
                <a:gd name="T15" fmla="*/ 109 h 374"/>
                <a:gd name="T16" fmla="*/ 295 w 658"/>
                <a:gd name="T17" fmla="*/ 135 h 374"/>
                <a:gd name="T18" fmla="*/ 284 w 658"/>
                <a:gd name="T19" fmla="*/ 177 h 374"/>
                <a:gd name="T20" fmla="*/ 272 w 658"/>
                <a:gd name="T21" fmla="*/ 220 h 374"/>
                <a:gd name="T22" fmla="*/ 254 w 658"/>
                <a:gd name="T23" fmla="*/ 244 h 374"/>
                <a:gd name="T24" fmla="*/ 224 w 658"/>
                <a:gd name="T25" fmla="*/ 258 h 374"/>
                <a:gd name="T26" fmla="*/ 192 w 658"/>
                <a:gd name="T27" fmla="*/ 273 h 374"/>
                <a:gd name="T28" fmla="*/ 154 w 658"/>
                <a:gd name="T29" fmla="*/ 282 h 374"/>
                <a:gd name="T30" fmla="*/ 128 w 658"/>
                <a:gd name="T31" fmla="*/ 254 h 374"/>
                <a:gd name="T32" fmla="*/ 73 w 658"/>
                <a:gd name="T33" fmla="*/ 318 h 374"/>
                <a:gd name="T34" fmla="*/ 53 w 658"/>
                <a:gd name="T35" fmla="*/ 340 h 374"/>
                <a:gd name="T36" fmla="*/ 21 w 658"/>
                <a:gd name="T37" fmla="*/ 365 h 374"/>
                <a:gd name="T38" fmla="*/ 41 w 658"/>
                <a:gd name="T39" fmla="*/ 370 h 374"/>
                <a:gd name="T40" fmla="*/ 169 w 658"/>
                <a:gd name="T41" fmla="*/ 350 h 374"/>
                <a:gd name="T42" fmla="*/ 466 w 658"/>
                <a:gd name="T43" fmla="*/ 303 h 374"/>
                <a:gd name="T44" fmla="*/ 645 w 658"/>
                <a:gd name="T45" fmla="*/ 265 h 374"/>
                <a:gd name="T46" fmla="*/ 652 w 658"/>
                <a:gd name="T47" fmla="*/ 256 h 374"/>
                <a:gd name="T48" fmla="*/ 641 w 658"/>
                <a:gd name="T49" fmla="*/ 227 h 374"/>
                <a:gd name="T50" fmla="*/ 615 w 658"/>
                <a:gd name="T51" fmla="*/ 239 h 374"/>
                <a:gd name="T52" fmla="*/ 598 w 658"/>
                <a:gd name="T53" fmla="*/ 235 h 374"/>
                <a:gd name="T54" fmla="*/ 579 w 658"/>
                <a:gd name="T55" fmla="*/ 216 h 374"/>
                <a:gd name="T56" fmla="*/ 556 w 658"/>
                <a:gd name="T57" fmla="*/ 211 h 374"/>
                <a:gd name="T58" fmla="*/ 530 w 658"/>
                <a:gd name="T59" fmla="*/ 205 h 374"/>
                <a:gd name="T60" fmla="*/ 556 w 658"/>
                <a:gd name="T61" fmla="*/ 199 h 374"/>
                <a:gd name="T62" fmla="*/ 581 w 658"/>
                <a:gd name="T63" fmla="*/ 212 h 374"/>
                <a:gd name="T64" fmla="*/ 605 w 658"/>
                <a:gd name="T65" fmla="*/ 224 h 374"/>
                <a:gd name="T66" fmla="*/ 601 w 658"/>
                <a:gd name="T67" fmla="*/ 207 h 374"/>
                <a:gd name="T68" fmla="*/ 573 w 658"/>
                <a:gd name="T69" fmla="*/ 190 h 374"/>
                <a:gd name="T70" fmla="*/ 592 w 658"/>
                <a:gd name="T71" fmla="*/ 197 h 374"/>
                <a:gd name="T72" fmla="*/ 600 w 658"/>
                <a:gd name="T73" fmla="*/ 182 h 374"/>
                <a:gd name="T74" fmla="*/ 598 w 658"/>
                <a:gd name="T75" fmla="*/ 169 h 374"/>
                <a:gd name="T76" fmla="*/ 579 w 658"/>
                <a:gd name="T77" fmla="*/ 160 h 374"/>
                <a:gd name="T78" fmla="*/ 551 w 658"/>
                <a:gd name="T79" fmla="*/ 137 h 374"/>
                <a:gd name="T80" fmla="*/ 522 w 658"/>
                <a:gd name="T81" fmla="*/ 115 h 374"/>
                <a:gd name="T82" fmla="*/ 537 w 658"/>
                <a:gd name="T83" fmla="*/ 122 h 374"/>
                <a:gd name="T84" fmla="*/ 562 w 658"/>
                <a:gd name="T85" fmla="*/ 141 h 374"/>
                <a:gd name="T86" fmla="*/ 590 w 658"/>
                <a:gd name="T87" fmla="*/ 156 h 374"/>
                <a:gd name="T88" fmla="*/ 596 w 658"/>
                <a:gd name="T89" fmla="*/ 133 h 374"/>
                <a:gd name="T90" fmla="*/ 575 w 658"/>
                <a:gd name="T91" fmla="*/ 118 h 374"/>
                <a:gd name="T92" fmla="*/ 560 w 658"/>
                <a:gd name="T93" fmla="*/ 105 h 374"/>
                <a:gd name="T94" fmla="*/ 534 w 658"/>
                <a:gd name="T95" fmla="*/ 107 h 374"/>
                <a:gd name="T96" fmla="*/ 507 w 658"/>
                <a:gd name="T97" fmla="*/ 96 h 374"/>
                <a:gd name="T98" fmla="*/ 496 w 658"/>
                <a:gd name="T99" fmla="*/ 90 h 374"/>
                <a:gd name="T100" fmla="*/ 504 w 658"/>
                <a:gd name="T101" fmla="*/ 66 h 374"/>
                <a:gd name="T102" fmla="*/ 509 w 658"/>
                <a:gd name="T103" fmla="*/ 45 h 374"/>
                <a:gd name="T104" fmla="*/ 492 w 658"/>
                <a:gd name="T105" fmla="*/ 28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58" h="374">
                  <a:moveTo>
                    <a:pt x="492" y="28"/>
                  </a:moveTo>
                  <a:lnTo>
                    <a:pt x="489" y="24"/>
                  </a:lnTo>
                  <a:lnTo>
                    <a:pt x="481" y="23"/>
                  </a:lnTo>
                  <a:lnTo>
                    <a:pt x="472" y="23"/>
                  </a:lnTo>
                  <a:lnTo>
                    <a:pt x="464" y="17"/>
                  </a:lnTo>
                  <a:lnTo>
                    <a:pt x="466" y="11"/>
                  </a:lnTo>
                  <a:lnTo>
                    <a:pt x="462" y="4"/>
                  </a:lnTo>
                  <a:lnTo>
                    <a:pt x="455" y="0"/>
                  </a:lnTo>
                  <a:lnTo>
                    <a:pt x="442" y="0"/>
                  </a:lnTo>
                  <a:lnTo>
                    <a:pt x="438" y="13"/>
                  </a:lnTo>
                  <a:lnTo>
                    <a:pt x="434" y="21"/>
                  </a:lnTo>
                  <a:lnTo>
                    <a:pt x="397" y="0"/>
                  </a:lnTo>
                  <a:lnTo>
                    <a:pt x="389" y="2"/>
                  </a:lnTo>
                  <a:lnTo>
                    <a:pt x="391" y="9"/>
                  </a:lnTo>
                  <a:lnTo>
                    <a:pt x="387" y="17"/>
                  </a:lnTo>
                  <a:lnTo>
                    <a:pt x="389" y="30"/>
                  </a:lnTo>
                  <a:lnTo>
                    <a:pt x="383" y="38"/>
                  </a:lnTo>
                  <a:lnTo>
                    <a:pt x="380" y="51"/>
                  </a:lnTo>
                  <a:lnTo>
                    <a:pt x="374" y="58"/>
                  </a:lnTo>
                  <a:lnTo>
                    <a:pt x="368" y="58"/>
                  </a:lnTo>
                  <a:lnTo>
                    <a:pt x="363" y="71"/>
                  </a:lnTo>
                  <a:lnTo>
                    <a:pt x="355" y="73"/>
                  </a:lnTo>
                  <a:lnTo>
                    <a:pt x="348" y="73"/>
                  </a:lnTo>
                  <a:lnTo>
                    <a:pt x="346" y="81"/>
                  </a:lnTo>
                  <a:lnTo>
                    <a:pt x="344" y="90"/>
                  </a:lnTo>
                  <a:lnTo>
                    <a:pt x="340" y="96"/>
                  </a:lnTo>
                  <a:lnTo>
                    <a:pt x="338" y="111"/>
                  </a:lnTo>
                  <a:lnTo>
                    <a:pt x="334" y="118"/>
                  </a:lnTo>
                  <a:lnTo>
                    <a:pt x="329" y="120"/>
                  </a:lnTo>
                  <a:lnTo>
                    <a:pt x="314" y="118"/>
                  </a:lnTo>
                  <a:lnTo>
                    <a:pt x="314" y="115"/>
                  </a:lnTo>
                  <a:lnTo>
                    <a:pt x="306" y="109"/>
                  </a:lnTo>
                  <a:lnTo>
                    <a:pt x="299" y="111"/>
                  </a:lnTo>
                  <a:lnTo>
                    <a:pt x="299" y="126"/>
                  </a:lnTo>
                  <a:lnTo>
                    <a:pt x="299" y="132"/>
                  </a:lnTo>
                  <a:lnTo>
                    <a:pt x="295" y="135"/>
                  </a:lnTo>
                  <a:lnTo>
                    <a:pt x="291" y="149"/>
                  </a:lnTo>
                  <a:lnTo>
                    <a:pt x="287" y="156"/>
                  </a:lnTo>
                  <a:lnTo>
                    <a:pt x="286" y="164"/>
                  </a:lnTo>
                  <a:lnTo>
                    <a:pt x="284" y="177"/>
                  </a:lnTo>
                  <a:lnTo>
                    <a:pt x="276" y="186"/>
                  </a:lnTo>
                  <a:lnTo>
                    <a:pt x="269" y="199"/>
                  </a:lnTo>
                  <a:lnTo>
                    <a:pt x="267" y="212"/>
                  </a:lnTo>
                  <a:lnTo>
                    <a:pt x="272" y="220"/>
                  </a:lnTo>
                  <a:lnTo>
                    <a:pt x="267" y="226"/>
                  </a:lnTo>
                  <a:lnTo>
                    <a:pt x="269" y="233"/>
                  </a:lnTo>
                  <a:lnTo>
                    <a:pt x="267" y="235"/>
                  </a:lnTo>
                  <a:lnTo>
                    <a:pt x="254" y="244"/>
                  </a:lnTo>
                  <a:lnTo>
                    <a:pt x="246" y="243"/>
                  </a:lnTo>
                  <a:lnTo>
                    <a:pt x="233" y="254"/>
                  </a:lnTo>
                  <a:lnTo>
                    <a:pt x="224" y="250"/>
                  </a:lnTo>
                  <a:lnTo>
                    <a:pt x="224" y="258"/>
                  </a:lnTo>
                  <a:lnTo>
                    <a:pt x="222" y="263"/>
                  </a:lnTo>
                  <a:lnTo>
                    <a:pt x="214" y="265"/>
                  </a:lnTo>
                  <a:lnTo>
                    <a:pt x="199" y="273"/>
                  </a:lnTo>
                  <a:lnTo>
                    <a:pt x="192" y="273"/>
                  </a:lnTo>
                  <a:lnTo>
                    <a:pt x="180" y="269"/>
                  </a:lnTo>
                  <a:lnTo>
                    <a:pt x="178" y="274"/>
                  </a:lnTo>
                  <a:lnTo>
                    <a:pt x="165" y="284"/>
                  </a:lnTo>
                  <a:lnTo>
                    <a:pt x="154" y="282"/>
                  </a:lnTo>
                  <a:lnTo>
                    <a:pt x="141" y="274"/>
                  </a:lnTo>
                  <a:lnTo>
                    <a:pt x="133" y="267"/>
                  </a:lnTo>
                  <a:lnTo>
                    <a:pt x="128" y="259"/>
                  </a:lnTo>
                  <a:lnTo>
                    <a:pt x="128" y="254"/>
                  </a:lnTo>
                  <a:lnTo>
                    <a:pt x="101" y="286"/>
                  </a:lnTo>
                  <a:lnTo>
                    <a:pt x="77" y="303"/>
                  </a:lnTo>
                  <a:lnTo>
                    <a:pt x="73" y="310"/>
                  </a:lnTo>
                  <a:lnTo>
                    <a:pt x="73" y="318"/>
                  </a:lnTo>
                  <a:lnTo>
                    <a:pt x="64" y="323"/>
                  </a:lnTo>
                  <a:lnTo>
                    <a:pt x="64" y="329"/>
                  </a:lnTo>
                  <a:lnTo>
                    <a:pt x="58" y="336"/>
                  </a:lnTo>
                  <a:lnTo>
                    <a:pt x="53" y="340"/>
                  </a:lnTo>
                  <a:lnTo>
                    <a:pt x="45" y="346"/>
                  </a:lnTo>
                  <a:lnTo>
                    <a:pt x="43" y="352"/>
                  </a:lnTo>
                  <a:lnTo>
                    <a:pt x="28" y="359"/>
                  </a:lnTo>
                  <a:lnTo>
                    <a:pt x="21" y="365"/>
                  </a:lnTo>
                  <a:lnTo>
                    <a:pt x="13" y="367"/>
                  </a:lnTo>
                  <a:lnTo>
                    <a:pt x="0" y="374"/>
                  </a:lnTo>
                  <a:lnTo>
                    <a:pt x="26" y="370"/>
                  </a:lnTo>
                  <a:lnTo>
                    <a:pt x="41" y="370"/>
                  </a:lnTo>
                  <a:lnTo>
                    <a:pt x="98" y="361"/>
                  </a:lnTo>
                  <a:lnTo>
                    <a:pt x="133" y="357"/>
                  </a:lnTo>
                  <a:lnTo>
                    <a:pt x="160" y="350"/>
                  </a:lnTo>
                  <a:lnTo>
                    <a:pt x="169" y="350"/>
                  </a:lnTo>
                  <a:lnTo>
                    <a:pt x="184" y="350"/>
                  </a:lnTo>
                  <a:lnTo>
                    <a:pt x="210" y="348"/>
                  </a:lnTo>
                  <a:lnTo>
                    <a:pt x="278" y="336"/>
                  </a:lnTo>
                  <a:lnTo>
                    <a:pt x="466" y="303"/>
                  </a:lnTo>
                  <a:lnTo>
                    <a:pt x="560" y="284"/>
                  </a:lnTo>
                  <a:lnTo>
                    <a:pt x="643" y="265"/>
                  </a:lnTo>
                  <a:lnTo>
                    <a:pt x="641" y="261"/>
                  </a:lnTo>
                  <a:lnTo>
                    <a:pt x="645" y="265"/>
                  </a:lnTo>
                  <a:lnTo>
                    <a:pt x="648" y="263"/>
                  </a:lnTo>
                  <a:lnTo>
                    <a:pt x="647" y="258"/>
                  </a:lnTo>
                  <a:lnTo>
                    <a:pt x="647" y="250"/>
                  </a:lnTo>
                  <a:lnTo>
                    <a:pt x="652" y="256"/>
                  </a:lnTo>
                  <a:lnTo>
                    <a:pt x="656" y="263"/>
                  </a:lnTo>
                  <a:lnTo>
                    <a:pt x="658" y="261"/>
                  </a:lnTo>
                  <a:lnTo>
                    <a:pt x="647" y="241"/>
                  </a:lnTo>
                  <a:lnTo>
                    <a:pt x="641" y="227"/>
                  </a:lnTo>
                  <a:lnTo>
                    <a:pt x="620" y="227"/>
                  </a:lnTo>
                  <a:lnTo>
                    <a:pt x="615" y="226"/>
                  </a:lnTo>
                  <a:lnTo>
                    <a:pt x="613" y="235"/>
                  </a:lnTo>
                  <a:lnTo>
                    <a:pt x="615" y="239"/>
                  </a:lnTo>
                  <a:lnTo>
                    <a:pt x="609" y="235"/>
                  </a:lnTo>
                  <a:lnTo>
                    <a:pt x="603" y="235"/>
                  </a:lnTo>
                  <a:lnTo>
                    <a:pt x="596" y="241"/>
                  </a:lnTo>
                  <a:lnTo>
                    <a:pt x="598" y="235"/>
                  </a:lnTo>
                  <a:lnTo>
                    <a:pt x="592" y="227"/>
                  </a:lnTo>
                  <a:lnTo>
                    <a:pt x="584" y="224"/>
                  </a:lnTo>
                  <a:lnTo>
                    <a:pt x="584" y="224"/>
                  </a:lnTo>
                  <a:lnTo>
                    <a:pt x="579" y="216"/>
                  </a:lnTo>
                  <a:lnTo>
                    <a:pt x="577" y="211"/>
                  </a:lnTo>
                  <a:lnTo>
                    <a:pt x="569" y="212"/>
                  </a:lnTo>
                  <a:lnTo>
                    <a:pt x="562" y="211"/>
                  </a:lnTo>
                  <a:lnTo>
                    <a:pt x="556" y="211"/>
                  </a:lnTo>
                  <a:lnTo>
                    <a:pt x="543" y="207"/>
                  </a:lnTo>
                  <a:lnTo>
                    <a:pt x="522" y="207"/>
                  </a:lnTo>
                  <a:lnTo>
                    <a:pt x="524" y="203"/>
                  </a:lnTo>
                  <a:lnTo>
                    <a:pt x="530" y="205"/>
                  </a:lnTo>
                  <a:lnTo>
                    <a:pt x="545" y="201"/>
                  </a:lnTo>
                  <a:lnTo>
                    <a:pt x="553" y="207"/>
                  </a:lnTo>
                  <a:lnTo>
                    <a:pt x="556" y="207"/>
                  </a:lnTo>
                  <a:lnTo>
                    <a:pt x="556" y="199"/>
                  </a:lnTo>
                  <a:lnTo>
                    <a:pt x="562" y="207"/>
                  </a:lnTo>
                  <a:lnTo>
                    <a:pt x="569" y="211"/>
                  </a:lnTo>
                  <a:lnTo>
                    <a:pt x="575" y="205"/>
                  </a:lnTo>
                  <a:lnTo>
                    <a:pt x="581" y="212"/>
                  </a:lnTo>
                  <a:lnTo>
                    <a:pt x="588" y="218"/>
                  </a:lnTo>
                  <a:lnTo>
                    <a:pt x="596" y="220"/>
                  </a:lnTo>
                  <a:lnTo>
                    <a:pt x="601" y="227"/>
                  </a:lnTo>
                  <a:lnTo>
                    <a:pt x="605" y="224"/>
                  </a:lnTo>
                  <a:lnTo>
                    <a:pt x="609" y="222"/>
                  </a:lnTo>
                  <a:lnTo>
                    <a:pt x="611" y="216"/>
                  </a:lnTo>
                  <a:lnTo>
                    <a:pt x="609" y="209"/>
                  </a:lnTo>
                  <a:lnTo>
                    <a:pt x="601" y="207"/>
                  </a:lnTo>
                  <a:lnTo>
                    <a:pt x="600" y="199"/>
                  </a:lnTo>
                  <a:lnTo>
                    <a:pt x="592" y="201"/>
                  </a:lnTo>
                  <a:lnTo>
                    <a:pt x="579" y="196"/>
                  </a:lnTo>
                  <a:lnTo>
                    <a:pt x="573" y="190"/>
                  </a:lnTo>
                  <a:lnTo>
                    <a:pt x="558" y="179"/>
                  </a:lnTo>
                  <a:lnTo>
                    <a:pt x="566" y="179"/>
                  </a:lnTo>
                  <a:lnTo>
                    <a:pt x="579" y="192"/>
                  </a:lnTo>
                  <a:lnTo>
                    <a:pt x="592" y="197"/>
                  </a:lnTo>
                  <a:lnTo>
                    <a:pt x="596" y="190"/>
                  </a:lnTo>
                  <a:lnTo>
                    <a:pt x="590" y="184"/>
                  </a:lnTo>
                  <a:lnTo>
                    <a:pt x="592" y="182"/>
                  </a:lnTo>
                  <a:lnTo>
                    <a:pt x="600" y="182"/>
                  </a:lnTo>
                  <a:lnTo>
                    <a:pt x="605" y="188"/>
                  </a:lnTo>
                  <a:lnTo>
                    <a:pt x="607" y="182"/>
                  </a:lnTo>
                  <a:lnTo>
                    <a:pt x="603" y="169"/>
                  </a:lnTo>
                  <a:lnTo>
                    <a:pt x="598" y="169"/>
                  </a:lnTo>
                  <a:lnTo>
                    <a:pt x="590" y="167"/>
                  </a:lnTo>
                  <a:lnTo>
                    <a:pt x="594" y="165"/>
                  </a:lnTo>
                  <a:lnTo>
                    <a:pt x="586" y="160"/>
                  </a:lnTo>
                  <a:lnTo>
                    <a:pt x="579" y="160"/>
                  </a:lnTo>
                  <a:lnTo>
                    <a:pt x="573" y="154"/>
                  </a:lnTo>
                  <a:lnTo>
                    <a:pt x="571" y="150"/>
                  </a:lnTo>
                  <a:lnTo>
                    <a:pt x="556" y="145"/>
                  </a:lnTo>
                  <a:lnTo>
                    <a:pt x="551" y="137"/>
                  </a:lnTo>
                  <a:lnTo>
                    <a:pt x="545" y="133"/>
                  </a:lnTo>
                  <a:lnTo>
                    <a:pt x="539" y="130"/>
                  </a:lnTo>
                  <a:lnTo>
                    <a:pt x="536" y="124"/>
                  </a:lnTo>
                  <a:lnTo>
                    <a:pt x="522" y="115"/>
                  </a:lnTo>
                  <a:lnTo>
                    <a:pt x="517" y="115"/>
                  </a:lnTo>
                  <a:lnTo>
                    <a:pt x="522" y="113"/>
                  </a:lnTo>
                  <a:lnTo>
                    <a:pt x="530" y="117"/>
                  </a:lnTo>
                  <a:lnTo>
                    <a:pt x="537" y="122"/>
                  </a:lnTo>
                  <a:lnTo>
                    <a:pt x="545" y="130"/>
                  </a:lnTo>
                  <a:lnTo>
                    <a:pt x="551" y="132"/>
                  </a:lnTo>
                  <a:lnTo>
                    <a:pt x="556" y="139"/>
                  </a:lnTo>
                  <a:lnTo>
                    <a:pt x="562" y="141"/>
                  </a:lnTo>
                  <a:lnTo>
                    <a:pt x="575" y="150"/>
                  </a:lnTo>
                  <a:lnTo>
                    <a:pt x="583" y="152"/>
                  </a:lnTo>
                  <a:lnTo>
                    <a:pt x="583" y="154"/>
                  </a:lnTo>
                  <a:lnTo>
                    <a:pt x="590" y="156"/>
                  </a:lnTo>
                  <a:lnTo>
                    <a:pt x="594" y="147"/>
                  </a:lnTo>
                  <a:lnTo>
                    <a:pt x="594" y="139"/>
                  </a:lnTo>
                  <a:lnTo>
                    <a:pt x="588" y="132"/>
                  </a:lnTo>
                  <a:lnTo>
                    <a:pt x="596" y="133"/>
                  </a:lnTo>
                  <a:lnTo>
                    <a:pt x="596" y="126"/>
                  </a:lnTo>
                  <a:lnTo>
                    <a:pt x="581" y="120"/>
                  </a:lnTo>
                  <a:lnTo>
                    <a:pt x="575" y="120"/>
                  </a:lnTo>
                  <a:lnTo>
                    <a:pt x="575" y="118"/>
                  </a:lnTo>
                  <a:lnTo>
                    <a:pt x="568" y="118"/>
                  </a:lnTo>
                  <a:lnTo>
                    <a:pt x="568" y="115"/>
                  </a:lnTo>
                  <a:lnTo>
                    <a:pt x="562" y="109"/>
                  </a:lnTo>
                  <a:lnTo>
                    <a:pt x="560" y="105"/>
                  </a:lnTo>
                  <a:lnTo>
                    <a:pt x="547" y="109"/>
                  </a:lnTo>
                  <a:lnTo>
                    <a:pt x="545" y="107"/>
                  </a:lnTo>
                  <a:lnTo>
                    <a:pt x="537" y="107"/>
                  </a:lnTo>
                  <a:lnTo>
                    <a:pt x="534" y="107"/>
                  </a:lnTo>
                  <a:lnTo>
                    <a:pt x="522" y="96"/>
                  </a:lnTo>
                  <a:lnTo>
                    <a:pt x="522" y="90"/>
                  </a:lnTo>
                  <a:lnTo>
                    <a:pt x="515" y="90"/>
                  </a:lnTo>
                  <a:lnTo>
                    <a:pt x="507" y="96"/>
                  </a:lnTo>
                  <a:lnTo>
                    <a:pt x="502" y="98"/>
                  </a:lnTo>
                  <a:lnTo>
                    <a:pt x="496" y="98"/>
                  </a:lnTo>
                  <a:lnTo>
                    <a:pt x="492" y="90"/>
                  </a:lnTo>
                  <a:lnTo>
                    <a:pt x="496" y="90"/>
                  </a:lnTo>
                  <a:lnTo>
                    <a:pt x="494" y="83"/>
                  </a:lnTo>
                  <a:lnTo>
                    <a:pt x="498" y="62"/>
                  </a:lnTo>
                  <a:lnTo>
                    <a:pt x="502" y="66"/>
                  </a:lnTo>
                  <a:lnTo>
                    <a:pt x="504" y="66"/>
                  </a:lnTo>
                  <a:lnTo>
                    <a:pt x="506" y="62"/>
                  </a:lnTo>
                  <a:lnTo>
                    <a:pt x="504" y="58"/>
                  </a:lnTo>
                  <a:lnTo>
                    <a:pt x="511" y="53"/>
                  </a:lnTo>
                  <a:lnTo>
                    <a:pt x="509" y="45"/>
                  </a:lnTo>
                  <a:lnTo>
                    <a:pt x="507" y="41"/>
                  </a:lnTo>
                  <a:lnTo>
                    <a:pt x="506" y="34"/>
                  </a:lnTo>
                  <a:lnTo>
                    <a:pt x="500" y="30"/>
                  </a:lnTo>
                  <a:lnTo>
                    <a:pt x="492" y="28"/>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14"/>
            <p:cNvSpPr>
              <a:spLocks/>
            </p:cNvSpPr>
            <p:nvPr/>
          </p:nvSpPr>
          <p:spPr bwMode="auto">
            <a:xfrm>
              <a:off x="1427985" y="1967259"/>
              <a:ext cx="957368" cy="1455899"/>
            </a:xfrm>
            <a:custGeom>
              <a:avLst/>
              <a:gdLst>
                <a:gd name="T0" fmla="*/ 628 w 693"/>
                <a:gd name="T1" fmla="*/ 1156 h 1161"/>
                <a:gd name="T2" fmla="*/ 628 w 693"/>
                <a:gd name="T3" fmla="*/ 1129 h 1161"/>
                <a:gd name="T4" fmla="*/ 624 w 693"/>
                <a:gd name="T5" fmla="*/ 1105 h 1161"/>
                <a:gd name="T6" fmla="*/ 643 w 693"/>
                <a:gd name="T7" fmla="*/ 1071 h 1161"/>
                <a:gd name="T8" fmla="*/ 654 w 693"/>
                <a:gd name="T9" fmla="*/ 1030 h 1161"/>
                <a:gd name="T10" fmla="*/ 693 w 693"/>
                <a:gd name="T11" fmla="*/ 1000 h 1161"/>
                <a:gd name="T12" fmla="*/ 673 w 693"/>
                <a:gd name="T13" fmla="*/ 964 h 1161"/>
                <a:gd name="T14" fmla="*/ 661 w 693"/>
                <a:gd name="T15" fmla="*/ 926 h 1161"/>
                <a:gd name="T16" fmla="*/ 325 w 693"/>
                <a:gd name="T17" fmla="*/ 327 h 1161"/>
                <a:gd name="T18" fmla="*/ 62 w 693"/>
                <a:gd name="T19" fmla="*/ 0 h 1161"/>
                <a:gd name="T20" fmla="*/ 58 w 693"/>
                <a:gd name="T21" fmla="*/ 35 h 1161"/>
                <a:gd name="T22" fmla="*/ 39 w 693"/>
                <a:gd name="T23" fmla="*/ 94 h 1161"/>
                <a:gd name="T24" fmla="*/ 30 w 693"/>
                <a:gd name="T25" fmla="*/ 120 h 1161"/>
                <a:gd name="T26" fmla="*/ 13 w 693"/>
                <a:gd name="T27" fmla="*/ 137 h 1161"/>
                <a:gd name="T28" fmla="*/ 0 w 693"/>
                <a:gd name="T29" fmla="*/ 176 h 1161"/>
                <a:gd name="T30" fmla="*/ 24 w 693"/>
                <a:gd name="T31" fmla="*/ 233 h 1161"/>
                <a:gd name="T32" fmla="*/ 24 w 693"/>
                <a:gd name="T33" fmla="*/ 261 h 1161"/>
                <a:gd name="T34" fmla="*/ 13 w 693"/>
                <a:gd name="T35" fmla="*/ 319 h 1161"/>
                <a:gd name="T36" fmla="*/ 30 w 693"/>
                <a:gd name="T37" fmla="*/ 374 h 1161"/>
                <a:gd name="T38" fmla="*/ 45 w 693"/>
                <a:gd name="T39" fmla="*/ 402 h 1161"/>
                <a:gd name="T40" fmla="*/ 52 w 693"/>
                <a:gd name="T41" fmla="*/ 421 h 1161"/>
                <a:gd name="T42" fmla="*/ 43 w 693"/>
                <a:gd name="T43" fmla="*/ 436 h 1161"/>
                <a:gd name="T44" fmla="*/ 56 w 693"/>
                <a:gd name="T45" fmla="*/ 453 h 1161"/>
                <a:gd name="T46" fmla="*/ 81 w 693"/>
                <a:gd name="T47" fmla="*/ 468 h 1161"/>
                <a:gd name="T48" fmla="*/ 84 w 693"/>
                <a:gd name="T49" fmla="*/ 441 h 1161"/>
                <a:gd name="T50" fmla="*/ 111 w 693"/>
                <a:gd name="T51" fmla="*/ 455 h 1161"/>
                <a:gd name="T52" fmla="*/ 143 w 693"/>
                <a:gd name="T53" fmla="*/ 460 h 1161"/>
                <a:gd name="T54" fmla="*/ 146 w 693"/>
                <a:gd name="T55" fmla="*/ 464 h 1161"/>
                <a:gd name="T56" fmla="*/ 165 w 693"/>
                <a:gd name="T57" fmla="*/ 473 h 1161"/>
                <a:gd name="T58" fmla="*/ 120 w 693"/>
                <a:gd name="T59" fmla="*/ 456 h 1161"/>
                <a:gd name="T60" fmla="*/ 90 w 693"/>
                <a:gd name="T61" fmla="*/ 455 h 1161"/>
                <a:gd name="T62" fmla="*/ 92 w 693"/>
                <a:gd name="T63" fmla="*/ 483 h 1161"/>
                <a:gd name="T64" fmla="*/ 103 w 693"/>
                <a:gd name="T65" fmla="*/ 518 h 1161"/>
                <a:gd name="T66" fmla="*/ 79 w 693"/>
                <a:gd name="T67" fmla="*/ 498 h 1161"/>
                <a:gd name="T68" fmla="*/ 82 w 693"/>
                <a:gd name="T69" fmla="*/ 475 h 1161"/>
                <a:gd name="T70" fmla="*/ 66 w 693"/>
                <a:gd name="T71" fmla="*/ 502 h 1161"/>
                <a:gd name="T72" fmla="*/ 66 w 693"/>
                <a:gd name="T73" fmla="*/ 534 h 1161"/>
                <a:gd name="T74" fmla="*/ 86 w 693"/>
                <a:gd name="T75" fmla="*/ 573 h 1161"/>
                <a:gd name="T76" fmla="*/ 101 w 693"/>
                <a:gd name="T77" fmla="*/ 601 h 1161"/>
                <a:gd name="T78" fmla="*/ 82 w 693"/>
                <a:gd name="T79" fmla="*/ 643 h 1161"/>
                <a:gd name="T80" fmla="*/ 105 w 693"/>
                <a:gd name="T81" fmla="*/ 684 h 1161"/>
                <a:gd name="T82" fmla="*/ 118 w 693"/>
                <a:gd name="T83" fmla="*/ 725 h 1161"/>
                <a:gd name="T84" fmla="*/ 144 w 693"/>
                <a:gd name="T85" fmla="*/ 767 h 1161"/>
                <a:gd name="T86" fmla="*/ 150 w 693"/>
                <a:gd name="T87" fmla="*/ 787 h 1161"/>
                <a:gd name="T88" fmla="*/ 148 w 693"/>
                <a:gd name="T89" fmla="*/ 825 h 1161"/>
                <a:gd name="T90" fmla="*/ 141 w 693"/>
                <a:gd name="T91" fmla="*/ 853 h 1161"/>
                <a:gd name="T92" fmla="*/ 176 w 693"/>
                <a:gd name="T93" fmla="*/ 872 h 1161"/>
                <a:gd name="T94" fmla="*/ 210 w 693"/>
                <a:gd name="T95" fmla="*/ 889 h 1161"/>
                <a:gd name="T96" fmla="*/ 248 w 693"/>
                <a:gd name="T97" fmla="*/ 911 h 1161"/>
                <a:gd name="T98" fmla="*/ 306 w 693"/>
                <a:gd name="T99" fmla="*/ 951 h 1161"/>
                <a:gd name="T100" fmla="*/ 312 w 693"/>
                <a:gd name="T101" fmla="*/ 979 h 1161"/>
                <a:gd name="T102" fmla="*/ 329 w 693"/>
                <a:gd name="T103" fmla="*/ 987 h 1161"/>
                <a:gd name="T104" fmla="*/ 355 w 693"/>
                <a:gd name="T105" fmla="*/ 1015 h 1161"/>
                <a:gd name="T106" fmla="*/ 391 w 693"/>
                <a:gd name="T107" fmla="*/ 1086 h 1161"/>
                <a:gd name="T108" fmla="*/ 389 w 693"/>
                <a:gd name="T109" fmla="*/ 1116 h 1161"/>
                <a:gd name="T110" fmla="*/ 393 w 693"/>
                <a:gd name="T111" fmla="*/ 1128 h 1161"/>
                <a:gd name="T112" fmla="*/ 613 w 693"/>
                <a:gd name="T113" fmla="*/ 1160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93" h="1161">
                  <a:moveTo>
                    <a:pt x="616" y="1160"/>
                  </a:moveTo>
                  <a:lnTo>
                    <a:pt x="620" y="1161"/>
                  </a:lnTo>
                  <a:lnTo>
                    <a:pt x="626" y="1161"/>
                  </a:lnTo>
                  <a:lnTo>
                    <a:pt x="628" y="1156"/>
                  </a:lnTo>
                  <a:lnTo>
                    <a:pt x="635" y="1150"/>
                  </a:lnTo>
                  <a:lnTo>
                    <a:pt x="635" y="1139"/>
                  </a:lnTo>
                  <a:lnTo>
                    <a:pt x="635" y="1133"/>
                  </a:lnTo>
                  <a:lnTo>
                    <a:pt x="628" y="1129"/>
                  </a:lnTo>
                  <a:lnTo>
                    <a:pt x="620" y="1126"/>
                  </a:lnTo>
                  <a:lnTo>
                    <a:pt x="620" y="1120"/>
                  </a:lnTo>
                  <a:lnTo>
                    <a:pt x="622" y="1113"/>
                  </a:lnTo>
                  <a:lnTo>
                    <a:pt x="624" y="1105"/>
                  </a:lnTo>
                  <a:lnTo>
                    <a:pt x="620" y="1097"/>
                  </a:lnTo>
                  <a:lnTo>
                    <a:pt x="624" y="1092"/>
                  </a:lnTo>
                  <a:lnTo>
                    <a:pt x="631" y="1086"/>
                  </a:lnTo>
                  <a:lnTo>
                    <a:pt x="643" y="1071"/>
                  </a:lnTo>
                  <a:lnTo>
                    <a:pt x="646" y="1062"/>
                  </a:lnTo>
                  <a:lnTo>
                    <a:pt x="650" y="1056"/>
                  </a:lnTo>
                  <a:lnTo>
                    <a:pt x="650" y="1043"/>
                  </a:lnTo>
                  <a:lnTo>
                    <a:pt x="654" y="1030"/>
                  </a:lnTo>
                  <a:lnTo>
                    <a:pt x="660" y="1026"/>
                  </a:lnTo>
                  <a:lnTo>
                    <a:pt x="663" y="1020"/>
                  </a:lnTo>
                  <a:lnTo>
                    <a:pt x="686" y="1007"/>
                  </a:lnTo>
                  <a:lnTo>
                    <a:pt x="693" y="1000"/>
                  </a:lnTo>
                  <a:lnTo>
                    <a:pt x="688" y="994"/>
                  </a:lnTo>
                  <a:lnTo>
                    <a:pt x="675" y="979"/>
                  </a:lnTo>
                  <a:lnTo>
                    <a:pt x="676" y="972"/>
                  </a:lnTo>
                  <a:lnTo>
                    <a:pt x="673" y="964"/>
                  </a:lnTo>
                  <a:lnTo>
                    <a:pt x="673" y="958"/>
                  </a:lnTo>
                  <a:lnTo>
                    <a:pt x="669" y="949"/>
                  </a:lnTo>
                  <a:lnTo>
                    <a:pt x="661" y="934"/>
                  </a:lnTo>
                  <a:lnTo>
                    <a:pt x="661" y="926"/>
                  </a:lnTo>
                  <a:lnTo>
                    <a:pt x="663" y="921"/>
                  </a:lnTo>
                  <a:lnTo>
                    <a:pt x="556" y="765"/>
                  </a:lnTo>
                  <a:lnTo>
                    <a:pt x="306" y="398"/>
                  </a:lnTo>
                  <a:lnTo>
                    <a:pt x="325" y="327"/>
                  </a:lnTo>
                  <a:lnTo>
                    <a:pt x="383" y="84"/>
                  </a:lnTo>
                  <a:lnTo>
                    <a:pt x="238" y="47"/>
                  </a:lnTo>
                  <a:lnTo>
                    <a:pt x="66" y="0"/>
                  </a:lnTo>
                  <a:lnTo>
                    <a:pt x="62" y="0"/>
                  </a:lnTo>
                  <a:lnTo>
                    <a:pt x="58" y="13"/>
                  </a:lnTo>
                  <a:lnTo>
                    <a:pt x="54" y="20"/>
                  </a:lnTo>
                  <a:lnTo>
                    <a:pt x="58" y="28"/>
                  </a:lnTo>
                  <a:lnTo>
                    <a:pt x="58" y="35"/>
                  </a:lnTo>
                  <a:lnTo>
                    <a:pt x="58" y="48"/>
                  </a:lnTo>
                  <a:lnTo>
                    <a:pt x="58" y="50"/>
                  </a:lnTo>
                  <a:lnTo>
                    <a:pt x="56" y="64"/>
                  </a:lnTo>
                  <a:lnTo>
                    <a:pt x="39" y="94"/>
                  </a:lnTo>
                  <a:lnTo>
                    <a:pt x="41" y="99"/>
                  </a:lnTo>
                  <a:lnTo>
                    <a:pt x="37" y="107"/>
                  </a:lnTo>
                  <a:lnTo>
                    <a:pt x="34" y="112"/>
                  </a:lnTo>
                  <a:lnTo>
                    <a:pt x="30" y="120"/>
                  </a:lnTo>
                  <a:lnTo>
                    <a:pt x="32" y="122"/>
                  </a:lnTo>
                  <a:lnTo>
                    <a:pt x="24" y="127"/>
                  </a:lnTo>
                  <a:lnTo>
                    <a:pt x="19" y="131"/>
                  </a:lnTo>
                  <a:lnTo>
                    <a:pt x="13" y="137"/>
                  </a:lnTo>
                  <a:lnTo>
                    <a:pt x="7" y="144"/>
                  </a:lnTo>
                  <a:lnTo>
                    <a:pt x="2" y="158"/>
                  </a:lnTo>
                  <a:lnTo>
                    <a:pt x="2" y="169"/>
                  </a:lnTo>
                  <a:lnTo>
                    <a:pt x="0" y="176"/>
                  </a:lnTo>
                  <a:lnTo>
                    <a:pt x="13" y="197"/>
                  </a:lnTo>
                  <a:lnTo>
                    <a:pt x="13" y="205"/>
                  </a:lnTo>
                  <a:lnTo>
                    <a:pt x="19" y="210"/>
                  </a:lnTo>
                  <a:lnTo>
                    <a:pt x="24" y="233"/>
                  </a:lnTo>
                  <a:lnTo>
                    <a:pt x="24" y="238"/>
                  </a:lnTo>
                  <a:lnTo>
                    <a:pt x="26" y="246"/>
                  </a:lnTo>
                  <a:lnTo>
                    <a:pt x="24" y="252"/>
                  </a:lnTo>
                  <a:lnTo>
                    <a:pt x="24" y="261"/>
                  </a:lnTo>
                  <a:lnTo>
                    <a:pt x="20" y="268"/>
                  </a:lnTo>
                  <a:lnTo>
                    <a:pt x="13" y="282"/>
                  </a:lnTo>
                  <a:lnTo>
                    <a:pt x="15" y="308"/>
                  </a:lnTo>
                  <a:lnTo>
                    <a:pt x="13" y="319"/>
                  </a:lnTo>
                  <a:lnTo>
                    <a:pt x="7" y="327"/>
                  </a:lnTo>
                  <a:lnTo>
                    <a:pt x="13" y="340"/>
                  </a:lnTo>
                  <a:lnTo>
                    <a:pt x="22" y="353"/>
                  </a:lnTo>
                  <a:lnTo>
                    <a:pt x="30" y="374"/>
                  </a:lnTo>
                  <a:lnTo>
                    <a:pt x="34" y="381"/>
                  </a:lnTo>
                  <a:lnTo>
                    <a:pt x="39" y="389"/>
                  </a:lnTo>
                  <a:lnTo>
                    <a:pt x="43" y="394"/>
                  </a:lnTo>
                  <a:lnTo>
                    <a:pt x="45" y="402"/>
                  </a:lnTo>
                  <a:lnTo>
                    <a:pt x="43" y="409"/>
                  </a:lnTo>
                  <a:lnTo>
                    <a:pt x="45" y="406"/>
                  </a:lnTo>
                  <a:lnTo>
                    <a:pt x="45" y="408"/>
                  </a:lnTo>
                  <a:lnTo>
                    <a:pt x="52" y="421"/>
                  </a:lnTo>
                  <a:lnTo>
                    <a:pt x="54" y="434"/>
                  </a:lnTo>
                  <a:lnTo>
                    <a:pt x="49" y="421"/>
                  </a:lnTo>
                  <a:lnTo>
                    <a:pt x="47" y="428"/>
                  </a:lnTo>
                  <a:lnTo>
                    <a:pt x="43" y="436"/>
                  </a:lnTo>
                  <a:lnTo>
                    <a:pt x="41" y="443"/>
                  </a:lnTo>
                  <a:lnTo>
                    <a:pt x="47" y="438"/>
                  </a:lnTo>
                  <a:lnTo>
                    <a:pt x="54" y="445"/>
                  </a:lnTo>
                  <a:lnTo>
                    <a:pt x="56" y="453"/>
                  </a:lnTo>
                  <a:lnTo>
                    <a:pt x="64" y="456"/>
                  </a:lnTo>
                  <a:lnTo>
                    <a:pt x="67" y="464"/>
                  </a:lnTo>
                  <a:lnTo>
                    <a:pt x="75" y="471"/>
                  </a:lnTo>
                  <a:lnTo>
                    <a:pt x="81" y="468"/>
                  </a:lnTo>
                  <a:lnTo>
                    <a:pt x="77" y="460"/>
                  </a:lnTo>
                  <a:lnTo>
                    <a:pt x="82" y="455"/>
                  </a:lnTo>
                  <a:lnTo>
                    <a:pt x="81" y="447"/>
                  </a:lnTo>
                  <a:lnTo>
                    <a:pt x="84" y="441"/>
                  </a:lnTo>
                  <a:lnTo>
                    <a:pt x="92" y="438"/>
                  </a:lnTo>
                  <a:lnTo>
                    <a:pt x="99" y="443"/>
                  </a:lnTo>
                  <a:lnTo>
                    <a:pt x="103" y="451"/>
                  </a:lnTo>
                  <a:lnTo>
                    <a:pt x="111" y="455"/>
                  </a:lnTo>
                  <a:lnTo>
                    <a:pt x="116" y="453"/>
                  </a:lnTo>
                  <a:lnTo>
                    <a:pt x="124" y="453"/>
                  </a:lnTo>
                  <a:lnTo>
                    <a:pt x="129" y="458"/>
                  </a:lnTo>
                  <a:lnTo>
                    <a:pt x="143" y="460"/>
                  </a:lnTo>
                  <a:lnTo>
                    <a:pt x="148" y="455"/>
                  </a:lnTo>
                  <a:lnTo>
                    <a:pt x="146" y="458"/>
                  </a:lnTo>
                  <a:lnTo>
                    <a:pt x="141" y="464"/>
                  </a:lnTo>
                  <a:lnTo>
                    <a:pt x="146" y="464"/>
                  </a:lnTo>
                  <a:lnTo>
                    <a:pt x="154" y="460"/>
                  </a:lnTo>
                  <a:lnTo>
                    <a:pt x="156" y="460"/>
                  </a:lnTo>
                  <a:lnTo>
                    <a:pt x="161" y="468"/>
                  </a:lnTo>
                  <a:lnTo>
                    <a:pt x="165" y="473"/>
                  </a:lnTo>
                  <a:lnTo>
                    <a:pt x="165" y="475"/>
                  </a:lnTo>
                  <a:lnTo>
                    <a:pt x="156" y="460"/>
                  </a:lnTo>
                  <a:lnTo>
                    <a:pt x="141" y="466"/>
                  </a:lnTo>
                  <a:lnTo>
                    <a:pt x="120" y="456"/>
                  </a:lnTo>
                  <a:lnTo>
                    <a:pt x="111" y="456"/>
                  </a:lnTo>
                  <a:lnTo>
                    <a:pt x="103" y="453"/>
                  </a:lnTo>
                  <a:lnTo>
                    <a:pt x="97" y="455"/>
                  </a:lnTo>
                  <a:lnTo>
                    <a:pt x="90" y="455"/>
                  </a:lnTo>
                  <a:lnTo>
                    <a:pt x="86" y="462"/>
                  </a:lnTo>
                  <a:lnTo>
                    <a:pt x="92" y="468"/>
                  </a:lnTo>
                  <a:lnTo>
                    <a:pt x="90" y="475"/>
                  </a:lnTo>
                  <a:lnTo>
                    <a:pt x="92" y="483"/>
                  </a:lnTo>
                  <a:lnTo>
                    <a:pt x="96" y="485"/>
                  </a:lnTo>
                  <a:lnTo>
                    <a:pt x="97" y="498"/>
                  </a:lnTo>
                  <a:lnTo>
                    <a:pt x="97" y="511"/>
                  </a:lnTo>
                  <a:lnTo>
                    <a:pt x="103" y="518"/>
                  </a:lnTo>
                  <a:lnTo>
                    <a:pt x="97" y="517"/>
                  </a:lnTo>
                  <a:lnTo>
                    <a:pt x="90" y="509"/>
                  </a:lnTo>
                  <a:lnTo>
                    <a:pt x="86" y="502"/>
                  </a:lnTo>
                  <a:lnTo>
                    <a:pt x="79" y="498"/>
                  </a:lnTo>
                  <a:lnTo>
                    <a:pt x="81" y="490"/>
                  </a:lnTo>
                  <a:lnTo>
                    <a:pt x="84" y="485"/>
                  </a:lnTo>
                  <a:lnTo>
                    <a:pt x="82" y="477"/>
                  </a:lnTo>
                  <a:lnTo>
                    <a:pt x="82" y="475"/>
                  </a:lnTo>
                  <a:lnTo>
                    <a:pt x="75" y="475"/>
                  </a:lnTo>
                  <a:lnTo>
                    <a:pt x="71" y="481"/>
                  </a:lnTo>
                  <a:lnTo>
                    <a:pt x="71" y="487"/>
                  </a:lnTo>
                  <a:lnTo>
                    <a:pt x="66" y="502"/>
                  </a:lnTo>
                  <a:lnTo>
                    <a:pt x="69" y="507"/>
                  </a:lnTo>
                  <a:lnTo>
                    <a:pt x="69" y="522"/>
                  </a:lnTo>
                  <a:lnTo>
                    <a:pt x="67" y="528"/>
                  </a:lnTo>
                  <a:lnTo>
                    <a:pt x="66" y="534"/>
                  </a:lnTo>
                  <a:lnTo>
                    <a:pt x="66" y="539"/>
                  </a:lnTo>
                  <a:lnTo>
                    <a:pt x="67" y="547"/>
                  </a:lnTo>
                  <a:lnTo>
                    <a:pt x="79" y="567"/>
                  </a:lnTo>
                  <a:lnTo>
                    <a:pt x="86" y="573"/>
                  </a:lnTo>
                  <a:lnTo>
                    <a:pt x="99" y="573"/>
                  </a:lnTo>
                  <a:lnTo>
                    <a:pt x="103" y="588"/>
                  </a:lnTo>
                  <a:lnTo>
                    <a:pt x="103" y="603"/>
                  </a:lnTo>
                  <a:lnTo>
                    <a:pt x="101" y="601"/>
                  </a:lnTo>
                  <a:lnTo>
                    <a:pt x="97" y="607"/>
                  </a:lnTo>
                  <a:lnTo>
                    <a:pt x="84" y="614"/>
                  </a:lnTo>
                  <a:lnTo>
                    <a:pt x="84" y="629"/>
                  </a:lnTo>
                  <a:lnTo>
                    <a:pt x="82" y="643"/>
                  </a:lnTo>
                  <a:lnTo>
                    <a:pt x="86" y="650"/>
                  </a:lnTo>
                  <a:lnTo>
                    <a:pt x="97" y="663"/>
                  </a:lnTo>
                  <a:lnTo>
                    <a:pt x="99" y="678"/>
                  </a:lnTo>
                  <a:lnTo>
                    <a:pt x="105" y="684"/>
                  </a:lnTo>
                  <a:lnTo>
                    <a:pt x="107" y="697"/>
                  </a:lnTo>
                  <a:lnTo>
                    <a:pt x="114" y="710"/>
                  </a:lnTo>
                  <a:lnTo>
                    <a:pt x="114" y="718"/>
                  </a:lnTo>
                  <a:lnTo>
                    <a:pt x="118" y="725"/>
                  </a:lnTo>
                  <a:lnTo>
                    <a:pt x="126" y="733"/>
                  </a:lnTo>
                  <a:lnTo>
                    <a:pt x="129" y="746"/>
                  </a:lnTo>
                  <a:lnTo>
                    <a:pt x="143" y="759"/>
                  </a:lnTo>
                  <a:lnTo>
                    <a:pt x="144" y="767"/>
                  </a:lnTo>
                  <a:lnTo>
                    <a:pt x="139" y="770"/>
                  </a:lnTo>
                  <a:lnTo>
                    <a:pt x="137" y="778"/>
                  </a:lnTo>
                  <a:lnTo>
                    <a:pt x="143" y="785"/>
                  </a:lnTo>
                  <a:lnTo>
                    <a:pt x="150" y="787"/>
                  </a:lnTo>
                  <a:lnTo>
                    <a:pt x="156" y="795"/>
                  </a:lnTo>
                  <a:lnTo>
                    <a:pt x="156" y="802"/>
                  </a:lnTo>
                  <a:lnTo>
                    <a:pt x="148" y="812"/>
                  </a:lnTo>
                  <a:lnTo>
                    <a:pt x="148" y="825"/>
                  </a:lnTo>
                  <a:lnTo>
                    <a:pt x="144" y="832"/>
                  </a:lnTo>
                  <a:lnTo>
                    <a:pt x="146" y="840"/>
                  </a:lnTo>
                  <a:lnTo>
                    <a:pt x="141" y="847"/>
                  </a:lnTo>
                  <a:lnTo>
                    <a:pt x="141" y="853"/>
                  </a:lnTo>
                  <a:lnTo>
                    <a:pt x="146" y="855"/>
                  </a:lnTo>
                  <a:lnTo>
                    <a:pt x="150" y="862"/>
                  </a:lnTo>
                  <a:lnTo>
                    <a:pt x="156" y="870"/>
                  </a:lnTo>
                  <a:lnTo>
                    <a:pt x="176" y="872"/>
                  </a:lnTo>
                  <a:lnTo>
                    <a:pt x="184" y="876"/>
                  </a:lnTo>
                  <a:lnTo>
                    <a:pt x="191" y="876"/>
                  </a:lnTo>
                  <a:lnTo>
                    <a:pt x="205" y="885"/>
                  </a:lnTo>
                  <a:lnTo>
                    <a:pt x="210" y="889"/>
                  </a:lnTo>
                  <a:lnTo>
                    <a:pt x="225" y="889"/>
                  </a:lnTo>
                  <a:lnTo>
                    <a:pt x="237" y="898"/>
                  </a:lnTo>
                  <a:lnTo>
                    <a:pt x="240" y="906"/>
                  </a:lnTo>
                  <a:lnTo>
                    <a:pt x="248" y="911"/>
                  </a:lnTo>
                  <a:lnTo>
                    <a:pt x="250" y="925"/>
                  </a:lnTo>
                  <a:lnTo>
                    <a:pt x="265" y="938"/>
                  </a:lnTo>
                  <a:lnTo>
                    <a:pt x="278" y="945"/>
                  </a:lnTo>
                  <a:lnTo>
                    <a:pt x="306" y="951"/>
                  </a:lnTo>
                  <a:lnTo>
                    <a:pt x="308" y="953"/>
                  </a:lnTo>
                  <a:lnTo>
                    <a:pt x="312" y="966"/>
                  </a:lnTo>
                  <a:lnTo>
                    <a:pt x="314" y="973"/>
                  </a:lnTo>
                  <a:lnTo>
                    <a:pt x="312" y="979"/>
                  </a:lnTo>
                  <a:lnTo>
                    <a:pt x="312" y="987"/>
                  </a:lnTo>
                  <a:lnTo>
                    <a:pt x="319" y="990"/>
                  </a:lnTo>
                  <a:lnTo>
                    <a:pt x="323" y="985"/>
                  </a:lnTo>
                  <a:lnTo>
                    <a:pt x="329" y="987"/>
                  </a:lnTo>
                  <a:lnTo>
                    <a:pt x="336" y="990"/>
                  </a:lnTo>
                  <a:lnTo>
                    <a:pt x="344" y="1002"/>
                  </a:lnTo>
                  <a:lnTo>
                    <a:pt x="348" y="1009"/>
                  </a:lnTo>
                  <a:lnTo>
                    <a:pt x="355" y="1015"/>
                  </a:lnTo>
                  <a:lnTo>
                    <a:pt x="378" y="1043"/>
                  </a:lnTo>
                  <a:lnTo>
                    <a:pt x="385" y="1058"/>
                  </a:lnTo>
                  <a:lnTo>
                    <a:pt x="389" y="1073"/>
                  </a:lnTo>
                  <a:lnTo>
                    <a:pt x="391" y="1086"/>
                  </a:lnTo>
                  <a:lnTo>
                    <a:pt x="389" y="1101"/>
                  </a:lnTo>
                  <a:lnTo>
                    <a:pt x="387" y="1114"/>
                  </a:lnTo>
                  <a:lnTo>
                    <a:pt x="387" y="1122"/>
                  </a:lnTo>
                  <a:lnTo>
                    <a:pt x="389" y="1116"/>
                  </a:lnTo>
                  <a:lnTo>
                    <a:pt x="394" y="1120"/>
                  </a:lnTo>
                  <a:lnTo>
                    <a:pt x="393" y="1128"/>
                  </a:lnTo>
                  <a:lnTo>
                    <a:pt x="389" y="1120"/>
                  </a:lnTo>
                  <a:lnTo>
                    <a:pt x="393" y="1128"/>
                  </a:lnTo>
                  <a:lnTo>
                    <a:pt x="394" y="1137"/>
                  </a:lnTo>
                  <a:lnTo>
                    <a:pt x="398" y="1139"/>
                  </a:lnTo>
                  <a:lnTo>
                    <a:pt x="611" y="1160"/>
                  </a:lnTo>
                  <a:lnTo>
                    <a:pt x="613" y="1160"/>
                  </a:lnTo>
                  <a:lnTo>
                    <a:pt x="616" y="1160"/>
                  </a:lnTo>
                  <a:close/>
                </a:path>
              </a:pathLst>
            </a:custGeom>
            <a:grpFill/>
            <a:ln w="7620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87" name="TextBox 286"/>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United States Map</a:t>
            </a:r>
            <a:endParaRPr lang="en-US" sz="6600" b="1" dirty="0">
              <a:solidFill>
                <a:schemeClr val="tx2"/>
              </a:solidFill>
              <a:latin typeface="Open Sans"/>
              <a:cs typeface="Open Sans"/>
            </a:endParaRPr>
          </a:p>
        </p:txBody>
      </p:sp>
      <p:sp>
        <p:nvSpPr>
          <p:cNvPr id="288" name="TextBox 287"/>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Tree>
    <p:extLst>
      <p:ext uri="{BB962C8B-B14F-4D97-AF65-F5344CB8AC3E}">
        <p14:creationId xmlns:p14="http://schemas.microsoft.com/office/powerpoint/2010/main" val="242277461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4" name="Straight Connector 233"/>
          <p:cNvCxnSpPr/>
          <p:nvPr/>
        </p:nvCxnSpPr>
        <p:spPr>
          <a:xfrm>
            <a:off x="13712829" y="3194266"/>
            <a:ext cx="0" cy="779780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56" name="Freeform 704"/>
          <p:cNvSpPr>
            <a:spLocks noChangeArrowheads="1"/>
          </p:cNvSpPr>
          <p:nvPr/>
        </p:nvSpPr>
        <p:spPr bwMode="auto">
          <a:xfrm>
            <a:off x="15464460" y="2764548"/>
            <a:ext cx="4893256" cy="8657235"/>
          </a:xfrm>
          <a:custGeom>
            <a:avLst/>
            <a:gdLst>
              <a:gd name="T0" fmla="*/ 1217 w 1495"/>
              <a:gd name="T1" fmla="*/ 0 h 2648"/>
              <a:gd name="T2" fmla="*/ 245 w 1495"/>
              <a:gd name="T3" fmla="*/ 95 h 2648"/>
              <a:gd name="T4" fmla="*/ 245 w 1495"/>
              <a:gd name="T5" fmla="*/ 95 h 2648"/>
              <a:gd name="T6" fmla="*/ 284 w 1495"/>
              <a:gd name="T7" fmla="*/ 135 h 2648"/>
              <a:gd name="T8" fmla="*/ 387 w 1495"/>
              <a:gd name="T9" fmla="*/ 253 h 2648"/>
              <a:gd name="T10" fmla="*/ 419 w 1495"/>
              <a:gd name="T11" fmla="*/ 269 h 2648"/>
              <a:gd name="T12" fmla="*/ 395 w 1495"/>
              <a:gd name="T13" fmla="*/ 435 h 2648"/>
              <a:gd name="T14" fmla="*/ 332 w 1495"/>
              <a:gd name="T15" fmla="*/ 554 h 2648"/>
              <a:gd name="T16" fmla="*/ 284 w 1495"/>
              <a:gd name="T17" fmla="*/ 570 h 2648"/>
              <a:gd name="T18" fmla="*/ 197 w 1495"/>
              <a:gd name="T19" fmla="*/ 617 h 2648"/>
              <a:gd name="T20" fmla="*/ 182 w 1495"/>
              <a:gd name="T21" fmla="*/ 609 h 2648"/>
              <a:gd name="T22" fmla="*/ 158 w 1495"/>
              <a:gd name="T23" fmla="*/ 609 h 2648"/>
              <a:gd name="T24" fmla="*/ 118 w 1495"/>
              <a:gd name="T25" fmla="*/ 625 h 2648"/>
              <a:gd name="T26" fmla="*/ 118 w 1495"/>
              <a:gd name="T27" fmla="*/ 672 h 2648"/>
              <a:gd name="T28" fmla="*/ 150 w 1495"/>
              <a:gd name="T29" fmla="*/ 735 h 2648"/>
              <a:gd name="T30" fmla="*/ 174 w 1495"/>
              <a:gd name="T31" fmla="*/ 775 h 2648"/>
              <a:gd name="T32" fmla="*/ 126 w 1495"/>
              <a:gd name="T33" fmla="*/ 886 h 2648"/>
              <a:gd name="T34" fmla="*/ 134 w 1495"/>
              <a:gd name="T35" fmla="*/ 933 h 2648"/>
              <a:gd name="T36" fmla="*/ 134 w 1495"/>
              <a:gd name="T37" fmla="*/ 933 h 2648"/>
              <a:gd name="T38" fmla="*/ 24 w 1495"/>
              <a:gd name="T39" fmla="*/ 1012 h 2648"/>
              <a:gd name="T40" fmla="*/ 15 w 1495"/>
              <a:gd name="T41" fmla="*/ 1020 h 2648"/>
              <a:gd name="T42" fmla="*/ 31 w 1495"/>
              <a:gd name="T43" fmla="*/ 1044 h 2648"/>
              <a:gd name="T44" fmla="*/ 15 w 1495"/>
              <a:gd name="T45" fmla="*/ 1107 h 2648"/>
              <a:gd name="T46" fmla="*/ 15 w 1495"/>
              <a:gd name="T47" fmla="*/ 1115 h 2648"/>
              <a:gd name="T48" fmla="*/ 95 w 1495"/>
              <a:gd name="T49" fmla="*/ 1423 h 2648"/>
              <a:gd name="T50" fmla="*/ 284 w 1495"/>
              <a:gd name="T51" fmla="*/ 1605 h 2648"/>
              <a:gd name="T52" fmla="*/ 332 w 1495"/>
              <a:gd name="T53" fmla="*/ 1747 h 2648"/>
              <a:gd name="T54" fmla="*/ 364 w 1495"/>
              <a:gd name="T55" fmla="*/ 1763 h 2648"/>
              <a:gd name="T56" fmla="*/ 403 w 1495"/>
              <a:gd name="T57" fmla="*/ 1747 h 2648"/>
              <a:gd name="T58" fmla="*/ 442 w 1495"/>
              <a:gd name="T59" fmla="*/ 1771 h 2648"/>
              <a:gd name="T60" fmla="*/ 458 w 1495"/>
              <a:gd name="T61" fmla="*/ 1747 h 2648"/>
              <a:gd name="T62" fmla="*/ 466 w 1495"/>
              <a:gd name="T63" fmla="*/ 2016 h 2648"/>
              <a:gd name="T64" fmla="*/ 648 w 1495"/>
              <a:gd name="T65" fmla="*/ 2252 h 2648"/>
              <a:gd name="T66" fmla="*/ 743 w 1495"/>
              <a:gd name="T67" fmla="*/ 2316 h 2648"/>
              <a:gd name="T68" fmla="*/ 806 w 1495"/>
              <a:gd name="T69" fmla="*/ 2355 h 2648"/>
              <a:gd name="T70" fmla="*/ 854 w 1495"/>
              <a:gd name="T71" fmla="*/ 2466 h 2648"/>
              <a:gd name="T72" fmla="*/ 822 w 1495"/>
              <a:gd name="T73" fmla="*/ 2521 h 2648"/>
              <a:gd name="T74" fmla="*/ 877 w 1495"/>
              <a:gd name="T75" fmla="*/ 2624 h 2648"/>
              <a:gd name="T76" fmla="*/ 948 w 1495"/>
              <a:gd name="T77" fmla="*/ 2647 h 2648"/>
              <a:gd name="T78" fmla="*/ 964 w 1495"/>
              <a:gd name="T79" fmla="*/ 2647 h 2648"/>
              <a:gd name="T80" fmla="*/ 1051 w 1495"/>
              <a:gd name="T81" fmla="*/ 2561 h 2648"/>
              <a:gd name="T82" fmla="*/ 1178 w 1495"/>
              <a:gd name="T83" fmla="*/ 2600 h 2648"/>
              <a:gd name="T84" fmla="*/ 1209 w 1495"/>
              <a:gd name="T85" fmla="*/ 2521 h 2648"/>
              <a:gd name="T86" fmla="*/ 1194 w 1495"/>
              <a:gd name="T87" fmla="*/ 2434 h 2648"/>
              <a:gd name="T88" fmla="*/ 1344 w 1495"/>
              <a:gd name="T89" fmla="*/ 2387 h 2648"/>
              <a:gd name="T90" fmla="*/ 1320 w 1495"/>
              <a:gd name="T91" fmla="*/ 2339 h 2648"/>
              <a:gd name="T92" fmla="*/ 1320 w 1495"/>
              <a:gd name="T93" fmla="*/ 2292 h 2648"/>
              <a:gd name="T94" fmla="*/ 1336 w 1495"/>
              <a:gd name="T95" fmla="*/ 2236 h 2648"/>
              <a:gd name="T96" fmla="*/ 1336 w 1495"/>
              <a:gd name="T97" fmla="*/ 2126 h 2648"/>
              <a:gd name="T98" fmla="*/ 1352 w 1495"/>
              <a:gd name="T99" fmla="*/ 2063 h 2648"/>
              <a:gd name="T100" fmla="*/ 1447 w 1495"/>
              <a:gd name="T101" fmla="*/ 1874 h 2648"/>
              <a:gd name="T102" fmla="*/ 1494 w 1495"/>
              <a:gd name="T103" fmla="*/ 1787 h 2648"/>
              <a:gd name="T104" fmla="*/ 1462 w 1495"/>
              <a:gd name="T105" fmla="*/ 1668 h 2648"/>
              <a:gd name="T106" fmla="*/ 1447 w 1495"/>
              <a:gd name="T107" fmla="*/ 1621 h 2648"/>
              <a:gd name="T108" fmla="*/ 1439 w 1495"/>
              <a:gd name="T109" fmla="*/ 1510 h 2648"/>
              <a:gd name="T110" fmla="*/ 1352 w 1495"/>
              <a:gd name="T111" fmla="*/ 372 h 2648"/>
              <a:gd name="T112" fmla="*/ 1304 w 1495"/>
              <a:gd name="T113" fmla="*/ 285 h 2648"/>
              <a:gd name="T114" fmla="*/ 1241 w 1495"/>
              <a:gd name="T115" fmla="*/ 174 h 2648"/>
              <a:gd name="T116" fmla="*/ 1225 w 1495"/>
              <a:gd name="T117" fmla="*/ 95 h 2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95" h="2648">
                <a:moveTo>
                  <a:pt x="1217" y="0"/>
                </a:moveTo>
                <a:lnTo>
                  <a:pt x="1217" y="0"/>
                </a:lnTo>
                <a:cubicBezTo>
                  <a:pt x="1043" y="24"/>
                  <a:pt x="435" y="71"/>
                  <a:pt x="245" y="87"/>
                </a:cubicBezTo>
                <a:cubicBezTo>
                  <a:pt x="245" y="95"/>
                  <a:pt x="245" y="95"/>
                  <a:pt x="245" y="95"/>
                </a:cubicBezTo>
                <a:lnTo>
                  <a:pt x="245" y="95"/>
                </a:lnTo>
                <a:lnTo>
                  <a:pt x="245" y="95"/>
                </a:lnTo>
                <a:lnTo>
                  <a:pt x="245" y="95"/>
                </a:lnTo>
                <a:cubicBezTo>
                  <a:pt x="253" y="103"/>
                  <a:pt x="269" y="119"/>
                  <a:pt x="284" y="135"/>
                </a:cubicBezTo>
                <a:cubicBezTo>
                  <a:pt x="308" y="158"/>
                  <a:pt x="340" y="182"/>
                  <a:pt x="340" y="206"/>
                </a:cubicBezTo>
                <a:cubicBezTo>
                  <a:pt x="340" y="230"/>
                  <a:pt x="364" y="237"/>
                  <a:pt x="387" y="253"/>
                </a:cubicBezTo>
                <a:cubicBezTo>
                  <a:pt x="395" y="253"/>
                  <a:pt x="411" y="261"/>
                  <a:pt x="419" y="269"/>
                </a:cubicBezTo>
                <a:lnTo>
                  <a:pt x="419" y="269"/>
                </a:lnTo>
                <a:cubicBezTo>
                  <a:pt x="435" y="301"/>
                  <a:pt x="442" y="372"/>
                  <a:pt x="419" y="403"/>
                </a:cubicBezTo>
                <a:cubicBezTo>
                  <a:pt x="419" y="419"/>
                  <a:pt x="403" y="427"/>
                  <a:pt x="395" y="435"/>
                </a:cubicBezTo>
                <a:cubicBezTo>
                  <a:pt x="387" y="443"/>
                  <a:pt x="371" y="451"/>
                  <a:pt x="371" y="490"/>
                </a:cubicBezTo>
                <a:cubicBezTo>
                  <a:pt x="371" y="530"/>
                  <a:pt x="355" y="546"/>
                  <a:pt x="332" y="554"/>
                </a:cubicBezTo>
                <a:cubicBezTo>
                  <a:pt x="324" y="554"/>
                  <a:pt x="316" y="554"/>
                  <a:pt x="316" y="561"/>
                </a:cubicBezTo>
                <a:cubicBezTo>
                  <a:pt x="300" y="570"/>
                  <a:pt x="292" y="570"/>
                  <a:pt x="284" y="570"/>
                </a:cubicBezTo>
                <a:cubicBezTo>
                  <a:pt x="269" y="577"/>
                  <a:pt x="261" y="585"/>
                  <a:pt x="245" y="601"/>
                </a:cubicBezTo>
                <a:cubicBezTo>
                  <a:pt x="229" y="609"/>
                  <a:pt x="213" y="617"/>
                  <a:pt x="197" y="617"/>
                </a:cubicBezTo>
                <a:lnTo>
                  <a:pt x="197" y="617"/>
                </a:lnTo>
                <a:cubicBezTo>
                  <a:pt x="197" y="617"/>
                  <a:pt x="189" y="609"/>
                  <a:pt x="182" y="609"/>
                </a:cubicBezTo>
                <a:lnTo>
                  <a:pt x="182" y="609"/>
                </a:lnTo>
                <a:cubicBezTo>
                  <a:pt x="174" y="609"/>
                  <a:pt x="166" y="609"/>
                  <a:pt x="158" y="609"/>
                </a:cubicBezTo>
                <a:cubicBezTo>
                  <a:pt x="142" y="609"/>
                  <a:pt x="134" y="609"/>
                  <a:pt x="134" y="617"/>
                </a:cubicBezTo>
                <a:cubicBezTo>
                  <a:pt x="126" y="617"/>
                  <a:pt x="118" y="617"/>
                  <a:pt x="118" y="625"/>
                </a:cubicBezTo>
                <a:cubicBezTo>
                  <a:pt x="111" y="625"/>
                  <a:pt x="111" y="633"/>
                  <a:pt x="111" y="633"/>
                </a:cubicBezTo>
                <a:cubicBezTo>
                  <a:pt x="111" y="648"/>
                  <a:pt x="118" y="656"/>
                  <a:pt x="118" y="672"/>
                </a:cubicBezTo>
                <a:cubicBezTo>
                  <a:pt x="126" y="680"/>
                  <a:pt x="126" y="696"/>
                  <a:pt x="126" y="704"/>
                </a:cubicBezTo>
                <a:cubicBezTo>
                  <a:pt x="126" y="720"/>
                  <a:pt x="134" y="728"/>
                  <a:pt x="150" y="735"/>
                </a:cubicBezTo>
                <a:cubicBezTo>
                  <a:pt x="158" y="743"/>
                  <a:pt x="174" y="751"/>
                  <a:pt x="174" y="759"/>
                </a:cubicBezTo>
                <a:cubicBezTo>
                  <a:pt x="174" y="767"/>
                  <a:pt x="174" y="767"/>
                  <a:pt x="174" y="775"/>
                </a:cubicBezTo>
                <a:cubicBezTo>
                  <a:pt x="174" y="807"/>
                  <a:pt x="158" y="862"/>
                  <a:pt x="134" y="870"/>
                </a:cubicBezTo>
                <a:cubicBezTo>
                  <a:pt x="126" y="878"/>
                  <a:pt x="126" y="878"/>
                  <a:pt x="126" y="886"/>
                </a:cubicBezTo>
                <a:lnTo>
                  <a:pt x="126" y="894"/>
                </a:lnTo>
                <a:cubicBezTo>
                  <a:pt x="126" y="901"/>
                  <a:pt x="134" y="917"/>
                  <a:pt x="134" y="933"/>
                </a:cubicBezTo>
                <a:lnTo>
                  <a:pt x="134" y="933"/>
                </a:lnTo>
                <a:lnTo>
                  <a:pt x="134" y="933"/>
                </a:lnTo>
                <a:cubicBezTo>
                  <a:pt x="134" y="965"/>
                  <a:pt x="79" y="988"/>
                  <a:pt x="47" y="1004"/>
                </a:cubicBezTo>
                <a:cubicBezTo>
                  <a:pt x="39" y="1004"/>
                  <a:pt x="31" y="1012"/>
                  <a:pt x="24" y="1012"/>
                </a:cubicBezTo>
                <a:cubicBezTo>
                  <a:pt x="15" y="1020"/>
                  <a:pt x="15" y="1020"/>
                  <a:pt x="15" y="1020"/>
                </a:cubicBezTo>
                <a:lnTo>
                  <a:pt x="15" y="1020"/>
                </a:lnTo>
                <a:cubicBezTo>
                  <a:pt x="15" y="1020"/>
                  <a:pt x="15" y="1028"/>
                  <a:pt x="24" y="1028"/>
                </a:cubicBezTo>
                <a:cubicBezTo>
                  <a:pt x="24" y="1036"/>
                  <a:pt x="31" y="1036"/>
                  <a:pt x="31" y="1044"/>
                </a:cubicBezTo>
                <a:cubicBezTo>
                  <a:pt x="39" y="1052"/>
                  <a:pt x="39" y="1060"/>
                  <a:pt x="39" y="1067"/>
                </a:cubicBezTo>
                <a:cubicBezTo>
                  <a:pt x="39" y="1075"/>
                  <a:pt x="31" y="1091"/>
                  <a:pt x="15" y="1107"/>
                </a:cubicBezTo>
                <a:cubicBezTo>
                  <a:pt x="15" y="1115"/>
                  <a:pt x="15" y="1115"/>
                  <a:pt x="15" y="1115"/>
                </a:cubicBezTo>
                <a:lnTo>
                  <a:pt x="15" y="1115"/>
                </a:lnTo>
                <a:cubicBezTo>
                  <a:pt x="0" y="1147"/>
                  <a:pt x="8" y="1265"/>
                  <a:pt x="15" y="1320"/>
                </a:cubicBezTo>
                <a:cubicBezTo>
                  <a:pt x="15" y="1344"/>
                  <a:pt x="55" y="1384"/>
                  <a:pt x="95" y="1423"/>
                </a:cubicBezTo>
                <a:cubicBezTo>
                  <a:pt x="126" y="1455"/>
                  <a:pt x="158" y="1494"/>
                  <a:pt x="166" y="1518"/>
                </a:cubicBezTo>
                <a:cubicBezTo>
                  <a:pt x="166" y="1550"/>
                  <a:pt x="229" y="1589"/>
                  <a:pt x="284" y="1605"/>
                </a:cubicBezTo>
                <a:cubicBezTo>
                  <a:pt x="300" y="1613"/>
                  <a:pt x="308" y="1645"/>
                  <a:pt x="316" y="1684"/>
                </a:cubicBezTo>
                <a:cubicBezTo>
                  <a:pt x="316" y="1708"/>
                  <a:pt x="324" y="1731"/>
                  <a:pt x="332" y="1747"/>
                </a:cubicBezTo>
                <a:cubicBezTo>
                  <a:pt x="340" y="1771"/>
                  <a:pt x="348" y="1771"/>
                  <a:pt x="348" y="1771"/>
                </a:cubicBezTo>
                <a:cubicBezTo>
                  <a:pt x="355" y="1771"/>
                  <a:pt x="355" y="1771"/>
                  <a:pt x="364" y="1763"/>
                </a:cubicBezTo>
                <a:cubicBezTo>
                  <a:pt x="371" y="1763"/>
                  <a:pt x="371" y="1755"/>
                  <a:pt x="379" y="1755"/>
                </a:cubicBezTo>
                <a:cubicBezTo>
                  <a:pt x="387" y="1747"/>
                  <a:pt x="395" y="1747"/>
                  <a:pt x="403" y="1747"/>
                </a:cubicBezTo>
                <a:cubicBezTo>
                  <a:pt x="419" y="1747"/>
                  <a:pt x="427" y="1755"/>
                  <a:pt x="427" y="1763"/>
                </a:cubicBezTo>
                <a:cubicBezTo>
                  <a:pt x="435" y="1771"/>
                  <a:pt x="435" y="1771"/>
                  <a:pt x="442" y="1771"/>
                </a:cubicBezTo>
                <a:cubicBezTo>
                  <a:pt x="442" y="1771"/>
                  <a:pt x="450" y="1771"/>
                  <a:pt x="450" y="1763"/>
                </a:cubicBezTo>
                <a:cubicBezTo>
                  <a:pt x="450" y="1755"/>
                  <a:pt x="458" y="1747"/>
                  <a:pt x="458" y="1747"/>
                </a:cubicBezTo>
                <a:cubicBezTo>
                  <a:pt x="474" y="1747"/>
                  <a:pt x="498" y="1771"/>
                  <a:pt x="522" y="1787"/>
                </a:cubicBezTo>
                <a:cubicBezTo>
                  <a:pt x="561" y="1818"/>
                  <a:pt x="522" y="1929"/>
                  <a:pt x="466" y="2016"/>
                </a:cubicBezTo>
                <a:cubicBezTo>
                  <a:pt x="427" y="2086"/>
                  <a:pt x="529" y="2157"/>
                  <a:pt x="593" y="2205"/>
                </a:cubicBezTo>
                <a:cubicBezTo>
                  <a:pt x="617" y="2228"/>
                  <a:pt x="640" y="2244"/>
                  <a:pt x="648" y="2252"/>
                </a:cubicBezTo>
                <a:cubicBezTo>
                  <a:pt x="656" y="2268"/>
                  <a:pt x="672" y="2276"/>
                  <a:pt x="695" y="2284"/>
                </a:cubicBezTo>
                <a:cubicBezTo>
                  <a:pt x="711" y="2292"/>
                  <a:pt x="727" y="2300"/>
                  <a:pt x="743" y="2316"/>
                </a:cubicBezTo>
                <a:cubicBezTo>
                  <a:pt x="751" y="2323"/>
                  <a:pt x="767" y="2331"/>
                  <a:pt x="775" y="2331"/>
                </a:cubicBezTo>
                <a:cubicBezTo>
                  <a:pt x="790" y="2339"/>
                  <a:pt x="806" y="2339"/>
                  <a:pt x="806" y="2355"/>
                </a:cubicBezTo>
                <a:cubicBezTo>
                  <a:pt x="806" y="2379"/>
                  <a:pt x="814" y="2394"/>
                  <a:pt x="830" y="2426"/>
                </a:cubicBezTo>
                <a:cubicBezTo>
                  <a:pt x="838" y="2434"/>
                  <a:pt x="846" y="2450"/>
                  <a:pt x="854" y="2466"/>
                </a:cubicBezTo>
                <a:cubicBezTo>
                  <a:pt x="869" y="2497"/>
                  <a:pt x="861" y="2505"/>
                  <a:pt x="846" y="2513"/>
                </a:cubicBezTo>
                <a:cubicBezTo>
                  <a:pt x="838" y="2513"/>
                  <a:pt x="830" y="2521"/>
                  <a:pt x="822" y="2521"/>
                </a:cubicBezTo>
                <a:cubicBezTo>
                  <a:pt x="814" y="2537"/>
                  <a:pt x="830" y="2553"/>
                  <a:pt x="846" y="2568"/>
                </a:cubicBezTo>
                <a:cubicBezTo>
                  <a:pt x="854" y="2584"/>
                  <a:pt x="869" y="2608"/>
                  <a:pt x="877" y="2624"/>
                </a:cubicBezTo>
                <a:cubicBezTo>
                  <a:pt x="885" y="2640"/>
                  <a:pt x="901" y="2647"/>
                  <a:pt x="925" y="2647"/>
                </a:cubicBezTo>
                <a:cubicBezTo>
                  <a:pt x="933" y="2647"/>
                  <a:pt x="941" y="2647"/>
                  <a:pt x="948" y="2647"/>
                </a:cubicBezTo>
                <a:cubicBezTo>
                  <a:pt x="956" y="2647"/>
                  <a:pt x="956" y="2647"/>
                  <a:pt x="964" y="2647"/>
                </a:cubicBezTo>
                <a:lnTo>
                  <a:pt x="964" y="2647"/>
                </a:lnTo>
                <a:cubicBezTo>
                  <a:pt x="964" y="2624"/>
                  <a:pt x="972" y="2600"/>
                  <a:pt x="988" y="2584"/>
                </a:cubicBezTo>
                <a:cubicBezTo>
                  <a:pt x="1004" y="2568"/>
                  <a:pt x="1028" y="2561"/>
                  <a:pt x="1051" y="2561"/>
                </a:cubicBezTo>
                <a:cubicBezTo>
                  <a:pt x="1091" y="2561"/>
                  <a:pt x="1130" y="2576"/>
                  <a:pt x="1146" y="2592"/>
                </a:cubicBezTo>
                <a:cubicBezTo>
                  <a:pt x="1154" y="2600"/>
                  <a:pt x="1170" y="2600"/>
                  <a:pt x="1178" y="2600"/>
                </a:cubicBezTo>
                <a:cubicBezTo>
                  <a:pt x="1201" y="2600"/>
                  <a:pt x="1217" y="2576"/>
                  <a:pt x="1217" y="2553"/>
                </a:cubicBezTo>
                <a:cubicBezTo>
                  <a:pt x="1225" y="2545"/>
                  <a:pt x="1217" y="2537"/>
                  <a:pt x="1209" y="2521"/>
                </a:cubicBezTo>
                <a:cubicBezTo>
                  <a:pt x="1201" y="2505"/>
                  <a:pt x="1194" y="2489"/>
                  <a:pt x="1186" y="2458"/>
                </a:cubicBezTo>
                <a:cubicBezTo>
                  <a:pt x="1186" y="2450"/>
                  <a:pt x="1186" y="2442"/>
                  <a:pt x="1194" y="2434"/>
                </a:cubicBezTo>
                <a:cubicBezTo>
                  <a:pt x="1209" y="2403"/>
                  <a:pt x="1272" y="2394"/>
                  <a:pt x="1312" y="2387"/>
                </a:cubicBezTo>
                <a:cubicBezTo>
                  <a:pt x="1328" y="2387"/>
                  <a:pt x="1336" y="2387"/>
                  <a:pt x="1344" y="2387"/>
                </a:cubicBezTo>
                <a:cubicBezTo>
                  <a:pt x="1344" y="2379"/>
                  <a:pt x="1344" y="2379"/>
                  <a:pt x="1344" y="2379"/>
                </a:cubicBezTo>
                <a:cubicBezTo>
                  <a:pt x="1344" y="2371"/>
                  <a:pt x="1336" y="2355"/>
                  <a:pt x="1320" y="2339"/>
                </a:cubicBezTo>
                <a:cubicBezTo>
                  <a:pt x="1312" y="2339"/>
                  <a:pt x="1312" y="2339"/>
                  <a:pt x="1312" y="2339"/>
                </a:cubicBezTo>
                <a:cubicBezTo>
                  <a:pt x="1296" y="2323"/>
                  <a:pt x="1312" y="2308"/>
                  <a:pt x="1320" y="2292"/>
                </a:cubicBezTo>
                <a:cubicBezTo>
                  <a:pt x="1328" y="2284"/>
                  <a:pt x="1328" y="2284"/>
                  <a:pt x="1336" y="2276"/>
                </a:cubicBezTo>
                <a:cubicBezTo>
                  <a:pt x="1344" y="2268"/>
                  <a:pt x="1336" y="2252"/>
                  <a:pt x="1336" y="2236"/>
                </a:cubicBezTo>
                <a:cubicBezTo>
                  <a:pt x="1328" y="2228"/>
                  <a:pt x="1328" y="2213"/>
                  <a:pt x="1328" y="2197"/>
                </a:cubicBezTo>
                <a:cubicBezTo>
                  <a:pt x="1328" y="2165"/>
                  <a:pt x="1328" y="2150"/>
                  <a:pt x="1336" y="2126"/>
                </a:cubicBezTo>
                <a:cubicBezTo>
                  <a:pt x="1352" y="2110"/>
                  <a:pt x="1352" y="2078"/>
                  <a:pt x="1352" y="2070"/>
                </a:cubicBezTo>
                <a:lnTo>
                  <a:pt x="1352" y="2063"/>
                </a:lnTo>
                <a:cubicBezTo>
                  <a:pt x="1344" y="2047"/>
                  <a:pt x="1336" y="2008"/>
                  <a:pt x="1367" y="2000"/>
                </a:cubicBezTo>
                <a:cubicBezTo>
                  <a:pt x="1391" y="1992"/>
                  <a:pt x="1447" y="1890"/>
                  <a:pt x="1447" y="1874"/>
                </a:cubicBezTo>
                <a:cubicBezTo>
                  <a:pt x="1447" y="1850"/>
                  <a:pt x="1462" y="1826"/>
                  <a:pt x="1486" y="1811"/>
                </a:cubicBezTo>
                <a:cubicBezTo>
                  <a:pt x="1494" y="1811"/>
                  <a:pt x="1494" y="1795"/>
                  <a:pt x="1494" y="1787"/>
                </a:cubicBezTo>
                <a:cubicBezTo>
                  <a:pt x="1494" y="1771"/>
                  <a:pt x="1486" y="1747"/>
                  <a:pt x="1478" y="1739"/>
                </a:cubicBezTo>
                <a:cubicBezTo>
                  <a:pt x="1462" y="1731"/>
                  <a:pt x="1462" y="1716"/>
                  <a:pt x="1462" y="1668"/>
                </a:cubicBezTo>
                <a:cubicBezTo>
                  <a:pt x="1462" y="1660"/>
                  <a:pt x="1462" y="1660"/>
                  <a:pt x="1462" y="1660"/>
                </a:cubicBezTo>
                <a:cubicBezTo>
                  <a:pt x="1462" y="1629"/>
                  <a:pt x="1454" y="1629"/>
                  <a:pt x="1447" y="1621"/>
                </a:cubicBezTo>
                <a:cubicBezTo>
                  <a:pt x="1439" y="1621"/>
                  <a:pt x="1431" y="1613"/>
                  <a:pt x="1423" y="1605"/>
                </a:cubicBezTo>
                <a:cubicBezTo>
                  <a:pt x="1407" y="1573"/>
                  <a:pt x="1423" y="1534"/>
                  <a:pt x="1439" y="1510"/>
                </a:cubicBezTo>
                <a:cubicBezTo>
                  <a:pt x="1447" y="1502"/>
                  <a:pt x="1454" y="1439"/>
                  <a:pt x="1454" y="1415"/>
                </a:cubicBezTo>
                <a:cubicBezTo>
                  <a:pt x="1352" y="372"/>
                  <a:pt x="1352" y="372"/>
                  <a:pt x="1352" y="372"/>
                </a:cubicBezTo>
                <a:cubicBezTo>
                  <a:pt x="1336" y="364"/>
                  <a:pt x="1328" y="348"/>
                  <a:pt x="1320" y="332"/>
                </a:cubicBezTo>
                <a:cubicBezTo>
                  <a:pt x="1312" y="317"/>
                  <a:pt x="1312" y="301"/>
                  <a:pt x="1304" y="285"/>
                </a:cubicBezTo>
                <a:cubicBezTo>
                  <a:pt x="1296" y="253"/>
                  <a:pt x="1288" y="230"/>
                  <a:pt x="1265" y="198"/>
                </a:cubicBezTo>
                <a:cubicBezTo>
                  <a:pt x="1257" y="182"/>
                  <a:pt x="1249" y="182"/>
                  <a:pt x="1241" y="174"/>
                </a:cubicBezTo>
                <a:cubicBezTo>
                  <a:pt x="1225" y="158"/>
                  <a:pt x="1225" y="150"/>
                  <a:pt x="1225" y="103"/>
                </a:cubicBezTo>
                <a:cubicBezTo>
                  <a:pt x="1225" y="95"/>
                  <a:pt x="1225" y="95"/>
                  <a:pt x="1225" y="95"/>
                </a:cubicBezTo>
                <a:cubicBezTo>
                  <a:pt x="1225" y="71"/>
                  <a:pt x="1225" y="40"/>
                  <a:pt x="1217" y="0"/>
                </a:cubicBezTo>
              </a:path>
            </a:pathLst>
          </a:custGeom>
          <a:solidFill>
            <a:schemeClr val="accent2"/>
          </a:solidFill>
          <a:ln>
            <a:noFill/>
          </a:ln>
          <a:effectLst/>
        </p:spPr>
        <p:txBody>
          <a:bodyPr wrap="none" anchor="ctr"/>
          <a:lstStyle/>
          <a:p>
            <a:endParaRPr lang="en-US"/>
          </a:p>
        </p:txBody>
      </p:sp>
      <p:sp>
        <p:nvSpPr>
          <p:cNvPr id="47" name="TextBox 46"/>
          <p:cNvSpPr txBox="1"/>
          <p:nvPr/>
        </p:nvSpPr>
        <p:spPr>
          <a:xfrm>
            <a:off x="2746300" y="5114337"/>
            <a:ext cx="4267756" cy="523220"/>
          </a:xfrm>
          <a:prstGeom prst="rect">
            <a:avLst/>
          </a:prstGeom>
          <a:noFill/>
        </p:spPr>
        <p:txBody>
          <a:bodyPr wrap="square" rtlCol="0">
            <a:spAutoFit/>
          </a:bodyPr>
          <a:lstStyle/>
          <a:p>
            <a:pPr algn="ctr"/>
            <a:r>
              <a:rPr lang="en-US" sz="2800" b="1" dirty="0" smtClean="0">
                <a:latin typeface="Open Sans"/>
                <a:cs typeface="Open Sans"/>
              </a:rPr>
              <a:t>RESEARCH</a:t>
            </a:r>
            <a:endParaRPr lang="en-US" sz="2800" b="1" dirty="0">
              <a:latin typeface="Open Sans"/>
              <a:cs typeface="Open Sans"/>
            </a:endParaRPr>
          </a:p>
        </p:txBody>
      </p:sp>
      <p:sp>
        <p:nvSpPr>
          <p:cNvPr id="48" name="TextBox 47"/>
          <p:cNvSpPr txBox="1"/>
          <p:nvPr/>
        </p:nvSpPr>
        <p:spPr>
          <a:xfrm>
            <a:off x="2746300" y="5709718"/>
            <a:ext cx="4267756" cy="1383448"/>
          </a:xfrm>
          <a:prstGeom prst="rect">
            <a:avLst/>
          </a:prstGeom>
          <a:noFill/>
        </p:spPr>
        <p:txBody>
          <a:bodyPr wrap="square" rtlCol="0">
            <a:noAutofit/>
          </a:bodyPr>
          <a:lstStyle/>
          <a:p>
            <a:pPr algn="ctr">
              <a:lnSpc>
                <a:spcPct val="120000"/>
              </a:lnSpc>
            </a:pPr>
            <a:r>
              <a:rPr lang="en-US" sz="2100" dirty="0">
                <a:latin typeface="Open Sans Light"/>
                <a:cs typeface="Open Sans Light"/>
              </a:rPr>
              <a:t>Lorem ipsum dolor sit amet, consectetur adipiscing elit. Praesent </a:t>
            </a:r>
            <a:r>
              <a:rPr lang="en-US" sz="2100" dirty="0" err="1">
                <a:latin typeface="Open Sans Light"/>
                <a:cs typeface="Open Sans Light"/>
              </a:rPr>
              <a:t>molestie</a:t>
            </a:r>
            <a:r>
              <a:rPr lang="en-US" sz="2100" dirty="0">
                <a:latin typeface="Open Sans Light"/>
                <a:cs typeface="Open Sans Light"/>
              </a:rPr>
              <a:t> </a:t>
            </a:r>
            <a:r>
              <a:rPr lang="en-US" sz="2100" dirty="0" err="1">
                <a:latin typeface="Open Sans Light"/>
                <a:cs typeface="Open Sans Light"/>
              </a:rPr>
              <a:t>efficitur</a:t>
            </a:r>
            <a:r>
              <a:rPr lang="en-US" sz="2100" dirty="0">
                <a:latin typeface="Open Sans Light"/>
                <a:cs typeface="Open Sans Light"/>
              </a:rPr>
              <a:t> </a:t>
            </a:r>
            <a:r>
              <a:rPr lang="en-US" sz="2100" dirty="0" err="1">
                <a:latin typeface="Open Sans Light"/>
                <a:cs typeface="Open Sans Light"/>
              </a:rPr>
              <a:t>est</a:t>
            </a:r>
            <a:r>
              <a:rPr lang="en-US" sz="2100" dirty="0" smtClean="0">
                <a:latin typeface="Open Sans Light"/>
                <a:cs typeface="Open Sans Light"/>
              </a:rPr>
              <a:t>,</a:t>
            </a:r>
            <a:endParaRPr lang="en-US" sz="2100" dirty="0">
              <a:latin typeface="Open Sans Light"/>
              <a:cs typeface="Open Sans Light"/>
            </a:endParaRPr>
          </a:p>
        </p:txBody>
      </p:sp>
      <p:sp>
        <p:nvSpPr>
          <p:cNvPr id="49" name="TextBox 48"/>
          <p:cNvSpPr txBox="1"/>
          <p:nvPr/>
        </p:nvSpPr>
        <p:spPr>
          <a:xfrm>
            <a:off x="7979512" y="5086118"/>
            <a:ext cx="4267756" cy="523220"/>
          </a:xfrm>
          <a:prstGeom prst="rect">
            <a:avLst/>
          </a:prstGeom>
          <a:noFill/>
        </p:spPr>
        <p:txBody>
          <a:bodyPr wrap="square" rtlCol="0">
            <a:spAutoFit/>
          </a:bodyPr>
          <a:lstStyle/>
          <a:p>
            <a:pPr algn="ctr"/>
            <a:r>
              <a:rPr lang="en-US" sz="2800" b="1" dirty="0" smtClean="0">
                <a:latin typeface="Open Sans"/>
                <a:cs typeface="Open Sans"/>
              </a:rPr>
              <a:t>PHOTOGRAPHY</a:t>
            </a:r>
            <a:endParaRPr lang="en-US" sz="2800" b="1" dirty="0">
              <a:latin typeface="Open Sans"/>
              <a:cs typeface="Open Sans"/>
            </a:endParaRPr>
          </a:p>
        </p:txBody>
      </p:sp>
      <p:sp>
        <p:nvSpPr>
          <p:cNvPr id="50" name="TextBox 49"/>
          <p:cNvSpPr txBox="1"/>
          <p:nvPr/>
        </p:nvSpPr>
        <p:spPr>
          <a:xfrm>
            <a:off x="7979512" y="5709715"/>
            <a:ext cx="4267756" cy="1411670"/>
          </a:xfrm>
          <a:prstGeom prst="rect">
            <a:avLst/>
          </a:prstGeom>
          <a:noFill/>
        </p:spPr>
        <p:txBody>
          <a:bodyPr wrap="square" rtlCol="0">
            <a:noAutofit/>
          </a:bodyPr>
          <a:lstStyle/>
          <a:p>
            <a:pPr algn="ctr">
              <a:lnSpc>
                <a:spcPct val="120000"/>
              </a:lnSpc>
            </a:pPr>
            <a:r>
              <a:rPr lang="en-US" sz="2100" dirty="0">
                <a:latin typeface="Open Sans Light"/>
                <a:cs typeface="Open Sans Light"/>
              </a:rPr>
              <a:t>Lorem ipsum dolor sit amet, consectetur adipiscing elit. Praesent </a:t>
            </a:r>
            <a:r>
              <a:rPr lang="en-US" sz="2100" dirty="0" err="1">
                <a:latin typeface="Open Sans Light"/>
                <a:cs typeface="Open Sans Light"/>
              </a:rPr>
              <a:t>molestie</a:t>
            </a:r>
            <a:r>
              <a:rPr lang="en-US" sz="2100" dirty="0">
                <a:latin typeface="Open Sans Light"/>
                <a:cs typeface="Open Sans Light"/>
              </a:rPr>
              <a:t> </a:t>
            </a:r>
            <a:r>
              <a:rPr lang="en-US" sz="2100" dirty="0" err="1">
                <a:latin typeface="Open Sans Light"/>
                <a:cs typeface="Open Sans Light"/>
              </a:rPr>
              <a:t>efficitur</a:t>
            </a:r>
            <a:r>
              <a:rPr lang="en-US" sz="2100" dirty="0">
                <a:latin typeface="Open Sans Light"/>
                <a:cs typeface="Open Sans Light"/>
              </a:rPr>
              <a:t> </a:t>
            </a:r>
            <a:r>
              <a:rPr lang="en-US" sz="2100" dirty="0" err="1">
                <a:latin typeface="Open Sans Light"/>
                <a:cs typeface="Open Sans Light"/>
              </a:rPr>
              <a:t>est</a:t>
            </a:r>
            <a:r>
              <a:rPr lang="en-US" sz="2100" dirty="0">
                <a:latin typeface="Open Sans Light"/>
                <a:cs typeface="Open Sans Light"/>
              </a:rPr>
              <a:t>, </a:t>
            </a:r>
          </a:p>
        </p:txBody>
      </p:sp>
      <p:sp>
        <p:nvSpPr>
          <p:cNvPr id="51" name="Oval 50"/>
          <p:cNvSpPr>
            <a:spLocks noChangeAspect="1"/>
          </p:cNvSpPr>
          <p:nvPr/>
        </p:nvSpPr>
        <p:spPr>
          <a:xfrm>
            <a:off x="9296097" y="3118916"/>
            <a:ext cx="1663942" cy="1663723"/>
          </a:xfrm>
          <a:prstGeom prst="ellipse">
            <a:avLst/>
          </a:prstGeom>
          <a:solidFill>
            <a:schemeClr val="accent2"/>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Open Sans Light"/>
              <a:cs typeface="Open Sans Light"/>
            </a:endParaRPr>
          </a:p>
        </p:txBody>
      </p:sp>
      <p:sp>
        <p:nvSpPr>
          <p:cNvPr id="52" name="Oval 51"/>
          <p:cNvSpPr>
            <a:spLocks noChangeAspect="1"/>
          </p:cNvSpPr>
          <p:nvPr/>
        </p:nvSpPr>
        <p:spPr>
          <a:xfrm>
            <a:off x="4094749" y="3118917"/>
            <a:ext cx="1658349" cy="1658136"/>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Open Sans Light"/>
              <a:cs typeface="Open Sans Light"/>
            </a:endParaRPr>
          </a:p>
        </p:txBody>
      </p:sp>
      <p:sp>
        <p:nvSpPr>
          <p:cNvPr id="53" name="TextBox 52"/>
          <p:cNvSpPr txBox="1"/>
          <p:nvPr/>
        </p:nvSpPr>
        <p:spPr>
          <a:xfrm>
            <a:off x="2822500" y="9481869"/>
            <a:ext cx="4267756" cy="523220"/>
          </a:xfrm>
          <a:prstGeom prst="rect">
            <a:avLst/>
          </a:prstGeom>
          <a:noFill/>
        </p:spPr>
        <p:txBody>
          <a:bodyPr wrap="square" rtlCol="0">
            <a:spAutoFit/>
          </a:bodyPr>
          <a:lstStyle/>
          <a:p>
            <a:pPr algn="ctr"/>
            <a:r>
              <a:rPr lang="en-US" sz="2800" b="1" dirty="0" smtClean="0">
                <a:latin typeface="Open Sans"/>
                <a:cs typeface="Open Sans"/>
              </a:rPr>
              <a:t>TV PRODUCTION</a:t>
            </a:r>
            <a:endParaRPr lang="en-US" sz="2800" b="1" dirty="0">
              <a:latin typeface="Open Sans"/>
              <a:cs typeface="Open Sans"/>
            </a:endParaRPr>
          </a:p>
        </p:txBody>
      </p:sp>
      <p:sp>
        <p:nvSpPr>
          <p:cNvPr id="54" name="TextBox 53"/>
          <p:cNvSpPr txBox="1"/>
          <p:nvPr/>
        </p:nvSpPr>
        <p:spPr>
          <a:xfrm>
            <a:off x="2822500" y="10070066"/>
            <a:ext cx="4267756" cy="1383448"/>
          </a:xfrm>
          <a:prstGeom prst="rect">
            <a:avLst/>
          </a:prstGeom>
          <a:noFill/>
        </p:spPr>
        <p:txBody>
          <a:bodyPr wrap="square" rtlCol="0">
            <a:noAutofit/>
          </a:bodyPr>
          <a:lstStyle/>
          <a:p>
            <a:pPr algn="ctr">
              <a:lnSpc>
                <a:spcPct val="120000"/>
              </a:lnSpc>
            </a:pPr>
            <a:r>
              <a:rPr lang="en-US" sz="2100" dirty="0">
                <a:latin typeface="Open Sans Light"/>
                <a:cs typeface="Open Sans Light"/>
              </a:rPr>
              <a:t>Lorem ipsum dolor sit amet, consectetur adipiscing elit. Praesent </a:t>
            </a:r>
            <a:r>
              <a:rPr lang="en-US" sz="2100" dirty="0" err="1">
                <a:latin typeface="Open Sans Light"/>
                <a:cs typeface="Open Sans Light"/>
              </a:rPr>
              <a:t>molestie</a:t>
            </a:r>
            <a:r>
              <a:rPr lang="en-US" sz="2100" dirty="0">
                <a:latin typeface="Open Sans Light"/>
                <a:cs typeface="Open Sans Light"/>
              </a:rPr>
              <a:t> </a:t>
            </a:r>
            <a:r>
              <a:rPr lang="en-US" sz="2100" dirty="0" err="1">
                <a:latin typeface="Open Sans Light"/>
                <a:cs typeface="Open Sans Light"/>
              </a:rPr>
              <a:t>efficitur</a:t>
            </a:r>
            <a:r>
              <a:rPr lang="en-US" sz="2100" dirty="0">
                <a:latin typeface="Open Sans Light"/>
                <a:cs typeface="Open Sans Light"/>
              </a:rPr>
              <a:t> </a:t>
            </a:r>
            <a:r>
              <a:rPr lang="en-US" sz="2100" dirty="0" err="1">
                <a:latin typeface="Open Sans Light"/>
                <a:cs typeface="Open Sans Light"/>
              </a:rPr>
              <a:t>est</a:t>
            </a:r>
            <a:r>
              <a:rPr lang="en-US" sz="2100" dirty="0" smtClean="0">
                <a:latin typeface="Open Sans Light"/>
                <a:cs typeface="Open Sans Light"/>
              </a:rPr>
              <a:t>,</a:t>
            </a:r>
            <a:endParaRPr lang="en-US" sz="2100" dirty="0">
              <a:latin typeface="Open Sans Light"/>
              <a:cs typeface="Open Sans Light"/>
            </a:endParaRPr>
          </a:p>
        </p:txBody>
      </p:sp>
      <p:sp>
        <p:nvSpPr>
          <p:cNvPr id="55" name="TextBox 54"/>
          <p:cNvSpPr txBox="1"/>
          <p:nvPr/>
        </p:nvSpPr>
        <p:spPr>
          <a:xfrm>
            <a:off x="8055712" y="9453650"/>
            <a:ext cx="4267756" cy="523220"/>
          </a:xfrm>
          <a:prstGeom prst="rect">
            <a:avLst/>
          </a:prstGeom>
          <a:noFill/>
        </p:spPr>
        <p:txBody>
          <a:bodyPr wrap="square" rtlCol="0">
            <a:spAutoFit/>
          </a:bodyPr>
          <a:lstStyle/>
          <a:p>
            <a:pPr algn="ctr"/>
            <a:r>
              <a:rPr lang="en-US" sz="2800" b="1" dirty="0" smtClean="0">
                <a:latin typeface="Open Sans"/>
                <a:cs typeface="Open Sans"/>
              </a:rPr>
              <a:t>MUSIC PRODUCTION</a:t>
            </a:r>
            <a:endParaRPr lang="en-US" sz="2800" b="1" dirty="0">
              <a:latin typeface="Open Sans"/>
              <a:cs typeface="Open Sans"/>
            </a:endParaRPr>
          </a:p>
        </p:txBody>
      </p:sp>
      <p:sp>
        <p:nvSpPr>
          <p:cNvPr id="56" name="TextBox 55"/>
          <p:cNvSpPr txBox="1"/>
          <p:nvPr/>
        </p:nvSpPr>
        <p:spPr>
          <a:xfrm>
            <a:off x="8055712" y="10070063"/>
            <a:ext cx="4267756" cy="1411670"/>
          </a:xfrm>
          <a:prstGeom prst="rect">
            <a:avLst/>
          </a:prstGeom>
          <a:noFill/>
        </p:spPr>
        <p:txBody>
          <a:bodyPr wrap="square" rtlCol="0">
            <a:noAutofit/>
          </a:bodyPr>
          <a:lstStyle/>
          <a:p>
            <a:pPr algn="ctr">
              <a:lnSpc>
                <a:spcPct val="120000"/>
              </a:lnSpc>
            </a:pPr>
            <a:r>
              <a:rPr lang="en-US" sz="2100" dirty="0">
                <a:latin typeface="Open Sans Light"/>
                <a:cs typeface="Open Sans Light"/>
              </a:rPr>
              <a:t>Lorem ipsum dolor sit amet, consectetur adipiscing elit. Praesent </a:t>
            </a:r>
            <a:r>
              <a:rPr lang="en-US" sz="2100" dirty="0" err="1">
                <a:latin typeface="Open Sans Light"/>
                <a:cs typeface="Open Sans Light"/>
              </a:rPr>
              <a:t>molestie</a:t>
            </a:r>
            <a:r>
              <a:rPr lang="en-US" sz="2100" dirty="0">
                <a:latin typeface="Open Sans Light"/>
                <a:cs typeface="Open Sans Light"/>
              </a:rPr>
              <a:t> </a:t>
            </a:r>
            <a:r>
              <a:rPr lang="en-US" sz="2100" dirty="0" err="1">
                <a:latin typeface="Open Sans Light"/>
                <a:cs typeface="Open Sans Light"/>
              </a:rPr>
              <a:t>efficitur</a:t>
            </a:r>
            <a:r>
              <a:rPr lang="en-US" sz="2100" dirty="0">
                <a:latin typeface="Open Sans Light"/>
                <a:cs typeface="Open Sans Light"/>
              </a:rPr>
              <a:t> </a:t>
            </a:r>
            <a:r>
              <a:rPr lang="en-US" sz="2100" dirty="0" err="1">
                <a:latin typeface="Open Sans Light"/>
                <a:cs typeface="Open Sans Light"/>
              </a:rPr>
              <a:t>est</a:t>
            </a:r>
            <a:r>
              <a:rPr lang="en-US" sz="2100" dirty="0">
                <a:latin typeface="Open Sans Light"/>
                <a:cs typeface="Open Sans Light"/>
              </a:rPr>
              <a:t>, </a:t>
            </a:r>
          </a:p>
        </p:txBody>
      </p:sp>
      <p:sp>
        <p:nvSpPr>
          <p:cNvPr id="57" name="Oval 56"/>
          <p:cNvSpPr>
            <a:spLocks noChangeAspect="1"/>
          </p:cNvSpPr>
          <p:nvPr/>
        </p:nvSpPr>
        <p:spPr>
          <a:xfrm>
            <a:off x="4170949" y="7486448"/>
            <a:ext cx="1658349" cy="1658135"/>
          </a:xfrm>
          <a:prstGeom prst="ellipse">
            <a:avLst/>
          </a:prstGeom>
          <a:solidFill>
            <a:schemeClr val="accent4"/>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Open Sans Light"/>
              <a:cs typeface="Open Sans Light"/>
            </a:endParaRPr>
          </a:p>
        </p:txBody>
      </p:sp>
      <p:sp>
        <p:nvSpPr>
          <p:cNvPr id="58" name="Oval 57"/>
          <p:cNvSpPr>
            <a:spLocks noChangeAspect="1"/>
          </p:cNvSpPr>
          <p:nvPr/>
        </p:nvSpPr>
        <p:spPr>
          <a:xfrm>
            <a:off x="9372297" y="7486448"/>
            <a:ext cx="1663942" cy="1663723"/>
          </a:xfrm>
          <a:prstGeom prst="ellipse">
            <a:avLst/>
          </a:prstGeom>
          <a:solidFill>
            <a:schemeClr val="accent5"/>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Open Sans Light"/>
              <a:cs typeface="Open Sans Light"/>
            </a:endParaRPr>
          </a:p>
        </p:txBody>
      </p:sp>
      <p:sp>
        <p:nvSpPr>
          <p:cNvPr id="59" name="AutoShape 115"/>
          <p:cNvSpPr>
            <a:spLocks/>
          </p:cNvSpPr>
          <p:nvPr/>
        </p:nvSpPr>
        <p:spPr bwMode="auto">
          <a:xfrm>
            <a:off x="4545328" y="3574791"/>
            <a:ext cx="731287" cy="71309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357" y="18801"/>
                </a:moveTo>
                <a:cubicBezTo>
                  <a:pt x="21518" y="18965"/>
                  <a:pt x="21599" y="19177"/>
                  <a:pt x="21599" y="19436"/>
                </a:cubicBezTo>
                <a:cubicBezTo>
                  <a:pt x="21599" y="19580"/>
                  <a:pt x="21518" y="19775"/>
                  <a:pt x="21357" y="20018"/>
                </a:cubicBezTo>
                <a:cubicBezTo>
                  <a:pt x="21193" y="20261"/>
                  <a:pt x="20989" y="20504"/>
                  <a:pt x="20746" y="20741"/>
                </a:cubicBezTo>
                <a:cubicBezTo>
                  <a:pt x="20503" y="20978"/>
                  <a:pt x="20260" y="21184"/>
                  <a:pt x="20023" y="21348"/>
                </a:cubicBezTo>
                <a:cubicBezTo>
                  <a:pt x="19783" y="21518"/>
                  <a:pt x="19593" y="21599"/>
                  <a:pt x="19447" y="21599"/>
                </a:cubicBezTo>
                <a:cubicBezTo>
                  <a:pt x="19189" y="21599"/>
                  <a:pt x="18975" y="21515"/>
                  <a:pt x="18811" y="21343"/>
                </a:cubicBezTo>
                <a:lnTo>
                  <a:pt x="13957" y="16502"/>
                </a:lnTo>
                <a:cubicBezTo>
                  <a:pt x="13217" y="16980"/>
                  <a:pt x="12428" y="17350"/>
                  <a:pt x="11589" y="17604"/>
                </a:cubicBezTo>
                <a:cubicBezTo>
                  <a:pt x="10750" y="17864"/>
                  <a:pt x="9891" y="17991"/>
                  <a:pt x="9007" y="17991"/>
                </a:cubicBezTo>
                <a:cubicBezTo>
                  <a:pt x="7769" y="17991"/>
                  <a:pt x="6608" y="17759"/>
                  <a:pt x="5517" y="17290"/>
                </a:cubicBezTo>
                <a:cubicBezTo>
                  <a:pt x="4427" y="16822"/>
                  <a:pt x="3469" y="16175"/>
                  <a:pt x="2644" y="15353"/>
                </a:cubicBezTo>
                <a:cubicBezTo>
                  <a:pt x="1816" y="14534"/>
                  <a:pt x="1172" y="13580"/>
                  <a:pt x="700" y="12487"/>
                </a:cubicBezTo>
                <a:cubicBezTo>
                  <a:pt x="231" y="11400"/>
                  <a:pt x="0" y="10236"/>
                  <a:pt x="0" y="8999"/>
                </a:cubicBezTo>
                <a:cubicBezTo>
                  <a:pt x="0" y="7768"/>
                  <a:pt x="231" y="6602"/>
                  <a:pt x="700" y="5515"/>
                </a:cubicBezTo>
                <a:cubicBezTo>
                  <a:pt x="1169" y="4422"/>
                  <a:pt x="1816" y="3467"/>
                  <a:pt x="2644" y="2645"/>
                </a:cubicBezTo>
                <a:cubicBezTo>
                  <a:pt x="3469" y="1827"/>
                  <a:pt x="4424" y="1180"/>
                  <a:pt x="5512" y="708"/>
                </a:cubicBezTo>
                <a:cubicBezTo>
                  <a:pt x="6600" y="237"/>
                  <a:pt x="7764" y="0"/>
                  <a:pt x="9007" y="0"/>
                </a:cubicBezTo>
                <a:cubicBezTo>
                  <a:pt x="10244" y="0"/>
                  <a:pt x="11403" y="237"/>
                  <a:pt x="12488" y="708"/>
                </a:cubicBezTo>
                <a:cubicBezTo>
                  <a:pt x="13573" y="1180"/>
                  <a:pt x="14530" y="1827"/>
                  <a:pt x="15358" y="2645"/>
                </a:cubicBezTo>
                <a:cubicBezTo>
                  <a:pt x="16183" y="3467"/>
                  <a:pt x="16830" y="4422"/>
                  <a:pt x="17299" y="5515"/>
                </a:cubicBezTo>
                <a:cubicBezTo>
                  <a:pt x="17768" y="6602"/>
                  <a:pt x="18003" y="7768"/>
                  <a:pt x="18003" y="8999"/>
                </a:cubicBezTo>
                <a:cubicBezTo>
                  <a:pt x="18003" y="9886"/>
                  <a:pt x="17873" y="10747"/>
                  <a:pt x="17616" y="11589"/>
                </a:cubicBezTo>
                <a:cubicBezTo>
                  <a:pt x="17359" y="12433"/>
                  <a:pt x="16991" y="13218"/>
                  <a:pt x="16514" y="13947"/>
                </a:cubicBezTo>
                <a:lnTo>
                  <a:pt x="21357" y="18801"/>
                </a:lnTo>
                <a:close/>
                <a:moveTo>
                  <a:pt x="3596" y="8999"/>
                </a:moveTo>
                <a:cubicBezTo>
                  <a:pt x="3596" y="9759"/>
                  <a:pt x="3740" y="10465"/>
                  <a:pt x="4028" y="11117"/>
                </a:cubicBezTo>
                <a:cubicBezTo>
                  <a:pt x="4317" y="11770"/>
                  <a:pt x="4707" y="12337"/>
                  <a:pt x="5193" y="12820"/>
                </a:cubicBezTo>
                <a:cubicBezTo>
                  <a:pt x="5679" y="13300"/>
                  <a:pt x="6252" y="13684"/>
                  <a:pt x="6908" y="13969"/>
                </a:cubicBezTo>
                <a:cubicBezTo>
                  <a:pt x="7566" y="14252"/>
                  <a:pt x="8264" y="14393"/>
                  <a:pt x="9004" y="14393"/>
                </a:cubicBezTo>
                <a:cubicBezTo>
                  <a:pt x="9744" y="14393"/>
                  <a:pt x="10439" y="14252"/>
                  <a:pt x="11092" y="13969"/>
                </a:cubicBezTo>
                <a:cubicBezTo>
                  <a:pt x="11745" y="13684"/>
                  <a:pt x="12318" y="13300"/>
                  <a:pt x="12801" y="12820"/>
                </a:cubicBezTo>
                <a:cubicBezTo>
                  <a:pt x="13290" y="12337"/>
                  <a:pt x="13677" y="11770"/>
                  <a:pt x="13965" y="11117"/>
                </a:cubicBezTo>
                <a:cubicBezTo>
                  <a:pt x="14254" y="10465"/>
                  <a:pt x="14398" y="9759"/>
                  <a:pt x="14398" y="8999"/>
                </a:cubicBezTo>
                <a:cubicBezTo>
                  <a:pt x="14398" y="8259"/>
                  <a:pt x="14254" y="7565"/>
                  <a:pt x="13965" y="6912"/>
                </a:cubicBezTo>
                <a:cubicBezTo>
                  <a:pt x="13674" y="6257"/>
                  <a:pt x="13290" y="5684"/>
                  <a:pt x="12801" y="5192"/>
                </a:cubicBezTo>
                <a:cubicBezTo>
                  <a:pt x="12315" y="4704"/>
                  <a:pt x="11745" y="4317"/>
                  <a:pt x="11092" y="4032"/>
                </a:cubicBezTo>
                <a:cubicBezTo>
                  <a:pt x="10439" y="3749"/>
                  <a:pt x="9741" y="3605"/>
                  <a:pt x="9004" y="3605"/>
                </a:cubicBezTo>
                <a:cubicBezTo>
                  <a:pt x="8267" y="3605"/>
                  <a:pt x="7566" y="3749"/>
                  <a:pt x="6908" y="4032"/>
                </a:cubicBezTo>
                <a:cubicBezTo>
                  <a:pt x="6252" y="4317"/>
                  <a:pt x="5676" y="4704"/>
                  <a:pt x="5193" y="5192"/>
                </a:cubicBezTo>
                <a:cubicBezTo>
                  <a:pt x="4707" y="5684"/>
                  <a:pt x="4317" y="6257"/>
                  <a:pt x="4028" y="6912"/>
                </a:cubicBezTo>
                <a:cubicBezTo>
                  <a:pt x="3740" y="7565"/>
                  <a:pt x="3596" y="8256"/>
                  <a:pt x="3596" y="8999"/>
                </a:cubicBezTo>
                <a:moveTo>
                  <a:pt x="9007" y="5591"/>
                </a:moveTo>
                <a:cubicBezTo>
                  <a:pt x="9185" y="5591"/>
                  <a:pt x="9343" y="5656"/>
                  <a:pt x="9473" y="5785"/>
                </a:cubicBezTo>
                <a:cubicBezTo>
                  <a:pt x="9603" y="5918"/>
                  <a:pt x="9668" y="6082"/>
                  <a:pt x="9668" y="6279"/>
                </a:cubicBezTo>
                <a:cubicBezTo>
                  <a:pt x="9668" y="6460"/>
                  <a:pt x="9603" y="6616"/>
                  <a:pt x="9473" y="6745"/>
                </a:cubicBezTo>
                <a:cubicBezTo>
                  <a:pt x="9343" y="6878"/>
                  <a:pt x="9185" y="6943"/>
                  <a:pt x="9007" y="6943"/>
                </a:cubicBezTo>
                <a:cubicBezTo>
                  <a:pt x="8439" y="6943"/>
                  <a:pt x="7953" y="7144"/>
                  <a:pt x="7552" y="7536"/>
                </a:cubicBezTo>
                <a:cubicBezTo>
                  <a:pt x="7151" y="7934"/>
                  <a:pt x="6950" y="8423"/>
                  <a:pt x="6950" y="8996"/>
                </a:cubicBezTo>
                <a:cubicBezTo>
                  <a:pt x="6950" y="9180"/>
                  <a:pt x="6885" y="9332"/>
                  <a:pt x="6755" y="9465"/>
                </a:cubicBezTo>
                <a:cubicBezTo>
                  <a:pt x="6622" y="9595"/>
                  <a:pt x="6467" y="9657"/>
                  <a:pt x="6289" y="9657"/>
                </a:cubicBezTo>
                <a:cubicBezTo>
                  <a:pt x="6080" y="9657"/>
                  <a:pt x="5913" y="9595"/>
                  <a:pt x="5786" y="9465"/>
                </a:cubicBezTo>
                <a:cubicBezTo>
                  <a:pt x="5659" y="9332"/>
                  <a:pt x="5599" y="9180"/>
                  <a:pt x="5599" y="8996"/>
                </a:cubicBezTo>
                <a:cubicBezTo>
                  <a:pt x="5599" y="8539"/>
                  <a:pt x="5684" y="8104"/>
                  <a:pt x="5862" y="7686"/>
                </a:cubicBezTo>
                <a:cubicBezTo>
                  <a:pt x="6037" y="7271"/>
                  <a:pt x="6280" y="6907"/>
                  <a:pt x="6597" y="6590"/>
                </a:cubicBezTo>
                <a:cubicBezTo>
                  <a:pt x="6905" y="6277"/>
                  <a:pt x="7264" y="6028"/>
                  <a:pt x="7676" y="5856"/>
                </a:cubicBezTo>
                <a:cubicBezTo>
                  <a:pt x="8086" y="5681"/>
                  <a:pt x="8529" y="5591"/>
                  <a:pt x="9007" y="5591"/>
                </a:cubicBezTo>
              </a:path>
            </a:pathLst>
          </a:custGeom>
          <a:solidFill>
            <a:schemeClr val="bg1"/>
          </a:solidFill>
          <a:ln>
            <a:noFill/>
          </a:ln>
          <a:effectLst/>
          <a:extLst/>
        </p:spPr>
        <p:txBody>
          <a:bodyPr lIns="38100" tIns="38100" rIns="38100" bIns="38100" anchor="ctr"/>
          <a:lstStyle/>
          <a:p>
            <a:pPr defTabSz="342900">
              <a:defRPr/>
            </a:pPr>
            <a:endParaRPr lang="es-ES" sz="2200">
              <a:solidFill>
                <a:srgbClr val="44CEB9"/>
              </a:solidFill>
              <a:effectLst>
                <a:outerShdw blurRad="38100" dist="38100" dir="2700000" algn="tl">
                  <a:srgbClr val="000000"/>
                </a:outerShdw>
              </a:effectLst>
              <a:latin typeface="Open Sans Light"/>
              <a:cs typeface="Open Sans Light"/>
              <a:sym typeface="Gill Sans" charset="0"/>
            </a:endParaRPr>
          </a:p>
        </p:txBody>
      </p:sp>
      <p:sp>
        <p:nvSpPr>
          <p:cNvPr id="60" name="AutoShape 64"/>
          <p:cNvSpPr>
            <a:spLocks/>
          </p:cNvSpPr>
          <p:nvPr/>
        </p:nvSpPr>
        <p:spPr bwMode="auto">
          <a:xfrm>
            <a:off x="9762420" y="3652316"/>
            <a:ext cx="754991" cy="55091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0"/>
                </a:moveTo>
                <a:cubicBezTo>
                  <a:pt x="20630" y="0"/>
                  <a:pt x="20946" y="161"/>
                  <a:pt x="21208" y="481"/>
                </a:cubicBezTo>
                <a:cubicBezTo>
                  <a:pt x="21470" y="798"/>
                  <a:pt x="21599" y="1177"/>
                  <a:pt x="21599" y="1618"/>
                </a:cubicBezTo>
                <a:lnTo>
                  <a:pt x="21599" y="19981"/>
                </a:lnTo>
                <a:cubicBezTo>
                  <a:pt x="21599" y="20422"/>
                  <a:pt x="21470" y="20801"/>
                  <a:pt x="21208" y="21121"/>
                </a:cubicBezTo>
                <a:cubicBezTo>
                  <a:pt x="20946" y="21441"/>
                  <a:pt x="20630" y="21599"/>
                  <a:pt x="20263" y="21599"/>
                </a:cubicBezTo>
                <a:lnTo>
                  <a:pt x="1346" y="21599"/>
                </a:lnTo>
                <a:cubicBezTo>
                  <a:pt x="979" y="21599"/>
                  <a:pt x="663" y="21441"/>
                  <a:pt x="399" y="21121"/>
                </a:cubicBezTo>
                <a:cubicBezTo>
                  <a:pt x="132" y="20801"/>
                  <a:pt x="0" y="20422"/>
                  <a:pt x="0" y="19981"/>
                </a:cubicBezTo>
                <a:lnTo>
                  <a:pt x="0" y="1618"/>
                </a:lnTo>
                <a:cubicBezTo>
                  <a:pt x="0" y="1177"/>
                  <a:pt x="132" y="798"/>
                  <a:pt x="399" y="481"/>
                </a:cubicBezTo>
                <a:cubicBezTo>
                  <a:pt x="663" y="161"/>
                  <a:pt x="979" y="0"/>
                  <a:pt x="1346" y="0"/>
                </a:cubicBezTo>
                <a:lnTo>
                  <a:pt x="20263" y="0"/>
                </a:lnTo>
                <a:close/>
                <a:moveTo>
                  <a:pt x="19805" y="2252"/>
                </a:moveTo>
                <a:lnTo>
                  <a:pt x="8590" y="2252"/>
                </a:lnTo>
                <a:lnTo>
                  <a:pt x="8426" y="3545"/>
                </a:lnTo>
                <a:lnTo>
                  <a:pt x="1804" y="3545"/>
                </a:lnTo>
                <a:lnTo>
                  <a:pt x="1804" y="5501"/>
                </a:lnTo>
                <a:lnTo>
                  <a:pt x="19805" y="5501"/>
                </a:lnTo>
                <a:lnTo>
                  <a:pt x="19805" y="2252"/>
                </a:lnTo>
                <a:close/>
                <a:moveTo>
                  <a:pt x="19805" y="17746"/>
                </a:moveTo>
                <a:lnTo>
                  <a:pt x="1804" y="17746"/>
                </a:lnTo>
                <a:lnTo>
                  <a:pt x="1804" y="19350"/>
                </a:lnTo>
                <a:lnTo>
                  <a:pt x="19805" y="19350"/>
                </a:lnTo>
                <a:lnTo>
                  <a:pt x="19805" y="17746"/>
                </a:lnTo>
                <a:close/>
                <a:moveTo>
                  <a:pt x="3116" y="2743"/>
                </a:moveTo>
                <a:lnTo>
                  <a:pt x="6820" y="2743"/>
                </a:lnTo>
                <a:lnTo>
                  <a:pt x="6820" y="1436"/>
                </a:lnTo>
                <a:lnTo>
                  <a:pt x="3116" y="1436"/>
                </a:lnTo>
                <a:lnTo>
                  <a:pt x="3116" y="2743"/>
                </a:lnTo>
                <a:close/>
                <a:moveTo>
                  <a:pt x="6529" y="11631"/>
                </a:moveTo>
                <a:cubicBezTo>
                  <a:pt x="6529" y="12342"/>
                  <a:pt x="6639" y="13011"/>
                  <a:pt x="6862" y="13634"/>
                </a:cubicBezTo>
                <a:cubicBezTo>
                  <a:pt x="7084" y="14257"/>
                  <a:pt x="7388" y="14800"/>
                  <a:pt x="7775" y="15264"/>
                </a:cubicBezTo>
                <a:cubicBezTo>
                  <a:pt x="8162" y="15731"/>
                  <a:pt x="8617" y="16095"/>
                  <a:pt x="9134" y="16359"/>
                </a:cubicBezTo>
                <a:cubicBezTo>
                  <a:pt x="9655" y="16630"/>
                  <a:pt x="10211" y="16762"/>
                  <a:pt x="10806" y="16762"/>
                </a:cubicBezTo>
                <a:cubicBezTo>
                  <a:pt x="11398" y="16762"/>
                  <a:pt x="11954" y="16630"/>
                  <a:pt x="12470" y="16359"/>
                </a:cubicBezTo>
                <a:cubicBezTo>
                  <a:pt x="12984" y="16095"/>
                  <a:pt x="13435" y="15731"/>
                  <a:pt x="13824" y="15264"/>
                </a:cubicBezTo>
                <a:cubicBezTo>
                  <a:pt x="14211" y="14800"/>
                  <a:pt x="14515" y="14257"/>
                  <a:pt x="14737" y="13634"/>
                </a:cubicBezTo>
                <a:cubicBezTo>
                  <a:pt x="14960" y="13011"/>
                  <a:pt x="15070" y="12342"/>
                  <a:pt x="15070" y="11631"/>
                </a:cubicBezTo>
                <a:cubicBezTo>
                  <a:pt x="15070" y="10917"/>
                  <a:pt x="14960" y="10250"/>
                  <a:pt x="14737" y="9625"/>
                </a:cubicBezTo>
                <a:cubicBezTo>
                  <a:pt x="14515" y="9002"/>
                  <a:pt x="14211" y="8461"/>
                  <a:pt x="13824" y="8003"/>
                </a:cubicBezTo>
                <a:cubicBezTo>
                  <a:pt x="13435" y="7542"/>
                  <a:pt x="12982" y="7178"/>
                  <a:pt x="12463" y="6914"/>
                </a:cubicBezTo>
                <a:cubicBezTo>
                  <a:pt x="11944" y="6646"/>
                  <a:pt x="11391" y="6511"/>
                  <a:pt x="10806" y="6511"/>
                </a:cubicBezTo>
                <a:cubicBezTo>
                  <a:pt x="10211" y="6511"/>
                  <a:pt x="9655" y="6646"/>
                  <a:pt x="9134" y="6914"/>
                </a:cubicBezTo>
                <a:cubicBezTo>
                  <a:pt x="8617" y="7178"/>
                  <a:pt x="8162" y="7542"/>
                  <a:pt x="7775" y="8003"/>
                </a:cubicBezTo>
                <a:cubicBezTo>
                  <a:pt x="7388" y="8461"/>
                  <a:pt x="7084" y="9002"/>
                  <a:pt x="6862" y="9625"/>
                </a:cubicBezTo>
                <a:cubicBezTo>
                  <a:pt x="6639" y="10250"/>
                  <a:pt x="6529" y="10917"/>
                  <a:pt x="6529" y="11631"/>
                </a:cubicBezTo>
                <a:moveTo>
                  <a:pt x="13724" y="11631"/>
                </a:moveTo>
                <a:cubicBezTo>
                  <a:pt x="13724" y="12109"/>
                  <a:pt x="13648" y="12565"/>
                  <a:pt x="13501" y="12999"/>
                </a:cubicBezTo>
                <a:cubicBezTo>
                  <a:pt x="13352" y="13434"/>
                  <a:pt x="13146" y="13813"/>
                  <a:pt x="12879" y="14127"/>
                </a:cubicBezTo>
                <a:cubicBezTo>
                  <a:pt x="12612" y="14439"/>
                  <a:pt x="12301" y="14688"/>
                  <a:pt x="11942" y="14870"/>
                </a:cubicBezTo>
                <a:cubicBezTo>
                  <a:pt x="11582" y="15052"/>
                  <a:pt x="11205" y="15144"/>
                  <a:pt x="10806" y="15144"/>
                </a:cubicBezTo>
                <a:cubicBezTo>
                  <a:pt x="10407" y="15144"/>
                  <a:pt x="10025" y="15052"/>
                  <a:pt x="9662" y="14870"/>
                </a:cubicBezTo>
                <a:cubicBezTo>
                  <a:pt x="9300" y="14688"/>
                  <a:pt x="8987" y="14439"/>
                  <a:pt x="8725" y="14127"/>
                </a:cubicBezTo>
                <a:cubicBezTo>
                  <a:pt x="8463" y="13813"/>
                  <a:pt x="8257" y="13440"/>
                  <a:pt x="8103" y="13008"/>
                </a:cubicBezTo>
                <a:cubicBezTo>
                  <a:pt x="7951" y="12579"/>
                  <a:pt x="7875" y="12118"/>
                  <a:pt x="7875" y="11631"/>
                </a:cubicBezTo>
                <a:cubicBezTo>
                  <a:pt x="7875" y="11152"/>
                  <a:pt x="7951" y="10700"/>
                  <a:pt x="8103" y="10265"/>
                </a:cubicBezTo>
                <a:cubicBezTo>
                  <a:pt x="8257" y="9836"/>
                  <a:pt x="8463" y="9460"/>
                  <a:pt x="8725" y="9140"/>
                </a:cubicBezTo>
                <a:cubicBezTo>
                  <a:pt x="8987" y="8823"/>
                  <a:pt x="9298" y="8576"/>
                  <a:pt x="9657" y="8394"/>
                </a:cubicBezTo>
                <a:cubicBezTo>
                  <a:pt x="10015" y="8218"/>
                  <a:pt x="10399" y="8130"/>
                  <a:pt x="10806" y="8130"/>
                </a:cubicBezTo>
                <a:cubicBezTo>
                  <a:pt x="11205" y="8130"/>
                  <a:pt x="11582" y="8218"/>
                  <a:pt x="11942" y="8394"/>
                </a:cubicBezTo>
                <a:cubicBezTo>
                  <a:pt x="12301" y="8576"/>
                  <a:pt x="12612" y="8823"/>
                  <a:pt x="12879" y="9140"/>
                </a:cubicBezTo>
                <a:cubicBezTo>
                  <a:pt x="13146" y="9460"/>
                  <a:pt x="13352" y="9836"/>
                  <a:pt x="13501" y="10265"/>
                </a:cubicBezTo>
                <a:cubicBezTo>
                  <a:pt x="13648" y="10700"/>
                  <a:pt x="13724" y="11152"/>
                  <a:pt x="13724" y="11631"/>
                </a:cubicBezTo>
                <a:moveTo>
                  <a:pt x="9692" y="11631"/>
                </a:moveTo>
                <a:cubicBezTo>
                  <a:pt x="9692" y="11246"/>
                  <a:pt x="9799" y="10929"/>
                  <a:pt x="10020" y="10682"/>
                </a:cubicBezTo>
                <a:cubicBezTo>
                  <a:pt x="10238" y="10432"/>
                  <a:pt x="10500" y="10309"/>
                  <a:pt x="10806" y="10309"/>
                </a:cubicBezTo>
                <a:lnTo>
                  <a:pt x="10806" y="10280"/>
                </a:lnTo>
                <a:cubicBezTo>
                  <a:pt x="10945" y="10280"/>
                  <a:pt x="11065" y="10224"/>
                  <a:pt x="11163" y="10109"/>
                </a:cubicBezTo>
                <a:cubicBezTo>
                  <a:pt x="11261" y="9998"/>
                  <a:pt x="11310" y="9862"/>
                  <a:pt x="11310" y="9704"/>
                </a:cubicBezTo>
                <a:cubicBezTo>
                  <a:pt x="11310" y="9533"/>
                  <a:pt x="11261" y="9392"/>
                  <a:pt x="11163" y="9275"/>
                </a:cubicBezTo>
                <a:cubicBezTo>
                  <a:pt x="11065" y="9157"/>
                  <a:pt x="10945" y="9096"/>
                  <a:pt x="10806" y="9096"/>
                </a:cubicBezTo>
                <a:cubicBezTo>
                  <a:pt x="10228" y="9096"/>
                  <a:pt x="9733" y="9348"/>
                  <a:pt x="9322" y="9848"/>
                </a:cubicBezTo>
                <a:cubicBezTo>
                  <a:pt x="8913" y="10350"/>
                  <a:pt x="8708" y="10943"/>
                  <a:pt x="8708" y="11628"/>
                </a:cubicBezTo>
                <a:cubicBezTo>
                  <a:pt x="8708" y="11777"/>
                  <a:pt x="8757" y="11913"/>
                  <a:pt x="8854" y="12027"/>
                </a:cubicBezTo>
                <a:cubicBezTo>
                  <a:pt x="8952" y="12147"/>
                  <a:pt x="9063" y="12206"/>
                  <a:pt x="9187" y="12206"/>
                </a:cubicBezTo>
                <a:cubicBezTo>
                  <a:pt x="9329" y="12206"/>
                  <a:pt x="9447" y="12148"/>
                  <a:pt x="9545" y="12027"/>
                </a:cubicBezTo>
                <a:cubicBezTo>
                  <a:pt x="9643" y="11916"/>
                  <a:pt x="9692" y="11780"/>
                  <a:pt x="9692" y="11631"/>
                </a:cubicBezTo>
              </a:path>
            </a:pathLst>
          </a:custGeom>
          <a:solidFill>
            <a:schemeClr val="bg1"/>
          </a:solidFill>
          <a:ln>
            <a:noFill/>
          </a:ln>
          <a:effectLst/>
          <a:extLst/>
        </p:spPr>
        <p:txBody>
          <a:bodyPr lIns="38100" tIns="38100" rIns="38100" bIns="38100" anchor="ctr"/>
          <a:lstStyle/>
          <a:p>
            <a:pPr defTabSz="342900">
              <a:defRPr/>
            </a:pPr>
            <a:endParaRPr lang="es-ES" sz="2200">
              <a:solidFill>
                <a:srgbClr val="44CEB9"/>
              </a:solidFill>
              <a:effectLst>
                <a:outerShdw blurRad="38100" dist="38100" dir="2700000" algn="tl">
                  <a:srgbClr val="000000"/>
                </a:outerShdw>
              </a:effectLst>
              <a:latin typeface="Open Sans Light"/>
              <a:cs typeface="Open Sans Light"/>
              <a:sym typeface="Gill Sans" charset="0"/>
            </a:endParaRPr>
          </a:p>
        </p:txBody>
      </p:sp>
      <p:sp>
        <p:nvSpPr>
          <p:cNvPr id="61" name="AutoShape 84"/>
          <p:cNvSpPr>
            <a:spLocks/>
          </p:cNvSpPr>
          <p:nvPr/>
        </p:nvSpPr>
        <p:spPr bwMode="auto">
          <a:xfrm>
            <a:off x="9845144" y="8012664"/>
            <a:ext cx="751971" cy="6692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92" y="0"/>
                </a:moveTo>
                <a:cubicBezTo>
                  <a:pt x="12101" y="0"/>
                  <a:pt x="13398" y="296"/>
                  <a:pt x="14685" y="897"/>
                </a:cubicBezTo>
                <a:cubicBezTo>
                  <a:pt x="15972" y="1496"/>
                  <a:pt x="17128" y="2309"/>
                  <a:pt x="18152" y="3337"/>
                </a:cubicBezTo>
                <a:cubicBezTo>
                  <a:pt x="19173" y="4365"/>
                  <a:pt x="20002" y="5565"/>
                  <a:pt x="20642" y="6941"/>
                </a:cubicBezTo>
                <a:cubicBezTo>
                  <a:pt x="21277" y="8313"/>
                  <a:pt x="21599" y="9784"/>
                  <a:pt x="21599" y="11354"/>
                </a:cubicBezTo>
                <a:cubicBezTo>
                  <a:pt x="21599" y="12995"/>
                  <a:pt x="21305" y="14571"/>
                  <a:pt x="20722" y="16085"/>
                </a:cubicBezTo>
                <a:lnTo>
                  <a:pt x="20416" y="16895"/>
                </a:lnTo>
                <a:lnTo>
                  <a:pt x="18455" y="17245"/>
                </a:lnTo>
                <a:cubicBezTo>
                  <a:pt x="18253" y="18183"/>
                  <a:pt x="17836" y="18965"/>
                  <a:pt x="17210" y="19589"/>
                </a:cubicBezTo>
                <a:cubicBezTo>
                  <a:pt x="16584" y="20207"/>
                  <a:pt x="15843" y="20521"/>
                  <a:pt x="14996" y="20521"/>
                </a:cubicBezTo>
                <a:lnTo>
                  <a:pt x="14996" y="21074"/>
                </a:lnTo>
                <a:cubicBezTo>
                  <a:pt x="14996" y="21218"/>
                  <a:pt x="14953" y="21343"/>
                  <a:pt x="14862" y="21447"/>
                </a:cubicBezTo>
                <a:cubicBezTo>
                  <a:pt x="14770" y="21549"/>
                  <a:pt x="14664" y="21599"/>
                  <a:pt x="14534" y="21599"/>
                </a:cubicBezTo>
                <a:lnTo>
                  <a:pt x="13633" y="21599"/>
                </a:lnTo>
                <a:cubicBezTo>
                  <a:pt x="13513" y="21599"/>
                  <a:pt x="13407" y="21549"/>
                  <a:pt x="13322" y="21447"/>
                </a:cubicBezTo>
                <a:cubicBezTo>
                  <a:pt x="13238" y="21343"/>
                  <a:pt x="13193" y="21218"/>
                  <a:pt x="13193" y="21074"/>
                </a:cubicBezTo>
                <a:lnTo>
                  <a:pt x="13193" y="11354"/>
                </a:lnTo>
                <a:cubicBezTo>
                  <a:pt x="13193" y="11210"/>
                  <a:pt x="13238" y="11081"/>
                  <a:pt x="13322" y="10970"/>
                </a:cubicBezTo>
                <a:cubicBezTo>
                  <a:pt x="13407" y="10857"/>
                  <a:pt x="13513" y="10798"/>
                  <a:pt x="13633" y="10798"/>
                </a:cubicBezTo>
                <a:lnTo>
                  <a:pt x="14534" y="10798"/>
                </a:lnTo>
                <a:cubicBezTo>
                  <a:pt x="14654" y="10798"/>
                  <a:pt x="14763" y="10857"/>
                  <a:pt x="14857" y="10970"/>
                </a:cubicBezTo>
                <a:cubicBezTo>
                  <a:pt x="14949" y="11081"/>
                  <a:pt x="14996" y="11210"/>
                  <a:pt x="14996" y="11354"/>
                </a:cubicBezTo>
                <a:lnTo>
                  <a:pt x="14996" y="11880"/>
                </a:lnTo>
                <a:cubicBezTo>
                  <a:pt x="15655" y="11880"/>
                  <a:pt x="16262" y="12077"/>
                  <a:pt x="16810" y="12476"/>
                </a:cubicBezTo>
                <a:cubicBezTo>
                  <a:pt x="17359" y="12874"/>
                  <a:pt x="17787" y="13396"/>
                  <a:pt x="18095" y="14046"/>
                </a:cubicBezTo>
                <a:lnTo>
                  <a:pt x="18533" y="13947"/>
                </a:lnTo>
                <a:cubicBezTo>
                  <a:pt x="18782" y="13136"/>
                  <a:pt x="18900" y="12272"/>
                  <a:pt x="18893" y="11354"/>
                </a:cubicBezTo>
                <a:cubicBezTo>
                  <a:pt x="18893" y="10228"/>
                  <a:pt x="18648" y="9177"/>
                  <a:pt x="18156" y="8194"/>
                </a:cubicBezTo>
                <a:cubicBezTo>
                  <a:pt x="17665" y="7220"/>
                  <a:pt x="17024" y="6362"/>
                  <a:pt x="16238" y="5622"/>
                </a:cubicBezTo>
                <a:cubicBezTo>
                  <a:pt x="15455" y="4882"/>
                  <a:pt x="14584" y="4300"/>
                  <a:pt x="13621" y="3877"/>
                </a:cubicBezTo>
                <a:cubicBezTo>
                  <a:pt x="12659" y="3456"/>
                  <a:pt x="11717" y="3241"/>
                  <a:pt x="10792" y="3241"/>
                </a:cubicBezTo>
                <a:cubicBezTo>
                  <a:pt x="9868" y="3241"/>
                  <a:pt x="8929" y="3456"/>
                  <a:pt x="7971" y="3877"/>
                </a:cubicBezTo>
                <a:cubicBezTo>
                  <a:pt x="7015" y="4300"/>
                  <a:pt x="6140" y="4879"/>
                  <a:pt x="5358" y="5608"/>
                </a:cubicBezTo>
                <a:cubicBezTo>
                  <a:pt x="4572" y="6336"/>
                  <a:pt x="3934" y="7198"/>
                  <a:pt x="3443" y="8183"/>
                </a:cubicBezTo>
                <a:cubicBezTo>
                  <a:pt x="2951" y="9171"/>
                  <a:pt x="2704" y="10219"/>
                  <a:pt x="2704" y="11329"/>
                </a:cubicBezTo>
                <a:cubicBezTo>
                  <a:pt x="2704" y="12267"/>
                  <a:pt x="2824" y="13136"/>
                  <a:pt x="3066" y="13947"/>
                </a:cubicBezTo>
                <a:lnTo>
                  <a:pt x="3504" y="14046"/>
                </a:lnTo>
                <a:cubicBezTo>
                  <a:pt x="3812" y="13396"/>
                  <a:pt x="4240" y="12874"/>
                  <a:pt x="4789" y="12476"/>
                </a:cubicBezTo>
                <a:cubicBezTo>
                  <a:pt x="5337" y="12077"/>
                  <a:pt x="5942" y="11880"/>
                  <a:pt x="6603" y="11880"/>
                </a:cubicBezTo>
                <a:lnTo>
                  <a:pt x="6603" y="11354"/>
                </a:lnTo>
                <a:cubicBezTo>
                  <a:pt x="6603" y="11210"/>
                  <a:pt x="6646" y="11081"/>
                  <a:pt x="6737" y="10970"/>
                </a:cubicBezTo>
                <a:cubicBezTo>
                  <a:pt x="6827" y="10857"/>
                  <a:pt x="6935" y="10798"/>
                  <a:pt x="7065" y="10798"/>
                </a:cubicBezTo>
                <a:lnTo>
                  <a:pt x="7966" y="10798"/>
                </a:lnTo>
                <a:cubicBezTo>
                  <a:pt x="8086" y="10798"/>
                  <a:pt x="8187" y="10857"/>
                  <a:pt x="8270" y="10970"/>
                </a:cubicBezTo>
                <a:cubicBezTo>
                  <a:pt x="8352" y="11081"/>
                  <a:pt x="8392" y="11210"/>
                  <a:pt x="8392" y="11354"/>
                </a:cubicBezTo>
                <a:lnTo>
                  <a:pt x="8392" y="21074"/>
                </a:lnTo>
                <a:cubicBezTo>
                  <a:pt x="8392" y="21218"/>
                  <a:pt x="8352" y="21343"/>
                  <a:pt x="8270" y="21447"/>
                </a:cubicBezTo>
                <a:cubicBezTo>
                  <a:pt x="8187" y="21549"/>
                  <a:pt x="8086" y="21599"/>
                  <a:pt x="7966" y="21599"/>
                </a:cubicBezTo>
                <a:lnTo>
                  <a:pt x="7065" y="21599"/>
                </a:lnTo>
                <a:cubicBezTo>
                  <a:pt x="6945" y="21599"/>
                  <a:pt x="6836" y="21549"/>
                  <a:pt x="6742" y="21447"/>
                </a:cubicBezTo>
                <a:cubicBezTo>
                  <a:pt x="6650" y="21343"/>
                  <a:pt x="6603" y="21218"/>
                  <a:pt x="6603" y="21074"/>
                </a:cubicBezTo>
                <a:lnTo>
                  <a:pt x="6603" y="20521"/>
                </a:lnTo>
                <a:cubicBezTo>
                  <a:pt x="6189" y="20521"/>
                  <a:pt x="5789" y="20436"/>
                  <a:pt x="5403" y="20270"/>
                </a:cubicBezTo>
                <a:cubicBezTo>
                  <a:pt x="5015" y="20103"/>
                  <a:pt x="4671" y="19877"/>
                  <a:pt x="4370" y="19589"/>
                </a:cubicBezTo>
                <a:cubicBezTo>
                  <a:pt x="4073" y="19298"/>
                  <a:pt x="3814" y="18956"/>
                  <a:pt x="3598" y="18558"/>
                </a:cubicBezTo>
                <a:cubicBezTo>
                  <a:pt x="3388" y="18163"/>
                  <a:pt x="3233" y="17725"/>
                  <a:pt x="3144" y="17245"/>
                </a:cubicBezTo>
                <a:lnTo>
                  <a:pt x="1172" y="16895"/>
                </a:lnTo>
                <a:lnTo>
                  <a:pt x="877" y="16085"/>
                </a:lnTo>
                <a:cubicBezTo>
                  <a:pt x="294" y="14571"/>
                  <a:pt x="0" y="12987"/>
                  <a:pt x="0" y="11326"/>
                </a:cubicBezTo>
                <a:cubicBezTo>
                  <a:pt x="0" y="9776"/>
                  <a:pt x="320" y="8310"/>
                  <a:pt x="957" y="6938"/>
                </a:cubicBezTo>
                <a:cubicBezTo>
                  <a:pt x="1595" y="5563"/>
                  <a:pt x="2426" y="4363"/>
                  <a:pt x="3447" y="3335"/>
                </a:cubicBezTo>
                <a:cubicBezTo>
                  <a:pt x="4469" y="2307"/>
                  <a:pt x="5622" y="1493"/>
                  <a:pt x="6909" y="895"/>
                </a:cubicBezTo>
                <a:cubicBezTo>
                  <a:pt x="8192" y="296"/>
                  <a:pt x="9486" y="0"/>
                  <a:pt x="10792" y="0"/>
                </a:cubicBezTo>
              </a:path>
            </a:pathLst>
          </a:custGeom>
          <a:solidFill>
            <a:schemeClr val="bg1"/>
          </a:solidFill>
          <a:ln>
            <a:noFill/>
          </a:ln>
          <a:effectLst/>
          <a:extLst/>
        </p:spPr>
        <p:txBody>
          <a:bodyPr lIns="38100" tIns="38100" rIns="38100" bIns="38100" anchor="ctr"/>
          <a:lstStyle/>
          <a:p>
            <a:pPr defTabSz="342900">
              <a:defRPr/>
            </a:pPr>
            <a:endParaRPr lang="es-ES" sz="2200">
              <a:solidFill>
                <a:srgbClr val="44CEB9"/>
              </a:solidFill>
              <a:effectLst>
                <a:outerShdw blurRad="38100" dist="38100" dir="2700000" algn="tl">
                  <a:srgbClr val="000000"/>
                </a:outerShdw>
              </a:effectLst>
              <a:latin typeface="Open Sans Light"/>
              <a:cs typeface="Open Sans Light"/>
              <a:sym typeface="Gill Sans" charset="0"/>
            </a:endParaRPr>
          </a:p>
        </p:txBody>
      </p:sp>
      <p:sp>
        <p:nvSpPr>
          <p:cNvPr id="62" name="AutoShape 25"/>
          <p:cNvSpPr>
            <a:spLocks/>
          </p:cNvSpPr>
          <p:nvPr/>
        </p:nvSpPr>
        <p:spPr bwMode="auto">
          <a:xfrm>
            <a:off x="4640842" y="8046901"/>
            <a:ext cx="721700" cy="50082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708" y="0"/>
                </a:moveTo>
                <a:cubicBezTo>
                  <a:pt x="20811" y="10"/>
                  <a:pt x="20921" y="52"/>
                  <a:pt x="21049" y="116"/>
                </a:cubicBezTo>
                <a:cubicBezTo>
                  <a:pt x="21416" y="342"/>
                  <a:pt x="21599" y="730"/>
                  <a:pt x="21599" y="1281"/>
                </a:cubicBezTo>
                <a:lnTo>
                  <a:pt x="21599" y="20332"/>
                </a:lnTo>
                <a:cubicBezTo>
                  <a:pt x="21599" y="20883"/>
                  <a:pt x="21416" y="21271"/>
                  <a:pt x="21049" y="21497"/>
                </a:cubicBezTo>
                <a:cubicBezTo>
                  <a:pt x="20921" y="21564"/>
                  <a:pt x="20811" y="21599"/>
                  <a:pt x="20708" y="21599"/>
                </a:cubicBezTo>
                <a:cubicBezTo>
                  <a:pt x="20451" y="21599"/>
                  <a:pt x="20236" y="21476"/>
                  <a:pt x="20065" y="21229"/>
                </a:cubicBezTo>
                <a:lnTo>
                  <a:pt x="14402" y="13267"/>
                </a:lnTo>
                <a:lnTo>
                  <a:pt x="14402" y="17275"/>
                </a:lnTo>
                <a:cubicBezTo>
                  <a:pt x="14402" y="17801"/>
                  <a:pt x="14331" y="18305"/>
                  <a:pt x="14187" y="18775"/>
                </a:cubicBezTo>
                <a:cubicBezTo>
                  <a:pt x="14042" y="19248"/>
                  <a:pt x="13849" y="19665"/>
                  <a:pt x="13606" y="20028"/>
                </a:cubicBezTo>
                <a:cubicBezTo>
                  <a:pt x="13364" y="20385"/>
                  <a:pt x="13080" y="20671"/>
                  <a:pt x="12757" y="20879"/>
                </a:cubicBezTo>
                <a:cubicBezTo>
                  <a:pt x="12431" y="21091"/>
                  <a:pt x="12084" y="21193"/>
                  <a:pt x="11707" y="21193"/>
                </a:cubicBezTo>
                <a:lnTo>
                  <a:pt x="2705" y="21193"/>
                </a:lnTo>
                <a:cubicBezTo>
                  <a:pt x="2340" y="21193"/>
                  <a:pt x="1990" y="21091"/>
                  <a:pt x="1664" y="20879"/>
                </a:cubicBezTo>
                <a:cubicBezTo>
                  <a:pt x="1334" y="20671"/>
                  <a:pt x="1047" y="20385"/>
                  <a:pt x="802" y="20028"/>
                </a:cubicBezTo>
                <a:cubicBezTo>
                  <a:pt x="555" y="19665"/>
                  <a:pt x="359" y="19252"/>
                  <a:pt x="215" y="18786"/>
                </a:cubicBezTo>
                <a:cubicBezTo>
                  <a:pt x="71" y="18316"/>
                  <a:pt x="0" y="17815"/>
                  <a:pt x="0" y="17275"/>
                </a:cubicBezTo>
                <a:lnTo>
                  <a:pt x="0" y="4293"/>
                </a:lnTo>
                <a:cubicBezTo>
                  <a:pt x="0" y="3760"/>
                  <a:pt x="70" y="3262"/>
                  <a:pt x="215" y="2789"/>
                </a:cubicBezTo>
                <a:cubicBezTo>
                  <a:pt x="359" y="2312"/>
                  <a:pt x="555" y="1906"/>
                  <a:pt x="802" y="1560"/>
                </a:cubicBezTo>
                <a:cubicBezTo>
                  <a:pt x="1047" y="1221"/>
                  <a:pt x="1334" y="946"/>
                  <a:pt x="1664" y="734"/>
                </a:cubicBezTo>
                <a:cubicBezTo>
                  <a:pt x="1990" y="526"/>
                  <a:pt x="2340" y="420"/>
                  <a:pt x="2705" y="420"/>
                </a:cubicBezTo>
                <a:lnTo>
                  <a:pt x="11707" y="420"/>
                </a:lnTo>
                <a:cubicBezTo>
                  <a:pt x="12074" y="420"/>
                  <a:pt x="12421" y="526"/>
                  <a:pt x="12752" y="734"/>
                </a:cubicBezTo>
                <a:cubicBezTo>
                  <a:pt x="13078" y="946"/>
                  <a:pt x="13364" y="1221"/>
                  <a:pt x="13606" y="1560"/>
                </a:cubicBezTo>
                <a:cubicBezTo>
                  <a:pt x="13849" y="1906"/>
                  <a:pt x="14042" y="2312"/>
                  <a:pt x="14187" y="2789"/>
                </a:cubicBezTo>
                <a:cubicBezTo>
                  <a:pt x="14331" y="3262"/>
                  <a:pt x="14402" y="3760"/>
                  <a:pt x="14402" y="4293"/>
                </a:cubicBezTo>
                <a:lnTo>
                  <a:pt x="14402" y="8346"/>
                </a:lnTo>
                <a:lnTo>
                  <a:pt x="20065" y="388"/>
                </a:lnTo>
                <a:cubicBezTo>
                  <a:pt x="20243" y="127"/>
                  <a:pt x="20456" y="0"/>
                  <a:pt x="20708" y="0"/>
                </a:cubicBezTo>
              </a:path>
            </a:pathLst>
          </a:custGeom>
          <a:solidFill>
            <a:schemeClr val="bg1"/>
          </a:solidFill>
          <a:ln>
            <a:noFill/>
          </a:ln>
          <a:effectLst/>
          <a:extLst/>
        </p:spPr>
        <p:txBody>
          <a:bodyPr lIns="38100" tIns="38100" rIns="38100" bIns="38100" anchor="ctr"/>
          <a:lstStyle/>
          <a:p>
            <a:pPr defTabSz="342900">
              <a:defRPr/>
            </a:pPr>
            <a:endParaRPr lang="es-ES" sz="2200">
              <a:solidFill>
                <a:srgbClr val="44CEB9"/>
              </a:solidFill>
              <a:effectLst>
                <a:outerShdw blurRad="38100" dist="38100" dir="2700000" algn="tl">
                  <a:srgbClr val="000000"/>
                </a:outerShdw>
              </a:effectLst>
              <a:latin typeface="Open Sans Light"/>
              <a:cs typeface="Open Sans Light"/>
              <a:sym typeface="Gill Sans" charset="0"/>
            </a:endParaRPr>
          </a:p>
        </p:txBody>
      </p:sp>
      <p:sp>
        <p:nvSpPr>
          <p:cNvPr id="24" name="TextBox 23"/>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Illinois Info-graphic Map</a:t>
            </a:r>
            <a:endParaRPr lang="en-US" sz="6600" b="1" dirty="0">
              <a:solidFill>
                <a:schemeClr val="tx2"/>
              </a:solidFill>
              <a:latin typeface="Open Sans"/>
              <a:cs typeface="Open Sans"/>
            </a:endParaRPr>
          </a:p>
        </p:txBody>
      </p:sp>
      <p:sp>
        <p:nvSpPr>
          <p:cNvPr id="25" name="TextBox 24"/>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Tree>
    <p:extLst>
      <p:ext uri="{BB962C8B-B14F-4D97-AF65-F5344CB8AC3E}">
        <p14:creationId xmlns:p14="http://schemas.microsoft.com/office/powerpoint/2010/main" val="5864456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2641944" y="7905423"/>
            <a:ext cx="3454850" cy="941042"/>
            <a:chOff x="990600" y="3042850"/>
            <a:chExt cx="1295400" cy="352891"/>
          </a:xfrm>
        </p:grpSpPr>
        <p:sp>
          <p:nvSpPr>
            <p:cNvPr id="13" name="TextBox 12"/>
            <p:cNvSpPr txBox="1"/>
            <p:nvPr/>
          </p:nvSpPr>
          <p:spPr>
            <a:xfrm>
              <a:off x="990600" y="3042850"/>
              <a:ext cx="1295400" cy="219291"/>
            </a:xfrm>
            <a:prstGeom prst="rect">
              <a:avLst/>
            </a:prstGeom>
            <a:noFill/>
          </p:spPr>
          <p:txBody>
            <a:bodyPr wrap="square" rtlCol="0">
              <a:spAutoFit/>
            </a:bodyPr>
            <a:lstStyle/>
            <a:p>
              <a:pPr algn="ctr"/>
              <a:r>
                <a:rPr lang="en-US" sz="3200" dirty="0">
                  <a:latin typeface="Arial"/>
                  <a:cs typeface="Arial"/>
                </a:rPr>
                <a:t>Amanda Gray</a:t>
              </a:r>
            </a:p>
          </p:txBody>
        </p:sp>
        <p:sp>
          <p:nvSpPr>
            <p:cNvPr id="14" name="TextBox 13"/>
            <p:cNvSpPr txBox="1"/>
            <p:nvPr/>
          </p:nvSpPr>
          <p:spPr>
            <a:xfrm>
              <a:off x="990600" y="3239929"/>
              <a:ext cx="1295400" cy="155812"/>
            </a:xfrm>
            <a:prstGeom prst="rect">
              <a:avLst/>
            </a:prstGeom>
            <a:noFill/>
          </p:spPr>
          <p:txBody>
            <a:bodyPr wrap="square" rtlCol="0">
              <a:spAutoFit/>
            </a:bodyPr>
            <a:lstStyle/>
            <a:p>
              <a:pPr algn="ctr"/>
              <a:r>
                <a:rPr lang="en-US" sz="2100" dirty="0">
                  <a:latin typeface="Arial"/>
                  <a:cs typeface="Arial"/>
                </a:rPr>
                <a:t>CEO &amp; Founder</a:t>
              </a:r>
            </a:p>
          </p:txBody>
        </p:sp>
      </p:grpSp>
      <p:grpSp>
        <p:nvGrpSpPr>
          <p:cNvPr id="17" name="Group 16"/>
          <p:cNvGrpSpPr/>
          <p:nvPr/>
        </p:nvGrpSpPr>
        <p:grpSpPr>
          <a:xfrm>
            <a:off x="7722605" y="7905423"/>
            <a:ext cx="3454850" cy="941042"/>
            <a:chOff x="990600" y="3042850"/>
            <a:chExt cx="1295400" cy="352891"/>
          </a:xfrm>
        </p:grpSpPr>
        <p:sp>
          <p:nvSpPr>
            <p:cNvPr id="18" name="TextBox 17"/>
            <p:cNvSpPr txBox="1"/>
            <p:nvPr/>
          </p:nvSpPr>
          <p:spPr>
            <a:xfrm>
              <a:off x="990600" y="3042850"/>
              <a:ext cx="1295400" cy="219291"/>
            </a:xfrm>
            <a:prstGeom prst="rect">
              <a:avLst/>
            </a:prstGeom>
            <a:noFill/>
          </p:spPr>
          <p:txBody>
            <a:bodyPr wrap="square" rtlCol="0">
              <a:spAutoFit/>
            </a:bodyPr>
            <a:lstStyle/>
            <a:p>
              <a:pPr algn="ctr"/>
              <a:r>
                <a:rPr lang="en-US" sz="3200" dirty="0" err="1">
                  <a:latin typeface="Arial"/>
                  <a:cs typeface="Arial"/>
                </a:rPr>
                <a:t>Olivar</a:t>
              </a:r>
              <a:r>
                <a:rPr lang="en-US" sz="3200" dirty="0">
                  <a:latin typeface="Arial"/>
                  <a:cs typeface="Arial"/>
                </a:rPr>
                <a:t> Queen</a:t>
              </a:r>
            </a:p>
          </p:txBody>
        </p:sp>
        <p:sp>
          <p:nvSpPr>
            <p:cNvPr id="19" name="TextBox 18"/>
            <p:cNvSpPr txBox="1"/>
            <p:nvPr/>
          </p:nvSpPr>
          <p:spPr>
            <a:xfrm>
              <a:off x="990600" y="3239929"/>
              <a:ext cx="1295400" cy="155812"/>
            </a:xfrm>
            <a:prstGeom prst="rect">
              <a:avLst/>
            </a:prstGeom>
            <a:noFill/>
          </p:spPr>
          <p:txBody>
            <a:bodyPr wrap="square" rtlCol="0">
              <a:spAutoFit/>
            </a:bodyPr>
            <a:lstStyle/>
            <a:p>
              <a:pPr algn="ctr"/>
              <a:r>
                <a:rPr lang="en-US" sz="2100" dirty="0">
                  <a:latin typeface="Arial"/>
                  <a:cs typeface="Arial"/>
                </a:rPr>
                <a:t>CEO &amp; Founder</a:t>
              </a:r>
            </a:p>
          </p:txBody>
        </p:sp>
      </p:grpSp>
      <p:grpSp>
        <p:nvGrpSpPr>
          <p:cNvPr id="21" name="Group 20"/>
          <p:cNvGrpSpPr/>
          <p:nvPr/>
        </p:nvGrpSpPr>
        <p:grpSpPr>
          <a:xfrm>
            <a:off x="12600040" y="7832044"/>
            <a:ext cx="3454850" cy="941042"/>
            <a:chOff x="990600" y="3042850"/>
            <a:chExt cx="1295400" cy="352891"/>
          </a:xfrm>
        </p:grpSpPr>
        <p:sp>
          <p:nvSpPr>
            <p:cNvPr id="22" name="TextBox 21"/>
            <p:cNvSpPr txBox="1"/>
            <p:nvPr/>
          </p:nvSpPr>
          <p:spPr>
            <a:xfrm>
              <a:off x="990600" y="3042850"/>
              <a:ext cx="1295400" cy="219291"/>
            </a:xfrm>
            <a:prstGeom prst="rect">
              <a:avLst/>
            </a:prstGeom>
            <a:noFill/>
          </p:spPr>
          <p:txBody>
            <a:bodyPr wrap="square" rtlCol="0">
              <a:spAutoFit/>
            </a:bodyPr>
            <a:lstStyle/>
            <a:p>
              <a:pPr algn="ctr"/>
              <a:r>
                <a:rPr lang="en-US" sz="3200" dirty="0">
                  <a:latin typeface="Arial"/>
                  <a:cs typeface="Arial"/>
                </a:rPr>
                <a:t>James Bond</a:t>
              </a:r>
            </a:p>
          </p:txBody>
        </p:sp>
        <p:sp>
          <p:nvSpPr>
            <p:cNvPr id="23" name="TextBox 22"/>
            <p:cNvSpPr txBox="1"/>
            <p:nvPr/>
          </p:nvSpPr>
          <p:spPr>
            <a:xfrm>
              <a:off x="990600" y="3239929"/>
              <a:ext cx="1295400" cy="155812"/>
            </a:xfrm>
            <a:prstGeom prst="rect">
              <a:avLst/>
            </a:prstGeom>
            <a:noFill/>
          </p:spPr>
          <p:txBody>
            <a:bodyPr wrap="square" rtlCol="0">
              <a:spAutoFit/>
            </a:bodyPr>
            <a:lstStyle/>
            <a:p>
              <a:pPr algn="ctr"/>
              <a:r>
                <a:rPr lang="en-US" sz="2100" dirty="0">
                  <a:latin typeface="Arial"/>
                  <a:cs typeface="Arial"/>
                </a:rPr>
                <a:t>CEO &amp; Founder</a:t>
              </a:r>
            </a:p>
          </p:txBody>
        </p:sp>
      </p:grpSp>
      <p:grpSp>
        <p:nvGrpSpPr>
          <p:cNvPr id="25" name="Group 24"/>
          <p:cNvGrpSpPr/>
          <p:nvPr/>
        </p:nvGrpSpPr>
        <p:grpSpPr>
          <a:xfrm>
            <a:off x="17477475" y="7905423"/>
            <a:ext cx="3454850" cy="941042"/>
            <a:chOff x="990600" y="3042850"/>
            <a:chExt cx="1295400" cy="352891"/>
          </a:xfrm>
        </p:grpSpPr>
        <p:sp>
          <p:nvSpPr>
            <p:cNvPr id="26" name="TextBox 25"/>
            <p:cNvSpPr txBox="1"/>
            <p:nvPr/>
          </p:nvSpPr>
          <p:spPr>
            <a:xfrm>
              <a:off x="990600" y="3042850"/>
              <a:ext cx="1295400" cy="219291"/>
            </a:xfrm>
            <a:prstGeom prst="rect">
              <a:avLst/>
            </a:prstGeom>
            <a:noFill/>
          </p:spPr>
          <p:txBody>
            <a:bodyPr wrap="square" rtlCol="0">
              <a:spAutoFit/>
            </a:bodyPr>
            <a:lstStyle/>
            <a:p>
              <a:pPr algn="ctr"/>
              <a:r>
                <a:rPr lang="en-US" sz="3200" dirty="0">
                  <a:latin typeface="Arial"/>
                  <a:cs typeface="Arial"/>
                </a:rPr>
                <a:t>Mary Jane</a:t>
              </a:r>
            </a:p>
          </p:txBody>
        </p:sp>
        <p:sp>
          <p:nvSpPr>
            <p:cNvPr id="27" name="TextBox 26"/>
            <p:cNvSpPr txBox="1"/>
            <p:nvPr/>
          </p:nvSpPr>
          <p:spPr>
            <a:xfrm>
              <a:off x="990600" y="3239929"/>
              <a:ext cx="1295400" cy="155812"/>
            </a:xfrm>
            <a:prstGeom prst="rect">
              <a:avLst/>
            </a:prstGeom>
            <a:noFill/>
          </p:spPr>
          <p:txBody>
            <a:bodyPr wrap="square" rtlCol="0">
              <a:spAutoFit/>
            </a:bodyPr>
            <a:lstStyle/>
            <a:p>
              <a:pPr algn="ctr"/>
              <a:r>
                <a:rPr lang="en-US" sz="2100" dirty="0">
                  <a:latin typeface="Arial"/>
                  <a:cs typeface="Arial"/>
                </a:rPr>
                <a:t>CEO &amp; Founder</a:t>
              </a:r>
            </a:p>
          </p:txBody>
        </p:sp>
      </p:grpSp>
      <p:sp>
        <p:nvSpPr>
          <p:cNvPr id="30" name="Freeform 20"/>
          <p:cNvSpPr>
            <a:spLocks/>
          </p:cNvSpPr>
          <p:nvPr/>
        </p:nvSpPr>
        <p:spPr bwMode="auto">
          <a:xfrm>
            <a:off x="8993187" y="9162300"/>
            <a:ext cx="635792" cy="517924"/>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31" name="Freeform 20"/>
          <p:cNvSpPr>
            <a:spLocks/>
          </p:cNvSpPr>
          <p:nvPr/>
        </p:nvSpPr>
        <p:spPr bwMode="auto">
          <a:xfrm>
            <a:off x="14072395" y="9162300"/>
            <a:ext cx="635792" cy="517924"/>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32" name="Freeform 20"/>
          <p:cNvSpPr>
            <a:spLocks/>
          </p:cNvSpPr>
          <p:nvPr/>
        </p:nvSpPr>
        <p:spPr bwMode="auto">
          <a:xfrm>
            <a:off x="18898920" y="9162300"/>
            <a:ext cx="635792" cy="517924"/>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8" name="Freeform 20"/>
          <p:cNvSpPr>
            <a:spLocks/>
          </p:cNvSpPr>
          <p:nvPr/>
        </p:nvSpPr>
        <p:spPr bwMode="auto">
          <a:xfrm>
            <a:off x="3887787" y="9162300"/>
            <a:ext cx="635792" cy="517924"/>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9" name="TextBox 28"/>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Meet the Team</a:t>
            </a:r>
            <a:endParaRPr lang="en-US" sz="6600" b="1" dirty="0">
              <a:solidFill>
                <a:schemeClr val="tx2"/>
              </a:solidFill>
              <a:latin typeface="Open Sans"/>
              <a:cs typeface="Open Sans"/>
            </a:endParaRPr>
          </a:p>
        </p:txBody>
      </p:sp>
      <p:sp>
        <p:nvSpPr>
          <p:cNvPr id="33" name="TextBox 32"/>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34" name="TextBox 33"/>
          <p:cNvSpPr txBox="1"/>
          <p:nvPr/>
        </p:nvSpPr>
        <p:spPr>
          <a:xfrm>
            <a:off x="1722438" y="10243428"/>
            <a:ext cx="20942300" cy="2468921"/>
          </a:xfrm>
          <a:prstGeom prst="rect">
            <a:avLst/>
          </a:prstGeom>
          <a:noFill/>
        </p:spPr>
        <p:txBody>
          <a:bodyPr wrap="square" rtlCol="0">
            <a:noAutofit/>
          </a:bodyPr>
          <a:lstStyle/>
          <a:p>
            <a:pPr>
              <a:lnSpc>
                <a:spcPct val="130000"/>
              </a:lnSpc>
            </a:pPr>
            <a:r>
              <a:rPr lang="en-US" sz="2800" dirty="0" smtClean="0">
                <a:latin typeface="Open Sans Light"/>
                <a:cs typeface="Open Sans Light"/>
              </a:rPr>
              <a:t>Entrepreneur  It is defined as an individual who organizes or operates a business or businesses. Credit for coining the term entrepreneur generally goes to the French economist Jean-Baptiste Say, but in fact the Irish-French economist Richard </a:t>
            </a:r>
            <a:r>
              <a:rPr lang="en-US" sz="2800" dirty="0" err="1" smtClean="0">
                <a:latin typeface="Open Sans Light"/>
                <a:cs typeface="Open Sans Light"/>
              </a:rPr>
              <a:t>Cantillon</a:t>
            </a:r>
            <a:r>
              <a:rPr lang="en-US" sz="2800" dirty="0" smtClean="0">
                <a:latin typeface="Open Sans Light"/>
                <a:cs typeface="Open Sans Light"/>
              </a:rPr>
              <a:t> defined it first in his </a:t>
            </a:r>
            <a:r>
              <a:rPr lang="en-US" sz="2800" dirty="0" err="1" smtClean="0">
                <a:latin typeface="Open Sans Light"/>
                <a:cs typeface="Open Sans Light"/>
              </a:rPr>
              <a:t>Essai</a:t>
            </a:r>
            <a:r>
              <a:rPr lang="en-US" sz="2800" dirty="0" smtClean="0">
                <a:latin typeface="Open Sans Light"/>
                <a:cs typeface="Open Sans Light"/>
              </a:rPr>
              <a:t> </a:t>
            </a:r>
            <a:r>
              <a:rPr lang="en-US" sz="2800" dirty="0" err="1" smtClean="0">
                <a:latin typeface="Open Sans Light"/>
                <a:cs typeface="Open Sans Light"/>
              </a:rPr>
              <a:t>sur</a:t>
            </a:r>
            <a:r>
              <a:rPr lang="en-US" sz="2800" dirty="0" smtClean="0">
                <a:latin typeface="Open Sans Light"/>
                <a:cs typeface="Open Sans Light"/>
              </a:rPr>
              <a:t> la Nature du Commerce en </a:t>
            </a:r>
            <a:r>
              <a:rPr lang="en-US" sz="2800" dirty="0" err="1" smtClean="0">
                <a:latin typeface="Open Sans Light"/>
                <a:cs typeface="Open Sans Light"/>
              </a:rPr>
              <a:t>Général</a:t>
            </a:r>
            <a:r>
              <a:rPr lang="en-US" sz="2800" dirty="0" smtClean="0">
                <a:latin typeface="Open Sans Light"/>
                <a:cs typeface="Open Sans Light"/>
              </a:rPr>
              <a:t>, </a:t>
            </a:r>
            <a:endParaRPr lang="en-US" sz="2800" dirty="0">
              <a:latin typeface="Open Sans Light"/>
              <a:cs typeface="Open Sans Light"/>
            </a:endParaRPr>
          </a:p>
        </p:txBody>
      </p:sp>
      <p:sp>
        <p:nvSpPr>
          <p:cNvPr id="2" name="Picture Placeholder 1"/>
          <p:cNvSpPr>
            <a:spLocks noGrp="1"/>
          </p:cNvSpPr>
          <p:nvPr>
            <p:ph type="pic" sz="quarter" idx="15"/>
          </p:nvPr>
        </p:nvSpPr>
        <p:spPr/>
      </p:sp>
      <p:sp>
        <p:nvSpPr>
          <p:cNvPr id="3" name="Picture Placeholder 2"/>
          <p:cNvSpPr>
            <a:spLocks noGrp="1"/>
          </p:cNvSpPr>
          <p:nvPr>
            <p:ph type="pic" sz="quarter" idx="16"/>
          </p:nvPr>
        </p:nvSpPr>
        <p:spPr/>
      </p:sp>
      <p:sp>
        <p:nvSpPr>
          <p:cNvPr id="4" name="Picture Placeholder 3"/>
          <p:cNvSpPr>
            <a:spLocks noGrp="1"/>
          </p:cNvSpPr>
          <p:nvPr>
            <p:ph type="pic" sz="quarter" idx="17"/>
          </p:nvPr>
        </p:nvSpPr>
        <p:spPr/>
      </p:sp>
      <p:sp>
        <p:nvSpPr>
          <p:cNvPr id="5" name="Picture Placeholder 4"/>
          <p:cNvSpPr>
            <a:spLocks noGrp="1"/>
          </p:cNvSpPr>
          <p:nvPr>
            <p:ph type="pic" sz="quarter" idx="18"/>
          </p:nvPr>
        </p:nvSpPr>
        <p:spPr/>
      </p:sp>
    </p:spTree>
    <p:extLst>
      <p:ext uri="{BB962C8B-B14F-4D97-AF65-F5344CB8AC3E}">
        <p14:creationId xmlns:p14="http://schemas.microsoft.com/office/powerpoint/2010/main" val="18154530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Group 709"/>
          <p:cNvGrpSpPr>
            <a:grpSpLocks/>
          </p:cNvGrpSpPr>
          <p:nvPr/>
        </p:nvGrpSpPr>
        <p:grpSpPr bwMode="auto">
          <a:xfrm>
            <a:off x="14968655" y="9900037"/>
            <a:ext cx="471297" cy="1015378"/>
            <a:chOff x="6084168" y="3828473"/>
            <a:chExt cx="172244" cy="371476"/>
          </a:xfrm>
          <a:solidFill>
            <a:schemeClr val="accent1"/>
          </a:solidFill>
        </p:grpSpPr>
        <p:sp>
          <p:nvSpPr>
            <p:cNvPr id="65" name="Oval 64"/>
            <p:cNvSpPr>
              <a:spLocks noChangeArrowheads="1"/>
            </p:cNvSpPr>
            <p:nvPr/>
          </p:nvSpPr>
          <p:spPr bwMode="auto">
            <a:xfrm>
              <a:off x="6142320" y="3828650"/>
              <a:ext cx="54627" cy="564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latin typeface="Open Sans Light"/>
                <a:ea typeface="+mn-ea"/>
                <a:cs typeface="Open Sans Light"/>
              </a:endParaRPr>
            </a:p>
          </p:txBody>
        </p:sp>
        <p:sp>
          <p:nvSpPr>
            <p:cNvPr id="72" name="Freeform 7"/>
            <p:cNvSpPr>
              <a:spLocks/>
            </p:cNvSpPr>
            <p:nvPr/>
          </p:nvSpPr>
          <p:spPr bwMode="auto">
            <a:xfrm>
              <a:off x="6084168" y="3895673"/>
              <a:ext cx="172694" cy="30513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latin typeface="Open Sans Light"/>
                <a:ea typeface="+mn-ea"/>
                <a:cs typeface="Open Sans Light"/>
              </a:endParaRPr>
            </a:p>
          </p:txBody>
        </p:sp>
      </p:grpSp>
      <p:grpSp>
        <p:nvGrpSpPr>
          <p:cNvPr id="56" name="Group 710"/>
          <p:cNvGrpSpPr>
            <a:grpSpLocks/>
          </p:cNvGrpSpPr>
          <p:nvPr/>
        </p:nvGrpSpPr>
        <p:grpSpPr bwMode="auto">
          <a:xfrm>
            <a:off x="18087084" y="9900037"/>
            <a:ext cx="399622" cy="1015378"/>
            <a:chOff x="7364799" y="3816899"/>
            <a:chExt cx="150666" cy="383216"/>
          </a:xfrm>
          <a:solidFill>
            <a:schemeClr val="accent3"/>
          </a:solidFill>
        </p:grpSpPr>
        <p:sp>
          <p:nvSpPr>
            <p:cNvPr id="63" name="Freeform 12"/>
            <p:cNvSpPr>
              <a:spLocks/>
            </p:cNvSpPr>
            <p:nvPr/>
          </p:nvSpPr>
          <p:spPr bwMode="auto">
            <a:xfrm>
              <a:off x="7364799" y="3882406"/>
              <a:ext cx="150666" cy="317709"/>
            </a:xfrm>
            <a:custGeom>
              <a:avLst/>
              <a:gdLst>
                <a:gd name="T0" fmla="*/ 113965 w 78"/>
                <a:gd name="T1" fmla="*/ 0 h 164"/>
                <a:gd name="T2" fmla="*/ 38632 w 78"/>
                <a:gd name="T3" fmla="*/ 0 h 164"/>
                <a:gd name="T4" fmla="*/ 0 w 78"/>
                <a:gd name="T5" fmla="*/ 30996 h 164"/>
                <a:gd name="T6" fmla="*/ 0 w 78"/>
                <a:gd name="T7" fmla="*/ 30996 h 164"/>
                <a:gd name="T8" fmla="*/ 0 w 78"/>
                <a:gd name="T9" fmla="*/ 36808 h 164"/>
                <a:gd name="T10" fmla="*/ 0 w 78"/>
                <a:gd name="T11" fmla="*/ 143357 h 164"/>
                <a:gd name="T12" fmla="*/ 13521 w 78"/>
                <a:gd name="T13" fmla="*/ 154980 h 164"/>
                <a:gd name="T14" fmla="*/ 25111 w 78"/>
                <a:gd name="T15" fmla="*/ 143357 h 164"/>
                <a:gd name="T16" fmla="*/ 25111 w 78"/>
                <a:gd name="T17" fmla="*/ 50369 h 164"/>
                <a:gd name="T18" fmla="*/ 36701 w 78"/>
                <a:gd name="T19" fmla="*/ 50369 h 164"/>
                <a:gd name="T20" fmla="*/ 36701 w 78"/>
                <a:gd name="T21" fmla="*/ 139482 h 164"/>
                <a:gd name="T22" fmla="*/ 36701 w 78"/>
                <a:gd name="T23" fmla="*/ 141419 h 164"/>
                <a:gd name="T24" fmla="*/ 36701 w 78"/>
                <a:gd name="T25" fmla="*/ 298337 h 164"/>
                <a:gd name="T26" fmla="*/ 54085 w 78"/>
                <a:gd name="T27" fmla="*/ 317709 h 164"/>
                <a:gd name="T28" fmla="*/ 71470 w 78"/>
                <a:gd name="T29" fmla="*/ 298337 h 164"/>
                <a:gd name="T30" fmla="*/ 71470 w 78"/>
                <a:gd name="T31" fmla="*/ 160792 h 164"/>
                <a:gd name="T32" fmla="*/ 79196 w 78"/>
                <a:gd name="T33" fmla="*/ 160792 h 164"/>
                <a:gd name="T34" fmla="*/ 79196 w 78"/>
                <a:gd name="T35" fmla="*/ 298337 h 164"/>
                <a:gd name="T36" fmla="*/ 96581 w 78"/>
                <a:gd name="T37" fmla="*/ 317709 h 164"/>
                <a:gd name="T38" fmla="*/ 113965 w 78"/>
                <a:gd name="T39" fmla="*/ 298337 h 164"/>
                <a:gd name="T40" fmla="*/ 113965 w 78"/>
                <a:gd name="T41" fmla="*/ 139482 h 164"/>
                <a:gd name="T42" fmla="*/ 113965 w 78"/>
                <a:gd name="T43" fmla="*/ 137545 h 164"/>
                <a:gd name="T44" fmla="*/ 113965 w 78"/>
                <a:gd name="T45" fmla="*/ 50369 h 164"/>
                <a:gd name="T46" fmla="*/ 123623 w 78"/>
                <a:gd name="T47" fmla="*/ 50369 h 164"/>
                <a:gd name="T48" fmla="*/ 123623 w 78"/>
                <a:gd name="T49" fmla="*/ 143357 h 164"/>
                <a:gd name="T50" fmla="*/ 137145 w 78"/>
                <a:gd name="T51" fmla="*/ 154980 h 164"/>
                <a:gd name="T52" fmla="*/ 150666 w 78"/>
                <a:gd name="T53" fmla="*/ 143357 h 164"/>
                <a:gd name="T54" fmla="*/ 150666 w 78"/>
                <a:gd name="T55" fmla="*/ 36808 h 164"/>
                <a:gd name="T56" fmla="*/ 150666 w 78"/>
                <a:gd name="T57" fmla="*/ 30996 h 164"/>
                <a:gd name="T58" fmla="*/ 150666 w 78"/>
                <a:gd name="T59" fmla="*/ 29059 h 164"/>
                <a:gd name="T60" fmla="*/ 113965 w 78"/>
                <a:gd name="T61" fmla="*/ 0 h 16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Open Sans Light"/>
                <a:cs typeface="Open Sans Light"/>
              </a:endParaRPr>
            </a:p>
          </p:txBody>
        </p:sp>
        <p:sp>
          <p:nvSpPr>
            <p:cNvPr id="64" name="Oval 13"/>
            <p:cNvSpPr>
              <a:spLocks noChangeArrowheads="1"/>
            </p:cNvSpPr>
            <p:nvPr/>
          </p:nvSpPr>
          <p:spPr bwMode="auto">
            <a:xfrm>
              <a:off x="7410654" y="3816899"/>
              <a:ext cx="59775" cy="597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Open Sans Light"/>
                <a:cs typeface="Open Sans Light"/>
              </a:endParaRPr>
            </a:p>
          </p:txBody>
        </p:sp>
      </p:grpSp>
      <p:sp>
        <p:nvSpPr>
          <p:cNvPr id="73" name="Freeform 282"/>
          <p:cNvSpPr>
            <a:spLocks noChangeAspect="1"/>
          </p:cNvSpPr>
          <p:nvPr/>
        </p:nvSpPr>
        <p:spPr bwMode="gray">
          <a:xfrm>
            <a:off x="13258846" y="3649631"/>
            <a:ext cx="8929961" cy="5251336"/>
          </a:xfrm>
          <a:custGeom>
            <a:avLst/>
            <a:gdLst>
              <a:gd name="T0" fmla="*/ 3079 w 3166"/>
              <a:gd name="T1" fmla="*/ 181 h 1693"/>
              <a:gd name="T2" fmla="*/ 2964 w 3166"/>
              <a:gd name="T3" fmla="*/ 328 h 1693"/>
              <a:gd name="T4" fmla="*/ 2682 w 3166"/>
              <a:gd name="T5" fmla="*/ 394 h 1693"/>
              <a:gd name="T6" fmla="*/ 2593 w 3166"/>
              <a:gd name="T7" fmla="*/ 483 h 1693"/>
              <a:gd name="T8" fmla="*/ 2432 w 3166"/>
              <a:gd name="T9" fmla="*/ 575 h 1693"/>
              <a:gd name="T10" fmla="*/ 2290 w 3166"/>
              <a:gd name="T11" fmla="*/ 541 h 1693"/>
              <a:gd name="T12" fmla="*/ 2235 w 3166"/>
              <a:gd name="T13" fmla="*/ 456 h 1693"/>
              <a:gd name="T14" fmla="*/ 2211 w 3166"/>
              <a:gd name="T15" fmla="*/ 306 h 1693"/>
              <a:gd name="T16" fmla="*/ 2135 w 3166"/>
              <a:gd name="T17" fmla="*/ 345 h 1693"/>
              <a:gd name="T18" fmla="*/ 2081 w 3166"/>
              <a:gd name="T19" fmla="*/ 588 h 1693"/>
              <a:gd name="T20" fmla="*/ 2036 w 3166"/>
              <a:gd name="T21" fmla="*/ 404 h 1693"/>
              <a:gd name="T22" fmla="*/ 2077 w 3166"/>
              <a:gd name="T23" fmla="*/ 294 h 1693"/>
              <a:gd name="T24" fmla="*/ 2231 w 3166"/>
              <a:gd name="T25" fmla="*/ 279 h 1693"/>
              <a:gd name="T26" fmla="*/ 2111 w 3166"/>
              <a:gd name="T27" fmla="*/ 222 h 1693"/>
              <a:gd name="T28" fmla="*/ 2021 w 3166"/>
              <a:gd name="T29" fmla="*/ 160 h 1693"/>
              <a:gd name="T30" fmla="*/ 1811 w 3166"/>
              <a:gd name="T31" fmla="*/ 226 h 1693"/>
              <a:gd name="T32" fmla="*/ 1785 w 3166"/>
              <a:gd name="T33" fmla="*/ 86 h 1693"/>
              <a:gd name="T34" fmla="*/ 1640 w 3166"/>
              <a:gd name="T35" fmla="*/ 33 h 1693"/>
              <a:gd name="T36" fmla="*/ 888 w 3166"/>
              <a:gd name="T37" fmla="*/ 36 h 1693"/>
              <a:gd name="T38" fmla="*/ 133 w 3166"/>
              <a:gd name="T39" fmla="*/ 58 h 1693"/>
              <a:gd name="T40" fmla="*/ 101 w 3166"/>
              <a:gd name="T41" fmla="*/ 150 h 1693"/>
              <a:gd name="T42" fmla="*/ 4 w 3166"/>
              <a:gd name="T43" fmla="*/ 86 h 1693"/>
              <a:gd name="T44" fmla="*/ 46 w 3166"/>
              <a:gd name="T45" fmla="*/ 225 h 1693"/>
              <a:gd name="T46" fmla="*/ 47 w 3166"/>
              <a:gd name="T47" fmla="*/ 295 h 1693"/>
              <a:gd name="T48" fmla="*/ 27 w 3166"/>
              <a:gd name="T49" fmla="*/ 576 h 1693"/>
              <a:gd name="T50" fmla="*/ 98 w 3166"/>
              <a:gd name="T51" fmla="*/ 850 h 1693"/>
              <a:gd name="T52" fmla="*/ 130 w 3166"/>
              <a:gd name="T53" fmla="*/ 886 h 1693"/>
              <a:gd name="T54" fmla="*/ 223 w 3166"/>
              <a:gd name="T55" fmla="*/ 1056 h 1693"/>
              <a:gd name="T56" fmla="*/ 336 w 3166"/>
              <a:gd name="T57" fmla="*/ 1131 h 1693"/>
              <a:gd name="T58" fmla="*/ 989 w 3166"/>
              <a:gd name="T59" fmla="*/ 1276 h 1693"/>
              <a:gd name="T60" fmla="*/ 1294 w 3166"/>
              <a:gd name="T61" fmla="*/ 1430 h 1693"/>
              <a:gd name="T62" fmla="*/ 1501 w 3166"/>
              <a:gd name="T63" fmla="*/ 1624 h 1693"/>
              <a:gd name="T64" fmla="*/ 1515 w 3166"/>
              <a:gd name="T65" fmla="*/ 1515 h 1693"/>
              <a:gd name="T66" fmla="*/ 1564 w 3166"/>
              <a:gd name="T67" fmla="*/ 1480 h 1693"/>
              <a:gd name="T68" fmla="*/ 1629 w 3166"/>
              <a:gd name="T69" fmla="*/ 1410 h 1693"/>
              <a:gd name="T70" fmla="*/ 1784 w 3166"/>
              <a:gd name="T71" fmla="*/ 1405 h 1693"/>
              <a:gd name="T72" fmla="*/ 1912 w 3166"/>
              <a:gd name="T73" fmla="*/ 1435 h 1693"/>
              <a:gd name="T74" fmla="*/ 1905 w 3166"/>
              <a:gd name="T75" fmla="*/ 1382 h 1693"/>
              <a:gd name="T76" fmla="*/ 2012 w 3166"/>
              <a:gd name="T77" fmla="*/ 1367 h 1693"/>
              <a:gd name="T78" fmla="*/ 2117 w 3166"/>
              <a:gd name="T79" fmla="*/ 1377 h 1693"/>
              <a:gd name="T80" fmla="*/ 2264 w 3166"/>
              <a:gd name="T81" fmla="*/ 1424 h 1693"/>
              <a:gd name="T82" fmla="*/ 2323 w 3166"/>
              <a:gd name="T83" fmla="*/ 1587 h 1693"/>
              <a:gd name="T84" fmla="*/ 2409 w 3166"/>
              <a:gd name="T85" fmla="*/ 1690 h 1693"/>
              <a:gd name="T86" fmla="*/ 2365 w 3166"/>
              <a:gd name="T87" fmla="*/ 1348 h 1693"/>
              <a:gd name="T88" fmla="*/ 2446 w 3166"/>
              <a:gd name="T89" fmla="*/ 1228 h 1693"/>
              <a:gd name="T90" fmla="*/ 2579 w 3166"/>
              <a:gd name="T91" fmla="*/ 1118 h 1693"/>
              <a:gd name="T92" fmla="*/ 2645 w 3166"/>
              <a:gd name="T93" fmla="*/ 1037 h 1693"/>
              <a:gd name="T94" fmla="*/ 2634 w 3166"/>
              <a:gd name="T95" fmla="*/ 986 h 1693"/>
              <a:gd name="T96" fmla="*/ 2655 w 3166"/>
              <a:gd name="T97" fmla="*/ 940 h 1693"/>
              <a:gd name="T98" fmla="*/ 2654 w 3166"/>
              <a:gd name="T99" fmla="*/ 871 h 1693"/>
              <a:gd name="T100" fmla="*/ 2651 w 3166"/>
              <a:gd name="T101" fmla="*/ 857 h 1693"/>
              <a:gd name="T102" fmla="*/ 2661 w 3166"/>
              <a:gd name="T103" fmla="*/ 778 h 1693"/>
              <a:gd name="T104" fmla="*/ 2683 w 3166"/>
              <a:gd name="T105" fmla="*/ 867 h 1693"/>
              <a:gd name="T106" fmla="*/ 2708 w 3166"/>
              <a:gd name="T107" fmla="*/ 796 h 1693"/>
              <a:gd name="T108" fmla="*/ 2774 w 3166"/>
              <a:gd name="T109" fmla="*/ 727 h 1693"/>
              <a:gd name="T110" fmla="*/ 2843 w 3166"/>
              <a:gd name="T111" fmla="*/ 631 h 1693"/>
              <a:gd name="T112" fmla="*/ 3004 w 3166"/>
              <a:gd name="T113" fmla="*/ 602 h 1693"/>
              <a:gd name="T114" fmla="*/ 2957 w 3166"/>
              <a:gd name="T115" fmla="*/ 538 h 1693"/>
              <a:gd name="T116" fmla="*/ 3032 w 3166"/>
              <a:gd name="T117" fmla="*/ 440 h 1693"/>
              <a:gd name="T118" fmla="*/ 3107 w 3166"/>
              <a:gd name="T119" fmla="*/ 399 h 169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3166" h="1693">
                <a:moveTo>
                  <a:pt x="3165" y="365"/>
                </a:moveTo>
                <a:lnTo>
                  <a:pt x="3158" y="364"/>
                </a:lnTo>
                <a:lnTo>
                  <a:pt x="3160" y="361"/>
                </a:lnTo>
                <a:lnTo>
                  <a:pt x="3162" y="355"/>
                </a:lnTo>
                <a:lnTo>
                  <a:pt x="3162" y="344"/>
                </a:lnTo>
                <a:lnTo>
                  <a:pt x="3161" y="339"/>
                </a:lnTo>
                <a:lnTo>
                  <a:pt x="3160" y="343"/>
                </a:lnTo>
                <a:lnTo>
                  <a:pt x="3155" y="343"/>
                </a:lnTo>
                <a:lnTo>
                  <a:pt x="3146" y="342"/>
                </a:lnTo>
                <a:lnTo>
                  <a:pt x="3138" y="335"/>
                </a:lnTo>
                <a:lnTo>
                  <a:pt x="3135" y="330"/>
                </a:lnTo>
                <a:lnTo>
                  <a:pt x="3134" y="326"/>
                </a:lnTo>
                <a:lnTo>
                  <a:pt x="3134" y="310"/>
                </a:lnTo>
                <a:lnTo>
                  <a:pt x="3119" y="302"/>
                </a:lnTo>
                <a:lnTo>
                  <a:pt x="3119" y="246"/>
                </a:lnTo>
                <a:lnTo>
                  <a:pt x="3119" y="195"/>
                </a:lnTo>
                <a:lnTo>
                  <a:pt x="3093" y="170"/>
                </a:lnTo>
                <a:lnTo>
                  <a:pt x="3086" y="170"/>
                </a:lnTo>
                <a:lnTo>
                  <a:pt x="3079" y="181"/>
                </a:lnTo>
                <a:lnTo>
                  <a:pt x="3061" y="184"/>
                </a:lnTo>
                <a:lnTo>
                  <a:pt x="3049" y="179"/>
                </a:lnTo>
                <a:lnTo>
                  <a:pt x="3047" y="176"/>
                </a:lnTo>
                <a:lnTo>
                  <a:pt x="3044" y="170"/>
                </a:lnTo>
                <a:lnTo>
                  <a:pt x="3037" y="163"/>
                </a:lnTo>
                <a:lnTo>
                  <a:pt x="3031" y="162"/>
                </a:lnTo>
                <a:lnTo>
                  <a:pt x="3025" y="166"/>
                </a:lnTo>
                <a:lnTo>
                  <a:pt x="2998" y="211"/>
                </a:lnTo>
                <a:lnTo>
                  <a:pt x="2994" y="235"/>
                </a:lnTo>
                <a:lnTo>
                  <a:pt x="2988" y="247"/>
                </a:lnTo>
                <a:lnTo>
                  <a:pt x="2987" y="253"/>
                </a:lnTo>
                <a:lnTo>
                  <a:pt x="2982" y="262"/>
                </a:lnTo>
                <a:lnTo>
                  <a:pt x="2979" y="269"/>
                </a:lnTo>
                <a:lnTo>
                  <a:pt x="2975" y="305"/>
                </a:lnTo>
                <a:lnTo>
                  <a:pt x="2974" y="307"/>
                </a:lnTo>
                <a:lnTo>
                  <a:pt x="2967" y="312"/>
                </a:lnTo>
                <a:lnTo>
                  <a:pt x="2964" y="317"/>
                </a:lnTo>
                <a:lnTo>
                  <a:pt x="2963" y="322"/>
                </a:lnTo>
                <a:lnTo>
                  <a:pt x="2964" y="328"/>
                </a:lnTo>
                <a:lnTo>
                  <a:pt x="2964" y="330"/>
                </a:lnTo>
                <a:lnTo>
                  <a:pt x="2957" y="327"/>
                </a:lnTo>
                <a:lnTo>
                  <a:pt x="2956" y="328"/>
                </a:lnTo>
                <a:lnTo>
                  <a:pt x="2956" y="334"/>
                </a:lnTo>
                <a:lnTo>
                  <a:pt x="2945" y="330"/>
                </a:lnTo>
                <a:lnTo>
                  <a:pt x="2936" y="333"/>
                </a:lnTo>
                <a:lnTo>
                  <a:pt x="2934" y="335"/>
                </a:lnTo>
                <a:lnTo>
                  <a:pt x="2921" y="337"/>
                </a:lnTo>
                <a:lnTo>
                  <a:pt x="2918" y="340"/>
                </a:lnTo>
                <a:lnTo>
                  <a:pt x="2912" y="356"/>
                </a:lnTo>
                <a:lnTo>
                  <a:pt x="2910" y="356"/>
                </a:lnTo>
                <a:lnTo>
                  <a:pt x="2812" y="356"/>
                </a:lnTo>
                <a:lnTo>
                  <a:pt x="2737" y="356"/>
                </a:lnTo>
                <a:lnTo>
                  <a:pt x="2722" y="356"/>
                </a:lnTo>
                <a:lnTo>
                  <a:pt x="2706" y="371"/>
                </a:lnTo>
                <a:lnTo>
                  <a:pt x="2687" y="382"/>
                </a:lnTo>
                <a:lnTo>
                  <a:pt x="2684" y="387"/>
                </a:lnTo>
                <a:lnTo>
                  <a:pt x="2683" y="388"/>
                </a:lnTo>
                <a:lnTo>
                  <a:pt x="2682" y="394"/>
                </a:lnTo>
                <a:lnTo>
                  <a:pt x="2676" y="404"/>
                </a:lnTo>
                <a:lnTo>
                  <a:pt x="2655" y="418"/>
                </a:lnTo>
                <a:lnTo>
                  <a:pt x="2651" y="423"/>
                </a:lnTo>
                <a:lnTo>
                  <a:pt x="2652" y="428"/>
                </a:lnTo>
                <a:lnTo>
                  <a:pt x="2660" y="428"/>
                </a:lnTo>
                <a:lnTo>
                  <a:pt x="2663" y="431"/>
                </a:lnTo>
                <a:lnTo>
                  <a:pt x="2662" y="436"/>
                </a:lnTo>
                <a:lnTo>
                  <a:pt x="2659" y="439"/>
                </a:lnTo>
                <a:lnTo>
                  <a:pt x="2655" y="437"/>
                </a:lnTo>
                <a:lnTo>
                  <a:pt x="2654" y="440"/>
                </a:lnTo>
                <a:lnTo>
                  <a:pt x="2655" y="442"/>
                </a:lnTo>
                <a:lnTo>
                  <a:pt x="2660" y="448"/>
                </a:lnTo>
                <a:lnTo>
                  <a:pt x="2661" y="458"/>
                </a:lnTo>
                <a:lnTo>
                  <a:pt x="2660" y="466"/>
                </a:lnTo>
                <a:lnTo>
                  <a:pt x="2643" y="468"/>
                </a:lnTo>
                <a:lnTo>
                  <a:pt x="2627" y="480"/>
                </a:lnTo>
                <a:lnTo>
                  <a:pt x="2617" y="484"/>
                </a:lnTo>
                <a:lnTo>
                  <a:pt x="2597" y="484"/>
                </a:lnTo>
                <a:lnTo>
                  <a:pt x="2593" y="483"/>
                </a:lnTo>
                <a:lnTo>
                  <a:pt x="2582" y="486"/>
                </a:lnTo>
                <a:lnTo>
                  <a:pt x="2575" y="480"/>
                </a:lnTo>
                <a:lnTo>
                  <a:pt x="2560" y="477"/>
                </a:lnTo>
                <a:lnTo>
                  <a:pt x="2553" y="477"/>
                </a:lnTo>
                <a:lnTo>
                  <a:pt x="2532" y="479"/>
                </a:lnTo>
                <a:lnTo>
                  <a:pt x="2511" y="484"/>
                </a:lnTo>
                <a:lnTo>
                  <a:pt x="2501" y="489"/>
                </a:lnTo>
                <a:lnTo>
                  <a:pt x="2504" y="499"/>
                </a:lnTo>
                <a:lnTo>
                  <a:pt x="2509" y="506"/>
                </a:lnTo>
                <a:lnTo>
                  <a:pt x="2511" y="518"/>
                </a:lnTo>
                <a:lnTo>
                  <a:pt x="2499" y="531"/>
                </a:lnTo>
                <a:lnTo>
                  <a:pt x="2495" y="536"/>
                </a:lnTo>
                <a:lnTo>
                  <a:pt x="2491" y="538"/>
                </a:lnTo>
                <a:lnTo>
                  <a:pt x="2488" y="539"/>
                </a:lnTo>
                <a:lnTo>
                  <a:pt x="2478" y="549"/>
                </a:lnTo>
                <a:lnTo>
                  <a:pt x="2461" y="560"/>
                </a:lnTo>
                <a:lnTo>
                  <a:pt x="2452" y="566"/>
                </a:lnTo>
                <a:lnTo>
                  <a:pt x="2441" y="568"/>
                </a:lnTo>
                <a:lnTo>
                  <a:pt x="2432" y="575"/>
                </a:lnTo>
                <a:lnTo>
                  <a:pt x="2419" y="582"/>
                </a:lnTo>
                <a:lnTo>
                  <a:pt x="2404" y="585"/>
                </a:lnTo>
                <a:lnTo>
                  <a:pt x="2386" y="593"/>
                </a:lnTo>
                <a:lnTo>
                  <a:pt x="2350" y="614"/>
                </a:lnTo>
                <a:lnTo>
                  <a:pt x="2334" y="614"/>
                </a:lnTo>
                <a:lnTo>
                  <a:pt x="2316" y="620"/>
                </a:lnTo>
                <a:lnTo>
                  <a:pt x="2296" y="618"/>
                </a:lnTo>
                <a:lnTo>
                  <a:pt x="2294" y="614"/>
                </a:lnTo>
                <a:lnTo>
                  <a:pt x="2286" y="614"/>
                </a:lnTo>
                <a:lnTo>
                  <a:pt x="2281" y="613"/>
                </a:lnTo>
                <a:lnTo>
                  <a:pt x="2274" y="607"/>
                </a:lnTo>
                <a:lnTo>
                  <a:pt x="2259" y="602"/>
                </a:lnTo>
                <a:lnTo>
                  <a:pt x="2264" y="595"/>
                </a:lnTo>
                <a:lnTo>
                  <a:pt x="2278" y="581"/>
                </a:lnTo>
                <a:lnTo>
                  <a:pt x="2278" y="570"/>
                </a:lnTo>
                <a:lnTo>
                  <a:pt x="2283" y="558"/>
                </a:lnTo>
                <a:lnTo>
                  <a:pt x="2289" y="553"/>
                </a:lnTo>
                <a:lnTo>
                  <a:pt x="2289" y="545"/>
                </a:lnTo>
                <a:lnTo>
                  <a:pt x="2290" y="541"/>
                </a:lnTo>
                <a:lnTo>
                  <a:pt x="2296" y="534"/>
                </a:lnTo>
                <a:lnTo>
                  <a:pt x="2308" y="534"/>
                </a:lnTo>
                <a:lnTo>
                  <a:pt x="2316" y="507"/>
                </a:lnTo>
                <a:lnTo>
                  <a:pt x="2316" y="500"/>
                </a:lnTo>
                <a:lnTo>
                  <a:pt x="2315" y="502"/>
                </a:lnTo>
                <a:lnTo>
                  <a:pt x="2312" y="496"/>
                </a:lnTo>
                <a:lnTo>
                  <a:pt x="2308" y="489"/>
                </a:lnTo>
                <a:lnTo>
                  <a:pt x="2306" y="467"/>
                </a:lnTo>
                <a:lnTo>
                  <a:pt x="2305" y="456"/>
                </a:lnTo>
                <a:lnTo>
                  <a:pt x="2301" y="445"/>
                </a:lnTo>
                <a:lnTo>
                  <a:pt x="2289" y="425"/>
                </a:lnTo>
                <a:lnTo>
                  <a:pt x="2280" y="426"/>
                </a:lnTo>
                <a:lnTo>
                  <a:pt x="2263" y="434"/>
                </a:lnTo>
                <a:lnTo>
                  <a:pt x="2262" y="435"/>
                </a:lnTo>
                <a:lnTo>
                  <a:pt x="2256" y="451"/>
                </a:lnTo>
                <a:lnTo>
                  <a:pt x="2248" y="456"/>
                </a:lnTo>
                <a:lnTo>
                  <a:pt x="2242" y="458"/>
                </a:lnTo>
                <a:lnTo>
                  <a:pt x="2235" y="456"/>
                </a:lnTo>
                <a:lnTo>
                  <a:pt x="2232" y="451"/>
                </a:lnTo>
                <a:lnTo>
                  <a:pt x="2235" y="442"/>
                </a:lnTo>
                <a:lnTo>
                  <a:pt x="2240" y="432"/>
                </a:lnTo>
                <a:lnTo>
                  <a:pt x="2254" y="421"/>
                </a:lnTo>
                <a:lnTo>
                  <a:pt x="2258" y="412"/>
                </a:lnTo>
                <a:lnTo>
                  <a:pt x="2264" y="404"/>
                </a:lnTo>
                <a:lnTo>
                  <a:pt x="2267" y="398"/>
                </a:lnTo>
                <a:lnTo>
                  <a:pt x="2267" y="388"/>
                </a:lnTo>
                <a:lnTo>
                  <a:pt x="2263" y="367"/>
                </a:lnTo>
                <a:lnTo>
                  <a:pt x="2259" y="360"/>
                </a:lnTo>
                <a:lnTo>
                  <a:pt x="2259" y="353"/>
                </a:lnTo>
                <a:lnTo>
                  <a:pt x="2262" y="349"/>
                </a:lnTo>
                <a:lnTo>
                  <a:pt x="2263" y="348"/>
                </a:lnTo>
                <a:lnTo>
                  <a:pt x="2257" y="334"/>
                </a:lnTo>
                <a:lnTo>
                  <a:pt x="2251" y="328"/>
                </a:lnTo>
                <a:lnTo>
                  <a:pt x="2235" y="323"/>
                </a:lnTo>
                <a:lnTo>
                  <a:pt x="2229" y="318"/>
                </a:lnTo>
                <a:lnTo>
                  <a:pt x="2225" y="316"/>
                </a:lnTo>
                <a:lnTo>
                  <a:pt x="2211" y="306"/>
                </a:lnTo>
                <a:lnTo>
                  <a:pt x="2206" y="303"/>
                </a:lnTo>
                <a:lnTo>
                  <a:pt x="2199" y="305"/>
                </a:lnTo>
                <a:lnTo>
                  <a:pt x="2198" y="302"/>
                </a:lnTo>
                <a:lnTo>
                  <a:pt x="2186" y="299"/>
                </a:lnTo>
                <a:lnTo>
                  <a:pt x="2175" y="300"/>
                </a:lnTo>
                <a:lnTo>
                  <a:pt x="2170" y="307"/>
                </a:lnTo>
                <a:lnTo>
                  <a:pt x="2170" y="312"/>
                </a:lnTo>
                <a:lnTo>
                  <a:pt x="2171" y="318"/>
                </a:lnTo>
                <a:lnTo>
                  <a:pt x="2176" y="324"/>
                </a:lnTo>
                <a:lnTo>
                  <a:pt x="2173" y="327"/>
                </a:lnTo>
                <a:lnTo>
                  <a:pt x="2160" y="333"/>
                </a:lnTo>
                <a:lnTo>
                  <a:pt x="2151" y="334"/>
                </a:lnTo>
                <a:lnTo>
                  <a:pt x="2150" y="349"/>
                </a:lnTo>
                <a:lnTo>
                  <a:pt x="2149" y="360"/>
                </a:lnTo>
                <a:lnTo>
                  <a:pt x="2144" y="361"/>
                </a:lnTo>
                <a:lnTo>
                  <a:pt x="2140" y="367"/>
                </a:lnTo>
                <a:lnTo>
                  <a:pt x="2139" y="364"/>
                </a:lnTo>
                <a:lnTo>
                  <a:pt x="2138" y="351"/>
                </a:lnTo>
                <a:lnTo>
                  <a:pt x="2135" y="345"/>
                </a:lnTo>
                <a:lnTo>
                  <a:pt x="2130" y="349"/>
                </a:lnTo>
                <a:lnTo>
                  <a:pt x="2125" y="355"/>
                </a:lnTo>
                <a:lnTo>
                  <a:pt x="2112" y="362"/>
                </a:lnTo>
                <a:lnTo>
                  <a:pt x="2109" y="372"/>
                </a:lnTo>
                <a:lnTo>
                  <a:pt x="2104" y="378"/>
                </a:lnTo>
                <a:lnTo>
                  <a:pt x="2104" y="389"/>
                </a:lnTo>
                <a:lnTo>
                  <a:pt x="2103" y="396"/>
                </a:lnTo>
                <a:lnTo>
                  <a:pt x="2102" y="408"/>
                </a:lnTo>
                <a:lnTo>
                  <a:pt x="2103" y="412"/>
                </a:lnTo>
                <a:lnTo>
                  <a:pt x="2097" y="416"/>
                </a:lnTo>
                <a:lnTo>
                  <a:pt x="2095" y="435"/>
                </a:lnTo>
                <a:lnTo>
                  <a:pt x="2090" y="457"/>
                </a:lnTo>
                <a:lnTo>
                  <a:pt x="2097" y="480"/>
                </a:lnTo>
                <a:lnTo>
                  <a:pt x="2103" y="490"/>
                </a:lnTo>
                <a:lnTo>
                  <a:pt x="2106" y="499"/>
                </a:lnTo>
                <a:lnTo>
                  <a:pt x="2104" y="533"/>
                </a:lnTo>
                <a:lnTo>
                  <a:pt x="2095" y="559"/>
                </a:lnTo>
                <a:lnTo>
                  <a:pt x="2084" y="580"/>
                </a:lnTo>
                <a:lnTo>
                  <a:pt x="2081" y="588"/>
                </a:lnTo>
                <a:lnTo>
                  <a:pt x="2068" y="597"/>
                </a:lnTo>
                <a:lnTo>
                  <a:pt x="2054" y="606"/>
                </a:lnTo>
                <a:lnTo>
                  <a:pt x="2046" y="606"/>
                </a:lnTo>
                <a:lnTo>
                  <a:pt x="2039" y="602"/>
                </a:lnTo>
                <a:lnTo>
                  <a:pt x="2034" y="601"/>
                </a:lnTo>
                <a:lnTo>
                  <a:pt x="2032" y="595"/>
                </a:lnTo>
                <a:lnTo>
                  <a:pt x="2028" y="582"/>
                </a:lnTo>
                <a:lnTo>
                  <a:pt x="2020" y="560"/>
                </a:lnTo>
                <a:lnTo>
                  <a:pt x="2020" y="545"/>
                </a:lnTo>
                <a:lnTo>
                  <a:pt x="2020" y="533"/>
                </a:lnTo>
                <a:lnTo>
                  <a:pt x="2020" y="525"/>
                </a:lnTo>
                <a:lnTo>
                  <a:pt x="2016" y="506"/>
                </a:lnTo>
                <a:lnTo>
                  <a:pt x="2015" y="490"/>
                </a:lnTo>
                <a:lnTo>
                  <a:pt x="2018" y="477"/>
                </a:lnTo>
                <a:lnTo>
                  <a:pt x="2027" y="456"/>
                </a:lnTo>
                <a:lnTo>
                  <a:pt x="2027" y="442"/>
                </a:lnTo>
                <a:lnTo>
                  <a:pt x="2030" y="432"/>
                </a:lnTo>
                <a:lnTo>
                  <a:pt x="2036" y="413"/>
                </a:lnTo>
                <a:lnTo>
                  <a:pt x="2036" y="404"/>
                </a:lnTo>
                <a:lnTo>
                  <a:pt x="2038" y="391"/>
                </a:lnTo>
                <a:lnTo>
                  <a:pt x="2043" y="378"/>
                </a:lnTo>
                <a:lnTo>
                  <a:pt x="2053" y="362"/>
                </a:lnTo>
                <a:lnTo>
                  <a:pt x="2060" y="344"/>
                </a:lnTo>
                <a:lnTo>
                  <a:pt x="2058" y="334"/>
                </a:lnTo>
                <a:lnTo>
                  <a:pt x="2044" y="350"/>
                </a:lnTo>
                <a:lnTo>
                  <a:pt x="2043" y="359"/>
                </a:lnTo>
                <a:lnTo>
                  <a:pt x="2041" y="367"/>
                </a:lnTo>
                <a:lnTo>
                  <a:pt x="2034" y="369"/>
                </a:lnTo>
                <a:lnTo>
                  <a:pt x="2011" y="389"/>
                </a:lnTo>
                <a:lnTo>
                  <a:pt x="2011" y="385"/>
                </a:lnTo>
                <a:lnTo>
                  <a:pt x="2018" y="369"/>
                </a:lnTo>
                <a:lnTo>
                  <a:pt x="2021" y="364"/>
                </a:lnTo>
                <a:lnTo>
                  <a:pt x="2027" y="359"/>
                </a:lnTo>
                <a:lnTo>
                  <a:pt x="2034" y="346"/>
                </a:lnTo>
                <a:lnTo>
                  <a:pt x="2057" y="308"/>
                </a:lnTo>
                <a:lnTo>
                  <a:pt x="2066" y="296"/>
                </a:lnTo>
                <a:lnTo>
                  <a:pt x="2070" y="297"/>
                </a:lnTo>
                <a:lnTo>
                  <a:pt x="2077" y="294"/>
                </a:lnTo>
                <a:lnTo>
                  <a:pt x="2085" y="287"/>
                </a:lnTo>
                <a:lnTo>
                  <a:pt x="2084" y="307"/>
                </a:lnTo>
                <a:lnTo>
                  <a:pt x="2090" y="306"/>
                </a:lnTo>
                <a:lnTo>
                  <a:pt x="2107" y="287"/>
                </a:lnTo>
                <a:lnTo>
                  <a:pt x="2120" y="284"/>
                </a:lnTo>
                <a:lnTo>
                  <a:pt x="2136" y="281"/>
                </a:lnTo>
                <a:lnTo>
                  <a:pt x="2144" y="273"/>
                </a:lnTo>
                <a:lnTo>
                  <a:pt x="2155" y="270"/>
                </a:lnTo>
                <a:lnTo>
                  <a:pt x="2167" y="274"/>
                </a:lnTo>
                <a:lnTo>
                  <a:pt x="2178" y="279"/>
                </a:lnTo>
                <a:lnTo>
                  <a:pt x="2181" y="281"/>
                </a:lnTo>
                <a:lnTo>
                  <a:pt x="2184" y="286"/>
                </a:lnTo>
                <a:lnTo>
                  <a:pt x="2193" y="286"/>
                </a:lnTo>
                <a:lnTo>
                  <a:pt x="2194" y="279"/>
                </a:lnTo>
                <a:lnTo>
                  <a:pt x="2197" y="275"/>
                </a:lnTo>
                <a:lnTo>
                  <a:pt x="2202" y="278"/>
                </a:lnTo>
                <a:lnTo>
                  <a:pt x="2205" y="284"/>
                </a:lnTo>
                <a:lnTo>
                  <a:pt x="2224" y="279"/>
                </a:lnTo>
                <a:lnTo>
                  <a:pt x="2231" y="279"/>
                </a:lnTo>
                <a:lnTo>
                  <a:pt x="2231" y="278"/>
                </a:lnTo>
                <a:lnTo>
                  <a:pt x="2230" y="275"/>
                </a:lnTo>
                <a:lnTo>
                  <a:pt x="2225" y="272"/>
                </a:lnTo>
                <a:lnTo>
                  <a:pt x="2221" y="267"/>
                </a:lnTo>
                <a:lnTo>
                  <a:pt x="2215" y="263"/>
                </a:lnTo>
                <a:lnTo>
                  <a:pt x="2215" y="252"/>
                </a:lnTo>
                <a:lnTo>
                  <a:pt x="2213" y="246"/>
                </a:lnTo>
                <a:lnTo>
                  <a:pt x="2211" y="242"/>
                </a:lnTo>
                <a:lnTo>
                  <a:pt x="2209" y="238"/>
                </a:lnTo>
                <a:lnTo>
                  <a:pt x="2202" y="238"/>
                </a:lnTo>
                <a:lnTo>
                  <a:pt x="2187" y="240"/>
                </a:lnTo>
                <a:lnTo>
                  <a:pt x="2179" y="238"/>
                </a:lnTo>
                <a:lnTo>
                  <a:pt x="2171" y="233"/>
                </a:lnTo>
                <a:lnTo>
                  <a:pt x="2171" y="222"/>
                </a:lnTo>
                <a:lnTo>
                  <a:pt x="2168" y="216"/>
                </a:lnTo>
                <a:lnTo>
                  <a:pt x="2160" y="216"/>
                </a:lnTo>
                <a:lnTo>
                  <a:pt x="2150" y="221"/>
                </a:lnTo>
                <a:lnTo>
                  <a:pt x="2141" y="224"/>
                </a:lnTo>
                <a:lnTo>
                  <a:pt x="2111" y="222"/>
                </a:lnTo>
                <a:lnTo>
                  <a:pt x="2101" y="229"/>
                </a:lnTo>
                <a:lnTo>
                  <a:pt x="2092" y="232"/>
                </a:lnTo>
                <a:lnTo>
                  <a:pt x="2085" y="240"/>
                </a:lnTo>
                <a:lnTo>
                  <a:pt x="2080" y="242"/>
                </a:lnTo>
                <a:lnTo>
                  <a:pt x="2055" y="237"/>
                </a:lnTo>
                <a:lnTo>
                  <a:pt x="2047" y="238"/>
                </a:lnTo>
                <a:lnTo>
                  <a:pt x="2036" y="227"/>
                </a:lnTo>
                <a:lnTo>
                  <a:pt x="2030" y="217"/>
                </a:lnTo>
                <a:lnTo>
                  <a:pt x="2011" y="208"/>
                </a:lnTo>
                <a:lnTo>
                  <a:pt x="1995" y="210"/>
                </a:lnTo>
                <a:lnTo>
                  <a:pt x="1990" y="209"/>
                </a:lnTo>
                <a:lnTo>
                  <a:pt x="1983" y="216"/>
                </a:lnTo>
                <a:lnTo>
                  <a:pt x="1982" y="213"/>
                </a:lnTo>
                <a:lnTo>
                  <a:pt x="1983" y="200"/>
                </a:lnTo>
                <a:lnTo>
                  <a:pt x="1988" y="194"/>
                </a:lnTo>
                <a:lnTo>
                  <a:pt x="1995" y="190"/>
                </a:lnTo>
                <a:lnTo>
                  <a:pt x="2011" y="171"/>
                </a:lnTo>
                <a:lnTo>
                  <a:pt x="2020" y="165"/>
                </a:lnTo>
                <a:lnTo>
                  <a:pt x="2021" y="160"/>
                </a:lnTo>
                <a:lnTo>
                  <a:pt x="2018" y="159"/>
                </a:lnTo>
                <a:lnTo>
                  <a:pt x="2007" y="160"/>
                </a:lnTo>
                <a:lnTo>
                  <a:pt x="1996" y="163"/>
                </a:lnTo>
                <a:lnTo>
                  <a:pt x="1985" y="170"/>
                </a:lnTo>
                <a:lnTo>
                  <a:pt x="1969" y="179"/>
                </a:lnTo>
                <a:lnTo>
                  <a:pt x="1958" y="193"/>
                </a:lnTo>
                <a:lnTo>
                  <a:pt x="1947" y="199"/>
                </a:lnTo>
                <a:lnTo>
                  <a:pt x="1936" y="208"/>
                </a:lnTo>
                <a:lnTo>
                  <a:pt x="1921" y="211"/>
                </a:lnTo>
                <a:lnTo>
                  <a:pt x="1909" y="215"/>
                </a:lnTo>
                <a:lnTo>
                  <a:pt x="1890" y="229"/>
                </a:lnTo>
                <a:lnTo>
                  <a:pt x="1877" y="230"/>
                </a:lnTo>
                <a:lnTo>
                  <a:pt x="1856" y="227"/>
                </a:lnTo>
                <a:lnTo>
                  <a:pt x="1853" y="232"/>
                </a:lnTo>
                <a:lnTo>
                  <a:pt x="1851" y="230"/>
                </a:lnTo>
                <a:lnTo>
                  <a:pt x="1854" y="219"/>
                </a:lnTo>
                <a:lnTo>
                  <a:pt x="1854" y="209"/>
                </a:lnTo>
                <a:lnTo>
                  <a:pt x="1848" y="203"/>
                </a:lnTo>
                <a:lnTo>
                  <a:pt x="1811" y="226"/>
                </a:lnTo>
                <a:lnTo>
                  <a:pt x="1799" y="229"/>
                </a:lnTo>
                <a:lnTo>
                  <a:pt x="1790" y="227"/>
                </a:lnTo>
                <a:lnTo>
                  <a:pt x="1785" y="221"/>
                </a:lnTo>
                <a:lnTo>
                  <a:pt x="1792" y="213"/>
                </a:lnTo>
                <a:lnTo>
                  <a:pt x="1831" y="179"/>
                </a:lnTo>
                <a:lnTo>
                  <a:pt x="1872" y="145"/>
                </a:lnTo>
                <a:lnTo>
                  <a:pt x="1892" y="138"/>
                </a:lnTo>
                <a:lnTo>
                  <a:pt x="1915" y="118"/>
                </a:lnTo>
                <a:lnTo>
                  <a:pt x="1910" y="118"/>
                </a:lnTo>
                <a:lnTo>
                  <a:pt x="1896" y="111"/>
                </a:lnTo>
                <a:lnTo>
                  <a:pt x="1870" y="111"/>
                </a:lnTo>
                <a:lnTo>
                  <a:pt x="1853" y="103"/>
                </a:lnTo>
                <a:lnTo>
                  <a:pt x="1844" y="104"/>
                </a:lnTo>
                <a:lnTo>
                  <a:pt x="1831" y="111"/>
                </a:lnTo>
                <a:lnTo>
                  <a:pt x="1824" y="112"/>
                </a:lnTo>
                <a:lnTo>
                  <a:pt x="1812" y="106"/>
                </a:lnTo>
                <a:lnTo>
                  <a:pt x="1805" y="96"/>
                </a:lnTo>
                <a:lnTo>
                  <a:pt x="1792" y="92"/>
                </a:lnTo>
                <a:lnTo>
                  <a:pt x="1785" y="86"/>
                </a:lnTo>
                <a:lnTo>
                  <a:pt x="1776" y="84"/>
                </a:lnTo>
                <a:lnTo>
                  <a:pt x="1772" y="81"/>
                </a:lnTo>
                <a:lnTo>
                  <a:pt x="1765" y="74"/>
                </a:lnTo>
                <a:lnTo>
                  <a:pt x="1757" y="68"/>
                </a:lnTo>
                <a:lnTo>
                  <a:pt x="1747" y="64"/>
                </a:lnTo>
                <a:lnTo>
                  <a:pt x="1721" y="63"/>
                </a:lnTo>
                <a:lnTo>
                  <a:pt x="1713" y="68"/>
                </a:lnTo>
                <a:lnTo>
                  <a:pt x="1702" y="68"/>
                </a:lnTo>
                <a:lnTo>
                  <a:pt x="1695" y="66"/>
                </a:lnTo>
                <a:lnTo>
                  <a:pt x="1695" y="64"/>
                </a:lnTo>
                <a:lnTo>
                  <a:pt x="1693" y="63"/>
                </a:lnTo>
                <a:lnTo>
                  <a:pt x="1679" y="59"/>
                </a:lnTo>
                <a:lnTo>
                  <a:pt x="1675" y="55"/>
                </a:lnTo>
                <a:lnTo>
                  <a:pt x="1665" y="58"/>
                </a:lnTo>
                <a:lnTo>
                  <a:pt x="1661" y="58"/>
                </a:lnTo>
                <a:lnTo>
                  <a:pt x="1660" y="55"/>
                </a:lnTo>
                <a:lnTo>
                  <a:pt x="1651" y="57"/>
                </a:lnTo>
                <a:lnTo>
                  <a:pt x="1643" y="34"/>
                </a:lnTo>
                <a:lnTo>
                  <a:pt x="1640" y="33"/>
                </a:lnTo>
                <a:lnTo>
                  <a:pt x="1629" y="1"/>
                </a:lnTo>
                <a:lnTo>
                  <a:pt x="1622" y="0"/>
                </a:lnTo>
                <a:lnTo>
                  <a:pt x="1617" y="0"/>
                </a:lnTo>
                <a:lnTo>
                  <a:pt x="1617" y="36"/>
                </a:lnTo>
                <a:lnTo>
                  <a:pt x="1558" y="36"/>
                </a:lnTo>
                <a:lnTo>
                  <a:pt x="1503" y="36"/>
                </a:lnTo>
                <a:lnTo>
                  <a:pt x="1491" y="36"/>
                </a:lnTo>
                <a:lnTo>
                  <a:pt x="1445" y="36"/>
                </a:lnTo>
                <a:lnTo>
                  <a:pt x="1397" y="36"/>
                </a:lnTo>
                <a:lnTo>
                  <a:pt x="1344" y="36"/>
                </a:lnTo>
                <a:lnTo>
                  <a:pt x="1294" y="36"/>
                </a:lnTo>
                <a:lnTo>
                  <a:pt x="1277" y="36"/>
                </a:lnTo>
                <a:lnTo>
                  <a:pt x="1130" y="36"/>
                </a:lnTo>
                <a:lnTo>
                  <a:pt x="1086" y="36"/>
                </a:lnTo>
                <a:lnTo>
                  <a:pt x="1032" y="36"/>
                </a:lnTo>
                <a:lnTo>
                  <a:pt x="983" y="36"/>
                </a:lnTo>
                <a:lnTo>
                  <a:pt x="936" y="36"/>
                </a:lnTo>
                <a:lnTo>
                  <a:pt x="888" y="36"/>
                </a:lnTo>
                <a:lnTo>
                  <a:pt x="834" y="36"/>
                </a:lnTo>
                <a:lnTo>
                  <a:pt x="802" y="36"/>
                </a:lnTo>
                <a:lnTo>
                  <a:pt x="753" y="34"/>
                </a:lnTo>
                <a:lnTo>
                  <a:pt x="699" y="34"/>
                </a:lnTo>
                <a:lnTo>
                  <a:pt x="649" y="34"/>
                </a:lnTo>
                <a:lnTo>
                  <a:pt x="580" y="34"/>
                </a:lnTo>
                <a:lnTo>
                  <a:pt x="471" y="34"/>
                </a:lnTo>
                <a:lnTo>
                  <a:pt x="418" y="34"/>
                </a:lnTo>
                <a:lnTo>
                  <a:pt x="365" y="34"/>
                </a:lnTo>
                <a:lnTo>
                  <a:pt x="320" y="34"/>
                </a:lnTo>
                <a:lnTo>
                  <a:pt x="270" y="34"/>
                </a:lnTo>
                <a:lnTo>
                  <a:pt x="218" y="34"/>
                </a:lnTo>
                <a:lnTo>
                  <a:pt x="167" y="34"/>
                </a:lnTo>
                <a:lnTo>
                  <a:pt x="105" y="34"/>
                </a:lnTo>
                <a:lnTo>
                  <a:pt x="108" y="43"/>
                </a:lnTo>
                <a:lnTo>
                  <a:pt x="113" y="50"/>
                </a:lnTo>
                <a:lnTo>
                  <a:pt x="121" y="50"/>
                </a:lnTo>
                <a:lnTo>
                  <a:pt x="129" y="53"/>
                </a:lnTo>
                <a:lnTo>
                  <a:pt x="133" y="58"/>
                </a:lnTo>
                <a:lnTo>
                  <a:pt x="132" y="59"/>
                </a:lnTo>
                <a:lnTo>
                  <a:pt x="128" y="57"/>
                </a:lnTo>
                <a:lnTo>
                  <a:pt x="124" y="58"/>
                </a:lnTo>
                <a:lnTo>
                  <a:pt x="124" y="66"/>
                </a:lnTo>
                <a:lnTo>
                  <a:pt x="119" y="74"/>
                </a:lnTo>
                <a:lnTo>
                  <a:pt x="116" y="75"/>
                </a:lnTo>
                <a:lnTo>
                  <a:pt x="116" y="76"/>
                </a:lnTo>
                <a:lnTo>
                  <a:pt x="122" y="81"/>
                </a:lnTo>
                <a:lnTo>
                  <a:pt x="127" y="84"/>
                </a:lnTo>
                <a:lnTo>
                  <a:pt x="128" y="87"/>
                </a:lnTo>
                <a:lnTo>
                  <a:pt x="133" y="103"/>
                </a:lnTo>
                <a:lnTo>
                  <a:pt x="133" y="119"/>
                </a:lnTo>
                <a:lnTo>
                  <a:pt x="132" y="133"/>
                </a:lnTo>
                <a:lnTo>
                  <a:pt x="130" y="133"/>
                </a:lnTo>
                <a:lnTo>
                  <a:pt x="127" y="125"/>
                </a:lnTo>
                <a:lnTo>
                  <a:pt x="124" y="125"/>
                </a:lnTo>
                <a:lnTo>
                  <a:pt x="118" y="127"/>
                </a:lnTo>
                <a:lnTo>
                  <a:pt x="111" y="143"/>
                </a:lnTo>
                <a:lnTo>
                  <a:pt x="101" y="150"/>
                </a:lnTo>
                <a:lnTo>
                  <a:pt x="98" y="155"/>
                </a:lnTo>
                <a:lnTo>
                  <a:pt x="101" y="156"/>
                </a:lnTo>
                <a:lnTo>
                  <a:pt x="101" y="162"/>
                </a:lnTo>
                <a:lnTo>
                  <a:pt x="92" y="162"/>
                </a:lnTo>
                <a:lnTo>
                  <a:pt x="92" y="151"/>
                </a:lnTo>
                <a:lnTo>
                  <a:pt x="101" y="130"/>
                </a:lnTo>
                <a:lnTo>
                  <a:pt x="103" y="127"/>
                </a:lnTo>
                <a:lnTo>
                  <a:pt x="109" y="124"/>
                </a:lnTo>
                <a:lnTo>
                  <a:pt x="111" y="122"/>
                </a:lnTo>
                <a:lnTo>
                  <a:pt x="112" y="112"/>
                </a:lnTo>
                <a:lnTo>
                  <a:pt x="109" y="104"/>
                </a:lnTo>
                <a:lnTo>
                  <a:pt x="98" y="106"/>
                </a:lnTo>
                <a:lnTo>
                  <a:pt x="84" y="100"/>
                </a:lnTo>
                <a:lnTo>
                  <a:pt x="70" y="101"/>
                </a:lnTo>
                <a:lnTo>
                  <a:pt x="58" y="98"/>
                </a:lnTo>
                <a:lnTo>
                  <a:pt x="48" y="98"/>
                </a:lnTo>
                <a:lnTo>
                  <a:pt x="19" y="87"/>
                </a:lnTo>
                <a:lnTo>
                  <a:pt x="9" y="81"/>
                </a:lnTo>
                <a:lnTo>
                  <a:pt x="4" y="86"/>
                </a:lnTo>
                <a:lnTo>
                  <a:pt x="1" y="96"/>
                </a:lnTo>
                <a:lnTo>
                  <a:pt x="0" y="106"/>
                </a:lnTo>
                <a:lnTo>
                  <a:pt x="3" y="113"/>
                </a:lnTo>
                <a:lnTo>
                  <a:pt x="6" y="122"/>
                </a:lnTo>
                <a:lnTo>
                  <a:pt x="15" y="131"/>
                </a:lnTo>
                <a:lnTo>
                  <a:pt x="21" y="147"/>
                </a:lnTo>
                <a:lnTo>
                  <a:pt x="28" y="181"/>
                </a:lnTo>
                <a:lnTo>
                  <a:pt x="32" y="193"/>
                </a:lnTo>
                <a:lnTo>
                  <a:pt x="33" y="194"/>
                </a:lnTo>
                <a:lnTo>
                  <a:pt x="38" y="188"/>
                </a:lnTo>
                <a:lnTo>
                  <a:pt x="42" y="193"/>
                </a:lnTo>
                <a:lnTo>
                  <a:pt x="41" y="199"/>
                </a:lnTo>
                <a:lnTo>
                  <a:pt x="37" y="205"/>
                </a:lnTo>
                <a:lnTo>
                  <a:pt x="37" y="211"/>
                </a:lnTo>
                <a:lnTo>
                  <a:pt x="38" y="215"/>
                </a:lnTo>
                <a:lnTo>
                  <a:pt x="42" y="216"/>
                </a:lnTo>
                <a:lnTo>
                  <a:pt x="46" y="215"/>
                </a:lnTo>
                <a:lnTo>
                  <a:pt x="47" y="217"/>
                </a:lnTo>
                <a:lnTo>
                  <a:pt x="46" y="225"/>
                </a:lnTo>
                <a:lnTo>
                  <a:pt x="47" y="236"/>
                </a:lnTo>
                <a:lnTo>
                  <a:pt x="46" y="240"/>
                </a:lnTo>
                <a:lnTo>
                  <a:pt x="43" y="238"/>
                </a:lnTo>
                <a:lnTo>
                  <a:pt x="42" y="229"/>
                </a:lnTo>
                <a:lnTo>
                  <a:pt x="38" y="225"/>
                </a:lnTo>
                <a:lnTo>
                  <a:pt x="37" y="238"/>
                </a:lnTo>
                <a:lnTo>
                  <a:pt x="39" y="246"/>
                </a:lnTo>
                <a:lnTo>
                  <a:pt x="47" y="252"/>
                </a:lnTo>
                <a:lnTo>
                  <a:pt x="68" y="251"/>
                </a:lnTo>
                <a:lnTo>
                  <a:pt x="74" y="257"/>
                </a:lnTo>
                <a:lnTo>
                  <a:pt x="81" y="260"/>
                </a:lnTo>
                <a:lnTo>
                  <a:pt x="80" y="264"/>
                </a:lnTo>
                <a:lnTo>
                  <a:pt x="68" y="259"/>
                </a:lnTo>
                <a:lnTo>
                  <a:pt x="48" y="262"/>
                </a:lnTo>
                <a:lnTo>
                  <a:pt x="46" y="264"/>
                </a:lnTo>
                <a:lnTo>
                  <a:pt x="44" y="269"/>
                </a:lnTo>
                <a:lnTo>
                  <a:pt x="43" y="285"/>
                </a:lnTo>
                <a:lnTo>
                  <a:pt x="43" y="291"/>
                </a:lnTo>
                <a:lnTo>
                  <a:pt x="47" y="295"/>
                </a:lnTo>
                <a:lnTo>
                  <a:pt x="44" y="301"/>
                </a:lnTo>
                <a:lnTo>
                  <a:pt x="46" y="312"/>
                </a:lnTo>
                <a:lnTo>
                  <a:pt x="42" y="321"/>
                </a:lnTo>
                <a:lnTo>
                  <a:pt x="41" y="353"/>
                </a:lnTo>
                <a:lnTo>
                  <a:pt x="37" y="366"/>
                </a:lnTo>
                <a:lnTo>
                  <a:pt x="38" y="409"/>
                </a:lnTo>
                <a:lnTo>
                  <a:pt x="36" y="419"/>
                </a:lnTo>
                <a:lnTo>
                  <a:pt x="36" y="431"/>
                </a:lnTo>
                <a:lnTo>
                  <a:pt x="30" y="457"/>
                </a:lnTo>
                <a:lnTo>
                  <a:pt x="28" y="464"/>
                </a:lnTo>
                <a:lnTo>
                  <a:pt x="30" y="466"/>
                </a:lnTo>
                <a:lnTo>
                  <a:pt x="31" y="466"/>
                </a:lnTo>
                <a:lnTo>
                  <a:pt x="32" y="474"/>
                </a:lnTo>
                <a:lnTo>
                  <a:pt x="26" y="478"/>
                </a:lnTo>
                <a:lnTo>
                  <a:pt x="20" y="488"/>
                </a:lnTo>
                <a:lnTo>
                  <a:pt x="15" y="515"/>
                </a:lnTo>
                <a:lnTo>
                  <a:pt x="17" y="529"/>
                </a:lnTo>
                <a:lnTo>
                  <a:pt x="20" y="555"/>
                </a:lnTo>
                <a:lnTo>
                  <a:pt x="27" y="576"/>
                </a:lnTo>
                <a:lnTo>
                  <a:pt x="28" y="580"/>
                </a:lnTo>
                <a:lnTo>
                  <a:pt x="31" y="590"/>
                </a:lnTo>
                <a:lnTo>
                  <a:pt x="39" y="624"/>
                </a:lnTo>
                <a:lnTo>
                  <a:pt x="36" y="646"/>
                </a:lnTo>
                <a:lnTo>
                  <a:pt x="36" y="667"/>
                </a:lnTo>
                <a:lnTo>
                  <a:pt x="30" y="678"/>
                </a:lnTo>
                <a:lnTo>
                  <a:pt x="22" y="688"/>
                </a:lnTo>
                <a:lnTo>
                  <a:pt x="22" y="697"/>
                </a:lnTo>
                <a:lnTo>
                  <a:pt x="24" y="701"/>
                </a:lnTo>
                <a:lnTo>
                  <a:pt x="30" y="706"/>
                </a:lnTo>
                <a:lnTo>
                  <a:pt x="54" y="747"/>
                </a:lnTo>
                <a:lnTo>
                  <a:pt x="55" y="752"/>
                </a:lnTo>
                <a:lnTo>
                  <a:pt x="54" y="758"/>
                </a:lnTo>
                <a:lnTo>
                  <a:pt x="54" y="769"/>
                </a:lnTo>
                <a:lnTo>
                  <a:pt x="63" y="806"/>
                </a:lnTo>
                <a:lnTo>
                  <a:pt x="69" y="813"/>
                </a:lnTo>
                <a:lnTo>
                  <a:pt x="78" y="824"/>
                </a:lnTo>
                <a:lnTo>
                  <a:pt x="95" y="841"/>
                </a:lnTo>
                <a:lnTo>
                  <a:pt x="98" y="850"/>
                </a:lnTo>
                <a:lnTo>
                  <a:pt x="98" y="857"/>
                </a:lnTo>
                <a:lnTo>
                  <a:pt x="100" y="862"/>
                </a:lnTo>
                <a:lnTo>
                  <a:pt x="108" y="868"/>
                </a:lnTo>
                <a:lnTo>
                  <a:pt x="114" y="868"/>
                </a:lnTo>
                <a:lnTo>
                  <a:pt x="116" y="872"/>
                </a:lnTo>
                <a:lnTo>
                  <a:pt x="119" y="872"/>
                </a:lnTo>
                <a:lnTo>
                  <a:pt x="122" y="870"/>
                </a:lnTo>
                <a:lnTo>
                  <a:pt x="123" y="868"/>
                </a:lnTo>
                <a:lnTo>
                  <a:pt x="124" y="854"/>
                </a:lnTo>
                <a:lnTo>
                  <a:pt x="138" y="854"/>
                </a:lnTo>
                <a:lnTo>
                  <a:pt x="150" y="859"/>
                </a:lnTo>
                <a:lnTo>
                  <a:pt x="144" y="864"/>
                </a:lnTo>
                <a:lnTo>
                  <a:pt x="138" y="865"/>
                </a:lnTo>
                <a:lnTo>
                  <a:pt x="133" y="870"/>
                </a:lnTo>
                <a:lnTo>
                  <a:pt x="134" y="876"/>
                </a:lnTo>
                <a:lnTo>
                  <a:pt x="144" y="894"/>
                </a:lnTo>
                <a:lnTo>
                  <a:pt x="145" y="899"/>
                </a:lnTo>
                <a:lnTo>
                  <a:pt x="137" y="893"/>
                </a:lnTo>
                <a:lnTo>
                  <a:pt x="130" y="886"/>
                </a:lnTo>
                <a:lnTo>
                  <a:pt x="129" y="881"/>
                </a:lnTo>
                <a:lnTo>
                  <a:pt x="124" y="880"/>
                </a:lnTo>
                <a:lnTo>
                  <a:pt x="123" y="887"/>
                </a:lnTo>
                <a:lnTo>
                  <a:pt x="124" y="894"/>
                </a:lnTo>
                <a:lnTo>
                  <a:pt x="129" y="905"/>
                </a:lnTo>
                <a:lnTo>
                  <a:pt x="133" y="925"/>
                </a:lnTo>
                <a:lnTo>
                  <a:pt x="143" y="934"/>
                </a:lnTo>
                <a:lnTo>
                  <a:pt x="155" y="936"/>
                </a:lnTo>
                <a:lnTo>
                  <a:pt x="161" y="946"/>
                </a:lnTo>
                <a:lnTo>
                  <a:pt x="161" y="958"/>
                </a:lnTo>
                <a:lnTo>
                  <a:pt x="155" y="963"/>
                </a:lnTo>
                <a:lnTo>
                  <a:pt x="155" y="977"/>
                </a:lnTo>
                <a:lnTo>
                  <a:pt x="157" y="980"/>
                </a:lnTo>
                <a:lnTo>
                  <a:pt x="180" y="1004"/>
                </a:lnTo>
                <a:lnTo>
                  <a:pt x="192" y="1023"/>
                </a:lnTo>
                <a:lnTo>
                  <a:pt x="207" y="1038"/>
                </a:lnTo>
                <a:lnTo>
                  <a:pt x="213" y="1042"/>
                </a:lnTo>
                <a:lnTo>
                  <a:pt x="214" y="1053"/>
                </a:lnTo>
                <a:lnTo>
                  <a:pt x="223" y="1056"/>
                </a:lnTo>
                <a:lnTo>
                  <a:pt x="227" y="1064"/>
                </a:lnTo>
                <a:lnTo>
                  <a:pt x="227" y="1066"/>
                </a:lnTo>
                <a:lnTo>
                  <a:pt x="226" y="1072"/>
                </a:lnTo>
                <a:lnTo>
                  <a:pt x="226" y="1081"/>
                </a:lnTo>
                <a:lnTo>
                  <a:pt x="229" y="1096"/>
                </a:lnTo>
                <a:lnTo>
                  <a:pt x="231" y="1099"/>
                </a:lnTo>
                <a:lnTo>
                  <a:pt x="238" y="1102"/>
                </a:lnTo>
                <a:lnTo>
                  <a:pt x="257" y="1104"/>
                </a:lnTo>
                <a:lnTo>
                  <a:pt x="268" y="1110"/>
                </a:lnTo>
                <a:lnTo>
                  <a:pt x="273" y="1108"/>
                </a:lnTo>
                <a:lnTo>
                  <a:pt x="280" y="1109"/>
                </a:lnTo>
                <a:lnTo>
                  <a:pt x="289" y="1114"/>
                </a:lnTo>
                <a:lnTo>
                  <a:pt x="299" y="1118"/>
                </a:lnTo>
                <a:lnTo>
                  <a:pt x="302" y="1124"/>
                </a:lnTo>
                <a:lnTo>
                  <a:pt x="318" y="1130"/>
                </a:lnTo>
                <a:lnTo>
                  <a:pt x="324" y="1134"/>
                </a:lnTo>
                <a:lnTo>
                  <a:pt x="328" y="1137"/>
                </a:lnTo>
                <a:lnTo>
                  <a:pt x="331" y="1131"/>
                </a:lnTo>
                <a:lnTo>
                  <a:pt x="336" y="1131"/>
                </a:lnTo>
                <a:lnTo>
                  <a:pt x="339" y="1134"/>
                </a:lnTo>
                <a:lnTo>
                  <a:pt x="348" y="1141"/>
                </a:lnTo>
                <a:lnTo>
                  <a:pt x="349" y="1151"/>
                </a:lnTo>
                <a:lnTo>
                  <a:pt x="350" y="1153"/>
                </a:lnTo>
                <a:lnTo>
                  <a:pt x="364" y="1155"/>
                </a:lnTo>
                <a:lnTo>
                  <a:pt x="376" y="1161"/>
                </a:lnTo>
                <a:lnTo>
                  <a:pt x="383" y="1167"/>
                </a:lnTo>
                <a:lnTo>
                  <a:pt x="397" y="1183"/>
                </a:lnTo>
                <a:lnTo>
                  <a:pt x="406" y="1192"/>
                </a:lnTo>
                <a:lnTo>
                  <a:pt x="412" y="1201"/>
                </a:lnTo>
                <a:lnTo>
                  <a:pt x="415" y="1227"/>
                </a:lnTo>
                <a:lnTo>
                  <a:pt x="417" y="1233"/>
                </a:lnTo>
                <a:lnTo>
                  <a:pt x="541" y="1223"/>
                </a:lnTo>
                <a:lnTo>
                  <a:pt x="542" y="1230"/>
                </a:lnTo>
                <a:lnTo>
                  <a:pt x="751" y="1307"/>
                </a:lnTo>
                <a:lnTo>
                  <a:pt x="854" y="1307"/>
                </a:lnTo>
                <a:lnTo>
                  <a:pt x="898" y="1307"/>
                </a:lnTo>
                <a:lnTo>
                  <a:pt x="899" y="1277"/>
                </a:lnTo>
                <a:lnTo>
                  <a:pt x="989" y="1276"/>
                </a:lnTo>
                <a:lnTo>
                  <a:pt x="999" y="1282"/>
                </a:lnTo>
                <a:lnTo>
                  <a:pt x="1004" y="1285"/>
                </a:lnTo>
                <a:lnTo>
                  <a:pt x="1011" y="1297"/>
                </a:lnTo>
                <a:lnTo>
                  <a:pt x="1023" y="1303"/>
                </a:lnTo>
                <a:lnTo>
                  <a:pt x="1032" y="1316"/>
                </a:lnTo>
                <a:lnTo>
                  <a:pt x="1052" y="1333"/>
                </a:lnTo>
                <a:lnTo>
                  <a:pt x="1081" y="1352"/>
                </a:lnTo>
                <a:lnTo>
                  <a:pt x="1095" y="1403"/>
                </a:lnTo>
                <a:lnTo>
                  <a:pt x="1109" y="1421"/>
                </a:lnTo>
                <a:lnTo>
                  <a:pt x="1128" y="1437"/>
                </a:lnTo>
                <a:lnTo>
                  <a:pt x="1152" y="1453"/>
                </a:lnTo>
                <a:lnTo>
                  <a:pt x="1176" y="1458"/>
                </a:lnTo>
                <a:lnTo>
                  <a:pt x="1199" y="1411"/>
                </a:lnTo>
                <a:lnTo>
                  <a:pt x="1202" y="1408"/>
                </a:lnTo>
                <a:lnTo>
                  <a:pt x="1213" y="1403"/>
                </a:lnTo>
                <a:lnTo>
                  <a:pt x="1224" y="1406"/>
                </a:lnTo>
                <a:lnTo>
                  <a:pt x="1269" y="1404"/>
                </a:lnTo>
                <a:lnTo>
                  <a:pt x="1277" y="1414"/>
                </a:lnTo>
                <a:lnTo>
                  <a:pt x="1294" y="1430"/>
                </a:lnTo>
                <a:lnTo>
                  <a:pt x="1300" y="1440"/>
                </a:lnTo>
                <a:lnTo>
                  <a:pt x="1311" y="1448"/>
                </a:lnTo>
                <a:lnTo>
                  <a:pt x="1331" y="1494"/>
                </a:lnTo>
                <a:lnTo>
                  <a:pt x="1347" y="1511"/>
                </a:lnTo>
                <a:lnTo>
                  <a:pt x="1355" y="1531"/>
                </a:lnTo>
                <a:lnTo>
                  <a:pt x="1372" y="1542"/>
                </a:lnTo>
                <a:lnTo>
                  <a:pt x="1387" y="1589"/>
                </a:lnTo>
                <a:lnTo>
                  <a:pt x="1404" y="1615"/>
                </a:lnTo>
                <a:lnTo>
                  <a:pt x="1421" y="1626"/>
                </a:lnTo>
                <a:lnTo>
                  <a:pt x="1435" y="1628"/>
                </a:lnTo>
                <a:lnTo>
                  <a:pt x="1450" y="1636"/>
                </a:lnTo>
                <a:lnTo>
                  <a:pt x="1477" y="1639"/>
                </a:lnTo>
                <a:lnTo>
                  <a:pt x="1495" y="1647"/>
                </a:lnTo>
                <a:lnTo>
                  <a:pt x="1512" y="1648"/>
                </a:lnTo>
                <a:lnTo>
                  <a:pt x="1514" y="1647"/>
                </a:lnTo>
                <a:lnTo>
                  <a:pt x="1509" y="1644"/>
                </a:lnTo>
                <a:lnTo>
                  <a:pt x="1505" y="1632"/>
                </a:lnTo>
                <a:lnTo>
                  <a:pt x="1503" y="1625"/>
                </a:lnTo>
                <a:lnTo>
                  <a:pt x="1501" y="1624"/>
                </a:lnTo>
                <a:lnTo>
                  <a:pt x="1495" y="1598"/>
                </a:lnTo>
                <a:lnTo>
                  <a:pt x="1494" y="1588"/>
                </a:lnTo>
                <a:lnTo>
                  <a:pt x="1499" y="1585"/>
                </a:lnTo>
                <a:lnTo>
                  <a:pt x="1499" y="1572"/>
                </a:lnTo>
                <a:lnTo>
                  <a:pt x="1498" y="1571"/>
                </a:lnTo>
                <a:lnTo>
                  <a:pt x="1491" y="1570"/>
                </a:lnTo>
                <a:lnTo>
                  <a:pt x="1489" y="1567"/>
                </a:lnTo>
                <a:lnTo>
                  <a:pt x="1490" y="1564"/>
                </a:lnTo>
                <a:lnTo>
                  <a:pt x="1498" y="1564"/>
                </a:lnTo>
                <a:lnTo>
                  <a:pt x="1500" y="1566"/>
                </a:lnTo>
                <a:lnTo>
                  <a:pt x="1505" y="1564"/>
                </a:lnTo>
                <a:lnTo>
                  <a:pt x="1506" y="1556"/>
                </a:lnTo>
                <a:lnTo>
                  <a:pt x="1506" y="1543"/>
                </a:lnTo>
                <a:lnTo>
                  <a:pt x="1501" y="1533"/>
                </a:lnTo>
                <a:lnTo>
                  <a:pt x="1516" y="1531"/>
                </a:lnTo>
                <a:lnTo>
                  <a:pt x="1521" y="1521"/>
                </a:lnTo>
                <a:lnTo>
                  <a:pt x="1520" y="1518"/>
                </a:lnTo>
                <a:lnTo>
                  <a:pt x="1515" y="1519"/>
                </a:lnTo>
                <a:lnTo>
                  <a:pt x="1515" y="1515"/>
                </a:lnTo>
                <a:lnTo>
                  <a:pt x="1525" y="1508"/>
                </a:lnTo>
                <a:lnTo>
                  <a:pt x="1528" y="1510"/>
                </a:lnTo>
                <a:lnTo>
                  <a:pt x="1533" y="1502"/>
                </a:lnTo>
                <a:lnTo>
                  <a:pt x="1534" y="1500"/>
                </a:lnTo>
                <a:lnTo>
                  <a:pt x="1537" y="1496"/>
                </a:lnTo>
                <a:lnTo>
                  <a:pt x="1547" y="1496"/>
                </a:lnTo>
                <a:lnTo>
                  <a:pt x="1550" y="1494"/>
                </a:lnTo>
                <a:lnTo>
                  <a:pt x="1552" y="1489"/>
                </a:lnTo>
                <a:lnTo>
                  <a:pt x="1546" y="1485"/>
                </a:lnTo>
                <a:lnTo>
                  <a:pt x="1546" y="1480"/>
                </a:lnTo>
                <a:lnTo>
                  <a:pt x="1547" y="1476"/>
                </a:lnTo>
                <a:lnTo>
                  <a:pt x="1552" y="1479"/>
                </a:lnTo>
                <a:lnTo>
                  <a:pt x="1555" y="1481"/>
                </a:lnTo>
                <a:lnTo>
                  <a:pt x="1557" y="1481"/>
                </a:lnTo>
                <a:lnTo>
                  <a:pt x="1557" y="1476"/>
                </a:lnTo>
                <a:lnTo>
                  <a:pt x="1558" y="1475"/>
                </a:lnTo>
                <a:lnTo>
                  <a:pt x="1559" y="1476"/>
                </a:lnTo>
                <a:lnTo>
                  <a:pt x="1563" y="1480"/>
                </a:lnTo>
                <a:lnTo>
                  <a:pt x="1564" y="1480"/>
                </a:lnTo>
                <a:lnTo>
                  <a:pt x="1566" y="1479"/>
                </a:lnTo>
                <a:lnTo>
                  <a:pt x="1569" y="1475"/>
                </a:lnTo>
                <a:lnTo>
                  <a:pt x="1570" y="1474"/>
                </a:lnTo>
                <a:lnTo>
                  <a:pt x="1571" y="1483"/>
                </a:lnTo>
                <a:lnTo>
                  <a:pt x="1587" y="1476"/>
                </a:lnTo>
                <a:lnTo>
                  <a:pt x="1590" y="1478"/>
                </a:lnTo>
                <a:lnTo>
                  <a:pt x="1590" y="1479"/>
                </a:lnTo>
                <a:lnTo>
                  <a:pt x="1585" y="1481"/>
                </a:lnTo>
                <a:lnTo>
                  <a:pt x="1575" y="1485"/>
                </a:lnTo>
                <a:lnTo>
                  <a:pt x="1566" y="1489"/>
                </a:lnTo>
                <a:lnTo>
                  <a:pt x="1565" y="1492"/>
                </a:lnTo>
                <a:lnTo>
                  <a:pt x="1568" y="1492"/>
                </a:lnTo>
                <a:lnTo>
                  <a:pt x="1584" y="1486"/>
                </a:lnTo>
                <a:lnTo>
                  <a:pt x="1598" y="1479"/>
                </a:lnTo>
                <a:lnTo>
                  <a:pt x="1606" y="1473"/>
                </a:lnTo>
                <a:lnTo>
                  <a:pt x="1619" y="1463"/>
                </a:lnTo>
                <a:lnTo>
                  <a:pt x="1622" y="1459"/>
                </a:lnTo>
                <a:lnTo>
                  <a:pt x="1628" y="1443"/>
                </a:lnTo>
                <a:lnTo>
                  <a:pt x="1629" y="1410"/>
                </a:lnTo>
                <a:lnTo>
                  <a:pt x="1632" y="1408"/>
                </a:lnTo>
                <a:lnTo>
                  <a:pt x="1635" y="1406"/>
                </a:lnTo>
                <a:lnTo>
                  <a:pt x="1638" y="1406"/>
                </a:lnTo>
                <a:lnTo>
                  <a:pt x="1638" y="1419"/>
                </a:lnTo>
                <a:lnTo>
                  <a:pt x="1645" y="1419"/>
                </a:lnTo>
                <a:lnTo>
                  <a:pt x="1643" y="1422"/>
                </a:lnTo>
                <a:lnTo>
                  <a:pt x="1636" y="1425"/>
                </a:lnTo>
                <a:lnTo>
                  <a:pt x="1639" y="1426"/>
                </a:lnTo>
                <a:lnTo>
                  <a:pt x="1659" y="1419"/>
                </a:lnTo>
                <a:lnTo>
                  <a:pt x="1671" y="1411"/>
                </a:lnTo>
                <a:lnTo>
                  <a:pt x="1688" y="1411"/>
                </a:lnTo>
                <a:lnTo>
                  <a:pt x="1719" y="1406"/>
                </a:lnTo>
                <a:lnTo>
                  <a:pt x="1740" y="1413"/>
                </a:lnTo>
                <a:lnTo>
                  <a:pt x="1751" y="1418"/>
                </a:lnTo>
                <a:lnTo>
                  <a:pt x="1763" y="1420"/>
                </a:lnTo>
                <a:lnTo>
                  <a:pt x="1775" y="1420"/>
                </a:lnTo>
                <a:lnTo>
                  <a:pt x="1781" y="1414"/>
                </a:lnTo>
                <a:lnTo>
                  <a:pt x="1781" y="1409"/>
                </a:lnTo>
                <a:lnTo>
                  <a:pt x="1784" y="1405"/>
                </a:lnTo>
                <a:lnTo>
                  <a:pt x="1794" y="1405"/>
                </a:lnTo>
                <a:lnTo>
                  <a:pt x="1810" y="1414"/>
                </a:lnTo>
                <a:lnTo>
                  <a:pt x="1816" y="1421"/>
                </a:lnTo>
                <a:lnTo>
                  <a:pt x="1822" y="1422"/>
                </a:lnTo>
                <a:lnTo>
                  <a:pt x="1833" y="1440"/>
                </a:lnTo>
                <a:lnTo>
                  <a:pt x="1845" y="1440"/>
                </a:lnTo>
                <a:lnTo>
                  <a:pt x="1848" y="1442"/>
                </a:lnTo>
                <a:lnTo>
                  <a:pt x="1856" y="1445"/>
                </a:lnTo>
                <a:lnTo>
                  <a:pt x="1864" y="1441"/>
                </a:lnTo>
                <a:lnTo>
                  <a:pt x="1870" y="1445"/>
                </a:lnTo>
                <a:lnTo>
                  <a:pt x="1875" y="1442"/>
                </a:lnTo>
                <a:lnTo>
                  <a:pt x="1880" y="1442"/>
                </a:lnTo>
                <a:lnTo>
                  <a:pt x="1890" y="1445"/>
                </a:lnTo>
                <a:lnTo>
                  <a:pt x="1897" y="1436"/>
                </a:lnTo>
                <a:lnTo>
                  <a:pt x="1898" y="1433"/>
                </a:lnTo>
                <a:lnTo>
                  <a:pt x="1897" y="1429"/>
                </a:lnTo>
                <a:lnTo>
                  <a:pt x="1899" y="1427"/>
                </a:lnTo>
                <a:lnTo>
                  <a:pt x="1904" y="1427"/>
                </a:lnTo>
                <a:lnTo>
                  <a:pt x="1912" y="1435"/>
                </a:lnTo>
                <a:lnTo>
                  <a:pt x="1923" y="1440"/>
                </a:lnTo>
                <a:lnTo>
                  <a:pt x="1934" y="1453"/>
                </a:lnTo>
                <a:lnTo>
                  <a:pt x="1937" y="1452"/>
                </a:lnTo>
                <a:lnTo>
                  <a:pt x="1945" y="1449"/>
                </a:lnTo>
                <a:lnTo>
                  <a:pt x="1946" y="1445"/>
                </a:lnTo>
                <a:lnTo>
                  <a:pt x="1941" y="1438"/>
                </a:lnTo>
                <a:lnTo>
                  <a:pt x="1925" y="1430"/>
                </a:lnTo>
                <a:lnTo>
                  <a:pt x="1918" y="1420"/>
                </a:lnTo>
                <a:lnTo>
                  <a:pt x="1918" y="1418"/>
                </a:lnTo>
                <a:lnTo>
                  <a:pt x="1923" y="1410"/>
                </a:lnTo>
                <a:lnTo>
                  <a:pt x="1934" y="1402"/>
                </a:lnTo>
                <a:lnTo>
                  <a:pt x="1936" y="1387"/>
                </a:lnTo>
                <a:lnTo>
                  <a:pt x="1934" y="1386"/>
                </a:lnTo>
                <a:lnTo>
                  <a:pt x="1933" y="1384"/>
                </a:lnTo>
                <a:lnTo>
                  <a:pt x="1920" y="1389"/>
                </a:lnTo>
                <a:lnTo>
                  <a:pt x="1914" y="1395"/>
                </a:lnTo>
                <a:lnTo>
                  <a:pt x="1910" y="1394"/>
                </a:lnTo>
                <a:lnTo>
                  <a:pt x="1908" y="1383"/>
                </a:lnTo>
                <a:lnTo>
                  <a:pt x="1905" y="1382"/>
                </a:lnTo>
                <a:lnTo>
                  <a:pt x="1902" y="1383"/>
                </a:lnTo>
                <a:lnTo>
                  <a:pt x="1893" y="1388"/>
                </a:lnTo>
                <a:lnTo>
                  <a:pt x="1883" y="1389"/>
                </a:lnTo>
                <a:lnTo>
                  <a:pt x="1876" y="1382"/>
                </a:lnTo>
                <a:lnTo>
                  <a:pt x="1878" y="1371"/>
                </a:lnTo>
                <a:lnTo>
                  <a:pt x="1891" y="1367"/>
                </a:lnTo>
                <a:lnTo>
                  <a:pt x="1905" y="1375"/>
                </a:lnTo>
                <a:lnTo>
                  <a:pt x="1921" y="1377"/>
                </a:lnTo>
                <a:lnTo>
                  <a:pt x="1934" y="1371"/>
                </a:lnTo>
                <a:lnTo>
                  <a:pt x="1942" y="1373"/>
                </a:lnTo>
                <a:lnTo>
                  <a:pt x="1953" y="1366"/>
                </a:lnTo>
                <a:lnTo>
                  <a:pt x="1987" y="1368"/>
                </a:lnTo>
                <a:lnTo>
                  <a:pt x="1995" y="1370"/>
                </a:lnTo>
                <a:lnTo>
                  <a:pt x="1999" y="1367"/>
                </a:lnTo>
                <a:lnTo>
                  <a:pt x="2007" y="1334"/>
                </a:lnTo>
                <a:lnTo>
                  <a:pt x="2010" y="1341"/>
                </a:lnTo>
                <a:lnTo>
                  <a:pt x="2010" y="1350"/>
                </a:lnTo>
                <a:lnTo>
                  <a:pt x="2012" y="1363"/>
                </a:lnTo>
                <a:lnTo>
                  <a:pt x="2012" y="1367"/>
                </a:lnTo>
                <a:lnTo>
                  <a:pt x="2010" y="1373"/>
                </a:lnTo>
                <a:lnTo>
                  <a:pt x="2011" y="1377"/>
                </a:lnTo>
                <a:lnTo>
                  <a:pt x="2020" y="1376"/>
                </a:lnTo>
                <a:lnTo>
                  <a:pt x="2041" y="1370"/>
                </a:lnTo>
                <a:lnTo>
                  <a:pt x="2049" y="1361"/>
                </a:lnTo>
                <a:lnTo>
                  <a:pt x="2054" y="1361"/>
                </a:lnTo>
                <a:lnTo>
                  <a:pt x="2059" y="1356"/>
                </a:lnTo>
                <a:lnTo>
                  <a:pt x="2061" y="1356"/>
                </a:lnTo>
                <a:lnTo>
                  <a:pt x="2061" y="1359"/>
                </a:lnTo>
                <a:lnTo>
                  <a:pt x="2058" y="1366"/>
                </a:lnTo>
                <a:lnTo>
                  <a:pt x="2065" y="1366"/>
                </a:lnTo>
                <a:lnTo>
                  <a:pt x="2087" y="1361"/>
                </a:lnTo>
                <a:lnTo>
                  <a:pt x="2098" y="1361"/>
                </a:lnTo>
                <a:lnTo>
                  <a:pt x="2103" y="1362"/>
                </a:lnTo>
                <a:lnTo>
                  <a:pt x="2102" y="1366"/>
                </a:lnTo>
                <a:lnTo>
                  <a:pt x="2100" y="1367"/>
                </a:lnTo>
                <a:lnTo>
                  <a:pt x="2100" y="1370"/>
                </a:lnTo>
                <a:lnTo>
                  <a:pt x="2107" y="1373"/>
                </a:lnTo>
                <a:lnTo>
                  <a:pt x="2117" y="1377"/>
                </a:lnTo>
                <a:lnTo>
                  <a:pt x="2143" y="1392"/>
                </a:lnTo>
                <a:lnTo>
                  <a:pt x="2147" y="1397"/>
                </a:lnTo>
                <a:lnTo>
                  <a:pt x="2152" y="1406"/>
                </a:lnTo>
                <a:lnTo>
                  <a:pt x="2157" y="1410"/>
                </a:lnTo>
                <a:lnTo>
                  <a:pt x="2171" y="1406"/>
                </a:lnTo>
                <a:lnTo>
                  <a:pt x="2186" y="1404"/>
                </a:lnTo>
                <a:lnTo>
                  <a:pt x="2199" y="1397"/>
                </a:lnTo>
                <a:lnTo>
                  <a:pt x="2205" y="1397"/>
                </a:lnTo>
                <a:lnTo>
                  <a:pt x="2206" y="1397"/>
                </a:lnTo>
                <a:lnTo>
                  <a:pt x="2208" y="1390"/>
                </a:lnTo>
                <a:lnTo>
                  <a:pt x="2213" y="1387"/>
                </a:lnTo>
                <a:lnTo>
                  <a:pt x="2221" y="1387"/>
                </a:lnTo>
                <a:lnTo>
                  <a:pt x="2226" y="1387"/>
                </a:lnTo>
                <a:lnTo>
                  <a:pt x="2236" y="1390"/>
                </a:lnTo>
                <a:lnTo>
                  <a:pt x="2243" y="1398"/>
                </a:lnTo>
                <a:lnTo>
                  <a:pt x="2253" y="1409"/>
                </a:lnTo>
                <a:lnTo>
                  <a:pt x="2258" y="1411"/>
                </a:lnTo>
                <a:lnTo>
                  <a:pt x="2259" y="1421"/>
                </a:lnTo>
                <a:lnTo>
                  <a:pt x="2264" y="1424"/>
                </a:lnTo>
                <a:lnTo>
                  <a:pt x="2274" y="1437"/>
                </a:lnTo>
                <a:lnTo>
                  <a:pt x="2280" y="1441"/>
                </a:lnTo>
                <a:lnTo>
                  <a:pt x="2292" y="1446"/>
                </a:lnTo>
                <a:lnTo>
                  <a:pt x="2295" y="1449"/>
                </a:lnTo>
                <a:lnTo>
                  <a:pt x="2296" y="1457"/>
                </a:lnTo>
                <a:lnTo>
                  <a:pt x="2297" y="1476"/>
                </a:lnTo>
                <a:lnTo>
                  <a:pt x="2292" y="1511"/>
                </a:lnTo>
                <a:lnTo>
                  <a:pt x="2292" y="1517"/>
                </a:lnTo>
                <a:lnTo>
                  <a:pt x="2295" y="1527"/>
                </a:lnTo>
                <a:lnTo>
                  <a:pt x="2295" y="1528"/>
                </a:lnTo>
                <a:lnTo>
                  <a:pt x="2300" y="1528"/>
                </a:lnTo>
                <a:lnTo>
                  <a:pt x="2301" y="1518"/>
                </a:lnTo>
                <a:lnTo>
                  <a:pt x="2305" y="1521"/>
                </a:lnTo>
                <a:lnTo>
                  <a:pt x="2308" y="1524"/>
                </a:lnTo>
                <a:lnTo>
                  <a:pt x="2305" y="1537"/>
                </a:lnTo>
                <a:lnTo>
                  <a:pt x="2303" y="1545"/>
                </a:lnTo>
                <a:lnTo>
                  <a:pt x="2305" y="1556"/>
                </a:lnTo>
                <a:lnTo>
                  <a:pt x="2310" y="1566"/>
                </a:lnTo>
                <a:lnTo>
                  <a:pt x="2323" y="1587"/>
                </a:lnTo>
                <a:lnTo>
                  <a:pt x="2326" y="1587"/>
                </a:lnTo>
                <a:lnTo>
                  <a:pt x="2333" y="1585"/>
                </a:lnTo>
                <a:lnTo>
                  <a:pt x="2335" y="1602"/>
                </a:lnTo>
                <a:lnTo>
                  <a:pt x="2340" y="1601"/>
                </a:lnTo>
                <a:lnTo>
                  <a:pt x="2338" y="1605"/>
                </a:lnTo>
                <a:lnTo>
                  <a:pt x="2337" y="1609"/>
                </a:lnTo>
                <a:lnTo>
                  <a:pt x="2345" y="1623"/>
                </a:lnTo>
                <a:lnTo>
                  <a:pt x="2349" y="1635"/>
                </a:lnTo>
                <a:lnTo>
                  <a:pt x="2353" y="1641"/>
                </a:lnTo>
                <a:lnTo>
                  <a:pt x="2358" y="1647"/>
                </a:lnTo>
                <a:lnTo>
                  <a:pt x="2366" y="1647"/>
                </a:lnTo>
                <a:lnTo>
                  <a:pt x="2371" y="1653"/>
                </a:lnTo>
                <a:lnTo>
                  <a:pt x="2381" y="1674"/>
                </a:lnTo>
                <a:lnTo>
                  <a:pt x="2381" y="1688"/>
                </a:lnTo>
                <a:lnTo>
                  <a:pt x="2382" y="1690"/>
                </a:lnTo>
                <a:lnTo>
                  <a:pt x="2386" y="1693"/>
                </a:lnTo>
                <a:lnTo>
                  <a:pt x="2399" y="1693"/>
                </a:lnTo>
                <a:lnTo>
                  <a:pt x="2409" y="1690"/>
                </a:lnTo>
                <a:lnTo>
                  <a:pt x="2421" y="1684"/>
                </a:lnTo>
                <a:lnTo>
                  <a:pt x="2429" y="1688"/>
                </a:lnTo>
                <a:lnTo>
                  <a:pt x="2432" y="1680"/>
                </a:lnTo>
                <a:lnTo>
                  <a:pt x="2429" y="1677"/>
                </a:lnTo>
                <a:lnTo>
                  <a:pt x="2434" y="1657"/>
                </a:lnTo>
                <a:lnTo>
                  <a:pt x="2440" y="1636"/>
                </a:lnTo>
                <a:lnTo>
                  <a:pt x="2442" y="1617"/>
                </a:lnTo>
                <a:lnTo>
                  <a:pt x="2440" y="1597"/>
                </a:lnTo>
                <a:lnTo>
                  <a:pt x="2441" y="1583"/>
                </a:lnTo>
                <a:lnTo>
                  <a:pt x="2424" y="1539"/>
                </a:lnTo>
                <a:lnTo>
                  <a:pt x="2414" y="1522"/>
                </a:lnTo>
                <a:lnTo>
                  <a:pt x="2412" y="1508"/>
                </a:lnTo>
                <a:lnTo>
                  <a:pt x="2414" y="1492"/>
                </a:lnTo>
                <a:lnTo>
                  <a:pt x="2412" y="1483"/>
                </a:lnTo>
                <a:lnTo>
                  <a:pt x="2404" y="1469"/>
                </a:lnTo>
                <a:lnTo>
                  <a:pt x="2387" y="1441"/>
                </a:lnTo>
                <a:lnTo>
                  <a:pt x="2374" y="1400"/>
                </a:lnTo>
                <a:lnTo>
                  <a:pt x="2362" y="1354"/>
                </a:lnTo>
                <a:lnTo>
                  <a:pt x="2365" y="1348"/>
                </a:lnTo>
                <a:lnTo>
                  <a:pt x="2365" y="1332"/>
                </a:lnTo>
                <a:lnTo>
                  <a:pt x="2371" y="1322"/>
                </a:lnTo>
                <a:lnTo>
                  <a:pt x="2374" y="1311"/>
                </a:lnTo>
                <a:lnTo>
                  <a:pt x="2377" y="1302"/>
                </a:lnTo>
                <a:lnTo>
                  <a:pt x="2389" y="1274"/>
                </a:lnTo>
                <a:lnTo>
                  <a:pt x="2396" y="1264"/>
                </a:lnTo>
                <a:lnTo>
                  <a:pt x="2398" y="1264"/>
                </a:lnTo>
                <a:lnTo>
                  <a:pt x="2398" y="1259"/>
                </a:lnTo>
                <a:lnTo>
                  <a:pt x="2399" y="1257"/>
                </a:lnTo>
                <a:lnTo>
                  <a:pt x="2408" y="1252"/>
                </a:lnTo>
                <a:lnTo>
                  <a:pt x="2413" y="1252"/>
                </a:lnTo>
                <a:lnTo>
                  <a:pt x="2417" y="1247"/>
                </a:lnTo>
                <a:lnTo>
                  <a:pt x="2414" y="1242"/>
                </a:lnTo>
                <a:lnTo>
                  <a:pt x="2409" y="1234"/>
                </a:lnTo>
                <a:lnTo>
                  <a:pt x="2409" y="1232"/>
                </a:lnTo>
                <a:lnTo>
                  <a:pt x="2409" y="1230"/>
                </a:lnTo>
                <a:lnTo>
                  <a:pt x="2425" y="1228"/>
                </a:lnTo>
                <a:lnTo>
                  <a:pt x="2441" y="1230"/>
                </a:lnTo>
                <a:lnTo>
                  <a:pt x="2446" y="1228"/>
                </a:lnTo>
                <a:lnTo>
                  <a:pt x="2468" y="1210"/>
                </a:lnTo>
                <a:lnTo>
                  <a:pt x="2471" y="1210"/>
                </a:lnTo>
                <a:lnTo>
                  <a:pt x="2475" y="1206"/>
                </a:lnTo>
                <a:lnTo>
                  <a:pt x="2478" y="1199"/>
                </a:lnTo>
                <a:lnTo>
                  <a:pt x="2487" y="1196"/>
                </a:lnTo>
                <a:lnTo>
                  <a:pt x="2493" y="1192"/>
                </a:lnTo>
                <a:lnTo>
                  <a:pt x="2495" y="1185"/>
                </a:lnTo>
                <a:lnTo>
                  <a:pt x="2493" y="1179"/>
                </a:lnTo>
                <a:lnTo>
                  <a:pt x="2499" y="1174"/>
                </a:lnTo>
                <a:lnTo>
                  <a:pt x="2505" y="1163"/>
                </a:lnTo>
                <a:lnTo>
                  <a:pt x="2512" y="1156"/>
                </a:lnTo>
                <a:lnTo>
                  <a:pt x="2526" y="1150"/>
                </a:lnTo>
                <a:lnTo>
                  <a:pt x="2527" y="1145"/>
                </a:lnTo>
                <a:lnTo>
                  <a:pt x="2533" y="1144"/>
                </a:lnTo>
                <a:lnTo>
                  <a:pt x="2550" y="1141"/>
                </a:lnTo>
                <a:lnTo>
                  <a:pt x="2569" y="1133"/>
                </a:lnTo>
                <a:lnTo>
                  <a:pt x="2571" y="1126"/>
                </a:lnTo>
                <a:lnTo>
                  <a:pt x="2574" y="1123"/>
                </a:lnTo>
                <a:lnTo>
                  <a:pt x="2579" y="1118"/>
                </a:lnTo>
                <a:lnTo>
                  <a:pt x="2585" y="1109"/>
                </a:lnTo>
                <a:lnTo>
                  <a:pt x="2592" y="1103"/>
                </a:lnTo>
                <a:lnTo>
                  <a:pt x="2611" y="1094"/>
                </a:lnTo>
                <a:lnTo>
                  <a:pt x="2631" y="1093"/>
                </a:lnTo>
                <a:lnTo>
                  <a:pt x="2646" y="1083"/>
                </a:lnTo>
                <a:lnTo>
                  <a:pt x="2649" y="1079"/>
                </a:lnTo>
                <a:lnTo>
                  <a:pt x="2649" y="1071"/>
                </a:lnTo>
                <a:lnTo>
                  <a:pt x="2640" y="1069"/>
                </a:lnTo>
                <a:lnTo>
                  <a:pt x="2635" y="1071"/>
                </a:lnTo>
                <a:lnTo>
                  <a:pt x="2634" y="1074"/>
                </a:lnTo>
                <a:lnTo>
                  <a:pt x="2634" y="1071"/>
                </a:lnTo>
                <a:lnTo>
                  <a:pt x="2634" y="1065"/>
                </a:lnTo>
                <a:lnTo>
                  <a:pt x="2639" y="1061"/>
                </a:lnTo>
                <a:lnTo>
                  <a:pt x="2640" y="1056"/>
                </a:lnTo>
                <a:lnTo>
                  <a:pt x="2645" y="1053"/>
                </a:lnTo>
                <a:lnTo>
                  <a:pt x="2641" y="1048"/>
                </a:lnTo>
                <a:lnTo>
                  <a:pt x="2625" y="1042"/>
                </a:lnTo>
                <a:lnTo>
                  <a:pt x="2639" y="1042"/>
                </a:lnTo>
                <a:lnTo>
                  <a:pt x="2645" y="1037"/>
                </a:lnTo>
                <a:lnTo>
                  <a:pt x="2647" y="1043"/>
                </a:lnTo>
                <a:lnTo>
                  <a:pt x="2651" y="1043"/>
                </a:lnTo>
                <a:lnTo>
                  <a:pt x="2655" y="1048"/>
                </a:lnTo>
                <a:lnTo>
                  <a:pt x="2665" y="1048"/>
                </a:lnTo>
                <a:lnTo>
                  <a:pt x="2671" y="1044"/>
                </a:lnTo>
                <a:lnTo>
                  <a:pt x="2679" y="1032"/>
                </a:lnTo>
                <a:lnTo>
                  <a:pt x="2686" y="1028"/>
                </a:lnTo>
                <a:lnTo>
                  <a:pt x="2686" y="1020"/>
                </a:lnTo>
                <a:lnTo>
                  <a:pt x="2684" y="1013"/>
                </a:lnTo>
                <a:lnTo>
                  <a:pt x="2679" y="1007"/>
                </a:lnTo>
                <a:lnTo>
                  <a:pt x="2674" y="1012"/>
                </a:lnTo>
                <a:lnTo>
                  <a:pt x="2670" y="1023"/>
                </a:lnTo>
                <a:lnTo>
                  <a:pt x="2667" y="1018"/>
                </a:lnTo>
                <a:lnTo>
                  <a:pt x="2666" y="1006"/>
                </a:lnTo>
                <a:lnTo>
                  <a:pt x="2641" y="1010"/>
                </a:lnTo>
                <a:lnTo>
                  <a:pt x="2635" y="1008"/>
                </a:lnTo>
                <a:lnTo>
                  <a:pt x="2634" y="1001"/>
                </a:lnTo>
                <a:lnTo>
                  <a:pt x="2634" y="986"/>
                </a:lnTo>
                <a:lnTo>
                  <a:pt x="2635" y="984"/>
                </a:lnTo>
                <a:lnTo>
                  <a:pt x="2639" y="997"/>
                </a:lnTo>
                <a:lnTo>
                  <a:pt x="2643" y="1000"/>
                </a:lnTo>
                <a:lnTo>
                  <a:pt x="2647" y="1000"/>
                </a:lnTo>
                <a:lnTo>
                  <a:pt x="2662" y="991"/>
                </a:lnTo>
                <a:lnTo>
                  <a:pt x="2666" y="993"/>
                </a:lnTo>
                <a:lnTo>
                  <a:pt x="2666" y="989"/>
                </a:lnTo>
                <a:lnTo>
                  <a:pt x="2672" y="991"/>
                </a:lnTo>
                <a:lnTo>
                  <a:pt x="2678" y="991"/>
                </a:lnTo>
                <a:lnTo>
                  <a:pt x="2682" y="999"/>
                </a:lnTo>
                <a:lnTo>
                  <a:pt x="2682" y="997"/>
                </a:lnTo>
                <a:lnTo>
                  <a:pt x="2679" y="990"/>
                </a:lnTo>
                <a:lnTo>
                  <a:pt x="2677" y="984"/>
                </a:lnTo>
                <a:lnTo>
                  <a:pt x="2674" y="975"/>
                </a:lnTo>
                <a:lnTo>
                  <a:pt x="2673" y="973"/>
                </a:lnTo>
                <a:lnTo>
                  <a:pt x="2676" y="957"/>
                </a:lnTo>
                <a:lnTo>
                  <a:pt x="2674" y="943"/>
                </a:lnTo>
                <a:lnTo>
                  <a:pt x="2657" y="938"/>
                </a:lnTo>
                <a:lnTo>
                  <a:pt x="2655" y="940"/>
                </a:lnTo>
                <a:lnTo>
                  <a:pt x="2654" y="942"/>
                </a:lnTo>
                <a:lnTo>
                  <a:pt x="2647" y="940"/>
                </a:lnTo>
                <a:lnTo>
                  <a:pt x="2643" y="936"/>
                </a:lnTo>
                <a:lnTo>
                  <a:pt x="2643" y="931"/>
                </a:lnTo>
                <a:lnTo>
                  <a:pt x="2652" y="931"/>
                </a:lnTo>
                <a:lnTo>
                  <a:pt x="2657" y="929"/>
                </a:lnTo>
                <a:lnTo>
                  <a:pt x="2656" y="925"/>
                </a:lnTo>
                <a:lnTo>
                  <a:pt x="2651" y="923"/>
                </a:lnTo>
                <a:lnTo>
                  <a:pt x="2649" y="916"/>
                </a:lnTo>
                <a:lnTo>
                  <a:pt x="2649" y="913"/>
                </a:lnTo>
                <a:lnTo>
                  <a:pt x="2654" y="910"/>
                </a:lnTo>
                <a:lnTo>
                  <a:pt x="2657" y="910"/>
                </a:lnTo>
                <a:lnTo>
                  <a:pt x="2654" y="903"/>
                </a:lnTo>
                <a:lnTo>
                  <a:pt x="2649" y="899"/>
                </a:lnTo>
                <a:lnTo>
                  <a:pt x="2647" y="892"/>
                </a:lnTo>
                <a:lnTo>
                  <a:pt x="2647" y="891"/>
                </a:lnTo>
                <a:lnTo>
                  <a:pt x="2651" y="889"/>
                </a:lnTo>
                <a:lnTo>
                  <a:pt x="2654" y="877"/>
                </a:lnTo>
                <a:lnTo>
                  <a:pt x="2654" y="871"/>
                </a:lnTo>
                <a:lnTo>
                  <a:pt x="2647" y="864"/>
                </a:lnTo>
                <a:lnTo>
                  <a:pt x="2635" y="857"/>
                </a:lnTo>
                <a:lnTo>
                  <a:pt x="2625" y="855"/>
                </a:lnTo>
                <a:lnTo>
                  <a:pt x="2616" y="846"/>
                </a:lnTo>
                <a:lnTo>
                  <a:pt x="2598" y="838"/>
                </a:lnTo>
                <a:lnTo>
                  <a:pt x="2597" y="835"/>
                </a:lnTo>
                <a:lnTo>
                  <a:pt x="2597" y="832"/>
                </a:lnTo>
                <a:lnTo>
                  <a:pt x="2600" y="825"/>
                </a:lnTo>
                <a:lnTo>
                  <a:pt x="2604" y="824"/>
                </a:lnTo>
                <a:lnTo>
                  <a:pt x="2604" y="827"/>
                </a:lnTo>
                <a:lnTo>
                  <a:pt x="2601" y="833"/>
                </a:lnTo>
                <a:lnTo>
                  <a:pt x="2603" y="835"/>
                </a:lnTo>
                <a:lnTo>
                  <a:pt x="2611" y="837"/>
                </a:lnTo>
                <a:lnTo>
                  <a:pt x="2622" y="843"/>
                </a:lnTo>
                <a:lnTo>
                  <a:pt x="2628" y="843"/>
                </a:lnTo>
                <a:lnTo>
                  <a:pt x="2631" y="846"/>
                </a:lnTo>
                <a:lnTo>
                  <a:pt x="2639" y="849"/>
                </a:lnTo>
                <a:lnTo>
                  <a:pt x="2644" y="854"/>
                </a:lnTo>
                <a:lnTo>
                  <a:pt x="2651" y="857"/>
                </a:lnTo>
                <a:lnTo>
                  <a:pt x="2646" y="841"/>
                </a:lnTo>
                <a:lnTo>
                  <a:pt x="2640" y="835"/>
                </a:lnTo>
                <a:lnTo>
                  <a:pt x="2645" y="834"/>
                </a:lnTo>
                <a:lnTo>
                  <a:pt x="2645" y="833"/>
                </a:lnTo>
                <a:lnTo>
                  <a:pt x="2643" y="828"/>
                </a:lnTo>
                <a:lnTo>
                  <a:pt x="2641" y="816"/>
                </a:lnTo>
                <a:lnTo>
                  <a:pt x="2644" y="790"/>
                </a:lnTo>
                <a:lnTo>
                  <a:pt x="2641" y="781"/>
                </a:lnTo>
                <a:lnTo>
                  <a:pt x="2649" y="778"/>
                </a:lnTo>
                <a:lnTo>
                  <a:pt x="2662" y="767"/>
                </a:lnTo>
                <a:lnTo>
                  <a:pt x="2666" y="760"/>
                </a:lnTo>
                <a:lnTo>
                  <a:pt x="2668" y="755"/>
                </a:lnTo>
                <a:lnTo>
                  <a:pt x="2671" y="755"/>
                </a:lnTo>
                <a:lnTo>
                  <a:pt x="2673" y="758"/>
                </a:lnTo>
                <a:lnTo>
                  <a:pt x="2674" y="760"/>
                </a:lnTo>
                <a:lnTo>
                  <a:pt x="2672" y="767"/>
                </a:lnTo>
                <a:lnTo>
                  <a:pt x="2670" y="770"/>
                </a:lnTo>
                <a:lnTo>
                  <a:pt x="2665" y="773"/>
                </a:lnTo>
                <a:lnTo>
                  <a:pt x="2661" y="778"/>
                </a:lnTo>
                <a:lnTo>
                  <a:pt x="2661" y="782"/>
                </a:lnTo>
                <a:lnTo>
                  <a:pt x="2663" y="789"/>
                </a:lnTo>
                <a:lnTo>
                  <a:pt x="2662" y="792"/>
                </a:lnTo>
                <a:lnTo>
                  <a:pt x="2655" y="801"/>
                </a:lnTo>
                <a:lnTo>
                  <a:pt x="2656" y="803"/>
                </a:lnTo>
                <a:lnTo>
                  <a:pt x="2662" y="803"/>
                </a:lnTo>
                <a:lnTo>
                  <a:pt x="2663" y="806"/>
                </a:lnTo>
                <a:lnTo>
                  <a:pt x="2663" y="812"/>
                </a:lnTo>
                <a:lnTo>
                  <a:pt x="2663" y="821"/>
                </a:lnTo>
                <a:lnTo>
                  <a:pt x="2660" y="823"/>
                </a:lnTo>
                <a:lnTo>
                  <a:pt x="2657" y="827"/>
                </a:lnTo>
                <a:lnTo>
                  <a:pt x="2656" y="832"/>
                </a:lnTo>
                <a:lnTo>
                  <a:pt x="2657" y="838"/>
                </a:lnTo>
                <a:lnTo>
                  <a:pt x="2663" y="845"/>
                </a:lnTo>
                <a:lnTo>
                  <a:pt x="2672" y="846"/>
                </a:lnTo>
                <a:lnTo>
                  <a:pt x="2676" y="848"/>
                </a:lnTo>
                <a:lnTo>
                  <a:pt x="2681" y="859"/>
                </a:lnTo>
                <a:lnTo>
                  <a:pt x="2682" y="865"/>
                </a:lnTo>
                <a:lnTo>
                  <a:pt x="2683" y="867"/>
                </a:lnTo>
                <a:lnTo>
                  <a:pt x="2688" y="870"/>
                </a:lnTo>
                <a:lnTo>
                  <a:pt x="2687" y="876"/>
                </a:lnTo>
                <a:lnTo>
                  <a:pt x="2682" y="877"/>
                </a:lnTo>
                <a:lnTo>
                  <a:pt x="2679" y="881"/>
                </a:lnTo>
                <a:lnTo>
                  <a:pt x="2671" y="903"/>
                </a:lnTo>
                <a:lnTo>
                  <a:pt x="2671" y="911"/>
                </a:lnTo>
                <a:lnTo>
                  <a:pt x="2672" y="923"/>
                </a:lnTo>
                <a:lnTo>
                  <a:pt x="2674" y="925"/>
                </a:lnTo>
                <a:lnTo>
                  <a:pt x="2679" y="924"/>
                </a:lnTo>
                <a:lnTo>
                  <a:pt x="2683" y="921"/>
                </a:lnTo>
                <a:lnTo>
                  <a:pt x="2686" y="916"/>
                </a:lnTo>
                <a:lnTo>
                  <a:pt x="2693" y="892"/>
                </a:lnTo>
                <a:lnTo>
                  <a:pt x="2709" y="862"/>
                </a:lnTo>
                <a:lnTo>
                  <a:pt x="2709" y="854"/>
                </a:lnTo>
                <a:lnTo>
                  <a:pt x="2717" y="843"/>
                </a:lnTo>
                <a:lnTo>
                  <a:pt x="2720" y="834"/>
                </a:lnTo>
                <a:lnTo>
                  <a:pt x="2722" y="828"/>
                </a:lnTo>
                <a:lnTo>
                  <a:pt x="2717" y="811"/>
                </a:lnTo>
                <a:lnTo>
                  <a:pt x="2708" y="796"/>
                </a:lnTo>
                <a:lnTo>
                  <a:pt x="2694" y="771"/>
                </a:lnTo>
                <a:lnTo>
                  <a:pt x="2692" y="763"/>
                </a:lnTo>
                <a:lnTo>
                  <a:pt x="2694" y="757"/>
                </a:lnTo>
                <a:lnTo>
                  <a:pt x="2700" y="764"/>
                </a:lnTo>
                <a:lnTo>
                  <a:pt x="2708" y="773"/>
                </a:lnTo>
                <a:lnTo>
                  <a:pt x="2715" y="775"/>
                </a:lnTo>
                <a:lnTo>
                  <a:pt x="2721" y="780"/>
                </a:lnTo>
                <a:lnTo>
                  <a:pt x="2732" y="781"/>
                </a:lnTo>
                <a:lnTo>
                  <a:pt x="2731" y="795"/>
                </a:lnTo>
                <a:lnTo>
                  <a:pt x="2732" y="797"/>
                </a:lnTo>
                <a:lnTo>
                  <a:pt x="2740" y="790"/>
                </a:lnTo>
                <a:lnTo>
                  <a:pt x="2751" y="773"/>
                </a:lnTo>
                <a:lnTo>
                  <a:pt x="2758" y="765"/>
                </a:lnTo>
                <a:lnTo>
                  <a:pt x="2762" y="759"/>
                </a:lnTo>
                <a:lnTo>
                  <a:pt x="2762" y="754"/>
                </a:lnTo>
                <a:lnTo>
                  <a:pt x="2767" y="752"/>
                </a:lnTo>
                <a:lnTo>
                  <a:pt x="2769" y="749"/>
                </a:lnTo>
                <a:lnTo>
                  <a:pt x="2773" y="730"/>
                </a:lnTo>
                <a:lnTo>
                  <a:pt x="2774" y="727"/>
                </a:lnTo>
                <a:lnTo>
                  <a:pt x="2776" y="728"/>
                </a:lnTo>
                <a:lnTo>
                  <a:pt x="2779" y="727"/>
                </a:lnTo>
                <a:lnTo>
                  <a:pt x="2783" y="712"/>
                </a:lnTo>
                <a:lnTo>
                  <a:pt x="2784" y="708"/>
                </a:lnTo>
                <a:lnTo>
                  <a:pt x="2781" y="703"/>
                </a:lnTo>
                <a:lnTo>
                  <a:pt x="2776" y="697"/>
                </a:lnTo>
                <a:lnTo>
                  <a:pt x="2769" y="693"/>
                </a:lnTo>
                <a:lnTo>
                  <a:pt x="2769" y="690"/>
                </a:lnTo>
                <a:lnTo>
                  <a:pt x="2769" y="687"/>
                </a:lnTo>
                <a:lnTo>
                  <a:pt x="2773" y="678"/>
                </a:lnTo>
                <a:lnTo>
                  <a:pt x="2775" y="674"/>
                </a:lnTo>
                <a:lnTo>
                  <a:pt x="2785" y="662"/>
                </a:lnTo>
                <a:lnTo>
                  <a:pt x="2790" y="662"/>
                </a:lnTo>
                <a:lnTo>
                  <a:pt x="2796" y="652"/>
                </a:lnTo>
                <a:lnTo>
                  <a:pt x="2807" y="650"/>
                </a:lnTo>
                <a:lnTo>
                  <a:pt x="2819" y="644"/>
                </a:lnTo>
                <a:lnTo>
                  <a:pt x="2830" y="641"/>
                </a:lnTo>
                <a:lnTo>
                  <a:pt x="2835" y="635"/>
                </a:lnTo>
                <a:lnTo>
                  <a:pt x="2843" y="631"/>
                </a:lnTo>
                <a:lnTo>
                  <a:pt x="2856" y="634"/>
                </a:lnTo>
                <a:lnTo>
                  <a:pt x="2869" y="631"/>
                </a:lnTo>
                <a:lnTo>
                  <a:pt x="2894" y="630"/>
                </a:lnTo>
                <a:lnTo>
                  <a:pt x="2913" y="625"/>
                </a:lnTo>
                <a:lnTo>
                  <a:pt x="2918" y="623"/>
                </a:lnTo>
                <a:lnTo>
                  <a:pt x="2923" y="619"/>
                </a:lnTo>
                <a:lnTo>
                  <a:pt x="2929" y="604"/>
                </a:lnTo>
                <a:lnTo>
                  <a:pt x="2931" y="602"/>
                </a:lnTo>
                <a:lnTo>
                  <a:pt x="2936" y="604"/>
                </a:lnTo>
                <a:lnTo>
                  <a:pt x="2937" y="614"/>
                </a:lnTo>
                <a:lnTo>
                  <a:pt x="2941" y="614"/>
                </a:lnTo>
                <a:lnTo>
                  <a:pt x="2948" y="613"/>
                </a:lnTo>
                <a:lnTo>
                  <a:pt x="2963" y="604"/>
                </a:lnTo>
                <a:lnTo>
                  <a:pt x="2967" y="604"/>
                </a:lnTo>
                <a:lnTo>
                  <a:pt x="2969" y="612"/>
                </a:lnTo>
                <a:lnTo>
                  <a:pt x="2974" y="613"/>
                </a:lnTo>
                <a:lnTo>
                  <a:pt x="2987" y="608"/>
                </a:lnTo>
                <a:lnTo>
                  <a:pt x="2993" y="609"/>
                </a:lnTo>
                <a:lnTo>
                  <a:pt x="3004" y="602"/>
                </a:lnTo>
                <a:lnTo>
                  <a:pt x="3006" y="599"/>
                </a:lnTo>
                <a:lnTo>
                  <a:pt x="3004" y="586"/>
                </a:lnTo>
                <a:lnTo>
                  <a:pt x="3002" y="583"/>
                </a:lnTo>
                <a:lnTo>
                  <a:pt x="3000" y="583"/>
                </a:lnTo>
                <a:lnTo>
                  <a:pt x="3000" y="596"/>
                </a:lnTo>
                <a:lnTo>
                  <a:pt x="2999" y="599"/>
                </a:lnTo>
                <a:lnTo>
                  <a:pt x="2991" y="602"/>
                </a:lnTo>
                <a:lnTo>
                  <a:pt x="2982" y="599"/>
                </a:lnTo>
                <a:lnTo>
                  <a:pt x="2972" y="593"/>
                </a:lnTo>
                <a:lnTo>
                  <a:pt x="2967" y="582"/>
                </a:lnTo>
                <a:lnTo>
                  <a:pt x="2963" y="580"/>
                </a:lnTo>
                <a:lnTo>
                  <a:pt x="2962" y="569"/>
                </a:lnTo>
                <a:lnTo>
                  <a:pt x="2957" y="564"/>
                </a:lnTo>
                <a:lnTo>
                  <a:pt x="2948" y="559"/>
                </a:lnTo>
                <a:lnTo>
                  <a:pt x="2947" y="558"/>
                </a:lnTo>
                <a:lnTo>
                  <a:pt x="2947" y="552"/>
                </a:lnTo>
                <a:lnTo>
                  <a:pt x="2950" y="548"/>
                </a:lnTo>
                <a:lnTo>
                  <a:pt x="2953" y="547"/>
                </a:lnTo>
                <a:lnTo>
                  <a:pt x="2957" y="538"/>
                </a:lnTo>
                <a:lnTo>
                  <a:pt x="2962" y="536"/>
                </a:lnTo>
                <a:lnTo>
                  <a:pt x="2957" y="528"/>
                </a:lnTo>
                <a:lnTo>
                  <a:pt x="2951" y="515"/>
                </a:lnTo>
                <a:lnTo>
                  <a:pt x="2956" y="500"/>
                </a:lnTo>
                <a:lnTo>
                  <a:pt x="2971" y="488"/>
                </a:lnTo>
                <a:lnTo>
                  <a:pt x="2982" y="470"/>
                </a:lnTo>
                <a:lnTo>
                  <a:pt x="2987" y="466"/>
                </a:lnTo>
                <a:lnTo>
                  <a:pt x="2989" y="455"/>
                </a:lnTo>
                <a:lnTo>
                  <a:pt x="2996" y="446"/>
                </a:lnTo>
                <a:lnTo>
                  <a:pt x="3005" y="442"/>
                </a:lnTo>
                <a:lnTo>
                  <a:pt x="3009" y="443"/>
                </a:lnTo>
                <a:lnTo>
                  <a:pt x="3011" y="451"/>
                </a:lnTo>
                <a:lnTo>
                  <a:pt x="3014" y="451"/>
                </a:lnTo>
                <a:lnTo>
                  <a:pt x="3017" y="447"/>
                </a:lnTo>
                <a:lnTo>
                  <a:pt x="3020" y="437"/>
                </a:lnTo>
                <a:lnTo>
                  <a:pt x="3022" y="437"/>
                </a:lnTo>
                <a:lnTo>
                  <a:pt x="3025" y="441"/>
                </a:lnTo>
                <a:lnTo>
                  <a:pt x="3027" y="441"/>
                </a:lnTo>
                <a:lnTo>
                  <a:pt x="3032" y="440"/>
                </a:lnTo>
                <a:lnTo>
                  <a:pt x="3036" y="432"/>
                </a:lnTo>
                <a:lnTo>
                  <a:pt x="3039" y="429"/>
                </a:lnTo>
                <a:lnTo>
                  <a:pt x="3045" y="431"/>
                </a:lnTo>
                <a:lnTo>
                  <a:pt x="3048" y="430"/>
                </a:lnTo>
                <a:lnTo>
                  <a:pt x="3053" y="421"/>
                </a:lnTo>
                <a:lnTo>
                  <a:pt x="3054" y="414"/>
                </a:lnTo>
                <a:lnTo>
                  <a:pt x="3058" y="408"/>
                </a:lnTo>
                <a:lnTo>
                  <a:pt x="3059" y="398"/>
                </a:lnTo>
                <a:lnTo>
                  <a:pt x="3065" y="393"/>
                </a:lnTo>
                <a:lnTo>
                  <a:pt x="3068" y="392"/>
                </a:lnTo>
                <a:lnTo>
                  <a:pt x="3070" y="393"/>
                </a:lnTo>
                <a:lnTo>
                  <a:pt x="3071" y="400"/>
                </a:lnTo>
                <a:lnTo>
                  <a:pt x="3072" y="405"/>
                </a:lnTo>
                <a:lnTo>
                  <a:pt x="3077" y="407"/>
                </a:lnTo>
                <a:lnTo>
                  <a:pt x="3082" y="404"/>
                </a:lnTo>
                <a:lnTo>
                  <a:pt x="3092" y="412"/>
                </a:lnTo>
                <a:lnTo>
                  <a:pt x="3097" y="410"/>
                </a:lnTo>
                <a:lnTo>
                  <a:pt x="3100" y="405"/>
                </a:lnTo>
                <a:lnTo>
                  <a:pt x="3107" y="399"/>
                </a:lnTo>
                <a:lnTo>
                  <a:pt x="3112" y="399"/>
                </a:lnTo>
                <a:lnTo>
                  <a:pt x="3118" y="396"/>
                </a:lnTo>
                <a:lnTo>
                  <a:pt x="3120" y="389"/>
                </a:lnTo>
                <a:lnTo>
                  <a:pt x="3133" y="388"/>
                </a:lnTo>
                <a:lnTo>
                  <a:pt x="3136" y="387"/>
                </a:lnTo>
                <a:lnTo>
                  <a:pt x="3141" y="383"/>
                </a:lnTo>
                <a:lnTo>
                  <a:pt x="3147" y="383"/>
                </a:lnTo>
                <a:lnTo>
                  <a:pt x="3151" y="380"/>
                </a:lnTo>
                <a:lnTo>
                  <a:pt x="3158" y="380"/>
                </a:lnTo>
                <a:lnTo>
                  <a:pt x="3165" y="375"/>
                </a:lnTo>
                <a:lnTo>
                  <a:pt x="3166" y="370"/>
                </a:lnTo>
                <a:lnTo>
                  <a:pt x="3165" y="365"/>
                </a:lnTo>
                <a:close/>
              </a:path>
            </a:pathLst>
          </a:custGeom>
          <a:solidFill>
            <a:schemeClr val="bg1">
              <a:lumMod val="65000"/>
            </a:schemeClr>
          </a:solidFill>
          <a:ln>
            <a:noFill/>
          </a:ln>
        </p:spPr>
        <p:txBody>
          <a:bodyPr lIns="243846" tIns="121922" rIns="243846" bIns="121922"/>
          <a:lstStyle/>
          <a:p>
            <a:endParaRPr lang="en-US" dirty="0">
              <a:latin typeface="Open Sans Light"/>
              <a:cs typeface="Open Sans Light"/>
            </a:endParaRPr>
          </a:p>
        </p:txBody>
      </p:sp>
      <p:sp>
        <p:nvSpPr>
          <p:cNvPr id="102" name="Rectangle 101"/>
          <p:cNvSpPr/>
          <p:nvPr/>
        </p:nvSpPr>
        <p:spPr bwMode="auto">
          <a:xfrm>
            <a:off x="3137745" y="6206350"/>
            <a:ext cx="9219062" cy="74244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Open Sans Light"/>
              <a:cs typeface="Open Sans Light"/>
            </a:endParaRPr>
          </a:p>
        </p:txBody>
      </p:sp>
      <p:sp>
        <p:nvSpPr>
          <p:cNvPr id="103" name="Rectangle 102"/>
          <p:cNvSpPr/>
          <p:nvPr/>
        </p:nvSpPr>
        <p:spPr bwMode="auto">
          <a:xfrm>
            <a:off x="3137745" y="6206350"/>
            <a:ext cx="2304766" cy="7424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Open Sans Light"/>
              <a:cs typeface="Open Sans Light"/>
            </a:endParaRPr>
          </a:p>
        </p:txBody>
      </p:sp>
      <p:sp>
        <p:nvSpPr>
          <p:cNvPr id="104" name="Content Placeholder 2"/>
          <p:cNvSpPr txBox="1">
            <a:spLocks/>
          </p:cNvSpPr>
          <p:nvPr/>
        </p:nvSpPr>
        <p:spPr bwMode="auto">
          <a:xfrm>
            <a:off x="3095348" y="6302110"/>
            <a:ext cx="131051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000" b="1" dirty="0" smtClean="0">
                <a:solidFill>
                  <a:schemeClr val="bg1"/>
                </a:solidFill>
                <a:latin typeface="Open Sans Light"/>
                <a:ea typeface="Open Sans Light"/>
                <a:cs typeface="Open Sans Light"/>
              </a:rPr>
              <a:t>20%</a:t>
            </a:r>
            <a:endParaRPr lang="en-US" sz="3000" b="1" dirty="0">
              <a:solidFill>
                <a:schemeClr val="bg1"/>
              </a:solidFill>
              <a:latin typeface="Open Sans Light"/>
              <a:ea typeface="Open Sans Light"/>
              <a:cs typeface="Open Sans Light"/>
            </a:endParaRPr>
          </a:p>
        </p:txBody>
      </p:sp>
      <p:sp>
        <p:nvSpPr>
          <p:cNvPr id="105" name="Oval 104"/>
          <p:cNvSpPr/>
          <p:nvPr/>
        </p:nvSpPr>
        <p:spPr>
          <a:xfrm>
            <a:off x="2199573" y="6181054"/>
            <a:ext cx="839459" cy="839346"/>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Open Sans Light"/>
                <a:cs typeface="Open Sans Light"/>
              </a:rPr>
              <a:t> </a:t>
            </a:r>
            <a:endParaRPr lang="en-US" dirty="0">
              <a:latin typeface="Open Sans Light"/>
              <a:cs typeface="Open Sans Light"/>
            </a:endParaRPr>
          </a:p>
        </p:txBody>
      </p:sp>
      <p:sp>
        <p:nvSpPr>
          <p:cNvPr id="106" name="Rectangle 105"/>
          <p:cNvSpPr/>
          <p:nvPr/>
        </p:nvSpPr>
        <p:spPr bwMode="auto">
          <a:xfrm>
            <a:off x="3137744" y="7334473"/>
            <a:ext cx="9219063" cy="7472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Open Sans Light"/>
              <a:cs typeface="Open Sans Light"/>
            </a:endParaRPr>
          </a:p>
        </p:txBody>
      </p:sp>
      <p:sp>
        <p:nvSpPr>
          <p:cNvPr id="107" name="Rectangle 106"/>
          <p:cNvSpPr/>
          <p:nvPr/>
        </p:nvSpPr>
        <p:spPr bwMode="auto">
          <a:xfrm>
            <a:off x="3137744" y="7334473"/>
            <a:ext cx="4950981" cy="74726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Open Sans Light"/>
              <a:cs typeface="Open Sans Light"/>
            </a:endParaRPr>
          </a:p>
        </p:txBody>
      </p:sp>
      <p:sp>
        <p:nvSpPr>
          <p:cNvPr id="108" name="Content Placeholder 2"/>
          <p:cNvSpPr txBox="1">
            <a:spLocks/>
          </p:cNvSpPr>
          <p:nvPr/>
        </p:nvSpPr>
        <p:spPr bwMode="auto">
          <a:xfrm>
            <a:off x="3095347" y="7430325"/>
            <a:ext cx="131051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000" b="1" dirty="0" smtClean="0">
                <a:solidFill>
                  <a:schemeClr val="bg1"/>
                </a:solidFill>
                <a:latin typeface="Open Sans Light"/>
                <a:ea typeface="Open Sans Light"/>
                <a:cs typeface="Open Sans Light"/>
              </a:rPr>
              <a:t>50%</a:t>
            </a:r>
            <a:endParaRPr lang="en-US" sz="3000" b="1" dirty="0">
              <a:solidFill>
                <a:schemeClr val="bg1"/>
              </a:solidFill>
              <a:latin typeface="Open Sans Light"/>
              <a:ea typeface="Open Sans Light"/>
              <a:cs typeface="Open Sans Light"/>
            </a:endParaRPr>
          </a:p>
        </p:txBody>
      </p:sp>
      <p:sp>
        <p:nvSpPr>
          <p:cNvPr id="109" name="Oval 108"/>
          <p:cNvSpPr/>
          <p:nvPr/>
        </p:nvSpPr>
        <p:spPr>
          <a:xfrm>
            <a:off x="2181950" y="7303617"/>
            <a:ext cx="839455" cy="839346"/>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rtlCol="0" anchor="ctr"/>
          <a:lstStyle/>
          <a:p>
            <a:pPr algn="ctr"/>
            <a:endParaRPr lang="en-US" dirty="0">
              <a:latin typeface="Open Sans Light"/>
              <a:cs typeface="Open Sans Light"/>
            </a:endParaRPr>
          </a:p>
        </p:txBody>
      </p:sp>
      <p:sp>
        <p:nvSpPr>
          <p:cNvPr id="110" name="Rectangle 109"/>
          <p:cNvSpPr/>
          <p:nvPr/>
        </p:nvSpPr>
        <p:spPr bwMode="auto">
          <a:xfrm>
            <a:off x="3137745" y="5030010"/>
            <a:ext cx="9219062" cy="74726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Open Sans Light"/>
              <a:cs typeface="Open Sans Light"/>
            </a:endParaRPr>
          </a:p>
        </p:txBody>
      </p:sp>
      <p:sp>
        <p:nvSpPr>
          <p:cNvPr id="111" name="Rectangle 110"/>
          <p:cNvSpPr/>
          <p:nvPr/>
        </p:nvSpPr>
        <p:spPr bwMode="auto">
          <a:xfrm>
            <a:off x="3137745" y="5030010"/>
            <a:ext cx="6538430" cy="7472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Open Sans Light"/>
              <a:cs typeface="Open Sans Light"/>
            </a:endParaRPr>
          </a:p>
        </p:txBody>
      </p:sp>
      <p:sp>
        <p:nvSpPr>
          <p:cNvPr id="112" name="Content Placeholder 2"/>
          <p:cNvSpPr txBox="1">
            <a:spLocks/>
          </p:cNvSpPr>
          <p:nvPr/>
        </p:nvSpPr>
        <p:spPr bwMode="auto">
          <a:xfrm>
            <a:off x="3095347" y="5124550"/>
            <a:ext cx="131051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000" b="1" dirty="0" smtClean="0">
                <a:solidFill>
                  <a:schemeClr val="bg1"/>
                </a:solidFill>
                <a:latin typeface="Open Sans Light"/>
                <a:ea typeface="Open Sans Light"/>
                <a:cs typeface="Open Sans Light"/>
              </a:rPr>
              <a:t>70%</a:t>
            </a:r>
            <a:endParaRPr lang="en-US" sz="3000" b="1" dirty="0">
              <a:solidFill>
                <a:schemeClr val="bg1"/>
              </a:solidFill>
              <a:latin typeface="Open Sans Light"/>
              <a:ea typeface="Open Sans Light"/>
              <a:cs typeface="Open Sans Light"/>
            </a:endParaRPr>
          </a:p>
        </p:txBody>
      </p:sp>
      <p:sp>
        <p:nvSpPr>
          <p:cNvPr id="113" name="Oval 112"/>
          <p:cNvSpPr/>
          <p:nvPr/>
        </p:nvSpPr>
        <p:spPr>
          <a:xfrm>
            <a:off x="2170137" y="5001646"/>
            <a:ext cx="839455" cy="83934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rtlCol="0" anchor="ctr"/>
          <a:lstStyle/>
          <a:p>
            <a:pPr algn="ctr"/>
            <a:endParaRPr lang="en-US" dirty="0">
              <a:latin typeface="Open Sans Light"/>
              <a:cs typeface="Open Sans Light"/>
            </a:endParaRPr>
          </a:p>
        </p:txBody>
      </p:sp>
      <p:sp>
        <p:nvSpPr>
          <p:cNvPr id="114" name="Rectangle 113"/>
          <p:cNvSpPr/>
          <p:nvPr/>
        </p:nvSpPr>
        <p:spPr bwMode="auto">
          <a:xfrm>
            <a:off x="3137745" y="3916342"/>
            <a:ext cx="9219066" cy="74726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Open Sans Light"/>
              <a:cs typeface="Open Sans Light"/>
            </a:endParaRPr>
          </a:p>
        </p:txBody>
      </p:sp>
      <p:sp>
        <p:nvSpPr>
          <p:cNvPr id="115" name="Rectangle 114"/>
          <p:cNvSpPr/>
          <p:nvPr/>
        </p:nvSpPr>
        <p:spPr bwMode="auto">
          <a:xfrm>
            <a:off x="3137744" y="3916342"/>
            <a:ext cx="4950981" cy="7472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Open Sans Light"/>
              <a:cs typeface="Open Sans Light"/>
            </a:endParaRPr>
          </a:p>
        </p:txBody>
      </p:sp>
      <p:sp>
        <p:nvSpPr>
          <p:cNvPr id="116" name="Content Placeholder 2"/>
          <p:cNvSpPr txBox="1">
            <a:spLocks/>
          </p:cNvSpPr>
          <p:nvPr/>
        </p:nvSpPr>
        <p:spPr bwMode="auto">
          <a:xfrm>
            <a:off x="3095347" y="4015164"/>
            <a:ext cx="131050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000" b="1" dirty="0" smtClean="0">
                <a:solidFill>
                  <a:schemeClr val="bg1"/>
                </a:solidFill>
                <a:latin typeface="Open Sans Light"/>
                <a:ea typeface="Open Sans Light"/>
                <a:cs typeface="Open Sans Light"/>
              </a:rPr>
              <a:t>50%</a:t>
            </a:r>
            <a:endParaRPr lang="en-US" sz="3000" b="1" dirty="0">
              <a:solidFill>
                <a:schemeClr val="bg1"/>
              </a:solidFill>
              <a:latin typeface="Open Sans Light"/>
              <a:ea typeface="Open Sans Light"/>
              <a:cs typeface="Open Sans Light"/>
            </a:endParaRPr>
          </a:p>
        </p:txBody>
      </p:sp>
      <p:sp>
        <p:nvSpPr>
          <p:cNvPr id="117" name="Oval 116"/>
          <p:cNvSpPr/>
          <p:nvPr/>
        </p:nvSpPr>
        <p:spPr>
          <a:xfrm>
            <a:off x="2170137" y="3895452"/>
            <a:ext cx="839455" cy="839346"/>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rtlCol="0" anchor="ctr"/>
          <a:lstStyle/>
          <a:p>
            <a:pPr algn="ctr"/>
            <a:endParaRPr lang="en-US" dirty="0">
              <a:latin typeface="Open Sans Light"/>
              <a:cs typeface="Open Sans Light"/>
            </a:endParaRPr>
          </a:p>
        </p:txBody>
      </p:sp>
      <p:sp>
        <p:nvSpPr>
          <p:cNvPr id="118" name="Rectangle 117"/>
          <p:cNvSpPr/>
          <p:nvPr/>
        </p:nvSpPr>
        <p:spPr bwMode="auto">
          <a:xfrm>
            <a:off x="3137745" y="8462597"/>
            <a:ext cx="9219063" cy="7472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Open Sans Light"/>
              <a:cs typeface="Open Sans Light"/>
            </a:endParaRPr>
          </a:p>
        </p:txBody>
      </p:sp>
      <p:sp>
        <p:nvSpPr>
          <p:cNvPr id="119" name="Rectangle 118"/>
          <p:cNvSpPr/>
          <p:nvPr/>
        </p:nvSpPr>
        <p:spPr bwMode="auto">
          <a:xfrm>
            <a:off x="3137744" y="8462597"/>
            <a:ext cx="8866687" cy="74726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Open Sans Light"/>
              <a:cs typeface="Open Sans Light"/>
            </a:endParaRPr>
          </a:p>
        </p:txBody>
      </p:sp>
      <p:sp>
        <p:nvSpPr>
          <p:cNvPr id="120" name="Content Placeholder 2"/>
          <p:cNvSpPr txBox="1">
            <a:spLocks/>
          </p:cNvSpPr>
          <p:nvPr/>
        </p:nvSpPr>
        <p:spPr bwMode="auto">
          <a:xfrm>
            <a:off x="3095348" y="8561523"/>
            <a:ext cx="131051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000" b="1" dirty="0" smtClean="0">
                <a:solidFill>
                  <a:schemeClr val="bg1"/>
                </a:solidFill>
                <a:latin typeface="Open Sans Light"/>
                <a:ea typeface="Open Sans Light"/>
                <a:cs typeface="Open Sans Light"/>
              </a:rPr>
              <a:t>99%</a:t>
            </a:r>
            <a:endParaRPr lang="en-US" sz="3000" b="1" dirty="0">
              <a:solidFill>
                <a:schemeClr val="bg1"/>
              </a:solidFill>
              <a:latin typeface="Open Sans Light"/>
              <a:ea typeface="Open Sans Light"/>
              <a:cs typeface="Open Sans Light"/>
            </a:endParaRPr>
          </a:p>
        </p:txBody>
      </p:sp>
      <p:sp>
        <p:nvSpPr>
          <p:cNvPr id="121" name="Oval 120"/>
          <p:cNvSpPr/>
          <p:nvPr/>
        </p:nvSpPr>
        <p:spPr>
          <a:xfrm>
            <a:off x="2229011" y="8404289"/>
            <a:ext cx="839455" cy="839346"/>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121917" tIns="60958" rIns="121917" bIns="60958" rtlCol="0" anchor="ctr"/>
          <a:lstStyle/>
          <a:p>
            <a:pPr algn="ctr"/>
            <a:endParaRPr lang="en-US" dirty="0">
              <a:latin typeface="Open Sans Light"/>
              <a:cs typeface="Open Sans Light"/>
            </a:endParaRPr>
          </a:p>
        </p:txBody>
      </p:sp>
      <p:sp>
        <p:nvSpPr>
          <p:cNvPr id="122" name="AutoShape 123"/>
          <p:cNvSpPr>
            <a:spLocks/>
          </p:cNvSpPr>
          <p:nvPr/>
        </p:nvSpPr>
        <p:spPr bwMode="auto">
          <a:xfrm>
            <a:off x="2424959" y="4124814"/>
            <a:ext cx="370625" cy="37072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6949"/>
                </a:moveTo>
                <a:cubicBezTo>
                  <a:pt x="21599" y="7542"/>
                  <a:pt x="21407" y="8153"/>
                  <a:pt x="21017" y="8781"/>
                </a:cubicBezTo>
                <a:cubicBezTo>
                  <a:pt x="20628" y="9416"/>
                  <a:pt x="20109" y="10015"/>
                  <a:pt x="19458" y="10585"/>
                </a:cubicBezTo>
                <a:cubicBezTo>
                  <a:pt x="18806" y="11152"/>
                  <a:pt x="18040" y="11651"/>
                  <a:pt x="17159" y="12083"/>
                </a:cubicBezTo>
                <a:cubicBezTo>
                  <a:pt x="16275" y="12512"/>
                  <a:pt x="15327" y="12820"/>
                  <a:pt x="14315" y="12996"/>
                </a:cubicBezTo>
                <a:cubicBezTo>
                  <a:pt x="13880" y="13090"/>
                  <a:pt x="13492" y="13284"/>
                  <a:pt x="13151" y="13578"/>
                </a:cubicBezTo>
                <a:cubicBezTo>
                  <a:pt x="12809" y="13872"/>
                  <a:pt x="12641" y="14204"/>
                  <a:pt x="12641" y="14571"/>
                </a:cubicBezTo>
                <a:cubicBezTo>
                  <a:pt x="12641" y="14900"/>
                  <a:pt x="12713" y="15140"/>
                  <a:pt x="12865" y="15293"/>
                </a:cubicBezTo>
                <a:cubicBezTo>
                  <a:pt x="13015" y="15449"/>
                  <a:pt x="13177" y="15596"/>
                  <a:pt x="13364" y="15728"/>
                </a:cubicBezTo>
                <a:cubicBezTo>
                  <a:pt x="13546" y="15866"/>
                  <a:pt x="13717" y="16010"/>
                  <a:pt x="13874" y="16169"/>
                </a:cubicBezTo>
                <a:cubicBezTo>
                  <a:pt x="14032" y="16330"/>
                  <a:pt x="14125" y="16574"/>
                  <a:pt x="14160" y="16903"/>
                </a:cubicBezTo>
                <a:cubicBezTo>
                  <a:pt x="14195" y="17117"/>
                  <a:pt x="14187" y="17340"/>
                  <a:pt x="14133" y="17564"/>
                </a:cubicBezTo>
                <a:cubicBezTo>
                  <a:pt x="14099" y="17696"/>
                  <a:pt x="14200" y="17805"/>
                  <a:pt x="14432" y="17893"/>
                </a:cubicBezTo>
                <a:cubicBezTo>
                  <a:pt x="14667" y="17981"/>
                  <a:pt x="14956" y="18069"/>
                  <a:pt x="15295" y="18154"/>
                </a:cubicBezTo>
                <a:cubicBezTo>
                  <a:pt x="15637" y="18236"/>
                  <a:pt x="15987" y="18342"/>
                  <a:pt x="16344" y="18468"/>
                </a:cubicBezTo>
                <a:cubicBezTo>
                  <a:pt x="16705" y="18595"/>
                  <a:pt x="16975" y="18756"/>
                  <a:pt x="17164" y="18953"/>
                </a:cubicBezTo>
                <a:cubicBezTo>
                  <a:pt x="17266" y="19050"/>
                  <a:pt x="17351" y="19232"/>
                  <a:pt x="17415" y="19511"/>
                </a:cubicBezTo>
                <a:cubicBezTo>
                  <a:pt x="17477" y="19790"/>
                  <a:pt x="17519" y="20090"/>
                  <a:pt x="17535" y="20416"/>
                </a:cubicBezTo>
                <a:cubicBezTo>
                  <a:pt x="17554" y="20727"/>
                  <a:pt x="17527" y="21000"/>
                  <a:pt x="17463" y="21241"/>
                </a:cubicBezTo>
                <a:cubicBezTo>
                  <a:pt x="17394" y="21479"/>
                  <a:pt x="17268" y="21599"/>
                  <a:pt x="17089" y="21599"/>
                </a:cubicBezTo>
                <a:lnTo>
                  <a:pt x="4496" y="21599"/>
                </a:lnTo>
                <a:cubicBezTo>
                  <a:pt x="4328" y="21599"/>
                  <a:pt x="4205" y="21479"/>
                  <a:pt x="4130" y="21241"/>
                </a:cubicBezTo>
                <a:cubicBezTo>
                  <a:pt x="4061" y="21000"/>
                  <a:pt x="4032" y="20727"/>
                  <a:pt x="4048" y="20416"/>
                </a:cubicBezTo>
                <a:cubicBezTo>
                  <a:pt x="4066" y="20090"/>
                  <a:pt x="4109" y="19790"/>
                  <a:pt x="4170" y="19511"/>
                </a:cubicBezTo>
                <a:cubicBezTo>
                  <a:pt x="4235" y="19232"/>
                  <a:pt x="4317" y="19050"/>
                  <a:pt x="4421" y="18953"/>
                </a:cubicBezTo>
                <a:cubicBezTo>
                  <a:pt x="4616" y="18768"/>
                  <a:pt x="4889" y="18606"/>
                  <a:pt x="5239" y="18474"/>
                </a:cubicBezTo>
                <a:cubicBezTo>
                  <a:pt x="5588" y="18345"/>
                  <a:pt x="5933" y="18236"/>
                  <a:pt x="6269" y="18154"/>
                </a:cubicBezTo>
                <a:cubicBezTo>
                  <a:pt x="6606" y="18069"/>
                  <a:pt x="6897" y="17984"/>
                  <a:pt x="7145" y="17901"/>
                </a:cubicBezTo>
                <a:cubicBezTo>
                  <a:pt x="7394" y="17816"/>
                  <a:pt x="7498" y="17705"/>
                  <a:pt x="7463" y="17564"/>
                </a:cubicBezTo>
                <a:cubicBezTo>
                  <a:pt x="7428" y="17432"/>
                  <a:pt x="7412" y="17311"/>
                  <a:pt x="7412" y="17205"/>
                </a:cubicBezTo>
                <a:lnTo>
                  <a:pt x="7412" y="16903"/>
                </a:lnTo>
                <a:cubicBezTo>
                  <a:pt x="7428" y="16574"/>
                  <a:pt x="7519" y="16330"/>
                  <a:pt x="7687" y="16169"/>
                </a:cubicBezTo>
                <a:cubicBezTo>
                  <a:pt x="7853" y="16010"/>
                  <a:pt x="8034" y="15866"/>
                  <a:pt x="8224" y="15728"/>
                </a:cubicBezTo>
                <a:cubicBezTo>
                  <a:pt x="8416" y="15593"/>
                  <a:pt x="8584" y="15446"/>
                  <a:pt x="8729" y="15293"/>
                </a:cubicBezTo>
                <a:cubicBezTo>
                  <a:pt x="8873" y="15140"/>
                  <a:pt x="8945" y="14900"/>
                  <a:pt x="8945" y="14571"/>
                </a:cubicBezTo>
                <a:cubicBezTo>
                  <a:pt x="8945" y="14204"/>
                  <a:pt x="8777" y="13875"/>
                  <a:pt x="8440" y="13578"/>
                </a:cubicBezTo>
                <a:cubicBezTo>
                  <a:pt x="8104" y="13281"/>
                  <a:pt x="7706" y="13090"/>
                  <a:pt x="7247" y="12996"/>
                </a:cubicBezTo>
                <a:cubicBezTo>
                  <a:pt x="6251" y="12811"/>
                  <a:pt x="5311" y="12497"/>
                  <a:pt x="4435" y="12062"/>
                </a:cubicBezTo>
                <a:cubicBezTo>
                  <a:pt x="3554" y="11628"/>
                  <a:pt x="2790" y="11128"/>
                  <a:pt x="2133" y="10570"/>
                </a:cubicBezTo>
                <a:cubicBezTo>
                  <a:pt x="1479" y="10012"/>
                  <a:pt x="958" y="9416"/>
                  <a:pt x="574" y="8781"/>
                </a:cubicBezTo>
                <a:cubicBezTo>
                  <a:pt x="189" y="8153"/>
                  <a:pt x="0" y="7542"/>
                  <a:pt x="0" y="6949"/>
                </a:cubicBezTo>
                <a:lnTo>
                  <a:pt x="0" y="4320"/>
                </a:lnTo>
                <a:cubicBezTo>
                  <a:pt x="0" y="4009"/>
                  <a:pt x="93" y="3756"/>
                  <a:pt x="285" y="3553"/>
                </a:cubicBezTo>
                <a:cubicBezTo>
                  <a:pt x="475" y="3354"/>
                  <a:pt x="712" y="3254"/>
                  <a:pt x="998" y="3254"/>
                </a:cubicBezTo>
                <a:lnTo>
                  <a:pt x="5124" y="3254"/>
                </a:lnTo>
                <a:cubicBezTo>
                  <a:pt x="5108" y="3139"/>
                  <a:pt x="5097" y="3025"/>
                  <a:pt x="5097" y="2901"/>
                </a:cubicBezTo>
                <a:lnTo>
                  <a:pt x="5097" y="2564"/>
                </a:lnTo>
                <a:lnTo>
                  <a:pt x="5097" y="2505"/>
                </a:lnTo>
                <a:cubicBezTo>
                  <a:pt x="5097" y="2005"/>
                  <a:pt x="5118" y="1594"/>
                  <a:pt x="5156" y="1265"/>
                </a:cubicBezTo>
                <a:cubicBezTo>
                  <a:pt x="5193" y="939"/>
                  <a:pt x="5260" y="684"/>
                  <a:pt x="5353" y="499"/>
                </a:cubicBezTo>
                <a:cubicBezTo>
                  <a:pt x="5444" y="320"/>
                  <a:pt x="5580" y="187"/>
                  <a:pt x="5754" y="111"/>
                </a:cubicBezTo>
                <a:cubicBezTo>
                  <a:pt x="5928" y="38"/>
                  <a:pt x="6165" y="0"/>
                  <a:pt x="6464" y="0"/>
                </a:cubicBezTo>
                <a:lnTo>
                  <a:pt x="15132" y="0"/>
                </a:lnTo>
                <a:cubicBezTo>
                  <a:pt x="15410" y="0"/>
                  <a:pt x="15645" y="38"/>
                  <a:pt x="15829" y="111"/>
                </a:cubicBezTo>
                <a:cubicBezTo>
                  <a:pt x="16011" y="187"/>
                  <a:pt x="16149" y="320"/>
                  <a:pt x="16243" y="499"/>
                </a:cubicBezTo>
                <a:cubicBezTo>
                  <a:pt x="16336" y="684"/>
                  <a:pt x="16403" y="939"/>
                  <a:pt x="16435" y="1265"/>
                </a:cubicBezTo>
                <a:cubicBezTo>
                  <a:pt x="16470" y="1594"/>
                  <a:pt x="16486" y="2006"/>
                  <a:pt x="16486" y="2505"/>
                </a:cubicBezTo>
                <a:lnTo>
                  <a:pt x="16486" y="2863"/>
                </a:lnTo>
                <a:cubicBezTo>
                  <a:pt x="16486" y="2989"/>
                  <a:pt x="16478" y="3119"/>
                  <a:pt x="16459" y="3251"/>
                </a:cubicBezTo>
                <a:lnTo>
                  <a:pt x="20603" y="3251"/>
                </a:lnTo>
                <a:cubicBezTo>
                  <a:pt x="20884" y="3251"/>
                  <a:pt x="21119" y="3351"/>
                  <a:pt x="21314" y="3550"/>
                </a:cubicBezTo>
                <a:cubicBezTo>
                  <a:pt x="21503" y="3753"/>
                  <a:pt x="21599" y="4006"/>
                  <a:pt x="21599" y="4317"/>
                </a:cubicBezTo>
                <a:lnTo>
                  <a:pt x="21599" y="6949"/>
                </a:lnTo>
                <a:close/>
                <a:moveTo>
                  <a:pt x="6283" y="10550"/>
                </a:moveTo>
                <a:cubicBezTo>
                  <a:pt x="6072" y="9798"/>
                  <a:pt x="5882" y="8978"/>
                  <a:pt x="5714" y="8082"/>
                </a:cubicBezTo>
                <a:cubicBezTo>
                  <a:pt x="5548" y="7189"/>
                  <a:pt x="5407" y="6299"/>
                  <a:pt x="5287" y="5415"/>
                </a:cubicBezTo>
                <a:lnTo>
                  <a:pt x="1962" y="5415"/>
                </a:lnTo>
                <a:lnTo>
                  <a:pt x="1962" y="6949"/>
                </a:lnTo>
                <a:cubicBezTo>
                  <a:pt x="1962" y="7137"/>
                  <a:pt x="2064" y="7389"/>
                  <a:pt x="2264" y="7709"/>
                </a:cubicBezTo>
                <a:cubicBezTo>
                  <a:pt x="2462" y="8029"/>
                  <a:pt x="2753" y="8358"/>
                  <a:pt x="3126" y="8699"/>
                </a:cubicBezTo>
                <a:cubicBezTo>
                  <a:pt x="3500" y="9040"/>
                  <a:pt x="3954" y="9381"/>
                  <a:pt x="4488" y="9707"/>
                </a:cubicBezTo>
                <a:cubicBezTo>
                  <a:pt x="5022" y="10033"/>
                  <a:pt x="5618" y="10315"/>
                  <a:pt x="6283" y="10550"/>
                </a:cubicBezTo>
                <a:moveTo>
                  <a:pt x="19629" y="5415"/>
                </a:moveTo>
                <a:lnTo>
                  <a:pt x="16280" y="5415"/>
                </a:lnTo>
                <a:cubicBezTo>
                  <a:pt x="16179" y="6299"/>
                  <a:pt x="16043" y="7189"/>
                  <a:pt x="15877" y="8082"/>
                </a:cubicBezTo>
                <a:cubicBezTo>
                  <a:pt x="15712" y="8978"/>
                  <a:pt x="15522" y="9798"/>
                  <a:pt x="15308" y="10550"/>
                </a:cubicBezTo>
                <a:cubicBezTo>
                  <a:pt x="15973" y="10315"/>
                  <a:pt x="16574" y="10033"/>
                  <a:pt x="17105" y="9707"/>
                </a:cubicBezTo>
                <a:cubicBezTo>
                  <a:pt x="17637" y="9381"/>
                  <a:pt x="18091" y="9040"/>
                  <a:pt x="18467" y="8699"/>
                </a:cubicBezTo>
                <a:cubicBezTo>
                  <a:pt x="18844" y="8358"/>
                  <a:pt x="19130" y="8029"/>
                  <a:pt x="19330" y="7709"/>
                </a:cubicBezTo>
                <a:cubicBezTo>
                  <a:pt x="19530" y="7389"/>
                  <a:pt x="19629" y="7137"/>
                  <a:pt x="19629" y="6949"/>
                </a:cubicBezTo>
                <a:lnTo>
                  <a:pt x="19629" y="5415"/>
                </a:lnTo>
                <a:close/>
              </a:path>
            </a:pathLst>
          </a:custGeom>
          <a:solidFill>
            <a:schemeClr val="bg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Open Sans Light"/>
              <a:cs typeface="Open Sans Light"/>
              <a:sym typeface="Gill Sans" charset="0"/>
            </a:endParaRPr>
          </a:p>
        </p:txBody>
      </p:sp>
      <p:sp>
        <p:nvSpPr>
          <p:cNvPr id="123" name="AutoShape 46"/>
          <p:cNvSpPr>
            <a:spLocks/>
          </p:cNvSpPr>
          <p:nvPr/>
        </p:nvSpPr>
        <p:spPr bwMode="auto">
          <a:xfrm>
            <a:off x="2390871" y="5193179"/>
            <a:ext cx="407687" cy="44857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7" y="0"/>
                </a:moveTo>
                <a:cubicBezTo>
                  <a:pt x="12301" y="0"/>
                  <a:pt x="13705" y="279"/>
                  <a:pt x="15011" y="847"/>
                </a:cubicBezTo>
                <a:cubicBezTo>
                  <a:pt x="16319" y="1408"/>
                  <a:pt x="17463" y="2176"/>
                  <a:pt x="18449" y="3156"/>
                </a:cubicBezTo>
                <a:cubicBezTo>
                  <a:pt x="19432" y="4136"/>
                  <a:pt x="20201" y="5279"/>
                  <a:pt x="20760" y="6590"/>
                </a:cubicBezTo>
                <a:cubicBezTo>
                  <a:pt x="21317" y="7903"/>
                  <a:pt x="21599" y="9306"/>
                  <a:pt x="21599" y="10799"/>
                </a:cubicBezTo>
                <a:cubicBezTo>
                  <a:pt x="21599" y="12296"/>
                  <a:pt x="21317" y="13699"/>
                  <a:pt x="20760" y="15009"/>
                </a:cubicBezTo>
                <a:cubicBezTo>
                  <a:pt x="20201" y="16322"/>
                  <a:pt x="19430" y="17466"/>
                  <a:pt x="18449" y="18443"/>
                </a:cubicBezTo>
                <a:cubicBezTo>
                  <a:pt x="17463" y="19422"/>
                  <a:pt x="16319" y="20191"/>
                  <a:pt x="15011" y="20755"/>
                </a:cubicBezTo>
                <a:cubicBezTo>
                  <a:pt x="13705" y="21320"/>
                  <a:pt x="12301" y="21599"/>
                  <a:pt x="10807" y="21599"/>
                </a:cubicBezTo>
                <a:cubicBezTo>
                  <a:pt x="9309" y="21599"/>
                  <a:pt x="7905" y="21320"/>
                  <a:pt x="6594" y="20755"/>
                </a:cubicBezTo>
                <a:cubicBezTo>
                  <a:pt x="5280" y="20191"/>
                  <a:pt x="4136" y="19423"/>
                  <a:pt x="3158" y="18443"/>
                </a:cubicBezTo>
                <a:cubicBezTo>
                  <a:pt x="2178" y="17466"/>
                  <a:pt x="1409" y="16322"/>
                  <a:pt x="847" y="15009"/>
                </a:cubicBezTo>
                <a:cubicBezTo>
                  <a:pt x="282" y="13699"/>
                  <a:pt x="0" y="12296"/>
                  <a:pt x="0" y="10799"/>
                </a:cubicBezTo>
                <a:cubicBezTo>
                  <a:pt x="0" y="9306"/>
                  <a:pt x="282" y="7903"/>
                  <a:pt x="847" y="6590"/>
                </a:cubicBezTo>
                <a:cubicBezTo>
                  <a:pt x="1409" y="5279"/>
                  <a:pt x="2181" y="4136"/>
                  <a:pt x="3158" y="3156"/>
                </a:cubicBezTo>
                <a:cubicBezTo>
                  <a:pt x="4136" y="2176"/>
                  <a:pt x="5280" y="1408"/>
                  <a:pt x="6594" y="847"/>
                </a:cubicBezTo>
                <a:cubicBezTo>
                  <a:pt x="7902" y="282"/>
                  <a:pt x="9306" y="0"/>
                  <a:pt x="10807" y="0"/>
                </a:cubicBezTo>
                <a:moveTo>
                  <a:pt x="17042" y="9749"/>
                </a:moveTo>
                <a:cubicBezTo>
                  <a:pt x="17042" y="9622"/>
                  <a:pt x="16994" y="9518"/>
                  <a:pt x="16898" y="9433"/>
                </a:cubicBezTo>
                <a:cubicBezTo>
                  <a:pt x="16805" y="9345"/>
                  <a:pt x="16703" y="9303"/>
                  <a:pt x="16596" y="9303"/>
                </a:cubicBezTo>
                <a:lnTo>
                  <a:pt x="12349" y="9303"/>
                </a:lnTo>
                <a:lnTo>
                  <a:pt x="12349" y="4627"/>
                </a:lnTo>
                <a:cubicBezTo>
                  <a:pt x="12349" y="4328"/>
                  <a:pt x="12202" y="4184"/>
                  <a:pt x="11917" y="4192"/>
                </a:cubicBezTo>
                <a:lnTo>
                  <a:pt x="9699" y="4192"/>
                </a:lnTo>
                <a:cubicBezTo>
                  <a:pt x="9402" y="4192"/>
                  <a:pt x="9253" y="4336"/>
                  <a:pt x="9253" y="4627"/>
                </a:cubicBezTo>
                <a:lnTo>
                  <a:pt x="9253" y="9303"/>
                </a:lnTo>
                <a:lnTo>
                  <a:pt x="5020" y="9303"/>
                </a:lnTo>
                <a:cubicBezTo>
                  <a:pt x="4724" y="9303"/>
                  <a:pt x="4574" y="9453"/>
                  <a:pt x="4574" y="9749"/>
                </a:cubicBezTo>
                <a:lnTo>
                  <a:pt x="4574" y="11884"/>
                </a:lnTo>
                <a:cubicBezTo>
                  <a:pt x="4574" y="12180"/>
                  <a:pt x="4724" y="12330"/>
                  <a:pt x="5020" y="12330"/>
                </a:cubicBezTo>
                <a:lnTo>
                  <a:pt x="9253" y="12330"/>
                </a:lnTo>
                <a:lnTo>
                  <a:pt x="9253" y="16980"/>
                </a:lnTo>
                <a:cubicBezTo>
                  <a:pt x="9253" y="17277"/>
                  <a:pt x="9402" y="17424"/>
                  <a:pt x="9699" y="17412"/>
                </a:cubicBezTo>
                <a:lnTo>
                  <a:pt x="11917" y="17412"/>
                </a:lnTo>
                <a:cubicBezTo>
                  <a:pt x="12214" y="17412"/>
                  <a:pt x="12358" y="17268"/>
                  <a:pt x="12349" y="16980"/>
                </a:cubicBezTo>
                <a:lnTo>
                  <a:pt x="12349" y="12330"/>
                </a:lnTo>
                <a:lnTo>
                  <a:pt x="16596" y="12330"/>
                </a:lnTo>
                <a:cubicBezTo>
                  <a:pt x="16703" y="12330"/>
                  <a:pt x="16805" y="12287"/>
                  <a:pt x="16898" y="12200"/>
                </a:cubicBezTo>
                <a:cubicBezTo>
                  <a:pt x="16994" y="12118"/>
                  <a:pt x="17042" y="12011"/>
                  <a:pt x="17042" y="11884"/>
                </a:cubicBezTo>
                <a:lnTo>
                  <a:pt x="17042" y="9749"/>
                </a:lnTo>
                <a:close/>
              </a:path>
            </a:pathLst>
          </a:custGeom>
          <a:solidFill>
            <a:schemeClr val="bg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Open Sans Light"/>
              <a:cs typeface="Open Sans Light"/>
              <a:sym typeface="Gill Sans" charset="0"/>
            </a:endParaRPr>
          </a:p>
        </p:txBody>
      </p:sp>
      <p:sp>
        <p:nvSpPr>
          <p:cNvPr id="124" name="AutoShape 39"/>
          <p:cNvSpPr>
            <a:spLocks/>
          </p:cNvSpPr>
          <p:nvPr/>
        </p:nvSpPr>
        <p:spPr bwMode="auto">
          <a:xfrm>
            <a:off x="2419144" y="6361198"/>
            <a:ext cx="407687" cy="407794"/>
          </a:xfrm>
          <a:custGeom>
            <a:avLst/>
            <a:gdLst>
              <a:gd name="T0" fmla="*/ 10797 w 21595"/>
              <a:gd name="T1" fmla="*/ 10800 h 21600"/>
              <a:gd name="T2" fmla="*/ 10797 w 21595"/>
              <a:gd name="T3" fmla="*/ 10800 h 21600"/>
              <a:gd name="T4" fmla="*/ 10797 w 21595"/>
              <a:gd name="T5" fmla="*/ 10800 h 21600"/>
              <a:gd name="T6" fmla="*/ 10797 w 21595"/>
              <a:gd name="T7" fmla="*/ 10800 h 21600"/>
            </a:gdLst>
            <a:ahLst/>
            <a:cxnLst>
              <a:cxn ang="0">
                <a:pos x="T0" y="T1"/>
              </a:cxn>
              <a:cxn ang="0">
                <a:pos x="T2" y="T3"/>
              </a:cxn>
              <a:cxn ang="0">
                <a:pos x="T4" y="T5"/>
              </a:cxn>
              <a:cxn ang="0">
                <a:pos x="T6" y="T7"/>
              </a:cxn>
            </a:cxnLst>
            <a:rect l="0" t="0" r="r" b="b"/>
            <a:pathLst>
              <a:path w="21595" h="21600">
                <a:moveTo>
                  <a:pt x="8043" y="21599"/>
                </a:moveTo>
                <a:cubicBezTo>
                  <a:pt x="7769" y="21599"/>
                  <a:pt x="7477" y="21507"/>
                  <a:pt x="7164" y="21320"/>
                </a:cubicBezTo>
                <a:cubicBezTo>
                  <a:pt x="6850" y="21132"/>
                  <a:pt x="6608" y="20916"/>
                  <a:pt x="6436" y="20665"/>
                </a:cubicBezTo>
                <a:lnTo>
                  <a:pt x="266" y="11697"/>
                </a:lnTo>
                <a:cubicBezTo>
                  <a:pt x="88" y="11439"/>
                  <a:pt x="0" y="11120"/>
                  <a:pt x="0" y="10741"/>
                </a:cubicBezTo>
                <a:cubicBezTo>
                  <a:pt x="0" y="10362"/>
                  <a:pt x="88" y="10047"/>
                  <a:pt x="266" y="9799"/>
                </a:cubicBezTo>
                <a:lnTo>
                  <a:pt x="2307" y="6831"/>
                </a:lnTo>
                <a:cubicBezTo>
                  <a:pt x="2488" y="6573"/>
                  <a:pt x="2708" y="6445"/>
                  <a:pt x="2970" y="6452"/>
                </a:cubicBezTo>
                <a:cubicBezTo>
                  <a:pt x="3233" y="6459"/>
                  <a:pt x="3448" y="6583"/>
                  <a:pt x="3622" y="6831"/>
                </a:cubicBezTo>
                <a:lnTo>
                  <a:pt x="7903" y="13022"/>
                </a:lnTo>
                <a:cubicBezTo>
                  <a:pt x="8082" y="13280"/>
                  <a:pt x="8302" y="13408"/>
                  <a:pt x="8567" y="13408"/>
                </a:cubicBezTo>
                <a:cubicBezTo>
                  <a:pt x="8827" y="13408"/>
                  <a:pt x="9045" y="13280"/>
                  <a:pt x="9221" y="13022"/>
                </a:cubicBezTo>
                <a:lnTo>
                  <a:pt x="17965" y="393"/>
                </a:lnTo>
                <a:cubicBezTo>
                  <a:pt x="18144" y="127"/>
                  <a:pt x="18364" y="0"/>
                  <a:pt x="18629" y="0"/>
                </a:cubicBezTo>
                <a:cubicBezTo>
                  <a:pt x="18888" y="0"/>
                  <a:pt x="19109" y="127"/>
                  <a:pt x="19292" y="393"/>
                </a:cubicBezTo>
                <a:lnTo>
                  <a:pt x="21333" y="3339"/>
                </a:lnTo>
                <a:cubicBezTo>
                  <a:pt x="21511" y="3601"/>
                  <a:pt x="21600" y="3920"/>
                  <a:pt x="21595" y="4299"/>
                </a:cubicBezTo>
                <a:cubicBezTo>
                  <a:pt x="21590" y="4678"/>
                  <a:pt x="21502" y="4993"/>
                  <a:pt x="21333" y="5241"/>
                </a:cubicBezTo>
                <a:lnTo>
                  <a:pt x="10664" y="20665"/>
                </a:lnTo>
                <a:cubicBezTo>
                  <a:pt x="10482" y="20930"/>
                  <a:pt x="10237" y="21146"/>
                  <a:pt x="9929" y="21330"/>
                </a:cubicBezTo>
                <a:cubicBezTo>
                  <a:pt x="9620" y="21511"/>
                  <a:pt x="9339" y="21599"/>
                  <a:pt x="9079" y="21599"/>
                </a:cubicBezTo>
                <a:lnTo>
                  <a:pt x="8043" y="21599"/>
                </a:lnTo>
                <a:close/>
              </a:path>
            </a:pathLst>
          </a:custGeom>
          <a:solidFill>
            <a:schemeClr val="bg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Open Sans Light"/>
              <a:cs typeface="Open Sans Light"/>
              <a:sym typeface="Gill Sans" charset="0"/>
            </a:endParaRPr>
          </a:p>
        </p:txBody>
      </p:sp>
      <p:sp>
        <p:nvSpPr>
          <p:cNvPr id="125" name="AutoShape 107"/>
          <p:cNvSpPr>
            <a:spLocks/>
          </p:cNvSpPr>
          <p:nvPr/>
        </p:nvSpPr>
        <p:spPr bwMode="auto">
          <a:xfrm>
            <a:off x="2353587" y="7465715"/>
            <a:ext cx="495281" cy="49541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449" y="3162"/>
                </a:moveTo>
                <a:cubicBezTo>
                  <a:pt x="19503" y="4215"/>
                  <a:pt x="20291" y="5407"/>
                  <a:pt x="20817" y="6731"/>
                </a:cubicBezTo>
                <a:cubicBezTo>
                  <a:pt x="21340" y="8058"/>
                  <a:pt x="21599" y="9410"/>
                  <a:pt x="21599" y="10800"/>
                </a:cubicBezTo>
                <a:cubicBezTo>
                  <a:pt x="21599" y="12186"/>
                  <a:pt x="21337" y="13544"/>
                  <a:pt x="20817" y="14871"/>
                </a:cubicBezTo>
                <a:cubicBezTo>
                  <a:pt x="20291" y="16192"/>
                  <a:pt x="19503" y="17381"/>
                  <a:pt x="18449" y="18437"/>
                </a:cubicBezTo>
                <a:cubicBezTo>
                  <a:pt x="17393" y="19490"/>
                  <a:pt x="16200" y="20284"/>
                  <a:pt x="14869" y="20809"/>
                </a:cubicBezTo>
                <a:cubicBezTo>
                  <a:pt x="13539" y="21337"/>
                  <a:pt x="12183" y="21599"/>
                  <a:pt x="10801" y="21599"/>
                </a:cubicBezTo>
                <a:cubicBezTo>
                  <a:pt x="9416" y="21599"/>
                  <a:pt x="8057" y="21337"/>
                  <a:pt x="6730" y="20809"/>
                </a:cubicBezTo>
                <a:cubicBezTo>
                  <a:pt x="5399" y="20284"/>
                  <a:pt x="4206" y="19490"/>
                  <a:pt x="3150" y="18437"/>
                </a:cubicBezTo>
                <a:cubicBezTo>
                  <a:pt x="2099" y="17381"/>
                  <a:pt x="1308" y="16192"/>
                  <a:pt x="782" y="14871"/>
                </a:cubicBezTo>
                <a:cubicBezTo>
                  <a:pt x="259" y="13544"/>
                  <a:pt x="0" y="12186"/>
                  <a:pt x="0" y="10800"/>
                </a:cubicBezTo>
                <a:cubicBezTo>
                  <a:pt x="0" y="9410"/>
                  <a:pt x="265" y="8055"/>
                  <a:pt x="791" y="6725"/>
                </a:cubicBezTo>
                <a:cubicBezTo>
                  <a:pt x="1319" y="5395"/>
                  <a:pt x="2104" y="4210"/>
                  <a:pt x="3150" y="3162"/>
                </a:cubicBezTo>
                <a:cubicBezTo>
                  <a:pt x="4206" y="2109"/>
                  <a:pt x="5399" y="1318"/>
                  <a:pt x="6730" y="790"/>
                </a:cubicBezTo>
                <a:cubicBezTo>
                  <a:pt x="8060" y="262"/>
                  <a:pt x="9416" y="0"/>
                  <a:pt x="10801" y="0"/>
                </a:cubicBezTo>
                <a:cubicBezTo>
                  <a:pt x="12183" y="0"/>
                  <a:pt x="13542" y="262"/>
                  <a:pt x="14869" y="790"/>
                </a:cubicBezTo>
                <a:cubicBezTo>
                  <a:pt x="16197" y="1318"/>
                  <a:pt x="17393" y="2109"/>
                  <a:pt x="18449" y="3162"/>
                </a:cubicBezTo>
                <a:moveTo>
                  <a:pt x="16282" y="7530"/>
                </a:moveTo>
                <a:cubicBezTo>
                  <a:pt x="16488" y="7321"/>
                  <a:pt x="16488" y="7112"/>
                  <a:pt x="16282" y="6892"/>
                </a:cubicBezTo>
                <a:lnTo>
                  <a:pt x="14700" y="5342"/>
                </a:lnTo>
                <a:cubicBezTo>
                  <a:pt x="14474" y="5116"/>
                  <a:pt x="14262" y="5116"/>
                  <a:pt x="14061" y="5342"/>
                </a:cubicBezTo>
                <a:lnTo>
                  <a:pt x="10775" y="8640"/>
                </a:lnTo>
                <a:lnTo>
                  <a:pt x="7775" y="5650"/>
                </a:lnTo>
                <a:cubicBezTo>
                  <a:pt x="7685" y="5562"/>
                  <a:pt x="7583" y="5514"/>
                  <a:pt x="7464" y="5514"/>
                </a:cubicBezTo>
                <a:cubicBezTo>
                  <a:pt x="7348" y="5514"/>
                  <a:pt x="7238" y="5562"/>
                  <a:pt x="7139" y="5650"/>
                </a:cubicBezTo>
                <a:lnTo>
                  <a:pt x="5653" y="7177"/>
                </a:lnTo>
                <a:cubicBezTo>
                  <a:pt x="5427" y="7386"/>
                  <a:pt x="5427" y="7595"/>
                  <a:pt x="5653" y="7812"/>
                </a:cubicBezTo>
                <a:lnTo>
                  <a:pt x="8617" y="10771"/>
                </a:lnTo>
                <a:lnTo>
                  <a:pt x="5345" y="14069"/>
                </a:lnTo>
                <a:cubicBezTo>
                  <a:pt x="5255" y="14162"/>
                  <a:pt x="5207" y="14264"/>
                  <a:pt x="5207" y="14383"/>
                </a:cubicBezTo>
                <a:cubicBezTo>
                  <a:pt x="5207" y="14501"/>
                  <a:pt x="5255" y="14609"/>
                  <a:pt x="5345" y="14705"/>
                </a:cubicBezTo>
                <a:lnTo>
                  <a:pt x="6899" y="16274"/>
                </a:lnTo>
                <a:cubicBezTo>
                  <a:pt x="6990" y="16365"/>
                  <a:pt x="7094" y="16413"/>
                  <a:pt x="7216" y="16416"/>
                </a:cubicBezTo>
                <a:cubicBezTo>
                  <a:pt x="7340" y="16418"/>
                  <a:pt x="7444" y="16373"/>
                  <a:pt x="7535" y="16274"/>
                </a:cubicBezTo>
                <a:lnTo>
                  <a:pt x="10835" y="12991"/>
                </a:lnTo>
                <a:lnTo>
                  <a:pt x="13796" y="15978"/>
                </a:lnTo>
                <a:cubicBezTo>
                  <a:pt x="13886" y="16065"/>
                  <a:pt x="13991" y="16111"/>
                  <a:pt x="14115" y="16111"/>
                </a:cubicBezTo>
                <a:cubicBezTo>
                  <a:pt x="14237" y="16111"/>
                  <a:pt x="14341" y="16065"/>
                  <a:pt x="14432" y="15978"/>
                </a:cubicBezTo>
                <a:lnTo>
                  <a:pt x="15960" y="14450"/>
                </a:lnTo>
                <a:cubicBezTo>
                  <a:pt x="16166" y="14241"/>
                  <a:pt x="16166" y="14032"/>
                  <a:pt x="15960" y="13815"/>
                </a:cubicBezTo>
                <a:lnTo>
                  <a:pt x="12957" y="10856"/>
                </a:lnTo>
                <a:lnTo>
                  <a:pt x="16282" y="7530"/>
                </a:lnTo>
                <a:close/>
              </a:path>
            </a:pathLst>
          </a:custGeom>
          <a:solidFill>
            <a:schemeClr val="bg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Open Sans Light"/>
              <a:cs typeface="Open Sans Light"/>
              <a:sym typeface="Gill Sans" charset="0"/>
            </a:endParaRPr>
          </a:p>
        </p:txBody>
      </p:sp>
      <p:sp>
        <p:nvSpPr>
          <p:cNvPr id="126" name="AutoShape 91"/>
          <p:cNvSpPr>
            <a:spLocks/>
          </p:cNvSpPr>
          <p:nvPr/>
        </p:nvSpPr>
        <p:spPr bwMode="auto">
          <a:xfrm>
            <a:off x="2410745" y="8555216"/>
            <a:ext cx="448456" cy="493431"/>
          </a:xfrm>
          <a:custGeom>
            <a:avLst/>
            <a:gdLst>
              <a:gd name="T0" fmla="+- 0 10795 54"/>
              <a:gd name="T1" fmla="*/ T0 w 21483"/>
              <a:gd name="T2" fmla="*/ 10800 h 21600"/>
              <a:gd name="T3" fmla="+- 0 10795 54"/>
              <a:gd name="T4" fmla="*/ T3 w 21483"/>
              <a:gd name="T5" fmla="*/ 10800 h 21600"/>
              <a:gd name="T6" fmla="+- 0 10795 54"/>
              <a:gd name="T7" fmla="*/ T6 w 21483"/>
              <a:gd name="T8" fmla="*/ 10800 h 21600"/>
              <a:gd name="T9" fmla="+- 0 10795 54"/>
              <a:gd name="T10" fmla="*/ T9 w 21483"/>
              <a:gd name="T11" fmla="*/ 10800 h 21600"/>
            </a:gdLst>
            <a:ahLst/>
            <a:cxnLst>
              <a:cxn ang="0">
                <a:pos x="T1" y="T2"/>
              </a:cxn>
              <a:cxn ang="0">
                <a:pos x="T4" y="T5"/>
              </a:cxn>
              <a:cxn ang="0">
                <a:pos x="T7" y="T8"/>
              </a:cxn>
              <a:cxn ang="0">
                <a:pos x="T10" y="T11"/>
              </a:cxn>
            </a:cxnLst>
            <a:rect l="0" t="0" r="r" b="b"/>
            <a:pathLst>
              <a:path w="21483" h="21600">
                <a:moveTo>
                  <a:pt x="20490" y="581"/>
                </a:moveTo>
                <a:cubicBezTo>
                  <a:pt x="20984" y="1781"/>
                  <a:pt x="21295" y="3048"/>
                  <a:pt x="21421" y="4387"/>
                </a:cubicBezTo>
                <a:cubicBezTo>
                  <a:pt x="21545" y="5722"/>
                  <a:pt x="21482" y="7179"/>
                  <a:pt x="21220" y="8744"/>
                </a:cubicBezTo>
                <a:cubicBezTo>
                  <a:pt x="20549" y="13134"/>
                  <a:pt x="18385" y="16469"/>
                  <a:pt x="14732" y="18748"/>
                </a:cubicBezTo>
                <a:cubicBezTo>
                  <a:pt x="13010" y="19857"/>
                  <a:pt x="11265" y="20408"/>
                  <a:pt x="9505" y="20408"/>
                </a:cubicBezTo>
                <a:cubicBezTo>
                  <a:pt x="8354" y="20408"/>
                  <a:pt x="7208" y="20165"/>
                  <a:pt x="6064" y="19682"/>
                </a:cubicBezTo>
                <a:cubicBezTo>
                  <a:pt x="5893" y="19609"/>
                  <a:pt x="5725" y="19519"/>
                  <a:pt x="5556" y="19411"/>
                </a:cubicBezTo>
                <a:cubicBezTo>
                  <a:pt x="5388" y="19301"/>
                  <a:pt x="5221" y="19191"/>
                  <a:pt x="5058" y="19075"/>
                </a:cubicBezTo>
                <a:cubicBezTo>
                  <a:pt x="4840" y="18928"/>
                  <a:pt x="4625" y="18790"/>
                  <a:pt x="4414" y="18660"/>
                </a:cubicBezTo>
                <a:cubicBezTo>
                  <a:pt x="4199" y="18527"/>
                  <a:pt x="4017" y="18465"/>
                  <a:pt x="3857" y="18465"/>
                </a:cubicBezTo>
                <a:cubicBezTo>
                  <a:pt x="3785" y="18485"/>
                  <a:pt x="3698" y="18561"/>
                  <a:pt x="3598" y="18700"/>
                </a:cubicBezTo>
                <a:cubicBezTo>
                  <a:pt x="3497" y="18841"/>
                  <a:pt x="3392" y="18996"/>
                  <a:pt x="3287" y="19174"/>
                </a:cubicBezTo>
                <a:cubicBezTo>
                  <a:pt x="3184" y="19349"/>
                  <a:pt x="3085" y="19536"/>
                  <a:pt x="2989" y="19728"/>
                </a:cubicBezTo>
                <a:cubicBezTo>
                  <a:pt x="2898" y="19922"/>
                  <a:pt x="2821" y="20072"/>
                  <a:pt x="2760" y="20179"/>
                </a:cubicBezTo>
                <a:cubicBezTo>
                  <a:pt x="2655" y="20388"/>
                  <a:pt x="2557" y="20575"/>
                  <a:pt x="2463" y="20741"/>
                </a:cubicBezTo>
                <a:cubicBezTo>
                  <a:pt x="2372" y="20908"/>
                  <a:pt x="2285" y="21055"/>
                  <a:pt x="2213" y="21182"/>
                </a:cubicBezTo>
                <a:cubicBezTo>
                  <a:pt x="2025" y="21461"/>
                  <a:pt x="1787" y="21599"/>
                  <a:pt x="1494" y="21599"/>
                </a:cubicBezTo>
                <a:lnTo>
                  <a:pt x="1450" y="21599"/>
                </a:lnTo>
                <a:cubicBezTo>
                  <a:pt x="1235" y="21583"/>
                  <a:pt x="1050" y="21526"/>
                  <a:pt x="895" y="21433"/>
                </a:cubicBezTo>
                <a:cubicBezTo>
                  <a:pt x="743" y="21334"/>
                  <a:pt x="617" y="21224"/>
                  <a:pt x="521" y="21097"/>
                </a:cubicBezTo>
                <a:cubicBezTo>
                  <a:pt x="425" y="20975"/>
                  <a:pt x="348" y="20846"/>
                  <a:pt x="292" y="20716"/>
                </a:cubicBezTo>
                <a:cubicBezTo>
                  <a:pt x="236" y="20586"/>
                  <a:pt x="198" y="20484"/>
                  <a:pt x="184" y="20408"/>
                </a:cubicBezTo>
                <a:cubicBezTo>
                  <a:pt x="-17" y="20077"/>
                  <a:pt x="-54" y="19724"/>
                  <a:pt x="74" y="19355"/>
                </a:cubicBezTo>
                <a:cubicBezTo>
                  <a:pt x="222" y="18877"/>
                  <a:pt x="430" y="18479"/>
                  <a:pt x="699" y="18152"/>
                </a:cubicBezTo>
                <a:cubicBezTo>
                  <a:pt x="970" y="17827"/>
                  <a:pt x="1235" y="17536"/>
                  <a:pt x="1494" y="17276"/>
                </a:cubicBezTo>
                <a:cubicBezTo>
                  <a:pt x="1712" y="17068"/>
                  <a:pt x="1901" y="16873"/>
                  <a:pt x="2061" y="16692"/>
                </a:cubicBezTo>
                <a:cubicBezTo>
                  <a:pt x="2222" y="16511"/>
                  <a:pt x="2325" y="16319"/>
                  <a:pt x="2367" y="16113"/>
                </a:cubicBezTo>
                <a:cubicBezTo>
                  <a:pt x="2383" y="16057"/>
                  <a:pt x="2383" y="16003"/>
                  <a:pt x="2367" y="15949"/>
                </a:cubicBezTo>
                <a:cubicBezTo>
                  <a:pt x="2353" y="15899"/>
                  <a:pt x="2318" y="15783"/>
                  <a:pt x="2257" y="15611"/>
                </a:cubicBezTo>
                <a:cubicBezTo>
                  <a:pt x="2213" y="15503"/>
                  <a:pt x="2168" y="15379"/>
                  <a:pt x="2128" y="15241"/>
                </a:cubicBezTo>
                <a:cubicBezTo>
                  <a:pt x="2086" y="15100"/>
                  <a:pt x="2051" y="14941"/>
                  <a:pt x="2021" y="14761"/>
                </a:cubicBezTo>
                <a:cubicBezTo>
                  <a:pt x="1836" y="13321"/>
                  <a:pt x="1883" y="11988"/>
                  <a:pt x="2166" y="10774"/>
                </a:cubicBezTo>
                <a:cubicBezTo>
                  <a:pt x="2449" y="9557"/>
                  <a:pt x="2898" y="8464"/>
                  <a:pt x="3509" y="7493"/>
                </a:cubicBezTo>
                <a:cubicBezTo>
                  <a:pt x="4122" y="6527"/>
                  <a:pt x="4852" y="5689"/>
                  <a:pt x="5694" y="4986"/>
                </a:cubicBezTo>
                <a:cubicBezTo>
                  <a:pt x="6539" y="4283"/>
                  <a:pt x="7416" y="3741"/>
                  <a:pt x="8326" y="3351"/>
                </a:cubicBezTo>
                <a:cubicBezTo>
                  <a:pt x="8939" y="3091"/>
                  <a:pt x="9611" y="2939"/>
                  <a:pt x="10336" y="2894"/>
                </a:cubicBezTo>
                <a:cubicBezTo>
                  <a:pt x="11066" y="2848"/>
                  <a:pt x="11826" y="2817"/>
                  <a:pt x="12617" y="2798"/>
                </a:cubicBezTo>
                <a:cubicBezTo>
                  <a:pt x="13073" y="2798"/>
                  <a:pt x="13546" y="2789"/>
                  <a:pt x="14037" y="2772"/>
                </a:cubicBezTo>
                <a:cubicBezTo>
                  <a:pt x="14531" y="2752"/>
                  <a:pt x="15008" y="2704"/>
                  <a:pt x="15469" y="2623"/>
                </a:cubicBezTo>
                <a:cubicBezTo>
                  <a:pt x="15926" y="2541"/>
                  <a:pt x="16351" y="2414"/>
                  <a:pt x="16740" y="2239"/>
                </a:cubicBezTo>
                <a:cubicBezTo>
                  <a:pt x="17128" y="2064"/>
                  <a:pt x="17446" y="1815"/>
                  <a:pt x="17692" y="1499"/>
                </a:cubicBezTo>
                <a:cubicBezTo>
                  <a:pt x="17839" y="1321"/>
                  <a:pt x="17984" y="1135"/>
                  <a:pt x="18125" y="948"/>
                </a:cubicBezTo>
                <a:cubicBezTo>
                  <a:pt x="18261" y="756"/>
                  <a:pt x="18403" y="595"/>
                  <a:pt x="18548" y="460"/>
                </a:cubicBezTo>
                <a:cubicBezTo>
                  <a:pt x="18696" y="324"/>
                  <a:pt x="18855" y="214"/>
                  <a:pt x="19028" y="129"/>
                </a:cubicBezTo>
                <a:cubicBezTo>
                  <a:pt x="19206" y="42"/>
                  <a:pt x="19423" y="0"/>
                  <a:pt x="19688" y="0"/>
                </a:cubicBezTo>
                <a:cubicBezTo>
                  <a:pt x="19856" y="0"/>
                  <a:pt x="20015" y="50"/>
                  <a:pt x="20163" y="155"/>
                </a:cubicBezTo>
                <a:cubicBezTo>
                  <a:pt x="20308" y="261"/>
                  <a:pt x="20418" y="400"/>
                  <a:pt x="20490" y="581"/>
                </a:cubicBezTo>
                <a:moveTo>
                  <a:pt x="15350" y="9977"/>
                </a:moveTo>
                <a:cubicBezTo>
                  <a:pt x="15596" y="10017"/>
                  <a:pt x="15811" y="9927"/>
                  <a:pt x="15993" y="9712"/>
                </a:cubicBezTo>
                <a:cubicBezTo>
                  <a:pt x="16178" y="9503"/>
                  <a:pt x="16276" y="9249"/>
                  <a:pt x="16291" y="8953"/>
                </a:cubicBezTo>
                <a:cubicBezTo>
                  <a:pt x="16305" y="8636"/>
                  <a:pt x="16230" y="8374"/>
                  <a:pt x="16064" y="8159"/>
                </a:cubicBezTo>
                <a:cubicBezTo>
                  <a:pt x="15893" y="7947"/>
                  <a:pt x="15680" y="7832"/>
                  <a:pt x="15418" y="7815"/>
                </a:cubicBezTo>
                <a:cubicBezTo>
                  <a:pt x="14321" y="7761"/>
                  <a:pt x="13284" y="7834"/>
                  <a:pt x="12315" y="8038"/>
                </a:cubicBezTo>
                <a:cubicBezTo>
                  <a:pt x="11344" y="8241"/>
                  <a:pt x="10425" y="8571"/>
                  <a:pt x="9550" y="9032"/>
                </a:cubicBezTo>
                <a:cubicBezTo>
                  <a:pt x="8673" y="9492"/>
                  <a:pt x="7842" y="10090"/>
                  <a:pt x="7046" y="10830"/>
                </a:cubicBezTo>
                <a:cubicBezTo>
                  <a:pt x="6249" y="11567"/>
                  <a:pt x="5479" y="12465"/>
                  <a:pt x="4732" y="13518"/>
                </a:cubicBezTo>
                <a:cubicBezTo>
                  <a:pt x="4562" y="13764"/>
                  <a:pt x="4482" y="14032"/>
                  <a:pt x="4496" y="14323"/>
                </a:cubicBezTo>
                <a:cubicBezTo>
                  <a:pt x="4510" y="14617"/>
                  <a:pt x="4620" y="14862"/>
                  <a:pt x="4821" y="15063"/>
                </a:cubicBezTo>
                <a:cubicBezTo>
                  <a:pt x="4971" y="15221"/>
                  <a:pt x="5163" y="15311"/>
                  <a:pt x="5392" y="15317"/>
                </a:cubicBezTo>
                <a:cubicBezTo>
                  <a:pt x="5668" y="15317"/>
                  <a:pt x="5900" y="15195"/>
                  <a:pt x="6087" y="14953"/>
                </a:cubicBezTo>
                <a:cubicBezTo>
                  <a:pt x="6759" y="14035"/>
                  <a:pt x="7435" y="13244"/>
                  <a:pt x="8116" y="12586"/>
                </a:cubicBezTo>
                <a:cubicBezTo>
                  <a:pt x="8794" y="11929"/>
                  <a:pt x="9510" y="11401"/>
                  <a:pt x="10259" y="11005"/>
                </a:cubicBezTo>
                <a:cubicBezTo>
                  <a:pt x="11010" y="10610"/>
                  <a:pt x="11801" y="10330"/>
                  <a:pt x="12636" y="10167"/>
                </a:cubicBezTo>
                <a:cubicBezTo>
                  <a:pt x="13467" y="10003"/>
                  <a:pt x="14372" y="9938"/>
                  <a:pt x="15350" y="9977"/>
                </a:cubicBezTo>
              </a:path>
            </a:pathLst>
          </a:custGeom>
          <a:solidFill>
            <a:schemeClr val="bg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Open Sans Light"/>
              <a:cs typeface="Open Sans Light"/>
              <a:sym typeface="Gill Sans" charset="0"/>
            </a:endParaRPr>
          </a:p>
        </p:txBody>
      </p:sp>
      <p:sp>
        <p:nvSpPr>
          <p:cNvPr id="127" name="TextBox 126"/>
          <p:cNvSpPr txBox="1"/>
          <p:nvPr/>
        </p:nvSpPr>
        <p:spPr>
          <a:xfrm>
            <a:off x="15531122" y="9832293"/>
            <a:ext cx="2166623" cy="1389098"/>
          </a:xfrm>
          <a:prstGeom prst="rect">
            <a:avLst/>
          </a:prstGeom>
          <a:noFill/>
        </p:spPr>
        <p:txBody>
          <a:bodyPr wrap="square" rtlCol="0">
            <a:spAutoFit/>
          </a:bodyPr>
          <a:lstStyle/>
          <a:p>
            <a:pPr>
              <a:lnSpc>
                <a:spcPct val="80000"/>
              </a:lnSpc>
            </a:pPr>
            <a:r>
              <a:rPr lang="en-US" sz="7200" dirty="0" smtClean="0">
                <a:latin typeface="Open Sans Light"/>
                <a:cs typeface="Open Sans Light"/>
              </a:rPr>
              <a:t>80%</a:t>
            </a:r>
          </a:p>
          <a:p>
            <a:pPr>
              <a:lnSpc>
                <a:spcPct val="80000"/>
              </a:lnSpc>
            </a:pPr>
            <a:r>
              <a:rPr lang="en-US" sz="2800" dirty="0" smtClean="0">
                <a:latin typeface="Open Sans Light"/>
                <a:cs typeface="Open Sans Light"/>
              </a:rPr>
              <a:t>FEMALE</a:t>
            </a:r>
          </a:p>
        </p:txBody>
      </p:sp>
      <p:sp>
        <p:nvSpPr>
          <p:cNvPr id="128" name="TextBox 127"/>
          <p:cNvSpPr txBox="1"/>
          <p:nvPr/>
        </p:nvSpPr>
        <p:spPr>
          <a:xfrm>
            <a:off x="18540192" y="9832293"/>
            <a:ext cx="2166623" cy="1389098"/>
          </a:xfrm>
          <a:prstGeom prst="rect">
            <a:avLst/>
          </a:prstGeom>
          <a:noFill/>
        </p:spPr>
        <p:txBody>
          <a:bodyPr wrap="square" rtlCol="0">
            <a:spAutoFit/>
          </a:bodyPr>
          <a:lstStyle/>
          <a:p>
            <a:pPr>
              <a:lnSpc>
                <a:spcPct val="80000"/>
              </a:lnSpc>
            </a:pPr>
            <a:r>
              <a:rPr lang="en-US" sz="7200" dirty="0" smtClean="0">
                <a:latin typeface="Open Sans Light"/>
                <a:cs typeface="Open Sans Light"/>
              </a:rPr>
              <a:t>20%</a:t>
            </a:r>
          </a:p>
          <a:p>
            <a:pPr>
              <a:lnSpc>
                <a:spcPct val="80000"/>
              </a:lnSpc>
            </a:pPr>
            <a:r>
              <a:rPr lang="en-US" sz="2800" dirty="0" smtClean="0">
                <a:latin typeface="Open Sans Light"/>
                <a:cs typeface="Open Sans Light"/>
              </a:rPr>
              <a:t>MALE</a:t>
            </a:r>
          </a:p>
        </p:txBody>
      </p:sp>
      <p:grpSp>
        <p:nvGrpSpPr>
          <p:cNvPr id="133" name="Group 132"/>
          <p:cNvGrpSpPr/>
          <p:nvPr/>
        </p:nvGrpSpPr>
        <p:grpSpPr>
          <a:xfrm rot="20367281">
            <a:off x="14158945" y="4186682"/>
            <a:ext cx="390876" cy="757206"/>
            <a:chOff x="4903788" y="1646238"/>
            <a:chExt cx="1314450" cy="2546350"/>
          </a:xfrm>
          <a:solidFill>
            <a:schemeClr val="accent1"/>
          </a:solidFill>
          <a:effectLst>
            <a:outerShdw blurRad="76200" dir="18900000" sy="23000" kx="-1200000" algn="bl" rotWithShape="0">
              <a:prstClr val="black">
                <a:alpha val="50000"/>
              </a:prstClr>
            </a:outerShdw>
          </a:effectLst>
        </p:grpSpPr>
        <p:sp>
          <p:nvSpPr>
            <p:cNvPr id="134" name="Freeform 1"/>
            <p:cNvSpPr>
              <a:spLocks noChangeArrowheads="1"/>
            </p:cNvSpPr>
            <p:nvPr/>
          </p:nvSpPr>
          <p:spPr bwMode="auto">
            <a:xfrm>
              <a:off x="4903788" y="1646238"/>
              <a:ext cx="1314450" cy="1228725"/>
            </a:xfrm>
            <a:custGeom>
              <a:avLst/>
              <a:gdLst>
                <a:gd name="T0" fmla="*/ 0 w 3653"/>
                <a:gd name="T1" fmla="*/ 3403 h 3413"/>
                <a:gd name="T2" fmla="*/ 0 w 3653"/>
                <a:gd name="T3" fmla="*/ 3403 h 3413"/>
                <a:gd name="T4" fmla="*/ 3652 w 3653"/>
                <a:gd name="T5" fmla="*/ 3412 h 3413"/>
                <a:gd name="T6" fmla="*/ 2719 w 3653"/>
                <a:gd name="T7" fmla="*/ 1813 h 3413"/>
                <a:gd name="T8" fmla="*/ 2719 w 3653"/>
                <a:gd name="T9" fmla="*/ 507 h 3413"/>
                <a:gd name="T10" fmla="*/ 3190 w 3653"/>
                <a:gd name="T11" fmla="*/ 507 h 3413"/>
                <a:gd name="T12" fmla="*/ 1831 w 3653"/>
                <a:gd name="T13" fmla="*/ 0 h 3413"/>
                <a:gd name="T14" fmla="*/ 471 w 3653"/>
                <a:gd name="T15" fmla="*/ 507 h 3413"/>
                <a:gd name="T16" fmla="*/ 942 w 3653"/>
                <a:gd name="T17" fmla="*/ 507 h 3413"/>
                <a:gd name="T18" fmla="*/ 942 w 3653"/>
                <a:gd name="T19" fmla="*/ 1813 h 3413"/>
                <a:gd name="T20" fmla="*/ 0 w 3653"/>
                <a:gd name="T21" fmla="*/ 3403 h 3413"/>
                <a:gd name="T22" fmla="*/ 0 w 3653"/>
                <a:gd name="T23" fmla="*/ 3403 h 3413"/>
                <a:gd name="T24" fmla="*/ 0 w 3653"/>
                <a:gd name="T25" fmla="*/ 3403 h 3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53" h="3413">
                  <a:moveTo>
                    <a:pt x="0" y="3403"/>
                  </a:moveTo>
                  <a:lnTo>
                    <a:pt x="0" y="3403"/>
                  </a:lnTo>
                  <a:cubicBezTo>
                    <a:pt x="3652" y="3412"/>
                    <a:pt x="3652" y="3412"/>
                    <a:pt x="3652" y="3412"/>
                  </a:cubicBezTo>
                  <a:cubicBezTo>
                    <a:pt x="3652" y="2728"/>
                    <a:pt x="3279" y="2123"/>
                    <a:pt x="2719" y="1813"/>
                  </a:cubicBezTo>
                  <a:cubicBezTo>
                    <a:pt x="2719" y="507"/>
                    <a:pt x="2719" y="507"/>
                    <a:pt x="2719" y="507"/>
                  </a:cubicBezTo>
                  <a:cubicBezTo>
                    <a:pt x="3190" y="507"/>
                    <a:pt x="3190" y="507"/>
                    <a:pt x="3190" y="507"/>
                  </a:cubicBezTo>
                  <a:cubicBezTo>
                    <a:pt x="3190" y="231"/>
                    <a:pt x="2586" y="0"/>
                    <a:pt x="1831" y="0"/>
                  </a:cubicBezTo>
                  <a:cubicBezTo>
                    <a:pt x="1076" y="0"/>
                    <a:pt x="471" y="222"/>
                    <a:pt x="471" y="507"/>
                  </a:cubicBezTo>
                  <a:cubicBezTo>
                    <a:pt x="942" y="507"/>
                    <a:pt x="942" y="507"/>
                    <a:pt x="942" y="507"/>
                  </a:cubicBezTo>
                  <a:cubicBezTo>
                    <a:pt x="942" y="1813"/>
                    <a:pt x="942" y="1813"/>
                    <a:pt x="942" y="1813"/>
                  </a:cubicBezTo>
                  <a:cubicBezTo>
                    <a:pt x="383" y="2123"/>
                    <a:pt x="0" y="2719"/>
                    <a:pt x="0" y="3403"/>
                  </a:cubicBezTo>
                  <a:close/>
                  <a:moveTo>
                    <a:pt x="0" y="3403"/>
                  </a:moveTo>
                  <a:lnTo>
                    <a:pt x="0" y="340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sp>
          <p:nvSpPr>
            <p:cNvPr id="135" name="Freeform 2"/>
            <p:cNvSpPr>
              <a:spLocks noChangeArrowheads="1"/>
            </p:cNvSpPr>
            <p:nvPr/>
          </p:nvSpPr>
          <p:spPr bwMode="auto">
            <a:xfrm>
              <a:off x="5459413" y="2995613"/>
              <a:ext cx="201612" cy="1196975"/>
            </a:xfrm>
            <a:custGeom>
              <a:avLst/>
              <a:gdLst>
                <a:gd name="T0" fmla="*/ 0 w 561"/>
                <a:gd name="T1" fmla="*/ 907 h 3324"/>
                <a:gd name="T2" fmla="*/ 0 w 561"/>
                <a:gd name="T3" fmla="*/ 1244 h 3324"/>
                <a:gd name="T4" fmla="*/ 0 w 561"/>
                <a:gd name="T5" fmla="*/ 2266 h 3324"/>
                <a:gd name="T6" fmla="*/ 0 w 561"/>
                <a:gd name="T7" fmla="*/ 2950 h 3324"/>
                <a:gd name="T8" fmla="*/ 18 w 561"/>
                <a:gd name="T9" fmla="*/ 2977 h 3324"/>
                <a:gd name="T10" fmla="*/ 276 w 561"/>
                <a:gd name="T11" fmla="*/ 3323 h 3324"/>
                <a:gd name="T12" fmla="*/ 498 w 561"/>
                <a:gd name="T13" fmla="*/ 3039 h 3324"/>
                <a:gd name="T14" fmla="*/ 560 w 561"/>
                <a:gd name="T15" fmla="*/ 2950 h 3324"/>
                <a:gd name="T16" fmla="*/ 560 w 561"/>
                <a:gd name="T17" fmla="*/ 1893 h 3324"/>
                <a:gd name="T18" fmla="*/ 560 w 561"/>
                <a:gd name="T19" fmla="*/ 1075 h 3324"/>
                <a:gd name="T20" fmla="*/ 560 w 561"/>
                <a:gd name="T21" fmla="*/ 0 h 3324"/>
                <a:gd name="T22" fmla="*/ 0 w 561"/>
                <a:gd name="T23" fmla="*/ 0 h 3324"/>
                <a:gd name="T24" fmla="*/ 0 w 561"/>
                <a:gd name="T25" fmla="*/ 222 h 3324"/>
                <a:gd name="T26" fmla="*/ 0 w 561"/>
                <a:gd name="T27" fmla="*/ 907 h 3324"/>
                <a:gd name="T28" fmla="*/ 0 w 561"/>
                <a:gd name="T29" fmla="*/ 907 h 3324"/>
                <a:gd name="T30" fmla="*/ 0 w 561"/>
                <a:gd name="T31" fmla="*/ 907 h 3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1" h="3324">
                  <a:moveTo>
                    <a:pt x="0" y="907"/>
                  </a:moveTo>
                  <a:lnTo>
                    <a:pt x="0" y="1244"/>
                  </a:lnTo>
                  <a:lnTo>
                    <a:pt x="0" y="2266"/>
                  </a:lnTo>
                  <a:lnTo>
                    <a:pt x="0" y="2950"/>
                  </a:lnTo>
                  <a:lnTo>
                    <a:pt x="18" y="2977"/>
                  </a:lnTo>
                  <a:lnTo>
                    <a:pt x="276" y="3323"/>
                  </a:lnTo>
                  <a:lnTo>
                    <a:pt x="498" y="3039"/>
                  </a:lnTo>
                  <a:lnTo>
                    <a:pt x="560" y="2950"/>
                  </a:lnTo>
                  <a:lnTo>
                    <a:pt x="560" y="1893"/>
                  </a:lnTo>
                  <a:lnTo>
                    <a:pt x="560" y="1075"/>
                  </a:lnTo>
                  <a:lnTo>
                    <a:pt x="560" y="0"/>
                  </a:lnTo>
                  <a:lnTo>
                    <a:pt x="0" y="0"/>
                  </a:lnTo>
                  <a:lnTo>
                    <a:pt x="0" y="222"/>
                  </a:lnTo>
                  <a:lnTo>
                    <a:pt x="0" y="907"/>
                  </a:lnTo>
                  <a:close/>
                  <a:moveTo>
                    <a:pt x="0" y="907"/>
                  </a:moveTo>
                  <a:lnTo>
                    <a:pt x="0" y="90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sp>
          <p:nvSpPr>
            <p:cNvPr id="136" name="Freeform 3"/>
            <p:cNvSpPr>
              <a:spLocks noChangeArrowheads="1"/>
            </p:cNvSpPr>
            <p:nvPr/>
          </p:nvSpPr>
          <p:spPr bwMode="auto">
            <a:xfrm>
              <a:off x="5459413" y="2995613"/>
              <a:ext cx="201612" cy="1196975"/>
            </a:xfrm>
            <a:custGeom>
              <a:avLst/>
              <a:gdLst>
                <a:gd name="T0" fmla="*/ 0 w 561"/>
                <a:gd name="T1" fmla="*/ 907 h 3324"/>
                <a:gd name="T2" fmla="*/ 0 w 561"/>
                <a:gd name="T3" fmla="*/ 1244 h 3324"/>
                <a:gd name="T4" fmla="*/ 0 w 561"/>
                <a:gd name="T5" fmla="*/ 2266 h 3324"/>
                <a:gd name="T6" fmla="*/ 0 w 561"/>
                <a:gd name="T7" fmla="*/ 2950 h 3324"/>
                <a:gd name="T8" fmla="*/ 18 w 561"/>
                <a:gd name="T9" fmla="*/ 2977 h 3324"/>
                <a:gd name="T10" fmla="*/ 276 w 561"/>
                <a:gd name="T11" fmla="*/ 3323 h 3324"/>
                <a:gd name="T12" fmla="*/ 498 w 561"/>
                <a:gd name="T13" fmla="*/ 3039 h 3324"/>
                <a:gd name="T14" fmla="*/ 560 w 561"/>
                <a:gd name="T15" fmla="*/ 2950 h 3324"/>
                <a:gd name="T16" fmla="*/ 560 w 561"/>
                <a:gd name="T17" fmla="*/ 1893 h 3324"/>
                <a:gd name="T18" fmla="*/ 560 w 561"/>
                <a:gd name="T19" fmla="*/ 1075 h 3324"/>
                <a:gd name="T20" fmla="*/ 560 w 561"/>
                <a:gd name="T21" fmla="*/ 0 h 3324"/>
                <a:gd name="T22" fmla="*/ 0 w 561"/>
                <a:gd name="T23" fmla="*/ 0 h 3324"/>
                <a:gd name="T24" fmla="*/ 0 w 561"/>
                <a:gd name="T25" fmla="*/ 222 h 3324"/>
                <a:gd name="T26" fmla="*/ 0 w 561"/>
                <a:gd name="T27" fmla="*/ 907 h 3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1" h="3324">
                  <a:moveTo>
                    <a:pt x="0" y="907"/>
                  </a:moveTo>
                  <a:lnTo>
                    <a:pt x="0" y="1244"/>
                  </a:lnTo>
                  <a:lnTo>
                    <a:pt x="0" y="2266"/>
                  </a:lnTo>
                  <a:lnTo>
                    <a:pt x="0" y="2950"/>
                  </a:lnTo>
                  <a:lnTo>
                    <a:pt x="18" y="2977"/>
                  </a:lnTo>
                  <a:lnTo>
                    <a:pt x="276" y="3323"/>
                  </a:lnTo>
                  <a:lnTo>
                    <a:pt x="498" y="3039"/>
                  </a:lnTo>
                  <a:lnTo>
                    <a:pt x="560" y="2950"/>
                  </a:lnTo>
                  <a:lnTo>
                    <a:pt x="560" y="1893"/>
                  </a:lnTo>
                  <a:lnTo>
                    <a:pt x="560" y="1075"/>
                  </a:lnTo>
                  <a:lnTo>
                    <a:pt x="560" y="0"/>
                  </a:lnTo>
                  <a:lnTo>
                    <a:pt x="0" y="0"/>
                  </a:lnTo>
                  <a:lnTo>
                    <a:pt x="0" y="222"/>
                  </a:lnTo>
                  <a:lnTo>
                    <a:pt x="0" y="907"/>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sp>
          <p:nvSpPr>
            <p:cNvPr id="137" name="Freeform 4"/>
            <p:cNvSpPr>
              <a:spLocks noChangeArrowheads="1"/>
            </p:cNvSpPr>
            <p:nvPr/>
          </p:nvSpPr>
          <p:spPr bwMode="auto">
            <a:xfrm>
              <a:off x="5459413" y="3322638"/>
              <a:ext cx="1587"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grpSp>
      <p:grpSp>
        <p:nvGrpSpPr>
          <p:cNvPr id="138" name="Group 137"/>
          <p:cNvGrpSpPr/>
          <p:nvPr/>
        </p:nvGrpSpPr>
        <p:grpSpPr>
          <a:xfrm rot="567281">
            <a:off x="15766277" y="5299947"/>
            <a:ext cx="390876" cy="757206"/>
            <a:chOff x="4903788" y="1646238"/>
            <a:chExt cx="1314450" cy="2546350"/>
          </a:xfrm>
          <a:solidFill>
            <a:schemeClr val="accent2"/>
          </a:solidFill>
          <a:effectLst>
            <a:outerShdw blurRad="76200" dir="18900000" sy="23000" kx="-1200000" algn="bl" rotWithShape="0">
              <a:prstClr val="black">
                <a:alpha val="50000"/>
              </a:prstClr>
            </a:outerShdw>
          </a:effectLst>
        </p:grpSpPr>
        <p:sp>
          <p:nvSpPr>
            <p:cNvPr id="139" name="Freeform 1"/>
            <p:cNvSpPr>
              <a:spLocks noChangeArrowheads="1"/>
            </p:cNvSpPr>
            <p:nvPr/>
          </p:nvSpPr>
          <p:spPr bwMode="auto">
            <a:xfrm>
              <a:off x="4903788" y="1646238"/>
              <a:ext cx="1314450" cy="1228725"/>
            </a:xfrm>
            <a:custGeom>
              <a:avLst/>
              <a:gdLst>
                <a:gd name="T0" fmla="*/ 0 w 3653"/>
                <a:gd name="T1" fmla="*/ 3403 h 3413"/>
                <a:gd name="T2" fmla="*/ 0 w 3653"/>
                <a:gd name="T3" fmla="*/ 3403 h 3413"/>
                <a:gd name="T4" fmla="*/ 3652 w 3653"/>
                <a:gd name="T5" fmla="*/ 3412 h 3413"/>
                <a:gd name="T6" fmla="*/ 2719 w 3653"/>
                <a:gd name="T7" fmla="*/ 1813 h 3413"/>
                <a:gd name="T8" fmla="*/ 2719 w 3653"/>
                <a:gd name="T9" fmla="*/ 507 h 3413"/>
                <a:gd name="T10" fmla="*/ 3190 w 3653"/>
                <a:gd name="T11" fmla="*/ 507 h 3413"/>
                <a:gd name="T12" fmla="*/ 1831 w 3653"/>
                <a:gd name="T13" fmla="*/ 0 h 3413"/>
                <a:gd name="T14" fmla="*/ 471 w 3653"/>
                <a:gd name="T15" fmla="*/ 507 h 3413"/>
                <a:gd name="T16" fmla="*/ 942 w 3653"/>
                <a:gd name="T17" fmla="*/ 507 h 3413"/>
                <a:gd name="T18" fmla="*/ 942 w 3653"/>
                <a:gd name="T19" fmla="*/ 1813 h 3413"/>
                <a:gd name="T20" fmla="*/ 0 w 3653"/>
                <a:gd name="T21" fmla="*/ 3403 h 3413"/>
                <a:gd name="T22" fmla="*/ 0 w 3653"/>
                <a:gd name="T23" fmla="*/ 3403 h 3413"/>
                <a:gd name="T24" fmla="*/ 0 w 3653"/>
                <a:gd name="T25" fmla="*/ 3403 h 3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53" h="3413">
                  <a:moveTo>
                    <a:pt x="0" y="3403"/>
                  </a:moveTo>
                  <a:lnTo>
                    <a:pt x="0" y="3403"/>
                  </a:lnTo>
                  <a:cubicBezTo>
                    <a:pt x="3652" y="3412"/>
                    <a:pt x="3652" y="3412"/>
                    <a:pt x="3652" y="3412"/>
                  </a:cubicBezTo>
                  <a:cubicBezTo>
                    <a:pt x="3652" y="2728"/>
                    <a:pt x="3279" y="2123"/>
                    <a:pt x="2719" y="1813"/>
                  </a:cubicBezTo>
                  <a:cubicBezTo>
                    <a:pt x="2719" y="507"/>
                    <a:pt x="2719" y="507"/>
                    <a:pt x="2719" y="507"/>
                  </a:cubicBezTo>
                  <a:cubicBezTo>
                    <a:pt x="3190" y="507"/>
                    <a:pt x="3190" y="507"/>
                    <a:pt x="3190" y="507"/>
                  </a:cubicBezTo>
                  <a:cubicBezTo>
                    <a:pt x="3190" y="231"/>
                    <a:pt x="2586" y="0"/>
                    <a:pt x="1831" y="0"/>
                  </a:cubicBezTo>
                  <a:cubicBezTo>
                    <a:pt x="1076" y="0"/>
                    <a:pt x="471" y="222"/>
                    <a:pt x="471" y="507"/>
                  </a:cubicBezTo>
                  <a:cubicBezTo>
                    <a:pt x="942" y="507"/>
                    <a:pt x="942" y="507"/>
                    <a:pt x="942" y="507"/>
                  </a:cubicBezTo>
                  <a:cubicBezTo>
                    <a:pt x="942" y="1813"/>
                    <a:pt x="942" y="1813"/>
                    <a:pt x="942" y="1813"/>
                  </a:cubicBezTo>
                  <a:cubicBezTo>
                    <a:pt x="383" y="2123"/>
                    <a:pt x="0" y="2719"/>
                    <a:pt x="0" y="3403"/>
                  </a:cubicBezTo>
                  <a:close/>
                  <a:moveTo>
                    <a:pt x="0" y="3403"/>
                  </a:moveTo>
                  <a:lnTo>
                    <a:pt x="0" y="340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sp>
          <p:nvSpPr>
            <p:cNvPr id="140" name="Freeform 2"/>
            <p:cNvSpPr>
              <a:spLocks noChangeArrowheads="1"/>
            </p:cNvSpPr>
            <p:nvPr/>
          </p:nvSpPr>
          <p:spPr bwMode="auto">
            <a:xfrm>
              <a:off x="5459413" y="2995613"/>
              <a:ext cx="201612" cy="1196975"/>
            </a:xfrm>
            <a:custGeom>
              <a:avLst/>
              <a:gdLst>
                <a:gd name="T0" fmla="*/ 0 w 561"/>
                <a:gd name="T1" fmla="*/ 907 h 3324"/>
                <a:gd name="T2" fmla="*/ 0 w 561"/>
                <a:gd name="T3" fmla="*/ 1244 h 3324"/>
                <a:gd name="T4" fmla="*/ 0 w 561"/>
                <a:gd name="T5" fmla="*/ 2266 h 3324"/>
                <a:gd name="T6" fmla="*/ 0 w 561"/>
                <a:gd name="T7" fmla="*/ 2950 h 3324"/>
                <a:gd name="T8" fmla="*/ 18 w 561"/>
                <a:gd name="T9" fmla="*/ 2977 h 3324"/>
                <a:gd name="T10" fmla="*/ 276 w 561"/>
                <a:gd name="T11" fmla="*/ 3323 h 3324"/>
                <a:gd name="T12" fmla="*/ 498 w 561"/>
                <a:gd name="T13" fmla="*/ 3039 h 3324"/>
                <a:gd name="T14" fmla="*/ 560 w 561"/>
                <a:gd name="T15" fmla="*/ 2950 h 3324"/>
                <a:gd name="T16" fmla="*/ 560 w 561"/>
                <a:gd name="T17" fmla="*/ 1893 h 3324"/>
                <a:gd name="T18" fmla="*/ 560 w 561"/>
                <a:gd name="T19" fmla="*/ 1075 h 3324"/>
                <a:gd name="T20" fmla="*/ 560 w 561"/>
                <a:gd name="T21" fmla="*/ 0 h 3324"/>
                <a:gd name="T22" fmla="*/ 0 w 561"/>
                <a:gd name="T23" fmla="*/ 0 h 3324"/>
                <a:gd name="T24" fmla="*/ 0 w 561"/>
                <a:gd name="T25" fmla="*/ 222 h 3324"/>
                <a:gd name="T26" fmla="*/ 0 w 561"/>
                <a:gd name="T27" fmla="*/ 907 h 3324"/>
                <a:gd name="T28" fmla="*/ 0 w 561"/>
                <a:gd name="T29" fmla="*/ 907 h 3324"/>
                <a:gd name="T30" fmla="*/ 0 w 561"/>
                <a:gd name="T31" fmla="*/ 907 h 3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1" h="3324">
                  <a:moveTo>
                    <a:pt x="0" y="907"/>
                  </a:moveTo>
                  <a:lnTo>
                    <a:pt x="0" y="1244"/>
                  </a:lnTo>
                  <a:lnTo>
                    <a:pt x="0" y="2266"/>
                  </a:lnTo>
                  <a:lnTo>
                    <a:pt x="0" y="2950"/>
                  </a:lnTo>
                  <a:lnTo>
                    <a:pt x="18" y="2977"/>
                  </a:lnTo>
                  <a:lnTo>
                    <a:pt x="276" y="3323"/>
                  </a:lnTo>
                  <a:lnTo>
                    <a:pt x="498" y="3039"/>
                  </a:lnTo>
                  <a:lnTo>
                    <a:pt x="560" y="2950"/>
                  </a:lnTo>
                  <a:lnTo>
                    <a:pt x="560" y="1893"/>
                  </a:lnTo>
                  <a:lnTo>
                    <a:pt x="560" y="1075"/>
                  </a:lnTo>
                  <a:lnTo>
                    <a:pt x="560" y="0"/>
                  </a:lnTo>
                  <a:lnTo>
                    <a:pt x="0" y="0"/>
                  </a:lnTo>
                  <a:lnTo>
                    <a:pt x="0" y="222"/>
                  </a:lnTo>
                  <a:lnTo>
                    <a:pt x="0" y="907"/>
                  </a:lnTo>
                  <a:close/>
                  <a:moveTo>
                    <a:pt x="0" y="907"/>
                  </a:moveTo>
                  <a:lnTo>
                    <a:pt x="0" y="90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sp>
          <p:nvSpPr>
            <p:cNvPr id="141" name="Freeform 3"/>
            <p:cNvSpPr>
              <a:spLocks noChangeArrowheads="1"/>
            </p:cNvSpPr>
            <p:nvPr/>
          </p:nvSpPr>
          <p:spPr bwMode="auto">
            <a:xfrm>
              <a:off x="5459413" y="2995613"/>
              <a:ext cx="201612" cy="1196975"/>
            </a:xfrm>
            <a:custGeom>
              <a:avLst/>
              <a:gdLst>
                <a:gd name="T0" fmla="*/ 0 w 561"/>
                <a:gd name="T1" fmla="*/ 907 h 3324"/>
                <a:gd name="T2" fmla="*/ 0 w 561"/>
                <a:gd name="T3" fmla="*/ 1244 h 3324"/>
                <a:gd name="T4" fmla="*/ 0 w 561"/>
                <a:gd name="T5" fmla="*/ 2266 h 3324"/>
                <a:gd name="T6" fmla="*/ 0 w 561"/>
                <a:gd name="T7" fmla="*/ 2950 h 3324"/>
                <a:gd name="T8" fmla="*/ 18 w 561"/>
                <a:gd name="T9" fmla="*/ 2977 h 3324"/>
                <a:gd name="T10" fmla="*/ 276 w 561"/>
                <a:gd name="T11" fmla="*/ 3323 h 3324"/>
                <a:gd name="T12" fmla="*/ 498 w 561"/>
                <a:gd name="T13" fmla="*/ 3039 h 3324"/>
                <a:gd name="T14" fmla="*/ 560 w 561"/>
                <a:gd name="T15" fmla="*/ 2950 h 3324"/>
                <a:gd name="T16" fmla="*/ 560 w 561"/>
                <a:gd name="T17" fmla="*/ 1893 h 3324"/>
                <a:gd name="T18" fmla="*/ 560 w 561"/>
                <a:gd name="T19" fmla="*/ 1075 h 3324"/>
                <a:gd name="T20" fmla="*/ 560 w 561"/>
                <a:gd name="T21" fmla="*/ 0 h 3324"/>
                <a:gd name="T22" fmla="*/ 0 w 561"/>
                <a:gd name="T23" fmla="*/ 0 h 3324"/>
                <a:gd name="T24" fmla="*/ 0 w 561"/>
                <a:gd name="T25" fmla="*/ 222 h 3324"/>
                <a:gd name="T26" fmla="*/ 0 w 561"/>
                <a:gd name="T27" fmla="*/ 907 h 3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1" h="3324">
                  <a:moveTo>
                    <a:pt x="0" y="907"/>
                  </a:moveTo>
                  <a:lnTo>
                    <a:pt x="0" y="1244"/>
                  </a:lnTo>
                  <a:lnTo>
                    <a:pt x="0" y="2266"/>
                  </a:lnTo>
                  <a:lnTo>
                    <a:pt x="0" y="2950"/>
                  </a:lnTo>
                  <a:lnTo>
                    <a:pt x="18" y="2977"/>
                  </a:lnTo>
                  <a:lnTo>
                    <a:pt x="276" y="3323"/>
                  </a:lnTo>
                  <a:lnTo>
                    <a:pt x="498" y="3039"/>
                  </a:lnTo>
                  <a:lnTo>
                    <a:pt x="560" y="2950"/>
                  </a:lnTo>
                  <a:lnTo>
                    <a:pt x="560" y="1893"/>
                  </a:lnTo>
                  <a:lnTo>
                    <a:pt x="560" y="1075"/>
                  </a:lnTo>
                  <a:lnTo>
                    <a:pt x="560" y="0"/>
                  </a:lnTo>
                  <a:lnTo>
                    <a:pt x="0" y="0"/>
                  </a:lnTo>
                  <a:lnTo>
                    <a:pt x="0" y="222"/>
                  </a:lnTo>
                  <a:lnTo>
                    <a:pt x="0" y="907"/>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sp>
          <p:nvSpPr>
            <p:cNvPr id="142" name="Freeform 4"/>
            <p:cNvSpPr>
              <a:spLocks noChangeArrowheads="1"/>
            </p:cNvSpPr>
            <p:nvPr/>
          </p:nvSpPr>
          <p:spPr bwMode="auto">
            <a:xfrm>
              <a:off x="5459413" y="3322638"/>
              <a:ext cx="1587"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grpSp>
      <p:grpSp>
        <p:nvGrpSpPr>
          <p:cNvPr id="143" name="Group 142"/>
          <p:cNvGrpSpPr/>
          <p:nvPr/>
        </p:nvGrpSpPr>
        <p:grpSpPr>
          <a:xfrm rot="567281">
            <a:off x="17210377" y="6730070"/>
            <a:ext cx="390876" cy="757206"/>
            <a:chOff x="4903788" y="1646238"/>
            <a:chExt cx="1314450" cy="2546350"/>
          </a:xfrm>
          <a:solidFill>
            <a:schemeClr val="accent3"/>
          </a:solidFill>
          <a:effectLst>
            <a:outerShdw blurRad="76200" dir="18900000" sy="23000" kx="-1200000" algn="bl" rotWithShape="0">
              <a:prstClr val="black">
                <a:alpha val="50000"/>
              </a:prstClr>
            </a:outerShdw>
          </a:effectLst>
        </p:grpSpPr>
        <p:sp>
          <p:nvSpPr>
            <p:cNvPr id="144" name="Freeform 1"/>
            <p:cNvSpPr>
              <a:spLocks noChangeArrowheads="1"/>
            </p:cNvSpPr>
            <p:nvPr/>
          </p:nvSpPr>
          <p:spPr bwMode="auto">
            <a:xfrm>
              <a:off x="4903788" y="1646238"/>
              <a:ext cx="1314450" cy="1228725"/>
            </a:xfrm>
            <a:custGeom>
              <a:avLst/>
              <a:gdLst>
                <a:gd name="T0" fmla="*/ 0 w 3653"/>
                <a:gd name="T1" fmla="*/ 3403 h 3413"/>
                <a:gd name="T2" fmla="*/ 0 w 3653"/>
                <a:gd name="T3" fmla="*/ 3403 h 3413"/>
                <a:gd name="T4" fmla="*/ 3652 w 3653"/>
                <a:gd name="T5" fmla="*/ 3412 h 3413"/>
                <a:gd name="T6" fmla="*/ 2719 w 3653"/>
                <a:gd name="T7" fmla="*/ 1813 h 3413"/>
                <a:gd name="T8" fmla="*/ 2719 w 3653"/>
                <a:gd name="T9" fmla="*/ 507 h 3413"/>
                <a:gd name="T10" fmla="*/ 3190 w 3653"/>
                <a:gd name="T11" fmla="*/ 507 h 3413"/>
                <a:gd name="T12" fmla="*/ 1831 w 3653"/>
                <a:gd name="T13" fmla="*/ 0 h 3413"/>
                <a:gd name="T14" fmla="*/ 471 w 3653"/>
                <a:gd name="T15" fmla="*/ 507 h 3413"/>
                <a:gd name="T16" fmla="*/ 942 w 3653"/>
                <a:gd name="T17" fmla="*/ 507 h 3413"/>
                <a:gd name="T18" fmla="*/ 942 w 3653"/>
                <a:gd name="T19" fmla="*/ 1813 h 3413"/>
                <a:gd name="T20" fmla="*/ 0 w 3653"/>
                <a:gd name="T21" fmla="*/ 3403 h 3413"/>
                <a:gd name="T22" fmla="*/ 0 w 3653"/>
                <a:gd name="T23" fmla="*/ 3403 h 3413"/>
                <a:gd name="T24" fmla="*/ 0 w 3653"/>
                <a:gd name="T25" fmla="*/ 3403 h 3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53" h="3413">
                  <a:moveTo>
                    <a:pt x="0" y="3403"/>
                  </a:moveTo>
                  <a:lnTo>
                    <a:pt x="0" y="3403"/>
                  </a:lnTo>
                  <a:cubicBezTo>
                    <a:pt x="3652" y="3412"/>
                    <a:pt x="3652" y="3412"/>
                    <a:pt x="3652" y="3412"/>
                  </a:cubicBezTo>
                  <a:cubicBezTo>
                    <a:pt x="3652" y="2728"/>
                    <a:pt x="3279" y="2123"/>
                    <a:pt x="2719" y="1813"/>
                  </a:cubicBezTo>
                  <a:cubicBezTo>
                    <a:pt x="2719" y="507"/>
                    <a:pt x="2719" y="507"/>
                    <a:pt x="2719" y="507"/>
                  </a:cubicBezTo>
                  <a:cubicBezTo>
                    <a:pt x="3190" y="507"/>
                    <a:pt x="3190" y="507"/>
                    <a:pt x="3190" y="507"/>
                  </a:cubicBezTo>
                  <a:cubicBezTo>
                    <a:pt x="3190" y="231"/>
                    <a:pt x="2586" y="0"/>
                    <a:pt x="1831" y="0"/>
                  </a:cubicBezTo>
                  <a:cubicBezTo>
                    <a:pt x="1076" y="0"/>
                    <a:pt x="471" y="222"/>
                    <a:pt x="471" y="507"/>
                  </a:cubicBezTo>
                  <a:cubicBezTo>
                    <a:pt x="942" y="507"/>
                    <a:pt x="942" y="507"/>
                    <a:pt x="942" y="507"/>
                  </a:cubicBezTo>
                  <a:cubicBezTo>
                    <a:pt x="942" y="1813"/>
                    <a:pt x="942" y="1813"/>
                    <a:pt x="942" y="1813"/>
                  </a:cubicBezTo>
                  <a:cubicBezTo>
                    <a:pt x="383" y="2123"/>
                    <a:pt x="0" y="2719"/>
                    <a:pt x="0" y="3403"/>
                  </a:cubicBezTo>
                  <a:close/>
                  <a:moveTo>
                    <a:pt x="0" y="3403"/>
                  </a:moveTo>
                  <a:lnTo>
                    <a:pt x="0" y="340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sp>
          <p:nvSpPr>
            <p:cNvPr id="145" name="Freeform 2"/>
            <p:cNvSpPr>
              <a:spLocks noChangeArrowheads="1"/>
            </p:cNvSpPr>
            <p:nvPr/>
          </p:nvSpPr>
          <p:spPr bwMode="auto">
            <a:xfrm>
              <a:off x="5459413" y="2995613"/>
              <a:ext cx="201612" cy="1196975"/>
            </a:xfrm>
            <a:custGeom>
              <a:avLst/>
              <a:gdLst>
                <a:gd name="T0" fmla="*/ 0 w 561"/>
                <a:gd name="T1" fmla="*/ 907 h 3324"/>
                <a:gd name="T2" fmla="*/ 0 w 561"/>
                <a:gd name="T3" fmla="*/ 1244 h 3324"/>
                <a:gd name="T4" fmla="*/ 0 w 561"/>
                <a:gd name="T5" fmla="*/ 2266 h 3324"/>
                <a:gd name="T6" fmla="*/ 0 w 561"/>
                <a:gd name="T7" fmla="*/ 2950 h 3324"/>
                <a:gd name="T8" fmla="*/ 18 w 561"/>
                <a:gd name="T9" fmla="*/ 2977 h 3324"/>
                <a:gd name="T10" fmla="*/ 276 w 561"/>
                <a:gd name="T11" fmla="*/ 3323 h 3324"/>
                <a:gd name="T12" fmla="*/ 498 w 561"/>
                <a:gd name="T13" fmla="*/ 3039 h 3324"/>
                <a:gd name="T14" fmla="*/ 560 w 561"/>
                <a:gd name="T15" fmla="*/ 2950 h 3324"/>
                <a:gd name="T16" fmla="*/ 560 w 561"/>
                <a:gd name="T17" fmla="*/ 1893 h 3324"/>
                <a:gd name="T18" fmla="*/ 560 w 561"/>
                <a:gd name="T19" fmla="*/ 1075 h 3324"/>
                <a:gd name="T20" fmla="*/ 560 w 561"/>
                <a:gd name="T21" fmla="*/ 0 h 3324"/>
                <a:gd name="T22" fmla="*/ 0 w 561"/>
                <a:gd name="T23" fmla="*/ 0 h 3324"/>
                <a:gd name="T24" fmla="*/ 0 w 561"/>
                <a:gd name="T25" fmla="*/ 222 h 3324"/>
                <a:gd name="T26" fmla="*/ 0 w 561"/>
                <a:gd name="T27" fmla="*/ 907 h 3324"/>
                <a:gd name="T28" fmla="*/ 0 w 561"/>
                <a:gd name="T29" fmla="*/ 907 h 3324"/>
                <a:gd name="T30" fmla="*/ 0 w 561"/>
                <a:gd name="T31" fmla="*/ 907 h 3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1" h="3324">
                  <a:moveTo>
                    <a:pt x="0" y="907"/>
                  </a:moveTo>
                  <a:lnTo>
                    <a:pt x="0" y="1244"/>
                  </a:lnTo>
                  <a:lnTo>
                    <a:pt x="0" y="2266"/>
                  </a:lnTo>
                  <a:lnTo>
                    <a:pt x="0" y="2950"/>
                  </a:lnTo>
                  <a:lnTo>
                    <a:pt x="18" y="2977"/>
                  </a:lnTo>
                  <a:lnTo>
                    <a:pt x="276" y="3323"/>
                  </a:lnTo>
                  <a:lnTo>
                    <a:pt x="498" y="3039"/>
                  </a:lnTo>
                  <a:lnTo>
                    <a:pt x="560" y="2950"/>
                  </a:lnTo>
                  <a:lnTo>
                    <a:pt x="560" y="1893"/>
                  </a:lnTo>
                  <a:lnTo>
                    <a:pt x="560" y="1075"/>
                  </a:lnTo>
                  <a:lnTo>
                    <a:pt x="560" y="0"/>
                  </a:lnTo>
                  <a:lnTo>
                    <a:pt x="0" y="0"/>
                  </a:lnTo>
                  <a:lnTo>
                    <a:pt x="0" y="222"/>
                  </a:lnTo>
                  <a:lnTo>
                    <a:pt x="0" y="907"/>
                  </a:lnTo>
                  <a:close/>
                  <a:moveTo>
                    <a:pt x="0" y="907"/>
                  </a:moveTo>
                  <a:lnTo>
                    <a:pt x="0" y="90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sp>
          <p:nvSpPr>
            <p:cNvPr id="146" name="Freeform 3"/>
            <p:cNvSpPr>
              <a:spLocks noChangeArrowheads="1"/>
            </p:cNvSpPr>
            <p:nvPr/>
          </p:nvSpPr>
          <p:spPr bwMode="auto">
            <a:xfrm>
              <a:off x="5459413" y="2995613"/>
              <a:ext cx="201612" cy="1196975"/>
            </a:xfrm>
            <a:custGeom>
              <a:avLst/>
              <a:gdLst>
                <a:gd name="T0" fmla="*/ 0 w 561"/>
                <a:gd name="T1" fmla="*/ 907 h 3324"/>
                <a:gd name="T2" fmla="*/ 0 w 561"/>
                <a:gd name="T3" fmla="*/ 1244 h 3324"/>
                <a:gd name="T4" fmla="*/ 0 w 561"/>
                <a:gd name="T5" fmla="*/ 2266 h 3324"/>
                <a:gd name="T6" fmla="*/ 0 w 561"/>
                <a:gd name="T7" fmla="*/ 2950 h 3324"/>
                <a:gd name="T8" fmla="*/ 18 w 561"/>
                <a:gd name="T9" fmla="*/ 2977 h 3324"/>
                <a:gd name="T10" fmla="*/ 276 w 561"/>
                <a:gd name="T11" fmla="*/ 3323 h 3324"/>
                <a:gd name="T12" fmla="*/ 498 w 561"/>
                <a:gd name="T13" fmla="*/ 3039 h 3324"/>
                <a:gd name="T14" fmla="*/ 560 w 561"/>
                <a:gd name="T15" fmla="*/ 2950 h 3324"/>
                <a:gd name="T16" fmla="*/ 560 w 561"/>
                <a:gd name="T17" fmla="*/ 1893 h 3324"/>
                <a:gd name="T18" fmla="*/ 560 w 561"/>
                <a:gd name="T19" fmla="*/ 1075 h 3324"/>
                <a:gd name="T20" fmla="*/ 560 w 561"/>
                <a:gd name="T21" fmla="*/ 0 h 3324"/>
                <a:gd name="T22" fmla="*/ 0 w 561"/>
                <a:gd name="T23" fmla="*/ 0 h 3324"/>
                <a:gd name="T24" fmla="*/ 0 w 561"/>
                <a:gd name="T25" fmla="*/ 222 h 3324"/>
                <a:gd name="T26" fmla="*/ 0 w 561"/>
                <a:gd name="T27" fmla="*/ 907 h 3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1" h="3324">
                  <a:moveTo>
                    <a:pt x="0" y="907"/>
                  </a:moveTo>
                  <a:lnTo>
                    <a:pt x="0" y="1244"/>
                  </a:lnTo>
                  <a:lnTo>
                    <a:pt x="0" y="2266"/>
                  </a:lnTo>
                  <a:lnTo>
                    <a:pt x="0" y="2950"/>
                  </a:lnTo>
                  <a:lnTo>
                    <a:pt x="18" y="2977"/>
                  </a:lnTo>
                  <a:lnTo>
                    <a:pt x="276" y="3323"/>
                  </a:lnTo>
                  <a:lnTo>
                    <a:pt x="498" y="3039"/>
                  </a:lnTo>
                  <a:lnTo>
                    <a:pt x="560" y="2950"/>
                  </a:lnTo>
                  <a:lnTo>
                    <a:pt x="560" y="1893"/>
                  </a:lnTo>
                  <a:lnTo>
                    <a:pt x="560" y="1075"/>
                  </a:lnTo>
                  <a:lnTo>
                    <a:pt x="560" y="0"/>
                  </a:lnTo>
                  <a:lnTo>
                    <a:pt x="0" y="0"/>
                  </a:lnTo>
                  <a:lnTo>
                    <a:pt x="0" y="222"/>
                  </a:lnTo>
                  <a:lnTo>
                    <a:pt x="0" y="907"/>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sp>
          <p:nvSpPr>
            <p:cNvPr id="147" name="Freeform 4"/>
            <p:cNvSpPr>
              <a:spLocks noChangeArrowheads="1"/>
            </p:cNvSpPr>
            <p:nvPr/>
          </p:nvSpPr>
          <p:spPr bwMode="auto">
            <a:xfrm>
              <a:off x="5459413" y="3322638"/>
              <a:ext cx="1587"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grpSp>
      <p:grpSp>
        <p:nvGrpSpPr>
          <p:cNvPr id="148" name="Group 147"/>
          <p:cNvGrpSpPr/>
          <p:nvPr/>
        </p:nvGrpSpPr>
        <p:grpSpPr>
          <a:xfrm rot="20367281">
            <a:off x="19432059" y="6341823"/>
            <a:ext cx="293671" cy="568900"/>
            <a:chOff x="4903788" y="1646238"/>
            <a:chExt cx="1314450" cy="2546350"/>
          </a:xfrm>
          <a:solidFill>
            <a:schemeClr val="accent5"/>
          </a:solidFill>
          <a:effectLst>
            <a:outerShdw blurRad="76200" dir="18900000" sy="23000" kx="-1200000" algn="bl" rotWithShape="0">
              <a:prstClr val="black">
                <a:alpha val="50000"/>
              </a:prstClr>
            </a:outerShdw>
          </a:effectLst>
        </p:grpSpPr>
        <p:sp>
          <p:nvSpPr>
            <p:cNvPr id="149" name="Freeform 1"/>
            <p:cNvSpPr>
              <a:spLocks noChangeArrowheads="1"/>
            </p:cNvSpPr>
            <p:nvPr/>
          </p:nvSpPr>
          <p:spPr bwMode="auto">
            <a:xfrm>
              <a:off x="4903788" y="1646238"/>
              <a:ext cx="1314450" cy="1228725"/>
            </a:xfrm>
            <a:custGeom>
              <a:avLst/>
              <a:gdLst>
                <a:gd name="T0" fmla="*/ 0 w 3653"/>
                <a:gd name="T1" fmla="*/ 3403 h 3413"/>
                <a:gd name="T2" fmla="*/ 0 w 3653"/>
                <a:gd name="T3" fmla="*/ 3403 h 3413"/>
                <a:gd name="T4" fmla="*/ 3652 w 3653"/>
                <a:gd name="T5" fmla="*/ 3412 h 3413"/>
                <a:gd name="T6" fmla="*/ 2719 w 3653"/>
                <a:gd name="T7" fmla="*/ 1813 h 3413"/>
                <a:gd name="T8" fmla="*/ 2719 w 3653"/>
                <a:gd name="T9" fmla="*/ 507 h 3413"/>
                <a:gd name="T10" fmla="*/ 3190 w 3653"/>
                <a:gd name="T11" fmla="*/ 507 h 3413"/>
                <a:gd name="T12" fmla="*/ 1831 w 3653"/>
                <a:gd name="T13" fmla="*/ 0 h 3413"/>
                <a:gd name="T14" fmla="*/ 471 w 3653"/>
                <a:gd name="T15" fmla="*/ 507 h 3413"/>
                <a:gd name="T16" fmla="*/ 942 w 3653"/>
                <a:gd name="T17" fmla="*/ 507 h 3413"/>
                <a:gd name="T18" fmla="*/ 942 w 3653"/>
                <a:gd name="T19" fmla="*/ 1813 h 3413"/>
                <a:gd name="T20" fmla="*/ 0 w 3653"/>
                <a:gd name="T21" fmla="*/ 3403 h 3413"/>
                <a:gd name="T22" fmla="*/ 0 w 3653"/>
                <a:gd name="T23" fmla="*/ 3403 h 3413"/>
                <a:gd name="T24" fmla="*/ 0 w 3653"/>
                <a:gd name="T25" fmla="*/ 3403 h 3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53" h="3413">
                  <a:moveTo>
                    <a:pt x="0" y="3403"/>
                  </a:moveTo>
                  <a:lnTo>
                    <a:pt x="0" y="3403"/>
                  </a:lnTo>
                  <a:cubicBezTo>
                    <a:pt x="3652" y="3412"/>
                    <a:pt x="3652" y="3412"/>
                    <a:pt x="3652" y="3412"/>
                  </a:cubicBezTo>
                  <a:cubicBezTo>
                    <a:pt x="3652" y="2728"/>
                    <a:pt x="3279" y="2123"/>
                    <a:pt x="2719" y="1813"/>
                  </a:cubicBezTo>
                  <a:cubicBezTo>
                    <a:pt x="2719" y="507"/>
                    <a:pt x="2719" y="507"/>
                    <a:pt x="2719" y="507"/>
                  </a:cubicBezTo>
                  <a:cubicBezTo>
                    <a:pt x="3190" y="507"/>
                    <a:pt x="3190" y="507"/>
                    <a:pt x="3190" y="507"/>
                  </a:cubicBezTo>
                  <a:cubicBezTo>
                    <a:pt x="3190" y="231"/>
                    <a:pt x="2586" y="0"/>
                    <a:pt x="1831" y="0"/>
                  </a:cubicBezTo>
                  <a:cubicBezTo>
                    <a:pt x="1076" y="0"/>
                    <a:pt x="471" y="222"/>
                    <a:pt x="471" y="507"/>
                  </a:cubicBezTo>
                  <a:cubicBezTo>
                    <a:pt x="942" y="507"/>
                    <a:pt x="942" y="507"/>
                    <a:pt x="942" y="507"/>
                  </a:cubicBezTo>
                  <a:cubicBezTo>
                    <a:pt x="942" y="1813"/>
                    <a:pt x="942" y="1813"/>
                    <a:pt x="942" y="1813"/>
                  </a:cubicBezTo>
                  <a:cubicBezTo>
                    <a:pt x="383" y="2123"/>
                    <a:pt x="0" y="2719"/>
                    <a:pt x="0" y="3403"/>
                  </a:cubicBezTo>
                  <a:close/>
                  <a:moveTo>
                    <a:pt x="0" y="3403"/>
                  </a:moveTo>
                  <a:lnTo>
                    <a:pt x="0" y="340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sp>
          <p:nvSpPr>
            <p:cNvPr id="150" name="Freeform 2"/>
            <p:cNvSpPr>
              <a:spLocks noChangeArrowheads="1"/>
            </p:cNvSpPr>
            <p:nvPr/>
          </p:nvSpPr>
          <p:spPr bwMode="auto">
            <a:xfrm>
              <a:off x="5459413" y="2995613"/>
              <a:ext cx="201612" cy="1196975"/>
            </a:xfrm>
            <a:custGeom>
              <a:avLst/>
              <a:gdLst>
                <a:gd name="T0" fmla="*/ 0 w 561"/>
                <a:gd name="T1" fmla="*/ 907 h 3324"/>
                <a:gd name="T2" fmla="*/ 0 w 561"/>
                <a:gd name="T3" fmla="*/ 1244 h 3324"/>
                <a:gd name="T4" fmla="*/ 0 w 561"/>
                <a:gd name="T5" fmla="*/ 2266 h 3324"/>
                <a:gd name="T6" fmla="*/ 0 w 561"/>
                <a:gd name="T7" fmla="*/ 2950 h 3324"/>
                <a:gd name="T8" fmla="*/ 18 w 561"/>
                <a:gd name="T9" fmla="*/ 2977 h 3324"/>
                <a:gd name="T10" fmla="*/ 276 w 561"/>
                <a:gd name="T11" fmla="*/ 3323 h 3324"/>
                <a:gd name="T12" fmla="*/ 498 w 561"/>
                <a:gd name="T13" fmla="*/ 3039 h 3324"/>
                <a:gd name="T14" fmla="*/ 560 w 561"/>
                <a:gd name="T15" fmla="*/ 2950 h 3324"/>
                <a:gd name="T16" fmla="*/ 560 w 561"/>
                <a:gd name="T17" fmla="*/ 1893 h 3324"/>
                <a:gd name="T18" fmla="*/ 560 w 561"/>
                <a:gd name="T19" fmla="*/ 1075 h 3324"/>
                <a:gd name="T20" fmla="*/ 560 w 561"/>
                <a:gd name="T21" fmla="*/ 0 h 3324"/>
                <a:gd name="T22" fmla="*/ 0 w 561"/>
                <a:gd name="T23" fmla="*/ 0 h 3324"/>
                <a:gd name="T24" fmla="*/ 0 w 561"/>
                <a:gd name="T25" fmla="*/ 222 h 3324"/>
                <a:gd name="T26" fmla="*/ 0 w 561"/>
                <a:gd name="T27" fmla="*/ 907 h 3324"/>
                <a:gd name="T28" fmla="*/ 0 w 561"/>
                <a:gd name="T29" fmla="*/ 907 h 3324"/>
                <a:gd name="T30" fmla="*/ 0 w 561"/>
                <a:gd name="T31" fmla="*/ 907 h 3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1" h="3324">
                  <a:moveTo>
                    <a:pt x="0" y="907"/>
                  </a:moveTo>
                  <a:lnTo>
                    <a:pt x="0" y="1244"/>
                  </a:lnTo>
                  <a:lnTo>
                    <a:pt x="0" y="2266"/>
                  </a:lnTo>
                  <a:lnTo>
                    <a:pt x="0" y="2950"/>
                  </a:lnTo>
                  <a:lnTo>
                    <a:pt x="18" y="2977"/>
                  </a:lnTo>
                  <a:lnTo>
                    <a:pt x="276" y="3323"/>
                  </a:lnTo>
                  <a:lnTo>
                    <a:pt x="498" y="3039"/>
                  </a:lnTo>
                  <a:lnTo>
                    <a:pt x="560" y="2950"/>
                  </a:lnTo>
                  <a:lnTo>
                    <a:pt x="560" y="1893"/>
                  </a:lnTo>
                  <a:lnTo>
                    <a:pt x="560" y="1075"/>
                  </a:lnTo>
                  <a:lnTo>
                    <a:pt x="560" y="0"/>
                  </a:lnTo>
                  <a:lnTo>
                    <a:pt x="0" y="0"/>
                  </a:lnTo>
                  <a:lnTo>
                    <a:pt x="0" y="222"/>
                  </a:lnTo>
                  <a:lnTo>
                    <a:pt x="0" y="907"/>
                  </a:lnTo>
                  <a:close/>
                  <a:moveTo>
                    <a:pt x="0" y="907"/>
                  </a:moveTo>
                  <a:lnTo>
                    <a:pt x="0" y="90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sp>
          <p:nvSpPr>
            <p:cNvPr id="151" name="Freeform 3"/>
            <p:cNvSpPr>
              <a:spLocks noChangeArrowheads="1"/>
            </p:cNvSpPr>
            <p:nvPr/>
          </p:nvSpPr>
          <p:spPr bwMode="auto">
            <a:xfrm>
              <a:off x="5459413" y="2995613"/>
              <a:ext cx="201612" cy="1196975"/>
            </a:xfrm>
            <a:custGeom>
              <a:avLst/>
              <a:gdLst>
                <a:gd name="T0" fmla="*/ 0 w 561"/>
                <a:gd name="T1" fmla="*/ 907 h 3324"/>
                <a:gd name="T2" fmla="*/ 0 w 561"/>
                <a:gd name="T3" fmla="*/ 1244 h 3324"/>
                <a:gd name="T4" fmla="*/ 0 w 561"/>
                <a:gd name="T5" fmla="*/ 2266 h 3324"/>
                <a:gd name="T6" fmla="*/ 0 w 561"/>
                <a:gd name="T7" fmla="*/ 2950 h 3324"/>
                <a:gd name="T8" fmla="*/ 18 w 561"/>
                <a:gd name="T9" fmla="*/ 2977 h 3324"/>
                <a:gd name="T10" fmla="*/ 276 w 561"/>
                <a:gd name="T11" fmla="*/ 3323 h 3324"/>
                <a:gd name="T12" fmla="*/ 498 w 561"/>
                <a:gd name="T13" fmla="*/ 3039 h 3324"/>
                <a:gd name="T14" fmla="*/ 560 w 561"/>
                <a:gd name="T15" fmla="*/ 2950 h 3324"/>
                <a:gd name="T16" fmla="*/ 560 w 561"/>
                <a:gd name="T17" fmla="*/ 1893 h 3324"/>
                <a:gd name="T18" fmla="*/ 560 w 561"/>
                <a:gd name="T19" fmla="*/ 1075 h 3324"/>
                <a:gd name="T20" fmla="*/ 560 w 561"/>
                <a:gd name="T21" fmla="*/ 0 h 3324"/>
                <a:gd name="T22" fmla="*/ 0 w 561"/>
                <a:gd name="T23" fmla="*/ 0 h 3324"/>
                <a:gd name="T24" fmla="*/ 0 w 561"/>
                <a:gd name="T25" fmla="*/ 222 h 3324"/>
                <a:gd name="T26" fmla="*/ 0 w 561"/>
                <a:gd name="T27" fmla="*/ 907 h 3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1" h="3324">
                  <a:moveTo>
                    <a:pt x="0" y="907"/>
                  </a:moveTo>
                  <a:lnTo>
                    <a:pt x="0" y="1244"/>
                  </a:lnTo>
                  <a:lnTo>
                    <a:pt x="0" y="2266"/>
                  </a:lnTo>
                  <a:lnTo>
                    <a:pt x="0" y="2950"/>
                  </a:lnTo>
                  <a:lnTo>
                    <a:pt x="18" y="2977"/>
                  </a:lnTo>
                  <a:lnTo>
                    <a:pt x="276" y="3323"/>
                  </a:lnTo>
                  <a:lnTo>
                    <a:pt x="498" y="3039"/>
                  </a:lnTo>
                  <a:lnTo>
                    <a:pt x="560" y="2950"/>
                  </a:lnTo>
                  <a:lnTo>
                    <a:pt x="560" y="1893"/>
                  </a:lnTo>
                  <a:lnTo>
                    <a:pt x="560" y="1075"/>
                  </a:lnTo>
                  <a:lnTo>
                    <a:pt x="560" y="0"/>
                  </a:lnTo>
                  <a:lnTo>
                    <a:pt x="0" y="0"/>
                  </a:lnTo>
                  <a:lnTo>
                    <a:pt x="0" y="222"/>
                  </a:lnTo>
                  <a:lnTo>
                    <a:pt x="0" y="907"/>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sp>
          <p:nvSpPr>
            <p:cNvPr id="152" name="Freeform 4"/>
            <p:cNvSpPr>
              <a:spLocks noChangeArrowheads="1"/>
            </p:cNvSpPr>
            <p:nvPr/>
          </p:nvSpPr>
          <p:spPr bwMode="auto">
            <a:xfrm>
              <a:off x="5459413" y="3322638"/>
              <a:ext cx="1587"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grpSp>
      <p:grpSp>
        <p:nvGrpSpPr>
          <p:cNvPr id="153" name="Group 152"/>
          <p:cNvGrpSpPr/>
          <p:nvPr/>
        </p:nvGrpSpPr>
        <p:grpSpPr>
          <a:xfrm rot="20367281">
            <a:off x="21066310" y="4463230"/>
            <a:ext cx="355342" cy="688369"/>
            <a:chOff x="4903788" y="1646238"/>
            <a:chExt cx="1314450" cy="2546350"/>
          </a:xfrm>
          <a:solidFill>
            <a:schemeClr val="accent6"/>
          </a:solidFill>
          <a:effectLst>
            <a:outerShdw blurRad="76200" dir="18900000" sy="23000" kx="-1200000" algn="bl" rotWithShape="0">
              <a:prstClr val="black">
                <a:alpha val="50000"/>
              </a:prstClr>
            </a:outerShdw>
          </a:effectLst>
        </p:grpSpPr>
        <p:sp>
          <p:nvSpPr>
            <p:cNvPr id="154" name="Freeform 1"/>
            <p:cNvSpPr>
              <a:spLocks noChangeArrowheads="1"/>
            </p:cNvSpPr>
            <p:nvPr/>
          </p:nvSpPr>
          <p:spPr bwMode="auto">
            <a:xfrm>
              <a:off x="4903788" y="1646238"/>
              <a:ext cx="1314450" cy="1228725"/>
            </a:xfrm>
            <a:custGeom>
              <a:avLst/>
              <a:gdLst>
                <a:gd name="T0" fmla="*/ 0 w 3653"/>
                <a:gd name="T1" fmla="*/ 3403 h 3413"/>
                <a:gd name="T2" fmla="*/ 0 w 3653"/>
                <a:gd name="T3" fmla="*/ 3403 h 3413"/>
                <a:gd name="T4" fmla="*/ 3652 w 3653"/>
                <a:gd name="T5" fmla="*/ 3412 h 3413"/>
                <a:gd name="T6" fmla="*/ 2719 w 3653"/>
                <a:gd name="T7" fmla="*/ 1813 h 3413"/>
                <a:gd name="T8" fmla="*/ 2719 w 3653"/>
                <a:gd name="T9" fmla="*/ 507 h 3413"/>
                <a:gd name="T10" fmla="*/ 3190 w 3653"/>
                <a:gd name="T11" fmla="*/ 507 h 3413"/>
                <a:gd name="T12" fmla="*/ 1831 w 3653"/>
                <a:gd name="T13" fmla="*/ 0 h 3413"/>
                <a:gd name="T14" fmla="*/ 471 w 3653"/>
                <a:gd name="T15" fmla="*/ 507 h 3413"/>
                <a:gd name="T16" fmla="*/ 942 w 3653"/>
                <a:gd name="T17" fmla="*/ 507 h 3413"/>
                <a:gd name="T18" fmla="*/ 942 w 3653"/>
                <a:gd name="T19" fmla="*/ 1813 h 3413"/>
                <a:gd name="T20" fmla="*/ 0 w 3653"/>
                <a:gd name="T21" fmla="*/ 3403 h 3413"/>
                <a:gd name="T22" fmla="*/ 0 w 3653"/>
                <a:gd name="T23" fmla="*/ 3403 h 3413"/>
                <a:gd name="T24" fmla="*/ 0 w 3653"/>
                <a:gd name="T25" fmla="*/ 3403 h 3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53" h="3413">
                  <a:moveTo>
                    <a:pt x="0" y="3403"/>
                  </a:moveTo>
                  <a:lnTo>
                    <a:pt x="0" y="3403"/>
                  </a:lnTo>
                  <a:cubicBezTo>
                    <a:pt x="3652" y="3412"/>
                    <a:pt x="3652" y="3412"/>
                    <a:pt x="3652" y="3412"/>
                  </a:cubicBezTo>
                  <a:cubicBezTo>
                    <a:pt x="3652" y="2728"/>
                    <a:pt x="3279" y="2123"/>
                    <a:pt x="2719" y="1813"/>
                  </a:cubicBezTo>
                  <a:cubicBezTo>
                    <a:pt x="2719" y="507"/>
                    <a:pt x="2719" y="507"/>
                    <a:pt x="2719" y="507"/>
                  </a:cubicBezTo>
                  <a:cubicBezTo>
                    <a:pt x="3190" y="507"/>
                    <a:pt x="3190" y="507"/>
                    <a:pt x="3190" y="507"/>
                  </a:cubicBezTo>
                  <a:cubicBezTo>
                    <a:pt x="3190" y="231"/>
                    <a:pt x="2586" y="0"/>
                    <a:pt x="1831" y="0"/>
                  </a:cubicBezTo>
                  <a:cubicBezTo>
                    <a:pt x="1076" y="0"/>
                    <a:pt x="471" y="222"/>
                    <a:pt x="471" y="507"/>
                  </a:cubicBezTo>
                  <a:cubicBezTo>
                    <a:pt x="942" y="507"/>
                    <a:pt x="942" y="507"/>
                    <a:pt x="942" y="507"/>
                  </a:cubicBezTo>
                  <a:cubicBezTo>
                    <a:pt x="942" y="1813"/>
                    <a:pt x="942" y="1813"/>
                    <a:pt x="942" y="1813"/>
                  </a:cubicBezTo>
                  <a:cubicBezTo>
                    <a:pt x="383" y="2123"/>
                    <a:pt x="0" y="2719"/>
                    <a:pt x="0" y="3403"/>
                  </a:cubicBezTo>
                  <a:close/>
                  <a:moveTo>
                    <a:pt x="0" y="3403"/>
                  </a:moveTo>
                  <a:lnTo>
                    <a:pt x="0" y="340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sp>
          <p:nvSpPr>
            <p:cNvPr id="155" name="Freeform 2"/>
            <p:cNvSpPr>
              <a:spLocks noChangeArrowheads="1"/>
            </p:cNvSpPr>
            <p:nvPr/>
          </p:nvSpPr>
          <p:spPr bwMode="auto">
            <a:xfrm>
              <a:off x="5459413" y="2995613"/>
              <a:ext cx="201612" cy="1196975"/>
            </a:xfrm>
            <a:custGeom>
              <a:avLst/>
              <a:gdLst>
                <a:gd name="T0" fmla="*/ 0 w 561"/>
                <a:gd name="T1" fmla="*/ 907 h 3324"/>
                <a:gd name="T2" fmla="*/ 0 w 561"/>
                <a:gd name="T3" fmla="*/ 1244 h 3324"/>
                <a:gd name="T4" fmla="*/ 0 w 561"/>
                <a:gd name="T5" fmla="*/ 2266 h 3324"/>
                <a:gd name="T6" fmla="*/ 0 w 561"/>
                <a:gd name="T7" fmla="*/ 2950 h 3324"/>
                <a:gd name="T8" fmla="*/ 18 w 561"/>
                <a:gd name="T9" fmla="*/ 2977 h 3324"/>
                <a:gd name="T10" fmla="*/ 276 w 561"/>
                <a:gd name="T11" fmla="*/ 3323 h 3324"/>
                <a:gd name="T12" fmla="*/ 498 w 561"/>
                <a:gd name="T13" fmla="*/ 3039 h 3324"/>
                <a:gd name="T14" fmla="*/ 560 w 561"/>
                <a:gd name="T15" fmla="*/ 2950 h 3324"/>
                <a:gd name="T16" fmla="*/ 560 w 561"/>
                <a:gd name="T17" fmla="*/ 1893 h 3324"/>
                <a:gd name="T18" fmla="*/ 560 w 561"/>
                <a:gd name="T19" fmla="*/ 1075 h 3324"/>
                <a:gd name="T20" fmla="*/ 560 w 561"/>
                <a:gd name="T21" fmla="*/ 0 h 3324"/>
                <a:gd name="T22" fmla="*/ 0 w 561"/>
                <a:gd name="T23" fmla="*/ 0 h 3324"/>
                <a:gd name="T24" fmla="*/ 0 w 561"/>
                <a:gd name="T25" fmla="*/ 222 h 3324"/>
                <a:gd name="T26" fmla="*/ 0 w 561"/>
                <a:gd name="T27" fmla="*/ 907 h 3324"/>
                <a:gd name="T28" fmla="*/ 0 w 561"/>
                <a:gd name="T29" fmla="*/ 907 h 3324"/>
                <a:gd name="T30" fmla="*/ 0 w 561"/>
                <a:gd name="T31" fmla="*/ 907 h 3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1" h="3324">
                  <a:moveTo>
                    <a:pt x="0" y="907"/>
                  </a:moveTo>
                  <a:lnTo>
                    <a:pt x="0" y="1244"/>
                  </a:lnTo>
                  <a:lnTo>
                    <a:pt x="0" y="2266"/>
                  </a:lnTo>
                  <a:lnTo>
                    <a:pt x="0" y="2950"/>
                  </a:lnTo>
                  <a:lnTo>
                    <a:pt x="18" y="2977"/>
                  </a:lnTo>
                  <a:lnTo>
                    <a:pt x="276" y="3323"/>
                  </a:lnTo>
                  <a:lnTo>
                    <a:pt x="498" y="3039"/>
                  </a:lnTo>
                  <a:lnTo>
                    <a:pt x="560" y="2950"/>
                  </a:lnTo>
                  <a:lnTo>
                    <a:pt x="560" y="1893"/>
                  </a:lnTo>
                  <a:lnTo>
                    <a:pt x="560" y="1075"/>
                  </a:lnTo>
                  <a:lnTo>
                    <a:pt x="560" y="0"/>
                  </a:lnTo>
                  <a:lnTo>
                    <a:pt x="0" y="0"/>
                  </a:lnTo>
                  <a:lnTo>
                    <a:pt x="0" y="222"/>
                  </a:lnTo>
                  <a:lnTo>
                    <a:pt x="0" y="907"/>
                  </a:lnTo>
                  <a:close/>
                  <a:moveTo>
                    <a:pt x="0" y="907"/>
                  </a:moveTo>
                  <a:lnTo>
                    <a:pt x="0" y="90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sp>
          <p:nvSpPr>
            <p:cNvPr id="156" name="Freeform 3"/>
            <p:cNvSpPr>
              <a:spLocks noChangeArrowheads="1"/>
            </p:cNvSpPr>
            <p:nvPr/>
          </p:nvSpPr>
          <p:spPr bwMode="auto">
            <a:xfrm>
              <a:off x="5459413" y="2995613"/>
              <a:ext cx="201612" cy="1196975"/>
            </a:xfrm>
            <a:custGeom>
              <a:avLst/>
              <a:gdLst>
                <a:gd name="T0" fmla="*/ 0 w 561"/>
                <a:gd name="T1" fmla="*/ 907 h 3324"/>
                <a:gd name="T2" fmla="*/ 0 w 561"/>
                <a:gd name="T3" fmla="*/ 1244 h 3324"/>
                <a:gd name="T4" fmla="*/ 0 w 561"/>
                <a:gd name="T5" fmla="*/ 2266 h 3324"/>
                <a:gd name="T6" fmla="*/ 0 w 561"/>
                <a:gd name="T7" fmla="*/ 2950 h 3324"/>
                <a:gd name="T8" fmla="*/ 18 w 561"/>
                <a:gd name="T9" fmla="*/ 2977 h 3324"/>
                <a:gd name="T10" fmla="*/ 276 w 561"/>
                <a:gd name="T11" fmla="*/ 3323 h 3324"/>
                <a:gd name="T12" fmla="*/ 498 w 561"/>
                <a:gd name="T13" fmla="*/ 3039 h 3324"/>
                <a:gd name="T14" fmla="*/ 560 w 561"/>
                <a:gd name="T15" fmla="*/ 2950 h 3324"/>
                <a:gd name="T16" fmla="*/ 560 w 561"/>
                <a:gd name="T17" fmla="*/ 1893 h 3324"/>
                <a:gd name="T18" fmla="*/ 560 w 561"/>
                <a:gd name="T19" fmla="*/ 1075 h 3324"/>
                <a:gd name="T20" fmla="*/ 560 w 561"/>
                <a:gd name="T21" fmla="*/ 0 h 3324"/>
                <a:gd name="T22" fmla="*/ 0 w 561"/>
                <a:gd name="T23" fmla="*/ 0 h 3324"/>
                <a:gd name="T24" fmla="*/ 0 w 561"/>
                <a:gd name="T25" fmla="*/ 222 h 3324"/>
                <a:gd name="T26" fmla="*/ 0 w 561"/>
                <a:gd name="T27" fmla="*/ 907 h 3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1" h="3324">
                  <a:moveTo>
                    <a:pt x="0" y="907"/>
                  </a:moveTo>
                  <a:lnTo>
                    <a:pt x="0" y="1244"/>
                  </a:lnTo>
                  <a:lnTo>
                    <a:pt x="0" y="2266"/>
                  </a:lnTo>
                  <a:lnTo>
                    <a:pt x="0" y="2950"/>
                  </a:lnTo>
                  <a:lnTo>
                    <a:pt x="18" y="2977"/>
                  </a:lnTo>
                  <a:lnTo>
                    <a:pt x="276" y="3323"/>
                  </a:lnTo>
                  <a:lnTo>
                    <a:pt x="498" y="3039"/>
                  </a:lnTo>
                  <a:lnTo>
                    <a:pt x="560" y="2950"/>
                  </a:lnTo>
                  <a:lnTo>
                    <a:pt x="560" y="1893"/>
                  </a:lnTo>
                  <a:lnTo>
                    <a:pt x="560" y="1075"/>
                  </a:lnTo>
                  <a:lnTo>
                    <a:pt x="560" y="0"/>
                  </a:lnTo>
                  <a:lnTo>
                    <a:pt x="0" y="0"/>
                  </a:lnTo>
                  <a:lnTo>
                    <a:pt x="0" y="222"/>
                  </a:lnTo>
                  <a:lnTo>
                    <a:pt x="0" y="907"/>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sp>
          <p:nvSpPr>
            <p:cNvPr id="157" name="Freeform 4"/>
            <p:cNvSpPr>
              <a:spLocks noChangeArrowheads="1"/>
            </p:cNvSpPr>
            <p:nvPr/>
          </p:nvSpPr>
          <p:spPr bwMode="auto">
            <a:xfrm>
              <a:off x="5459413" y="3322638"/>
              <a:ext cx="1587"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grpSp>
      <p:sp>
        <p:nvSpPr>
          <p:cNvPr id="66" name="TextBox 65"/>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United States Map</a:t>
            </a:r>
            <a:endParaRPr lang="en-US" sz="6600" b="1" dirty="0">
              <a:solidFill>
                <a:schemeClr val="tx2"/>
              </a:solidFill>
              <a:latin typeface="Open Sans"/>
              <a:cs typeface="Open Sans"/>
            </a:endParaRPr>
          </a:p>
        </p:txBody>
      </p:sp>
      <p:sp>
        <p:nvSpPr>
          <p:cNvPr id="67" name="TextBox 66"/>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68" name="TextBox 34"/>
          <p:cNvSpPr txBox="1"/>
          <p:nvPr/>
        </p:nvSpPr>
        <p:spPr>
          <a:xfrm>
            <a:off x="2229085" y="10018665"/>
            <a:ext cx="9490003" cy="1606557"/>
          </a:xfrm>
          <a:prstGeom prst="rect">
            <a:avLst/>
          </a:prstGeom>
          <a:noFill/>
        </p:spPr>
        <p:txBody>
          <a:bodyPr wrap="square" lIns="182843" tIns="91422" rIns="182843" bIns="91422"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30000"/>
              </a:lnSpc>
            </a:pPr>
            <a:r>
              <a:rPr lang="pt-BR" sz="2400" dirty="0">
                <a:latin typeface="Open Sans Light"/>
                <a:cs typeface="Open Sans Light"/>
              </a:rPr>
              <a:t>Lorem ipsum dolor sit amet, consectetur adipiscing elit. Aliquam tincidunt ante nec sem congue convallis. Pellentesque vel mauris quis nisl ornare rutrum in id risus. </a:t>
            </a:r>
            <a:endParaRPr lang="pt-BR" sz="2400" dirty="0" smtClean="0">
              <a:latin typeface="Open Sans Light"/>
              <a:cs typeface="Open Sans Light"/>
            </a:endParaRPr>
          </a:p>
        </p:txBody>
      </p:sp>
      <p:grpSp>
        <p:nvGrpSpPr>
          <p:cNvPr id="69" name="Group 68"/>
          <p:cNvGrpSpPr/>
          <p:nvPr/>
        </p:nvGrpSpPr>
        <p:grpSpPr>
          <a:xfrm rot="567281">
            <a:off x="18013270" y="5056826"/>
            <a:ext cx="390876" cy="757206"/>
            <a:chOff x="4903788" y="1646238"/>
            <a:chExt cx="1314450" cy="2546350"/>
          </a:xfrm>
          <a:solidFill>
            <a:schemeClr val="accent4"/>
          </a:solidFill>
          <a:effectLst>
            <a:outerShdw blurRad="76200" dir="18900000" sy="23000" kx="-1200000" algn="bl" rotWithShape="0">
              <a:prstClr val="black">
                <a:alpha val="50000"/>
              </a:prstClr>
            </a:outerShdw>
          </a:effectLst>
        </p:grpSpPr>
        <p:sp>
          <p:nvSpPr>
            <p:cNvPr id="70" name="Freeform 1"/>
            <p:cNvSpPr>
              <a:spLocks noChangeArrowheads="1"/>
            </p:cNvSpPr>
            <p:nvPr/>
          </p:nvSpPr>
          <p:spPr bwMode="auto">
            <a:xfrm>
              <a:off x="4903788" y="1646238"/>
              <a:ext cx="1314450" cy="1228725"/>
            </a:xfrm>
            <a:custGeom>
              <a:avLst/>
              <a:gdLst>
                <a:gd name="T0" fmla="*/ 0 w 3653"/>
                <a:gd name="T1" fmla="*/ 3403 h 3413"/>
                <a:gd name="T2" fmla="*/ 0 w 3653"/>
                <a:gd name="T3" fmla="*/ 3403 h 3413"/>
                <a:gd name="T4" fmla="*/ 3652 w 3653"/>
                <a:gd name="T5" fmla="*/ 3412 h 3413"/>
                <a:gd name="T6" fmla="*/ 2719 w 3653"/>
                <a:gd name="T7" fmla="*/ 1813 h 3413"/>
                <a:gd name="T8" fmla="*/ 2719 w 3653"/>
                <a:gd name="T9" fmla="*/ 507 h 3413"/>
                <a:gd name="T10" fmla="*/ 3190 w 3653"/>
                <a:gd name="T11" fmla="*/ 507 h 3413"/>
                <a:gd name="T12" fmla="*/ 1831 w 3653"/>
                <a:gd name="T13" fmla="*/ 0 h 3413"/>
                <a:gd name="T14" fmla="*/ 471 w 3653"/>
                <a:gd name="T15" fmla="*/ 507 h 3413"/>
                <a:gd name="T16" fmla="*/ 942 w 3653"/>
                <a:gd name="T17" fmla="*/ 507 h 3413"/>
                <a:gd name="T18" fmla="*/ 942 w 3653"/>
                <a:gd name="T19" fmla="*/ 1813 h 3413"/>
                <a:gd name="T20" fmla="*/ 0 w 3653"/>
                <a:gd name="T21" fmla="*/ 3403 h 3413"/>
                <a:gd name="T22" fmla="*/ 0 w 3653"/>
                <a:gd name="T23" fmla="*/ 3403 h 3413"/>
                <a:gd name="T24" fmla="*/ 0 w 3653"/>
                <a:gd name="T25" fmla="*/ 3403 h 3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53" h="3413">
                  <a:moveTo>
                    <a:pt x="0" y="3403"/>
                  </a:moveTo>
                  <a:lnTo>
                    <a:pt x="0" y="3403"/>
                  </a:lnTo>
                  <a:cubicBezTo>
                    <a:pt x="3652" y="3412"/>
                    <a:pt x="3652" y="3412"/>
                    <a:pt x="3652" y="3412"/>
                  </a:cubicBezTo>
                  <a:cubicBezTo>
                    <a:pt x="3652" y="2728"/>
                    <a:pt x="3279" y="2123"/>
                    <a:pt x="2719" y="1813"/>
                  </a:cubicBezTo>
                  <a:cubicBezTo>
                    <a:pt x="2719" y="507"/>
                    <a:pt x="2719" y="507"/>
                    <a:pt x="2719" y="507"/>
                  </a:cubicBezTo>
                  <a:cubicBezTo>
                    <a:pt x="3190" y="507"/>
                    <a:pt x="3190" y="507"/>
                    <a:pt x="3190" y="507"/>
                  </a:cubicBezTo>
                  <a:cubicBezTo>
                    <a:pt x="3190" y="231"/>
                    <a:pt x="2586" y="0"/>
                    <a:pt x="1831" y="0"/>
                  </a:cubicBezTo>
                  <a:cubicBezTo>
                    <a:pt x="1076" y="0"/>
                    <a:pt x="471" y="222"/>
                    <a:pt x="471" y="507"/>
                  </a:cubicBezTo>
                  <a:cubicBezTo>
                    <a:pt x="942" y="507"/>
                    <a:pt x="942" y="507"/>
                    <a:pt x="942" y="507"/>
                  </a:cubicBezTo>
                  <a:cubicBezTo>
                    <a:pt x="942" y="1813"/>
                    <a:pt x="942" y="1813"/>
                    <a:pt x="942" y="1813"/>
                  </a:cubicBezTo>
                  <a:cubicBezTo>
                    <a:pt x="383" y="2123"/>
                    <a:pt x="0" y="2719"/>
                    <a:pt x="0" y="3403"/>
                  </a:cubicBezTo>
                  <a:close/>
                  <a:moveTo>
                    <a:pt x="0" y="3403"/>
                  </a:moveTo>
                  <a:lnTo>
                    <a:pt x="0" y="340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sp>
          <p:nvSpPr>
            <p:cNvPr id="71" name="Freeform 2"/>
            <p:cNvSpPr>
              <a:spLocks noChangeArrowheads="1"/>
            </p:cNvSpPr>
            <p:nvPr/>
          </p:nvSpPr>
          <p:spPr bwMode="auto">
            <a:xfrm>
              <a:off x="5459413" y="2995613"/>
              <a:ext cx="201612" cy="1196975"/>
            </a:xfrm>
            <a:custGeom>
              <a:avLst/>
              <a:gdLst>
                <a:gd name="T0" fmla="*/ 0 w 561"/>
                <a:gd name="T1" fmla="*/ 907 h 3324"/>
                <a:gd name="T2" fmla="*/ 0 w 561"/>
                <a:gd name="T3" fmla="*/ 1244 h 3324"/>
                <a:gd name="T4" fmla="*/ 0 w 561"/>
                <a:gd name="T5" fmla="*/ 2266 h 3324"/>
                <a:gd name="T6" fmla="*/ 0 w 561"/>
                <a:gd name="T7" fmla="*/ 2950 h 3324"/>
                <a:gd name="T8" fmla="*/ 18 w 561"/>
                <a:gd name="T9" fmla="*/ 2977 h 3324"/>
                <a:gd name="T10" fmla="*/ 276 w 561"/>
                <a:gd name="T11" fmla="*/ 3323 h 3324"/>
                <a:gd name="T12" fmla="*/ 498 w 561"/>
                <a:gd name="T13" fmla="*/ 3039 h 3324"/>
                <a:gd name="T14" fmla="*/ 560 w 561"/>
                <a:gd name="T15" fmla="*/ 2950 h 3324"/>
                <a:gd name="T16" fmla="*/ 560 w 561"/>
                <a:gd name="T17" fmla="*/ 1893 h 3324"/>
                <a:gd name="T18" fmla="*/ 560 w 561"/>
                <a:gd name="T19" fmla="*/ 1075 h 3324"/>
                <a:gd name="T20" fmla="*/ 560 w 561"/>
                <a:gd name="T21" fmla="*/ 0 h 3324"/>
                <a:gd name="T22" fmla="*/ 0 w 561"/>
                <a:gd name="T23" fmla="*/ 0 h 3324"/>
                <a:gd name="T24" fmla="*/ 0 w 561"/>
                <a:gd name="T25" fmla="*/ 222 h 3324"/>
                <a:gd name="T26" fmla="*/ 0 w 561"/>
                <a:gd name="T27" fmla="*/ 907 h 3324"/>
                <a:gd name="T28" fmla="*/ 0 w 561"/>
                <a:gd name="T29" fmla="*/ 907 h 3324"/>
                <a:gd name="T30" fmla="*/ 0 w 561"/>
                <a:gd name="T31" fmla="*/ 907 h 3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1" h="3324">
                  <a:moveTo>
                    <a:pt x="0" y="907"/>
                  </a:moveTo>
                  <a:lnTo>
                    <a:pt x="0" y="1244"/>
                  </a:lnTo>
                  <a:lnTo>
                    <a:pt x="0" y="2266"/>
                  </a:lnTo>
                  <a:lnTo>
                    <a:pt x="0" y="2950"/>
                  </a:lnTo>
                  <a:lnTo>
                    <a:pt x="18" y="2977"/>
                  </a:lnTo>
                  <a:lnTo>
                    <a:pt x="276" y="3323"/>
                  </a:lnTo>
                  <a:lnTo>
                    <a:pt x="498" y="3039"/>
                  </a:lnTo>
                  <a:lnTo>
                    <a:pt x="560" y="2950"/>
                  </a:lnTo>
                  <a:lnTo>
                    <a:pt x="560" y="1893"/>
                  </a:lnTo>
                  <a:lnTo>
                    <a:pt x="560" y="1075"/>
                  </a:lnTo>
                  <a:lnTo>
                    <a:pt x="560" y="0"/>
                  </a:lnTo>
                  <a:lnTo>
                    <a:pt x="0" y="0"/>
                  </a:lnTo>
                  <a:lnTo>
                    <a:pt x="0" y="222"/>
                  </a:lnTo>
                  <a:lnTo>
                    <a:pt x="0" y="907"/>
                  </a:lnTo>
                  <a:close/>
                  <a:moveTo>
                    <a:pt x="0" y="907"/>
                  </a:moveTo>
                  <a:lnTo>
                    <a:pt x="0" y="90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sp>
          <p:nvSpPr>
            <p:cNvPr id="74" name="Freeform 3"/>
            <p:cNvSpPr>
              <a:spLocks noChangeArrowheads="1"/>
            </p:cNvSpPr>
            <p:nvPr/>
          </p:nvSpPr>
          <p:spPr bwMode="auto">
            <a:xfrm>
              <a:off x="5459413" y="2995613"/>
              <a:ext cx="201612" cy="1196975"/>
            </a:xfrm>
            <a:custGeom>
              <a:avLst/>
              <a:gdLst>
                <a:gd name="T0" fmla="*/ 0 w 561"/>
                <a:gd name="T1" fmla="*/ 907 h 3324"/>
                <a:gd name="T2" fmla="*/ 0 w 561"/>
                <a:gd name="T3" fmla="*/ 1244 h 3324"/>
                <a:gd name="T4" fmla="*/ 0 w 561"/>
                <a:gd name="T5" fmla="*/ 2266 h 3324"/>
                <a:gd name="T6" fmla="*/ 0 w 561"/>
                <a:gd name="T7" fmla="*/ 2950 h 3324"/>
                <a:gd name="T8" fmla="*/ 18 w 561"/>
                <a:gd name="T9" fmla="*/ 2977 h 3324"/>
                <a:gd name="T10" fmla="*/ 276 w 561"/>
                <a:gd name="T11" fmla="*/ 3323 h 3324"/>
                <a:gd name="T12" fmla="*/ 498 w 561"/>
                <a:gd name="T13" fmla="*/ 3039 h 3324"/>
                <a:gd name="T14" fmla="*/ 560 w 561"/>
                <a:gd name="T15" fmla="*/ 2950 h 3324"/>
                <a:gd name="T16" fmla="*/ 560 w 561"/>
                <a:gd name="T17" fmla="*/ 1893 h 3324"/>
                <a:gd name="T18" fmla="*/ 560 w 561"/>
                <a:gd name="T19" fmla="*/ 1075 h 3324"/>
                <a:gd name="T20" fmla="*/ 560 w 561"/>
                <a:gd name="T21" fmla="*/ 0 h 3324"/>
                <a:gd name="T22" fmla="*/ 0 w 561"/>
                <a:gd name="T23" fmla="*/ 0 h 3324"/>
                <a:gd name="T24" fmla="*/ 0 w 561"/>
                <a:gd name="T25" fmla="*/ 222 h 3324"/>
                <a:gd name="T26" fmla="*/ 0 w 561"/>
                <a:gd name="T27" fmla="*/ 907 h 3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1" h="3324">
                  <a:moveTo>
                    <a:pt x="0" y="907"/>
                  </a:moveTo>
                  <a:lnTo>
                    <a:pt x="0" y="1244"/>
                  </a:lnTo>
                  <a:lnTo>
                    <a:pt x="0" y="2266"/>
                  </a:lnTo>
                  <a:lnTo>
                    <a:pt x="0" y="2950"/>
                  </a:lnTo>
                  <a:lnTo>
                    <a:pt x="18" y="2977"/>
                  </a:lnTo>
                  <a:lnTo>
                    <a:pt x="276" y="3323"/>
                  </a:lnTo>
                  <a:lnTo>
                    <a:pt x="498" y="3039"/>
                  </a:lnTo>
                  <a:lnTo>
                    <a:pt x="560" y="2950"/>
                  </a:lnTo>
                  <a:lnTo>
                    <a:pt x="560" y="1893"/>
                  </a:lnTo>
                  <a:lnTo>
                    <a:pt x="560" y="1075"/>
                  </a:lnTo>
                  <a:lnTo>
                    <a:pt x="560" y="0"/>
                  </a:lnTo>
                  <a:lnTo>
                    <a:pt x="0" y="0"/>
                  </a:lnTo>
                  <a:lnTo>
                    <a:pt x="0" y="222"/>
                  </a:lnTo>
                  <a:lnTo>
                    <a:pt x="0" y="907"/>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sp>
          <p:nvSpPr>
            <p:cNvPr id="75" name="Freeform 4"/>
            <p:cNvSpPr>
              <a:spLocks noChangeArrowheads="1"/>
            </p:cNvSpPr>
            <p:nvPr/>
          </p:nvSpPr>
          <p:spPr bwMode="auto">
            <a:xfrm>
              <a:off x="5459413" y="3322638"/>
              <a:ext cx="1587"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Light"/>
                <a:cs typeface="Open Sans Light"/>
              </a:endParaRPr>
            </a:p>
          </p:txBody>
        </p:sp>
      </p:grpSp>
    </p:spTree>
    <p:extLst>
      <p:ext uri="{BB962C8B-B14F-4D97-AF65-F5344CB8AC3E}">
        <p14:creationId xmlns:p14="http://schemas.microsoft.com/office/powerpoint/2010/main" val="21441043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Group 36"/>
          <p:cNvGrpSpPr/>
          <p:nvPr/>
        </p:nvGrpSpPr>
        <p:grpSpPr>
          <a:xfrm>
            <a:off x="2334099" y="9806115"/>
            <a:ext cx="3207890" cy="1607256"/>
            <a:chOff x="1796811" y="4352016"/>
            <a:chExt cx="1603736" cy="803628"/>
          </a:xfrm>
        </p:grpSpPr>
        <p:grpSp>
          <p:nvGrpSpPr>
            <p:cNvPr id="38" name="Group 37"/>
            <p:cNvGrpSpPr/>
            <p:nvPr/>
          </p:nvGrpSpPr>
          <p:grpSpPr>
            <a:xfrm>
              <a:off x="1796811" y="4352016"/>
              <a:ext cx="1603736" cy="621719"/>
              <a:chOff x="1796811" y="4352016"/>
              <a:chExt cx="1603736" cy="621719"/>
            </a:xfrm>
          </p:grpSpPr>
          <p:grpSp>
            <p:nvGrpSpPr>
              <p:cNvPr id="40" name="Group 39"/>
              <p:cNvGrpSpPr/>
              <p:nvPr/>
            </p:nvGrpSpPr>
            <p:grpSpPr>
              <a:xfrm>
                <a:off x="1796811" y="4459323"/>
                <a:ext cx="233460" cy="503500"/>
                <a:chOff x="4395788" y="2198688"/>
                <a:chExt cx="344488" cy="742951"/>
              </a:xfrm>
              <a:solidFill>
                <a:schemeClr val="accent3"/>
              </a:solidFill>
            </p:grpSpPr>
            <p:sp>
              <p:nvSpPr>
                <p:cNvPr id="42" name="Oval 41"/>
                <p:cNvSpPr>
                  <a:spLocks noChangeArrowheads="1"/>
                </p:cNvSpPr>
                <p:nvPr/>
              </p:nvSpPr>
              <p:spPr bwMode="auto">
                <a:xfrm>
                  <a:off x="4511675" y="2198688"/>
                  <a:ext cx="109538" cy="112713"/>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sp>
              <p:nvSpPr>
                <p:cNvPr id="43"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grpSp>
          <p:sp>
            <p:nvSpPr>
              <p:cNvPr id="41"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tx1"/>
                    </a:solidFill>
                    <a:latin typeface="Open Sans Light"/>
                    <a:cs typeface="Open Sans Light"/>
                  </a:rPr>
                  <a:t>35%</a:t>
                </a:r>
                <a:endParaRPr lang="en-US" sz="5600" dirty="0">
                  <a:solidFill>
                    <a:schemeClr val="tx1"/>
                  </a:solidFill>
                  <a:latin typeface="Open Sans Light"/>
                  <a:cs typeface="Open Sans Light"/>
                </a:endParaRPr>
              </a:p>
            </p:txBody>
          </p:sp>
        </p:grpSp>
        <p:sp>
          <p:nvSpPr>
            <p:cNvPr id="39"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Open Sans Light"/>
                  <a:cs typeface="Open Sans Light"/>
                </a:rPr>
                <a:t>Female Users</a:t>
              </a:r>
            </a:p>
          </p:txBody>
        </p:sp>
      </p:grpSp>
      <p:grpSp>
        <p:nvGrpSpPr>
          <p:cNvPr id="44" name="Group 43"/>
          <p:cNvGrpSpPr/>
          <p:nvPr/>
        </p:nvGrpSpPr>
        <p:grpSpPr>
          <a:xfrm>
            <a:off x="5523873" y="9806110"/>
            <a:ext cx="3165658" cy="1606062"/>
            <a:chOff x="3532582" y="4352013"/>
            <a:chExt cx="1582623" cy="803031"/>
          </a:xfrm>
        </p:grpSpPr>
        <p:grpSp>
          <p:nvGrpSpPr>
            <p:cNvPr id="45" name="Group 44"/>
            <p:cNvGrpSpPr/>
            <p:nvPr/>
          </p:nvGrpSpPr>
          <p:grpSpPr>
            <a:xfrm>
              <a:off x="3532582" y="4352013"/>
              <a:ext cx="1582623" cy="621719"/>
              <a:chOff x="3532582" y="4352013"/>
              <a:chExt cx="1582623" cy="621719"/>
            </a:xfrm>
          </p:grpSpPr>
          <p:grpSp>
            <p:nvGrpSpPr>
              <p:cNvPr id="47" name="Group 46"/>
              <p:cNvGrpSpPr/>
              <p:nvPr/>
            </p:nvGrpSpPr>
            <p:grpSpPr>
              <a:xfrm>
                <a:off x="3532582" y="4443631"/>
                <a:ext cx="204213" cy="519412"/>
                <a:chOff x="4422775" y="2198688"/>
                <a:chExt cx="292100" cy="742950"/>
              </a:xfrm>
              <a:solidFill>
                <a:schemeClr val="accent2"/>
              </a:solidFill>
            </p:grpSpPr>
            <p:sp>
              <p:nvSpPr>
                <p:cNvPr id="49"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sp>
              <p:nvSpPr>
                <p:cNvPr id="50" name="Oval 13"/>
                <p:cNvSpPr>
                  <a:spLocks noChangeArrowheads="1"/>
                </p:cNvSpPr>
                <p:nvPr/>
              </p:nvSpPr>
              <p:spPr bwMode="auto">
                <a:xfrm>
                  <a:off x="4511675" y="2198688"/>
                  <a:ext cx="115888" cy="115888"/>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grpSp>
          <p:sp>
            <p:nvSpPr>
              <p:cNvPr id="48"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accent1"/>
                    </a:solidFill>
                    <a:latin typeface="Open Sans Light"/>
                    <a:cs typeface="Open Sans Light"/>
                  </a:rPr>
                  <a:t>65%</a:t>
                </a:r>
                <a:endParaRPr lang="en-US" sz="5600" dirty="0">
                  <a:solidFill>
                    <a:schemeClr val="accent1"/>
                  </a:solidFill>
                  <a:latin typeface="Open Sans Light"/>
                  <a:cs typeface="Open Sans Light"/>
                </a:endParaRPr>
              </a:p>
            </p:txBody>
          </p:sp>
        </p:grpSp>
        <p:sp>
          <p:nvSpPr>
            <p:cNvPr id="46" name="Title 1"/>
            <p:cNvSpPr txBox="1">
              <a:spLocks/>
            </p:cNvSpPr>
            <p:nvPr/>
          </p:nvSpPr>
          <p:spPr>
            <a:xfrm>
              <a:off x="3744929" y="466227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Open Sans Light"/>
                  <a:cs typeface="Open Sans Light"/>
                </a:rPr>
                <a:t>Male Users</a:t>
              </a:r>
            </a:p>
          </p:txBody>
        </p:sp>
      </p:grpSp>
      <p:sp>
        <p:nvSpPr>
          <p:cNvPr id="55" name="Freeform 282"/>
          <p:cNvSpPr>
            <a:spLocks noChangeAspect="1"/>
          </p:cNvSpPr>
          <p:nvPr/>
        </p:nvSpPr>
        <p:spPr bwMode="gray">
          <a:xfrm>
            <a:off x="2755116" y="3809580"/>
            <a:ext cx="4774551" cy="2807465"/>
          </a:xfrm>
          <a:custGeom>
            <a:avLst/>
            <a:gdLst/>
            <a:ahLst/>
            <a:cxnLst>
              <a:cxn ang="0">
                <a:pos x="3079" y="181"/>
              </a:cxn>
              <a:cxn ang="0">
                <a:pos x="2964" y="328"/>
              </a:cxn>
              <a:cxn ang="0">
                <a:pos x="2682" y="394"/>
              </a:cxn>
              <a:cxn ang="0">
                <a:pos x="2593" y="483"/>
              </a:cxn>
              <a:cxn ang="0">
                <a:pos x="2432" y="575"/>
              </a:cxn>
              <a:cxn ang="0">
                <a:pos x="2290" y="541"/>
              </a:cxn>
              <a:cxn ang="0">
                <a:pos x="2235" y="456"/>
              </a:cxn>
              <a:cxn ang="0">
                <a:pos x="2211" y="306"/>
              </a:cxn>
              <a:cxn ang="0">
                <a:pos x="2135" y="345"/>
              </a:cxn>
              <a:cxn ang="0">
                <a:pos x="2081" y="588"/>
              </a:cxn>
              <a:cxn ang="0">
                <a:pos x="2036" y="404"/>
              </a:cxn>
              <a:cxn ang="0">
                <a:pos x="2077" y="294"/>
              </a:cxn>
              <a:cxn ang="0">
                <a:pos x="2231" y="279"/>
              </a:cxn>
              <a:cxn ang="0">
                <a:pos x="2111" y="222"/>
              </a:cxn>
              <a:cxn ang="0">
                <a:pos x="2021" y="160"/>
              </a:cxn>
              <a:cxn ang="0">
                <a:pos x="1811" y="226"/>
              </a:cxn>
              <a:cxn ang="0">
                <a:pos x="1785" y="86"/>
              </a:cxn>
              <a:cxn ang="0">
                <a:pos x="1640" y="33"/>
              </a:cxn>
              <a:cxn ang="0">
                <a:pos x="888" y="36"/>
              </a:cxn>
              <a:cxn ang="0">
                <a:pos x="133" y="58"/>
              </a:cxn>
              <a:cxn ang="0">
                <a:pos x="101" y="150"/>
              </a:cxn>
              <a:cxn ang="0">
                <a:pos x="4" y="86"/>
              </a:cxn>
              <a:cxn ang="0">
                <a:pos x="46" y="225"/>
              </a:cxn>
              <a:cxn ang="0">
                <a:pos x="47" y="295"/>
              </a:cxn>
              <a:cxn ang="0">
                <a:pos x="27" y="576"/>
              </a:cxn>
              <a:cxn ang="0">
                <a:pos x="98" y="850"/>
              </a:cxn>
              <a:cxn ang="0">
                <a:pos x="130" y="886"/>
              </a:cxn>
              <a:cxn ang="0">
                <a:pos x="223" y="1056"/>
              </a:cxn>
              <a:cxn ang="0">
                <a:pos x="336" y="1131"/>
              </a:cxn>
              <a:cxn ang="0">
                <a:pos x="989" y="1276"/>
              </a:cxn>
              <a:cxn ang="0">
                <a:pos x="1294" y="1430"/>
              </a:cxn>
              <a:cxn ang="0">
                <a:pos x="1501" y="1624"/>
              </a:cxn>
              <a:cxn ang="0">
                <a:pos x="1515" y="1515"/>
              </a:cxn>
              <a:cxn ang="0">
                <a:pos x="1564" y="1480"/>
              </a:cxn>
              <a:cxn ang="0">
                <a:pos x="1629" y="1410"/>
              </a:cxn>
              <a:cxn ang="0">
                <a:pos x="1784" y="1405"/>
              </a:cxn>
              <a:cxn ang="0">
                <a:pos x="1912" y="1435"/>
              </a:cxn>
              <a:cxn ang="0">
                <a:pos x="1905" y="1382"/>
              </a:cxn>
              <a:cxn ang="0">
                <a:pos x="2012" y="1367"/>
              </a:cxn>
              <a:cxn ang="0">
                <a:pos x="2117" y="1377"/>
              </a:cxn>
              <a:cxn ang="0">
                <a:pos x="2264" y="1424"/>
              </a:cxn>
              <a:cxn ang="0">
                <a:pos x="2323" y="1587"/>
              </a:cxn>
              <a:cxn ang="0">
                <a:pos x="2409" y="1690"/>
              </a:cxn>
              <a:cxn ang="0">
                <a:pos x="2365" y="1348"/>
              </a:cxn>
              <a:cxn ang="0">
                <a:pos x="2446" y="1228"/>
              </a:cxn>
              <a:cxn ang="0">
                <a:pos x="2579" y="1118"/>
              </a:cxn>
              <a:cxn ang="0">
                <a:pos x="2645" y="1037"/>
              </a:cxn>
              <a:cxn ang="0">
                <a:pos x="2634" y="986"/>
              </a:cxn>
              <a:cxn ang="0">
                <a:pos x="2655" y="940"/>
              </a:cxn>
              <a:cxn ang="0">
                <a:pos x="2654" y="871"/>
              </a:cxn>
              <a:cxn ang="0">
                <a:pos x="2651" y="857"/>
              </a:cxn>
              <a:cxn ang="0">
                <a:pos x="2661" y="778"/>
              </a:cxn>
              <a:cxn ang="0">
                <a:pos x="2683" y="867"/>
              </a:cxn>
              <a:cxn ang="0">
                <a:pos x="2708" y="796"/>
              </a:cxn>
              <a:cxn ang="0">
                <a:pos x="2774" y="727"/>
              </a:cxn>
              <a:cxn ang="0">
                <a:pos x="2843" y="631"/>
              </a:cxn>
              <a:cxn ang="0">
                <a:pos x="3004" y="602"/>
              </a:cxn>
              <a:cxn ang="0">
                <a:pos x="2957" y="538"/>
              </a:cxn>
              <a:cxn ang="0">
                <a:pos x="3032" y="440"/>
              </a:cxn>
              <a:cxn ang="0">
                <a:pos x="3107" y="399"/>
              </a:cxn>
            </a:cxnLst>
            <a:rect l="0" t="0" r="r" b="b"/>
            <a:pathLst>
              <a:path w="3166" h="1693">
                <a:moveTo>
                  <a:pt x="3165" y="365"/>
                </a:moveTo>
                <a:lnTo>
                  <a:pt x="3158" y="364"/>
                </a:lnTo>
                <a:lnTo>
                  <a:pt x="3160" y="361"/>
                </a:lnTo>
                <a:lnTo>
                  <a:pt x="3162" y="355"/>
                </a:lnTo>
                <a:lnTo>
                  <a:pt x="3162" y="344"/>
                </a:lnTo>
                <a:lnTo>
                  <a:pt x="3161" y="339"/>
                </a:lnTo>
                <a:lnTo>
                  <a:pt x="3160" y="343"/>
                </a:lnTo>
                <a:lnTo>
                  <a:pt x="3155" y="343"/>
                </a:lnTo>
                <a:lnTo>
                  <a:pt x="3146" y="342"/>
                </a:lnTo>
                <a:lnTo>
                  <a:pt x="3138" y="335"/>
                </a:lnTo>
                <a:lnTo>
                  <a:pt x="3135" y="330"/>
                </a:lnTo>
                <a:lnTo>
                  <a:pt x="3134" y="326"/>
                </a:lnTo>
                <a:lnTo>
                  <a:pt x="3134" y="310"/>
                </a:lnTo>
                <a:lnTo>
                  <a:pt x="3119" y="302"/>
                </a:lnTo>
                <a:lnTo>
                  <a:pt x="3119" y="246"/>
                </a:lnTo>
                <a:lnTo>
                  <a:pt x="3119" y="195"/>
                </a:lnTo>
                <a:lnTo>
                  <a:pt x="3093" y="170"/>
                </a:lnTo>
                <a:lnTo>
                  <a:pt x="3086" y="170"/>
                </a:lnTo>
                <a:lnTo>
                  <a:pt x="3079" y="181"/>
                </a:lnTo>
                <a:lnTo>
                  <a:pt x="3061" y="184"/>
                </a:lnTo>
                <a:lnTo>
                  <a:pt x="3049" y="179"/>
                </a:lnTo>
                <a:lnTo>
                  <a:pt x="3047" y="176"/>
                </a:lnTo>
                <a:lnTo>
                  <a:pt x="3044" y="170"/>
                </a:lnTo>
                <a:lnTo>
                  <a:pt x="3037" y="163"/>
                </a:lnTo>
                <a:lnTo>
                  <a:pt x="3031" y="162"/>
                </a:lnTo>
                <a:lnTo>
                  <a:pt x="3025" y="166"/>
                </a:lnTo>
                <a:lnTo>
                  <a:pt x="2998" y="211"/>
                </a:lnTo>
                <a:lnTo>
                  <a:pt x="2994" y="235"/>
                </a:lnTo>
                <a:lnTo>
                  <a:pt x="2988" y="247"/>
                </a:lnTo>
                <a:lnTo>
                  <a:pt x="2987" y="253"/>
                </a:lnTo>
                <a:lnTo>
                  <a:pt x="2982" y="262"/>
                </a:lnTo>
                <a:lnTo>
                  <a:pt x="2979" y="269"/>
                </a:lnTo>
                <a:lnTo>
                  <a:pt x="2975" y="305"/>
                </a:lnTo>
                <a:lnTo>
                  <a:pt x="2974" y="307"/>
                </a:lnTo>
                <a:lnTo>
                  <a:pt x="2967" y="312"/>
                </a:lnTo>
                <a:lnTo>
                  <a:pt x="2964" y="317"/>
                </a:lnTo>
                <a:lnTo>
                  <a:pt x="2963" y="322"/>
                </a:lnTo>
                <a:lnTo>
                  <a:pt x="2964" y="328"/>
                </a:lnTo>
                <a:lnTo>
                  <a:pt x="2964" y="330"/>
                </a:lnTo>
                <a:lnTo>
                  <a:pt x="2957" y="327"/>
                </a:lnTo>
                <a:lnTo>
                  <a:pt x="2956" y="328"/>
                </a:lnTo>
                <a:lnTo>
                  <a:pt x="2956" y="334"/>
                </a:lnTo>
                <a:lnTo>
                  <a:pt x="2945" y="330"/>
                </a:lnTo>
                <a:lnTo>
                  <a:pt x="2936" y="333"/>
                </a:lnTo>
                <a:lnTo>
                  <a:pt x="2934" y="335"/>
                </a:lnTo>
                <a:lnTo>
                  <a:pt x="2921" y="337"/>
                </a:lnTo>
                <a:lnTo>
                  <a:pt x="2918" y="340"/>
                </a:lnTo>
                <a:lnTo>
                  <a:pt x="2912" y="356"/>
                </a:lnTo>
                <a:lnTo>
                  <a:pt x="2910" y="356"/>
                </a:lnTo>
                <a:lnTo>
                  <a:pt x="2812" y="356"/>
                </a:lnTo>
                <a:lnTo>
                  <a:pt x="2737" y="356"/>
                </a:lnTo>
                <a:lnTo>
                  <a:pt x="2722" y="356"/>
                </a:lnTo>
                <a:lnTo>
                  <a:pt x="2706" y="371"/>
                </a:lnTo>
                <a:lnTo>
                  <a:pt x="2687" y="382"/>
                </a:lnTo>
                <a:lnTo>
                  <a:pt x="2684" y="387"/>
                </a:lnTo>
                <a:lnTo>
                  <a:pt x="2683" y="388"/>
                </a:lnTo>
                <a:lnTo>
                  <a:pt x="2682" y="394"/>
                </a:lnTo>
                <a:lnTo>
                  <a:pt x="2676" y="404"/>
                </a:lnTo>
                <a:lnTo>
                  <a:pt x="2655" y="418"/>
                </a:lnTo>
                <a:lnTo>
                  <a:pt x="2651" y="423"/>
                </a:lnTo>
                <a:lnTo>
                  <a:pt x="2652" y="428"/>
                </a:lnTo>
                <a:lnTo>
                  <a:pt x="2660" y="428"/>
                </a:lnTo>
                <a:lnTo>
                  <a:pt x="2663" y="431"/>
                </a:lnTo>
                <a:lnTo>
                  <a:pt x="2662" y="436"/>
                </a:lnTo>
                <a:lnTo>
                  <a:pt x="2659" y="439"/>
                </a:lnTo>
                <a:lnTo>
                  <a:pt x="2655" y="437"/>
                </a:lnTo>
                <a:lnTo>
                  <a:pt x="2654" y="440"/>
                </a:lnTo>
                <a:lnTo>
                  <a:pt x="2655" y="442"/>
                </a:lnTo>
                <a:lnTo>
                  <a:pt x="2660" y="448"/>
                </a:lnTo>
                <a:lnTo>
                  <a:pt x="2661" y="458"/>
                </a:lnTo>
                <a:lnTo>
                  <a:pt x="2660" y="466"/>
                </a:lnTo>
                <a:lnTo>
                  <a:pt x="2643" y="468"/>
                </a:lnTo>
                <a:lnTo>
                  <a:pt x="2627" y="480"/>
                </a:lnTo>
                <a:lnTo>
                  <a:pt x="2617" y="484"/>
                </a:lnTo>
                <a:lnTo>
                  <a:pt x="2597" y="484"/>
                </a:lnTo>
                <a:lnTo>
                  <a:pt x="2593" y="483"/>
                </a:lnTo>
                <a:lnTo>
                  <a:pt x="2582" y="486"/>
                </a:lnTo>
                <a:lnTo>
                  <a:pt x="2575" y="480"/>
                </a:lnTo>
                <a:lnTo>
                  <a:pt x="2560" y="477"/>
                </a:lnTo>
                <a:lnTo>
                  <a:pt x="2553" y="477"/>
                </a:lnTo>
                <a:lnTo>
                  <a:pt x="2532" y="479"/>
                </a:lnTo>
                <a:lnTo>
                  <a:pt x="2511" y="484"/>
                </a:lnTo>
                <a:lnTo>
                  <a:pt x="2501" y="489"/>
                </a:lnTo>
                <a:lnTo>
                  <a:pt x="2504" y="499"/>
                </a:lnTo>
                <a:lnTo>
                  <a:pt x="2509" y="506"/>
                </a:lnTo>
                <a:lnTo>
                  <a:pt x="2511" y="518"/>
                </a:lnTo>
                <a:lnTo>
                  <a:pt x="2499" y="531"/>
                </a:lnTo>
                <a:lnTo>
                  <a:pt x="2495" y="536"/>
                </a:lnTo>
                <a:lnTo>
                  <a:pt x="2491" y="538"/>
                </a:lnTo>
                <a:lnTo>
                  <a:pt x="2488" y="539"/>
                </a:lnTo>
                <a:lnTo>
                  <a:pt x="2478" y="549"/>
                </a:lnTo>
                <a:lnTo>
                  <a:pt x="2461" y="560"/>
                </a:lnTo>
                <a:lnTo>
                  <a:pt x="2452" y="566"/>
                </a:lnTo>
                <a:lnTo>
                  <a:pt x="2441" y="568"/>
                </a:lnTo>
                <a:lnTo>
                  <a:pt x="2432" y="575"/>
                </a:lnTo>
                <a:lnTo>
                  <a:pt x="2419" y="582"/>
                </a:lnTo>
                <a:lnTo>
                  <a:pt x="2404" y="585"/>
                </a:lnTo>
                <a:lnTo>
                  <a:pt x="2386" y="593"/>
                </a:lnTo>
                <a:lnTo>
                  <a:pt x="2350" y="614"/>
                </a:lnTo>
                <a:lnTo>
                  <a:pt x="2334" y="614"/>
                </a:lnTo>
                <a:lnTo>
                  <a:pt x="2316" y="620"/>
                </a:lnTo>
                <a:lnTo>
                  <a:pt x="2296" y="618"/>
                </a:lnTo>
                <a:lnTo>
                  <a:pt x="2294" y="614"/>
                </a:lnTo>
                <a:lnTo>
                  <a:pt x="2286" y="614"/>
                </a:lnTo>
                <a:lnTo>
                  <a:pt x="2281" y="613"/>
                </a:lnTo>
                <a:lnTo>
                  <a:pt x="2274" y="607"/>
                </a:lnTo>
                <a:lnTo>
                  <a:pt x="2259" y="602"/>
                </a:lnTo>
                <a:lnTo>
                  <a:pt x="2264" y="595"/>
                </a:lnTo>
                <a:lnTo>
                  <a:pt x="2278" y="581"/>
                </a:lnTo>
                <a:lnTo>
                  <a:pt x="2278" y="570"/>
                </a:lnTo>
                <a:lnTo>
                  <a:pt x="2283" y="558"/>
                </a:lnTo>
                <a:lnTo>
                  <a:pt x="2289" y="553"/>
                </a:lnTo>
                <a:lnTo>
                  <a:pt x="2289" y="545"/>
                </a:lnTo>
                <a:lnTo>
                  <a:pt x="2290" y="541"/>
                </a:lnTo>
                <a:lnTo>
                  <a:pt x="2296" y="534"/>
                </a:lnTo>
                <a:lnTo>
                  <a:pt x="2308" y="534"/>
                </a:lnTo>
                <a:lnTo>
                  <a:pt x="2308" y="534"/>
                </a:lnTo>
                <a:lnTo>
                  <a:pt x="2316" y="507"/>
                </a:lnTo>
                <a:lnTo>
                  <a:pt x="2316" y="500"/>
                </a:lnTo>
                <a:lnTo>
                  <a:pt x="2315" y="502"/>
                </a:lnTo>
                <a:lnTo>
                  <a:pt x="2312" y="496"/>
                </a:lnTo>
                <a:lnTo>
                  <a:pt x="2308" y="489"/>
                </a:lnTo>
                <a:lnTo>
                  <a:pt x="2306" y="467"/>
                </a:lnTo>
                <a:lnTo>
                  <a:pt x="2305" y="456"/>
                </a:lnTo>
                <a:lnTo>
                  <a:pt x="2301" y="445"/>
                </a:lnTo>
                <a:lnTo>
                  <a:pt x="2289" y="425"/>
                </a:lnTo>
                <a:lnTo>
                  <a:pt x="2280" y="426"/>
                </a:lnTo>
                <a:lnTo>
                  <a:pt x="2263" y="434"/>
                </a:lnTo>
                <a:lnTo>
                  <a:pt x="2262" y="435"/>
                </a:lnTo>
                <a:lnTo>
                  <a:pt x="2256" y="451"/>
                </a:lnTo>
                <a:lnTo>
                  <a:pt x="2248" y="456"/>
                </a:lnTo>
                <a:lnTo>
                  <a:pt x="2242" y="458"/>
                </a:lnTo>
                <a:lnTo>
                  <a:pt x="2235" y="456"/>
                </a:lnTo>
                <a:lnTo>
                  <a:pt x="2232" y="451"/>
                </a:lnTo>
                <a:lnTo>
                  <a:pt x="2235" y="442"/>
                </a:lnTo>
                <a:lnTo>
                  <a:pt x="2240" y="432"/>
                </a:lnTo>
                <a:lnTo>
                  <a:pt x="2254" y="421"/>
                </a:lnTo>
                <a:lnTo>
                  <a:pt x="2258" y="412"/>
                </a:lnTo>
                <a:lnTo>
                  <a:pt x="2264" y="404"/>
                </a:lnTo>
                <a:lnTo>
                  <a:pt x="2267" y="398"/>
                </a:lnTo>
                <a:lnTo>
                  <a:pt x="2267" y="388"/>
                </a:lnTo>
                <a:lnTo>
                  <a:pt x="2263" y="367"/>
                </a:lnTo>
                <a:lnTo>
                  <a:pt x="2259" y="360"/>
                </a:lnTo>
                <a:lnTo>
                  <a:pt x="2259" y="353"/>
                </a:lnTo>
                <a:lnTo>
                  <a:pt x="2262" y="349"/>
                </a:lnTo>
                <a:lnTo>
                  <a:pt x="2263" y="348"/>
                </a:lnTo>
                <a:lnTo>
                  <a:pt x="2257" y="334"/>
                </a:lnTo>
                <a:lnTo>
                  <a:pt x="2251" y="328"/>
                </a:lnTo>
                <a:lnTo>
                  <a:pt x="2235" y="323"/>
                </a:lnTo>
                <a:lnTo>
                  <a:pt x="2229" y="318"/>
                </a:lnTo>
                <a:lnTo>
                  <a:pt x="2225" y="316"/>
                </a:lnTo>
                <a:lnTo>
                  <a:pt x="2211" y="306"/>
                </a:lnTo>
                <a:lnTo>
                  <a:pt x="2206" y="303"/>
                </a:lnTo>
                <a:lnTo>
                  <a:pt x="2199" y="305"/>
                </a:lnTo>
                <a:lnTo>
                  <a:pt x="2198" y="302"/>
                </a:lnTo>
                <a:lnTo>
                  <a:pt x="2186" y="299"/>
                </a:lnTo>
                <a:lnTo>
                  <a:pt x="2175" y="300"/>
                </a:lnTo>
                <a:lnTo>
                  <a:pt x="2170" y="307"/>
                </a:lnTo>
                <a:lnTo>
                  <a:pt x="2170" y="312"/>
                </a:lnTo>
                <a:lnTo>
                  <a:pt x="2171" y="318"/>
                </a:lnTo>
                <a:lnTo>
                  <a:pt x="2176" y="324"/>
                </a:lnTo>
                <a:lnTo>
                  <a:pt x="2173" y="327"/>
                </a:lnTo>
                <a:lnTo>
                  <a:pt x="2160" y="333"/>
                </a:lnTo>
                <a:lnTo>
                  <a:pt x="2151" y="334"/>
                </a:lnTo>
                <a:lnTo>
                  <a:pt x="2150" y="349"/>
                </a:lnTo>
                <a:lnTo>
                  <a:pt x="2149" y="360"/>
                </a:lnTo>
                <a:lnTo>
                  <a:pt x="2144" y="361"/>
                </a:lnTo>
                <a:lnTo>
                  <a:pt x="2140" y="367"/>
                </a:lnTo>
                <a:lnTo>
                  <a:pt x="2139" y="364"/>
                </a:lnTo>
                <a:lnTo>
                  <a:pt x="2138" y="351"/>
                </a:lnTo>
                <a:lnTo>
                  <a:pt x="2135" y="345"/>
                </a:lnTo>
                <a:lnTo>
                  <a:pt x="2130" y="349"/>
                </a:lnTo>
                <a:lnTo>
                  <a:pt x="2125" y="355"/>
                </a:lnTo>
                <a:lnTo>
                  <a:pt x="2112" y="362"/>
                </a:lnTo>
                <a:lnTo>
                  <a:pt x="2109" y="372"/>
                </a:lnTo>
                <a:lnTo>
                  <a:pt x="2104" y="378"/>
                </a:lnTo>
                <a:lnTo>
                  <a:pt x="2104" y="389"/>
                </a:lnTo>
                <a:lnTo>
                  <a:pt x="2103" y="396"/>
                </a:lnTo>
                <a:lnTo>
                  <a:pt x="2102" y="408"/>
                </a:lnTo>
                <a:lnTo>
                  <a:pt x="2103" y="412"/>
                </a:lnTo>
                <a:lnTo>
                  <a:pt x="2097" y="416"/>
                </a:lnTo>
                <a:lnTo>
                  <a:pt x="2095" y="435"/>
                </a:lnTo>
                <a:lnTo>
                  <a:pt x="2090" y="457"/>
                </a:lnTo>
                <a:lnTo>
                  <a:pt x="2097" y="480"/>
                </a:lnTo>
                <a:lnTo>
                  <a:pt x="2103" y="490"/>
                </a:lnTo>
                <a:lnTo>
                  <a:pt x="2106" y="499"/>
                </a:lnTo>
                <a:lnTo>
                  <a:pt x="2104" y="533"/>
                </a:lnTo>
                <a:lnTo>
                  <a:pt x="2095" y="559"/>
                </a:lnTo>
                <a:lnTo>
                  <a:pt x="2084" y="580"/>
                </a:lnTo>
                <a:lnTo>
                  <a:pt x="2081" y="588"/>
                </a:lnTo>
                <a:lnTo>
                  <a:pt x="2068" y="597"/>
                </a:lnTo>
                <a:lnTo>
                  <a:pt x="2054" y="606"/>
                </a:lnTo>
                <a:lnTo>
                  <a:pt x="2046" y="606"/>
                </a:lnTo>
                <a:lnTo>
                  <a:pt x="2039" y="602"/>
                </a:lnTo>
                <a:lnTo>
                  <a:pt x="2034" y="601"/>
                </a:lnTo>
                <a:lnTo>
                  <a:pt x="2032" y="595"/>
                </a:lnTo>
                <a:lnTo>
                  <a:pt x="2028" y="582"/>
                </a:lnTo>
                <a:lnTo>
                  <a:pt x="2020" y="560"/>
                </a:lnTo>
                <a:lnTo>
                  <a:pt x="2020" y="545"/>
                </a:lnTo>
                <a:lnTo>
                  <a:pt x="2020" y="533"/>
                </a:lnTo>
                <a:lnTo>
                  <a:pt x="2020" y="525"/>
                </a:lnTo>
                <a:lnTo>
                  <a:pt x="2016" y="506"/>
                </a:lnTo>
                <a:lnTo>
                  <a:pt x="2015" y="490"/>
                </a:lnTo>
                <a:lnTo>
                  <a:pt x="2018" y="477"/>
                </a:lnTo>
                <a:lnTo>
                  <a:pt x="2027" y="456"/>
                </a:lnTo>
                <a:lnTo>
                  <a:pt x="2027" y="442"/>
                </a:lnTo>
                <a:lnTo>
                  <a:pt x="2030" y="432"/>
                </a:lnTo>
                <a:lnTo>
                  <a:pt x="2036" y="413"/>
                </a:lnTo>
                <a:lnTo>
                  <a:pt x="2036" y="404"/>
                </a:lnTo>
                <a:lnTo>
                  <a:pt x="2038" y="391"/>
                </a:lnTo>
                <a:lnTo>
                  <a:pt x="2043" y="378"/>
                </a:lnTo>
                <a:lnTo>
                  <a:pt x="2053" y="362"/>
                </a:lnTo>
                <a:lnTo>
                  <a:pt x="2060" y="344"/>
                </a:lnTo>
                <a:lnTo>
                  <a:pt x="2058" y="334"/>
                </a:lnTo>
                <a:lnTo>
                  <a:pt x="2044" y="350"/>
                </a:lnTo>
                <a:lnTo>
                  <a:pt x="2043" y="359"/>
                </a:lnTo>
                <a:lnTo>
                  <a:pt x="2041" y="367"/>
                </a:lnTo>
                <a:lnTo>
                  <a:pt x="2034" y="369"/>
                </a:lnTo>
                <a:lnTo>
                  <a:pt x="2011" y="389"/>
                </a:lnTo>
                <a:lnTo>
                  <a:pt x="2011" y="385"/>
                </a:lnTo>
                <a:lnTo>
                  <a:pt x="2018" y="369"/>
                </a:lnTo>
                <a:lnTo>
                  <a:pt x="2021" y="364"/>
                </a:lnTo>
                <a:lnTo>
                  <a:pt x="2027" y="359"/>
                </a:lnTo>
                <a:lnTo>
                  <a:pt x="2034" y="346"/>
                </a:lnTo>
                <a:lnTo>
                  <a:pt x="2057" y="308"/>
                </a:lnTo>
                <a:lnTo>
                  <a:pt x="2066" y="296"/>
                </a:lnTo>
                <a:lnTo>
                  <a:pt x="2070" y="297"/>
                </a:lnTo>
                <a:lnTo>
                  <a:pt x="2077" y="294"/>
                </a:lnTo>
                <a:lnTo>
                  <a:pt x="2085" y="287"/>
                </a:lnTo>
                <a:lnTo>
                  <a:pt x="2084" y="307"/>
                </a:lnTo>
                <a:lnTo>
                  <a:pt x="2090" y="306"/>
                </a:lnTo>
                <a:lnTo>
                  <a:pt x="2107" y="287"/>
                </a:lnTo>
                <a:lnTo>
                  <a:pt x="2120" y="284"/>
                </a:lnTo>
                <a:lnTo>
                  <a:pt x="2136" y="281"/>
                </a:lnTo>
                <a:lnTo>
                  <a:pt x="2144" y="273"/>
                </a:lnTo>
                <a:lnTo>
                  <a:pt x="2155" y="270"/>
                </a:lnTo>
                <a:lnTo>
                  <a:pt x="2167" y="274"/>
                </a:lnTo>
                <a:lnTo>
                  <a:pt x="2178" y="279"/>
                </a:lnTo>
                <a:lnTo>
                  <a:pt x="2181" y="281"/>
                </a:lnTo>
                <a:lnTo>
                  <a:pt x="2184" y="286"/>
                </a:lnTo>
                <a:lnTo>
                  <a:pt x="2193" y="286"/>
                </a:lnTo>
                <a:lnTo>
                  <a:pt x="2194" y="279"/>
                </a:lnTo>
                <a:lnTo>
                  <a:pt x="2197" y="275"/>
                </a:lnTo>
                <a:lnTo>
                  <a:pt x="2202" y="278"/>
                </a:lnTo>
                <a:lnTo>
                  <a:pt x="2205" y="284"/>
                </a:lnTo>
                <a:lnTo>
                  <a:pt x="2224" y="279"/>
                </a:lnTo>
                <a:lnTo>
                  <a:pt x="2231" y="279"/>
                </a:lnTo>
                <a:lnTo>
                  <a:pt x="2231" y="278"/>
                </a:lnTo>
                <a:lnTo>
                  <a:pt x="2230" y="275"/>
                </a:lnTo>
                <a:lnTo>
                  <a:pt x="2225" y="272"/>
                </a:lnTo>
                <a:lnTo>
                  <a:pt x="2221" y="267"/>
                </a:lnTo>
                <a:lnTo>
                  <a:pt x="2215" y="263"/>
                </a:lnTo>
                <a:lnTo>
                  <a:pt x="2215" y="252"/>
                </a:lnTo>
                <a:lnTo>
                  <a:pt x="2213" y="246"/>
                </a:lnTo>
                <a:lnTo>
                  <a:pt x="2211" y="242"/>
                </a:lnTo>
                <a:lnTo>
                  <a:pt x="2209" y="238"/>
                </a:lnTo>
                <a:lnTo>
                  <a:pt x="2202" y="238"/>
                </a:lnTo>
                <a:lnTo>
                  <a:pt x="2187" y="240"/>
                </a:lnTo>
                <a:lnTo>
                  <a:pt x="2179" y="238"/>
                </a:lnTo>
                <a:lnTo>
                  <a:pt x="2171" y="233"/>
                </a:lnTo>
                <a:lnTo>
                  <a:pt x="2171" y="222"/>
                </a:lnTo>
                <a:lnTo>
                  <a:pt x="2168" y="216"/>
                </a:lnTo>
                <a:lnTo>
                  <a:pt x="2160" y="216"/>
                </a:lnTo>
                <a:lnTo>
                  <a:pt x="2150" y="221"/>
                </a:lnTo>
                <a:lnTo>
                  <a:pt x="2141" y="224"/>
                </a:lnTo>
                <a:lnTo>
                  <a:pt x="2111" y="222"/>
                </a:lnTo>
                <a:lnTo>
                  <a:pt x="2101" y="229"/>
                </a:lnTo>
                <a:lnTo>
                  <a:pt x="2092" y="232"/>
                </a:lnTo>
                <a:lnTo>
                  <a:pt x="2085" y="240"/>
                </a:lnTo>
                <a:lnTo>
                  <a:pt x="2080" y="242"/>
                </a:lnTo>
                <a:lnTo>
                  <a:pt x="2055" y="237"/>
                </a:lnTo>
                <a:lnTo>
                  <a:pt x="2047" y="238"/>
                </a:lnTo>
                <a:lnTo>
                  <a:pt x="2036" y="227"/>
                </a:lnTo>
                <a:lnTo>
                  <a:pt x="2030" y="217"/>
                </a:lnTo>
                <a:lnTo>
                  <a:pt x="2011" y="208"/>
                </a:lnTo>
                <a:lnTo>
                  <a:pt x="1995" y="210"/>
                </a:lnTo>
                <a:lnTo>
                  <a:pt x="1990" y="209"/>
                </a:lnTo>
                <a:lnTo>
                  <a:pt x="1983" y="216"/>
                </a:lnTo>
                <a:lnTo>
                  <a:pt x="1982" y="213"/>
                </a:lnTo>
                <a:lnTo>
                  <a:pt x="1983" y="200"/>
                </a:lnTo>
                <a:lnTo>
                  <a:pt x="1988" y="194"/>
                </a:lnTo>
                <a:lnTo>
                  <a:pt x="1995" y="190"/>
                </a:lnTo>
                <a:lnTo>
                  <a:pt x="2011" y="171"/>
                </a:lnTo>
                <a:lnTo>
                  <a:pt x="2020" y="165"/>
                </a:lnTo>
                <a:lnTo>
                  <a:pt x="2021" y="160"/>
                </a:lnTo>
                <a:lnTo>
                  <a:pt x="2018" y="159"/>
                </a:lnTo>
                <a:lnTo>
                  <a:pt x="2007" y="160"/>
                </a:lnTo>
                <a:lnTo>
                  <a:pt x="1996" y="163"/>
                </a:lnTo>
                <a:lnTo>
                  <a:pt x="1985" y="170"/>
                </a:lnTo>
                <a:lnTo>
                  <a:pt x="1969" y="179"/>
                </a:lnTo>
                <a:lnTo>
                  <a:pt x="1958" y="193"/>
                </a:lnTo>
                <a:lnTo>
                  <a:pt x="1947" y="199"/>
                </a:lnTo>
                <a:lnTo>
                  <a:pt x="1936" y="208"/>
                </a:lnTo>
                <a:lnTo>
                  <a:pt x="1921" y="211"/>
                </a:lnTo>
                <a:lnTo>
                  <a:pt x="1909" y="215"/>
                </a:lnTo>
                <a:lnTo>
                  <a:pt x="1890" y="229"/>
                </a:lnTo>
                <a:lnTo>
                  <a:pt x="1877" y="230"/>
                </a:lnTo>
                <a:lnTo>
                  <a:pt x="1856" y="227"/>
                </a:lnTo>
                <a:lnTo>
                  <a:pt x="1853" y="232"/>
                </a:lnTo>
                <a:lnTo>
                  <a:pt x="1851" y="230"/>
                </a:lnTo>
                <a:lnTo>
                  <a:pt x="1854" y="219"/>
                </a:lnTo>
                <a:lnTo>
                  <a:pt x="1854" y="209"/>
                </a:lnTo>
                <a:lnTo>
                  <a:pt x="1848" y="203"/>
                </a:lnTo>
                <a:lnTo>
                  <a:pt x="1811" y="226"/>
                </a:lnTo>
                <a:lnTo>
                  <a:pt x="1799" y="229"/>
                </a:lnTo>
                <a:lnTo>
                  <a:pt x="1790" y="227"/>
                </a:lnTo>
                <a:lnTo>
                  <a:pt x="1785" y="221"/>
                </a:lnTo>
                <a:lnTo>
                  <a:pt x="1792" y="213"/>
                </a:lnTo>
                <a:lnTo>
                  <a:pt x="1831" y="179"/>
                </a:lnTo>
                <a:lnTo>
                  <a:pt x="1872" y="145"/>
                </a:lnTo>
                <a:lnTo>
                  <a:pt x="1892" y="138"/>
                </a:lnTo>
                <a:lnTo>
                  <a:pt x="1915" y="118"/>
                </a:lnTo>
                <a:lnTo>
                  <a:pt x="1910" y="118"/>
                </a:lnTo>
                <a:lnTo>
                  <a:pt x="1896" y="111"/>
                </a:lnTo>
                <a:lnTo>
                  <a:pt x="1870" y="111"/>
                </a:lnTo>
                <a:lnTo>
                  <a:pt x="1853" y="103"/>
                </a:lnTo>
                <a:lnTo>
                  <a:pt x="1844" y="104"/>
                </a:lnTo>
                <a:lnTo>
                  <a:pt x="1831" y="111"/>
                </a:lnTo>
                <a:lnTo>
                  <a:pt x="1824" y="112"/>
                </a:lnTo>
                <a:lnTo>
                  <a:pt x="1812" y="106"/>
                </a:lnTo>
                <a:lnTo>
                  <a:pt x="1805" y="96"/>
                </a:lnTo>
                <a:lnTo>
                  <a:pt x="1792" y="92"/>
                </a:lnTo>
                <a:lnTo>
                  <a:pt x="1785" y="86"/>
                </a:lnTo>
                <a:lnTo>
                  <a:pt x="1776" y="84"/>
                </a:lnTo>
                <a:lnTo>
                  <a:pt x="1772" y="81"/>
                </a:lnTo>
                <a:lnTo>
                  <a:pt x="1765" y="74"/>
                </a:lnTo>
                <a:lnTo>
                  <a:pt x="1757" y="68"/>
                </a:lnTo>
                <a:lnTo>
                  <a:pt x="1747" y="64"/>
                </a:lnTo>
                <a:lnTo>
                  <a:pt x="1721" y="63"/>
                </a:lnTo>
                <a:lnTo>
                  <a:pt x="1713" y="68"/>
                </a:lnTo>
                <a:lnTo>
                  <a:pt x="1702" y="68"/>
                </a:lnTo>
                <a:lnTo>
                  <a:pt x="1695" y="66"/>
                </a:lnTo>
                <a:lnTo>
                  <a:pt x="1695" y="64"/>
                </a:lnTo>
                <a:lnTo>
                  <a:pt x="1693" y="63"/>
                </a:lnTo>
                <a:lnTo>
                  <a:pt x="1679" y="59"/>
                </a:lnTo>
                <a:lnTo>
                  <a:pt x="1675" y="55"/>
                </a:lnTo>
                <a:lnTo>
                  <a:pt x="1665" y="58"/>
                </a:lnTo>
                <a:lnTo>
                  <a:pt x="1661" y="58"/>
                </a:lnTo>
                <a:lnTo>
                  <a:pt x="1660" y="55"/>
                </a:lnTo>
                <a:lnTo>
                  <a:pt x="1651" y="57"/>
                </a:lnTo>
                <a:lnTo>
                  <a:pt x="1643" y="34"/>
                </a:lnTo>
                <a:lnTo>
                  <a:pt x="1640" y="33"/>
                </a:lnTo>
                <a:lnTo>
                  <a:pt x="1629" y="1"/>
                </a:lnTo>
                <a:lnTo>
                  <a:pt x="1622" y="0"/>
                </a:lnTo>
                <a:lnTo>
                  <a:pt x="1617" y="0"/>
                </a:lnTo>
                <a:lnTo>
                  <a:pt x="1617" y="36"/>
                </a:lnTo>
                <a:lnTo>
                  <a:pt x="1558" y="36"/>
                </a:lnTo>
                <a:lnTo>
                  <a:pt x="1503" y="36"/>
                </a:lnTo>
                <a:lnTo>
                  <a:pt x="1503" y="36"/>
                </a:lnTo>
                <a:lnTo>
                  <a:pt x="1491" y="36"/>
                </a:lnTo>
                <a:lnTo>
                  <a:pt x="1445" y="36"/>
                </a:lnTo>
                <a:lnTo>
                  <a:pt x="1397" y="36"/>
                </a:lnTo>
                <a:lnTo>
                  <a:pt x="1344" y="36"/>
                </a:lnTo>
                <a:lnTo>
                  <a:pt x="1294" y="36"/>
                </a:lnTo>
                <a:lnTo>
                  <a:pt x="1277" y="36"/>
                </a:lnTo>
                <a:lnTo>
                  <a:pt x="1130" y="36"/>
                </a:lnTo>
                <a:lnTo>
                  <a:pt x="1086" y="36"/>
                </a:lnTo>
                <a:lnTo>
                  <a:pt x="1032" y="36"/>
                </a:lnTo>
                <a:lnTo>
                  <a:pt x="983" y="36"/>
                </a:lnTo>
                <a:lnTo>
                  <a:pt x="936" y="36"/>
                </a:lnTo>
                <a:lnTo>
                  <a:pt x="888" y="36"/>
                </a:lnTo>
                <a:lnTo>
                  <a:pt x="834" y="36"/>
                </a:lnTo>
                <a:lnTo>
                  <a:pt x="802" y="36"/>
                </a:lnTo>
                <a:lnTo>
                  <a:pt x="753" y="34"/>
                </a:lnTo>
                <a:lnTo>
                  <a:pt x="699" y="34"/>
                </a:lnTo>
                <a:lnTo>
                  <a:pt x="649" y="34"/>
                </a:lnTo>
                <a:lnTo>
                  <a:pt x="580" y="34"/>
                </a:lnTo>
                <a:lnTo>
                  <a:pt x="471" y="34"/>
                </a:lnTo>
                <a:lnTo>
                  <a:pt x="418" y="34"/>
                </a:lnTo>
                <a:lnTo>
                  <a:pt x="365" y="34"/>
                </a:lnTo>
                <a:lnTo>
                  <a:pt x="320" y="34"/>
                </a:lnTo>
                <a:lnTo>
                  <a:pt x="270" y="34"/>
                </a:lnTo>
                <a:lnTo>
                  <a:pt x="218" y="34"/>
                </a:lnTo>
                <a:lnTo>
                  <a:pt x="167" y="34"/>
                </a:lnTo>
                <a:lnTo>
                  <a:pt x="105" y="34"/>
                </a:lnTo>
                <a:lnTo>
                  <a:pt x="108" y="43"/>
                </a:lnTo>
                <a:lnTo>
                  <a:pt x="113" y="50"/>
                </a:lnTo>
                <a:lnTo>
                  <a:pt x="121" y="50"/>
                </a:lnTo>
                <a:lnTo>
                  <a:pt x="129" y="53"/>
                </a:lnTo>
                <a:lnTo>
                  <a:pt x="133" y="58"/>
                </a:lnTo>
                <a:lnTo>
                  <a:pt x="132" y="59"/>
                </a:lnTo>
                <a:lnTo>
                  <a:pt x="128" y="57"/>
                </a:lnTo>
                <a:lnTo>
                  <a:pt x="124" y="58"/>
                </a:lnTo>
                <a:lnTo>
                  <a:pt x="124" y="66"/>
                </a:lnTo>
                <a:lnTo>
                  <a:pt x="119" y="74"/>
                </a:lnTo>
                <a:lnTo>
                  <a:pt x="116" y="75"/>
                </a:lnTo>
                <a:lnTo>
                  <a:pt x="116" y="76"/>
                </a:lnTo>
                <a:lnTo>
                  <a:pt x="122" y="81"/>
                </a:lnTo>
                <a:lnTo>
                  <a:pt x="127" y="84"/>
                </a:lnTo>
                <a:lnTo>
                  <a:pt x="128" y="87"/>
                </a:lnTo>
                <a:lnTo>
                  <a:pt x="133" y="103"/>
                </a:lnTo>
                <a:lnTo>
                  <a:pt x="133" y="119"/>
                </a:lnTo>
                <a:lnTo>
                  <a:pt x="132" y="133"/>
                </a:lnTo>
                <a:lnTo>
                  <a:pt x="130" y="133"/>
                </a:lnTo>
                <a:lnTo>
                  <a:pt x="127" y="125"/>
                </a:lnTo>
                <a:lnTo>
                  <a:pt x="124" y="125"/>
                </a:lnTo>
                <a:lnTo>
                  <a:pt x="118" y="127"/>
                </a:lnTo>
                <a:lnTo>
                  <a:pt x="111" y="143"/>
                </a:lnTo>
                <a:lnTo>
                  <a:pt x="101" y="150"/>
                </a:lnTo>
                <a:lnTo>
                  <a:pt x="98" y="155"/>
                </a:lnTo>
                <a:lnTo>
                  <a:pt x="101" y="156"/>
                </a:lnTo>
                <a:lnTo>
                  <a:pt x="101" y="162"/>
                </a:lnTo>
                <a:lnTo>
                  <a:pt x="92" y="162"/>
                </a:lnTo>
                <a:lnTo>
                  <a:pt x="92" y="151"/>
                </a:lnTo>
                <a:lnTo>
                  <a:pt x="101" y="130"/>
                </a:lnTo>
                <a:lnTo>
                  <a:pt x="103" y="127"/>
                </a:lnTo>
                <a:lnTo>
                  <a:pt x="109" y="124"/>
                </a:lnTo>
                <a:lnTo>
                  <a:pt x="111" y="122"/>
                </a:lnTo>
                <a:lnTo>
                  <a:pt x="112" y="112"/>
                </a:lnTo>
                <a:lnTo>
                  <a:pt x="109" y="104"/>
                </a:lnTo>
                <a:lnTo>
                  <a:pt x="98" y="106"/>
                </a:lnTo>
                <a:lnTo>
                  <a:pt x="84" y="100"/>
                </a:lnTo>
                <a:lnTo>
                  <a:pt x="70" y="101"/>
                </a:lnTo>
                <a:lnTo>
                  <a:pt x="58" y="98"/>
                </a:lnTo>
                <a:lnTo>
                  <a:pt x="48" y="98"/>
                </a:lnTo>
                <a:lnTo>
                  <a:pt x="19" y="87"/>
                </a:lnTo>
                <a:lnTo>
                  <a:pt x="9" y="81"/>
                </a:lnTo>
                <a:lnTo>
                  <a:pt x="4" y="86"/>
                </a:lnTo>
                <a:lnTo>
                  <a:pt x="1" y="96"/>
                </a:lnTo>
                <a:lnTo>
                  <a:pt x="0" y="106"/>
                </a:lnTo>
                <a:lnTo>
                  <a:pt x="3" y="113"/>
                </a:lnTo>
                <a:lnTo>
                  <a:pt x="6" y="122"/>
                </a:lnTo>
                <a:lnTo>
                  <a:pt x="15" y="131"/>
                </a:lnTo>
                <a:lnTo>
                  <a:pt x="21" y="147"/>
                </a:lnTo>
                <a:lnTo>
                  <a:pt x="28" y="181"/>
                </a:lnTo>
                <a:lnTo>
                  <a:pt x="32" y="193"/>
                </a:lnTo>
                <a:lnTo>
                  <a:pt x="33" y="194"/>
                </a:lnTo>
                <a:lnTo>
                  <a:pt x="38" y="188"/>
                </a:lnTo>
                <a:lnTo>
                  <a:pt x="42" y="193"/>
                </a:lnTo>
                <a:lnTo>
                  <a:pt x="41" y="199"/>
                </a:lnTo>
                <a:lnTo>
                  <a:pt x="37" y="205"/>
                </a:lnTo>
                <a:lnTo>
                  <a:pt x="37" y="211"/>
                </a:lnTo>
                <a:lnTo>
                  <a:pt x="38" y="215"/>
                </a:lnTo>
                <a:lnTo>
                  <a:pt x="42" y="216"/>
                </a:lnTo>
                <a:lnTo>
                  <a:pt x="46" y="215"/>
                </a:lnTo>
                <a:lnTo>
                  <a:pt x="47" y="217"/>
                </a:lnTo>
                <a:lnTo>
                  <a:pt x="46" y="225"/>
                </a:lnTo>
                <a:lnTo>
                  <a:pt x="47" y="236"/>
                </a:lnTo>
                <a:lnTo>
                  <a:pt x="46" y="240"/>
                </a:lnTo>
                <a:lnTo>
                  <a:pt x="43" y="238"/>
                </a:lnTo>
                <a:lnTo>
                  <a:pt x="42" y="229"/>
                </a:lnTo>
                <a:lnTo>
                  <a:pt x="38" y="225"/>
                </a:lnTo>
                <a:lnTo>
                  <a:pt x="37" y="238"/>
                </a:lnTo>
                <a:lnTo>
                  <a:pt x="39" y="246"/>
                </a:lnTo>
                <a:lnTo>
                  <a:pt x="47" y="252"/>
                </a:lnTo>
                <a:lnTo>
                  <a:pt x="68" y="251"/>
                </a:lnTo>
                <a:lnTo>
                  <a:pt x="74" y="257"/>
                </a:lnTo>
                <a:lnTo>
                  <a:pt x="81" y="260"/>
                </a:lnTo>
                <a:lnTo>
                  <a:pt x="80" y="264"/>
                </a:lnTo>
                <a:lnTo>
                  <a:pt x="68" y="259"/>
                </a:lnTo>
                <a:lnTo>
                  <a:pt x="48" y="262"/>
                </a:lnTo>
                <a:lnTo>
                  <a:pt x="46" y="264"/>
                </a:lnTo>
                <a:lnTo>
                  <a:pt x="44" y="269"/>
                </a:lnTo>
                <a:lnTo>
                  <a:pt x="43" y="285"/>
                </a:lnTo>
                <a:lnTo>
                  <a:pt x="43" y="291"/>
                </a:lnTo>
                <a:lnTo>
                  <a:pt x="47" y="295"/>
                </a:lnTo>
                <a:lnTo>
                  <a:pt x="44" y="301"/>
                </a:lnTo>
                <a:lnTo>
                  <a:pt x="46" y="312"/>
                </a:lnTo>
                <a:lnTo>
                  <a:pt x="42" y="321"/>
                </a:lnTo>
                <a:lnTo>
                  <a:pt x="41" y="353"/>
                </a:lnTo>
                <a:lnTo>
                  <a:pt x="37" y="366"/>
                </a:lnTo>
                <a:lnTo>
                  <a:pt x="38" y="409"/>
                </a:lnTo>
                <a:lnTo>
                  <a:pt x="36" y="419"/>
                </a:lnTo>
                <a:lnTo>
                  <a:pt x="36" y="431"/>
                </a:lnTo>
                <a:lnTo>
                  <a:pt x="30" y="457"/>
                </a:lnTo>
                <a:lnTo>
                  <a:pt x="28" y="464"/>
                </a:lnTo>
                <a:lnTo>
                  <a:pt x="30" y="466"/>
                </a:lnTo>
                <a:lnTo>
                  <a:pt x="31" y="466"/>
                </a:lnTo>
                <a:lnTo>
                  <a:pt x="32" y="474"/>
                </a:lnTo>
                <a:lnTo>
                  <a:pt x="26" y="478"/>
                </a:lnTo>
                <a:lnTo>
                  <a:pt x="20" y="488"/>
                </a:lnTo>
                <a:lnTo>
                  <a:pt x="15" y="515"/>
                </a:lnTo>
                <a:lnTo>
                  <a:pt x="17" y="529"/>
                </a:lnTo>
                <a:lnTo>
                  <a:pt x="20" y="555"/>
                </a:lnTo>
                <a:lnTo>
                  <a:pt x="27" y="576"/>
                </a:lnTo>
                <a:lnTo>
                  <a:pt x="28" y="580"/>
                </a:lnTo>
                <a:lnTo>
                  <a:pt x="31" y="590"/>
                </a:lnTo>
                <a:lnTo>
                  <a:pt x="39" y="624"/>
                </a:lnTo>
                <a:lnTo>
                  <a:pt x="36" y="646"/>
                </a:lnTo>
                <a:lnTo>
                  <a:pt x="36" y="667"/>
                </a:lnTo>
                <a:lnTo>
                  <a:pt x="30" y="678"/>
                </a:lnTo>
                <a:lnTo>
                  <a:pt x="22" y="688"/>
                </a:lnTo>
                <a:lnTo>
                  <a:pt x="22" y="697"/>
                </a:lnTo>
                <a:lnTo>
                  <a:pt x="24" y="701"/>
                </a:lnTo>
                <a:lnTo>
                  <a:pt x="30" y="706"/>
                </a:lnTo>
                <a:lnTo>
                  <a:pt x="54" y="747"/>
                </a:lnTo>
                <a:lnTo>
                  <a:pt x="55" y="752"/>
                </a:lnTo>
                <a:lnTo>
                  <a:pt x="54" y="758"/>
                </a:lnTo>
                <a:lnTo>
                  <a:pt x="54" y="769"/>
                </a:lnTo>
                <a:lnTo>
                  <a:pt x="63" y="806"/>
                </a:lnTo>
                <a:lnTo>
                  <a:pt x="69" y="813"/>
                </a:lnTo>
                <a:lnTo>
                  <a:pt x="78" y="824"/>
                </a:lnTo>
                <a:lnTo>
                  <a:pt x="95" y="841"/>
                </a:lnTo>
                <a:lnTo>
                  <a:pt x="98" y="850"/>
                </a:lnTo>
                <a:lnTo>
                  <a:pt x="98" y="857"/>
                </a:lnTo>
                <a:lnTo>
                  <a:pt x="100" y="862"/>
                </a:lnTo>
                <a:lnTo>
                  <a:pt x="108" y="868"/>
                </a:lnTo>
                <a:lnTo>
                  <a:pt x="114" y="868"/>
                </a:lnTo>
                <a:lnTo>
                  <a:pt x="116" y="872"/>
                </a:lnTo>
                <a:lnTo>
                  <a:pt x="119" y="872"/>
                </a:lnTo>
                <a:lnTo>
                  <a:pt x="122" y="870"/>
                </a:lnTo>
                <a:lnTo>
                  <a:pt x="123" y="868"/>
                </a:lnTo>
                <a:lnTo>
                  <a:pt x="124" y="854"/>
                </a:lnTo>
                <a:lnTo>
                  <a:pt x="138" y="854"/>
                </a:lnTo>
                <a:lnTo>
                  <a:pt x="150" y="859"/>
                </a:lnTo>
                <a:lnTo>
                  <a:pt x="144" y="864"/>
                </a:lnTo>
                <a:lnTo>
                  <a:pt x="138" y="865"/>
                </a:lnTo>
                <a:lnTo>
                  <a:pt x="133" y="870"/>
                </a:lnTo>
                <a:lnTo>
                  <a:pt x="134" y="876"/>
                </a:lnTo>
                <a:lnTo>
                  <a:pt x="144" y="894"/>
                </a:lnTo>
                <a:lnTo>
                  <a:pt x="145" y="899"/>
                </a:lnTo>
                <a:lnTo>
                  <a:pt x="137" y="893"/>
                </a:lnTo>
                <a:lnTo>
                  <a:pt x="130" y="886"/>
                </a:lnTo>
                <a:lnTo>
                  <a:pt x="129" y="881"/>
                </a:lnTo>
                <a:lnTo>
                  <a:pt x="124" y="880"/>
                </a:lnTo>
                <a:lnTo>
                  <a:pt x="123" y="887"/>
                </a:lnTo>
                <a:lnTo>
                  <a:pt x="124" y="894"/>
                </a:lnTo>
                <a:lnTo>
                  <a:pt x="129" y="905"/>
                </a:lnTo>
                <a:lnTo>
                  <a:pt x="133" y="925"/>
                </a:lnTo>
                <a:lnTo>
                  <a:pt x="143" y="934"/>
                </a:lnTo>
                <a:lnTo>
                  <a:pt x="155" y="936"/>
                </a:lnTo>
                <a:lnTo>
                  <a:pt x="161" y="946"/>
                </a:lnTo>
                <a:lnTo>
                  <a:pt x="161" y="958"/>
                </a:lnTo>
                <a:lnTo>
                  <a:pt x="155" y="963"/>
                </a:lnTo>
                <a:lnTo>
                  <a:pt x="155" y="977"/>
                </a:lnTo>
                <a:lnTo>
                  <a:pt x="157" y="980"/>
                </a:lnTo>
                <a:lnTo>
                  <a:pt x="180" y="1004"/>
                </a:lnTo>
                <a:lnTo>
                  <a:pt x="192" y="1023"/>
                </a:lnTo>
                <a:lnTo>
                  <a:pt x="207" y="1038"/>
                </a:lnTo>
                <a:lnTo>
                  <a:pt x="213" y="1042"/>
                </a:lnTo>
                <a:lnTo>
                  <a:pt x="214" y="1053"/>
                </a:lnTo>
                <a:lnTo>
                  <a:pt x="223" y="1056"/>
                </a:lnTo>
                <a:lnTo>
                  <a:pt x="227" y="1064"/>
                </a:lnTo>
                <a:lnTo>
                  <a:pt x="227" y="1066"/>
                </a:lnTo>
                <a:lnTo>
                  <a:pt x="226" y="1072"/>
                </a:lnTo>
                <a:lnTo>
                  <a:pt x="226" y="1081"/>
                </a:lnTo>
                <a:lnTo>
                  <a:pt x="229" y="1096"/>
                </a:lnTo>
                <a:lnTo>
                  <a:pt x="231" y="1099"/>
                </a:lnTo>
                <a:lnTo>
                  <a:pt x="238" y="1102"/>
                </a:lnTo>
                <a:lnTo>
                  <a:pt x="257" y="1104"/>
                </a:lnTo>
                <a:lnTo>
                  <a:pt x="268" y="1110"/>
                </a:lnTo>
                <a:lnTo>
                  <a:pt x="273" y="1108"/>
                </a:lnTo>
                <a:lnTo>
                  <a:pt x="280" y="1109"/>
                </a:lnTo>
                <a:lnTo>
                  <a:pt x="289" y="1114"/>
                </a:lnTo>
                <a:lnTo>
                  <a:pt x="299" y="1118"/>
                </a:lnTo>
                <a:lnTo>
                  <a:pt x="302" y="1124"/>
                </a:lnTo>
                <a:lnTo>
                  <a:pt x="318" y="1130"/>
                </a:lnTo>
                <a:lnTo>
                  <a:pt x="324" y="1134"/>
                </a:lnTo>
                <a:lnTo>
                  <a:pt x="328" y="1137"/>
                </a:lnTo>
                <a:lnTo>
                  <a:pt x="331" y="1131"/>
                </a:lnTo>
                <a:lnTo>
                  <a:pt x="336" y="1131"/>
                </a:lnTo>
                <a:lnTo>
                  <a:pt x="339" y="1134"/>
                </a:lnTo>
                <a:lnTo>
                  <a:pt x="348" y="1141"/>
                </a:lnTo>
                <a:lnTo>
                  <a:pt x="349" y="1151"/>
                </a:lnTo>
                <a:lnTo>
                  <a:pt x="350" y="1153"/>
                </a:lnTo>
                <a:lnTo>
                  <a:pt x="364" y="1155"/>
                </a:lnTo>
                <a:lnTo>
                  <a:pt x="376" y="1161"/>
                </a:lnTo>
                <a:lnTo>
                  <a:pt x="383" y="1167"/>
                </a:lnTo>
                <a:lnTo>
                  <a:pt x="397" y="1183"/>
                </a:lnTo>
                <a:lnTo>
                  <a:pt x="406" y="1192"/>
                </a:lnTo>
                <a:lnTo>
                  <a:pt x="412" y="1201"/>
                </a:lnTo>
                <a:lnTo>
                  <a:pt x="415" y="1227"/>
                </a:lnTo>
                <a:lnTo>
                  <a:pt x="417" y="1233"/>
                </a:lnTo>
                <a:lnTo>
                  <a:pt x="541" y="1223"/>
                </a:lnTo>
                <a:lnTo>
                  <a:pt x="542" y="1230"/>
                </a:lnTo>
                <a:lnTo>
                  <a:pt x="751" y="1307"/>
                </a:lnTo>
                <a:lnTo>
                  <a:pt x="854" y="1307"/>
                </a:lnTo>
                <a:lnTo>
                  <a:pt x="898" y="1307"/>
                </a:lnTo>
                <a:lnTo>
                  <a:pt x="899" y="1277"/>
                </a:lnTo>
                <a:lnTo>
                  <a:pt x="989" y="1276"/>
                </a:lnTo>
                <a:lnTo>
                  <a:pt x="999" y="1282"/>
                </a:lnTo>
                <a:lnTo>
                  <a:pt x="1004" y="1285"/>
                </a:lnTo>
                <a:lnTo>
                  <a:pt x="1011" y="1297"/>
                </a:lnTo>
                <a:lnTo>
                  <a:pt x="1023" y="1303"/>
                </a:lnTo>
                <a:lnTo>
                  <a:pt x="1032" y="1316"/>
                </a:lnTo>
                <a:lnTo>
                  <a:pt x="1052" y="1333"/>
                </a:lnTo>
                <a:lnTo>
                  <a:pt x="1081" y="1352"/>
                </a:lnTo>
                <a:lnTo>
                  <a:pt x="1095" y="1403"/>
                </a:lnTo>
                <a:lnTo>
                  <a:pt x="1109" y="1421"/>
                </a:lnTo>
                <a:lnTo>
                  <a:pt x="1128" y="1437"/>
                </a:lnTo>
                <a:lnTo>
                  <a:pt x="1152" y="1453"/>
                </a:lnTo>
                <a:lnTo>
                  <a:pt x="1176" y="1458"/>
                </a:lnTo>
                <a:lnTo>
                  <a:pt x="1199" y="1411"/>
                </a:lnTo>
                <a:lnTo>
                  <a:pt x="1202" y="1408"/>
                </a:lnTo>
                <a:lnTo>
                  <a:pt x="1213" y="1403"/>
                </a:lnTo>
                <a:lnTo>
                  <a:pt x="1224" y="1406"/>
                </a:lnTo>
                <a:lnTo>
                  <a:pt x="1269" y="1404"/>
                </a:lnTo>
                <a:lnTo>
                  <a:pt x="1277" y="1414"/>
                </a:lnTo>
                <a:lnTo>
                  <a:pt x="1294" y="1430"/>
                </a:lnTo>
                <a:lnTo>
                  <a:pt x="1300" y="1440"/>
                </a:lnTo>
                <a:lnTo>
                  <a:pt x="1311" y="1448"/>
                </a:lnTo>
                <a:lnTo>
                  <a:pt x="1331" y="1494"/>
                </a:lnTo>
                <a:lnTo>
                  <a:pt x="1347" y="1511"/>
                </a:lnTo>
                <a:lnTo>
                  <a:pt x="1355" y="1531"/>
                </a:lnTo>
                <a:lnTo>
                  <a:pt x="1372" y="1542"/>
                </a:lnTo>
                <a:lnTo>
                  <a:pt x="1387" y="1589"/>
                </a:lnTo>
                <a:lnTo>
                  <a:pt x="1404" y="1615"/>
                </a:lnTo>
                <a:lnTo>
                  <a:pt x="1421" y="1626"/>
                </a:lnTo>
                <a:lnTo>
                  <a:pt x="1435" y="1628"/>
                </a:lnTo>
                <a:lnTo>
                  <a:pt x="1450" y="1636"/>
                </a:lnTo>
                <a:lnTo>
                  <a:pt x="1477" y="1639"/>
                </a:lnTo>
                <a:lnTo>
                  <a:pt x="1495" y="1647"/>
                </a:lnTo>
                <a:lnTo>
                  <a:pt x="1512" y="1648"/>
                </a:lnTo>
                <a:lnTo>
                  <a:pt x="1514" y="1647"/>
                </a:lnTo>
                <a:lnTo>
                  <a:pt x="1509" y="1644"/>
                </a:lnTo>
                <a:lnTo>
                  <a:pt x="1505" y="1632"/>
                </a:lnTo>
                <a:lnTo>
                  <a:pt x="1503" y="1625"/>
                </a:lnTo>
                <a:lnTo>
                  <a:pt x="1501" y="1624"/>
                </a:lnTo>
                <a:lnTo>
                  <a:pt x="1495" y="1598"/>
                </a:lnTo>
                <a:lnTo>
                  <a:pt x="1494" y="1588"/>
                </a:lnTo>
                <a:lnTo>
                  <a:pt x="1499" y="1585"/>
                </a:lnTo>
                <a:lnTo>
                  <a:pt x="1499" y="1572"/>
                </a:lnTo>
                <a:lnTo>
                  <a:pt x="1498" y="1571"/>
                </a:lnTo>
                <a:lnTo>
                  <a:pt x="1491" y="1570"/>
                </a:lnTo>
                <a:lnTo>
                  <a:pt x="1489" y="1567"/>
                </a:lnTo>
                <a:lnTo>
                  <a:pt x="1490" y="1564"/>
                </a:lnTo>
                <a:lnTo>
                  <a:pt x="1498" y="1564"/>
                </a:lnTo>
                <a:lnTo>
                  <a:pt x="1500" y="1566"/>
                </a:lnTo>
                <a:lnTo>
                  <a:pt x="1505" y="1564"/>
                </a:lnTo>
                <a:lnTo>
                  <a:pt x="1506" y="1556"/>
                </a:lnTo>
                <a:lnTo>
                  <a:pt x="1506" y="1543"/>
                </a:lnTo>
                <a:lnTo>
                  <a:pt x="1501" y="1533"/>
                </a:lnTo>
                <a:lnTo>
                  <a:pt x="1516" y="1531"/>
                </a:lnTo>
                <a:lnTo>
                  <a:pt x="1521" y="1521"/>
                </a:lnTo>
                <a:lnTo>
                  <a:pt x="1520" y="1518"/>
                </a:lnTo>
                <a:lnTo>
                  <a:pt x="1515" y="1519"/>
                </a:lnTo>
                <a:lnTo>
                  <a:pt x="1515" y="1515"/>
                </a:lnTo>
                <a:lnTo>
                  <a:pt x="1525" y="1508"/>
                </a:lnTo>
                <a:lnTo>
                  <a:pt x="1528" y="1510"/>
                </a:lnTo>
                <a:lnTo>
                  <a:pt x="1533" y="1502"/>
                </a:lnTo>
                <a:lnTo>
                  <a:pt x="1534" y="1500"/>
                </a:lnTo>
                <a:lnTo>
                  <a:pt x="1537" y="1496"/>
                </a:lnTo>
                <a:lnTo>
                  <a:pt x="1547" y="1496"/>
                </a:lnTo>
                <a:lnTo>
                  <a:pt x="1550" y="1494"/>
                </a:lnTo>
                <a:lnTo>
                  <a:pt x="1552" y="1489"/>
                </a:lnTo>
                <a:lnTo>
                  <a:pt x="1546" y="1485"/>
                </a:lnTo>
                <a:lnTo>
                  <a:pt x="1546" y="1480"/>
                </a:lnTo>
                <a:lnTo>
                  <a:pt x="1547" y="1476"/>
                </a:lnTo>
                <a:lnTo>
                  <a:pt x="1552" y="1479"/>
                </a:lnTo>
                <a:lnTo>
                  <a:pt x="1555" y="1481"/>
                </a:lnTo>
                <a:lnTo>
                  <a:pt x="1557" y="1481"/>
                </a:lnTo>
                <a:lnTo>
                  <a:pt x="1557" y="1476"/>
                </a:lnTo>
                <a:lnTo>
                  <a:pt x="1558" y="1475"/>
                </a:lnTo>
                <a:lnTo>
                  <a:pt x="1559" y="1476"/>
                </a:lnTo>
                <a:lnTo>
                  <a:pt x="1563" y="1480"/>
                </a:lnTo>
                <a:lnTo>
                  <a:pt x="1564" y="1480"/>
                </a:lnTo>
                <a:lnTo>
                  <a:pt x="1566" y="1479"/>
                </a:lnTo>
                <a:lnTo>
                  <a:pt x="1569" y="1475"/>
                </a:lnTo>
                <a:lnTo>
                  <a:pt x="1570" y="1474"/>
                </a:lnTo>
                <a:lnTo>
                  <a:pt x="1571" y="1483"/>
                </a:lnTo>
                <a:lnTo>
                  <a:pt x="1587" y="1476"/>
                </a:lnTo>
                <a:lnTo>
                  <a:pt x="1590" y="1478"/>
                </a:lnTo>
                <a:lnTo>
                  <a:pt x="1590" y="1479"/>
                </a:lnTo>
                <a:lnTo>
                  <a:pt x="1585" y="1481"/>
                </a:lnTo>
                <a:lnTo>
                  <a:pt x="1575" y="1485"/>
                </a:lnTo>
                <a:lnTo>
                  <a:pt x="1566" y="1489"/>
                </a:lnTo>
                <a:lnTo>
                  <a:pt x="1565" y="1492"/>
                </a:lnTo>
                <a:lnTo>
                  <a:pt x="1568" y="1492"/>
                </a:lnTo>
                <a:lnTo>
                  <a:pt x="1584" y="1486"/>
                </a:lnTo>
                <a:lnTo>
                  <a:pt x="1598" y="1479"/>
                </a:lnTo>
                <a:lnTo>
                  <a:pt x="1606" y="1473"/>
                </a:lnTo>
                <a:lnTo>
                  <a:pt x="1619" y="1463"/>
                </a:lnTo>
                <a:lnTo>
                  <a:pt x="1622" y="1459"/>
                </a:lnTo>
                <a:lnTo>
                  <a:pt x="1628" y="1443"/>
                </a:lnTo>
                <a:lnTo>
                  <a:pt x="1629" y="1410"/>
                </a:lnTo>
                <a:lnTo>
                  <a:pt x="1632" y="1408"/>
                </a:lnTo>
                <a:lnTo>
                  <a:pt x="1635" y="1406"/>
                </a:lnTo>
                <a:lnTo>
                  <a:pt x="1638" y="1406"/>
                </a:lnTo>
                <a:lnTo>
                  <a:pt x="1638" y="1419"/>
                </a:lnTo>
                <a:lnTo>
                  <a:pt x="1645" y="1419"/>
                </a:lnTo>
                <a:lnTo>
                  <a:pt x="1643" y="1422"/>
                </a:lnTo>
                <a:lnTo>
                  <a:pt x="1636" y="1425"/>
                </a:lnTo>
                <a:lnTo>
                  <a:pt x="1639" y="1426"/>
                </a:lnTo>
                <a:lnTo>
                  <a:pt x="1659" y="1419"/>
                </a:lnTo>
                <a:lnTo>
                  <a:pt x="1671" y="1411"/>
                </a:lnTo>
                <a:lnTo>
                  <a:pt x="1688" y="1411"/>
                </a:lnTo>
                <a:lnTo>
                  <a:pt x="1719" y="1406"/>
                </a:lnTo>
                <a:lnTo>
                  <a:pt x="1740" y="1413"/>
                </a:lnTo>
                <a:lnTo>
                  <a:pt x="1751" y="1418"/>
                </a:lnTo>
                <a:lnTo>
                  <a:pt x="1763" y="1420"/>
                </a:lnTo>
                <a:lnTo>
                  <a:pt x="1775" y="1420"/>
                </a:lnTo>
                <a:lnTo>
                  <a:pt x="1781" y="1414"/>
                </a:lnTo>
                <a:lnTo>
                  <a:pt x="1781" y="1409"/>
                </a:lnTo>
                <a:lnTo>
                  <a:pt x="1784" y="1405"/>
                </a:lnTo>
                <a:lnTo>
                  <a:pt x="1794" y="1405"/>
                </a:lnTo>
                <a:lnTo>
                  <a:pt x="1810" y="1414"/>
                </a:lnTo>
                <a:lnTo>
                  <a:pt x="1816" y="1421"/>
                </a:lnTo>
                <a:lnTo>
                  <a:pt x="1822" y="1422"/>
                </a:lnTo>
                <a:lnTo>
                  <a:pt x="1833" y="1440"/>
                </a:lnTo>
                <a:lnTo>
                  <a:pt x="1845" y="1440"/>
                </a:lnTo>
                <a:lnTo>
                  <a:pt x="1848" y="1442"/>
                </a:lnTo>
                <a:lnTo>
                  <a:pt x="1856" y="1445"/>
                </a:lnTo>
                <a:lnTo>
                  <a:pt x="1864" y="1441"/>
                </a:lnTo>
                <a:lnTo>
                  <a:pt x="1870" y="1445"/>
                </a:lnTo>
                <a:lnTo>
                  <a:pt x="1875" y="1442"/>
                </a:lnTo>
                <a:lnTo>
                  <a:pt x="1880" y="1442"/>
                </a:lnTo>
                <a:lnTo>
                  <a:pt x="1890" y="1445"/>
                </a:lnTo>
                <a:lnTo>
                  <a:pt x="1897" y="1436"/>
                </a:lnTo>
                <a:lnTo>
                  <a:pt x="1898" y="1433"/>
                </a:lnTo>
                <a:lnTo>
                  <a:pt x="1897" y="1429"/>
                </a:lnTo>
                <a:lnTo>
                  <a:pt x="1899" y="1427"/>
                </a:lnTo>
                <a:lnTo>
                  <a:pt x="1904" y="1427"/>
                </a:lnTo>
                <a:lnTo>
                  <a:pt x="1912" y="1435"/>
                </a:lnTo>
                <a:lnTo>
                  <a:pt x="1923" y="1440"/>
                </a:lnTo>
                <a:lnTo>
                  <a:pt x="1934" y="1453"/>
                </a:lnTo>
                <a:lnTo>
                  <a:pt x="1937" y="1452"/>
                </a:lnTo>
                <a:lnTo>
                  <a:pt x="1945" y="1449"/>
                </a:lnTo>
                <a:lnTo>
                  <a:pt x="1946" y="1445"/>
                </a:lnTo>
                <a:lnTo>
                  <a:pt x="1941" y="1438"/>
                </a:lnTo>
                <a:lnTo>
                  <a:pt x="1925" y="1430"/>
                </a:lnTo>
                <a:lnTo>
                  <a:pt x="1918" y="1420"/>
                </a:lnTo>
                <a:lnTo>
                  <a:pt x="1918" y="1418"/>
                </a:lnTo>
                <a:lnTo>
                  <a:pt x="1923" y="1410"/>
                </a:lnTo>
                <a:lnTo>
                  <a:pt x="1934" y="1402"/>
                </a:lnTo>
                <a:lnTo>
                  <a:pt x="1936" y="1387"/>
                </a:lnTo>
                <a:lnTo>
                  <a:pt x="1934" y="1386"/>
                </a:lnTo>
                <a:lnTo>
                  <a:pt x="1933" y="1384"/>
                </a:lnTo>
                <a:lnTo>
                  <a:pt x="1920" y="1389"/>
                </a:lnTo>
                <a:lnTo>
                  <a:pt x="1914" y="1395"/>
                </a:lnTo>
                <a:lnTo>
                  <a:pt x="1910" y="1394"/>
                </a:lnTo>
                <a:lnTo>
                  <a:pt x="1908" y="1383"/>
                </a:lnTo>
                <a:lnTo>
                  <a:pt x="1905" y="1382"/>
                </a:lnTo>
                <a:lnTo>
                  <a:pt x="1902" y="1383"/>
                </a:lnTo>
                <a:lnTo>
                  <a:pt x="1893" y="1388"/>
                </a:lnTo>
                <a:lnTo>
                  <a:pt x="1883" y="1389"/>
                </a:lnTo>
                <a:lnTo>
                  <a:pt x="1876" y="1382"/>
                </a:lnTo>
                <a:lnTo>
                  <a:pt x="1878" y="1371"/>
                </a:lnTo>
                <a:lnTo>
                  <a:pt x="1891" y="1367"/>
                </a:lnTo>
                <a:lnTo>
                  <a:pt x="1905" y="1375"/>
                </a:lnTo>
                <a:lnTo>
                  <a:pt x="1921" y="1377"/>
                </a:lnTo>
                <a:lnTo>
                  <a:pt x="1934" y="1371"/>
                </a:lnTo>
                <a:lnTo>
                  <a:pt x="1942" y="1373"/>
                </a:lnTo>
                <a:lnTo>
                  <a:pt x="1953" y="1366"/>
                </a:lnTo>
                <a:lnTo>
                  <a:pt x="1987" y="1368"/>
                </a:lnTo>
                <a:lnTo>
                  <a:pt x="1995" y="1370"/>
                </a:lnTo>
                <a:lnTo>
                  <a:pt x="1999" y="1367"/>
                </a:lnTo>
                <a:lnTo>
                  <a:pt x="2007" y="1334"/>
                </a:lnTo>
                <a:lnTo>
                  <a:pt x="2010" y="1341"/>
                </a:lnTo>
                <a:lnTo>
                  <a:pt x="2010" y="1350"/>
                </a:lnTo>
                <a:lnTo>
                  <a:pt x="2012" y="1363"/>
                </a:lnTo>
                <a:lnTo>
                  <a:pt x="2012" y="1367"/>
                </a:lnTo>
                <a:lnTo>
                  <a:pt x="2010" y="1373"/>
                </a:lnTo>
                <a:lnTo>
                  <a:pt x="2011" y="1377"/>
                </a:lnTo>
                <a:lnTo>
                  <a:pt x="2020" y="1376"/>
                </a:lnTo>
                <a:lnTo>
                  <a:pt x="2041" y="1370"/>
                </a:lnTo>
                <a:lnTo>
                  <a:pt x="2049" y="1361"/>
                </a:lnTo>
                <a:lnTo>
                  <a:pt x="2054" y="1361"/>
                </a:lnTo>
                <a:lnTo>
                  <a:pt x="2059" y="1356"/>
                </a:lnTo>
                <a:lnTo>
                  <a:pt x="2061" y="1356"/>
                </a:lnTo>
                <a:lnTo>
                  <a:pt x="2061" y="1359"/>
                </a:lnTo>
                <a:lnTo>
                  <a:pt x="2058" y="1366"/>
                </a:lnTo>
                <a:lnTo>
                  <a:pt x="2065" y="1366"/>
                </a:lnTo>
                <a:lnTo>
                  <a:pt x="2087" y="1361"/>
                </a:lnTo>
                <a:lnTo>
                  <a:pt x="2098" y="1361"/>
                </a:lnTo>
                <a:lnTo>
                  <a:pt x="2103" y="1362"/>
                </a:lnTo>
                <a:lnTo>
                  <a:pt x="2102" y="1366"/>
                </a:lnTo>
                <a:lnTo>
                  <a:pt x="2100" y="1367"/>
                </a:lnTo>
                <a:lnTo>
                  <a:pt x="2100" y="1370"/>
                </a:lnTo>
                <a:lnTo>
                  <a:pt x="2107" y="1373"/>
                </a:lnTo>
                <a:lnTo>
                  <a:pt x="2117" y="1377"/>
                </a:lnTo>
                <a:lnTo>
                  <a:pt x="2143" y="1392"/>
                </a:lnTo>
                <a:lnTo>
                  <a:pt x="2147" y="1397"/>
                </a:lnTo>
                <a:lnTo>
                  <a:pt x="2152" y="1406"/>
                </a:lnTo>
                <a:lnTo>
                  <a:pt x="2157" y="1410"/>
                </a:lnTo>
                <a:lnTo>
                  <a:pt x="2171" y="1406"/>
                </a:lnTo>
                <a:lnTo>
                  <a:pt x="2186" y="1404"/>
                </a:lnTo>
                <a:lnTo>
                  <a:pt x="2199" y="1397"/>
                </a:lnTo>
                <a:lnTo>
                  <a:pt x="2205" y="1397"/>
                </a:lnTo>
                <a:lnTo>
                  <a:pt x="2206" y="1397"/>
                </a:lnTo>
                <a:lnTo>
                  <a:pt x="2208" y="1390"/>
                </a:lnTo>
                <a:lnTo>
                  <a:pt x="2213" y="1387"/>
                </a:lnTo>
                <a:lnTo>
                  <a:pt x="2221" y="1387"/>
                </a:lnTo>
                <a:lnTo>
                  <a:pt x="2226" y="1387"/>
                </a:lnTo>
                <a:lnTo>
                  <a:pt x="2236" y="1390"/>
                </a:lnTo>
                <a:lnTo>
                  <a:pt x="2243" y="1398"/>
                </a:lnTo>
                <a:lnTo>
                  <a:pt x="2253" y="1409"/>
                </a:lnTo>
                <a:lnTo>
                  <a:pt x="2258" y="1411"/>
                </a:lnTo>
                <a:lnTo>
                  <a:pt x="2259" y="1421"/>
                </a:lnTo>
                <a:lnTo>
                  <a:pt x="2264" y="1424"/>
                </a:lnTo>
                <a:lnTo>
                  <a:pt x="2274" y="1437"/>
                </a:lnTo>
                <a:lnTo>
                  <a:pt x="2280" y="1441"/>
                </a:lnTo>
                <a:lnTo>
                  <a:pt x="2292" y="1446"/>
                </a:lnTo>
                <a:lnTo>
                  <a:pt x="2295" y="1449"/>
                </a:lnTo>
                <a:lnTo>
                  <a:pt x="2296" y="1457"/>
                </a:lnTo>
                <a:lnTo>
                  <a:pt x="2297" y="1476"/>
                </a:lnTo>
                <a:lnTo>
                  <a:pt x="2292" y="1511"/>
                </a:lnTo>
                <a:lnTo>
                  <a:pt x="2292" y="1517"/>
                </a:lnTo>
                <a:lnTo>
                  <a:pt x="2295" y="1527"/>
                </a:lnTo>
                <a:lnTo>
                  <a:pt x="2295" y="1528"/>
                </a:lnTo>
                <a:lnTo>
                  <a:pt x="2300" y="1528"/>
                </a:lnTo>
                <a:lnTo>
                  <a:pt x="2301" y="1518"/>
                </a:lnTo>
                <a:lnTo>
                  <a:pt x="2305" y="1521"/>
                </a:lnTo>
                <a:lnTo>
                  <a:pt x="2308" y="1524"/>
                </a:lnTo>
                <a:lnTo>
                  <a:pt x="2305" y="1537"/>
                </a:lnTo>
                <a:lnTo>
                  <a:pt x="2303" y="1545"/>
                </a:lnTo>
                <a:lnTo>
                  <a:pt x="2305" y="1556"/>
                </a:lnTo>
                <a:lnTo>
                  <a:pt x="2310" y="1566"/>
                </a:lnTo>
                <a:lnTo>
                  <a:pt x="2323" y="1587"/>
                </a:lnTo>
                <a:lnTo>
                  <a:pt x="2326" y="1587"/>
                </a:lnTo>
                <a:lnTo>
                  <a:pt x="2333" y="1585"/>
                </a:lnTo>
                <a:lnTo>
                  <a:pt x="2335" y="1602"/>
                </a:lnTo>
                <a:lnTo>
                  <a:pt x="2340" y="1601"/>
                </a:lnTo>
                <a:lnTo>
                  <a:pt x="2340" y="1601"/>
                </a:lnTo>
                <a:lnTo>
                  <a:pt x="2338" y="1605"/>
                </a:lnTo>
                <a:lnTo>
                  <a:pt x="2337" y="1609"/>
                </a:lnTo>
                <a:lnTo>
                  <a:pt x="2345" y="1623"/>
                </a:lnTo>
                <a:lnTo>
                  <a:pt x="2349" y="1635"/>
                </a:lnTo>
                <a:lnTo>
                  <a:pt x="2353" y="1641"/>
                </a:lnTo>
                <a:lnTo>
                  <a:pt x="2358" y="1647"/>
                </a:lnTo>
                <a:lnTo>
                  <a:pt x="2366" y="1647"/>
                </a:lnTo>
                <a:lnTo>
                  <a:pt x="2371" y="1653"/>
                </a:lnTo>
                <a:lnTo>
                  <a:pt x="2381" y="1674"/>
                </a:lnTo>
                <a:lnTo>
                  <a:pt x="2381" y="1688"/>
                </a:lnTo>
                <a:lnTo>
                  <a:pt x="2382" y="1690"/>
                </a:lnTo>
                <a:lnTo>
                  <a:pt x="2386" y="1693"/>
                </a:lnTo>
                <a:lnTo>
                  <a:pt x="2399" y="1693"/>
                </a:lnTo>
                <a:lnTo>
                  <a:pt x="2409" y="1690"/>
                </a:lnTo>
                <a:lnTo>
                  <a:pt x="2421" y="1684"/>
                </a:lnTo>
                <a:lnTo>
                  <a:pt x="2429" y="1688"/>
                </a:lnTo>
                <a:lnTo>
                  <a:pt x="2432" y="1680"/>
                </a:lnTo>
                <a:lnTo>
                  <a:pt x="2429" y="1677"/>
                </a:lnTo>
                <a:lnTo>
                  <a:pt x="2434" y="1657"/>
                </a:lnTo>
                <a:lnTo>
                  <a:pt x="2440" y="1636"/>
                </a:lnTo>
                <a:lnTo>
                  <a:pt x="2442" y="1617"/>
                </a:lnTo>
                <a:lnTo>
                  <a:pt x="2440" y="1597"/>
                </a:lnTo>
                <a:lnTo>
                  <a:pt x="2441" y="1583"/>
                </a:lnTo>
                <a:lnTo>
                  <a:pt x="2424" y="1539"/>
                </a:lnTo>
                <a:lnTo>
                  <a:pt x="2414" y="1522"/>
                </a:lnTo>
                <a:lnTo>
                  <a:pt x="2412" y="1508"/>
                </a:lnTo>
                <a:lnTo>
                  <a:pt x="2414" y="1492"/>
                </a:lnTo>
                <a:lnTo>
                  <a:pt x="2412" y="1483"/>
                </a:lnTo>
                <a:lnTo>
                  <a:pt x="2404" y="1469"/>
                </a:lnTo>
                <a:lnTo>
                  <a:pt x="2387" y="1441"/>
                </a:lnTo>
                <a:lnTo>
                  <a:pt x="2374" y="1400"/>
                </a:lnTo>
                <a:lnTo>
                  <a:pt x="2362" y="1354"/>
                </a:lnTo>
                <a:lnTo>
                  <a:pt x="2365" y="1348"/>
                </a:lnTo>
                <a:lnTo>
                  <a:pt x="2365" y="1332"/>
                </a:lnTo>
                <a:lnTo>
                  <a:pt x="2371" y="1322"/>
                </a:lnTo>
                <a:lnTo>
                  <a:pt x="2374" y="1311"/>
                </a:lnTo>
                <a:lnTo>
                  <a:pt x="2377" y="1302"/>
                </a:lnTo>
                <a:lnTo>
                  <a:pt x="2389" y="1274"/>
                </a:lnTo>
                <a:lnTo>
                  <a:pt x="2396" y="1264"/>
                </a:lnTo>
                <a:lnTo>
                  <a:pt x="2398" y="1264"/>
                </a:lnTo>
                <a:lnTo>
                  <a:pt x="2398" y="1259"/>
                </a:lnTo>
                <a:lnTo>
                  <a:pt x="2399" y="1257"/>
                </a:lnTo>
                <a:lnTo>
                  <a:pt x="2408" y="1252"/>
                </a:lnTo>
                <a:lnTo>
                  <a:pt x="2413" y="1252"/>
                </a:lnTo>
                <a:lnTo>
                  <a:pt x="2417" y="1247"/>
                </a:lnTo>
                <a:lnTo>
                  <a:pt x="2414" y="1242"/>
                </a:lnTo>
                <a:lnTo>
                  <a:pt x="2409" y="1234"/>
                </a:lnTo>
                <a:lnTo>
                  <a:pt x="2409" y="1232"/>
                </a:lnTo>
                <a:lnTo>
                  <a:pt x="2409" y="1230"/>
                </a:lnTo>
                <a:lnTo>
                  <a:pt x="2425" y="1228"/>
                </a:lnTo>
                <a:lnTo>
                  <a:pt x="2441" y="1230"/>
                </a:lnTo>
                <a:lnTo>
                  <a:pt x="2446" y="1228"/>
                </a:lnTo>
                <a:lnTo>
                  <a:pt x="2468" y="1210"/>
                </a:lnTo>
                <a:lnTo>
                  <a:pt x="2471" y="1210"/>
                </a:lnTo>
                <a:lnTo>
                  <a:pt x="2475" y="1206"/>
                </a:lnTo>
                <a:lnTo>
                  <a:pt x="2478" y="1199"/>
                </a:lnTo>
                <a:lnTo>
                  <a:pt x="2487" y="1196"/>
                </a:lnTo>
                <a:lnTo>
                  <a:pt x="2493" y="1192"/>
                </a:lnTo>
                <a:lnTo>
                  <a:pt x="2495" y="1185"/>
                </a:lnTo>
                <a:lnTo>
                  <a:pt x="2493" y="1179"/>
                </a:lnTo>
                <a:lnTo>
                  <a:pt x="2499" y="1174"/>
                </a:lnTo>
                <a:lnTo>
                  <a:pt x="2505" y="1163"/>
                </a:lnTo>
                <a:lnTo>
                  <a:pt x="2512" y="1156"/>
                </a:lnTo>
                <a:lnTo>
                  <a:pt x="2526" y="1150"/>
                </a:lnTo>
                <a:lnTo>
                  <a:pt x="2527" y="1145"/>
                </a:lnTo>
                <a:lnTo>
                  <a:pt x="2533" y="1144"/>
                </a:lnTo>
                <a:lnTo>
                  <a:pt x="2550" y="1141"/>
                </a:lnTo>
                <a:lnTo>
                  <a:pt x="2569" y="1133"/>
                </a:lnTo>
                <a:lnTo>
                  <a:pt x="2571" y="1126"/>
                </a:lnTo>
                <a:lnTo>
                  <a:pt x="2574" y="1123"/>
                </a:lnTo>
                <a:lnTo>
                  <a:pt x="2579" y="1118"/>
                </a:lnTo>
                <a:lnTo>
                  <a:pt x="2585" y="1109"/>
                </a:lnTo>
                <a:lnTo>
                  <a:pt x="2592" y="1103"/>
                </a:lnTo>
                <a:lnTo>
                  <a:pt x="2611" y="1094"/>
                </a:lnTo>
                <a:lnTo>
                  <a:pt x="2631" y="1093"/>
                </a:lnTo>
                <a:lnTo>
                  <a:pt x="2646" y="1083"/>
                </a:lnTo>
                <a:lnTo>
                  <a:pt x="2649" y="1079"/>
                </a:lnTo>
                <a:lnTo>
                  <a:pt x="2649" y="1071"/>
                </a:lnTo>
                <a:lnTo>
                  <a:pt x="2640" y="1069"/>
                </a:lnTo>
                <a:lnTo>
                  <a:pt x="2635" y="1071"/>
                </a:lnTo>
                <a:lnTo>
                  <a:pt x="2634" y="1074"/>
                </a:lnTo>
                <a:lnTo>
                  <a:pt x="2634" y="1071"/>
                </a:lnTo>
                <a:lnTo>
                  <a:pt x="2634" y="1065"/>
                </a:lnTo>
                <a:lnTo>
                  <a:pt x="2639" y="1061"/>
                </a:lnTo>
                <a:lnTo>
                  <a:pt x="2640" y="1056"/>
                </a:lnTo>
                <a:lnTo>
                  <a:pt x="2645" y="1053"/>
                </a:lnTo>
                <a:lnTo>
                  <a:pt x="2641" y="1048"/>
                </a:lnTo>
                <a:lnTo>
                  <a:pt x="2625" y="1042"/>
                </a:lnTo>
                <a:lnTo>
                  <a:pt x="2639" y="1042"/>
                </a:lnTo>
                <a:lnTo>
                  <a:pt x="2645" y="1037"/>
                </a:lnTo>
                <a:lnTo>
                  <a:pt x="2647" y="1043"/>
                </a:lnTo>
                <a:lnTo>
                  <a:pt x="2651" y="1043"/>
                </a:lnTo>
                <a:lnTo>
                  <a:pt x="2655" y="1048"/>
                </a:lnTo>
                <a:lnTo>
                  <a:pt x="2665" y="1048"/>
                </a:lnTo>
                <a:lnTo>
                  <a:pt x="2671" y="1044"/>
                </a:lnTo>
                <a:lnTo>
                  <a:pt x="2679" y="1032"/>
                </a:lnTo>
                <a:lnTo>
                  <a:pt x="2686" y="1028"/>
                </a:lnTo>
                <a:lnTo>
                  <a:pt x="2686" y="1020"/>
                </a:lnTo>
                <a:lnTo>
                  <a:pt x="2684" y="1013"/>
                </a:lnTo>
                <a:lnTo>
                  <a:pt x="2679" y="1007"/>
                </a:lnTo>
                <a:lnTo>
                  <a:pt x="2674" y="1012"/>
                </a:lnTo>
                <a:lnTo>
                  <a:pt x="2670" y="1023"/>
                </a:lnTo>
                <a:lnTo>
                  <a:pt x="2670" y="1023"/>
                </a:lnTo>
                <a:lnTo>
                  <a:pt x="2667" y="1018"/>
                </a:lnTo>
                <a:lnTo>
                  <a:pt x="2666" y="1006"/>
                </a:lnTo>
                <a:lnTo>
                  <a:pt x="2641" y="1010"/>
                </a:lnTo>
                <a:lnTo>
                  <a:pt x="2635" y="1008"/>
                </a:lnTo>
                <a:lnTo>
                  <a:pt x="2634" y="1001"/>
                </a:lnTo>
                <a:lnTo>
                  <a:pt x="2634" y="986"/>
                </a:lnTo>
                <a:lnTo>
                  <a:pt x="2635" y="984"/>
                </a:lnTo>
                <a:lnTo>
                  <a:pt x="2639" y="997"/>
                </a:lnTo>
                <a:lnTo>
                  <a:pt x="2643" y="1000"/>
                </a:lnTo>
                <a:lnTo>
                  <a:pt x="2647" y="1000"/>
                </a:lnTo>
                <a:lnTo>
                  <a:pt x="2662" y="991"/>
                </a:lnTo>
                <a:lnTo>
                  <a:pt x="2666" y="993"/>
                </a:lnTo>
                <a:lnTo>
                  <a:pt x="2666" y="989"/>
                </a:lnTo>
                <a:lnTo>
                  <a:pt x="2672" y="991"/>
                </a:lnTo>
                <a:lnTo>
                  <a:pt x="2678" y="991"/>
                </a:lnTo>
                <a:lnTo>
                  <a:pt x="2682" y="999"/>
                </a:lnTo>
                <a:lnTo>
                  <a:pt x="2682" y="997"/>
                </a:lnTo>
                <a:lnTo>
                  <a:pt x="2679" y="990"/>
                </a:lnTo>
                <a:lnTo>
                  <a:pt x="2677" y="984"/>
                </a:lnTo>
                <a:lnTo>
                  <a:pt x="2674" y="975"/>
                </a:lnTo>
                <a:lnTo>
                  <a:pt x="2673" y="973"/>
                </a:lnTo>
                <a:lnTo>
                  <a:pt x="2676" y="957"/>
                </a:lnTo>
                <a:lnTo>
                  <a:pt x="2674" y="943"/>
                </a:lnTo>
                <a:lnTo>
                  <a:pt x="2657" y="938"/>
                </a:lnTo>
                <a:lnTo>
                  <a:pt x="2655" y="940"/>
                </a:lnTo>
                <a:lnTo>
                  <a:pt x="2654" y="942"/>
                </a:lnTo>
                <a:lnTo>
                  <a:pt x="2647" y="940"/>
                </a:lnTo>
                <a:lnTo>
                  <a:pt x="2643" y="936"/>
                </a:lnTo>
                <a:lnTo>
                  <a:pt x="2643" y="931"/>
                </a:lnTo>
                <a:lnTo>
                  <a:pt x="2652" y="931"/>
                </a:lnTo>
                <a:lnTo>
                  <a:pt x="2657" y="929"/>
                </a:lnTo>
                <a:lnTo>
                  <a:pt x="2656" y="925"/>
                </a:lnTo>
                <a:lnTo>
                  <a:pt x="2651" y="923"/>
                </a:lnTo>
                <a:lnTo>
                  <a:pt x="2649" y="916"/>
                </a:lnTo>
                <a:lnTo>
                  <a:pt x="2649" y="913"/>
                </a:lnTo>
                <a:lnTo>
                  <a:pt x="2654" y="910"/>
                </a:lnTo>
                <a:lnTo>
                  <a:pt x="2657" y="910"/>
                </a:lnTo>
                <a:lnTo>
                  <a:pt x="2654" y="903"/>
                </a:lnTo>
                <a:lnTo>
                  <a:pt x="2649" y="899"/>
                </a:lnTo>
                <a:lnTo>
                  <a:pt x="2647" y="892"/>
                </a:lnTo>
                <a:lnTo>
                  <a:pt x="2647" y="891"/>
                </a:lnTo>
                <a:lnTo>
                  <a:pt x="2651" y="889"/>
                </a:lnTo>
                <a:lnTo>
                  <a:pt x="2654" y="877"/>
                </a:lnTo>
                <a:lnTo>
                  <a:pt x="2654" y="871"/>
                </a:lnTo>
                <a:lnTo>
                  <a:pt x="2647" y="864"/>
                </a:lnTo>
                <a:lnTo>
                  <a:pt x="2635" y="857"/>
                </a:lnTo>
                <a:lnTo>
                  <a:pt x="2625" y="855"/>
                </a:lnTo>
                <a:lnTo>
                  <a:pt x="2616" y="846"/>
                </a:lnTo>
                <a:lnTo>
                  <a:pt x="2598" y="838"/>
                </a:lnTo>
                <a:lnTo>
                  <a:pt x="2597" y="835"/>
                </a:lnTo>
                <a:lnTo>
                  <a:pt x="2597" y="832"/>
                </a:lnTo>
                <a:lnTo>
                  <a:pt x="2600" y="825"/>
                </a:lnTo>
                <a:lnTo>
                  <a:pt x="2604" y="824"/>
                </a:lnTo>
                <a:lnTo>
                  <a:pt x="2604" y="827"/>
                </a:lnTo>
                <a:lnTo>
                  <a:pt x="2601" y="833"/>
                </a:lnTo>
                <a:lnTo>
                  <a:pt x="2603" y="835"/>
                </a:lnTo>
                <a:lnTo>
                  <a:pt x="2611" y="837"/>
                </a:lnTo>
                <a:lnTo>
                  <a:pt x="2622" y="843"/>
                </a:lnTo>
                <a:lnTo>
                  <a:pt x="2628" y="843"/>
                </a:lnTo>
                <a:lnTo>
                  <a:pt x="2631" y="846"/>
                </a:lnTo>
                <a:lnTo>
                  <a:pt x="2639" y="849"/>
                </a:lnTo>
                <a:lnTo>
                  <a:pt x="2644" y="854"/>
                </a:lnTo>
                <a:lnTo>
                  <a:pt x="2651" y="857"/>
                </a:lnTo>
                <a:lnTo>
                  <a:pt x="2646" y="841"/>
                </a:lnTo>
                <a:lnTo>
                  <a:pt x="2640" y="835"/>
                </a:lnTo>
                <a:lnTo>
                  <a:pt x="2645" y="834"/>
                </a:lnTo>
                <a:lnTo>
                  <a:pt x="2645" y="833"/>
                </a:lnTo>
                <a:lnTo>
                  <a:pt x="2643" y="828"/>
                </a:lnTo>
                <a:lnTo>
                  <a:pt x="2641" y="816"/>
                </a:lnTo>
                <a:lnTo>
                  <a:pt x="2644" y="790"/>
                </a:lnTo>
                <a:lnTo>
                  <a:pt x="2641" y="781"/>
                </a:lnTo>
                <a:lnTo>
                  <a:pt x="2649" y="778"/>
                </a:lnTo>
                <a:lnTo>
                  <a:pt x="2662" y="767"/>
                </a:lnTo>
                <a:lnTo>
                  <a:pt x="2666" y="760"/>
                </a:lnTo>
                <a:lnTo>
                  <a:pt x="2668" y="755"/>
                </a:lnTo>
                <a:lnTo>
                  <a:pt x="2671" y="755"/>
                </a:lnTo>
                <a:lnTo>
                  <a:pt x="2673" y="758"/>
                </a:lnTo>
                <a:lnTo>
                  <a:pt x="2674" y="760"/>
                </a:lnTo>
                <a:lnTo>
                  <a:pt x="2672" y="767"/>
                </a:lnTo>
                <a:lnTo>
                  <a:pt x="2670" y="770"/>
                </a:lnTo>
                <a:lnTo>
                  <a:pt x="2665" y="773"/>
                </a:lnTo>
                <a:lnTo>
                  <a:pt x="2661" y="778"/>
                </a:lnTo>
                <a:lnTo>
                  <a:pt x="2661" y="782"/>
                </a:lnTo>
                <a:lnTo>
                  <a:pt x="2663" y="789"/>
                </a:lnTo>
                <a:lnTo>
                  <a:pt x="2662" y="792"/>
                </a:lnTo>
                <a:lnTo>
                  <a:pt x="2655" y="801"/>
                </a:lnTo>
                <a:lnTo>
                  <a:pt x="2656" y="803"/>
                </a:lnTo>
                <a:lnTo>
                  <a:pt x="2662" y="803"/>
                </a:lnTo>
                <a:lnTo>
                  <a:pt x="2663" y="806"/>
                </a:lnTo>
                <a:lnTo>
                  <a:pt x="2663" y="812"/>
                </a:lnTo>
                <a:lnTo>
                  <a:pt x="2663" y="821"/>
                </a:lnTo>
                <a:lnTo>
                  <a:pt x="2660" y="823"/>
                </a:lnTo>
                <a:lnTo>
                  <a:pt x="2657" y="827"/>
                </a:lnTo>
                <a:lnTo>
                  <a:pt x="2656" y="832"/>
                </a:lnTo>
                <a:lnTo>
                  <a:pt x="2657" y="838"/>
                </a:lnTo>
                <a:lnTo>
                  <a:pt x="2663" y="845"/>
                </a:lnTo>
                <a:lnTo>
                  <a:pt x="2672" y="846"/>
                </a:lnTo>
                <a:lnTo>
                  <a:pt x="2676" y="848"/>
                </a:lnTo>
                <a:lnTo>
                  <a:pt x="2681" y="859"/>
                </a:lnTo>
                <a:lnTo>
                  <a:pt x="2682" y="865"/>
                </a:lnTo>
                <a:lnTo>
                  <a:pt x="2683" y="867"/>
                </a:lnTo>
                <a:lnTo>
                  <a:pt x="2688" y="870"/>
                </a:lnTo>
                <a:lnTo>
                  <a:pt x="2687" y="876"/>
                </a:lnTo>
                <a:lnTo>
                  <a:pt x="2682" y="877"/>
                </a:lnTo>
                <a:lnTo>
                  <a:pt x="2679" y="881"/>
                </a:lnTo>
                <a:lnTo>
                  <a:pt x="2671" y="903"/>
                </a:lnTo>
                <a:lnTo>
                  <a:pt x="2671" y="911"/>
                </a:lnTo>
                <a:lnTo>
                  <a:pt x="2672" y="923"/>
                </a:lnTo>
                <a:lnTo>
                  <a:pt x="2674" y="925"/>
                </a:lnTo>
                <a:lnTo>
                  <a:pt x="2679" y="924"/>
                </a:lnTo>
                <a:lnTo>
                  <a:pt x="2683" y="921"/>
                </a:lnTo>
                <a:lnTo>
                  <a:pt x="2686" y="916"/>
                </a:lnTo>
                <a:lnTo>
                  <a:pt x="2693" y="892"/>
                </a:lnTo>
                <a:lnTo>
                  <a:pt x="2709" y="862"/>
                </a:lnTo>
                <a:lnTo>
                  <a:pt x="2709" y="854"/>
                </a:lnTo>
                <a:lnTo>
                  <a:pt x="2717" y="843"/>
                </a:lnTo>
                <a:lnTo>
                  <a:pt x="2720" y="834"/>
                </a:lnTo>
                <a:lnTo>
                  <a:pt x="2722" y="828"/>
                </a:lnTo>
                <a:lnTo>
                  <a:pt x="2717" y="811"/>
                </a:lnTo>
                <a:lnTo>
                  <a:pt x="2708" y="796"/>
                </a:lnTo>
                <a:lnTo>
                  <a:pt x="2694" y="771"/>
                </a:lnTo>
                <a:lnTo>
                  <a:pt x="2692" y="763"/>
                </a:lnTo>
                <a:lnTo>
                  <a:pt x="2694" y="757"/>
                </a:lnTo>
                <a:lnTo>
                  <a:pt x="2700" y="764"/>
                </a:lnTo>
                <a:lnTo>
                  <a:pt x="2708" y="773"/>
                </a:lnTo>
                <a:lnTo>
                  <a:pt x="2715" y="775"/>
                </a:lnTo>
                <a:lnTo>
                  <a:pt x="2721" y="780"/>
                </a:lnTo>
                <a:lnTo>
                  <a:pt x="2732" y="781"/>
                </a:lnTo>
                <a:lnTo>
                  <a:pt x="2731" y="795"/>
                </a:lnTo>
                <a:lnTo>
                  <a:pt x="2732" y="797"/>
                </a:lnTo>
                <a:lnTo>
                  <a:pt x="2740" y="790"/>
                </a:lnTo>
                <a:lnTo>
                  <a:pt x="2751" y="773"/>
                </a:lnTo>
                <a:lnTo>
                  <a:pt x="2758" y="765"/>
                </a:lnTo>
                <a:lnTo>
                  <a:pt x="2762" y="759"/>
                </a:lnTo>
                <a:lnTo>
                  <a:pt x="2762" y="754"/>
                </a:lnTo>
                <a:lnTo>
                  <a:pt x="2767" y="752"/>
                </a:lnTo>
                <a:lnTo>
                  <a:pt x="2769" y="749"/>
                </a:lnTo>
                <a:lnTo>
                  <a:pt x="2773" y="730"/>
                </a:lnTo>
                <a:lnTo>
                  <a:pt x="2774" y="727"/>
                </a:lnTo>
                <a:lnTo>
                  <a:pt x="2776" y="728"/>
                </a:lnTo>
                <a:lnTo>
                  <a:pt x="2779" y="727"/>
                </a:lnTo>
                <a:lnTo>
                  <a:pt x="2783" y="712"/>
                </a:lnTo>
                <a:lnTo>
                  <a:pt x="2784" y="708"/>
                </a:lnTo>
                <a:lnTo>
                  <a:pt x="2781" y="703"/>
                </a:lnTo>
                <a:lnTo>
                  <a:pt x="2776" y="697"/>
                </a:lnTo>
                <a:lnTo>
                  <a:pt x="2769" y="693"/>
                </a:lnTo>
                <a:lnTo>
                  <a:pt x="2769" y="690"/>
                </a:lnTo>
                <a:lnTo>
                  <a:pt x="2769" y="687"/>
                </a:lnTo>
                <a:lnTo>
                  <a:pt x="2773" y="678"/>
                </a:lnTo>
                <a:lnTo>
                  <a:pt x="2775" y="674"/>
                </a:lnTo>
                <a:lnTo>
                  <a:pt x="2785" y="662"/>
                </a:lnTo>
                <a:lnTo>
                  <a:pt x="2790" y="662"/>
                </a:lnTo>
                <a:lnTo>
                  <a:pt x="2796" y="652"/>
                </a:lnTo>
                <a:lnTo>
                  <a:pt x="2807" y="650"/>
                </a:lnTo>
                <a:lnTo>
                  <a:pt x="2819" y="644"/>
                </a:lnTo>
                <a:lnTo>
                  <a:pt x="2830" y="641"/>
                </a:lnTo>
                <a:lnTo>
                  <a:pt x="2835" y="635"/>
                </a:lnTo>
                <a:lnTo>
                  <a:pt x="2843" y="631"/>
                </a:lnTo>
                <a:lnTo>
                  <a:pt x="2856" y="634"/>
                </a:lnTo>
                <a:lnTo>
                  <a:pt x="2869" y="631"/>
                </a:lnTo>
                <a:lnTo>
                  <a:pt x="2894" y="630"/>
                </a:lnTo>
                <a:lnTo>
                  <a:pt x="2913" y="625"/>
                </a:lnTo>
                <a:lnTo>
                  <a:pt x="2918" y="623"/>
                </a:lnTo>
                <a:lnTo>
                  <a:pt x="2923" y="619"/>
                </a:lnTo>
                <a:lnTo>
                  <a:pt x="2929" y="604"/>
                </a:lnTo>
                <a:lnTo>
                  <a:pt x="2931" y="602"/>
                </a:lnTo>
                <a:lnTo>
                  <a:pt x="2936" y="604"/>
                </a:lnTo>
                <a:lnTo>
                  <a:pt x="2937" y="614"/>
                </a:lnTo>
                <a:lnTo>
                  <a:pt x="2941" y="614"/>
                </a:lnTo>
                <a:lnTo>
                  <a:pt x="2948" y="613"/>
                </a:lnTo>
                <a:lnTo>
                  <a:pt x="2963" y="604"/>
                </a:lnTo>
                <a:lnTo>
                  <a:pt x="2967" y="604"/>
                </a:lnTo>
                <a:lnTo>
                  <a:pt x="2969" y="612"/>
                </a:lnTo>
                <a:lnTo>
                  <a:pt x="2974" y="613"/>
                </a:lnTo>
                <a:lnTo>
                  <a:pt x="2987" y="608"/>
                </a:lnTo>
                <a:lnTo>
                  <a:pt x="2993" y="609"/>
                </a:lnTo>
                <a:lnTo>
                  <a:pt x="3004" y="602"/>
                </a:lnTo>
                <a:lnTo>
                  <a:pt x="3006" y="599"/>
                </a:lnTo>
                <a:lnTo>
                  <a:pt x="3004" y="586"/>
                </a:lnTo>
                <a:lnTo>
                  <a:pt x="3002" y="583"/>
                </a:lnTo>
                <a:lnTo>
                  <a:pt x="3000" y="583"/>
                </a:lnTo>
                <a:lnTo>
                  <a:pt x="3000" y="596"/>
                </a:lnTo>
                <a:lnTo>
                  <a:pt x="2999" y="599"/>
                </a:lnTo>
                <a:lnTo>
                  <a:pt x="2991" y="602"/>
                </a:lnTo>
                <a:lnTo>
                  <a:pt x="2982" y="599"/>
                </a:lnTo>
                <a:lnTo>
                  <a:pt x="2972" y="593"/>
                </a:lnTo>
                <a:lnTo>
                  <a:pt x="2967" y="582"/>
                </a:lnTo>
                <a:lnTo>
                  <a:pt x="2963" y="580"/>
                </a:lnTo>
                <a:lnTo>
                  <a:pt x="2962" y="569"/>
                </a:lnTo>
                <a:lnTo>
                  <a:pt x="2957" y="564"/>
                </a:lnTo>
                <a:lnTo>
                  <a:pt x="2948" y="559"/>
                </a:lnTo>
                <a:lnTo>
                  <a:pt x="2947" y="558"/>
                </a:lnTo>
                <a:lnTo>
                  <a:pt x="2947" y="552"/>
                </a:lnTo>
                <a:lnTo>
                  <a:pt x="2950" y="548"/>
                </a:lnTo>
                <a:lnTo>
                  <a:pt x="2953" y="547"/>
                </a:lnTo>
                <a:lnTo>
                  <a:pt x="2957" y="538"/>
                </a:lnTo>
                <a:lnTo>
                  <a:pt x="2962" y="536"/>
                </a:lnTo>
                <a:lnTo>
                  <a:pt x="2957" y="528"/>
                </a:lnTo>
                <a:lnTo>
                  <a:pt x="2951" y="515"/>
                </a:lnTo>
                <a:lnTo>
                  <a:pt x="2956" y="500"/>
                </a:lnTo>
                <a:lnTo>
                  <a:pt x="2971" y="488"/>
                </a:lnTo>
                <a:lnTo>
                  <a:pt x="2982" y="470"/>
                </a:lnTo>
                <a:lnTo>
                  <a:pt x="2987" y="466"/>
                </a:lnTo>
                <a:lnTo>
                  <a:pt x="2989" y="455"/>
                </a:lnTo>
                <a:lnTo>
                  <a:pt x="2996" y="446"/>
                </a:lnTo>
                <a:lnTo>
                  <a:pt x="3005" y="442"/>
                </a:lnTo>
                <a:lnTo>
                  <a:pt x="3009" y="443"/>
                </a:lnTo>
                <a:lnTo>
                  <a:pt x="3011" y="451"/>
                </a:lnTo>
                <a:lnTo>
                  <a:pt x="3014" y="451"/>
                </a:lnTo>
                <a:lnTo>
                  <a:pt x="3017" y="447"/>
                </a:lnTo>
                <a:lnTo>
                  <a:pt x="3020" y="437"/>
                </a:lnTo>
                <a:lnTo>
                  <a:pt x="3022" y="437"/>
                </a:lnTo>
                <a:lnTo>
                  <a:pt x="3025" y="441"/>
                </a:lnTo>
                <a:lnTo>
                  <a:pt x="3027" y="441"/>
                </a:lnTo>
                <a:lnTo>
                  <a:pt x="3032" y="440"/>
                </a:lnTo>
                <a:lnTo>
                  <a:pt x="3036" y="432"/>
                </a:lnTo>
                <a:lnTo>
                  <a:pt x="3039" y="429"/>
                </a:lnTo>
                <a:lnTo>
                  <a:pt x="3045" y="431"/>
                </a:lnTo>
                <a:lnTo>
                  <a:pt x="3048" y="430"/>
                </a:lnTo>
                <a:lnTo>
                  <a:pt x="3053" y="421"/>
                </a:lnTo>
                <a:lnTo>
                  <a:pt x="3054" y="414"/>
                </a:lnTo>
                <a:lnTo>
                  <a:pt x="3058" y="408"/>
                </a:lnTo>
                <a:lnTo>
                  <a:pt x="3059" y="398"/>
                </a:lnTo>
                <a:lnTo>
                  <a:pt x="3065" y="393"/>
                </a:lnTo>
                <a:lnTo>
                  <a:pt x="3068" y="392"/>
                </a:lnTo>
                <a:lnTo>
                  <a:pt x="3070" y="393"/>
                </a:lnTo>
                <a:lnTo>
                  <a:pt x="3071" y="400"/>
                </a:lnTo>
                <a:lnTo>
                  <a:pt x="3072" y="405"/>
                </a:lnTo>
                <a:lnTo>
                  <a:pt x="3077" y="407"/>
                </a:lnTo>
                <a:lnTo>
                  <a:pt x="3082" y="404"/>
                </a:lnTo>
                <a:lnTo>
                  <a:pt x="3092" y="412"/>
                </a:lnTo>
                <a:lnTo>
                  <a:pt x="3097" y="410"/>
                </a:lnTo>
                <a:lnTo>
                  <a:pt x="3100" y="405"/>
                </a:lnTo>
                <a:lnTo>
                  <a:pt x="3107" y="399"/>
                </a:lnTo>
                <a:lnTo>
                  <a:pt x="3112" y="399"/>
                </a:lnTo>
                <a:lnTo>
                  <a:pt x="3118" y="396"/>
                </a:lnTo>
                <a:lnTo>
                  <a:pt x="3120" y="389"/>
                </a:lnTo>
                <a:lnTo>
                  <a:pt x="3133" y="388"/>
                </a:lnTo>
                <a:lnTo>
                  <a:pt x="3136" y="387"/>
                </a:lnTo>
                <a:lnTo>
                  <a:pt x="3141" y="383"/>
                </a:lnTo>
                <a:lnTo>
                  <a:pt x="3147" y="383"/>
                </a:lnTo>
                <a:lnTo>
                  <a:pt x="3151" y="380"/>
                </a:lnTo>
                <a:lnTo>
                  <a:pt x="3158" y="380"/>
                </a:lnTo>
                <a:lnTo>
                  <a:pt x="3165" y="375"/>
                </a:lnTo>
                <a:lnTo>
                  <a:pt x="3166" y="370"/>
                </a:lnTo>
                <a:lnTo>
                  <a:pt x="3165" y="365"/>
                </a:lnTo>
                <a:close/>
              </a:path>
            </a:pathLst>
          </a:custGeom>
          <a:solidFill>
            <a:schemeClr val="accent1"/>
          </a:solidFill>
          <a:ln w="6350" cap="flat" cmpd="sng">
            <a:noFill/>
            <a:prstDash val="solid"/>
            <a:round/>
            <a:headEnd type="none" w="med" len="med"/>
            <a:tailEnd type="none" w="med" len="med"/>
          </a:ln>
          <a:effectLst/>
        </p:spPr>
        <p:txBody>
          <a:bodyPr/>
          <a:lstStyle/>
          <a:p>
            <a:pPr>
              <a:defRPr/>
            </a:pPr>
            <a:endParaRPr lang="en-US" dirty="0">
              <a:latin typeface="Open Sans Light"/>
              <a:ea typeface="+mn-ea"/>
              <a:cs typeface="Open Sans Light"/>
            </a:endParaRPr>
          </a:p>
        </p:txBody>
      </p:sp>
      <p:cxnSp>
        <p:nvCxnSpPr>
          <p:cNvPr id="94" name="Straight Connector 93"/>
          <p:cNvCxnSpPr/>
          <p:nvPr/>
        </p:nvCxnSpPr>
        <p:spPr>
          <a:xfrm>
            <a:off x="8516306" y="3188929"/>
            <a:ext cx="0" cy="8334800"/>
          </a:xfrm>
          <a:prstGeom prst="line">
            <a:avLst/>
          </a:prstGeom>
          <a:ln w="6350">
            <a:solidFill>
              <a:schemeClr val="bg1">
                <a:lumMod val="65000"/>
              </a:schemeClr>
            </a:solidFill>
            <a:prstDash val="dash"/>
          </a:ln>
        </p:spPr>
        <p:style>
          <a:lnRef idx="1">
            <a:schemeClr val="dk1"/>
          </a:lnRef>
          <a:fillRef idx="0">
            <a:schemeClr val="dk1"/>
          </a:fillRef>
          <a:effectRef idx="0">
            <a:schemeClr val="dk1"/>
          </a:effectRef>
          <a:fontRef idx="minor">
            <a:schemeClr val="tx1"/>
          </a:fontRef>
        </p:style>
      </p:cxnSp>
      <p:grpSp>
        <p:nvGrpSpPr>
          <p:cNvPr id="2" name="Group 1"/>
          <p:cNvGrpSpPr/>
          <p:nvPr/>
        </p:nvGrpSpPr>
        <p:grpSpPr>
          <a:xfrm>
            <a:off x="2504537" y="7130606"/>
            <a:ext cx="5008244" cy="2026012"/>
            <a:chOff x="12238817" y="4362087"/>
            <a:chExt cx="5006288" cy="2026012"/>
          </a:xfrm>
        </p:grpSpPr>
        <p:sp>
          <p:nvSpPr>
            <p:cNvPr id="95" name="TextBox 94"/>
            <p:cNvSpPr txBox="1"/>
            <p:nvPr/>
          </p:nvSpPr>
          <p:spPr>
            <a:xfrm>
              <a:off x="12238817" y="4362087"/>
              <a:ext cx="3197064" cy="846349"/>
            </a:xfrm>
            <a:prstGeom prst="rect">
              <a:avLst/>
            </a:prstGeom>
            <a:noFill/>
          </p:spPr>
          <p:txBody>
            <a:bodyPr wrap="none" lIns="182843" tIns="91422" rIns="182843" bIns="91422" rtlCol="0">
              <a:spAutoFit/>
            </a:bodyPr>
            <a:lstStyle/>
            <a:p>
              <a:r>
                <a:rPr lang="id-ID" b="1" dirty="0" smtClean="0">
                  <a:latin typeface="Open Sans Light"/>
                  <a:cs typeface="Open Sans Light"/>
                </a:rPr>
                <a:t>US REGION</a:t>
              </a:r>
              <a:endParaRPr lang="id-ID" b="1" dirty="0">
                <a:latin typeface="Open Sans Light"/>
                <a:cs typeface="Open Sans Light"/>
              </a:endParaRPr>
            </a:p>
          </p:txBody>
        </p:sp>
        <p:sp>
          <p:nvSpPr>
            <p:cNvPr id="97" name="TextBox 96"/>
            <p:cNvSpPr txBox="1"/>
            <p:nvPr/>
          </p:nvSpPr>
          <p:spPr>
            <a:xfrm>
              <a:off x="12298088" y="5137024"/>
              <a:ext cx="4947017" cy="1251075"/>
            </a:xfrm>
            <a:prstGeom prst="rect">
              <a:avLst/>
            </a:prstGeom>
            <a:noFill/>
          </p:spPr>
          <p:txBody>
            <a:bodyPr wrap="square" lIns="182843" tIns="91422" rIns="182843" bIns="91422" rtlCol="0">
              <a:spAutoFit/>
            </a:bodyPr>
            <a:lstStyle/>
            <a:p>
              <a:pPr>
                <a:lnSpc>
                  <a:spcPct val="130000"/>
                </a:lnSpc>
              </a:pPr>
              <a:r>
                <a:rPr lang="pt-BR" sz="1800" dirty="0">
                  <a:latin typeface="Open Sans Light"/>
                  <a:cs typeface="Open Sans Light"/>
                </a:rPr>
                <a:t>Lorem ipsum dolor sit amet, consectetur adipiscing elit. Aliquam tincidunt ante nec sem congue convallis. </a:t>
              </a:r>
              <a:endParaRPr lang="en-US" sz="1800" dirty="0">
                <a:latin typeface="Open Sans Light"/>
                <a:cs typeface="Open Sans Light"/>
              </a:endParaRPr>
            </a:p>
          </p:txBody>
        </p:sp>
      </p:grpSp>
      <p:grpSp>
        <p:nvGrpSpPr>
          <p:cNvPr id="117" name="Group 116"/>
          <p:cNvGrpSpPr/>
          <p:nvPr/>
        </p:nvGrpSpPr>
        <p:grpSpPr>
          <a:xfrm>
            <a:off x="9522529" y="9806115"/>
            <a:ext cx="3207890" cy="1607256"/>
            <a:chOff x="1796811" y="4352016"/>
            <a:chExt cx="1603736" cy="803628"/>
          </a:xfrm>
        </p:grpSpPr>
        <p:grpSp>
          <p:nvGrpSpPr>
            <p:cNvPr id="118" name="Group 117"/>
            <p:cNvGrpSpPr/>
            <p:nvPr/>
          </p:nvGrpSpPr>
          <p:grpSpPr>
            <a:xfrm>
              <a:off x="1796811" y="4352016"/>
              <a:ext cx="1603736" cy="621719"/>
              <a:chOff x="1796811" y="4352016"/>
              <a:chExt cx="1603736" cy="621719"/>
            </a:xfrm>
          </p:grpSpPr>
          <p:grpSp>
            <p:nvGrpSpPr>
              <p:cNvPr id="120" name="Group 119"/>
              <p:cNvGrpSpPr/>
              <p:nvPr/>
            </p:nvGrpSpPr>
            <p:grpSpPr>
              <a:xfrm>
                <a:off x="1796811" y="4459323"/>
                <a:ext cx="233460" cy="503500"/>
                <a:chOff x="4395788" y="2198688"/>
                <a:chExt cx="344488" cy="742951"/>
              </a:xfrm>
              <a:solidFill>
                <a:schemeClr val="accent3"/>
              </a:solidFill>
            </p:grpSpPr>
            <p:sp>
              <p:nvSpPr>
                <p:cNvPr id="122" name="Oval 121"/>
                <p:cNvSpPr>
                  <a:spLocks noChangeArrowheads="1"/>
                </p:cNvSpPr>
                <p:nvPr/>
              </p:nvSpPr>
              <p:spPr bwMode="auto">
                <a:xfrm>
                  <a:off x="4511675" y="2198688"/>
                  <a:ext cx="109538" cy="112713"/>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sp>
              <p:nvSpPr>
                <p:cNvPr id="123"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grpSp>
          <p:sp>
            <p:nvSpPr>
              <p:cNvPr id="121"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tx1"/>
                    </a:solidFill>
                    <a:latin typeface="Open Sans Light"/>
                    <a:cs typeface="Open Sans Light"/>
                  </a:rPr>
                  <a:t>35%</a:t>
                </a:r>
                <a:endParaRPr lang="en-US" sz="5600" dirty="0">
                  <a:solidFill>
                    <a:schemeClr val="tx1"/>
                  </a:solidFill>
                  <a:latin typeface="Open Sans Light"/>
                  <a:cs typeface="Open Sans Light"/>
                </a:endParaRPr>
              </a:p>
            </p:txBody>
          </p:sp>
        </p:grpSp>
        <p:sp>
          <p:nvSpPr>
            <p:cNvPr id="119"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Open Sans Light"/>
                  <a:cs typeface="Open Sans Light"/>
                </a:rPr>
                <a:t>Female Users</a:t>
              </a:r>
            </a:p>
          </p:txBody>
        </p:sp>
      </p:grpSp>
      <p:grpSp>
        <p:nvGrpSpPr>
          <p:cNvPr id="124" name="Group 123"/>
          <p:cNvGrpSpPr/>
          <p:nvPr/>
        </p:nvGrpSpPr>
        <p:grpSpPr>
          <a:xfrm>
            <a:off x="12712303" y="9806110"/>
            <a:ext cx="3165658" cy="1606062"/>
            <a:chOff x="3532582" y="4352013"/>
            <a:chExt cx="1582623" cy="803031"/>
          </a:xfrm>
        </p:grpSpPr>
        <p:grpSp>
          <p:nvGrpSpPr>
            <p:cNvPr id="125" name="Group 124"/>
            <p:cNvGrpSpPr/>
            <p:nvPr/>
          </p:nvGrpSpPr>
          <p:grpSpPr>
            <a:xfrm>
              <a:off x="3532582" y="4352013"/>
              <a:ext cx="1582623" cy="621719"/>
              <a:chOff x="3532582" y="4352013"/>
              <a:chExt cx="1582623" cy="621719"/>
            </a:xfrm>
          </p:grpSpPr>
          <p:grpSp>
            <p:nvGrpSpPr>
              <p:cNvPr id="127" name="Group 126"/>
              <p:cNvGrpSpPr/>
              <p:nvPr/>
            </p:nvGrpSpPr>
            <p:grpSpPr>
              <a:xfrm>
                <a:off x="3532582" y="4443631"/>
                <a:ext cx="204213" cy="519412"/>
                <a:chOff x="4422775" y="2198688"/>
                <a:chExt cx="292100" cy="742950"/>
              </a:xfrm>
              <a:solidFill>
                <a:schemeClr val="accent2"/>
              </a:solidFill>
            </p:grpSpPr>
            <p:sp>
              <p:nvSpPr>
                <p:cNvPr id="129"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sp>
              <p:nvSpPr>
                <p:cNvPr id="130"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grpSp>
          <p:sp>
            <p:nvSpPr>
              <p:cNvPr id="128"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accent2"/>
                    </a:solidFill>
                    <a:latin typeface="Open Sans Light"/>
                    <a:cs typeface="Open Sans Light"/>
                  </a:rPr>
                  <a:t>65%</a:t>
                </a:r>
                <a:endParaRPr lang="en-US" sz="5600" dirty="0">
                  <a:solidFill>
                    <a:schemeClr val="accent2"/>
                  </a:solidFill>
                  <a:latin typeface="Open Sans Light"/>
                  <a:cs typeface="Open Sans Light"/>
                </a:endParaRPr>
              </a:p>
            </p:txBody>
          </p:sp>
        </p:grpSp>
        <p:sp>
          <p:nvSpPr>
            <p:cNvPr id="126" name="Title 1"/>
            <p:cNvSpPr txBox="1">
              <a:spLocks/>
            </p:cNvSpPr>
            <p:nvPr/>
          </p:nvSpPr>
          <p:spPr>
            <a:xfrm>
              <a:off x="3744929" y="466227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Open Sans Light"/>
                  <a:cs typeface="Open Sans Light"/>
                </a:rPr>
                <a:t>Male Users</a:t>
              </a:r>
            </a:p>
          </p:txBody>
        </p:sp>
      </p:grpSp>
      <p:cxnSp>
        <p:nvCxnSpPr>
          <p:cNvPr id="132" name="Straight Connector 131"/>
          <p:cNvCxnSpPr/>
          <p:nvPr/>
        </p:nvCxnSpPr>
        <p:spPr>
          <a:xfrm>
            <a:off x="15793892" y="3188929"/>
            <a:ext cx="0" cy="8334800"/>
          </a:xfrm>
          <a:prstGeom prst="line">
            <a:avLst/>
          </a:prstGeom>
          <a:ln w="6350">
            <a:solidFill>
              <a:schemeClr val="bg1">
                <a:lumMod val="65000"/>
              </a:schemeClr>
            </a:solidFill>
            <a:prstDash val="dash"/>
          </a:ln>
        </p:spPr>
        <p:style>
          <a:lnRef idx="1">
            <a:schemeClr val="dk1"/>
          </a:lnRef>
          <a:fillRef idx="0">
            <a:schemeClr val="dk1"/>
          </a:fillRef>
          <a:effectRef idx="0">
            <a:schemeClr val="dk1"/>
          </a:effectRef>
          <a:fontRef idx="minor">
            <a:schemeClr val="tx1"/>
          </a:fontRef>
        </p:style>
      </p:cxnSp>
      <p:grpSp>
        <p:nvGrpSpPr>
          <p:cNvPr id="133" name="Group 132"/>
          <p:cNvGrpSpPr/>
          <p:nvPr/>
        </p:nvGrpSpPr>
        <p:grpSpPr>
          <a:xfrm>
            <a:off x="9692968" y="7130606"/>
            <a:ext cx="5008244" cy="2026012"/>
            <a:chOff x="12238817" y="4362087"/>
            <a:chExt cx="5006288" cy="2026012"/>
          </a:xfrm>
        </p:grpSpPr>
        <p:sp>
          <p:nvSpPr>
            <p:cNvPr id="134" name="TextBox 133"/>
            <p:cNvSpPr txBox="1"/>
            <p:nvPr/>
          </p:nvSpPr>
          <p:spPr>
            <a:xfrm>
              <a:off x="12238817" y="4362087"/>
              <a:ext cx="4243516" cy="846349"/>
            </a:xfrm>
            <a:prstGeom prst="rect">
              <a:avLst/>
            </a:prstGeom>
            <a:noFill/>
          </p:spPr>
          <p:txBody>
            <a:bodyPr wrap="none" lIns="182843" tIns="91422" rIns="182843" bIns="91422" rtlCol="0">
              <a:spAutoFit/>
            </a:bodyPr>
            <a:lstStyle/>
            <a:p>
              <a:r>
                <a:rPr lang="id-ID" b="1" dirty="0" smtClean="0">
                  <a:latin typeface="Open Sans Light"/>
                  <a:cs typeface="Open Sans Light"/>
                </a:rPr>
                <a:t>BRAZIL REGION</a:t>
              </a:r>
              <a:endParaRPr lang="id-ID" b="1" dirty="0">
                <a:latin typeface="Open Sans Light"/>
                <a:cs typeface="Open Sans Light"/>
              </a:endParaRPr>
            </a:p>
          </p:txBody>
        </p:sp>
        <p:sp>
          <p:nvSpPr>
            <p:cNvPr id="135" name="TextBox 134"/>
            <p:cNvSpPr txBox="1"/>
            <p:nvPr/>
          </p:nvSpPr>
          <p:spPr>
            <a:xfrm>
              <a:off x="12298088" y="5137024"/>
              <a:ext cx="4947017" cy="1251075"/>
            </a:xfrm>
            <a:prstGeom prst="rect">
              <a:avLst/>
            </a:prstGeom>
            <a:noFill/>
          </p:spPr>
          <p:txBody>
            <a:bodyPr wrap="square" lIns="182843" tIns="91422" rIns="182843" bIns="91422" rtlCol="0">
              <a:spAutoFit/>
            </a:bodyPr>
            <a:lstStyle/>
            <a:p>
              <a:pPr>
                <a:lnSpc>
                  <a:spcPct val="130000"/>
                </a:lnSpc>
              </a:pPr>
              <a:r>
                <a:rPr lang="pt-BR" sz="1800" dirty="0">
                  <a:solidFill>
                    <a:schemeClr val="tx2"/>
                  </a:solidFill>
                  <a:latin typeface="Open Sans Light"/>
                  <a:cs typeface="Open Sans Light"/>
                </a:rPr>
                <a:t>Lorem ipsum dolor </a:t>
              </a:r>
              <a:r>
                <a:rPr lang="pt-BR" sz="1800" dirty="0">
                  <a:latin typeface="Open Sans Light"/>
                  <a:cs typeface="Open Sans Light"/>
                </a:rPr>
                <a:t>sit amet, consectetur adipiscing elit. Aliquam tincidunt ante nec sem congue convallis. </a:t>
              </a:r>
              <a:endParaRPr lang="en-US" sz="1800" dirty="0">
                <a:latin typeface="Open Sans Light"/>
                <a:cs typeface="Open Sans Light"/>
              </a:endParaRPr>
            </a:p>
          </p:txBody>
        </p:sp>
      </p:grpSp>
      <p:grpSp>
        <p:nvGrpSpPr>
          <p:cNvPr id="136" name="Group 135"/>
          <p:cNvGrpSpPr/>
          <p:nvPr/>
        </p:nvGrpSpPr>
        <p:grpSpPr>
          <a:xfrm>
            <a:off x="16782629" y="9786473"/>
            <a:ext cx="3207890" cy="1607256"/>
            <a:chOff x="1796811" y="4352016"/>
            <a:chExt cx="1603736" cy="803628"/>
          </a:xfrm>
        </p:grpSpPr>
        <p:grpSp>
          <p:nvGrpSpPr>
            <p:cNvPr id="137" name="Group 136"/>
            <p:cNvGrpSpPr/>
            <p:nvPr/>
          </p:nvGrpSpPr>
          <p:grpSpPr>
            <a:xfrm>
              <a:off x="1796811" y="4352016"/>
              <a:ext cx="1603736" cy="621719"/>
              <a:chOff x="1796811" y="4352016"/>
              <a:chExt cx="1603736" cy="621719"/>
            </a:xfrm>
          </p:grpSpPr>
          <p:grpSp>
            <p:nvGrpSpPr>
              <p:cNvPr id="139" name="Group 138"/>
              <p:cNvGrpSpPr/>
              <p:nvPr/>
            </p:nvGrpSpPr>
            <p:grpSpPr>
              <a:xfrm>
                <a:off x="1796811" y="4459323"/>
                <a:ext cx="233460" cy="503500"/>
                <a:chOff x="4395788" y="2198688"/>
                <a:chExt cx="344488" cy="742951"/>
              </a:xfrm>
              <a:solidFill>
                <a:schemeClr val="accent3"/>
              </a:solidFill>
            </p:grpSpPr>
            <p:sp>
              <p:nvSpPr>
                <p:cNvPr id="141" name="Oval 140"/>
                <p:cNvSpPr>
                  <a:spLocks noChangeArrowheads="1"/>
                </p:cNvSpPr>
                <p:nvPr/>
              </p:nvSpPr>
              <p:spPr bwMode="auto">
                <a:xfrm>
                  <a:off x="4511675" y="2198688"/>
                  <a:ext cx="109538" cy="112713"/>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sp>
              <p:nvSpPr>
                <p:cNvPr id="142"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grpSp>
          <p:sp>
            <p:nvSpPr>
              <p:cNvPr id="140"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tx1"/>
                    </a:solidFill>
                    <a:latin typeface="Open Sans Light"/>
                    <a:cs typeface="Open Sans Light"/>
                  </a:rPr>
                  <a:t>35%</a:t>
                </a:r>
                <a:endParaRPr lang="en-US" sz="5600" dirty="0">
                  <a:solidFill>
                    <a:schemeClr val="tx1"/>
                  </a:solidFill>
                  <a:latin typeface="Open Sans Light"/>
                  <a:cs typeface="Open Sans Light"/>
                </a:endParaRPr>
              </a:p>
            </p:txBody>
          </p:sp>
        </p:grpSp>
        <p:sp>
          <p:nvSpPr>
            <p:cNvPr id="138"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Open Sans Light"/>
                  <a:cs typeface="Open Sans Light"/>
                </a:rPr>
                <a:t>Female Users</a:t>
              </a:r>
            </a:p>
          </p:txBody>
        </p:sp>
      </p:grpSp>
      <p:grpSp>
        <p:nvGrpSpPr>
          <p:cNvPr id="143" name="Group 142"/>
          <p:cNvGrpSpPr/>
          <p:nvPr/>
        </p:nvGrpSpPr>
        <p:grpSpPr>
          <a:xfrm>
            <a:off x="19972404" y="9786468"/>
            <a:ext cx="2417975" cy="1606062"/>
            <a:chOff x="3532582" y="4352013"/>
            <a:chExt cx="1208830" cy="803031"/>
          </a:xfrm>
        </p:grpSpPr>
        <p:grpSp>
          <p:nvGrpSpPr>
            <p:cNvPr id="144" name="Group 143"/>
            <p:cNvGrpSpPr/>
            <p:nvPr/>
          </p:nvGrpSpPr>
          <p:grpSpPr>
            <a:xfrm>
              <a:off x="3532582" y="4352013"/>
              <a:ext cx="1204900" cy="621719"/>
              <a:chOff x="3532582" y="4352013"/>
              <a:chExt cx="1204900" cy="621719"/>
            </a:xfrm>
          </p:grpSpPr>
          <p:grpSp>
            <p:nvGrpSpPr>
              <p:cNvPr id="146" name="Group 145"/>
              <p:cNvGrpSpPr/>
              <p:nvPr/>
            </p:nvGrpSpPr>
            <p:grpSpPr>
              <a:xfrm>
                <a:off x="3532582" y="4443631"/>
                <a:ext cx="204213" cy="519412"/>
                <a:chOff x="4422775" y="2198688"/>
                <a:chExt cx="292100" cy="742950"/>
              </a:xfrm>
              <a:solidFill>
                <a:schemeClr val="accent2"/>
              </a:solidFill>
            </p:grpSpPr>
            <p:sp>
              <p:nvSpPr>
                <p:cNvPr id="148"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sp>
              <p:nvSpPr>
                <p:cNvPr id="149" name="Oval 13"/>
                <p:cNvSpPr>
                  <a:spLocks noChangeArrowheads="1"/>
                </p:cNvSpPr>
                <p:nvPr/>
              </p:nvSpPr>
              <p:spPr bwMode="auto">
                <a:xfrm>
                  <a:off x="4511675" y="2198688"/>
                  <a:ext cx="115888" cy="115888"/>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Light"/>
                    <a:cs typeface="Open Sans Light"/>
                  </a:endParaRPr>
                </a:p>
              </p:txBody>
            </p:sp>
          </p:grpSp>
          <p:sp>
            <p:nvSpPr>
              <p:cNvPr id="147" name="Content Placeholder 2"/>
              <p:cNvSpPr txBox="1">
                <a:spLocks/>
              </p:cNvSpPr>
              <p:nvPr/>
            </p:nvSpPr>
            <p:spPr>
              <a:xfrm>
                <a:off x="3730526" y="4352013"/>
                <a:ext cx="1006956"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accent3"/>
                    </a:solidFill>
                    <a:latin typeface="Open Sans Light"/>
                    <a:cs typeface="Open Sans Light"/>
                  </a:rPr>
                  <a:t>65%</a:t>
                </a:r>
                <a:endParaRPr lang="en-US" sz="5600" dirty="0">
                  <a:solidFill>
                    <a:schemeClr val="accent3"/>
                  </a:solidFill>
                  <a:latin typeface="Open Sans Light"/>
                  <a:cs typeface="Open Sans Light"/>
                </a:endParaRPr>
              </a:p>
            </p:txBody>
          </p:sp>
        </p:grpSp>
        <p:sp>
          <p:nvSpPr>
            <p:cNvPr id="145" name="Title 1"/>
            <p:cNvSpPr txBox="1">
              <a:spLocks/>
            </p:cNvSpPr>
            <p:nvPr/>
          </p:nvSpPr>
          <p:spPr>
            <a:xfrm>
              <a:off x="3744929" y="4662277"/>
              <a:ext cx="996483"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Open Sans Light"/>
                  <a:cs typeface="Open Sans Light"/>
                </a:rPr>
                <a:t>Male Users</a:t>
              </a:r>
            </a:p>
          </p:txBody>
        </p:sp>
      </p:grpSp>
      <p:grpSp>
        <p:nvGrpSpPr>
          <p:cNvPr id="151" name="Group 150"/>
          <p:cNvGrpSpPr/>
          <p:nvPr/>
        </p:nvGrpSpPr>
        <p:grpSpPr>
          <a:xfrm>
            <a:off x="16953066" y="7110964"/>
            <a:ext cx="5008244" cy="1997790"/>
            <a:chOff x="12238817" y="4362087"/>
            <a:chExt cx="5006288" cy="1997790"/>
          </a:xfrm>
        </p:grpSpPr>
        <p:sp>
          <p:nvSpPr>
            <p:cNvPr id="152" name="TextBox 151"/>
            <p:cNvSpPr txBox="1"/>
            <p:nvPr/>
          </p:nvSpPr>
          <p:spPr>
            <a:xfrm>
              <a:off x="12238817" y="4362087"/>
              <a:ext cx="4479022" cy="846349"/>
            </a:xfrm>
            <a:prstGeom prst="rect">
              <a:avLst/>
            </a:prstGeom>
            <a:noFill/>
          </p:spPr>
          <p:txBody>
            <a:bodyPr wrap="none" lIns="182843" tIns="91422" rIns="182843" bIns="91422" rtlCol="0">
              <a:spAutoFit/>
            </a:bodyPr>
            <a:lstStyle/>
            <a:p>
              <a:r>
                <a:rPr lang="id-ID" b="1" dirty="0" smtClean="0">
                  <a:latin typeface="Open Sans Light"/>
                  <a:cs typeface="Open Sans Light"/>
                </a:rPr>
                <a:t>MEXICO REGION</a:t>
              </a:r>
              <a:endParaRPr lang="id-ID" b="1" dirty="0">
                <a:latin typeface="Open Sans Light"/>
                <a:cs typeface="Open Sans Light"/>
              </a:endParaRPr>
            </a:p>
          </p:txBody>
        </p:sp>
        <p:sp>
          <p:nvSpPr>
            <p:cNvPr id="153" name="TextBox 152"/>
            <p:cNvSpPr txBox="1"/>
            <p:nvPr/>
          </p:nvSpPr>
          <p:spPr>
            <a:xfrm>
              <a:off x="12298088" y="5108802"/>
              <a:ext cx="4947017" cy="1251075"/>
            </a:xfrm>
            <a:prstGeom prst="rect">
              <a:avLst/>
            </a:prstGeom>
            <a:noFill/>
          </p:spPr>
          <p:txBody>
            <a:bodyPr wrap="square" lIns="182843" tIns="91422" rIns="182843" bIns="91422" rtlCol="0">
              <a:spAutoFit/>
            </a:bodyPr>
            <a:lstStyle/>
            <a:p>
              <a:pPr>
                <a:lnSpc>
                  <a:spcPct val="130000"/>
                </a:lnSpc>
              </a:pPr>
              <a:r>
                <a:rPr lang="pt-BR" sz="1800" dirty="0">
                  <a:solidFill>
                    <a:schemeClr val="tx2"/>
                  </a:solidFill>
                  <a:latin typeface="Open Sans Light"/>
                  <a:cs typeface="Open Sans Light"/>
                </a:rPr>
                <a:t>Lorem ipsum dolor </a:t>
              </a:r>
              <a:r>
                <a:rPr lang="pt-BR" sz="1800" dirty="0">
                  <a:latin typeface="Open Sans Light"/>
                  <a:cs typeface="Open Sans Light"/>
                </a:rPr>
                <a:t>sit amet, consectetur adipiscing elit. Aliquam tincidunt ante nec sem congue convallis. </a:t>
              </a:r>
              <a:endParaRPr lang="en-US" sz="1800" dirty="0">
                <a:latin typeface="Open Sans Light"/>
                <a:cs typeface="Open Sans Light"/>
              </a:endParaRPr>
            </a:p>
          </p:txBody>
        </p:sp>
      </p:grpSp>
      <p:sp>
        <p:nvSpPr>
          <p:cNvPr id="154" name="Freeform 249"/>
          <p:cNvSpPr>
            <a:spLocks noChangeAspect="1"/>
          </p:cNvSpPr>
          <p:nvPr/>
        </p:nvSpPr>
        <p:spPr bwMode="gray">
          <a:xfrm>
            <a:off x="10636453" y="3439130"/>
            <a:ext cx="3165851" cy="3646917"/>
          </a:xfrm>
          <a:custGeom>
            <a:avLst/>
            <a:gdLst/>
            <a:ahLst/>
            <a:cxnLst>
              <a:cxn ang="0">
                <a:pos x="598" y="69"/>
              </a:cxn>
              <a:cxn ang="0">
                <a:pos x="523" y="81"/>
              </a:cxn>
              <a:cxn ang="0">
                <a:pos x="572" y="165"/>
              </a:cxn>
              <a:cxn ang="0">
                <a:pos x="503" y="211"/>
              </a:cxn>
              <a:cxn ang="0">
                <a:pos x="408" y="243"/>
              </a:cxn>
              <a:cxn ang="0">
                <a:pos x="317" y="186"/>
              </a:cxn>
              <a:cxn ang="0">
                <a:pos x="225" y="231"/>
              </a:cxn>
              <a:cxn ang="0">
                <a:pos x="210" y="254"/>
              </a:cxn>
              <a:cxn ang="0">
                <a:pos x="220" y="460"/>
              </a:cxn>
              <a:cxn ang="0">
                <a:pos x="83" y="554"/>
              </a:cxn>
              <a:cxn ang="0">
                <a:pos x="0" y="698"/>
              </a:cxn>
              <a:cxn ang="0">
                <a:pos x="82" y="806"/>
              </a:cxn>
              <a:cxn ang="0">
                <a:pos x="180" y="853"/>
              </a:cxn>
              <a:cxn ang="0">
                <a:pos x="303" y="883"/>
              </a:cxn>
              <a:cxn ang="0">
                <a:pos x="468" y="840"/>
              </a:cxn>
              <a:cxn ang="0">
                <a:pos x="573" y="973"/>
              </a:cxn>
              <a:cxn ang="0">
                <a:pos x="720" y="1039"/>
              </a:cxn>
              <a:cxn ang="0">
                <a:pos x="749" y="1181"/>
              </a:cxn>
              <a:cxn ang="0">
                <a:pos x="863" y="1243"/>
              </a:cxn>
              <a:cxn ang="0">
                <a:pos x="872" y="1398"/>
              </a:cxn>
              <a:cxn ang="0">
                <a:pos x="901" y="1526"/>
              </a:cxn>
              <a:cxn ang="0">
                <a:pos x="1000" y="1613"/>
              </a:cxn>
              <a:cxn ang="0">
                <a:pos x="1059" y="1706"/>
              </a:cxn>
              <a:cxn ang="0">
                <a:pos x="1054" y="1841"/>
              </a:cxn>
              <a:cxn ang="0">
                <a:pos x="904" y="2000"/>
              </a:cxn>
              <a:cxn ang="0">
                <a:pos x="973" y="2055"/>
              </a:cxn>
              <a:cxn ang="0">
                <a:pos x="1052" y="2092"/>
              </a:cxn>
              <a:cxn ang="0">
                <a:pos x="1126" y="2180"/>
              </a:cxn>
              <a:cxn ang="0">
                <a:pos x="1156" y="2196"/>
              </a:cxn>
              <a:cxn ang="0">
                <a:pos x="1275" y="2045"/>
              </a:cxn>
              <a:cxn ang="0">
                <a:pos x="1377" y="1895"/>
              </a:cxn>
              <a:cxn ang="0">
                <a:pos x="1376" y="1762"/>
              </a:cxn>
              <a:cxn ang="0">
                <a:pos x="1474" y="1650"/>
              </a:cxn>
              <a:cxn ang="0">
                <a:pos x="1598" y="1588"/>
              </a:cxn>
              <a:cxn ang="0">
                <a:pos x="1657" y="1570"/>
              </a:cxn>
              <a:cxn ang="0">
                <a:pos x="1787" y="1512"/>
              </a:cxn>
              <a:cxn ang="0">
                <a:pos x="1868" y="1305"/>
              </a:cxn>
              <a:cxn ang="0">
                <a:pos x="1901" y="1102"/>
              </a:cxn>
              <a:cxn ang="0">
                <a:pos x="1975" y="947"/>
              </a:cxn>
              <a:cxn ang="0">
                <a:pos x="2115" y="776"/>
              </a:cxn>
              <a:cxn ang="0">
                <a:pos x="2040" y="565"/>
              </a:cxn>
              <a:cxn ang="0">
                <a:pos x="1896" y="463"/>
              </a:cxn>
              <a:cxn ang="0">
                <a:pos x="1659" y="413"/>
              </a:cxn>
              <a:cxn ang="0">
                <a:pos x="1605" y="404"/>
              </a:cxn>
              <a:cxn ang="0">
                <a:pos x="1561" y="364"/>
              </a:cxn>
              <a:cxn ang="0">
                <a:pos x="1403" y="342"/>
              </a:cxn>
              <a:cxn ang="0">
                <a:pos x="1344" y="419"/>
              </a:cxn>
              <a:cxn ang="0">
                <a:pos x="1277" y="387"/>
              </a:cxn>
              <a:cxn ang="0">
                <a:pos x="1238" y="381"/>
              </a:cxn>
              <a:cxn ang="0">
                <a:pos x="1261" y="339"/>
              </a:cxn>
              <a:cxn ang="0">
                <a:pos x="1231" y="308"/>
              </a:cxn>
              <a:cxn ang="0">
                <a:pos x="1312" y="195"/>
              </a:cxn>
              <a:cxn ang="0">
                <a:pos x="1247" y="69"/>
              </a:cxn>
              <a:cxn ang="0">
                <a:pos x="1141" y="170"/>
              </a:cxn>
              <a:cxn ang="0">
                <a:pos x="1034" y="149"/>
              </a:cxn>
              <a:cxn ang="0">
                <a:pos x="921" y="177"/>
              </a:cxn>
              <a:cxn ang="0">
                <a:pos x="812" y="213"/>
              </a:cxn>
              <a:cxn ang="0">
                <a:pos x="774" y="96"/>
              </a:cxn>
              <a:cxn ang="0">
                <a:pos x="755" y="0"/>
              </a:cxn>
            </a:cxnLst>
            <a:rect l="0" t="0" r="r" b="b"/>
            <a:pathLst>
              <a:path w="2135" h="2241">
                <a:moveTo>
                  <a:pt x="725" y="3"/>
                </a:moveTo>
                <a:lnTo>
                  <a:pt x="725" y="15"/>
                </a:lnTo>
                <a:lnTo>
                  <a:pt x="713" y="28"/>
                </a:lnTo>
                <a:lnTo>
                  <a:pt x="706" y="35"/>
                </a:lnTo>
                <a:lnTo>
                  <a:pt x="702" y="37"/>
                </a:lnTo>
                <a:lnTo>
                  <a:pt x="686" y="38"/>
                </a:lnTo>
                <a:lnTo>
                  <a:pt x="680" y="42"/>
                </a:lnTo>
                <a:lnTo>
                  <a:pt x="672" y="46"/>
                </a:lnTo>
                <a:lnTo>
                  <a:pt x="666" y="54"/>
                </a:lnTo>
                <a:lnTo>
                  <a:pt x="661" y="57"/>
                </a:lnTo>
                <a:lnTo>
                  <a:pt x="632" y="59"/>
                </a:lnTo>
                <a:lnTo>
                  <a:pt x="616" y="63"/>
                </a:lnTo>
                <a:lnTo>
                  <a:pt x="598" y="69"/>
                </a:lnTo>
                <a:lnTo>
                  <a:pt x="594" y="73"/>
                </a:lnTo>
                <a:lnTo>
                  <a:pt x="593" y="74"/>
                </a:lnTo>
                <a:lnTo>
                  <a:pt x="568" y="73"/>
                </a:lnTo>
                <a:lnTo>
                  <a:pt x="550" y="68"/>
                </a:lnTo>
                <a:lnTo>
                  <a:pt x="529" y="55"/>
                </a:lnTo>
                <a:lnTo>
                  <a:pt x="507" y="53"/>
                </a:lnTo>
                <a:lnTo>
                  <a:pt x="500" y="51"/>
                </a:lnTo>
                <a:lnTo>
                  <a:pt x="496" y="51"/>
                </a:lnTo>
                <a:lnTo>
                  <a:pt x="495" y="51"/>
                </a:lnTo>
                <a:lnTo>
                  <a:pt x="496" y="60"/>
                </a:lnTo>
                <a:lnTo>
                  <a:pt x="500" y="69"/>
                </a:lnTo>
                <a:lnTo>
                  <a:pt x="511" y="74"/>
                </a:lnTo>
                <a:lnTo>
                  <a:pt x="523" y="81"/>
                </a:lnTo>
                <a:lnTo>
                  <a:pt x="525" y="84"/>
                </a:lnTo>
                <a:lnTo>
                  <a:pt x="524" y="96"/>
                </a:lnTo>
                <a:lnTo>
                  <a:pt x="521" y="109"/>
                </a:lnTo>
                <a:lnTo>
                  <a:pt x="521" y="116"/>
                </a:lnTo>
                <a:lnTo>
                  <a:pt x="522" y="121"/>
                </a:lnTo>
                <a:lnTo>
                  <a:pt x="527" y="138"/>
                </a:lnTo>
                <a:lnTo>
                  <a:pt x="528" y="146"/>
                </a:lnTo>
                <a:lnTo>
                  <a:pt x="530" y="152"/>
                </a:lnTo>
                <a:lnTo>
                  <a:pt x="545" y="155"/>
                </a:lnTo>
                <a:lnTo>
                  <a:pt x="548" y="156"/>
                </a:lnTo>
                <a:lnTo>
                  <a:pt x="572" y="155"/>
                </a:lnTo>
                <a:lnTo>
                  <a:pt x="572" y="164"/>
                </a:lnTo>
                <a:lnTo>
                  <a:pt x="572" y="165"/>
                </a:lnTo>
                <a:lnTo>
                  <a:pt x="570" y="168"/>
                </a:lnTo>
                <a:lnTo>
                  <a:pt x="559" y="170"/>
                </a:lnTo>
                <a:lnTo>
                  <a:pt x="551" y="173"/>
                </a:lnTo>
                <a:lnTo>
                  <a:pt x="550" y="176"/>
                </a:lnTo>
                <a:lnTo>
                  <a:pt x="545" y="179"/>
                </a:lnTo>
                <a:lnTo>
                  <a:pt x="537" y="179"/>
                </a:lnTo>
                <a:lnTo>
                  <a:pt x="532" y="187"/>
                </a:lnTo>
                <a:lnTo>
                  <a:pt x="527" y="202"/>
                </a:lnTo>
                <a:lnTo>
                  <a:pt x="522" y="205"/>
                </a:lnTo>
                <a:lnTo>
                  <a:pt x="517" y="207"/>
                </a:lnTo>
                <a:lnTo>
                  <a:pt x="512" y="207"/>
                </a:lnTo>
                <a:lnTo>
                  <a:pt x="506" y="210"/>
                </a:lnTo>
                <a:lnTo>
                  <a:pt x="503" y="211"/>
                </a:lnTo>
                <a:lnTo>
                  <a:pt x="501" y="216"/>
                </a:lnTo>
                <a:lnTo>
                  <a:pt x="492" y="216"/>
                </a:lnTo>
                <a:lnTo>
                  <a:pt x="480" y="221"/>
                </a:lnTo>
                <a:lnTo>
                  <a:pt x="478" y="221"/>
                </a:lnTo>
                <a:lnTo>
                  <a:pt x="470" y="225"/>
                </a:lnTo>
                <a:lnTo>
                  <a:pt x="462" y="229"/>
                </a:lnTo>
                <a:lnTo>
                  <a:pt x="457" y="232"/>
                </a:lnTo>
                <a:lnTo>
                  <a:pt x="449" y="240"/>
                </a:lnTo>
                <a:lnTo>
                  <a:pt x="447" y="241"/>
                </a:lnTo>
                <a:lnTo>
                  <a:pt x="428" y="245"/>
                </a:lnTo>
                <a:lnTo>
                  <a:pt x="411" y="245"/>
                </a:lnTo>
                <a:lnTo>
                  <a:pt x="409" y="243"/>
                </a:lnTo>
                <a:lnTo>
                  <a:pt x="408" y="243"/>
                </a:lnTo>
                <a:lnTo>
                  <a:pt x="394" y="235"/>
                </a:lnTo>
                <a:lnTo>
                  <a:pt x="390" y="231"/>
                </a:lnTo>
                <a:lnTo>
                  <a:pt x="387" y="226"/>
                </a:lnTo>
                <a:lnTo>
                  <a:pt x="384" y="221"/>
                </a:lnTo>
                <a:lnTo>
                  <a:pt x="379" y="214"/>
                </a:lnTo>
                <a:lnTo>
                  <a:pt x="379" y="216"/>
                </a:lnTo>
                <a:lnTo>
                  <a:pt x="368" y="221"/>
                </a:lnTo>
                <a:lnTo>
                  <a:pt x="362" y="192"/>
                </a:lnTo>
                <a:lnTo>
                  <a:pt x="354" y="181"/>
                </a:lnTo>
                <a:lnTo>
                  <a:pt x="349" y="176"/>
                </a:lnTo>
                <a:lnTo>
                  <a:pt x="338" y="176"/>
                </a:lnTo>
                <a:lnTo>
                  <a:pt x="319" y="186"/>
                </a:lnTo>
                <a:lnTo>
                  <a:pt x="317" y="186"/>
                </a:lnTo>
                <a:lnTo>
                  <a:pt x="313" y="179"/>
                </a:lnTo>
                <a:lnTo>
                  <a:pt x="309" y="177"/>
                </a:lnTo>
                <a:lnTo>
                  <a:pt x="307" y="177"/>
                </a:lnTo>
                <a:lnTo>
                  <a:pt x="303" y="182"/>
                </a:lnTo>
                <a:lnTo>
                  <a:pt x="302" y="188"/>
                </a:lnTo>
                <a:lnTo>
                  <a:pt x="298" y="192"/>
                </a:lnTo>
                <a:lnTo>
                  <a:pt x="218" y="192"/>
                </a:lnTo>
                <a:lnTo>
                  <a:pt x="217" y="191"/>
                </a:lnTo>
                <a:lnTo>
                  <a:pt x="217" y="222"/>
                </a:lnTo>
                <a:lnTo>
                  <a:pt x="217" y="222"/>
                </a:lnTo>
                <a:lnTo>
                  <a:pt x="217" y="225"/>
                </a:lnTo>
                <a:lnTo>
                  <a:pt x="221" y="226"/>
                </a:lnTo>
                <a:lnTo>
                  <a:pt x="225" y="231"/>
                </a:lnTo>
                <a:lnTo>
                  <a:pt x="232" y="231"/>
                </a:lnTo>
                <a:lnTo>
                  <a:pt x="234" y="229"/>
                </a:lnTo>
                <a:lnTo>
                  <a:pt x="244" y="227"/>
                </a:lnTo>
                <a:lnTo>
                  <a:pt x="249" y="235"/>
                </a:lnTo>
                <a:lnTo>
                  <a:pt x="250" y="242"/>
                </a:lnTo>
                <a:lnTo>
                  <a:pt x="254" y="252"/>
                </a:lnTo>
                <a:lnTo>
                  <a:pt x="254" y="253"/>
                </a:lnTo>
                <a:lnTo>
                  <a:pt x="249" y="254"/>
                </a:lnTo>
                <a:lnTo>
                  <a:pt x="248" y="252"/>
                </a:lnTo>
                <a:lnTo>
                  <a:pt x="244" y="251"/>
                </a:lnTo>
                <a:lnTo>
                  <a:pt x="234" y="249"/>
                </a:lnTo>
                <a:lnTo>
                  <a:pt x="227" y="252"/>
                </a:lnTo>
                <a:lnTo>
                  <a:pt x="210" y="254"/>
                </a:lnTo>
                <a:lnTo>
                  <a:pt x="205" y="257"/>
                </a:lnTo>
                <a:lnTo>
                  <a:pt x="205" y="295"/>
                </a:lnTo>
                <a:lnTo>
                  <a:pt x="210" y="300"/>
                </a:lnTo>
                <a:lnTo>
                  <a:pt x="222" y="310"/>
                </a:lnTo>
                <a:lnTo>
                  <a:pt x="228" y="316"/>
                </a:lnTo>
                <a:lnTo>
                  <a:pt x="233" y="326"/>
                </a:lnTo>
                <a:lnTo>
                  <a:pt x="240" y="354"/>
                </a:lnTo>
                <a:lnTo>
                  <a:pt x="239" y="360"/>
                </a:lnTo>
                <a:lnTo>
                  <a:pt x="238" y="370"/>
                </a:lnTo>
                <a:lnTo>
                  <a:pt x="228" y="433"/>
                </a:lnTo>
                <a:lnTo>
                  <a:pt x="227" y="434"/>
                </a:lnTo>
                <a:lnTo>
                  <a:pt x="223" y="452"/>
                </a:lnTo>
                <a:lnTo>
                  <a:pt x="220" y="460"/>
                </a:lnTo>
                <a:lnTo>
                  <a:pt x="218" y="472"/>
                </a:lnTo>
                <a:lnTo>
                  <a:pt x="217" y="475"/>
                </a:lnTo>
                <a:lnTo>
                  <a:pt x="216" y="483"/>
                </a:lnTo>
                <a:lnTo>
                  <a:pt x="213" y="498"/>
                </a:lnTo>
                <a:lnTo>
                  <a:pt x="211" y="504"/>
                </a:lnTo>
                <a:lnTo>
                  <a:pt x="210" y="511"/>
                </a:lnTo>
                <a:lnTo>
                  <a:pt x="209" y="514"/>
                </a:lnTo>
                <a:lnTo>
                  <a:pt x="202" y="517"/>
                </a:lnTo>
                <a:lnTo>
                  <a:pt x="182" y="516"/>
                </a:lnTo>
                <a:lnTo>
                  <a:pt x="169" y="521"/>
                </a:lnTo>
                <a:lnTo>
                  <a:pt x="118" y="536"/>
                </a:lnTo>
                <a:lnTo>
                  <a:pt x="99" y="543"/>
                </a:lnTo>
                <a:lnTo>
                  <a:pt x="83" y="554"/>
                </a:lnTo>
                <a:lnTo>
                  <a:pt x="72" y="563"/>
                </a:lnTo>
                <a:lnTo>
                  <a:pt x="59" y="579"/>
                </a:lnTo>
                <a:lnTo>
                  <a:pt x="50" y="591"/>
                </a:lnTo>
                <a:lnTo>
                  <a:pt x="41" y="607"/>
                </a:lnTo>
                <a:lnTo>
                  <a:pt x="39" y="613"/>
                </a:lnTo>
                <a:lnTo>
                  <a:pt x="39" y="643"/>
                </a:lnTo>
                <a:lnTo>
                  <a:pt x="30" y="644"/>
                </a:lnTo>
                <a:lnTo>
                  <a:pt x="21" y="646"/>
                </a:lnTo>
                <a:lnTo>
                  <a:pt x="17" y="651"/>
                </a:lnTo>
                <a:lnTo>
                  <a:pt x="13" y="668"/>
                </a:lnTo>
                <a:lnTo>
                  <a:pt x="1" y="690"/>
                </a:lnTo>
                <a:lnTo>
                  <a:pt x="0" y="694"/>
                </a:lnTo>
                <a:lnTo>
                  <a:pt x="0" y="698"/>
                </a:lnTo>
                <a:lnTo>
                  <a:pt x="11" y="721"/>
                </a:lnTo>
                <a:lnTo>
                  <a:pt x="13" y="733"/>
                </a:lnTo>
                <a:lnTo>
                  <a:pt x="14" y="737"/>
                </a:lnTo>
                <a:lnTo>
                  <a:pt x="23" y="748"/>
                </a:lnTo>
                <a:lnTo>
                  <a:pt x="27" y="756"/>
                </a:lnTo>
                <a:lnTo>
                  <a:pt x="39" y="769"/>
                </a:lnTo>
                <a:lnTo>
                  <a:pt x="49" y="775"/>
                </a:lnTo>
                <a:lnTo>
                  <a:pt x="50" y="784"/>
                </a:lnTo>
                <a:lnTo>
                  <a:pt x="44" y="794"/>
                </a:lnTo>
                <a:lnTo>
                  <a:pt x="45" y="797"/>
                </a:lnTo>
                <a:lnTo>
                  <a:pt x="57" y="801"/>
                </a:lnTo>
                <a:lnTo>
                  <a:pt x="77" y="802"/>
                </a:lnTo>
                <a:lnTo>
                  <a:pt x="82" y="806"/>
                </a:lnTo>
                <a:lnTo>
                  <a:pt x="86" y="811"/>
                </a:lnTo>
                <a:lnTo>
                  <a:pt x="88" y="822"/>
                </a:lnTo>
                <a:lnTo>
                  <a:pt x="91" y="826"/>
                </a:lnTo>
                <a:lnTo>
                  <a:pt x="104" y="829"/>
                </a:lnTo>
                <a:lnTo>
                  <a:pt x="119" y="830"/>
                </a:lnTo>
                <a:lnTo>
                  <a:pt x="127" y="829"/>
                </a:lnTo>
                <a:lnTo>
                  <a:pt x="145" y="819"/>
                </a:lnTo>
                <a:lnTo>
                  <a:pt x="167" y="803"/>
                </a:lnTo>
                <a:lnTo>
                  <a:pt x="177" y="794"/>
                </a:lnTo>
                <a:lnTo>
                  <a:pt x="180" y="792"/>
                </a:lnTo>
                <a:lnTo>
                  <a:pt x="180" y="795"/>
                </a:lnTo>
                <a:lnTo>
                  <a:pt x="180" y="849"/>
                </a:lnTo>
                <a:lnTo>
                  <a:pt x="180" y="853"/>
                </a:lnTo>
                <a:lnTo>
                  <a:pt x="180" y="882"/>
                </a:lnTo>
                <a:lnTo>
                  <a:pt x="183" y="886"/>
                </a:lnTo>
                <a:lnTo>
                  <a:pt x="189" y="889"/>
                </a:lnTo>
                <a:lnTo>
                  <a:pt x="194" y="889"/>
                </a:lnTo>
                <a:lnTo>
                  <a:pt x="201" y="887"/>
                </a:lnTo>
                <a:lnTo>
                  <a:pt x="201" y="887"/>
                </a:lnTo>
                <a:lnTo>
                  <a:pt x="209" y="883"/>
                </a:lnTo>
                <a:lnTo>
                  <a:pt x="226" y="882"/>
                </a:lnTo>
                <a:lnTo>
                  <a:pt x="228" y="880"/>
                </a:lnTo>
                <a:lnTo>
                  <a:pt x="236" y="880"/>
                </a:lnTo>
                <a:lnTo>
                  <a:pt x="254" y="886"/>
                </a:lnTo>
                <a:lnTo>
                  <a:pt x="295" y="887"/>
                </a:lnTo>
                <a:lnTo>
                  <a:pt x="303" y="883"/>
                </a:lnTo>
                <a:lnTo>
                  <a:pt x="308" y="880"/>
                </a:lnTo>
                <a:lnTo>
                  <a:pt x="334" y="871"/>
                </a:lnTo>
                <a:lnTo>
                  <a:pt x="341" y="867"/>
                </a:lnTo>
                <a:lnTo>
                  <a:pt x="366" y="845"/>
                </a:lnTo>
                <a:lnTo>
                  <a:pt x="383" y="826"/>
                </a:lnTo>
                <a:lnTo>
                  <a:pt x="389" y="819"/>
                </a:lnTo>
                <a:lnTo>
                  <a:pt x="405" y="816"/>
                </a:lnTo>
                <a:lnTo>
                  <a:pt x="411" y="816"/>
                </a:lnTo>
                <a:lnTo>
                  <a:pt x="438" y="812"/>
                </a:lnTo>
                <a:lnTo>
                  <a:pt x="457" y="813"/>
                </a:lnTo>
                <a:lnTo>
                  <a:pt x="460" y="816"/>
                </a:lnTo>
                <a:lnTo>
                  <a:pt x="465" y="823"/>
                </a:lnTo>
                <a:lnTo>
                  <a:pt x="468" y="840"/>
                </a:lnTo>
                <a:lnTo>
                  <a:pt x="468" y="872"/>
                </a:lnTo>
                <a:lnTo>
                  <a:pt x="467" y="882"/>
                </a:lnTo>
                <a:lnTo>
                  <a:pt x="462" y="889"/>
                </a:lnTo>
                <a:lnTo>
                  <a:pt x="460" y="893"/>
                </a:lnTo>
                <a:lnTo>
                  <a:pt x="459" y="900"/>
                </a:lnTo>
                <a:lnTo>
                  <a:pt x="465" y="924"/>
                </a:lnTo>
                <a:lnTo>
                  <a:pt x="474" y="937"/>
                </a:lnTo>
                <a:lnTo>
                  <a:pt x="481" y="943"/>
                </a:lnTo>
                <a:lnTo>
                  <a:pt x="508" y="963"/>
                </a:lnTo>
                <a:lnTo>
                  <a:pt x="521" y="967"/>
                </a:lnTo>
                <a:lnTo>
                  <a:pt x="538" y="969"/>
                </a:lnTo>
                <a:lnTo>
                  <a:pt x="557" y="969"/>
                </a:lnTo>
                <a:lnTo>
                  <a:pt x="573" y="973"/>
                </a:lnTo>
                <a:lnTo>
                  <a:pt x="580" y="979"/>
                </a:lnTo>
                <a:lnTo>
                  <a:pt x="582" y="983"/>
                </a:lnTo>
                <a:lnTo>
                  <a:pt x="589" y="991"/>
                </a:lnTo>
                <a:lnTo>
                  <a:pt x="597" y="995"/>
                </a:lnTo>
                <a:lnTo>
                  <a:pt x="635" y="1005"/>
                </a:lnTo>
                <a:lnTo>
                  <a:pt x="651" y="1020"/>
                </a:lnTo>
                <a:lnTo>
                  <a:pt x="656" y="1023"/>
                </a:lnTo>
                <a:lnTo>
                  <a:pt x="666" y="1023"/>
                </a:lnTo>
                <a:lnTo>
                  <a:pt x="675" y="1021"/>
                </a:lnTo>
                <a:lnTo>
                  <a:pt x="680" y="1021"/>
                </a:lnTo>
                <a:lnTo>
                  <a:pt x="693" y="1023"/>
                </a:lnTo>
                <a:lnTo>
                  <a:pt x="712" y="1034"/>
                </a:lnTo>
                <a:lnTo>
                  <a:pt x="720" y="1039"/>
                </a:lnTo>
                <a:lnTo>
                  <a:pt x="726" y="1050"/>
                </a:lnTo>
                <a:lnTo>
                  <a:pt x="731" y="1065"/>
                </a:lnTo>
                <a:lnTo>
                  <a:pt x="732" y="1080"/>
                </a:lnTo>
                <a:lnTo>
                  <a:pt x="736" y="1088"/>
                </a:lnTo>
                <a:lnTo>
                  <a:pt x="739" y="1093"/>
                </a:lnTo>
                <a:lnTo>
                  <a:pt x="739" y="1102"/>
                </a:lnTo>
                <a:lnTo>
                  <a:pt x="737" y="1119"/>
                </a:lnTo>
                <a:lnTo>
                  <a:pt x="729" y="1120"/>
                </a:lnTo>
                <a:lnTo>
                  <a:pt x="729" y="1124"/>
                </a:lnTo>
                <a:lnTo>
                  <a:pt x="729" y="1129"/>
                </a:lnTo>
                <a:lnTo>
                  <a:pt x="736" y="1145"/>
                </a:lnTo>
                <a:lnTo>
                  <a:pt x="743" y="1168"/>
                </a:lnTo>
                <a:lnTo>
                  <a:pt x="749" y="1181"/>
                </a:lnTo>
                <a:lnTo>
                  <a:pt x="764" y="1181"/>
                </a:lnTo>
                <a:lnTo>
                  <a:pt x="775" y="1182"/>
                </a:lnTo>
                <a:lnTo>
                  <a:pt x="788" y="1182"/>
                </a:lnTo>
                <a:lnTo>
                  <a:pt x="793" y="1184"/>
                </a:lnTo>
                <a:lnTo>
                  <a:pt x="836" y="1184"/>
                </a:lnTo>
                <a:lnTo>
                  <a:pt x="841" y="1185"/>
                </a:lnTo>
                <a:lnTo>
                  <a:pt x="844" y="1188"/>
                </a:lnTo>
                <a:lnTo>
                  <a:pt x="846" y="1193"/>
                </a:lnTo>
                <a:lnTo>
                  <a:pt x="844" y="1203"/>
                </a:lnTo>
                <a:lnTo>
                  <a:pt x="841" y="1211"/>
                </a:lnTo>
                <a:lnTo>
                  <a:pt x="841" y="1217"/>
                </a:lnTo>
                <a:lnTo>
                  <a:pt x="846" y="1237"/>
                </a:lnTo>
                <a:lnTo>
                  <a:pt x="863" y="1243"/>
                </a:lnTo>
                <a:lnTo>
                  <a:pt x="866" y="1246"/>
                </a:lnTo>
                <a:lnTo>
                  <a:pt x="871" y="1260"/>
                </a:lnTo>
                <a:lnTo>
                  <a:pt x="881" y="1279"/>
                </a:lnTo>
                <a:lnTo>
                  <a:pt x="883" y="1289"/>
                </a:lnTo>
                <a:lnTo>
                  <a:pt x="883" y="1312"/>
                </a:lnTo>
                <a:lnTo>
                  <a:pt x="882" y="1341"/>
                </a:lnTo>
                <a:lnTo>
                  <a:pt x="881" y="1345"/>
                </a:lnTo>
                <a:lnTo>
                  <a:pt x="876" y="1356"/>
                </a:lnTo>
                <a:lnTo>
                  <a:pt x="871" y="1367"/>
                </a:lnTo>
                <a:lnTo>
                  <a:pt x="869" y="1373"/>
                </a:lnTo>
                <a:lnTo>
                  <a:pt x="869" y="1381"/>
                </a:lnTo>
                <a:lnTo>
                  <a:pt x="871" y="1386"/>
                </a:lnTo>
                <a:lnTo>
                  <a:pt x="872" y="1398"/>
                </a:lnTo>
                <a:lnTo>
                  <a:pt x="871" y="1399"/>
                </a:lnTo>
                <a:lnTo>
                  <a:pt x="863" y="1402"/>
                </a:lnTo>
                <a:lnTo>
                  <a:pt x="862" y="1403"/>
                </a:lnTo>
                <a:lnTo>
                  <a:pt x="861" y="1408"/>
                </a:lnTo>
                <a:lnTo>
                  <a:pt x="861" y="1410"/>
                </a:lnTo>
                <a:lnTo>
                  <a:pt x="868" y="1424"/>
                </a:lnTo>
                <a:lnTo>
                  <a:pt x="869" y="1426"/>
                </a:lnTo>
                <a:lnTo>
                  <a:pt x="871" y="1474"/>
                </a:lnTo>
                <a:lnTo>
                  <a:pt x="869" y="1507"/>
                </a:lnTo>
                <a:lnTo>
                  <a:pt x="873" y="1516"/>
                </a:lnTo>
                <a:lnTo>
                  <a:pt x="879" y="1518"/>
                </a:lnTo>
                <a:lnTo>
                  <a:pt x="894" y="1522"/>
                </a:lnTo>
                <a:lnTo>
                  <a:pt x="901" y="1526"/>
                </a:lnTo>
                <a:lnTo>
                  <a:pt x="919" y="1528"/>
                </a:lnTo>
                <a:lnTo>
                  <a:pt x="931" y="1528"/>
                </a:lnTo>
                <a:lnTo>
                  <a:pt x="943" y="1527"/>
                </a:lnTo>
                <a:lnTo>
                  <a:pt x="948" y="1524"/>
                </a:lnTo>
                <a:lnTo>
                  <a:pt x="957" y="1521"/>
                </a:lnTo>
                <a:lnTo>
                  <a:pt x="963" y="1526"/>
                </a:lnTo>
                <a:lnTo>
                  <a:pt x="986" y="1533"/>
                </a:lnTo>
                <a:lnTo>
                  <a:pt x="992" y="1542"/>
                </a:lnTo>
                <a:lnTo>
                  <a:pt x="994" y="1548"/>
                </a:lnTo>
                <a:lnTo>
                  <a:pt x="996" y="1571"/>
                </a:lnTo>
                <a:lnTo>
                  <a:pt x="1000" y="1583"/>
                </a:lnTo>
                <a:lnTo>
                  <a:pt x="998" y="1608"/>
                </a:lnTo>
                <a:lnTo>
                  <a:pt x="1000" y="1613"/>
                </a:lnTo>
                <a:lnTo>
                  <a:pt x="1006" y="1620"/>
                </a:lnTo>
                <a:lnTo>
                  <a:pt x="1013" y="1625"/>
                </a:lnTo>
                <a:lnTo>
                  <a:pt x="1019" y="1628"/>
                </a:lnTo>
                <a:lnTo>
                  <a:pt x="1029" y="1628"/>
                </a:lnTo>
                <a:lnTo>
                  <a:pt x="1035" y="1625"/>
                </a:lnTo>
                <a:lnTo>
                  <a:pt x="1048" y="1625"/>
                </a:lnTo>
                <a:lnTo>
                  <a:pt x="1057" y="1623"/>
                </a:lnTo>
                <a:lnTo>
                  <a:pt x="1062" y="1628"/>
                </a:lnTo>
                <a:lnTo>
                  <a:pt x="1067" y="1636"/>
                </a:lnTo>
                <a:lnTo>
                  <a:pt x="1067" y="1661"/>
                </a:lnTo>
                <a:lnTo>
                  <a:pt x="1066" y="1664"/>
                </a:lnTo>
                <a:lnTo>
                  <a:pt x="1062" y="1680"/>
                </a:lnTo>
                <a:lnTo>
                  <a:pt x="1059" y="1706"/>
                </a:lnTo>
                <a:lnTo>
                  <a:pt x="1057" y="1726"/>
                </a:lnTo>
                <a:lnTo>
                  <a:pt x="1066" y="1726"/>
                </a:lnTo>
                <a:lnTo>
                  <a:pt x="1070" y="1725"/>
                </a:lnTo>
                <a:lnTo>
                  <a:pt x="1084" y="1725"/>
                </a:lnTo>
                <a:lnTo>
                  <a:pt x="1091" y="1732"/>
                </a:lnTo>
                <a:lnTo>
                  <a:pt x="1103" y="1771"/>
                </a:lnTo>
                <a:lnTo>
                  <a:pt x="1103" y="1803"/>
                </a:lnTo>
                <a:lnTo>
                  <a:pt x="1102" y="1814"/>
                </a:lnTo>
                <a:lnTo>
                  <a:pt x="1099" y="1818"/>
                </a:lnTo>
                <a:lnTo>
                  <a:pt x="1097" y="1822"/>
                </a:lnTo>
                <a:lnTo>
                  <a:pt x="1073" y="1838"/>
                </a:lnTo>
                <a:lnTo>
                  <a:pt x="1066" y="1840"/>
                </a:lnTo>
                <a:lnTo>
                  <a:pt x="1054" y="1841"/>
                </a:lnTo>
                <a:lnTo>
                  <a:pt x="1046" y="1845"/>
                </a:lnTo>
                <a:lnTo>
                  <a:pt x="1037" y="1857"/>
                </a:lnTo>
                <a:lnTo>
                  <a:pt x="1028" y="1867"/>
                </a:lnTo>
                <a:lnTo>
                  <a:pt x="984" y="1905"/>
                </a:lnTo>
                <a:lnTo>
                  <a:pt x="982" y="1909"/>
                </a:lnTo>
                <a:lnTo>
                  <a:pt x="978" y="1916"/>
                </a:lnTo>
                <a:lnTo>
                  <a:pt x="958" y="1941"/>
                </a:lnTo>
                <a:lnTo>
                  <a:pt x="955" y="1947"/>
                </a:lnTo>
                <a:lnTo>
                  <a:pt x="937" y="1968"/>
                </a:lnTo>
                <a:lnTo>
                  <a:pt x="922" y="1980"/>
                </a:lnTo>
                <a:lnTo>
                  <a:pt x="915" y="1989"/>
                </a:lnTo>
                <a:lnTo>
                  <a:pt x="906" y="1995"/>
                </a:lnTo>
                <a:lnTo>
                  <a:pt x="904" y="2000"/>
                </a:lnTo>
                <a:lnTo>
                  <a:pt x="895" y="2010"/>
                </a:lnTo>
                <a:lnTo>
                  <a:pt x="885" y="2015"/>
                </a:lnTo>
                <a:lnTo>
                  <a:pt x="904" y="2017"/>
                </a:lnTo>
                <a:lnTo>
                  <a:pt x="911" y="2013"/>
                </a:lnTo>
                <a:lnTo>
                  <a:pt x="915" y="2007"/>
                </a:lnTo>
                <a:lnTo>
                  <a:pt x="920" y="2005"/>
                </a:lnTo>
                <a:lnTo>
                  <a:pt x="925" y="2005"/>
                </a:lnTo>
                <a:lnTo>
                  <a:pt x="931" y="2007"/>
                </a:lnTo>
                <a:lnTo>
                  <a:pt x="943" y="2017"/>
                </a:lnTo>
                <a:lnTo>
                  <a:pt x="948" y="2022"/>
                </a:lnTo>
                <a:lnTo>
                  <a:pt x="959" y="2032"/>
                </a:lnTo>
                <a:lnTo>
                  <a:pt x="968" y="2040"/>
                </a:lnTo>
                <a:lnTo>
                  <a:pt x="973" y="2055"/>
                </a:lnTo>
                <a:lnTo>
                  <a:pt x="974" y="2064"/>
                </a:lnTo>
                <a:lnTo>
                  <a:pt x="982" y="2065"/>
                </a:lnTo>
                <a:lnTo>
                  <a:pt x="986" y="2064"/>
                </a:lnTo>
                <a:lnTo>
                  <a:pt x="1000" y="2053"/>
                </a:lnTo>
                <a:lnTo>
                  <a:pt x="1005" y="2056"/>
                </a:lnTo>
                <a:lnTo>
                  <a:pt x="1006" y="2060"/>
                </a:lnTo>
                <a:lnTo>
                  <a:pt x="1011" y="2070"/>
                </a:lnTo>
                <a:lnTo>
                  <a:pt x="1018" y="2078"/>
                </a:lnTo>
                <a:lnTo>
                  <a:pt x="1021" y="2081"/>
                </a:lnTo>
                <a:lnTo>
                  <a:pt x="1025" y="2082"/>
                </a:lnTo>
                <a:lnTo>
                  <a:pt x="1033" y="2082"/>
                </a:lnTo>
                <a:lnTo>
                  <a:pt x="1040" y="2091"/>
                </a:lnTo>
                <a:lnTo>
                  <a:pt x="1052" y="2092"/>
                </a:lnTo>
                <a:lnTo>
                  <a:pt x="1055" y="2096"/>
                </a:lnTo>
                <a:lnTo>
                  <a:pt x="1062" y="2107"/>
                </a:lnTo>
                <a:lnTo>
                  <a:pt x="1068" y="2112"/>
                </a:lnTo>
                <a:lnTo>
                  <a:pt x="1077" y="2117"/>
                </a:lnTo>
                <a:lnTo>
                  <a:pt x="1082" y="2118"/>
                </a:lnTo>
                <a:lnTo>
                  <a:pt x="1097" y="2125"/>
                </a:lnTo>
                <a:lnTo>
                  <a:pt x="1100" y="2131"/>
                </a:lnTo>
                <a:lnTo>
                  <a:pt x="1104" y="2150"/>
                </a:lnTo>
                <a:lnTo>
                  <a:pt x="1107" y="2153"/>
                </a:lnTo>
                <a:lnTo>
                  <a:pt x="1127" y="2168"/>
                </a:lnTo>
                <a:lnTo>
                  <a:pt x="1132" y="2177"/>
                </a:lnTo>
                <a:lnTo>
                  <a:pt x="1131" y="2179"/>
                </a:lnTo>
                <a:lnTo>
                  <a:pt x="1126" y="2180"/>
                </a:lnTo>
                <a:lnTo>
                  <a:pt x="1124" y="2188"/>
                </a:lnTo>
                <a:lnTo>
                  <a:pt x="1121" y="2189"/>
                </a:lnTo>
                <a:lnTo>
                  <a:pt x="1116" y="2196"/>
                </a:lnTo>
                <a:lnTo>
                  <a:pt x="1114" y="2204"/>
                </a:lnTo>
                <a:lnTo>
                  <a:pt x="1114" y="2220"/>
                </a:lnTo>
                <a:lnTo>
                  <a:pt x="1111" y="2234"/>
                </a:lnTo>
                <a:lnTo>
                  <a:pt x="1113" y="2236"/>
                </a:lnTo>
                <a:lnTo>
                  <a:pt x="1116" y="2241"/>
                </a:lnTo>
                <a:lnTo>
                  <a:pt x="1116" y="2237"/>
                </a:lnTo>
                <a:lnTo>
                  <a:pt x="1121" y="2232"/>
                </a:lnTo>
                <a:lnTo>
                  <a:pt x="1130" y="2227"/>
                </a:lnTo>
                <a:lnTo>
                  <a:pt x="1145" y="2215"/>
                </a:lnTo>
                <a:lnTo>
                  <a:pt x="1156" y="2196"/>
                </a:lnTo>
                <a:lnTo>
                  <a:pt x="1167" y="2184"/>
                </a:lnTo>
                <a:lnTo>
                  <a:pt x="1173" y="2156"/>
                </a:lnTo>
                <a:lnTo>
                  <a:pt x="1178" y="2148"/>
                </a:lnTo>
                <a:lnTo>
                  <a:pt x="1193" y="2132"/>
                </a:lnTo>
                <a:lnTo>
                  <a:pt x="1199" y="2129"/>
                </a:lnTo>
                <a:lnTo>
                  <a:pt x="1221" y="2112"/>
                </a:lnTo>
                <a:lnTo>
                  <a:pt x="1229" y="2108"/>
                </a:lnTo>
                <a:lnTo>
                  <a:pt x="1238" y="2102"/>
                </a:lnTo>
                <a:lnTo>
                  <a:pt x="1244" y="2096"/>
                </a:lnTo>
                <a:lnTo>
                  <a:pt x="1247" y="2088"/>
                </a:lnTo>
                <a:lnTo>
                  <a:pt x="1253" y="2078"/>
                </a:lnTo>
                <a:lnTo>
                  <a:pt x="1267" y="2059"/>
                </a:lnTo>
                <a:lnTo>
                  <a:pt x="1275" y="2045"/>
                </a:lnTo>
                <a:lnTo>
                  <a:pt x="1286" y="2032"/>
                </a:lnTo>
                <a:lnTo>
                  <a:pt x="1291" y="2010"/>
                </a:lnTo>
                <a:lnTo>
                  <a:pt x="1303" y="1981"/>
                </a:lnTo>
                <a:lnTo>
                  <a:pt x="1309" y="1973"/>
                </a:lnTo>
                <a:lnTo>
                  <a:pt x="1314" y="1963"/>
                </a:lnTo>
                <a:lnTo>
                  <a:pt x="1318" y="1956"/>
                </a:lnTo>
                <a:lnTo>
                  <a:pt x="1324" y="1951"/>
                </a:lnTo>
                <a:lnTo>
                  <a:pt x="1339" y="1930"/>
                </a:lnTo>
                <a:lnTo>
                  <a:pt x="1346" y="1922"/>
                </a:lnTo>
                <a:lnTo>
                  <a:pt x="1352" y="1919"/>
                </a:lnTo>
                <a:lnTo>
                  <a:pt x="1363" y="1915"/>
                </a:lnTo>
                <a:lnTo>
                  <a:pt x="1368" y="1902"/>
                </a:lnTo>
                <a:lnTo>
                  <a:pt x="1377" y="1895"/>
                </a:lnTo>
                <a:lnTo>
                  <a:pt x="1380" y="1873"/>
                </a:lnTo>
                <a:lnTo>
                  <a:pt x="1382" y="1834"/>
                </a:lnTo>
                <a:lnTo>
                  <a:pt x="1384" y="1829"/>
                </a:lnTo>
                <a:lnTo>
                  <a:pt x="1390" y="1829"/>
                </a:lnTo>
                <a:lnTo>
                  <a:pt x="1392" y="1825"/>
                </a:lnTo>
                <a:lnTo>
                  <a:pt x="1389" y="1820"/>
                </a:lnTo>
                <a:lnTo>
                  <a:pt x="1382" y="1813"/>
                </a:lnTo>
                <a:lnTo>
                  <a:pt x="1380" y="1809"/>
                </a:lnTo>
                <a:lnTo>
                  <a:pt x="1380" y="1795"/>
                </a:lnTo>
                <a:lnTo>
                  <a:pt x="1378" y="1792"/>
                </a:lnTo>
                <a:lnTo>
                  <a:pt x="1378" y="1777"/>
                </a:lnTo>
                <a:lnTo>
                  <a:pt x="1376" y="1769"/>
                </a:lnTo>
                <a:lnTo>
                  <a:pt x="1376" y="1762"/>
                </a:lnTo>
                <a:lnTo>
                  <a:pt x="1378" y="1758"/>
                </a:lnTo>
                <a:lnTo>
                  <a:pt x="1380" y="1752"/>
                </a:lnTo>
                <a:lnTo>
                  <a:pt x="1380" y="1742"/>
                </a:lnTo>
                <a:lnTo>
                  <a:pt x="1390" y="1726"/>
                </a:lnTo>
                <a:lnTo>
                  <a:pt x="1395" y="1719"/>
                </a:lnTo>
                <a:lnTo>
                  <a:pt x="1409" y="1706"/>
                </a:lnTo>
                <a:lnTo>
                  <a:pt x="1428" y="1684"/>
                </a:lnTo>
                <a:lnTo>
                  <a:pt x="1431" y="1684"/>
                </a:lnTo>
                <a:lnTo>
                  <a:pt x="1436" y="1680"/>
                </a:lnTo>
                <a:lnTo>
                  <a:pt x="1446" y="1672"/>
                </a:lnTo>
                <a:lnTo>
                  <a:pt x="1459" y="1662"/>
                </a:lnTo>
                <a:lnTo>
                  <a:pt x="1464" y="1656"/>
                </a:lnTo>
                <a:lnTo>
                  <a:pt x="1474" y="1650"/>
                </a:lnTo>
                <a:lnTo>
                  <a:pt x="1487" y="1636"/>
                </a:lnTo>
                <a:lnTo>
                  <a:pt x="1501" y="1628"/>
                </a:lnTo>
                <a:lnTo>
                  <a:pt x="1511" y="1628"/>
                </a:lnTo>
                <a:lnTo>
                  <a:pt x="1516" y="1625"/>
                </a:lnTo>
                <a:lnTo>
                  <a:pt x="1522" y="1618"/>
                </a:lnTo>
                <a:lnTo>
                  <a:pt x="1533" y="1614"/>
                </a:lnTo>
                <a:lnTo>
                  <a:pt x="1550" y="1614"/>
                </a:lnTo>
                <a:lnTo>
                  <a:pt x="1561" y="1606"/>
                </a:lnTo>
                <a:lnTo>
                  <a:pt x="1565" y="1604"/>
                </a:lnTo>
                <a:lnTo>
                  <a:pt x="1573" y="1593"/>
                </a:lnTo>
                <a:lnTo>
                  <a:pt x="1578" y="1591"/>
                </a:lnTo>
                <a:lnTo>
                  <a:pt x="1591" y="1588"/>
                </a:lnTo>
                <a:lnTo>
                  <a:pt x="1598" y="1588"/>
                </a:lnTo>
                <a:lnTo>
                  <a:pt x="1600" y="1585"/>
                </a:lnTo>
                <a:lnTo>
                  <a:pt x="1600" y="1581"/>
                </a:lnTo>
                <a:lnTo>
                  <a:pt x="1597" y="1579"/>
                </a:lnTo>
                <a:lnTo>
                  <a:pt x="1597" y="1576"/>
                </a:lnTo>
                <a:lnTo>
                  <a:pt x="1605" y="1569"/>
                </a:lnTo>
                <a:lnTo>
                  <a:pt x="1608" y="1569"/>
                </a:lnTo>
                <a:lnTo>
                  <a:pt x="1608" y="1567"/>
                </a:lnTo>
                <a:lnTo>
                  <a:pt x="1609" y="1571"/>
                </a:lnTo>
                <a:lnTo>
                  <a:pt x="1615" y="1572"/>
                </a:lnTo>
                <a:lnTo>
                  <a:pt x="1638" y="1566"/>
                </a:lnTo>
                <a:lnTo>
                  <a:pt x="1643" y="1566"/>
                </a:lnTo>
                <a:lnTo>
                  <a:pt x="1647" y="1569"/>
                </a:lnTo>
                <a:lnTo>
                  <a:pt x="1657" y="1570"/>
                </a:lnTo>
                <a:lnTo>
                  <a:pt x="1673" y="1564"/>
                </a:lnTo>
                <a:lnTo>
                  <a:pt x="1680" y="1564"/>
                </a:lnTo>
                <a:lnTo>
                  <a:pt x="1686" y="1566"/>
                </a:lnTo>
                <a:lnTo>
                  <a:pt x="1697" y="1567"/>
                </a:lnTo>
                <a:lnTo>
                  <a:pt x="1708" y="1567"/>
                </a:lnTo>
                <a:lnTo>
                  <a:pt x="1732" y="1564"/>
                </a:lnTo>
                <a:lnTo>
                  <a:pt x="1736" y="1563"/>
                </a:lnTo>
                <a:lnTo>
                  <a:pt x="1740" y="1554"/>
                </a:lnTo>
                <a:lnTo>
                  <a:pt x="1743" y="1542"/>
                </a:lnTo>
                <a:lnTo>
                  <a:pt x="1751" y="1533"/>
                </a:lnTo>
                <a:lnTo>
                  <a:pt x="1759" y="1529"/>
                </a:lnTo>
                <a:lnTo>
                  <a:pt x="1778" y="1521"/>
                </a:lnTo>
                <a:lnTo>
                  <a:pt x="1787" y="1512"/>
                </a:lnTo>
                <a:lnTo>
                  <a:pt x="1791" y="1505"/>
                </a:lnTo>
                <a:lnTo>
                  <a:pt x="1792" y="1497"/>
                </a:lnTo>
                <a:lnTo>
                  <a:pt x="1793" y="1483"/>
                </a:lnTo>
                <a:lnTo>
                  <a:pt x="1796" y="1469"/>
                </a:lnTo>
                <a:lnTo>
                  <a:pt x="1808" y="1452"/>
                </a:lnTo>
                <a:lnTo>
                  <a:pt x="1825" y="1431"/>
                </a:lnTo>
                <a:lnTo>
                  <a:pt x="1834" y="1416"/>
                </a:lnTo>
                <a:lnTo>
                  <a:pt x="1845" y="1388"/>
                </a:lnTo>
                <a:lnTo>
                  <a:pt x="1858" y="1373"/>
                </a:lnTo>
                <a:lnTo>
                  <a:pt x="1864" y="1365"/>
                </a:lnTo>
                <a:lnTo>
                  <a:pt x="1867" y="1335"/>
                </a:lnTo>
                <a:lnTo>
                  <a:pt x="1867" y="1318"/>
                </a:lnTo>
                <a:lnTo>
                  <a:pt x="1868" y="1305"/>
                </a:lnTo>
                <a:lnTo>
                  <a:pt x="1872" y="1291"/>
                </a:lnTo>
                <a:lnTo>
                  <a:pt x="1878" y="1282"/>
                </a:lnTo>
                <a:lnTo>
                  <a:pt x="1890" y="1268"/>
                </a:lnTo>
                <a:lnTo>
                  <a:pt x="1894" y="1260"/>
                </a:lnTo>
                <a:lnTo>
                  <a:pt x="1894" y="1244"/>
                </a:lnTo>
                <a:lnTo>
                  <a:pt x="1898" y="1206"/>
                </a:lnTo>
                <a:lnTo>
                  <a:pt x="1900" y="1199"/>
                </a:lnTo>
                <a:lnTo>
                  <a:pt x="1904" y="1173"/>
                </a:lnTo>
                <a:lnTo>
                  <a:pt x="1907" y="1156"/>
                </a:lnTo>
                <a:lnTo>
                  <a:pt x="1906" y="1144"/>
                </a:lnTo>
                <a:lnTo>
                  <a:pt x="1904" y="1134"/>
                </a:lnTo>
                <a:lnTo>
                  <a:pt x="1904" y="1111"/>
                </a:lnTo>
                <a:lnTo>
                  <a:pt x="1901" y="1102"/>
                </a:lnTo>
                <a:lnTo>
                  <a:pt x="1901" y="1080"/>
                </a:lnTo>
                <a:lnTo>
                  <a:pt x="1904" y="1052"/>
                </a:lnTo>
                <a:lnTo>
                  <a:pt x="1907" y="1034"/>
                </a:lnTo>
                <a:lnTo>
                  <a:pt x="1907" y="1022"/>
                </a:lnTo>
                <a:lnTo>
                  <a:pt x="1910" y="1009"/>
                </a:lnTo>
                <a:lnTo>
                  <a:pt x="1911" y="1006"/>
                </a:lnTo>
                <a:lnTo>
                  <a:pt x="1922" y="995"/>
                </a:lnTo>
                <a:lnTo>
                  <a:pt x="1926" y="995"/>
                </a:lnTo>
                <a:lnTo>
                  <a:pt x="1935" y="998"/>
                </a:lnTo>
                <a:lnTo>
                  <a:pt x="1937" y="998"/>
                </a:lnTo>
                <a:lnTo>
                  <a:pt x="1952" y="984"/>
                </a:lnTo>
                <a:lnTo>
                  <a:pt x="1963" y="969"/>
                </a:lnTo>
                <a:lnTo>
                  <a:pt x="1975" y="947"/>
                </a:lnTo>
                <a:lnTo>
                  <a:pt x="1981" y="929"/>
                </a:lnTo>
                <a:lnTo>
                  <a:pt x="1989" y="914"/>
                </a:lnTo>
                <a:lnTo>
                  <a:pt x="1997" y="902"/>
                </a:lnTo>
                <a:lnTo>
                  <a:pt x="2013" y="889"/>
                </a:lnTo>
                <a:lnTo>
                  <a:pt x="2018" y="881"/>
                </a:lnTo>
                <a:lnTo>
                  <a:pt x="2028" y="871"/>
                </a:lnTo>
                <a:lnTo>
                  <a:pt x="2049" y="860"/>
                </a:lnTo>
                <a:lnTo>
                  <a:pt x="2055" y="853"/>
                </a:lnTo>
                <a:lnTo>
                  <a:pt x="2063" y="840"/>
                </a:lnTo>
                <a:lnTo>
                  <a:pt x="2076" y="824"/>
                </a:lnTo>
                <a:lnTo>
                  <a:pt x="2094" y="805"/>
                </a:lnTo>
                <a:lnTo>
                  <a:pt x="2111" y="779"/>
                </a:lnTo>
                <a:lnTo>
                  <a:pt x="2115" y="776"/>
                </a:lnTo>
                <a:lnTo>
                  <a:pt x="2120" y="767"/>
                </a:lnTo>
                <a:lnTo>
                  <a:pt x="2120" y="767"/>
                </a:lnTo>
                <a:lnTo>
                  <a:pt x="2130" y="724"/>
                </a:lnTo>
                <a:lnTo>
                  <a:pt x="2132" y="709"/>
                </a:lnTo>
                <a:lnTo>
                  <a:pt x="2135" y="673"/>
                </a:lnTo>
                <a:lnTo>
                  <a:pt x="2135" y="650"/>
                </a:lnTo>
                <a:lnTo>
                  <a:pt x="2126" y="629"/>
                </a:lnTo>
                <a:lnTo>
                  <a:pt x="2120" y="597"/>
                </a:lnTo>
                <a:lnTo>
                  <a:pt x="2111" y="582"/>
                </a:lnTo>
                <a:lnTo>
                  <a:pt x="2102" y="570"/>
                </a:lnTo>
                <a:lnTo>
                  <a:pt x="2093" y="565"/>
                </a:lnTo>
                <a:lnTo>
                  <a:pt x="2046" y="565"/>
                </a:lnTo>
                <a:lnTo>
                  <a:pt x="2040" y="565"/>
                </a:lnTo>
                <a:lnTo>
                  <a:pt x="2034" y="564"/>
                </a:lnTo>
                <a:lnTo>
                  <a:pt x="2030" y="560"/>
                </a:lnTo>
                <a:lnTo>
                  <a:pt x="2022" y="558"/>
                </a:lnTo>
                <a:lnTo>
                  <a:pt x="2014" y="558"/>
                </a:lnTo>
                <a:lnTo>
                  <a:pt x="2009" y="550"/>
                </a:lnTo>
                <a:lnTo>
                  <a:pt x="2000" y="542"/>
                </a:lnTo>
                <a:lnTo>
                  <a:pt x="1993" y="538"/>
                </a:lnTo>
                <a:lnTo>
                  <a:pt x="1985" y="534"/>
                </a:lnTo>
                <a:lnTo>
                  <a:pt x="1971" y="526"/>
                </a:lnTo>
                <a:lnTo>
                  <a:pt x="1942" y="496"/>
                </a:lnTo>
                <a:lnTo>
                  <a:pt x="1930" y="485"/>
                </a:lnTo>
                <a:lnTo>
                  <a:pt x="1915" y="474"/>
                </a:lnTo>
                <a:lnTo>
                  <a:pt x="1896" y="463"/>
                </a:lnTo>
                <a:lnTo>
                  <a:pt x="1883" y="455"/>
                </a:lnTo>
                <a:lnTo>
                  <a:pt x="1872" y="448"/>
                </a:lnTo>
                <a:lnTo>
                  <a:pt x="1860" y="445"/>
                </a:lnTo>
                <a:lnTo>
                  <a:pt x="1808" y="444"/>
                </a:lnTo>
                <a:lnTo>
                  <a:pt x="1799" y="445"/>
                </a:lnTo>
                <a:lnTo>
                  <a:pt x="1790" y="445"/>
                </a:lnTo>
                <a:lnTo>
                  <a:pt x="1760" y="444"/>
                </a:lnTo>
                <a:lnTo>
                  <a:pt x="1751" y="442"/>
                </a:lnTo>
                <a:lnTo>
                  <a:pt x="1731" y="437"/>
                </a:lnTo>
                <a:lnTo>
                  <a:pt x="1678" y="420"/>
                </a:lnTo>
                <a:lnTo>
                  <a:pt x="1668" y="420"/>
                </a:lnTo>
                <a:lnTo>
                  <a:pt x="1665" y="420"/>
                </a:lnTo>
                <a:lnTo>
                  <a:pt x="1659" y="413"/>
                </a:lnTo>
                <a:lnTo>
                  <a:pt x="1652" y="417"/>
                </a:lnTo>
                <a:lnTo>
                  <a:pt x="1645" y="423"/>
                </a:lnTo>
                <a:lnTo>
                  <a:pt x="1636" y="426"/>
                </a:lnTo>
                <a:lnTo>
                  <a:pt x="1620" y="433"/>
                </a:lnTo>
                <a:lnTo>
                  <a:pt x="1611" y="434"/>
                </a:lnTo>
                <a:lnTo>
                  <a:pt x="1610" y="428"/>
                </a:lnTo>
                <a:lnTo>
                  <a:pt x="1613" y="421"/>
                </a:lnTo>
                <a:lnTo>
                  <a:pt x="1619" y="415"/>
                </a:lnTo>
                <a:lnTo>
                  <a:pt x="1619" y="410"/>
                </a:lnTo>
                <a:lnTo>
                  <a:pt x="1616" y="405"/>
                </a:lnTo>
                <a:lnTo>
                  <a:pt x="1611" y="403"/>
                </a:lnTo>
                <a:lnTo>
                  <a:pt x="1609" y="403"/>
                </a:lnTo>
                <a:lnTo>
                  <a:pt x="1605" y="404"/>
                </a:lnTo>
                <a:lnTo>
                  <a:pt x="1602" y="404"/>
                </a:lnTo>
                <a:lnTo>
                  <a:pt x="1600" y="403"/>
                </a:lnTo>
                <a:lnTo>
                  <a:pt x="1600" y="399"/>
                </a:lnTo>
                <a:lnTo>
                  <a:pt x="1604" y="397"/>
                </a:lnTo>
                <a:lnTo>
                  <a:pt x="1605" y="387"/>
                </a:lnTo>
                <a:lnTo>
                  <a:pt x="1598" y="375"/>
                </a:lnTo>
                <a:lnTo>
                  <a:pt x="1587" y="366"/>
                </a:lnTo>
                <a:lnTo>
                  <a:pt x="1582" y="367"/>
                </a:lnTo>
                <a:lnTo>
                  <a:pt x="1576" y="370"/>
                </a:lnTo>
                <a:lnTo>
                  <a:pt x="1570" y="375"/>
                </a:lnTo>
                <a:lnTo>
                  <a:pt x="1564" y="378"/>
                </a:lnTo>
                <a:lnTo>
                  <a:pt x="1564" y="369"/>
                </a:lnTo>
                <a:lnTo>
                  <a:pt x="1561" y="364"/>
                </a:lnTo>
                <a:lnTo>
                  <a:pt x="1555" y="355"/>
                </a:lnTo>
                <a:lnTo>
                  <a:pt x="1543" y="353"/>
                </a:lnTo>
                <a:lnTo>
                  <a:pt x="1533" y="347"/>
                </a:lnTo>
                <a:lnTo>
                  <a:pt x="1522" y="345"/>
                </a:lnTo>
                <a:lnTo>
                  <a:pt x="1517" y="340"/>
                </a:lnTo>
                <a:lnTo>
                  <a:pt x="1502" y="340"/>
                </a:lnTo>
                <a:lnTo>
                  <a:pt x="1497" y="339"/>
                </a:lnTo>
                <a:lnTo>
                  <a:pt x="1465" y="322"/>
                </a:lnTo>
                <a:lnTo>
                  <a:pt x="1454" y="318"/>
                </a:lnTo>
                <a:lnTo>
                  <a:pt x="1425" y="320"/>
                </a:lnTo>
                <a:lnTo>
                  <a:pt x="1416" y="324"/>
                </a:lnTo>
                <a:lnTo>
                  <a:pt x="1409" y="339"/>
                </a:lnTo>
                <a:lnTo>
                  <a:pt x="1403" y="342"/>
                </a:lnTo>
                <a:lnTo>
                  <a:pt x="1399" y="350"/>
                </a:lnTo>
                <a:lnTo>
                  <a:pt x="1396" y="359"/>
                </a:lnTo>
                <a:lnTo>
                  <a:pt x="1392" y="366"/>
                </a:lnTo>
                <a:lnTo>
                  <a:pt x="1383" y="366"/>
                </a:lnTo>
                <a:lnTo>
                  <a:pt x="1374" y="370"/>
                </a:lnTo>
                <a:lnTo>
                  <a:pt x="1371" y="371"/>
                </a:lnTo>
                <a:lnTo>
                  <a:pt x="1365" y="376"/>
                </a:lnTo>
                <a:lnTo>
                  <a:pt x="1358" y="396"/>
                </a:lnTo>
                <a:lnTo>
                  <a:pt x="1355" y="403"/>
                </a:lnTo>
                <a:lnTo>
                  <a:pt x="1352" y="404"/>
                </a:lnTo>
                <a:lnTo>
                  <a:pt x="1351" y="408"/>
                </a:lnTo>
                <a:lnTo>
                  <a:pt x="1349" y="418"/>
                </a:lnTo>
                <a:lnTo>
                  <a:pt x="1344" y="419"/>
                </a:lnTo>
                <a:lnTo>
                  <a:pt x="1344" y="419"/>
                </a:lnTo>
                <a:lnTo>
                  <a:pt x="1341" y="412"/>
                </a:lnTo>
                <a:lnTo>
                  <a:pt x="1341" y="401"/>
                </a:lnTo>
                <a:lnTo>
                  <a:pt x="1345" y="386"/>
                </a:lnTo>
                <a:lnTo>
                  <a:pt x="1342" y="386"/>
                </a:lnTo>
                <a:lnTo>
                  <a:pt x="1334" y="386"/>
                </a:lnTo>
                <a:lnTo>
                  <a:pt x="1326" y="388"/>
                </a:lnTo>
                <a:lnTo>
                  <a:pt x="1319" y="387"/>
                </a:lnTo>
                <a:lnTo>
                  <a:pt x="1296" y="388"/>
                </a:lnTo>
                <a:lnTo>
                  <a:pt x="1287" y="387"/>
                </a:lnTo>
                <a:lnTo>
                  <a:pt x="1286" y="388"/>
                </a:lnTo>
                <a:lnTo>
                  <a:pt x="1280" y="388"/>
                </a:lnTo>
                <a:lnTo>
                  <a:pt x="1277" y="387"/>
                </a:lnTo>
                <a:lnTo>
                  <a:pt x="1271" y="387"/>
                </a:lnTo>
                <a:lnTo>
                  <a:pt x="1256" y="392"/>
                </a:lnTo>
                <a:lnTo>
                  <a:pt x="1250" y="392"/>
                </a:lnTo>
                <a:lnTo>
                  <a:pt x="1238" y="387"/>
                </a:lnTo>
                <a:lnTo>
                  <a:pt x="1234" y="387"/>
                </a:lnTo>
                <a:lnTo>
                  <a:pt x="1232" y="388"/>
                </a:lnTo>
                <a:lnTo>
                  <a:pt x="1229" y="397"/>
                </a:lnTo>
                <a:lnTo>
                  <a:pt x="1228" y="399"/>
                </a:lnTo>
                <a:lnTo>
                  <a:pt x="1226" y="397"/>
                </a:lnTo>
                <a:lnTo>
                  <a:pt x="1224" y="390"/>
                </a:lnTo>
                <a:lnTo>
                  <a:pt x="1226" y="387"/>
                </a:lnTo>
                <a:lnTo>
                  <a:pt x="1232" y="381"/>
                </a:lnTo>
                <a:lnTo>
                  <a:pt x="1238" y="381"/>
                </a:lnTo>
                <a:lnTo>
                  <a:pt x="1247" y="385"/>
                </a:lnTo>
                <a:lnTo>
                  <a:pt x="1259" y="386"/>
                </a:lnTo>
                <a:lnTo>
                  <a:pt x="1269" y="382"/>
                </a:lnTo>
                <a:lnTo>
                  <a:pt x="1271" y="380"/>
                </a:lnTo>
                <a:lnTo>
                  <a:pt x="1272" y="377"/>
                </a:lnTo>
                <a:lnTo>
                  <a:pt x="1272" y="355"/>
                </a:lnTo>
                <a:lnTo>
                  <a:pt x="1271" y="353"/>
                </a:lnTo>
                <a:lnTo>
                  <a:pt x="1265" y="353"/>
                </a:lnTo>
                <a:lnTo>
                  <a:pt x="1264" y="349"/>
                </a:lnTo>
                <a:lnTo>
                  <a:pt x="1258" y="345"/>
                </a:lnTo>
                <a:lnTo>
                  <a:pt x="1256" y="344"/>
                </a:lnTo>
                <a:lnTo>
                  <a:pt x="1256" y="340"/>
                </a:lnTo>
                <a:lnTo>
                  <a:pt x="1261" y="339"/>
                </a:lnTo>
                <a:lnTo>
                  <a:pt x="1266" y="334"/>
                </a:lnTo>
                <a:lnTo>
                  <a:pt x="1267" y="329"/>
                </a:lnTo>
                <a:lnTo>
                  <a:pt x="1261" y="329"/>
                </a:lnTo>
                <a:lnTo>
                  <a:pt x="1258" y="332"/>
                </a:lnTo>
                <a:lnTo>
                  <a:pt x="1254" y="332"/>
                </a:lnTo>
                <a:lnTo>
                  <a:pt x="1249" y="340"/>
                </a:lnTo>
                <a:lnTo>
                  <a:pt x="1247" y="348"/>
                </a:lnTo>
                <a:lnTo>
                  <a:pt x="1236" y="348"/>
                </a:lnTo>
                <a:lnTo>
                  <a:pt x="1234" y="345"/>
                </a:lnTo>
                <a:lnTo>
                  <a:pt x="1234" y="343"/>
                </a:lnTo>
                <a:lnTo>
                  <a:pt x="1234" y="327"/>
                </a:lnTo>
                <a:lnTo>
                  <a:pt x="1231" y="317"/>
                </a:lnTo>
                <a:lnTo>
                  <a:pt x="1231" y="308"/>
                </a:lnTo>
                <a:lnTo>
                  <a:pt x="1232" y="306"/>
                </a:lnTo>
                <a:lnTo>
                  <a:pt x="1238" y="299"/>
                </a:lnTo>
                <a:lnTo>
                  <a:pt x="1243" y="292"/>
                </a:lnTo>
                <a:lnTo>
                  <a:pt x="1253" y="281"/>
                </a:lnTo>
                <a:lnTo>
                  <a:pt x="1266" y="267"/>
                </a:lnTo>
                <a:lnTo>
                  <a:pt x="1283" y="254"/>
                </a:lnTo>
                <a:lnTo>
                  <a:pt x="1291" y="242"/>
                </a:lnTo>
                <a:lnTo>
                  <a:pt x="1297" y="238"/>
                </a:lnTo>
                <a:lnTo>
                  <a:pt x="1303" y="232"/>
                </a:lnTo>
                <a:lnTo>
                  <a:pt x="1306" y="222"/>
                </a:lnTo>
                <a:lnTo>
                  <a:pt x="1306" y="218"/>
                </a:lnTo>
                <a:lnTo>
                  <a:pt x="1312" y="199"/>
                </a:lnTo>
                <a:lnTo>
                  <a:pt x="1312" y="195"/>
                </a:lnTo>
                <a:lnTo>
                  <a:pt x="1308" y="192"/>
                </a:lnTo>
                <a:lnTo>
                  <a:pt x="1301" y="192"/>
                </a:lnTo>
                <a:lnTo>
                  <a:pt x="1285" y="187"/>
                </a:lnTo>
                <a:lnTo>
                  <a:pt x="1279" y="175"/>
                </a:lnTo>
                <a:lnTo>
                  <a:pt x="1272" y="152"/>
                </a:lnTo>
                <a:lnTo>
                  <a:pt x="1271" y="150"/>
                </a:lnTo>
                <a:lnTo>
                  <a:pt x="1269" y="138"/>
                </a:lnTo>
                <a:lnTo>
                  <a:pt x="1264" y="129"/>
                </a:lnTo>
                <a:lnTo>
                  <a:pt x="1260" y="116"/>
                </a:lnTo>
                <a:lnTo>
                  <a:pt x="1256" y="105"/>
                </a:lnTo>
                <a:lnTo>
                  <a:pt x="1253" y="91"/>
                </a:lnTo>
                <a:lnTo>
                  <a:pt x="1253" y="80"/>
                </a:lnTo>
                <a:lnTo>
                  <a:pt x="1247" y="69"/>
                </a:lnTo>
                <a:lnTo>
                  <a:pt x="1237" y="57"/>
                </a:lnTo>
                <a:lnTo>
                  <a:pt x="1232" y="53"/>
                </a:lnTo>
                <a:lnTo>
                  <a:pt x="1229" y="54"/>
                </a:lnTo>
                <a:lnTo>
                  <a:pt x="1227" y="62"/>
                </a:lnTo>
                <a:lnTo>
                  <a:pt x="1222" y="63"/>
                </a:lnTo>
                <a:lnTo>
                  <a:pt x="1209" y="76"/>
                </a:lnTo>
                <a:lnTo>
                  <a:pt x="1206" y="84"/>
                </a:lnTo>
                <a:lnTo>
                  <a:pt x="1193" y="102"/>
                </a:lnTo>
                <a:lnTo>
                  <a:pt x="1183" y="114"/>
                </a:lnTo>
                <a:lnTo>
                  <a:pt x="1179" y="121"/>
                </a:lnTo>
                <a:lnTo>
                  <a:pt x="1170" y="143"/>
                </a:lnTo>
                <a:lnTo>
                  <a:pt x="1143" y="167"/>
                </a:lnTo>
                <a:lnTo>
                  <a:pt x="1141" y="170"/>
                </a:lnTo>
                <a:lnTo>
                  <a:pt x="1136" y="172"/>
                </a:lnTo>
                <a:lnTo>
                  <a:pt x="1126" y="172"/>
                </a:lnTo>
                <a:lnTo>
                  <a:pt x="1119" y="168"/>
                </a:lnTo>
                <a:lnTo>
                  <a:pt x="1113" y="168"/>
                </a:lnTo>
                <a:lnTo>
                  <a:pt x="1109" y="170"/>
                </a:lnTo>
                <a:lnTo>
                  <a:pt x="1093" y="177"/>
                </a:lnTo>
                <a:lnTo>
                  <a:pt x="1087" y="177"/>
                </a:lnTo>
                <a:lnTo>
                  <a:pt x="1084" y="176"/>
                </a:lnTo>
                <a:lnTo>
                  <a:pt x="1075" y="170"/>
                </a:lnTo>
                <a:lnTo>
                  <a:pt x="1065" y="159"/>
                </a:lnTo>
                <a:lnTo>
                  <a:pt x="1059" y="157"/>
                </a:lnTo>
                <a:lnTo>
                  <a:pt x="1055" y="155"/>
                </a:lnTo>
                <a:lnTo>
                  <a:pt x="1034" y="149"/>
                </a:lnTo>
                <a:lnTo>
                  <a:pt x="1012" y="155"/>
                </a:lnTo>
                <a:lnTo>
                  <a:pt x="1008" y="155"/>
                </a:lnTo>
                <a:lnTo>
                  <a:pt x="998" y="152"/>
                </a:lnTo>
                <a:lnTo>
                  <a:pt x="991" y="152"/>
                </a:lnTo>
                <a:lnTo>
                  <a:pt x="985" y="155"/>
                </a:lnTo>
                <a:lnTo>
                  <a:pt x="986" y="179"/>
                </a:lnTo>
                <a:lnTo>
                  <a:pt x="982" y="183"/>
                </a:lnTo>
                <a:lnTo>
                  <a:pt x="965" y="183"/>
                </a:lnTo>
                <a:lnTo>
                  <a:pt x="953" y="178"/>
                </a:lnTo>
                <a:lnTo>
                  <a:pt x="942" y="179"/>
                </a:lnTo>
                <a:lnTo>
                  <a:pt x="928" y="181"/>
                </a:lnTo>
                <a:lnTo>
                  <a:pt x="922" y="178"/>
                </a:lnTo>
                <a:lnTo>
                  <a:pt x="921" y="177"/>
                </a:lnTo>
                <a:lnTo>
                  <a:pt x="917" y="176"/>
                </a:lnTo>
                <a:lnTo>
                  <a:pt x="912" y="176"/>
                </a:lnTo>
                <a:lnTo>
                  <a:pt x="901" y="182"/>
                </a:lnTo>
                <a:lnTo>
                  <a:pt x="893" y="192"/>
                </a:lnTo>
                <a:lnTo>
                  <a:pt x="879" y="192"/>
                </a:lnTo>
                <a:lnTo>
                  <a:pt x="871" y="195"/>
                </a:lnTo>
                <a:lnTo>
                  <a:pt x="866" y="200"/>
                </a:lnTo>
                <a:lnTo>
                  <a:pt x="855" y="200"/>
                </a:lnTo>
                <a:lnTo>
                  <a:pt x="846" y="203"/>
                </a:lnTo>
                <a:lnTo>
                  <a:pt x="840" y="213"/>
                </a:lnTo>
                <a:lnTo>
                  <a:pt x="835" y="215"/>
                </a:lnTo>
                <a:lnTo>
                  <a:pt x="822" y="215"/>
                </a:lnTo>
                <a:lnTo>
                  <a:pt x="812" y="213"/>
                </a:lnTo>
                <a:lnTo>
                  <a:pt x="796" y="203"/>
                </a:lnTo>
                <a:lnTo>
                  <a:pt x="790" y="198"/>
                </a:lnTo>
                <a:lnTo>
                  <a:pt x="786" y="192"/>
                </a:lnTo>
                <a:lnTo>
                  <a:pt x="783" y="191"/>
                </a:lnTo>
                <a:lnTo>
                  <a:pt x="779" y="186"/>
                </a:lnTo>
                <a:lnTo>
                  <a:pt x="777" y="183"/>
                </a:lnTo>
                <a:lnTo>
                  <a:pt x="779" y="170"/>
                </a:lnTo>
                <a:lnTo>
                  <a:pt x="777" y="161"/>
                </a:lnTo>
                <a:lnTo>
                  <a:pt x="766" y="151"/>
                </a:lnTo>
                <a:lnTo>
                  <a:pt x="765" y="148"/>
                </a:lnTo>
                <a:lnTo>
                  <a:pt x="765" y="117"/>
                </a:lnTo>
                <a:lnTo>
                  <a:pt x="771" y="103"/>
                </a:lnTo>
                <a:lnTo>
                  <a:pt x="774" y="96"/>
                </a:lnTo>
                <a:lnTo>
                  <a:pt x="774" y="86"/>
                </a:lnTo>
                <a:lnTo>
                  <a:pt x="783" y="73"/>
                </a:lnTo>
                <a:lnTo>
                  <a:pt x="785" y="70"/>
                </a:lnTo>
                <a:lnTo>
                  <a:pt x="783" y="63"/>
                </a:lnTo>
                <a:lnTo>
                  <a:pt x="779" y="57"/>
                </a:lnTo>
                <a:lnTo>
                  <a:pt x="779" y="42"/>
                </a:lnTo>
                <a:lnTo>
                  <a:pt x="767" y="38"/>
                </a:lnTo>
                <a:lnTo>
                  <a:pt x="765" y="37"/>
                </a:lnTo>
                <a:lnTo>
                  <a:pt x="756" y="36"/>
                </a:lnTo>
                <a:lnTo>
                  <a:pt x="760" y="22"/>
                </a:lnTo>
                <a:lnTo>
                  <a:pt x="760" y="15"/>
                </a:lnTo>
                <a:lnTo>
                  <a:pt x="760" y="9"/>
                </a:lnTo>
                <a:lnTo>
                  <a:pt x="755" y="0"/>
                </a:lnTo>
                <a:lnTo>
                  <a:pt x="747" y="0"/>
                </a:lnTo>
                <a:lnTo>
                  <a:pt x="734" y="4"/>
                </a:lnTo>
                <a:lnTo>
                  <a:pt x="725" y="3"/>
                </a:lnTo>
                <a:close/>
              </a:path>
            </a:pathLst>
          </a:custGeom>
          <a:solidFill>
            <a:schemeClr val="accent2"/>
          </a:solidFill>
          <a:ln w="6350" cap="flat" cmpd="sng">
            <a:noFill/>
            <a:prstDash val="solid"/>
            <a:round/>
            <a:headEnd type="none" w="med" len="med"/>
            <a:tailEnd type="none" w="med" len="med"/>
          </a:ln>
          <a:effectLst/>
        </p:spPr>
        <p:txBody>
          <a:bodyPr/>
          <a:lstStyle/>
          <a:p>
            <a:pPr>
              <a:defRPr/>
            </a:pPr>
            <a:endParaRPr lang="en-US" dirty="0">
              <a:latin typeface="Open Sans Light"/>
              <a:ea typeface="+mn-ea"/>
              <a:cs typeface="Open Sans Light"/>
            </a:endParaRPr>
          </a:p>
        </p:txBody>
      </p:sp>
      <p:sp>
        <p:nvSpPr>
          <p:cNvPr id="155" name="Freeform 269"/>
          <p:cNvSpPr>
            <a:spLocks noChangeAspect="1"/>
          </p:cNvSpPr>
          <p:nvPr/>
        </p:nvSpPr>
        <p:spPr bwMode="gray">
          <a:xfrm>
            <a:off x="17432624" y="3449400"/>
            <a:ext cx="4826859" cy="3458406"/>
          </a:xfrm>
          <a:custGeom>
            <a:avLst/>
            <a:gdLst/>
            <a:ahLst/>
            <a:cxnLst>
              <a:cxn ang="0">
                <a:pos x="183" y="77"/>
              </a:cxn>
              <a:cxn ang="0">
                <a:pos x="233" y="144"/>
              </a:cxn>
              <a:cxn ang="0">
                <a:pos x="260" y="212"/>
              </a:cxn>
              <a:cxn ang="0">
                <a:pos x="324" y="292"/>
              </a:cxn>
              <a:cxn ang="0">
                <a:pos x="367" y="342"/>
              </a:cxn>
              <a:cxn ang="0">
                <a:pos x="433" y="395"/>
              </a:cxn>
              <a:cxn ang="0">
                <a:pos x="432" y="445"/>
              </a:cxn>
              <a:cxn ang="0">
                <a:pos x="501" y="481"/>
              </a:cxn>
              <a:cxn ang="0">
                <a:pos x="567" y="558"/>
              </a:cxn>
              <a:cxn ang="0">
                <a:pos x="630" y="627"/>
              </a:cxn>
              <a:cxn ang="0">
                <a:pos x="658" y="703"/>
              </a:cxn>
              <a:cxn ang="0">
                <a:pos x="635" y="752"/>
              </a:cxn>
              <a:cxn ang="0">
                <a:pos x="683" y="821"/>
              </a:cxn>
              <a:cxn ang="0">
                <a:pos x="740" y="858"/>
              </a:cxn>
              <a:cxn ang="0">
                <a:pos x="782" y="884"/>
              </a:cxn>
              <a:cxn ang="0">
                <a:pos x="860" y="913"/>
              </a:cxn>
              <a:cxn ang="0">
                <a:pos x="905" y="941"/>
              </a:cxn>
              <a:cxn ang="0">
                <a:pos x="1019" y="983"/>
              </a:cxn>
              <a:cxn ang="0">
                <a:pos x="1120" y="1020"/>
              </a:cxn>
              <a:cxn ang="0">
                <a:pos x="1202" y="995"/>
              </a:cxn>
              <a:cxn ang="0">
                <a:pos x="1336" y="1060"/>
              </a:cxn>
              <a:cxn ang="0">
                <a:pos x="1371" y="1047"/>
              </a:cxn>
              <a:cxn ang="0">
                <a:pos x="1454" y="974"/>
              </a:cxn>
              <a:cxn ang="0">
                <a:pos x="1541" y="892"/>
              </a:cxn>
              <a:cxn ang="0">
                <a:pos x="1593" y="859"/>
              </a:cxn>
              <a:cxn ang="0">
                <a:pos x="1616" y="810"/>
              </a:cxn>
              <a:cxn ang="0">
                <a:pos x="1641" y="736"/>
              </a:cxn>
              <a:cxn ang="0">
                <a:pos x="1588" y="675"/>
              </a:cxn>
              <a:cxn ang="0">
                <a:pos x="1464" y="708"/>
              </a:cxn>
              <a:cxn ang="0">
                <a:pos x="1411" y="830"/>
              </a:cxn>
              <a:cxn ang="0">
                <a:pos x="1345" y="848"/>
              </a:cxn>
              <a:cxn ang="0">
                <a:pos x="1215" y="853"/>
              </a:cxn>
              <a:cxn ang="0">
                <a:pos x="1154" y="822"/>
              </a:cxn>
              <a:cxn ang="0">
                <a:pos x="1103" y="741"/>
              </a:cxn>
              <a:cxn ang="0">
                <a:pos x="1063" y="634"/>
              </a:cxn>
              <a:cxn ang="0">
                <a:pos x="1057" y="498"/>
              </a:cxn>
              <a:cxn ang="0">
                <a:pos x="1098" y="444"/>
              </a:cxn>
              <a:cxn ang="0">
                <a:pos x="1078" y="424"/>
              </a:cxn>
              <a:cxn ang="0">
                <a:pos x="930" y="288"/>
              </a:cxn>
              <a:cxn ang="0">
                <a:pos x="785" y="185"/>
              </a:cxn>
              <a:cxn ang="0">
                <a:pos x="615" y="93"/>
              </a:cxn>
              <a:cxn ang="0">
                <a:pos x="334" y="84"/>
              </a:cxn>
              <a:cxn ang="0">
                <a:pos x="22" y="52"/>
              </a:cxn>
              <a:cxn ang="0">
                <a:pos x="57" y="120"/>
              </a:cxn>
              <a:cxn ang="0">
                <a:pos x="84" y="191"/>
              </a:cxn>
              <a:cxn ang="0">
                <a:pos x="147" y="241"/>
              </a:cxn>
              <a:cxn ang="0">
                <a:pos x="164" y="300"/>
              </a:cxn>
              <a:cxn ang="0">
                <a:pos x="126" y="315"/>
              </a:cxn>
              <a:cxn ang="0">
                <a:pos x="179" y="358"/>
              </a:cxn>
              <a:cxn ang="0">
                <a:pos x="239" y="397"/>
              </a:cxn>
              <a:cxn ang="0">
                <a:pos x="272" y="491"/>
              </a:cxn>
              <a:cxn ang="0">
                <a:pos x="305" y="509"/>
              </a:cxn>
              <a:cxn ang="0">
                <a:pos x="394" y="606"/>
              </a:cxn>
              <a:cxn ang="0">
                <a:pos x="412" y="557"/>
              </a:cxn>
              <a:cxn ang="0">
                <a:pos x="353" y="507"/>
              </a:cxn>
              <a:cxn ang="0">
                <a:pos x="323" y="424"/>
              </a:cxn>
              <a:cxn ang="0">
                <a:pos x="298" y="387"/>
              </a:cxn>
              <a:cxn ang="0">
                <a:pos x="266" y="330"/>
              </a:cxn>
              <a:cxn ang="0">
                <a:pos x="231" y="271"/>
              </a:cxn>
              <a:cxn ang="0">
                <a:pos x="195" y="218"/>
              </a:cxn>
              <a:cxn ang="0">
                <a:pos x="143" y="164"/>
              </a:cxn>
              <a:cxn ang="0">
                <a:pos x="127" y="56"/>
              </a:cxn>
            </a:cxnLst>
            <a:rect l="0" t="0" r="r" b="b"/>
            <a:pathLst>
              <a:path w="1657" h="1083">
                <a:moveTo>
                  <a:pt x="127" y="56"/>
                </a:moveTo>
                <a:lnTo>
                  <a:pt x="136" y="59"/>
                </a:lnTo>
                <a:lnTo>
                  <a:pt x="140" y="61"/>
                </a:lnTo>
                <a:lnTo>
                  <a:pt x="148" y="68"/>
                </a:lnTo>
                <a:lnTo>
                  <a:pt x="151" y="67"/>
                </a:lnTo>
                <a:lnTo>
                  <a:pt x="152" y="72"/>
                </a:lnTo>
                <a:lnTo>
                  <a:pt x="162" y="77"/>
                </a:lnTo>
                <a:lnTo>
                  <a:pt x="168" y="79"/>
                </a:lnTo>
                <a:lnTo>
                  <a:pt x="183" y="77"/>
                </a:lnTo>
                <a:lnTo>
                  <a:pt x="191" y="82"/>
                </a:lnTo>
                <a:lnTo>
                  <a:pt x="191" y="88"/>
                </a:lnTo>
                <a:lnTo>
                  <a:pt x="196" y="90"/>
                </a:lnTo>
                <a:lnTo>
                  <a:pt x="215" y="95"/>
                </a:lnTo>
                <a:lnTo>
                  <a:pt x="219" y="99"/>
                </a:lnTo>
                <a:lnTo>
                  <a:pt x="223" y="105"/>
                </a:lnTo>
                <a:lnTo>
                  <a:pt x="223" y="125"/>
                </a:lnTo>
                <a:lnTo>
                  <a:pt x="226" y="131"/>
                </a:lnTo>
                <a:lnTo>
                  <a:pt x="233" y="144"/>
                </a:lnTo>
                <a:lnTo>
                  <a:pt x="234" y="152"/>
                </a:lnTo>
                <a:lnTo>
                  <a:pt x="237" y="154"/>
                </a:lnTo>
                <a:lnTo>
                  <a:pt x="240" y="161"/>
                </a:lnTo>
                <a:lnTo>
                  <a:pt x="243" y="177"/>
                </a:lnTo>
                <a:lnTo>
                  <a:pt x="248" y="183"/>
                </a:lnTo>
                <a:lnTo>
                  <a:pt x="251" y="185"/>
                </a:lnTo>
                <a:lnTo>
                  <a:pt x="254" y="188"/>
                </a:lnTo>
                <a:lnTo>
                  <a:pt x="258" y="207"/>
                </a:lnTo>
                <a:lnTo>
                  <a:pt x="260" y="212"/>
                </a:lnTo>
                <a:lnTo>
                  <a:pt x="262" y="215"/>
                </a:lnTo>
                <a:lnTo>
                  <a:pt x="269" y="219"/>
                </a:lnTo>
                <a:lnTo>
                  <a:pt x="272" y="224"/>
                </a:lnTo>
                <a:lnTo>
                  <a:pt x="277" y="239"/>
                </a:lnTo>
                <a:lnTo>
                  <a:pt x="286" y="245"/>
                </a:lnTo>
                <a:lnTo>
                  <a:pt x="290" y="257"/>
                </a:lnTo>
                <a:lnTo>
                  <a:pt x="299" y="268"/>
                </a:lnTo>
                <a:lnTo>
                  <a:pt x="310" y="272"/>
                </a:lnTo>
                <a:lnTo>
                  <a:pt x="324" y="292"/>
                </a:lnTo>
                <a:lnTo>
                  <a:pt x="334" y="299"/>
                </a:lnTo>
                <a:lnTo>
                  <a:pt x="351" y="303"/>
                </a:lnTo>
                <a:lnTo>
                  <a:pt x="357" y="304"/>
                </a:lnTo>
                <a:lnTo>
                  <a:pt x="360" y="306"/>
                </a:lnTo>
                <a:lnTo>
                  <a:pt x="361" y="320"/>
                </a:lnTo>
                <a:lnTo>
                  <a:pt x="358" y="325"/>
                </a:lnTo>
                <a:lnTo>
                  <a:pt x="361" y="330"/>
                </a:lnTo>
                <a:lnTo>
                  <a:pt x="361" y="335"/>
                </a:lnTo>
                <a:lnTo>
                  <a:pt x="367" y="342"/>
                </a:lnTo>
                <a:lnTo>
                  <a:pt x="374" y="348"/>
                </a:lnTo>
                <a:lnTo>
                  <a:pt x="390" y="355"/>
                </a:lnTo>
                <a:lnTo>
                  <a:pt x="398" y="364"/>
                </a:lnTo>
                <a:lnTo>
                  <a:pt x="401" y="374"/>
                </a:lnTo>
                <a:lnTo>
                  <a:pt x="406" y="376"/>
                </a:lnTo>
                <a:lnTo>
                  <a:pt x="407" y="379"/>
                </a:lnTo>
                <a:lnTo>
                  <a:pt x="421" y="379"/>
                </a:lnTo>
                <a:lnTo>
                  <a:pt x="428" y="384"/>
                </a:lnTo>
                <a:lnTo>
                  <a:pt x="433" y="395"/>
                </a:lnTo>
                <a:lnTo>
                  <a:pt x="439" y="397"/>
                </a:lnTo>
                <a:lnTo>
                  <a:pt x="439" y="402"/>
                </a:lnTo>
                <a:lnTo>
                  <a:pt x="433" y="412"/>
                </a:lnTo>
                <a:lnTo>
                  <a:pt x="430" y="414"/>
                </a:lnTo>
                <a:lnTo>
                  <a:pt x="428" y="421"/>
                </a:lnTo>
                <a:lnTo>
                  <a:pt x="427" y="425"/>
                </a:lnTo>
                <a:lnTo>
                  <a:pt x="426" y="433"/>
                </a:lnTo>
                <a:lnTo>
                  <a:pt x="427" y="438"/>
                </a:lnTo>
                <a:lnTo>
                  <a:pt x="432" y="445"/>
                </a:lnTo>
                <a:lnTo>
                  <a:pt x="444" y="445"/>
                </a:lnTo>
                <a:lnTo>
                  <a:pt x="452" y="439"/>
                </a:lnTo>
                <a:lnTo>
                  <a:pt x="454" y="443"/>
                </a:lnTo>
                <a:lnTo>
                  <a:pt x="450" y="451"/>
                </a:lnTo>
                <a:lnTo>
                  <a:pt x="453" y="456"/>
                </a:lnTo>
                <a:lnTo>
                  <a:pt x="476" y="468"/>
                </a:lnTo>
                <a:lnTo>
                  <a:pt x="482" y="470"/>
                </a:lnTo>
                <a:lnTo>
                  <a:pt x="487" y="466"/>
                </a:lnTo>
                <a:lnTo>
                  <a:pt x="501" y="481"/>
                </a:lnTo>
                <a:lnTo>
                  <a:pt x="506" y="484"/>
                </a:lnTo>
                <a:lnTo>
                  <a:pt x="507" y="492"/>
                </a:lnTo>
                <a:lnTo>
                  <a:pt x="507" y="503"/>
                </a:lnTo>
                <a:lnTo>
                  <a:pt x="509" y="507"/>
                </a:lnTo>
                <a:lnTo>
                  <a:pt x="543" y="535"/>
                </a:lnTo>
                <a:lnTo>
                  <a:pt x="554" y="545"/>
                </a:lnTo>
                <a:lnTo>
                  <a:pt x="561" y="548"/>
                </a:lnTo>
                <a:lnTo>
                  <a:pt x="565" y="553"/>
                </a:lnTo>
                <a:lnTo>
                  <a:pt x="567" y="558"/>
                </a:lnTo>
                <a:lnTo>
                  <a:pt x="567" y="564"/>
                </a:lnTo>
                <a:lnTo>
                  <a:pt x="570" y="568"/>
                </a:lnTo>
                <a:lnTo>
                  <a:pt x="576" y="568"/>
                </a:lnTo>
                <a:lnTo>
                  <a:pt x="582" y="577"/>
                </a:lnTo>
                <a:lnTo>
                  <a:pt x="588" y="589"/>
                </a:lnTo>
                <a:lnTo>
                  <a:pt x="592" y="595"/>
                </a:lnTo>
                <a:lnTo>
                  <a:pt x="604" y="604"/>
                </a:lnTo>
                <a:lnTo>
                  <a:pt x="615" y="617"/>
                </a:lnTo>
                <a:lnTo>
                  <a:pt x="630" y="627"/>
                </a:lnTo>
                <a:lnTo>
                  <a:pt x="632" y="633"/>
                </a:lnTo>
                <a:lnTo>
                  <a:pt x="631" y="635"/>
                </a:lnTo>
                <a:lnTo>
                  <a:pt x="631" y="640"/>
                </a:lnTo>
                <a:lnTo>
                  <a:pt x="638" y="664"/>
                </a:lnTo>
                <a:lnTo>
                  <a:pt x="645" y="672"/>
                </a:lnTo>
                <a:lnTo>
                  <a:pt x="646" y="681"/>
                </a:lnTo>
                <a:lnTo>
                  <a:pt x="652" y="687"/>
                </a:lnTo>
                <a:lnTo>
                  <a:pt x="656" y="694"/>
                </a:lnTo>
                <a:lnTo>
                  <a:pt x="658" y="703"/>
                </a:lnTo>
                <a:lnTo>
                  <a:pt x="658" y="712"/>
                </a:lnTo>
                <a:lnTo>
                  <a:pt x="656" y="717"/>
                </a:lnTo>
                <a:lnTo>
                  <a:pt x="646" y="728"/>
                </a:lnTo>
                <a:lnTo>
                  <a:pt x="645" y="729"/>
                </a:lnTo>
                <a:lnTo>
                  <a:pt x="646" y="733"/>
                </a:lnTo>
                <a:lnTo>
                  <a:pt x="653" y="739"/>
                </a:lnTo>
                <a:lnTo>
                  <a:pt x="654" y="742"/>
                </a:lnTo>
                <a:lnTo>
                  <a:pt x="640" y="748"/>
                </a:lnTo>
                <a:lnTo>
                  <a:pt x="635" y="752"/>
                </a:lnTo>
                <a:lnTo>
                  <a:pt x="635" y="756"/>
                </a:lnTo>
                <a:lnTo>
                  <a:pt x="637" y="758"/>
                </a:lnTo>
                <a:lnTo>
                  <a:pt x="642" y="771"/>
                </a:lnTo>
                <a:lnTo>
                  <a:pt x="643" y="779"/>
                </a:lnTo>
                <a:lnTo>
                  <a:pt x="646" y="788"/>
                </a:lnTo>
                <a:lnTo>
                  <a:pt x="656" y="793"/>
                </a:lnTo>
                <a:lnTo>
                  <a:pt x="670" y="810"/>
                </a:lnTo>
                <a:lnTo>
                  <a:pt x="675" y="815"/>
                </a:lnTo>
                <a:lnTo>
                  <a:pt x="683" y="821"/>
                </a:lnTo>
                <a:lnTo>
                  <a:pt x="689" y="823"/>
                </a:lnTo>
                <a:lnTo>
                  <a:pt x="699" y="827"/>
                </a:lnTo>
                <a:lnTo>
                  <a:pt x="706" y="827"/>
                </a:lnTo>
                <a:lnTo>
                  <a:pt x="710" y="830"/>
                </a:lnTo>
                <a:lnTo>
                  <a:pt x="722" y="841"/>
                </a:lnTo>
                <a:lnTo>
                  <a:pt x="731" y="843"/>
                </a:lnTo>
                <a:lnTo>
                  <a:pt x="738" y="850"/>
                </a:lnTo>
                <a:lnTo>
                  <a:pt x="740" y="855"/>
                </a:lnTo>
                <a:lnTo>
                  <a:pt x="740" y="858"/>
                </a:lnTo>
                <a:lnTo>
                  <a:pt x="744" y="859"/>
                </a:lnTo>
                <a:lnTo>
                  <a:pt x="746" y="861"/>
                </a:lnTo>
                <a:lnTo>
                  <a:pt x="748" y="865"/>
                </a:lnTo>
                <a:lnTo>
                  <a:pt x="750" y="870"/>
                </a:lnTo>
                <a:lnTo>
                  <a:pt x="755" y="874"/>
                </a:lnTo>
                <a:lnTo>
                  <a:pt x="769" y="875"/>
                </a:lnTo>
                <a:lnTo>
                  <a:pt x="775" y="879"/>
                </a:lnTo>
                <a:lnTo>
                  <a:pt x="780" y="880"/>
                </a:lnTo>
                <a:lnTo>
                  <a:pt x="782" y="884"/>
                </a:lnTo>
                <a:lnTo>
                  <a:pt x="814" y="892"/>
                </a:lnTo>
                <a:lnTo>
                  <a:pt x="820" y="895"/>
                </a:lnTo>
                <a:lnTo>
                  <a:pt x="828" y="895"/>
                </a:lnTo>
                <a:lnTo>
                  <a:pt x="832" y="892"/>
                </a:lnTo>
                <a:lnTo>
                  <a:pt x="836" y="895"/>
                </a:lnTo>
                <a:lnTo>
                  <a:pt x="850" y="902"/>
                </a:lnTo>
                <a:lnTo>
                  <a:pt x="855" y="909"/>
                </a:lnTo>
                <a:lnTo>
                  <a:pt x="856" y="912"/>
                </a:lnTo>
                <a:lnTo>
                  <a:pt x="860" y="913"/>
                </a:lnTo>
                <a:lnTo>
                  <a:pt x="862" y="917"/>
                </a:lnTo>
                <a:lnTo>
                  <a:pt x="869" y="919"/>
                </a:lnTo>
                <a:lnTo>
                  <a:pt x="875" y="924"/>
                </a:lnTo>
                <a:lnTo>
                  <a:pt x="884" y="928"/>
                </a:lnTo>
                <a:lnTo>
                  <a:pt x="884" y="931"/>
                </a:lnTo>
                <a:lnTo>
                  <a:pt x="890" y="936"/>
                </a:lnTo>
                <a:lnTo>
                  <a:pt x="894" y="935"/>
                </a:lnTo>
                <a:lnTo>
                  <a:pt x="900" y="939"/>
                </a:lnTo>
                <a:lnTo>
                  <a:pt x="905" y="941"/>
                </a:lnTo>
                <a:lnTo>
                  <a:pt x="916" y="945"/>
                </a:lnTo>
                <a:lnTo>
                  <a:pt x="926" y="946"/>
                </a:lnTo>
                <a:lnTo>
                  <a:pt x="943" y="951"/>
                </a:lnTo>
                <a:lnTo>
                  <a:pt x="953" y="959"/>
                </a:lnTo>
                <a:lnTo>
                  <a:pt x="960" y="961"/>
                </a:lnTo>
                <a:lnTo>
                  <a:pt x="985" y="968"/>
                </a:lnTo>
                <a:lnTo>
                  <a:pt x="1000" y="974"/>
                </a:lnTo>
                <a:lnTo>
                  <a:pt x="1009" y="973"/>
                </a:lnTo>
                <a:lnTo>
                  <a:pt x="1019" y="983"/>
                </a:lnTo>
                <a:lnTo>
                  <a:pt x="1043" y="998"/>
                </a:lnTo>
                <a:lnTo>
                  <a:pt x="1049" y="999"/>
                </a:lnTo>
                <a:lnTo>
                  <a:pt x="1052" y="999"/>
                </a:lnTo>
                <a:lnTo>
                  <a:pt x="1057" y="1003"/>
                </a:lnTo>
                <a:lnTo>
                  <a:pt x="1063" y="1005"/>
                </a:lnTo>
                <a:lnTo>
                  <a:pt x="1074" y="1009"/>
                </a:lnTo>
                <a:lnTo>
                  <a:pt x="1103" y="1011"/>
                </a:lnTo>
                <a:lnTo>
                  <a:pt x="1113" y="1017"/>
                </a:lnTo>
                <a:lnTo>
                  <a:pt x="1120" y="1020"/>
                </a:lnTo>
                <a:lnTo>
                  <a:pt x="1122" y="1020"/>
                </a:lnTo>
                <a:lnTo>
                  <a:pt x="1130" y="1024"/>
                </a:lnTo>
                <a:lnTo>
                  <a:pt x="1145" y="1025"/>
                </a:lnTo>
                <a:lnTo>
                  <a:pt x="1152" y="1024"/>
                </a:lnTo>
                <a:lnTo>
                  <a:pt x="1158" y="1021"/>
                </a:lnTo>
                <a:lnTo>
                  <a:pt x="1162" y="1017"/>
                </a:lnTo>
                <a:lnTo>
                  <a:pt x="1173" y="1013"/>
                </a:lnTo>
                <a:lnTo>
                  <a:pt x="1181" y="1010"/>
                </a:lnTo>
                <a:lnTo>
                  <a:pt x="1202" y="995"/>
                </a:lnTo>
                <a:lnTo>
                  <a:pt x="1207" y="994"/>
                </a:lnTo>
                <a:lnTo>
                  <a:pt x="1215" y="992"/>
                </a:lnTo>
                <a:lnTo>
                  <a:pt x="1232" y="992"/>
                </a:lnTo>
                <a:lnTo>
                  <a:pt x="1244" y="995"/>
                </a:lnTo>
                <a:lnTo>
                  <a:pt x="1266" y="1004"/>
                </a:lnTo>
                <a:lnTo>
                  <a:pt x="1291" y="1015"/>
                </a:lnTo>
                <a:lnTo>
                  <a:pt x="1309" y="1033"/>
                </a:lnTo>
                <a:lnTo>
                  <a:pt x="1316" y="1042"/>
                </a:lnTo>
                <a:lnTo>
                  <a:pt x="1336" y="1060"/>
                </a:lnTo>
                <a:lnTo>
                  <a:pt x="1345" y="1070"/>
                </a:lnTo>
                <a:lnTo>
                  <a:pt x="1362" y="1083"/>
                </a:lnTo>
                <a:lnTo>
                  <a:pt x="1364" y="1081"/>
                </a:lnTo>
                <a:lnTo>
                  <a:pt x="1366" y="1065"/>
                </a:lnTo>
                <a:lnTo>
                  <a:pt x="1368" y="1063"/>
                </a:lnTo>
                <a:lnTo>
                  <a:pt x="1369" y="1060"/>
                </a:lnTo>
                <a:lnTo>
                  <a:pt x="1367" y="1053"/>
                </a:lnTo>
                <a:lnTo>
                  <a:pt x="1368" y="1052"/>
                </a:lnTo>
                <a:lnTo>
                  <a:pt x="1371" y="1047"/>
                </a:lnTo>
                <a:lnTo>
                  <a:pt x="1377" y="1037"/>
                </a:lnTo>
                <a:lnTo>
                  <a:pt x="1378" y="1033"/>
                </a:lnTo>
                <a:lnTo>
                  <a:pt x="1401" y="997"/>
                </a:lnTo>
                <a:lnTo>
                  <a:pt x="1431" y="994"/>
                </a:lnTo>
                <a:lnTo>
                  <a:pt x="1454" y="994"/>
                </a:lnTo>
                <a:lnTo>
                  <a:pt x="1455" y="995"/>
                </a:lnTo>
                <a:lnTo>
                  <a:pt x="1455" y="994"/>
                </a:lnTo>
                <a:lnTo>
                  <a:pt x="1457" y="979"/>
                </a:lnTo>
                <a:lnTo>
                  <a:pt x="1454" y="974"/>
                </a:lnTo>
                <a:lnTo>
                  <a:pt x="1444" y="966"/>
                </a:lnTo>
                <a:lnTo>
                  <a:pt x="1441" y="957"/>
                </a:lnTo>
                <a:lnTo>
                  <a:pt x="1425" y="947"/>
                </a:lnTo>
                <a:lnTo>
                  <a:pt x="1399" y="922"/>
                </a:lnTo>
                <a:lnTo>
                  <a:pt x="1401" y="923"/>
                </a:lnTo>
                <a:lnTo>
                  <a:pt x="1433" y="923"/>
                </a:lnTo>
                <a:lnTo>
                  <a:pt x="1433" y="896"/>
                </a:lnTo>
                <a:lnTo>
                  <a:pt x="1528" y="895"/>
                </a:lnTo>
                <a:lnTo>
                  <a:pt x="1541" y="892"/>
                </a:lnTo>
                <a:lnTo>
                  <a:pt x="1546" y="892"/>
                </a:lnTo>
                <a:lnTo>
                  <a:pt x="1561" y="864"/>
                </a:lnTo>
                <a:lnTo>
                  <a:pt x="1565" y="861"/>
                </a:lnTo>
                <a:lnTo>
                  <a:pt x="1571" y="863"/>
                </a:lnTo>
                <a:lnTo>
                  <a:pt x="1572" y="855"/>
                </a:lnTo>
                <a:lnTo>
                  <a:pt x="1583" y="839"/>
                </a:lnTo>
                <a:lnTo>
                  <a:pt x="1590" y="842"/>
                </a:lnTo>
                <a:lnTo>
                  <a:pt x="1588" y="858"/>
                </a:lnTo>
                <a:lnTo>
                  <a:pt x="1593" y="859"/>
                </a:lnTo>
                <a:lnTo>
                  <a:pt x="1595" y="861"/>
                </a:lnTo>
                <a:lnTo>
                  <a:pt x="1594" y="876"/>
                </a:lnTo>
                <a:lnTo>
                  <a:pt x="1597" y="886"/>
                </a:lnTo>
                <a:lnTo>
                  <a:pt x="1600" y="881"/>
                </a:lnTo>
                <a:lnTo>
                  <a:pt x="1606" y="860"/>
                </a:lnTo>
                <a:lnTo>
                  <a:pt x="1608" y="849"/>
                </a:lnTo>
                <a:lnTo>
                  <a:pt x="1616" y="825"/>
                </a:lnTo>
                <a:lnTo>
                  <a:pt x="1619" y="815"/>
                </a:lnTo>
                <a:lnTo>
                  <a:pt x="1616" y="810"/>
                </a:lnTo>
                <a:lnTo>
                  <a:pt x="1611" y="806"/>
                </a:lnTo>
                <a:lnTo>
                  <a:pt x="1620" y="801"/>
                </a:lnTo>
                <a:lnTo>
                  <a:pt x="1619" y="794"/>
                </a:lnTo>
                <a:lnTo>
                  <a:pt x="1611" y="790"/>
                </a:lnTo>
                <a:lnTo>
                  <a:pt x="1617" y="782"/>
                </a:lnTo>
                <a:lnTo>
                  <a:pt x="1622" y="772"/>
                </a:lnTo>
                <a:lnTo>
                  <a:pt x="1622" y="763"/>
                </a:lnTo>
                <a:lnTo>
                  <a:pt x="1632" y="744"/>
                </a:lnTo>
                <a:lnTo>
                  <a:pt x="1641" y="736"/>
                </a:lnTo>
                <a:lnTo>
                  <a:pt x="1653" y="723"/>
                </a:lnTo>
                <a:lnTo>
                  <a:pt x="1656" y="714"/>
                </a:lnTo>
                <a:lnTo>
                  <a:pt x="1657" y="703"/>
                </a:lnTo>
                <a:lnTo>
                  <a:pt x="1654" y="692"/>
                </a:lnTo>
                <a:lnTo>
                  <a:pt x="1648" y="683"/>
                </a:lnTo>
                <a:lnTo>
                  <a:pt x="1617" y="680"/>
                </a:lnTo>
                <a:lnTo>
                  <a:pt x="1605" y="691"/>
                </a:lnTo>
                <a:lnTo>
                  <a:pt x="1605" y="678"/>
                </a:lnTo>
                <a:lnTo>
                  <a:pt x="1588" y="675"/>
                </a:lnTo>
                <a:lnTo>
                  <a:pt x="1576" y="676"/>
                </a:lnTo>
                <a:lnTo>
                  <a:pt x="1555" y="682"/>
                </a:lnTo>
                <a:lnTo>
                  <a:pt x="1544" y="690"/>
                </a:lnTo>
                <a:lnTo>
                  <a:pt x="1519" y="691"/>
                </a:lnTo>
                <a:lnTo>
                  <a:pt x="1504" y="691"/>
                </a:lnTo>
                <a:lnTo>
                  <a:pt x="1495" y="692"/>
                </a:lnTo>
                <a:lnTo>
                  <a:pt x="1484" y="697"/>
                </a:lnTo>
                <a:lnTo>
                  <a:pt x="1474" y="699"/>
                </a:lnTo>
                <a:lnTo>
                  <a:pt x="1464" y="708"/>
                </a:lnTo>
                <a:lnTo>
                  <a:pt x="1459" y="720"/>
                </a:lnTo>
                <a:lnTo>
                  <a:pt x="1457" y="750"/>
                </a:lnTo>
                <a:lnTo>
                  <a:pt x="1453" y="767"/>
                </a:lnTo>
                <a:lnTo>
                  <a:pt x="1449" y="779"/>
                </a:lnTo>
                <a:lnTo>
                  <a:pt x="1443" y="788"/>
                </a:lnTo>
                <a:lnTo>
                  <a:pt x="1441" y="801"/>
                </a:lnTo>
                <a:lnTo>
                  <a:pt x="1436" y="812"/>
                </a:lnTo>
                <a:lnTo>
                  <a:pt x="1426" y="823"/>
                </a:lnTo>
                <a:lnTo>
                  <a:pt x="1411" y="830"/>
                </a:lnTo>
                <a:lnTo>
                  <a:pt x="1414" y="849"/>
                </a:lnTo>
                <a:lnTo>
                  <a:pt x="1395" y="859"/>
                </a:lnTo>
                <a:lnTo>
                  <a:pt x="1387" y="860"/>
                </a:lnTo>
                <a:lnTo>
                  <a:pt x="1380" y="859"/>
                </a:lnTo>
                <a:lnTo>
                  <a:pt x="1377" y="854"/>
                </a:lnTo>
                <a:lnTo>
                  <a:pt x="1377" y="848"/>
                </a:lnTo>
                <a:lnTo>
                  <a:pt x="1368" y="846"/>
                </a:lnTo>
                <a:lnTo>
                  <a:pt x="1351" y="846"/>
                </a:lnTo>
                <a:lnTo>
                  <a:pt x="1345" y="848"/>
                </a:lnTo>
                <a:lnTo>
                  <a:pt x="1335" y="850"/>
                </a:lnTo>
                <a:lnTo>
                  <a:pt x="1321" y="858"/>
                </a:lnTo>
                <a:lnTo>
                  <a:pt x="1312" y="860"/>
                </a:lnTo>
                <a:lnTo>
                  <a:pt x="1303" y="859"/>
                </a:lnTo>
                <a:lnTo>
                  <a:pt x="1275" y="864"/>
                </a:lnTo>
                <a:lnTo>
                  <a:pt x="1251" y="876"/>
                </a:lnTo>
                <a:lnTo>
                  <a:pt x="1238" y="876"/>
                </a:lnTo>
                <a:lnTo>
                  <a:pt x="1226" y="868"/>
                </a:lnTo>
                <a:lnTo>
                  <a:pt x="1215" y="853"/>
                </a:lnTo>
                <a:lnTo>
                  <a:pt x="1210" y="849"/>
                </a:lnTo>
                <a:lnTo>
                  <a:pt x="1210" y="852"/>
                </a:lnTo>
                <a:lnTo>
                  <a:pt x="1195" y="850"/>
                </a:lnTo>
                <a:lnTo>
                  <a:pt x="1183" y="846"/>
                </a:lnTo>
                <a:lnTo>
                  <a:pt x="1175" y="843"/>
                </a:lnTo>
                <a:lnTo>
                  <a:pt x="1169" y="839"/>
                </a:lnTo>
                <a:lnTo>
                  <a:pt x="1164" y="832"/>
                </a:lnTo>
                <a:lnTo>
                  <a:pt x="1160" y="830"/>
                </a:lnTo>
                <a:lnTo>
                  <a:pt x="1154" y="822"/>
                </a:lnTo>
                <a:lnTo>
                  <a:pt x="1152" y="820"/>
                </a:lnTo>
                <a:lnTo>
                  <a:pt x="1149" y="820"/>
                </a:lnTo>
                <a:lnTo>
                  <a:pt x="1148" y="818"/>
                </a:lnTo>
                <a:lnTo>
                  <a:pt x="1146" y="809"/>
                </a:lnTo>
                <a:lnTo>
                  <a:pt x="1130" y="773"/>
                </a:lnTo>
                <a:lnTo>
                  <a:pt x="1126" y="766"/>
                </a:lnTo>
                <a:lnTo>
                  <a:pt x="1120" y="761"/>
                </a:lnTo>
                <a:lnTo>
                  <a:pt x="1108" y="747"/>
                </a:lnTo>
                <a:lnTo>
                  <a:pt x="1103" y="741"/>
                </a:lnTo>
                <a:lnTo>
                  <a:pt x="1088" y="717"/>
                </a:lnTo>
                <a:lnTo>
                  <a:pt x="1084" y="705"/>
                </a:lnTo>
                <a:lnTo>
                  <a:pt x="1086" y="703"/>
                </a:lnTo>
                <a:lnTo>
                  <a:pt x="1090" y="696"/>
                </a:lnTo>
                <a:lnTo>
                  <a:pt x="1090" y="690"/>
                </a:lnTo>
                <a:lnTo>
                  <a:pt x="1089" y="686"/>
                </a:lnTo>
                <a:lnTo>
                  <a:pt x="1071" y="664"/>
                </a:lnTo>
                <a:lnTo>
                  <a:pt x="1063" y="645"/>
                </a:lnTo>
                <a:lnTo>
                  <a:pt x="1063" y="634"/>
                </a:lnTo>
                <a:lnTo>
                  <a:pt x="1068" y="611"/>
                </a:lnTo>
                <a:lnTo>
                  <a:pt x="1067" y="574"/>
                </a:lnTo>
                <a:lnTo>
                  <a:pt x="1067" y="562"/>
                </a:lnTo>
                <a:lnTo>
                  <a:pt x="1065" y="552"/>
                </a:lnTo>
                <a:lnTo>
                  <a:pt x="1061" y="547"/>
                </a:lnTo>
                <a:lnTo>
                  <a:pt x="1060" y="529"/>
                </a:lnTo>
                <a:lnTo>
                  <a:pt x="1060" y="505"/>
                </a:lnTo>
                <a:lnTo>
                  <a:pt x="1057" y="502"/>
                </a:lnTo>
                <a:lnTo>
                  <a:pt x="1057" y="498"/>
                </a:lnTo>
                <a:lnTo>
                  <a:pt x="1062" y="484"/>
                </a:lnTo>
                <a:lnTo>
                  <a:pt x="1068" y="479"/>
                </a:lnTo>
                <a:lnTo>
                  <a:pt x="1071" y="467"/>
                </a:lnTo>
                <a:lnTo>
                  <a:pt x="1071" y="459"/>
                </a:lnTo>
                <a:lnTo>
                  <a:pt x="1073" y="455"/>
                </a:lnTo>
                <a:lnTo>
                  <a:pt x="1086" y="459"/>
                </a:lnTo>
                <a:lnTo>
                  <a:pt x="1089" y="457"/>
                </a:lnTo>
                <a:lnTo>
                  <a:pt x="1095" y="450"/>
                </a:lnTo>
                <a:lnTo>
                  <a:pt x="1098" y="444"/>
                </a:lnTo>
                <a:lnTo>
                  <a:pt x="1099" y="434"/>
                </a:lnTo>
                <a:lnTo>
                  <a:pt x="1098" y="433"/>
                </a:lnTo>
                <a:lnTo>
                  <a:pt x="1095" y="439"/>
                </a:lnTo>
                <a:lnTo>
                  <a:pt x="1093" y="443"/>
                </a:lnTo>
                <a:lnTo>
                  <a:pt x="1090" y="444"/>
                </a:lnTo>
                <a:lnTo>
                  <a:pt x="1089" y="444"/>
                </a:lnTo>
                <a:lnTo>
                  <a:pt x="1090" y="438"/>
                </a:lnTo>
                <a:lnTo>
                  <a:pt x="1095" y="425"/>
                </a:lnTo>
                <a:lnTo>
                  <a:pt x="1078" y="424"/>
                </a:lnTo>
                <a:lnTo>
                  <a:pt x="1060" y="416"/>
                </a:lnTo>
                <a:lnTo>
                  <a:pt x="1033" y="413"/>
                </a:lnTo>
                <a:lnTo>
                  <a:pt x="1018" y="405"/>
                </a:lnTo>
                <a:lnTo>
                  <a:pt x="1004" y="403"/>
                </a:lnTo>
                <a:lnTo>
                  <a:pt x="987" y="392"/>
                </a:lnTo>
                <a:lnTo>
                  <a:pt x="970" y="366"/>
                </a:lnTo>
                <a:lnTo>
                  <a:pt x="955" y="319"/>
                </a:lnTo>
                <a:lnTo>
                  <a:pt x="938" y="308"/>
                </a:lnTo>
                <a:lnTo>
                  <a:pt x="930" y="288"/>
                </a:lnTo>
                <a:lnTo>
                  <a:pt x="914" y="271"/>
                </a:lnTo>
                <a:lnTo>
                  <a:pt x="894" y="225"/>
                </a:lnTo>
                <a:lnTo>
                  <a:pt x="883" y="217"/>
                </a:lnTo>
                <a:lnTo>
                  <a:pt x="877" y="207"/>
                </a:lnTo>
                <a:lnTo>
                  <a:pt x="860" y="191"/>
                </a:lnTo>
                <a:lnTo>
                  <a:pt x="852" y="181"/>
                </a:lnTo>
                <a:lnTo>
                  <a:pt x="807" y="183"/>
                </a:lnTo>
                <a:lnTo>
                  <a:pt x="796" y="180"/>
                </a:lnTo>
                <a:lnTo>
                  <a:pt x="785" y="185"/>
                </a:lnTo>
                <a:lnTo>
                  <a:pt x="782" y="188"/>
                </a:lnTo>
                <a:lnTo>
                  <a:pt x="759" y="235"/>
                </a:lnTo>
                <a:lnTo>
                  <a:pt x="735" y="230"/>
                </a:lnTo>
                <a:lnTo>
                  <a:pt x="711" y="214"/>
                </a:lnTo>
                <a:lnTo>
                  <a:pt x="692" y="198"/>
                </a:lnTo>
                <a:lnTo>
                  <a:pt x="678" y="180"/>
                </a:lnTo>
                <a:lnTo>
                  <a:pt x="664" y="129"/>
                </a:lnTo>
                <a:lnTo>
                  <a:pt x="635" y="110"/>
                </a:lnTo>
                <a:lnTo>
                  <a:pt x="615" y="93"/>
                </a:lnTo>
                <a:lnTo>
                  <a:pt x="606" y="80"/>
                </a:lnTo>
                <a:lnTo>
                  <a:pt x="594" y="74"/>
                </a:lnTo>
                <a:lnTo>
                  <a:pt x="587" y="62"/>
                </a:lnTo>
                <a:lnTo>
                  <a:pt x="582" y="59"/>
                </a:lnTo>
                <a:lnTo>
                  <a:pt x="572" y="53"/>
                </a:lnTo>
                <a:lnTo>
                  <a:pt x="482" y="54"/>
                </a:lnTo>
                <a:lnTo>
                  <a:pt x="481" y="84"/>
                </a:lnTo>
                <a:lnTo>
                  <a:pt x="437" y="84"/>
                </a:lnTo>
                <a:lnTo>
                  <a:pt x="334" y="84"/>
                </a:lnTo>
                <a:lnTo>
                  <a:pt x="125" y="7"/>
                </a:lnTo>
                <a:lnTo>
                  <a:pt x="124" y="0"/>
                </a:lnTo>
                <a:lnTo>
                  <a:pt x="0" y="10"/>
                </a:lnTo>
                <a:lnTo>
                  <a:pt x="7" y="18"/>
                </a:lnTo>
                <a:lnTo>
                  <a:pt x="8" y="25"/>
                </a:lnTo>
                <a:lnTo>
                  <a:pt x="12" y="31"/>
                </a:lnTo>
                <a:lnTo>
                  <a:pt x="16" y="41"/>
                </a:lnTo>
                <a:lnTo>
                  <a:pt x="22" y="47"/>
                </a:lnTo>
                <a:lnTo>
                  <a:pt x="22" y="52"/>
                </a:lnTo>
                <a:lnTo>
                  <a:pt x="25" y="52"/>
                </a:lnTo>
                <a:lnTo>
                  <a:pt x="29" y="57"/>
                </a:lnTo>
                <a:lnTo>
                  <a:pt x="30" y="73"/>
                </a:lnTo>
                <a:lnTo>
                  <a:pt x="48" y="99"/>
                </a:lnTo>
                <a:lnTo>
                  <a:pt x="50" y="106"/>
                </a:lnTo>
                <a:lnTo>
                  <a:pt x="50" y="111"/>
                </a:lnTo>
                <a:lnTo>
                  <a:pt x="52" y="112"/>
                </a:lnTo>
                <a:lnTo>
                  <a:pt x="54" y="117"/>
                </a:lnTo>
                <a:lnTo>
                  <a:pt x="57" y="120"/>
                </a:lnTo>
                <a:lnTo>
                  <a:pt x="65" y="137"/>
                </a:lnTo>
                <a:lnTo>
                  <a:pt x="65" y="147"/>
                </a:lnTo>
                <a:lnTo>
                  <a:pt x="66" y="149"/>
                </a:lnTo>
                <a:lnTo>
                  <a:pt x="70" y="145"/>
                </a:lnTo>
                <a:lnTo>
                  <a:pt x="72" y="147"/>
                </a:lnTo>
                <a:lnTo>
                  <a:pt x="75" y="155"/>
                </a:lnTo>
                <a:lnTo>
                  <a:pt x="78" y="176"/>
                </a:lnTo>
                <a:lnTo>
                  <a:pt x="82" y="187"/>
                </a:lnTo>
                <a:lnTo>
                  <a:pt x="84" y="191"/>
                </a:lnTo>
                <a:lnTo>
                  <a:pt x="94" y="195"/>
                </a:lnTo>
                <a:lnTo>
                  <a:pt x="98" y="197"/>
                </a:lnTo>
                <a:lnTo>
                  <a:pt x="104" y="198"/>
                </a:lnTo>
                <a:lnTo>
                  <a:pt x="111" y="208"/>
                </a:lnTo>
                <a:lnTo>
                  <a:pt x="121" y="209"/>
                </a:lnTo>
                <a:lnTo>
                  <a:pt x="126" y="217"/>
                </a:lnTo>
                <a:lnTo>
                  <a:pt x="132" y="228"/>
                </a:lnTo>
                <a:lnTo>
                  <a:pt x="136" y="230"/>
                </a:lnTo>
                <a:lnTo>
                  <a:pt x="147" y="241"/>
                </a:lnTo>
                <a:lnTo>
                  <a:pt x="151" y="244"/>
                </a:lnTo>
                <a:lnTo>
                  <a:pt x="170" y="268"/>
                </a:lnTo>
                <a:lnTo>
                  <a:pt x="172" y="276"/>
                </a:lnTo>
                <a:lnTo>
                  <a:pt x="172" y="284"/>
                </a:lnTo>
                <a:lnTo>
                  <a:pt x="173" y="287"/>
                </a:lnTo>
                <a:lnTo>
                  <a:pt x="172" y="290"/>
                </a:lnTo>
                <a:lnTo>
                  <a:pt x="173" y="295"/>
                </a:lnTo>
                <a:lnTo>
                  <a:pt x="168" y="296"/>
                </a:lnTo>
                <a:lnTo>
                  <a:pt x="164" y="300"/>
                </a:lnTo>
                <a:lnTo>
                  <a:pt x="164" y="305"/>
                </a:lnTo>
                <a:lnTo>
                  <a:pt x="167" y="306"/>
                </a:lnTo>
                <a:lnTo>
                  <a:pt x="165" y="311"/>
                </a:lnTo>
                <a:lnTo>
                  <a:pt x="159" y="306"/>
                </a:lnTo>
                <a:lnTo>
                  <a:pt x="142" y="311"/>
                </a:lnTo>
                <a:lnTo>
                  <a:pt x="120" y="309"/>
                </a:lnTo>
                <a:lnTo>
                  <a:pt x="120" y="317"/>
                </a:lnTo>
                <a:lnTo>
                  <a:pt x="122" y="319"/>
                </a:lnTo>
                <a:lnTo>
                  <a:pt x="126" y="315"/>
                </a:lnTo>
                <a:lnTo>
                  <a:pt x="137" y="326"/>
                </a:lnTo>
                <a:lnTo>
                  <a:pt x="147" y="330"/>
                </a:lnTo>
                <a:lnTo>
                  <a:pt x="149" y="333"/>
                </a:lnTo>
                <a:lnTo>
                  <a:pt x="152" y="344"/>
                </a:lnTo>
                <a:lnTo>
                  <a:pt x="156" y="347"/>
                </a:lnTo>
                <a:lnTo>
                  <a:pt x="165" y="348"/>
                </a:lnTo>
                <a:lnTo>
                  <a:pt x="170" y="351"/>
                </a:lnTo>
                <a:lnTo>
                  <a:pt x="173" y="357"/>
                </a:lnTo>
                <a:lnTo>
                  <a:pt x="179" y="358"/>
                </a:lnTo>
                <a:lnTo>
                  <a:pt x="188" y="363"/>
                </a:lnTo>
                <a:lnTo>
                  <a:pt x="192" y="369"/>
                </a:lnTo>
                <a:lnTo>
                  <a:pt x="199" y="373"/>
                </a:lnTo>
                <a:lnTo>
                  <a:pt x="212" y="375"/>
                </a:lnTo>
                <a:lnTo>
                  <a:pt x="222" y="363"/>
                </a:lnTo>
                <a:lnTo>
                  <a:pt x="224" y="368"/>
                </a:lnTo>
                <a:lnTo>
                  <a:pt x="223" y="375"/>
                </a:lnTo>
                <a:lnTo>
                  <a:pt x="227" y="380"/>
                </a:lnTo>
                <a:lnTo>
                  <a:pt x="239" y="397"/>
                </a:lnTo>
                <a:lnTo>
                  <a:pt x="251" y="405"/>
                </a:lnTo>
                <a:lnTo>
                  <a:pt x="258" y="408"/>
                </a:lnTo>
                <a:lnTo>
                  <a:pt x="264" y="408"/>
                </a:lnTo>
                <a:lnTo>
                  <a:pt x="267" y="414"/>
                </a:lnTo>
                <a:lnTo>
                  <a:pt x="277" y="436"/>
                </a:lnTo>
                <a:lnTo>
                  <a:pt x="278" y="444"/>
                </a:lnTo>
                <a:lnTo>
                  <a:pt x="280" y="466"/>
                </a:lnTo>
                <a:lnTo>
                  <a:pt x="276" y="483"/>
                </a:lnTo>
                <a:lnTo>
                  <a:pt x="272" y="491"/>
                </a:lnTo>
                <a:lnTo>
                  <a:pt x="272" y="497"/>
                </a:lnTo>
                <a:lnTo>
                  <a:pt x="275" y="492"/>
                </a:lnTo>
                <a:lnTo>
                  <a:pt x="277" y="491"/>
                </a:lnTo>
                <a:lnTo>
                  <a:pt x="280" y="495"/>
                </a:lnTo>
                <a:lnTo>
                  <a:pt x="286" y="494"/>
                </a:lnTo>
                <a:lnTo>
                  <a:pt x="291" y="498"/>
                </a:lnTo>
                <a:lnTo>
                  <a:pt x="292" y="504"/>
                </a:lnTo>
                <a:lnTo>
                  <a:pt x="294" y="508"/>
                </a:lnTo>
                <a:lnTo>
                  <a:pt x="305" y="509"/>
                </a:lnTo>
                <a:lnTo>
                  <a:pt x="305" y="514"/>
                </a:lnTo>
                <a:lnTo>
                  <a:pt x="315" y="524"/>
                </a:lnTo>
                <a:lnTo>
                  <a:pt x="334" y="534"/>
                </a:lnTo>
                <a:lnTo>
                  <a:pt x="340" y="541"/>
                </a:lnTo>
                <a:lnTo>
                  <a:pt x="361" y="559"/>
                </a:lnTo>
                <a:lnTo>
                  <a:pt x="368" y="562"/>
                </a:lnTo>
                <a:lnTo>
                  <a:pt x="379" y="575"/>
                </a:lnTo>
                <a:lnTo>
                  <a:pt x="388" y="600"/>
                </a:lnTo>
                <a:lnTo>
                  <a:pt x="394" y="606"/>
                </a:lnTo>
                <a:lnTo>
                  <a:pt x="399" y="607"/>
                </a:lnTo>
                <a:lnTo>
                  <a:pt x="404" y="601"/>
                </a:lnTo>
                <a:lnTo>
                  <a:pt x="412" y="597"/>
                </a:lnTo>
                <a:lnTo>
                  <a:pt x="419" y="590"/>
                </a:lnTo>
                <a:lnTo>
                  <a:pt x="422" y="584"/>
                </a:lnTo>
                <a:lnTo>
                  <a:pt x="423" y="575"/>
                </a:lnTo>
                <a:lnTo>
                  <a:pt x="421" y="569"/>
                </a:lnTo>
                <a:lnTo>
                  <a:pt x="415" y="563"/>
                </a:lnTo>
                <a:lnTo>
                  <a:pt x="412" y="557"/>
                </a:lnTo>
                <a:lnTo>
                  <a:pt x="404" y="546"/>
                </a:lnTo>
                <a:lnTo>
                  <a:pt x="404" y="541"/>
                </a:lnTo>
                <a:lnTo>
                  <a:pt x="390" y="532"/>
                </a:lnTo>
                <a:lnTo>
                  <a:pt x="382" y="524"/>
                </a:lnTo>
                <a:lnTo>
                  <a:pt x="373" y="531"/>
                </a:lnTo>
                <a:lnTo>
                  <a:pt x="367" y="529"/>
                </a:lnTo>
                <a:lnTo>
                  <a:pt x="362" y="524"/>
                </a:lnTo>
                <a:lnTo>
                  <a:pt x="355" y="511"/>
                </a:lnTo>
                <a:lnTo>
                  <a:pt x="353" y="507"/>
                </a:lnTo>
                <a:lnTo>
                  <a:pt x="353" y="488"/>
                </a:lnTo>
                <a:lnTo>
                  <a:pt x="346" y="475"/>
                </a:lnTo>
                <a:lnTo>
                  <a:pt x="342" y="468"/>
                </a:lnTo>
                <a:lnTo>
                  <a:pt x="341" y="470"/>
                </a:lnTo>
                <a:lnTo>
                  <a:pt x="341" y="451"/>
                </a:lnTo>
                <a:lnTo>
                  <a:pt x="333" y="445"/>
                </a:lnTo>
                <a:lnTo>
                  <a:pt x="330" y="441"/>
                </a:lnTo>
                <a:lnTo>
                  <a:pt x="324" y="434"/>
                </a:lnTo>
                <a:lnTo>
                  <a:pt x="323" y="424"/>
                </a:lnTo>
                <a:lnTo>
                  <a:pt x="320" y="405"/>
                </a:lnTo>
                <a:lnTo>
                  <a:pt x="317" y="402"/>
                </a:lnTo>
                <a:lnTo>
                  <a:pt x="315" y="395"/>
                </a:lnTo>
                <a:lnTo>
                  <a:pt x="308" y="379"/>
                </a:lnTo>
                <a:lnTo>
                  <a:pt x="299" y="370"/>
                </a:lnTo>
                <a:lnTo>
                  <a:pt x="294" y="370"/>
                </a:lnTo>
                <a:lnTo>
                  <a:pt x="296" y="382"/>
                </a:lnTo>
                <a:lnTo>
                  <a:pt x="299" y="387"/>
                </a:lnTo>
                <a:lnTo>
                  <a:pt x="298" y="387"/>
                </a:lnTo>
                <a:lnTo>
                  <a:pt x="292" y="380"/>
                </a:lnTo>
                <a:lnTo>
                  <a:pt x="292" y="375"/>
                </a:lnTo>
                <a:lnTo>
                  <a:pt x="287" y="368"/>
                </a:lnTo>
                <a:lnTo>
                  <a:pt x="285" y="360"/>
                </a:lnTo>
                <a:lnTo>
                  <a:pt x="285" y="358"/>
                </a:lnTo>
                <a:lnTo>
                  <a:pt x="282" y="353"/>
                </a:lnTo>
                <a:lnTo>
                  <a:pt x="274" y="349"/>
                </a:lnTo>
                <a:lnTo>
                  <a:pt x="272" y="341"/>
                </a:lnTo>
                <a:lnTo>
                  <a:pt x="266" y="330"/>
                </a:lnTo>
                <a:lnTo>
                  <a:pt x="247" y="309"/>
                </a:lnTo>
                <a:lnTo>
                  <a:pt x="244" y="298"/>
                </a:lnTo>
                <a:lnTo>
                  <a:pt x="243" y="289"/>
                </a:lnTo>
                <a:lnTo>
                  <a:pt x="240" y="282"/>
                </a:lnTo>
                <a:lnTo>
                  <a:pt x="239" y="274"/>
                </a:lnTo>
                <a:lnTo>
                  <a:pt x="238" y="274"/>
                </a:lnTo>
                <a:lnTo>
                  <a:pt x="237" y="271"/>
                </a:lnTo>
                <a:lnTo>
                  <a:pt x="234" y="269"/>
                </a:lnTo>
                <a:lnTo>
                  <a:pt x="231" y="271"/>
                </a:lnTo>
                <a:lnTo>
                  <a:pt x="229" y="269"/>
                </a:lnTo>
                <a:lnTo>
                  <a:pt x="224" y="261"/>
                </a:lnTo>
                <a:lnTo>
                  <a:pt x="219" y="246"/>
                </a:lnTo>
                <a:lnTo>
                  <a:pt x="217" y="247"/>
                </a:lnTo>
                <a:lnTo>
                  <a:pt x="215" y="246"/>
                </a:lnTo>
                <a:lnTo>
                  <a:pt x="208" y="241"/>
                </a:lnTo>
                <a:lnTo>
                  <a:pt x="204" y="242"/>
                </a:lnTo>
                <a:lnTo>
                  <a:pt x="197" y="229"/>
                </a:lnTo>
                <a:lnTo>
                  <a:pt x="195" y="218"/>
                </a:lnTo>
                <a:lnTo>
                  <a:pt x="175" y="202"/>
                </a:lnTo>
                <a:lnTo>
                  <a:pt x="170" y="197"/>
                </a:lnTo>
                <a:lnTo>
                  <a:pt x="168" y="192"/>
                </a:lnTo>
                <a:lnTo>
                  <a:pt x="164" y="190"/>
                </a:lnTo>
                <a:lnTo>
                  <a:pt x="157" y="188"/>
                </a:lnTo>
                <a:lnTo>
                  <a:pt x="156" y="183"/>
                </a:lnTo>
                <a:lnTo>
                  <a:pt x="152" y="176"/>
                </a:lnTo>
                <a:lnTo>
                  <a:pt x="148" y="169"/>
                </a:lnTo>
                <a:lnTo>
                  <a:pt x="143" y="164"/>
                </a:lnTo>
                <a:lnTo>
                  <a:pt x="140" y="143"/>
                </a:lnTo>
                <a:lnTo>
                  <a:pt x="138" y="125"/>
                </a:lnTo>
                <a:lnTo>
                  <a:pt x="137" y="115"/>
                </a:lnTo>
                <a:lnTo>
                  <a:pt x="132" y="107"/>
                </a:lnTo>
                <a:lnTo>
                  <a:pt x="130" y="100"/>
                </a:lnTo>
                <a:lnTo>
                  <a:pt x="127" y="82"/>
                </a:lnTo>
                <a:lnTo>
                  <a:pt x="127" y="72"/>
                </a:lnTo>
                <a:lnTo>
                  <a:pt x="129" y="64"/>
                </a:lnTo>
                <a:lnTo>
                  <a:pt x="127" y="56"/>
                </a:lnTo>
                <a:close/>
              </a:path>
            </a:pathLst>
          </a:custGeom>
          <a:solidFill>
            <a:schemeClr val="accent3"/>
          </a:solidFill>
          <a:ln w="6350" cap="flat" cmpd="sng">
            <a:noFill/>
            <a:prstDash val="solid"/>
            <a:round/>
            <a:headEnd type="none" w="med" len="med"/>
            <a:tailEnd type="none" w="med" len="med"/>
          </a:ln>
          <a:effectLst/>
        </p:spPr>
        <p:txBody>
          <a:bodyPr/>
          <a:lstStyle/>
          <a:p>
            <a:pPr>
              <a:defRPr/>
            </a:pPr>
            <a:endParaRPr lang="en-US" dirty="0">
              <a:latin typeface="Open Sans Light"/>
              <a:ea typeface="+mn-ea"/>
              <a:cs typeface="Open Sans Light"/>
            </a:endParaRPr>
          </a:p>
        </p:txBody>
      </p:sp>
      <p:sp>
        <p:nvSpPr>
          <p:cNvPr id="63" name="TextBox 62"/>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Three Important Regions</a:t>
            </a:r>
            <a:endParaRPr lang="en-US" sz="6600" b="1" dirty="0">
              <a:solidFill>
                <a:schemeClr val="tx2"/>
              </a:solidFill>
              <a:latin typeface="Open Sans"/>
              <a:cs typeface="Open Sans"/>
            </a:endParaRPr>
          </a:p>
        </p:txBody>
      </p:sp>
      <p:sp>
        <p:nvSpPr>
          <p:cNvPr id="64" name="TextBox 63"/>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Tree>
    <p:extLst>
      <p:ext uri="{BB962C8B-B14F-4D97-AF65-F5344CB8AC3E}">
        <p14:creationId xmlns:p14="http://schemas.microsoft.com/office/powerpoint/2010/main" val="30836100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1229"/>
          <p:cNvGrpSpPr>
            <a:grpSpLocks noChangeAspect="1"/>
          </p:cNvGrpSpPr>
          <p:nvPr/>
        </p:nvGrpSpPr>
        <p:grpSpPr bwMode="auto">
          <a:xfrm>
            <a:off x="13568707" y="7966454"/>
            <a:ext cx="3057662" cy="3422120"/>
            <a:chOff x="1483" y="2550"/>
            <a:chExt cx="729" cy="816"/>
          </a:xfrm>
          <a:solidFill>
            <a:schemeClr val="bg1">
              <a:lumMod val="85000"/>
            </a:schemeClr>
          </a:solidFill>
        </p:grpSpPr>
        <p:grpSp>
          <p:nvGrpSpPr>
            <p:cNvPr id="59" name="Group 1430"/>
            <p:cNvGrpSpPr>
              <a:grpSpLocks/>
            </p:cNvGrpSpPr>
            <p:nvPr/>
          </p:nvGrpSpPr>
          <p:grpSpPr bwMode="auto">
            <a:xfrm>
              <a:off x="1483" y="2550"/>
              <a:ext cx="729" cy="816"/>
              <a:chOff x="1483" y="2550"/>
              <a:chExt cx="729" cy="816"/>
            </a:xfrm>
            <a:grpFill/>
          </p:grpSpPr>
          <p:sp>
            <p:nvSpPr>
              <p:cNvPr id="483" name="Freeform 1230"/>
              <p:cNvSpPr>
                <a:spLocks/>
              </p:cNvSpPr>
              <p:nvPr/>
            </p:nvSpPr>
            <p:spPr bwMode="auto">
              <a:xfrm>
                <a:off x="1912" y="3168"/>
                <a:ext cx="17" cy="6"/>
              </a:xfrm>
              <a:custGeom>
                <a:avLst/>
                <a:gdLst>
                  <a:gd name="T0" fmla="*/ 18 w 18"/>
                  <a:gd name="T1" fmla="*/ 0 h 6"/>
                  <a:gd name="T2" fmla="*/ 16 w 18"/>
                  <a:gd name="T3" fmla="*/ 0 h 6"/>
                  <a:gd name="T4" fmla="*/ 16 w 18"/>
                  <a:gd name="T5" fmla="*/ 0 h 6"/>
                  <a:gd name="T6" fmla="*/ 14 w 18"/>
                  <a:gd name="T7" fmla="*/ 0 h 6"/>
                  <a:gd name="T8" fmla="*/ 4 w 18"/>
                  <a:gd name="T9" fmla="*/ 1 h 6"/>
                  <a:gd name="T10" fmla="*/ 3 w 18"/>
                  <a:gd name="T11" fmla="*/ 1 h 6"/>
                  <a:gd name="T12" fmla="*/ 2 w 18"/>
                  <a:gd name="T13" fmla="*/ 1 h 6"/>
                  <a:gd name="T14" fmla="*/ 1 w 18"/>
                  <a:gd name="T15" fmla="*/ 1 h 6"/>
                  <a:gd name="T16" fmla="*/ 1 w 18"/>
                  <a:gd name="T17" fmla="*/ 1 h 6"/>
                  <a:gd name="T18" fmla="*/ 0 w 18"/>
                  <a:gd name="T19" fmla="*/ 2 h 6"/>
                  <a:gd name="T20" fmla="*/ 0 w 18"/>
                  <a:gd name="T21" fmla="*/ 2 h 6"/>
                  <a:gd name="T22" fmla="*/ 3 w 18"/>
                  <a:gd name="T23" fmla="*/ 4 h 6"/>
                  <a:gd name="T24" fmla="*/ 4 w 18"/>
                  <a:gd name="T25" fmla="*/ 6 h 6"/>
                  <a:gd name="T26" fmla="*/ 13 w 18"/>
                  <a:gd name="T27" fmla="*/ 1 h 6"/>
                  <a:gd name="T28" fmla="*/ 14 w 18"/>
                  <a:gd name="T29" fmla="*/ 1 h 6"/>
                  <a:gd name="T30" fmla="*/ 15 w 18"/>
                  <a:gd name="T31" fmla="*/ 1 h 6"/>
                  <a:gd name="T32" fmla="*/ 16 w 18"/>
                  <a:gd name="T33" fmla="*/ 1 h 6"/>
                  <a:gd name="T34" fmla="*/ 16 w 18"/>
                  <a:gd name="T35" fmla="*/ 0 h 6"/>
                  <a:gd name="T36" fmla="*/ 17 w 18"/>
                  <a:gd name="T37" fmla="*/ 0 h 6"/>
                  <a:gd name="T38" fmla="*/ 18 w 18"/>
                  <a:gd name="T39" fmla="*/ 0 h 6"/>
                  <a:gd name="T40" fmla="*/ 18 w 18"/>
                  <a:gd name="T4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 h="6">
                    <a:moveTo>
                      <a:pt x="18" y="0"/>
                    </a:moveTo>
                    <a:cubicBezTo>
                      <a:pt x="17" y="0"/>
                      <a:pt x="17" y="0"/>
                      <a:pt x="16" y="0"/>
                    </a:cubicBezTo>
                    <a:cubicBezTo>
                      <a:pt x="16" y="0"/>
                      <a:pt x="16" y="0"/>
                      <a:pt x="16" y="0"/>
                    </a:cubicBezTo>
                    <a:cubicBezTo>
                      <a:pt x="15" y="0"/>
                      <a:pt x="15" y="0"/>
                      <a:pt x="14" y="0"/>
                    </a:cubicBezTo>
                    <a:cubicBezTo>
                      <a:pt x="11" y="0"/>
                      <a:pt x="7" y="0"/>
                      <a:pt x="4" y="1"/>
                    </a:cubicBezTo>
                    <a:cubicBezTo>
                      <a:pt x="4" y="1"/>
                      <a:pt x="4" y="1"/>
                      <a:pt x="3" y="1"/>
                    </a:cubicBezTo>
                    <a:cubicBezTo>
                      <a:pt x="3" y="1"/>
                      <a:pt x="3" y="1"/>
                      <a:pt x="2" y="1"/>
                    </a:cubicBezTo>
                    <a:cubicBezTo>
                      <a:pt x="2" y="1"/>
                      <a:pt x="2" y="1"/>
                      <a:pt x="1" y="1"/>
                    </a:cubicBezTo>
                    <a:cubicBezTo>
                      <a:pt x="1" y="1"/>
                      <a:pt x="1" y="1"/>
                      <a:pt x="1" y="1"/>
                    </a:cubicBezTo>
                    <a:cubicBezTo>
                      <a:pt x="1" y="2"/>
                      <a:pt x="0" y="2"/>
                      <a:pt x="0" y="2"/>
                    </a:cubicBezTo>
                    <a:cubicBezTo>
                      <a:pt x="0" y="2"/>
                      <a:pt x="0" y="2"/>
                      <a:pt x="0" y="2"/>
                    </a:cubicBezTo>
                    <a:cubicBezTo>
                      <a:pt x="1" y="3"/>
                      <a:pt x="2" y="3"/>
                      <a:pt x="3" y="4"/>
                    </a:cubicBezTo>
                    <a:cubicBezTo>
                      <a:pt x="3" y="5"/>
                      <a:pt x="4" y="5"/>
                      <a:pt x="4" y="6"/>
                    </a:cubicBezTo>
                    <a:cubicBezTo>
                      <a:pt x="6" y="4"/>
                      <a:pt x="9" y="1"/>
                      <a:pt x="13" y="1"/>
                    </a:cubicBezTo>
                    <a:cubicBezTo>
                      <a:pt x="13" y="1"/>
                      <a:pt x="14" y="1"/>
                      <a:pt x="14" y="1"/>
                    </a:cubicBezTo>
                    <a:cubicBezTo>
                      <a:pt x="14" y="1"/>
                      <a:pt x="14" y="1"/>
                      <a:pt x="15" y="1"/>
                    </a:cubicBezTo>
                    <a:cubicBezTo>
                      <a:pt x="15" y="1"/>
                      <a:pt x="15" y="1"/>
                      <a:pt x="16" y="1"/>
                    </a:cubicBezTo>
                    <a:cubicBezTo>
                      <a:pt x="16" y="1"/>
                      <a:pt x="16" y="0"/>
                      <a:pt x="16" y="0"/>
                    </a:cubicBezTo>
                    <a:cubicBezTo>
                      <a:pt x="16" y="0"/>
                      <a:pt x="17" y="0"/>
                      <a:pt x="17" y="0"/>
                    </a:cubicBezTo>
                    <a:cubicBezTo>
                      <a:pt x="17" y="0"/>
                      <a:pt x="18" y="0"/>
                      <a:pt x="18" y="0"/>
                    </a:cubicBezTo>
                    <a:cubicBezTo>
                      <a:pt x="18" y="0"/>
                      <a:pt x="18"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84" name="Freeform 1231"/>
              <p:cNvSpPr>
                <a:spLocks/>
              </p:cNvSpPr>
              <p:nvPr/>
            </p:nvSpPr>
            <p:spPr bwMode="auto">
              <a:xfrm>
                <a:off x="1797" y="3162"/>
                <a:ext cx="104" cy="132"/>
              </a:xfrm>
              <a:custGeom>
                <a:avLst/>
                <a:gdLst>
                  <a:gd name="T0" fmla="*/ 82 w 109"/>
                  <a:gd name="T1" fmla="*/ 58 h 138"/>
                  <a:gd name="T2" fmla="*/ 89 w 109"/>
                  <a:gd name="T3" fmla="*/ 54 h 138"/>
                  <a:gd name="T4" fmla="*/ 94 w 109"/>
                  <a:gd name="T5" fmla="*/ 53 h 138"/>
                  <a:gd name="T6" fmla="*/ 94 w 109"/>
                  <a:gd name="T7" fmla="*/ 13 h 138"/>
                  <a:gd name="T8" fmla="*/ 96 w 109"/>
                  <a:gd name="T9" fmla="*/ 13 h 138"/>
                  <a:gd name="T10" fmla="*/ 106 w 109"/>
                  <a:gd name="T11" fmla="*/ 11 h 138"/>
                  <a:gd name="T12" fmla="*/ 109 w 109"/>
                  <a:gd name="T13" fmla="*/ 10 h 138"/>
                  <a:gd name="T14" fmla="*/ 109 w 109"/>
                  <a:gd name="T15" fmla="*/ 10 h 138"/>
                  <a:gd name="T16" fmla="*/ 109 w 109"/>
                  <a:gd name="T17" fmla="*/ 10 h 138"/>
                  <a:gd name="T18" fmla="*/ 107 w 109"/>
                  <a:gd name="T19" fmla="*/ 10 h 138"/>
                  <a:gd name="T20" fmla="*/ 106 w 109"/>
                  <a:gd name="T21" fmla="*/ 10 h 138"/>
                  <a:gd name="T22" fmla="*/ 103 w 109"/>
                  <a:gd name="T23" fmla="*/ 10 h 138"/>
                  <a:gd name="T24" fmla="*/ 98 w 109"/>
                  <a:gd name="T25" fmla="*/ 9 h 138"/>
                  <a:gd name="T26" fmla="*/ 91 w 109"/>
                  <a:gd name="T27" fmla="*/ 9 h 138"/>
                  <a:gd name="T28" fmla="*/ 74 w 109"/>
                  <a:gd name="T29" fmla="*/ 10 h 138"/>
                  <a:gd name="T30" fmla="*/ 73 w 109"/>
                  <a:gd name="T31" fmla="*/ 10 h 138"/>
                  <a:gd name="T32" fmla="*/ 69 w 109"/>
                  <a:gd name="T33" fmla="*/ 6 h 138"/>
                  <a:gd name="T34" fmla="*/ 31 w 109"/>
                  <a:gd name="T35" fmla="*/ 6 h 138"/>
                  <a:gd name="T36" fmla="*/ 20 w 109"/>
                  <a:gd name="T37" fmla="*/ 3 h 138"/>
                  <a:gd name="T38" fmla="*/ 11 w 109"/>
                  <a:gd name="T39" fmla="*/ 2 h 138"/>
                  <a:gd name="T40" fmla="*/ 10 w 109"/>
                  <a:gd name="T41" fmla="*/ 3 h 138"/>
                  <a:gd name="T42" fmla="*/ 9 w 109"/>
                  <a:gd name="T43" fmla="*/ 3 h 138"/>
                  <a:gd name="T44" fmla="*/ 6 w 109"/>
                  <a:gd name="T45" fmla="*/ 1 h 138"/>
                  <a:gd name="T46" fmla="*/ 5 w 109"/>
                  <a:gd name="T47" fmla="*/ 0 h 138"/>
                  <a:gd name="T48" fmla="*/ 5 w 109"/>
                  <a:gd name="T49" fmla="*/ 0 h 138"/>
                  <a:gd name="T50" fmla="*/ 3 w 109"/>
                  <a:gd name="T51" fmla="*/ 2 h 138"/>
                  <a:gd name="T52" fmla="*/ 3 w 109"/>
                  <a:gd name="T53" fmla="*/ 3 h 138"/>
                  <a:gd name="T54" fmla="*/ 0 w 109"/>
                  <a:gd name="T55" fmla="*/ 3 h 138"/>
                  <a:gd name="T56" fmla="*/ 6 w 109"/>
                  <a:gd name="T57" fmla="*/ 15 h 138"/>
                  <a:gd name="T58" fmla="*/ 17 w 109"/>
                  <a:gd name="T59" fmla="*/ 39 h 138"/>
                  <a:gd name="T60" fmla="*/ 23 w 109"/>
                  <a:gd name="T61" fmla="*/ 52 h 138"/>
                  <a:gd name="T62" fmla="*/ 28 w 109"/>
                  <a:gd name="T63" fmla="*/ 63 h 138"/>
                  <a:gd name="T64" fmla="*/ 29 w 109"/>
                  <a:gd name="T65" fmla="*/ 74 h 138"/>
                  <a:gd name="T66" fmla="*/ 29 w 109"/>
                  <a:gd name="T67" fmla="*/ 81 h 138"/>
                  <a:gd name="T68" fmla="*/ 33 w 109"/>
                  <a:gd name="T69" fmla="*/ 99 h 138"/>
                  <a:gd name="T70" fmla="*/ 33 w 109"/>
                  <a:gd name="T71" fmla="*/ 104 h 138"/>
                  <a:gd name="T72" fmla="*/ 40 w 109"/>
                  <a:gd name="T73" fmla="*/ 126 h 138"/>
                  <a:gd name="T74" fmla="*/ 47 w 109"/>
                  <a:gd name="T75" fmla="*/ 134 h 138"/>
                  <a:gd name="T76" fmla="*/ 48 w 109"/>
                  <a:gd name="T77" fmla="*/ 134 h 138"/>
                  <a:gd name="T78" fmla="*/ 55 w 109"/>
                  <a:gd name="T79" fmla="*/ 128 h 138"/>
                  <a:gd name="T80" fmla="*/ 58 w 109"/>
                  <a:gd name="T81" fmla="*/ 130 h 138"/>
                  <a:gd name="T82" fmla="*/ 60 w 109"/>
                  <a:gd name="T83" fmla="*/ 135 h 138"/>
                  <a:gd name="T84" fmla="*/ 63 w 109"/>
                  <a:gd name="T85" fmla="*/ 138 h 138"/>
                  <a:gd name="T86" fmla="*/ 68 w 109"/>
                  <a:gd name="T87" fmla="*/ 138 h 138"/>
                  <a:gd name="T88" fmla="*/ 73 w 109"/>
                  <a:gd name="T89" fmla="*/ 138 h 138"/>
                  <a:gd name="T90" fmla="*/ 74 w 109"/>
                  <a:gd name="T91" fmla="*/ 138 h 138"/>
                  <a:gd name="T92" fmla="*/ 76 w 109"/>
                  <a:gd name="T93" fmla="*/ 138 h 138"/>
                  <a:gd name="T94" fmla="*/ 79 w 109"/>
                  <a:gd name="T95" fmla="*/ 135 h 138"/>
                  <a:gd name="T96" fmla="*/ 82 w 109"/>
                  <a:gd name="T97" fmla="*/ 132 h 138"/>
                  <a:gd name="T98" fmla="*/ 82 w 109"/>
                  <a:gd name="T99" fmla="*/ 92 h 138"/>
                  <a:gd name="T100" fmla="*/ 82 w 109"/>
                  <a:gd name="T101" fmla="*/ 88 h 138"/>
                  <a:gd name="T102" fmla="*/ 82 w 109"/>
                  <a:gd name="T103" fmla="*/ 5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9" h="138">
                    <a:moveTo>
                      <a:pt x="82" y="58"/>
                    </a:moveTo>
                    <a:cubicBezTo>
                      <a:pt x="82" y="55"/>
                      <a:pt x="86" y="54"/>
                      <a:pt x="89" y="54"/>
                    </a:cubicBezTo>
                    <a:cubicBezTo>
                      <a:pt x="90" y="54"/>
                      <a:pt x="93" y="54"/>
                      <a:pt x="94" y="53"/>
                    </a:cubicBezTo>
                    <a:cubicBezTo>
                      <a:pt x="94" y="13"/>
                      <a:pt x="94" y="13"/>
                      <a:pt x="94" y="13"/>
                    </a:cubicBezTo>
                    <a:cubicBezTo>
                      <a:pt x="96" y="13"/>
                      <a:pt x="96" y="13"/>
                      <a:pt x="96" y="13"/>
                    </a:cubicBezTo>
                    <a:cubicBezTo>
                      <a:pt x="99" y="12"/>
                      <a:pt x="104" y="12"/>
                      <a:pt x="106" y="11"/>
                    </a:cubicBezTo>
                    <a:cubicBezTo>
                      <a:pt x="106" y="11"/>
                      <a:pt x="107" y="11"/>
                      <a:pt x="109" y="10"/>
                    </a:cubicBezTo>
                    <a:cubicBezTo>
                      <a:pt x="109" y="10"/>
                      <a:pt x="109" y="10"/>
                      <a:pt x="109" y="10"/>
                    </a:cubicBezTo>
                    <a:cubicBezTo>
                      <a:pt x="109" y="10"/>
                      <a:pt x="109" y="10"/>
                      <a:pt x="109" y="10"/>
                    </a:cubicBezTo>
                    <a:cubicBezTo>
                      <a:pt x="108" y="10"/>
                      <a:pt x="107" y="10"/>
                      <a:pt x="107" y="10"/>
                    </a:cubicBezTo>
                    <a:cubicBezTo>
                      <a:pt x="106" y="10"/>
                      <a:pt x="106" y="10"/>
                      <a:pt x="106" y="10"/>
                    </a:cubicBezTo>
                    <a:cubicBezTo>
                      <a:pt x="105" y="10"/>
                      <a:pt x="104" y="10"/>
                      <a:pt x="103" y="10"/>
                    </a:cubicBezTo>
                    <a:cubicBezTo>
                      <a:pt x="101" y="10"/>
                      <a:pt x="99" y="10"/>
                      <a:pt x="98" y="9"/>
                    </a:cubicBezTo>
                    <a:cubicBezTo>
                      <a:pt x="98" y="9"/>
                      <a:pt x="96" y="9"/>
                      <a:pt x="91" y="9"/>
                    </a:cubicBezTo>
                    <a:cubicBezTo>
                      <a:pt x="83" y="9"/>
                      <a:pt x="74" y="10"/>
                      <a:pt x="74" y="10"/>
                    </a:cubicBezTo>
                    <a:cubicBezTo>
                      <a:pt x="73" y="10"/>
                      <a:pt x="73" y="10"/>
                      <a:pt x="73" y="10"/>
                    </a:cubicBezTo>
                    <a:cubicBezTo>
                      <a:pt x="69" y="6"/>
                      <a:pt x="69" y="6"/>
                      <a:pt x="69" y="6"/>
                    </a:cubicBezTo>
                    <a:cubicBezTo>
                      <a:pt x="31" y="6"/>
                      <a:pt x="31" y="6"/>
                      <a:pt x="31" y="6"/>
                    </a:cubicBezTo>
                    <a:cubicBezTo>
                      <a:pt x="27" y="6"/>
                      <a:pt x="24" y="5"/>
                      <a:pt x="20" y="3"/>
                    </a:cubicBezTo>
                    <a:cubicBezTo>
                      <a:pt x="17" y="1"/>
                      <a:pt x="14" y="1"/>
                      <a:pt x="11" y="2"/>
                    </a:cubicBezTo>
                    <a:cubicBezTo>
                      <a:pt x="10" y="2"/>
                      <a:pt x="10" y="3"/>
                      <a:pt x="10" y="3"/>
                    </a:cubicBezTo>
                    <a:cubicBezTo>
                      <a:pt x="9" y="3"/>
                      <a:pt x="9" y="3"/>
                      <a:pt x="9" y="3"/>
                    </a:cubicBezTo>
                    <a:cubicBezTo>
                      <a:pt x="7" y="3"/>
                      <a:pt x="6" y="2"/>
                      <a:pt x="6" y="1"/>
                    </a:cubicBezTo>
                    <a:cubicBezTo>
                      <a:pt x="5" y="1"/>
                      <a:pt x="5" y="1"/>
                      <a:pt x="5" y="0"/>
                    </a:cubicBezTo>
                    <a:cubicBezTo>
                      <a:pt x="5" y="0"/>
                      <a:pt x="5" y="0"/>
                      <a:pt x="5" y="0"/>
                    </a:cubicBezTo>
                    <a:cubicBezTo>
                      <a:pt x="4" y="0"/>
                      <a:pt x="3" y="2"/>
                      <a:pt x="3" y="2"/>
                    </a:cubicBezTo>
                    <a:cubicBezTo>
                      <a:pt x="3" y="3"/>
                      <a:pt x="3" y="3"/>
                      <a:pt x="3" y="3"/>
                    </a:cubicBezTo>
                    <a:cubicBezTo>
                      <a:pt x="0" y="3"/>
                      <a:pt x="0" y="3"/>
                      <a:pt x="0" y="3"/>
                    </a:cubicBezTo>
                    <a:cubicBezTo>
                      <a:pt x="0" y="6"/>
                      <a:pt x="2" y="11"/>
                      <a:pt x="6" y="15"/>
                    </a:cubicBezTo>
                    <a:cubicBezTo>
                      <a:pt x="10" y="21"/>
                      <a:pt x="14" y="31"/>
                      <a:pt x="17" y="39"/>
                    </a:cubicBezTo>
                    <a:cubicBezTo>
                      <a:pt x="18" y="43"/>
                      <a:pt x="21" y="48"/>
                      <a:pt x="23" y="52"/>
                    </a:cubicBezTo>
                    <a:cubicBezTo>
                      <a:pt x="25" y="56"/>
                      <a:pt x="27" y="59"/>
                      <a:pt x="28" y="63"/>
                    </a:cubicBezTo>
                    <a:cubicBezTo>
                      <a:pt x="29" y="66"/>
                      <a:pt x="29" y="70"/>
                      <a:pt x="29" y="74"/>
                    </a:cubicBezTo>
                    <a:cubicBezTo>
                      <a:pt x="28" y="77"/>
                      <a:pt x="28" y="80"/>
                      <a:pt x="29" y="81"/>
                    </a:cubicBezTo>
                    <a:cubicBezTo>
                      <a:pt x="31" y="85"/>
                      <a:pt x="32" y="91"/>
                      <a:pt x="33" y="99"/>
                    </a:cubicBezTo>
                    <a:cubicBezTo>
                      <a:pt x="33" y="101"/>
                      <a:pt x="33" y="102"/>
                      <a:pt x="33" y="104"/>
                    </a:cubicBezTo>
                    <a:cubicBezTo>
                      <a:pt x="34" y="111"/>
                      <a:pt x="35" y="121"/>
                      <a:pt x="40" y="126"/>
                    </a:cubicBezTo>
                    <a:cubicBezTo>
                      <a:pt x="42" y="128"/>
                      <a:pt x="44" y="131"/>
                      <a:pt x="47" y="134"/>
                    </a:cubicBezTo>
                    <a:cubicBezTo>
                      <a:pt x="47" y="134"/>
                      <a:pt x="48" y="134"/>
                      <a:pt x="48" y="134"/>
                    </a:cubicBezTo>
                    <a:cubicBezTo>
                      <a:pt x="49" y="132"/>
                      <a:pt x="52" y="128"/>
                      <a:pt x="55" y="128"/>
                    </a:cubicBezTo>
                    <a:cubicBezTo>
                      <a:pt x="56" y="128"/>
                      <a:pt x="57" y="129"/>
                      <a:pt x="58" y="130"/>
                    </a:cubicBezTo>
                    <a:cubicBezTo>
                      <a:pt x="59" y="132"/>
                      <a:pt x="60" y="133"/>
                      <a:pt x="60" y="135"/>
                    </a:cubicBezTo>
                    <a:cubicBezTo>
                      <a:pt x="61" y="137"/>
                      <a:pt x="61" y="138"/>
                      <a:pt x="63" y="138"/>
                    </a:cubicBezTo>
                    <a:cubicBezTo>
                      <a:pt x="64" y="138"/>
                      <a:pt x="66" y="138"/>
                      <a:pt x="68" y="138"/>
                    </a:cubicBezTo>
                    <a:cubicBezTo>
                      <a:pt x="70" y="138"/>
                      <a:pt x="72" y="138"/>
                      <a:pt x="73" y="138"/>
                    </a:cubicBezTo>
                    <a:cubicBezTo>
                      <a:pt x="74" y="138"/>
                      <a:pt x="74" y="138"/>
                      <a:pt x="74" y="138"/>
                    </a:cubicBezTo>
                    <a:cubicBezTo>
                      <a:pt x="75" y="138"/>
                      <a:pt x="76" y="138"/>
                      <a:pt x="76" y="138"/>
                    </a:cubicBezTo>
                    <a:cubicBezTo>
                      <a:pt x="76" y="137"/>
                      <a:pt x="77" y="136"/>
                      <a:pt x="79" y="135"/>
                    </a:cubicBezTo>
                    <a:cubicBezTo>
                      <a:pt x="80" y="134"/>
                      <a:pt x="82" y="133"/>
                      <a:pt x="82" y="132"/>
                    </a:cubicBezTo>
                    <a:cubicBezTo>
                      <a:pt x="82" y="92"/>
                      <a:pt x="82" y="92"/>
                      <a:pt x="82" y="92"/>
                    </a:cubicBezTo>
                    <a:cubicBezTo>
                      <a:pt x="82" y="88"/>
                      <a:pt x="82" y="88"/>
                      <a:pt x="82" y="88"/>
                    </a:cubicBezTo>
                    <a:lnTo>
                      <a:pt x="82"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85" name="Freeform 1232"/>
              <p:cNvSpPr>
                <a:spLocks/>
              </p:cNvSpPr>
              <p:nvPr/>
            </p:nvSpPr>
            <p:spPr bwMode="auto">
              <a:xfrm>
                <a:off x="1935" y="3147"/>
                <a:ext cx="79" cy="72"/>
              </a:xfrm>
              <a:custGeom>
                <a:avLst/>
                <a:gdLst>
                  <a:gd name="T0" fmla="*/ 45 w 83"/>
                  <a:gd name="T1" fmla="*/ 1 h 75"/>
                  <a:gd name="T2" fmla="*/ 41 w 83"/>
                  <a:gd name="T3" fmla="*/ 4 h 75"/>
                  <a:gd name="T4" fmla="*/ 29 w 83"/>
                  <a:gd name="T5" fmla="*/ 14 h 75"/>
                  <a:gd name="T6" fmla="*/ 23 w 83"/>
                  <a:gd name="T7" fmla="*/ 21 h 75"/>
                  <a:gd name="T8" fmla="*/ 18 w 83"/>
                  <a:gd name="T9" fmla="*/ 27 h 75"/>
                  <a:gd name="T10" fmla="*/ 15 w 83"/>
                  <a:gd name="T11" fmla="*/ 27 h 75"/>
                  <a:gd name="T12" fmla="*/ 6 w 83"/>
                  <a:gd name="T13" fmla="*/ 25 h 75"/>
                  <a:gd name="T14" fmla="*/ 2 w 83"/>
                  <a:gd name="T15" fmla="*/ 25 h 75"/>
                  <a:gd name="T16" fmla="*/ 0 w 83"/>
                  <a:gd name="T17" fmla="*/ 25 h 75"/>
                  <a:gd name="T18" fmla="*/ 1 w 83"/>
                  <a:gd name="T19" fmla="*/ 26 h 75"/>
                  <a:gd name="T20" fmla="*/ 1 w 83"/>
                  <a:gd name="T21" fmla="*/ 26 h 75"/>
                  <a:gd name="T22" fmla="*/ 2 w 83"/>
                  <a:gd name="T23" fmla="*/ 27 h 75"/>
                  <a:gd name="T24" fmla="*/ 3 w 83"/>
                  <a:gd name="T25" fmla="*/ 27 h 75"/>
                  <a:gd name="T26" fmla="*/ 3 w 83"/>
                  <a:gd name="T27" fmla="*/ 28 h 75"/>
                  <a:gd name="T28" fmla="*/ 3 w 83"/>
                  <a:gd name="T29" fmla="*/ 28 h 75"/>
                  <a:gd name="T30" fmla="*/ 7 w 83"/>
                  <a:gd name="T31" fmla="*/ 34 h 75"/>
                  <a:gd name="T32" fmla="*/ 10 w 83"/>
                  <a:gd name="T33" fmla="*/ 42 h 75"/>
                  <a:gd name="T34" fmla="*/ 23 w 83"/>
                  <a:gd name="T35" fmla="*/ 51 h 75"/>
                  <a:gd name="T36" fmla="*/ 24 w 83"/>
                  <a:gd name="T37" fmla="*/ 53 h 75"/>
                  <a:gd name="T38" fmla="*/ 27 w 83"/>
                  <a:gd name="T39" fmla="*/ 60 h 75"/>
                  <a:gd name="T40" fmla="*/ 29 w 83"/>
                  <a:gd name="T41" fmla="*/ 64 h 75"/>
                  <a:gd name="T42" fmla="*/ 32 w 83"/>
                  <a:gd name="T43" fmla="*/ 65 h 75"/>
                  <a:gd name="T44" fmla="*/ 33 w 83"/>
                  <a:gd name="T45" fmla="*/ 66 h 75"/>
                  <a:gd name="T46" fmla="*/ 34 w 83"/>
                  <a:gd name="T47" fmla="*/ 66 h 75"/>
                  <a:gd name="T48" fmla="*/ 36 w 83"/>
                  <a:gd name="T49" fmla="*/ 66 h 75"/>
                  <a:gd name="T50" fmla="*/ 37 w 83"/>
                  <a:gd name="T51" fmla="*/ 66 h 75"/>
                  <a:gd name="T52" fmla="*/ 38 w 83"/>
                  <a:gd name="T53" fmla="*/ 66 h 75"/>
                  <a:gd name="T54" fmla="*/ 38 w 83"/>
                  <a:gd name="T55" fmla="*/ 66 h 75"/>
                  <a:gd name="T56" fmla="*/ 39 w 83"/>
                  <a:gd name="T57" fmla="*/ 67 h 75"/>
                  <a:gd name="T58" fmla="*/ 40 w 83"/>
                  <a:gd name="T59" fmla="*/ 67 h 75"/>
                  <a:gd name="T60" fmla="*/ 40 w 83"/>
                  <a:gd name="T61" fmla="*/ 67 h 75"/>
                  <a:gd name="T62" fmla="*/ 41 w 83"/>
                  <a:gd name="T63" fmla="*/ 68 h 75"/>
                  <a:gd name="T64" fmla="*/ 41 w 83"/>
                  <a:gd name="T65" fmla="*/ 68 h 75"/>
                  <a:gd name="T66" fmla="*/ 41 w 83"/>
                  <a:gd name="T67" fmla="*/ 68 h 75"/>
                  <a:gd name="T68" fmla="*/ 42 w 83"/>
                  <a:gd name="T69" fmla="*/ 67 h 75"/>
                  <a:gd name="T70" fmla="*/ 43 w 83"/>
                  <a:gd name="T71" fmla="*/ 71 h 75"/>
                  <a:gd name="T72" fmla="*/ 43 w 83"/>
                  <a:gd name="T73" fmla="*/ 71 h 75"/>
                  <a:gd name="T74" fmla="*/ 43 w 83"/>
                  <a:gd name="T75" fmla="*/ 71 h 75"/>
                  <a:gd name="T76" fmla="*/ 46 w 83"/>
                  <a:gd name="T77" fmla="*/ 71 h 75"/>
                  <a:gd name="T78" fmla="*/ 50 w 83"/>
                  <a:gd name="T79" fmla="*/ 72 h 75"/>
                  <a:gd name="T80" fmla="*/ 50 w 83"/>
                  <a:gd name="T81" fmla="*/ 72 h 75"/>
                  <a:gd name="T82" fmla="*/ 52 w 83"/>
                  <a:gd name="T83" fmla="*/ 72 h 75"/>
                  <a:gd name="T84" fmla="*/ 52 w 83"/>
                  <a:gd name="T85" fmla="*/ 72 h 75"/>
                  <a:gd name="T86" fmla="*/ 53 w 83"/>
                  <a:gd name="T87" fmla="*/ 73 h 75"/>
                  <a:gd name="T88" fmla="*/ 59 w 83"/>
                  <a:gd name="T89" fmla="*/ 74 h 75"/>
                  <a:gd name="T90" fmla="*/ 64 w 83"/>
                  <a:gd name="T91" fmla="*/ 75 h 75"/>
                  <a:gd name="T92" fmla="*/ 67 w 83"/>
                  <a:gd name="T93" fmla="*/ 72 h 75"/>
                  <a:gd name="T94" fmla="*/ 74 w 83"/>
                  <a:gd name="T95" fmla="*/ 64 h 75"/>
                  <a:gd name="T96" fmla="*/ 76 w 83"/>
                  <a:gd name="T97" fmla="*/ 59 h 75"/>
                  <a:gd name="T98" fmla="*/ 78 w 83"/>
                  <a:gd name="T99" fmla="*/ 53 h 75"/>
                  <a:gd name="T100" fmla="*/ 83 w 83"/>
                  <a:gd name="T101" fmla="*/ 47 h 75"/>
                  <a:gd name="T102" fmla="*/ 82 w 83"/>
                  <a:gd name="T103" fmla="*/ 43 h 75"/>
                  <a:gd name="T104" fmla="*/ 80 w 83"/>
                  <a:gd name="T105" fmla="*/ 39 h 75"/>
                  <a:gd name="T106" fmla="*/ 80 w 83"/>
                  <a:gd name="T107" fmla="*/ 32 h 75"/>
                  <a:gd name="T108" fmla="*/ 82 w 83"/>
                  <a:gd name="T109" fmla="*/ 28 h 75"/>
                  <a:gd name="T110" fmla="*/ 82 w 83"/>
                  <a:gd name="T111" fmla="*/ 19 h 75"/>
                  <a:gd name="T112" fmla="*/ 82 w 83"/>
                  <a:gd name="T113" fmla="*/ 11 h 75"/>
                  <a:gd name="T114" fmla="*/ 80 w 83"/>
                  <a:gd name="T115" fmla="*/ 11 h 75"/>
                  <a:gd name="T116" fmla="*/ 70 w 83"/>
                  <a:gd name="T117" fmla="*/ 7 h 75"/>
                  <a:gd name="T118" fmla="*/ 56 w 83"/>
                  <a:gd name="T119" fmla="*/ 4 h 75"/>
                  <a:gd name="T120" fmla="*/ 55 w 83"/>
                  <a:gd name="T121" fmla="*/ 4 h 75"/>
                  <a:gd name="T122" fmla="*/ 53 w 83"/>
                  <a:gd name="T123" fmla="*/ 0 h 75"/>
                  <a:gd name="T124" fmla="*/ 45 w 83"/>
                  <a:gd name="T125" fmla="*/ 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3" h="75">
                    <a:moveTo>
                      <a:pt x="45" y="1"/>
                    </a:moveTo>
                    <a:cubicBezTo>
                      <a:pt x="41" y="2"/>
                      <a:pt x="41" y="3"/>
                      <a:pt x="41" y="4"/>
                    </a:cubicBezTo>
                    <a:cubicBezTo>
                      <a:pt x="41" y="8"/>
                      <a:pt x="33" y="13"/>
                      <a:pt x="29" y="14"/>
                    </a:cubicBezTo>
                    <a:cubicBezTo>
                      <a:pt x="27" y="15"/>
                      <a:pt x="24" y="18"/>
                      <a:pt x="23" y="21"/>
                    </a:cubicBezTo>
                    <a:cubicBezTo>
                      <a:pt x="20" y="24"/>
                      <a:pt x="19" y="26"/>
                      <a:pt x="18" y="27"/>
                    </a:cubicBezTo>
                    <a:cubicBezTo>
                      <a:pt x="17" y="27"/>
                      <a:pt x="16" y="27"/>
                      <a:pt x="15" y="27"/>
                    </a:cubicBezTo>
                    <a:cubicBezTo>
                      <a:pt x="12" y="27"/>
                      <a:pt x="9" y="26"/>
                      <a:pt x="6" y="25"/>
                    </a:cubicBezTo>
                    <a:cubicBezTo>
                      <a:pt x="4" y="25"/>
                      <a:pt x="3" y="25"/>
                      <a:pt x="2" y="25"/>
                    </a:cubicBezTo>
                    <a:cubicBezTo>
                      <a:pt x="2" y="25"/>
                      <a:pt x="1" y="25"/>
                      <a:pt x="0" y="25"/>
                    </a:cubicBezTo>
                    <a:cubicBezTo>
                      <a:pt x="0" y="25"/>
                      <a:pt x="1" y="26"/>
                      <a:pt x="1" y="26"/>
                    </a:cubicBezTo>
                    <a:cubicBezTo>
                      <a:pt x="1" y="26"/>
                      <a:pt x="1" y="26"/>
                      <a:pt x="1" y="26"/>
                    </a:cubicBezTo>
                    <a:cubicBezTo>
                      <a:pt x="2" y="27"/>
                      <a:pt x="2" y="27"/>
                      <a:pt x="2" y="27"/>
                    </a:cubicBezTo>
                    <a:cubicBezTo>
                      <a:pt x="2" y="27"/>
                      <a:pt x="2" y="27"/>
                      <a:pt x="3" y="27"/>
                    </a:cubicBezTo>
                    <a:cubicBezTo>
                      <a:pt x="3" y="28"/>
                      <a:pt x="3" y="28"/>
                      <a:pt x="3" y="28"/>
                    </a:cubicBezTo>
                    <a:cubicBezTo>
                      <a:pt x="3" y="28"/>
                      <a:pt x="3" y="28"/>
                      <a:pt x="3" y="28"/>
                    </a:cubicBezTo>
                    <a:cubicBezTo>
                      <a:pt x="5" y="28"/>
                      <a:pt x="6" y="30"/>
                      <a:pt x="7" y="34"/>
                    </a:cubicBezTo>
                    <a:cubicBezTo>
                      <a:pt x="7" y="36"/>
                      <a:pt x="9" y="41"/>
                      <a:pt x="10" y="42"/>
                    </a:cubicBezTo>
                    <a:cubicBezTo>
                      <a:pt x="13" y="43"/>
                      <a:pt x="23" y="47"/>
                      <a:pt x="23" y="51"/>
                    </a:cubicBezTo>
                    <a:cubicBezTo>
                      <a:pt x="23" y="52"/>
                      <a:pt x="23" y="53"/>
                      <a:pt x="24" y="53"/>
                    </a:cubicBezTo>
                    <a:cubicBezTo>
                      <a:pt x="25" y="55"/>
                      <a:pt x="27" y="57"/>
                      <a:pt x="27" y="60"/>
                    </a:cubicBezTo>
                    <a:cubicBezTo>
                      <a:pt x="27" y="61"/>
                      <a:pt x="28" y="62"/>
                      <a:pt x="29" y="64"/>
                    </a:cubicBezTo>
                    <a:cubicBezTo>
                      <a:pt x="30" y="65"/>
                      <a:pt x="31" y="65"/>
                      <a:pt x="32" y="65"/>
                    </a:cubicBezTo>
                    <a:cubicBezTo>
                      <a:pt x="32" y="66"/>
                      <a:pt x="33" y="66"/>
                      <a:pt x="33" y="66"/>
                    </a:cubicBezTo>
                    <a:cubicBezTo>
                      <a:pt x="34" y="66"/>
                      <a:pt x="34" y="66"/>
                      <a:pt x="34" y="66"/>
                    </a:cubicBezTo>
                    <a:cubicBezTo>
                      <a:pt x="35" y="66"/>
                      <a:pt x="35" y="66"/>
                      <a:pt x="36" y="66"/>
                    </a:cubicBezTo>
                    <a:cubicBezTo>
                      <a:pt x="36" y="66"/>
                      <a:pt x="36" y="66"/>
                      <a:pt x="37" y="66"/>
                    </a:cubicBezTo>
                    <a:cubicBezTo>
                      <a:pt x="37" y="66"/>
                      <a:pt x="37" y="66"/>
                      <a:pt x="38" y="66"/>
                    </a:cubicBezTo>
                    <a:cubicBezTo>
                      <a:pt x="38" y="66"/>
                      <a:pt x="38" y="66"/>
                      <a:pt x="38" y="66"/>
                    </a:cubicBezTo>
                    <a:cubicBezTo>
                      <a:pt x="39" y="66"/>
                      <a:pt x="39" y="67"/>
                      <a:pt x="39" y="67"/>
                    </a:cubicBezTo>
                    <a:cubicBezTo>
                      <a:pt x="40" y="67"/>
                      <a:pt x="40" y="67"/>
                      <a:pt x="40" y="67"/>
                    </a:cubicBezTo>
                    <a:cubicBezTo>
                      <a:pt x="40" y="67"/>
                      <a:pt x="40" y="67"/>
                      <a:pt x="40" y="67"/>
                    </a:cubicBezTo>
                    <a:cubicBezTo>
                      <a:pt x="41" y="67"/>
                      <a:pt x="41" y="68"/>
                      <a:pt x="41" y="68"/>
                    </a:cubicBezTo>
                    <a:cubicBezTo>
                      <a:pt x="41" y="68"/>
                      <a:pt x="41" y="68"/>
                      <a:pt x="41" y="68"/>
                    </a:cubicBezTo>
                    <a:cubicBezTo>
                      <a:pt x="41" y="68"/>
                      <a:pt x="41" y="68"/>
                      <a:pt x="41" y="68"/>
                    </a:cubicBezTo>
                    <a:cubicBezTo>
                      <a:pt x="42" y="67"/>
                      <a:pt x="42" y="67"/>
                      <a:pt x="42" y="67"/>
                    </a:cubicBezTo>
                    <a:cubicBezTo>
                      <a:pt x="43" y="71"/>
                      <a:pt x="43" y="71"/>
                      <a:pt x="43" y="71"/>
                    </a:cubicBezTo>
                    <a:cubicBezTo>
                      <a:pt x="43" y="71"/>
                      <a:pt x="43" y="71"/>
                      <a:pt x="43" y="71"/>
                    </a:cubicBezTo>
                    <a:cubicBezTo>
                      <a:pt x="43" y="71"/>
                      <a:pt x="43" y="71"/>
                      <a:pt x="43" y="71"/>
                    </a:cubicBezTo>
                    <a:cubicBezTo>
                      <a:pt x="44" y="71"/>
                      <a:pt x="45" y="71"/>
                      <a:pt x="46" y="71"/>
                    </a:cubicBezTo>
                    <a:cubicBezTo>
                      <a:pt x="47" y="71"/>
                      <a:pt x="49" y="71"/>
                      <a:pt x="50" y="72"/>
                    </a:cubicBezTo>
                    <a:cubicBezTo>
                      <a:pt x="50" y="72"/>
                      <a:pt x="50" y="72"/>
                      <a:pt x="50" y="72"/>
                    </a:cubicBezTo>
                    <a:cubicBezTo>
                      <a:pt x="51" y="72"/>
                      <a:pt x="51" y="72"/>
                      <a:pt x="52" y="72"/>
                    </a:cubicBezTo>
                    <a:cubicBezTo>
                      <a:pt x="52" y="72"/>
                      <a:pt x="52" y="72"/>
                      <a:pt x="52" y="72"/>
                    </a:cubicBezTo>
                    <a:cubicBezTo>
                      <a:pt x="53" y="73"/>
                      <a:pt x="53" y="73"/>
                      <a:pt x="53" y="73"/>
                    </a:cubicBezTo>
                    <a:cubicBezTo>
                      <a:pt x="54" y="74"/>
                      <a:pt x="57" y="74"/>
                      <a:pt x="59" y="74"/>
                    </a:cubicBezTo>
                    <a:cubicBezTo>
                      <a:pt x="61" y="74"/>
                      <a:pt x="63" y="74"/>
                      <a:pt x="64" y="75"/>
                    </a:cubicBezTo>
                    <a:cubicBezTo>
                      <a:pt x="65" y="74"/>
                      <a:pt x="66" y="73"/>
                      <a:pt x="67" y="72"/>
                    </a:cubicBezTo>
                    <a:cubicBezTo>
                      <a:pt x="70" y="69"/>
                      <a:pt x="73" y="66"/>
                      <a:pt x="74" y="64"/>
                    </a:cubicBezTo>
                    <a:cubicBezTo>
                      <a:pt x="75" y="63"/>
                      <a:pt x="76" y="61"/>
                      <a:pt x="76" y="59"/>
                    </a:cubicBezTo>
                    <a:cubicBezTo>
                      <a:pt x="76" y="56"/>
                      <a:pt x="76" y="54"/>
                      <a:pt x="78" y="53"/>
                    </a:cubicBezTo>
                    <a:cubicBezTo>
                      <a:pt x="79" y="52"/>
                      <a:pt x="82" y="49"/>
                      <a:pt x="83" y="47"/>
                    </a:cubicBezTo>
                    <a:cubicBezTo>
                      <a:pt x="82" y="46"/>
                      <a:pt x="82" y="45"/>
                      <a:pt x="82" y="43"/>
                    </a:cubicBezTo>
                    <a:cubicBezTo>
                      <a:pt x="81" y="42"/>
                      <a:pt x="81" y="40"/>
                      <a:pt x="80" y="39"/>
                    </a:cubicBezTo>
                    <a:cubicBezTo>
                      <a:pt x="77" y="36"/>
                      <a:pt x="79" y="33"/>
                      <a:pt x="80" y="32"/>
                    </a:cubicBezTo>
                    <a:cubicBezTo>
                      <a:pt x="82" y="31"/>
                      <a:pt x="83" y="29"/>
                      <a:pt x="82" y="28"/>
                    </a:cubicBezTo>
                    <a:cubicBezTo>
                      <a:pt x="82" y="25"/>
                      <a:pt x="82" y="22"/>
                      <a:pt x="82" y="19"/>
                    </a:cubicBezTo>
                    <a:cubicBezTo>
                      <a:pt x="83" y="16"/>
                      <a:pt x="83" y="13"/>
                      <a:pt x="82" y="11"/>
                    </a:cubicBezTo>
                    <a:cubicBezTo>
                      <a:pt x="82" y="11"/>
                      <a:pt x="81" y="11"/>
                      <a:pt x="80" y="11"/>
                    </a:cubicBezTo>
                    <a:cubicBezTo>
                      <a:pt x="77" y="10"/>
                      <a:pt x="73" y="9"/>
                      <a:pt x="70" y="7"/>
                    </a:cubicBezTo>
                    <a:cubicBezTo>
                      <a:pt x="66" y="5"/>
                      <a:pt x="59" y="4"/>
                      <a:pt x="56" y="4"/>
                    </a:cubicBezTo>
                    <a:cubicBezTo>
                      <a:pt x="55" y="4"/>
                      <a:pt x="55" y="4"/>
                      <a:pt x="55" y="4"/>
                    </a:cubicBezTo>
                    <a:cubicBezTo>
                      <a:pt x="53" y="0"/>
                      <a:pt x="53" y="0"/>
                      <a:pt x="53" y="0"/>
                    </a:cubicBezTo>
                    <a:lnTo>
                      <a:pt x="45"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86" name="Freeform 1233"/>
              <p:cNvSpPr>
                <a:spLocks/>
              </p:cNvSpPr>
              <p:nvPr/>
            </p:nvSpPr>
            <p:spPr bwMode="auto">
              <a:xfrm>
                <a:off x="1879" y="3172"/>
                <a:ext cx="93" cy="98"/>
              </a:xfrm>
              <a:custGeom>
                <a:avLst/>
                <a:gdLst>
                  <a:gd name="T0" fmla="*/ 96 w 97"/>
                  <a:gd name="T1" fmla="*/ 45 h 103"/>
                  <a:gd name="T2" fmla="*/ 96 w 97"/>
                  <a:gd name="T3" fmla="*/ 45 h 103"/>
                  <a:gd name="T4" fmla="*/ 95 w 97"/>
                  <a:gd name="T5" fmla="*/ 44 h 103"/>
                  <a:gd name="T6" fmla="*/ 95 w 97"/>
                  <a:gd name="T7" fmla="*/ 44 h 103"/>
                  <a:gd name="T8" fmla="*/ 93 w 97"/>
                  <a:gd name="T9" fmla="*/ 44 h 103"/>
                  <a:gd name="T10" fmla="*/ 91 w 97"/>
                  <a:gd name="T11" fmla="*/ 44 h 103"/>
                  <a:gd name="T12" fmla="*/ 91 w 97"/>
                  <a:gd name="T13" fmla="*/ 44 h 103"/>
                  <a:gd name="T14" fmla="*/ 84 w 97"/>
                  <a:gd name="T15" fmla="*/ 40 h 103"/>
                  <a:gd name="T16" fmla="*/ 82 w 97"/>
                  <a:gd name="T17" fmla="*/ 38 h 103"/>
                  <a:gd name="T18" fmla="*/ 82 w 97"/>
                  <a:gd name="T19" fmla="*/ 36 h 103"/>
                  <a:gd name="T20" fmla="*/ 81 w 97"/>
                  <a:gd name="T21" fmla="*/ 34 h 103"/>
                  <a:gd name="T22" fmla="*/ 77 w 97"/>
                  <a:gd name="T23" fmla="*/ 25 h 103"/>
                  <a:gd name="T24" fmla="*/ 61 w 97"/>
                  <a:gd name="T25" fmla="*/ 9 h 103"/>
                  <a:gd name="T26" fmla="*/ 59 w 97"/>
                  <a:gd name="T27" fmla="*/ 5 h 103"/>
                  <a:gd name="T28" fmla="*/ 57 w 97"/>
                  <a:gd name="T29" fmla="*/ 3 h 103"/>
                  <a:gd name="T30" fmla="*/ 55 w 97"/>
                  <a:gd name="T31" fmla="*/ 2 h 103"/>
                  <a:gd name="T32" fmla="*/ 54 w 97"/>
                  <a:gd name="T33" fmla="*/ 0 h 103"/>
                  <a:gd name="T34" fmla="*/ 54 w 97"/>
                  <a:gd name="T35" fmla="*/ 0 h 103"/>
                  <a:gd name="T36" fmla="*/ 51 w 97"/>
                  <a:gd name="T37" fmla="*/ 0 h 103"/>
                  <a:gd name="T38" fmla="*/ 49 w 97"/>
                  <a:gd name="T39" fmla="*/ 1 h 103"/>
                  <a:gd name="T40" fmla="*/ 47 w 97"/>
                  <a:gd name="T41" fmla="*/ 1 h 103"/>
                  <a:gd name="T42" fmla="*/ 38 w 97"/>
                  <a:gd name="T43" fmla="*/ 6 h 103"/>
                  <a:gd name="T44" fmla="*/ 32 w 97"/>
                  <a:gd name="T45" fmla="*/ 1 h 103"/>
                  <a:gd name="T46" fmla="*/ 21 w 97"/>
                  <a:gd name="T47" fmla="*/ 5 h 103"/>
                  <a:gd name="T48" fmla="*/ 12 w 97"/>
                  <a:gd name="T49" fmla="*/ 43 h 103"/>
                  <a:gd name="T50" fmla="*/ 0 w 97"/>
                  <a:gd name="T51" fmla="*/ 48 h 103"/>
                  <a:gd name="T52" fmla="*/ 1 w 97"/>
                  <a:gd name="T53" fmla="*/ 80 h 103"/>
                  <a:gd name="T54" fmla="*/ 3 w 97"/>
                  <a:gd name="T55" fmla="*/ 81 h 103"/>
                  <a:gd name="T56" fmla="*/ 4 w 97"/>
                  <a:gd name="T57" fmla="*/ 82 h 103"/>
                  <a:gd name="T58" fmla="*/ 6 w 97"/>
                  <a:gd name="T59" fmla="*/ 84 h 103"/>
                  <a:gd name="T60" fmla="*/ 9 w 97"/>
                  <a:gd name="T61" fmla="*/ 98 h 103"/>
                  <a:gd name="T62" fmla="*/ 7 w 97"/>
                  <a:gd name="T63" fmla="*/ 101 h 103"/>
                  <a:gd name="T64" fmla="*/ 7 w 97"/>
                  <a:gd name="T65" fmla="*/ 103 h 103"/>
                  <a:gd name="T66" fmla="*/ 11 w 97"/>
                  <a:gd name="T67" fmla="*/ 103 h 103"/>
                  <a:gd name="T68" fmla="*/ 20 w 97"/>
                  <a:gd name="T69" fmla="*/ 99 h 103"/>
                  <a:gd name="T70" fmla="*/ 37 w 97"/>
                  <a:gd name="T71" fmla="*/ 85 h 103"/>
                  <a:gd name="T72" fmla="*/ 45 w 97"/>
                  <a:gd name="T73" fmla="*/ 88 h 103"/>
                  <a:gd name="T74" fmla="*/ 58 w 97"/>
                  <a:gd name="T75" fmla="*/ 85 h 103"/>
                  <a:gd name="T76" fmla="*/ 65 w 97"/>
                  <a:gd name="T77" fmla="*/ 75 h 103"/>
                  <a:gd name="T78" fmla="*/ 79 w 97"/>
                  <a:gd name="T79" fmla="*/ 61 h 103"/>
                  <a:gd name="T80" fmla="*/ 92 w 97"/>
                  <a:gd name="T81" fmla="*/ 51 h 103"/>
                  <a:gd name="T82" fmla="*/ 94 w 97"/>
                  <a:gd name="T83" fmla="*/ 50 h 103"/>
                  <a:gd name="T84" fmla="*/ 95 w 97"/>
                  <a:gd name="T85" fmla="*/ 49 h 103"/>
                  <a:gd name="T86" fmla="*/ 96 w 97"/>
                  <a:gd name="T87" fmla="*/ 47 h 103"/>
                  <a:gd name="T88" fmla="*/ 97 w 97"/>
                  <a:gd name="T89" fmla="*/ 4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7" h="103">
                    <a:moveTo>
                      <a:pt x="97" y="46"/>
                    </a:moveTo>
                    <a:cubicBezTo>
                      <a:pt x="97" y="46"/>
                      <a:pt x="97" y="45"/>
                      <a:pt x="96" y="45"/>
                    </a:cubicBezTo>
                    <a:cubicBezTo>
                      <a:pt x="96" y="45"/>
                      <a:pt x="96" y="45"/>
                      <a:pt x="96" y="45"/>
                    </a:cubicBezTo>
                    <a:cubicBezTo>
                      <a:pt x="96" y="45"/>
                      <a:pt x="96" y="45"/>
                      <a:pt x="96" y="45"/>
                    </a:cubicBezTo>
                    <a:cubicBezTo>
                      <a:pt x="96" y="44"/>
                      <a:pt x="96" y="44"/>
                      <a:pt x="96" y="44"/>
                    </a:cubicBezTo>
                    <a:cubicBezTo>
                      <a:pt x="96" y="44"/>
                      <a:pt x="96" y="44"/>
                      <a:pt x="95" y="44"/>
                    </a:cubicBezTo>
                    <a:cubicBezTo>
                      <a:pt x="95" y="44"/>
                      <a:pt x="95" y="44"/>
                      <a:pt x="95" y="44"/>
                    </a:cubicBezTo>
                    <a:cubicBezTo>
                      <a:pt x="95" y="44"/>
                      <a:pt x="95" y="44"/>
                      <a:pt x="95" y="44"/>
                    </a:cubicBezTo>
                    <a:cubicBezTo>
                      <a:pt x="94" y="44"/>
                      <a:pt x="94" y="44"/>
                      <a:pt x="94" y="44"/>
                    </a:cubicBezTo>
                    <a:cubicBezTo>
                      <a:pt x="94" y="44"/>
                      <a:pt x="93" y="44"/>
                      <a:pt x="93" y="44"/>
                    </a:cubicBezTo>
                    <a:cubicBezTo>
                      <a:pt x="93" y="44"/>
                      <a:pt x="92" y="44"/>
                      <a:pt x="92" y="44"/>
                    </a:cubicBezTo>
                    <a:cubicBezTo>
                      <a:pt x="91" y="44"/>
                      <a:pt x="91" y="44"/>
                      <a:pt x="91" y="44"/>
                    </a:cubicBezTo>
                    <a:cubicBezTo>
                      <a:pt x="91" y="44"/>
                      <a:pt x="91" y="44"/>
                      <a:pt x="91" y="44"/>
                    </a:cubicBezTo>
                    <a:cubicBezTo>
                      <a:pt x="91" y="44"/>
                      <a:pt x="91" y="44"/>
                      <a:pt x="91" y="44"/>
                    </a:cubicBezTo>
                    <a:cubicBezTo>
                      <a:pt x="89" y="44"/>
                      <a:pt x="86" y="42"/>
                      <a:pt x="84" y="40"/>
                    </a:cubicBezTo>
                    <a:cubicBezTo>
                      <a:pt x="84" y="40"/>
                      <a:pt x="84" y="40"/>
                      <a:pt x="84" y="40"/>
                    </a:cubicBezTo>
                    <a:cubicBezTo>
                      <a:pt x="83" y="39"/>
                      <a:pt x="83" y="39"/>
                      <a:pt x="83" y="39"/>
                    </a:cubicBezTo>
                    <a:cubicBezTo>
                      <a:pt x="83" y="39"/>
                      <a:pt x="83" y="38"/>
                      <a:pt x="82" y="38"/>
                    </a:cubicBezTo>
                    <a:cubicBezTo>
                      <a:pt x="82" y="38"/>
                      <a:pt x="82" y="37"/>
                      <a:pt x="82" y="37"/>
                    </a:cubicBezTo>
                    <a:cubicBezTo>
                      <a:pt x="82" y="37"/>
                      <a:pt x="82" y="36"/>
                      <a:pt x="82" y="36"/>
                    </a:cubicBezTo>
                    <a:cubicBezTo>
                      <a:pt x="81" y="36"/>
                      <a:pt x="81" y="36"/>
                      <a:pt x="81" y="35"/>
                    </a:cubicBezTo>
                    <a:cubicBezTo>
                      <a:pt x="81" y="35"/>
                      <a:pt x="81" y="34"/>
                      <a:pt x="81" y="34"/>
                    </a:cubicBezTo>
                    <a:cubicBezTo>
                      <a:pt x="81" y="33"/>
                      <a:pt x="80" y="31"/>
                      <a:pt x="79" y="30"/>
                    </a:cubicBezTo>
                    <a:cubicBezTo>
                      <a:pt x="78" y="28"/>
                      <a:pt x="77" y="27"/>
                      <a:pt x="77" y="25"/>
                    </a:cubicBezTo>
                    <a:cubicBezTo>
                      <a:pt x="76" y="24"/>
                      <a:pt x="72" y="21"/>
                      <a:pt x="66" y="19"/>
                    </a:cubicBezTo>
                    <a:cubicBezTo>
                      <a:pt x="63" y="18"/>
                      <a:pt x="62" y="13"/>
                      <a:pt x="61" y="9"/>
                    </a:cubicBezTo>
                    <a:cubicBezTo>
                      <a:pt x="61" y="8"/>
                      <a:pt x="60" y="6"/>
                      <a:pt x="60" y="6"/>
                    </a:cubicBezTo>
                    <a:cubicBezTo>
                      <a:pt x="60" y="6"/>
                      <a:pt x="59" y="5"/>
                      <a:pt x="59" y="5"/>
                    </a:cubicBezTo>
                    <a:cubicBezTo>
                      <a:pt x="58" y="5"/>
                      <a:pt x="58" y="5"/>
                      <a:pt x="58" y="5"/>
                    </a:cubicBezTo>
                    <a:cubicBezTo>
                      <a:pt x="58" y="4"/>
                      <a:pt x="57" y="4"/>
                      <a:pt x="57" y="3"/>
                    </a:cubicBezTo>
                    <a:cubicBezTo>
                      <a:pt x="57" y="3"/>
                      <a:pt x="57" y="3"/>
                      <a:pt x="56" y="3"/>
                    </a:cubicBezTo>
                    <a:cubicBezTo>
                      <a:pt x="56" y="3"/>
                      <a:pt x="56" y="2"/>
                      <a:pt x="55" y="2"/>
                    </a:cubicBezTo>
                    <a:cubicBezTo>
                      <a:pt x="55" y="2"/>
                      <a:pt x="55" y="1"/>
                      <a:pt x="55" y="1"/>
                    </a:cubicBezTo>
                    <a:cubicBezTo>
                      <a:pt x="55" y="1"/>
                      <a:pt x="54" y="0"/>
                      <a:pt x="54" y="0"/>
                    </a:cubicBezTo>
                    <a:cubicBezTo>
                      <a:pt x="54" y="0"/>
                      <a:pt x="54" y="0"/>
                      <a:pt x="54" y="0"/>
                    </a:cubicBezTo>
                    <a:cubicBezTo>
                      <a:pt x="54" y="0"/>
                      <a:pt x="54" y="0"/>
                      <a:pt x="54" y="0"/>
                    </a:cubicBezTo>
                    <a:cubicBezTo>
                      <a:pt x="53" y="0"/>
                      <a:pt x="53" y="0"/>
                      <a:pt x="52" y="0"/>
                    </a:cubicBezTo>
                    <a:cubicBezTo>
                      <a:pt x="52" y="0"/>
                      <a:pt x="51" y="0"/>
                      <a:pt x="51" y="0"/>
                    </a:cubicBezTo>
                    <a:cubicBezTo>
                      <a:pt x="51" y="0"/>
                      <a:pt x="51" y="0"/>
                      <a:pt x="50" y="1"/>
                    </a:cubicBezTo>
                    <a:cubicBezTo>
                      <a:pt x="50" y="1"/>
                      <a:pt x="50" y="1"/>
                      <a:pt x="49" y="1"/>
                    </a:cubicBezTo>
                    <a:cubicBezTo>
                      <a:pt x="49" y="1"/>
                      <a:pt x="49" y="1"/>
                      <a:pt x="49" y="1"/>
                    </a:cubicBezTo>
                    <a:cubicBezTo>
                      <a:pt x="48" y="1"/>
                      <a:pt x="48" y="1"/>
                      <a:pt x="47" y="1"/>
                    </a:cubicBezTo>
                    <a:cubicBezTo>
                      <a:pt x="45" y="1"/>
                      <a:pt x="42" y="3"/>
                      <a:pt x="41" y="5"/>
                    </a:cubicBezTo>
                    <a:cubicBezTo>
                      <a:pt x="40" y="6"/>
                      <a:pt x="39" y="6"/>
                      <a:pt x="38" y="6"/>
                    </a:cubicBezTo>
                    <a:cubicBezTo>
                      <a:pt x="37" y="6"/>
                      <a:pt x="35" y="5"/>
                      <a:pt x="34" y="3"/>
                    </a:cubicBezTo>
                    <a:cubicBezTo>
                      <a:pt x="33" y="2"/>
                      <a:pt x="32" y="2"/>
                      <a:pt x="32" y="1"/>
                    </a:cubicBezTo>
                    <a:cubicBezTo>
                      <a:pt x="30" y="1"/>
                      <a:pt x="27" y="3"/>
                      <a:pt x="24" y="4"/>
                    </a:cubicBezTo>
                    <a:cubicBezTo>
                      <a:pt x="23" y="4"/>
                      <a:pt x="22" y="5"/>
                      <a:pt x="21" y="5"/>
                    </a:cubicBezTo>
                    <a:cubicBezTo>
                      <a:pt x="19" y="6"/>
                      <a:pt x="14" y="6"/>
                      <a:pt x="12" y="6"/>
                    </a:cubicBezTo>
                    <a:cubicBezTo>
                      <a:pt x="12" y="43"/>
                      <a:pt x="12" y="43"/>
                      <a:pt x="12" y="43"/>
                    </a:cubicBezTo>
                    <a:cubicBezTo>
                      <a:pt x="12" y="48"/>
                      <a:pt x="7" y="48"/>
                      <a:pt x="3" y="48"/>
                    </a:cubicBezTo>
                    <a:cubicBezTo>
                      <a:pt x="2" y="48"/>
                      <a:pt x="1" y="48"/>
                      <a:pt x="0" y="48"/>
                    </a:cubicBezTo>
                    <a:cubicBezTo>
                      <a:pt x="0" y="79"/>
                      <a:pt x="0" y="79"/>
                      <a:pt x="0" y="79"/>
                    </a:cubicBezTo>
                    <a:cubicBezTo>
                      <a:pt x="1" y="79"/>
                      <a:pt x="1" y="80"/>
                      <a:pt x="1" y="80"/>
                    </a:cubicBezTo>
                    <a:cubicBezTo>
                      <a:pt x="1" y="80"/>
                      <a:pt x="2" y="80"/>
                      <a:pt x="2" y="80"/>
                    </a:cubicBezTo>
                    <a:cubicBezTo>
                      <a:pt x="2" y="80"/>
                      <a:pt x="3" y="81"/>
                      <a:pt x="3" y="81"/>
                    </a:cubicBezTo>
                    <a:cubicBezTo>
                      <a:pt x="3" y="81"/>
                      <a:pt x="3" y="81"/>
                      <a:pt x="4" y="81"/>
                    </a:cubicBezTo>
                    <a:cubicBezTo>
                      <a:pt x="4" y="81"/>
                      <a:pt x="4" y="82"/>
                      <a:pt x="4" y="82"/>
                    </a:cubicBezTo>
                    <a:cubicBezTo>
                      <a:pt x="5" y="82"/>
                      <a:pt x="5" y="82"/>
                      <a:pt x="5" y="82"/>
                    </a:cubicBezTo>
                    <a:cubicBezTo>
                      <a:pt x="5" y="83"/>
                      <a:pt x="5" y="83"/>
                      <a:pt x="6" y="84"/>
                    </a:cubicBezTo>
                    <a:cubicBezTo>
                      <a:pt x="6" y="84"/>
                      <a:pt x="6" y="84"/>
                      <a:pt x="6" y="84"/>
                    </a:cubicBezTo>
                    <a:cubicBezTo>
                      <a:pt x="9" y="91"/>
                      <a:pt x="10" y="95"/>
                      <a:pt x="9" y="98"/>
                    </a:cubicBezTo>
                    <a:cubicBezTo>
                      <a:pt x="9" y="99"/>
                      <a:pt x="8" y="100"/>
                      <a:pt x="7" y="100"/>
                    </a:cubicBezTo>
                    <a:cubicBezTo>
                      <a:pt x="7" y="100"/>
                      <a:pt x="7" y="101"/>
                      <a:pt x="7" y="101"/>
                    </a:cubicBezTo>
                    <a:cubicBezTo>
                      <a:pt x="7" y="102"/>
                      <a:pt x="7" y="102"/>
                      <a:pt x="7" y="103"/>
                    </a:cubicBezTo>
                    <a:cubicBezTo>
                      <a:pt x="7" y="103"/>
                      <a:pt x="7" y="103"/>
                      <a:pt x="7" y="103"/>
                    </a:cubicBezTo>
                    <a:cubicBezTo>
                      <a:pt x="7" y="103"/>
                      <a:pt x="7" y="103"/>
                      <a:pt x="7" y="103"/>
                    </a:cubicBezTo>
                    <a:cubicBezTo>
                      <a:pt x="8" y="103"/>
                      <a:pt x="9" y="103"/>
                      <a:pt x="11" y="103"/>
                    </a:cubicBezTo>
                    <a:cubicBezTo>
                      <a:pt x="13" y="103"/>
                      <a:pt x="16" y="103"/>
                      <a:pt x="17" y="103"/>
                    </a:cubicBezTo>
                    <a:cubicBezTo>
                      <a:pt x="18" y="102"/>
                      <a:pt x="19" y="101"/>
                      <a:pt x="20" y="99"/>
                    </a:cubicBezTo>
                    <a:cubicBezTo>
                      <a:pt x="22" y="97"/>
                      <a:pt x="27" y="93"/>
                      <a:pt x="27" y="92"/>
                    </a:cubicBezTo>
                    <a:cubicBezTo>
                      <a:pt x="28" y="84"/>
                      <a:pt x="32" y="81"/>
                      <a:pt x="37" y="85"/>
                    </a:cubicBezTo>
                    <a:cubicBezTo>
                      <a:pt x="39" y="85"/>
                      <a:pt x="39" y="85"/>
                      <a:pt x="39" y="85"/>
                    </a:cubicBezTo>
                    <a:cubicBezTo>
                      <a:pt x="42" y="87"/>
                      <a:pt x="43" y="88"/>
                      <a:pt x="45" y="88"/>
                    </a:cubicBezTo>
                    <a:cubicBezTo>
                      <a:pt x="46" y="89"/>
                      <a:pt x="47" y="89"/>
                      <a:pt x="50" y="89"/>
                    </a:cubicBezTo>
                    <a:cubicBezTo>
                      <a:pt x="57" y="89"/>
                      <a:pt x="58" y="88"/>
                      <a:pt x="58" y="85"/>
                    </a:cubicBezTo>
                    <a:cubicBezTo>
                      <a:pt x="59" y="84"/>
                      <a:pt x="59" y="83"/>
                      <a:pt x="59" y="82"/>
                    </a:cubicBezTo>
                    <a:cubicBezTo>
                      <a:pt x="59" y="79"/>
                      <a:pt x="60" y="75"/>
                      <a:pt x="65" y="75"/>
                    </a:cubicBezTo>
                    <a:cubicBezTo>
                      <a:pt x="68" y="75"/>
                      <a:pt x="72" y="72"/>
                      <a:pt x="72" y="70"/>
                    </a:cubicBezTo>
                    <a:cubicBezTo>
                      <a:pt x="72" y="66"/>
                      <a:pt x="75" y="61"/>
                      <a:pt x="79" y="61"/>
                    </a:cubicBezTo>
                    <a:cubicBezTo>
                      <a:pt x="81" y="61"/>
                      <a:pt x="86" y="58"/>
                      <a:pt x="86" y="56"/>
                    </a:cubicBezTo>
                    <a:cubicBezTo>
                      <a:pt x="87" y="52"/>
                      <a:pt x="90" y="52"/>
                      <a:pt x="92" y="51"/>
                    </a:cubicBezTo>
                    <a:cubicBezTo>
                      <a:pt x="92" y="51"/>
                      <a:pt x="93" y="51"/>
                      <a:pt x="94" y="51"/>
                    </a:cubicBezTo>
                    <a:cubicBezTo>
                      <a:pt x="94" y="50"/>
                      <a:pt x="94" y="50"/>
                      <a:pt x="94" y="50"/>
                    </a:cubicBezTo>
                    <a:cubicBezTo>
                      <a:pt x="94" y="50"/>
                      <a:pt x="94" y="50"/>
                      <a:pt x="94" y="50"/>
                    </a:cubicBezTo>
                    <a:cubicBezTo>
                      <a:pt x="94" y="49"/>
                      <a:pt x="95" y="49"/>
                      <a:pt x="95" y="49"/>
                    </a:cubicBezTo>
                    <a:cubicBezTo>
                      <a:pt x="95" y="49"/>
                      <a:pt x="95" y="48"/>
                      <a:pt x="95" y="48"/>
                    </a:cubicBezTo>
                    <a:cubicBezTo>
                      <a:pt x="96" y="48"/>
                      <a:pt x="96" y="48"/>
                      <a:pt x="96" y="47"/>
                    </a:cubicBezTo>
                    <a:cubicBezTo>
                      <a:pt x="96" y="47"/>
                      <a:pt x="96" y="47"/>
                      <a:pt x="96" y="47"/>
                    </a:cubicBezTo>
                    <a:cubicBezTo>
                      <a:pt x="97" y="46"/>
                      <a:pt x="97" y="46"/>
                      <a:pt x="97" y="46"/>
                    </a:cubicBezTo>
                    <a:cubicBezTo>
                      <a:pt x="97" y="46"/>
                      <a:pt x="97" y="46"/>
                      <a:pt x="97"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87" name="Freeform 1234"/>
              <p:cNvSpPr>
                <a:spLocks/>
              </p:cNvSpPr>
              <p:nvPr/>
            </p:nvSpPr>
            <p:spPr bwMode="auto">
              <a:xfrm>
                <a:off x="1929" y="3172"/>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88" name="Freeform 1235"/>
              <p:cNvSpPr>
                <a:spLocks/>
              </p:cNvSpPr>
              <p:nvPr/>
            </p:nvSpPr>
            <p:spPr bwMode="auto">
              <a:xfrm>
                <a:off x="1926" y="317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89" name="Freeform 1236"/>
              <p:cNvSpPr>
                <a:spLocks/>
              </p:cNvSpPr>
              <p:nvPr/>
            </p:nvSpPr>
            <p:spPr bwMode="auto">
              <a:xfrm>
                <a:off x="1927" y="3172"/>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0"/>
                      <a:pt x="1" y="0"/>
                      <a:pt x="1" y="0"/>
                    </a:cubicBezTo>
                    <a:cubicBezTo>
                      <a:pt x="1"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90" name="Freeform 1237"/>
              <p:cNvSpPr>
                <a:spLocks/>
              </p:cNvSpPr>
              <p:nvPr/>
            </p:nvSpPr>
            <p:spPr bwMode="auto">
              <a:xfrm>
                <a:off x="1969" y="3214"/>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91" name="Freeform 1238"/>
              <p:cNvSpPr>
                <a:spLocks/>
              </p:cNvSpPr>
              <p:nvPr/>
            </p:nvSpPr>
            <p:spPr bwMode="auto">
              <a:xfrm>
                <a:off x="1932" y="3174"/>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92" name="Freeform 1239"/>
              <p:cNvSpPr>
                <a:spLocks/>
              </p:cNvSpPr>
              <p:nvPr/>
            </p:nvSpPr>
            <p:spPr bwMode="auto">
              <a:xfrm>
                <a:off x="1971" y="3214"/>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93" name="Freeform 1240"/>
              <p:cNvSpPr>
                <a:spLocks/>
              </p:cNvSpPr>
              <p:nvPr/>
            </p:nvSpPr>
            <p:spPr bwMode="auto">
              <a:xfrm>
                <a:off x="1970" y="321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94" name="Freeform 1241"/>
              <p:cNvSpPr>
                <a:spLocks/>
              </p:cNvSpPr>
              <p:nvPr/>
            </p:nvSpPr>
            <p:spPr bwMode="auto">
              <a:xfrm>
                <a:off x="1934" y="3175"/>
                <a:ext cx="1" cy="2"/>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0" y="1"/>
                      <a:pt x="0" y="0"/>
                    </a:cubicBezTo>
                    <a:cubicBezTo>
                      <a:pt x="0" y="1"/>
                      <a:pt x="1" y="1"/>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95" name="Freeform 1242"/>
              <p:cNvSpPr>
                <a:spLocks/>
              </p:cNvSpPr>
              <p:nvPr/>
            </p:nvSpPr>
            <p:spPr bwMode="auto">
              <a:xfrm>
                <a:off x="1972" y="321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96" name="Freeform 1243"/>
              <p:cNvSpPr>
                <a:spLocks/>
              </p:cNvSpPr>
              <p:nvPr/>
            </p:nvSpPr>
            <p:spPr bwMode="auto">
              <a:xfrm>
                <a:off x="1936" y="3177"/>
                <a:ext cx="0"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0"/>
                      <a:pt x="0" y="0"/>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97" name="Freeform 1244"/>
              <p:cNvSpPr>
                <a:spLocks/>
              </p:cNvSpPr>
              <p:nvPr/>
            </p:nvSpPr>
            <p:spPr bwMode="auto">
              <a:xfrm>
                <a:off x="1958" y="3207"/>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98" name="Freeform 1245"/>
              <p:cNvSpPr>
                <a:spLocks/>
              </p:cNvSpPr>
              <p:nvPr/>
            </p:nvSpPr>
            <p:spPr bwMode="auto">
              <a:xfrm>
                <a:off x="1931" y="3172"/>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0"/>
                      <a:pt x="0" y="0"/>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99" name="Freeform 1246"/>
              <p:cNvSpPr>
                <a:spLocks/>
              </p:cNvSpPr>
              <p:nvPr/>
            </p:nvSpPr>
            <p:spPr bwMode="auto">
              <a:xfrm>
                <a:off x="1971" y="321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00" name="Freeform 1247"/>
              <p:cNvSpPr>
                <a:spLocks/>
              </p:cNvSpPr>
              <p:nvPr/>
            </p:nvSpPr>
            <p:spPr bwMode="auto">
              <a:xfrm>
                <a:off x="1957" y="3205"/>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1"/>
                      <a:pt x="0" y="0"/>
                    </a:cubicBezTo>
                    <a:cubicBezTo>
                      <a:pt x="0"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01" name="Freeform 1248"/>
              <p:cNvSpPr>
                <a:spLocks/>
              </p:cNvSpPr>
              <p:nvPr/>
            </p:nvSpPr>
            <p:spPr bwMode="auto">
              <a:xfrm>
                <a:off x="1967" y="3214"/>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02" name="Freeform 1249"/>
              <p:cNvSpPr>
                <a:spLocks/>
              </p:cNvSpPr>
              <p:nvPr/>
            </p:nvSpPr>
            <p:spPr bwMode="auto">
              <a:xfrm>
                <a:off x="1958" y="3209"/>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03" name="Freeform 1250"/>
              <p:cNvSpPr>
                <a:spLocks/>
              </p:cNvSpPr>
              <p:nvPr/>
            </p:nvSpPr>
            <p:spPr bwMode="auto">
              <a:xfrm>
                <a:off x="1993" y="3261"/>
                <a:ext cx="10" cy="14"/>
              </a:xfrm>
              <a:custGeom>
                <a:avLst/>
                <a:gdLst>
                  <a:gd name="T0" fmla="*/ 10 w 11"/>
                  <a:gd name="T1" fmla="*/ 3 h 15"/>
                  <a:gd name="T2" fmla="*/ 9 w 11"/>
                  <a:gd name="T3" fmla="*/ 2 h 15"/>
                  <a:gd name="T4" fmla="*/ 6 w 11"/>
                  <a:gd name="T5" fmla="*/ 0 h 15"/>
                  <a:gd name="T6" fmla="*/ 0 w 11"/>
                  <a:gd name="T7" fmla="*/ 7 h 15"/>
                  <a:gd name="T8" fmla="*/ 5 w 11"/>
                  <a:gd name="T9" fmla="*/ 15 h 15"/>
                  <a:gd name="T10" fmla="*/ 7 w 11"/>
                  <a:gd name="T11" fmla="*/ 15 h 15"/>
                  <a:gd name="T12" fmla="*/ 9 w 11"/>
                  <a:gd name="T13" fmla="*/ 14 h 15"/>
                  <a:gd name="T14" fmla="*/ 10 w 11"/>
                  <a:gd name="T15" fmla="*/ 13 h 15"/>
                  <a:gd name="T16" fmla="*/ 10 w 11"/>
                  <a:gd name="T17" fmla="*/ 12 h 15"/>
                  <a:gd name="T18" fmla="*/ 11 w 11"/>
                  <a:gd name="T19" fmla="*/ 11 h 15"/>
                  <a:gd name="T20" fmla="*/ 11 w 11"/>
                  <a:gd name="T21" fmla="*/ 11 h 15"/>
                  <a:gd name="T22" fmla="*/ 10 w 11"/>
                  <a:gd name="T23" fmla="*/ 3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 h="15">
                    <a:moveTo>
                      <a:pt x="10" y="3"/>
                    </a:moveTo>
                    <a:cubicBezTo>
                      <a:pt x="10" y="3"/>
                      <a:pt x="9" y="2"/>
                      <a:pt x="9" y="2"/>
                    </a:cubicBezTo>
                    <a:cubicBezTo>
                      <a:pt x="8" y="1"/>
                      <a:pt x="6" y="0"/>
                      <a:pt x="6" y="0"/>
                    </a:cubicBezTo>
                    <a:cubicBezTo>
                      <a:pt x="4" y="1"/>
                      <a:pt x="0" y="5"/>
                      <a:pt x="0" y="7"/>
                    </a:cubicBezTo>
                    <a:cubicBezTo>
                      <a:pt x="0" y="8"/>
                      <a:pt x="3" y="15"/>
                      <a:pt x="5" y="15"/>
                    </a:cubicBezTo>
                    <a:cubicBezTo>
                      <a:pt x="6" y="15"/>
                      <a:pt x="6" y="15"/>
                      <a:pt x="7" y="15"/>
                    </a:cubicBezTo>
                    <a:cubicBezTo>
                      <a:pt x="9" y="15"/>
                      <a:pt x="9" y="15"/>
                      <a:pt x="9" y="14"/>
                    </a:cubicBezTo>
                    <a:cubicBezTo>
                      <a:pt x="9" y="14"/>
                      <a:pt x="9" y="13"/>
                      <a:pt x="10" y="13"/>
                    </a:cubicBezTo>
                    <a:cubicBezTo>
                      <a:pt x="10" y="13"/>
                      <a:pt x="10" y="12"/>
                      <a:pt x="10" y="12"/>
                    </a:cubicBezTo>
                    <a:cubicBezTo>
                      <a:pt x="10" y="12"/>
                      <a:pt x="10" y="11"/>
                      <a:pt x="11" y="11"/>
                    </a:cubicBezTo>
                    <a:cubicBezTo>
                      <a:pt x="11" y="11"/>
                      <a:pt x="11" y="11"/>
                      <a:pt x="11" y="11"/>
                    </a:cubicBezTo>
                    <a:cubicBezTo>
                      <a:pt x="11" y="8"/>
                      <a:pt x="10" y="5"/>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04" name="Freeform 1251"/>
              <p:cNvSpPr>
                <a:spLocks/>
              </p:cNvSpPr>
              <p:nvPr/>
            </p:nvSpPr>
            <p:spPr bwMode="auto">
              <a:xfrm>
                <a:off x="1955" y="3293"/>
                <a:ext cx="19" cy="21"/>
              </a:xfrm>
              <a:custGeom>
                <a:avLst/>
                <a:gdLst>
                  <a:gd name="T0" fmla="*/ 17 w 20"/>
                  <a:gd name="T1" fmla="*/ 4 h 22"/>
                  <a:gd name="T2" fmla="*/ 14 w 20"/>
                  <a:gd name="T3" fmla="*/ 1 h 22"/>
                  <a:gd name="T4" fmla="*/ 13 w 20"/>
                  <a:gd name="T5" fmla="*/ 0 h 22"/>
                  <a:gd name="T6" fmla="*/ 6 w 20"/>
                  <a:gd name="T7" fmla="*/ 4 h 22"/>
                  <a:gd name="T8" fmla="*/ 6 w 20"/>
                  <a:gd name="T9" fmla="*/ 5 h 22"/>
                  <a:gd name="T10" fmla="*/ 0 w 20"/>
                  <a:gd name="T11" fmla="*/ 14 h 22"/>
                  <a:gd name="T12" fmla="*/ 5 w 20"/>
                  <a:gd name="T13" fmla="*/ 21 h 22"/>
                  <a:gd name="T14" fmla="*/ 7 w 20"/>
                  <a:gd name="T15" fmla="*/ 22 h 22"/>
                  <a:gd name="T16" fmla="*/ 9 w 20"/>
                  <a:gd name="T17" fmla="*/ 17 h 22"/>
                  <a:gd name="T18" fmla="*/ 14 w 20"/>
                  <a:gd name="T19" fmla="*/ 15 h 22"/>
                  <a:gd name="T20" fmla="*/ 15 w 20"/>
                  <a:gd name="T21" fmla="*/ 15 h 22"/>
                  <a:gd name="T22" fmla="*/ 16 w 20"/>
                  <a:gd name="T23" fmla="*/ 15 h 22"/>
                  <a:gd name="T24" fmla="*/ 19 w 20"/>
                  <a:gd name="T25" fmla="*/ 11 h 22"/>
                  <a:gd name="T26" fmla="*/ 20 w 20"/>
                  <a:gd name="T27" fmla="*/ 8 h 22"/>
                  <a:gd name="T28" fmla="*/ 17 w 20"/>
                  <a:gd name="T29"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22">
                    <a:moveTo>
                      <a:pt x="17" y="4"/>
                    </a:moveTo>
                    <a:cubicBezTo>
                      <a:pt x="16" y="3"/>
                      <a:pt x="15" y="2"/>
                      <a:pt x="14" y="1"/>
                    </a:cubicBezTo>
                    <a:cubicBezTo>
                      <a:pt x="14" y="1"/>
                      <a:pt x="14" y="1"/>
                      <a:pt x="13" y="0"/>
                    </a:cubicBezTo>
                    <a:cubicBezTo>
                      <a:pt x="11" y="1"/>
                      <a:pt x="7" y="3"/>
                      <a:pt x="6" y="4"/>
                    </a:cubicBezTo>
                    <a:cubicBezTo>
                      <a:pt x="6" y="4"/>
                      <a:pt x="6" y="5"/>
                      <a:pt x="6" y="5"/>
                    </a:cubicBezTo>
                    <a:cubicBezTo>
                      <a:pt x="4" y="7"/>
                      <a:pt x="1" y="12"/>
                      <a:pt x="0" y="14"/>
                    </a:cubicBezTo>
                    <a:cubicBezTo>
                      <a:pt x="5" y="21"/>
                      <a:pt x="5" y="21"/>
                      <a:pt x="5" y="21"/>
                    </a:cubicBezTo>
                    <a:cubicBezTo>
                      <a:pt x="7" y="22"/>
                      <a:pt x="7" y="22"/>
                      <a:pt x="7" y="22"/>
                    </a:cubicBezTo>
                    <a:cubicBezTo>
                      <a:pt x="8" y="20"/>
                      <a:pt x="8" y="19"/>
                      <a:pt x="9" y="17"/>
                    </a:cubicBezTo>
                    <a:cubicBezTo>
                      <a:pt x="10" y="16"/>
                      <a:pt x="11" y="15"/>
                      <a:pt x="14" y="15"/>
                    </a:cubicBezTo>
                    <a:cubicBezTo>
                      <a:pt x="14" y="15"/>
                      <a:pt x="15" y="15"/>
                      <a:pt x="15" y="15"/>
                    </a:cubicBezTo>
                    <a:cubicBezTo>
                      <a:pt x="16" y="15"/>
                      <a:pt x="16" y="15"/>
                      <a:pt x="16" y="15"/>
                    </a:cubicBezTo>
                    <a:cubicBezTo>
                      <a:pt x="17" y="13"/>
                      <a:pt x="18" y="12"/>
                      <a:pt x="19" y="11"/>
                    </a:cubicBezTo>
                    <a:cubicBezTo>
                      <a:pt x="20" y="10"/>
                      <a:pt x="20" y="9"/>
                      <a:pt x="20" y="8"/>
                    </a:cubicBezTo>
                    <a:cubicBezTo>
                      <a:pt x="20" y="7"/>
                      <a:pt x="18" y="5"/>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05" name="Freeform 1252"/>
              <p:cNvSpPr>
                <a:spLocks noEditPoints="1"/>
              </p:cNvSpPr>
              <p:nvPr/>
            </p:nvSpPr>
            <p:spPr bwMode="auto">
              <a:xfrm>
                <a:off x="1844" y="3219"/>
                <a:ext cx="167" cy="147"/>
              </a:xfrm>
              <a:custGeom>
                <a:avLst/>
                <a:gdLst>
                  <a:gd name="T0" fmla="*/ 167 w 175"/>
                  <a:gd name="T1" fmla="*/ 62 h 154"/>
                  <a:gd name="T2" fmla="*/ 163 w 175"/>
                  <a:gd name="T3" fmla="*/ 63 h 154"/>
                  <a:gd name="T4" fmla="*/ 152 w 175"/>
                  <a:gd name="T5" fmla="*/ 51 h 154"/>
                  <a:gd name="T6" fmla="*/ 163 w 175"/>
                  <a:gd name="T7" fmla="*/ 41 h 154"/>
                  <a:gd name="T8" fmla="*/ 166 w 175"/>
                  <a:gd name="T9" fmla="*/ 40 h 154"/>
                  <a:gd name="T10" fmla="*/ 166 w 175"/>
                  <a:gd name="T11" fmla="*/ 37 h 154"/>
                  <a:gd name="T12" fmla="*/ 167 w 175"/>
                  <a:gd name="T13" fmla="*/ 33 h 154"/>
                  <a:gd name="T14" fmla="*/ 167 w 175"/>
                  <a:gd name="T15" fmla="*/ 30 h 154"/>
                  <a:gd name="T16" fmla="*/ 166 w 175"/>
                  <a:gd name="T17" fmla="*/ 26 h 154"/>
                  <a:gd name="T18" fmla="*/ 159 w 175"/>
                  <a:gd name="T19" fmla="*/ 8 h 154"/>
                  <a:gd name="T20" fmla="*/ 158 w 175"/>
                  <a:gd name="T21" fmla="*/ 3 h 154"/>
                  <a:gd name="T22" fmla="*/ 141 w 175"/>
                  <a:gd name="T23" fmla="*/ 0 h 154"/>
                  <a:gd name="T24" fmla="*/ 136 w 175"/>
                  <a:gd name="T25" fmla="*/ 0 h 154"/>
                  <a:gd name="T26" fmla="*/ 135 w 175"/>
                  <a:gd name="T27" fmla="*/ 2 h 154"/>
                  <a:gd name="T28" fmla="*/ 134 w 175"/>
                  <a:gd name="T29" fmla="*/ 4 h 154"/>
                  <a:gd name="T30" fmla="*/ 116 w 175"/>
                  <a:gd name="T31" fmla="*/ 16 h 154"/>
                  <a:gd name="T32" fmla="*/ 100 w 175"/>
                  <a:gd name="T33" fmla="*/ 33 h 154"/>
                  <a:gd name="T34" fmla="*/ 74 w 175"/>
                  <a:gd name="T35" fmla="*/ 40 h 154"/>
                  <a:gd name="T36" fmla="*/ 68 w 175"/>
                  <a:gd name="T37" fmla="*/ 43 h 154"/>
                  <a:gd name="T38" fmla="*/ 51 w 175"/>
                  <a:gd name="T39" fmla="*/ 58 h 154"/>
                  <a:gd name="T40" fmla="*/ 40 w 175"/>
                  <a:gd name="T41" fmla="*/ 52 h 154"/>
                  <a:gd name="T42" fmla="*/ 39 w 175"/>
                  <a:gd name="T43" fmla="*/ 36 h 154"/>
                  <a:gd name="T44" fmla="*/ 39 w 175"/>
                  <a:gd name="T45" fmla="*/ 36 h 154"/>
                  <a:gd name="T46" fmla="*/ 38 w 175"/>
                  <a:gd name="T47" fmla="*/ 35 h 154"/>
                  <a:gd name="T48" fmla="*/ 37 w 175"/>
                  <a:gd name="T49" fmla="*/ 35 h 154"/>
                  <a:gd name="T50" fmla="*/ 30 w 175"/>
                  <a:gd name="T51" fmla="*/ 81 h 154"/>
                  <a:gd name="T52" fmla="*/ 14 w 175"/>
                  <a:gd name="T53" fmla="*/ 83 h 154"/>
                  <a:gd name="T54" fmla="*/ 4 w 175"/>
                  <a:gd name="T55" fmla="*/ 75 h 154"/>
                  <a:gd name="T56" fmla="*/ 3 w 175"/>
                  <a:gd name="T57" fmla="*/ 78 h 154"/>
                  <a:gd name="T58" fmla="*/ 2 w 175"/>
                  <a:gd name="T59" fmla="*/ 79 h 154"/>
                  <a:gd name="T60" fmla="*/ 0 w 175"/>
                  <a:gd name="T61" fmla="*/ 79 h 154"/>
                  <a:gd name="T62" fmla="*/ 18 w 175"/>
                  <a:gd name="T63" fmla="*/ 117 h 154"/>
                  <a:gd name="T64" fmla="*/ 16 w 175"/>
                  <a:gd name="T65" fmla="*/ 130 h 154"/>
                  <a:gd name="T66" fmla="*/ 20 w 175"/>
                  <a:gd name="T67" fmla="*/ 144 h 154"/>
                  <a:gd name="T68" fmla="*/ 24 w 175"/>
                  <a:gd name="T69" fmla="*/ 148 h 154"/>
                  <a:gd name="T70" fmla="*/ 36 w 175"/>
                  <a:gd name="T71" fmla="*/ 153 h 154"/>
                  <a:gd name="T72" fmla="*/ 61 w 175"/>
                  <a:gd name="T73" fmla="*/ 144 h 154"/>
                  <a:gd name="T74" fmla="*/ 94 w 175"/>
                  <a:gd name="T75" fmla="*/ 143 h 154"/>
                  <a:gd name="T76" fmla="*/ 106 w 175"/>
                  <a:gd name="T77" fmla="*/ 138 h 154"/>
                  <a:gd name="T78" fmla="*/ 170 w 175"/>
                  <a:gd name="T79" fmla="*/ 74 h 154"/>
                  <a:gd name="T80" fmla="*/ 175 w 175"/>
                  <a:gd name="T81" fmla="*/ 58 h 154"/>
                  <a:gd name="T82" fmla="*/ 173 w 175"/>
                  <a:gd name="T83" fmla="*/ 58 h 154"/>
                  <a:gd name="T84" fmla="*/ 171 w 175"/>
                  <a:gd name="T85" fmla="*/ 58 h 154"/>
                  <a:gd name="T86" fmla="*/ 169 w 175"/>
                  <a:gd name="T87" fmla="*/ 59 h 154"/>
                  <a:gd name="T88" fmla="*/ 168 w 175"/>
                  <a:gd name="T89" fmla="*/ 61 h 154"/>
                  <a:gd name="T90" fmla="*/ 136 w 175"/>
                  <a:gd name="T91" fmla="*/ 95 h 154"/>
                  <a:gd name="T92" fmla="*/ 135 w 175"/>
                  <a:gd name="T93" fmla="*/ 97 h 154"/>
                  <a:gd name="T94" fmla="*/ 131 w 175"/>
                  <a:gd name="T95" fmla="*/ 97 h 154"/>
                  <a:gd name="T96" fmla="*/ 126 w 175"/>
                  <a:gd name="T97" fmla="*/ 103 h 154"/>
                  <a:gd name="T98" fmla="*/ 111 w 175"/>
                  <a:gd name="T99" fmla="*/ 92 h 154"/>
                  <a:gd name="T100" fmla="*/ 129 w 175"/>
                  <a:gd name="T101" fmla="*/ 74 h 154"/>
                  <a:gd name="T102" fmla="*/ 140 w 175"/>
                  <a:gd name="T103" fmla="*/ 8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5" h="154">
                    <a:moveTo>
                      <a:pt x="168" y="61"/>
                    </a:moveTo>
                    <a:cubicBezTo>
                      <a:pt x="168" y="61"/>
                      <a:pt x="168" y="61"/>
                      <a:pt x="167" y="62"/>
                    </a:cubicBezTo>
                    <a:cubicBezTo>
                      <a:pt x="167" y="62"/>
                      <a:pt x="167" y="62"/>
                      <a:pt x="167" y="62"/>
                    </a:cubicBezTo>
                    <a:cubicBezTo>
                      <a:pt x="167" y="62"/>
                      <a:pt x="166" y="62"/>
                      <a:pt x="166" y="62"/>
                    </a:cubicBezTo>
                    <a:cubicBezTo>
                      <a:pt x="166" y="63"/>
                      <a:pt x="165" y="63"/>
                      <a:pt x="164" y="63"/>
                    </a:cubicBezTo>
                    <a:cubicBezTo>
                      <a:pt x="164" y="63"/>
                      <a:pt x="164" y="63"/>
                      <a:pt x="163" y="63"/>
                    </a:cubicBezTo>
                    <a:cubicBezTo>
                      <a:pt x="163" y="63"/>
                      <a:pt x="163" y="63"/>
                      <a:pt x="163" y="63"/>
                    </a:cubicBezTo>
                    <a:cubicBezTo>
                      <a:pt x="162" y="63"/>
                      <a:pt x="161" y="63"/>
                      <a:pt x="161" y="63"/>
                    </a:cubicBezTo>
                    <a:cubicBezTo>
                      <a:pt x="156" y="63"/>
                      <a:pt x="152" y="52"/>
                      <a:pt x="152" y="51"/>
                    </a:cubicBezTo>
                    <a:cubicBezTo>
                      <a:pt x="152" y="48"/>
                      <a:pt x="158" y="40"/>
                      <a:pt x="162" y="40"/>
                    </a:cubicBezTo>
                    <a:cubicBezTo>
                      <a:pt x="162" y="40"/>
                      <a:pt x="163" y="41"/>
                      <a:pt x="163" y="41"/>
                    </a:cubicBezTo>
                    <a:cubicBezTo>
                      <a:pt x="163" y="41"/>
                      <a:pt x="163" y="41"/>
                      <a:pt x="163" y="41"/>
                    </a:cubicBezTo>
                    <a:cubicBezTo>
                      <a:pt x="164" y="41"/>
                      <a:pt x="165" y="42"/>
                      <a:pt x="166" y="42"/>
                    </a:cubicBezTo>
                    <a:cubicBezTo>
                      <a:pt x="166" y="42"/>
                      <a:pt x="166" y="42"/>
                      <a:pt x="166" y="42"/>
                    </a:cubicBezTo>
                    <a:cubicBezTo>
                      <a:pt x="166" y="41"/>
                      <a:pt x="166" y="41"/>
                      <a:pt x="166" y="40"/>
                    </a:cubicBezTo>
                    <a:cubicBezTo>
                      <a:pt x="166" y="40"/>
                      <a:pt x="166" y="40"/>
                      <a:pt x="166" y="40"/>
                    </a:cubicBezTo>
                    <a:cubicBezTo>
                      <a:pt x="166" y="39"/>
                      <a:pt x="166" y="38"/>
                      <a:pt x="166" y="38"/>
                    </a:cubicBezTo>
                    <a:cubicBezTo>
                      <a:pt x="166" y="38"/>
                      <a:pt x="166" y="38"/>
                      <a:pt x="166" y="37"/>
                    </a:cubicBezTo>
                    <a:cubicBezTo>
                      <a:pt x="167" y="37"/>
                      <a:pt x="167" y="36"/>
                      <a:pt x="167" y="35"/>
                    </a:cubicBezTo>
                    <a:cubicBezTo>
                      <a:pt x="167" y="35"/>
                      <a:pt x="167" y="35"/>
                      <a:pt x="167" y="35"/>
                    </a:cubicBezTo>
                    <a:cubicBezTo>
                      <a:pt x="167" y="34"/>
                      <a:pt x="167" y="33"/>
                      <a:pt x="167" y="33"/>
                    </a:cubicBezTo>
                    <a:cubicBezTo>
                      <a:pt x="167" y="32"/>
                      <a:pt x="167" y="32"/>
                      <a:pt x="167" y="32"/>
                    </a:cubicBezTo>
                    <a:cubicBezTo>
                      <a:pt x="167" y="31"/>
                      <a:pt x="167" y="31"/>
                      <a:pt x="167" y="30"/>
                    </a:cubicBezTo>
                    <a:cubicBezTo>
                      <a:pt x="167" y="30"/>
                      <a:pt x="167" y="30"/>
                      <a:pt x="167" y="30"/>
                    </a:cubicBezTo>
                    <a:cubicBezTo>
                      <a:pt x="167" y="29"/>
                      <a:pt x="167" y="28"/>
                      <a:pt x="166" y="28"/>
                    </a:cubicBezTo>
                    <a:cubicBezTo>
                      <a:pt x="166" y="28"/>
                      <a:pt x="166" y="27"/>
                      <a:pt x="166" y="27"/>
                    </a:cubicBezTo>
                    <a:cubicBezTo>
                      <a:pt x="166" y="27"/>
                      <a:pt x="166" y="26"/>
                      <a:pt x="166" y="26"/>
                    </a:cubicBezTo>
                    <a:cubicBezTo>
                      <a:pt x="166" y="26"/>
                      <a:pt x="166" y="26"/>
                      <a:pt x="166" y="26"/>
                    </a:cubicBezTo>
                    <a:cubicBezTo>
                      <a:pt x="166" y="25"/>
                      <a:pt x="166" y="25"/>
                      <a:pt x="166" y="25"/>
                    </a:cubicBezTo>
                    <a:cubicBezTo>
                      <a:pt x="164" y="24"/>
                      <a:pt x="162" y="18"/>
                      <a:pt x="159" y="8"/>
                    </a:cubicBezTo>
                    <a:cubicBezTo>
                      <a:pt x="159" y="6"/>
                      <a:pt x="159" y="4"/>
                      <a:pt x="158" y="3"/>
                    </a:cubicBezTo>
                    <a:cubicBezTo>
                      <a:pt x="158" y="3"/>
                      <a:pt x="158" y="3"/>
                      <a:pt x="158" y="3"/>
                    </a:cubicBezTo>
                    <a:cubicBezTo>
                      <a:pt x="158" y="3"/>
                      <a:pt x="158" y="3"/>
                      <a:pt x="158" y="3"/>
                    </a:cubicBezTo>
                    <a:cubicBezTo>
                      <a:pt x="157" y="3"/>
                      <a:pt x="155" y="3"/>
                      <a:pt x="154" y="3"/>
                    </a:cubicBezTo>
                    <a:cubicBezTo>
                      <a:pt x="149" y="3"/>
                      <a:pt x="146" y="2"/>
                      <a:pt x="145" y="0"/>
                    </a:cubicBezTo>
                    <a:cubicBezTo>
                      <a:pt x="145" y="0"/>
                      <a:pt x="142" y="0"/>
                      <a:pt x="141" y="0"/>
                    </a:cubicBezTo>
                    <a:cubicBezTo>
                      <a:pt x="139" y="0"/>
                      <a:pt x="138" y="0"/>
                      <a:pt x="137" y="0"/>
                    </a:cubicBezTo>
                    <a:cubicBezTo>
                      <a:pt x="137" y="0"/>
                      <a:pt x="137" y="0"/>
                      <a:pt x="137" y="0"/>
                    </a:cubicBezTo>
                    <a:cubicBezTo>
                      <a:pt x="137" y="0"/>
                      <a:pt x="136" y="0"/>
                      <a:pt x="136" y="0"/>
                    </a:cubicBezTo>
                    <a:cubicBezTo>
                      <a:pt x="136" y="1"/>
                      <a:pt x="136" y="1"/>
                      <a:pt x="136" y="1"/>
                    </a:cubicBezTo>
                    <a:cubicBezTo>
                      <a:pt x="136" y="1"/>
                      <a:pt x="136" y="2"/>
                      <a:pt x="135" y="2"/>
                    </a:cubicBezTo>
                    <a:cubicBezTo>
                      <a:pt x="135" y="2"/>
                      <a:pt x="135" y="2"/>
                      <a:pt x="135" y="2"/>
                    </a:cubicBezTo>
                    <a:cubicBezTo>
                      <a:pt x="135" y="3"/>
                      <a:pt x="135" y="3"/>
                      <a:pt x="134" y="3"/>
                    </a:cubicBezTo>
                    <a:cubicBezTo>
                      <a:pt x="134" y="3"/>
                      <a:pt x="134" y="3"/>
                      <a:pt x="134" y="3"/>
                    </a:cubicBezTo>
                    <a:cubicBezTo>
                      <a:pt x="134" y="4"/>
                      <a:pt x="134" y="4"/>
                      <a:pt x="134" y="4"/>
                    </a:cubicBezTo>
                    <a:cubicBezTo>
                      <a:pt x="132" y="6"/>
                      <a:pt x="131" y="6"/>
                      <a:pt x="129" y="6"/>
                    </a:cubicBezTo>
                    <a:cubicBezTo>
                      <a:pt x="127" y="7"/>
                      <a:pt x="127" y="7"/>
                      <a:pt x="127" y="7"/>
                    </a:cubicBezTo>
                    <a:cubicBezTo>
                      <a:pt x="126" y="12"/>
                      <a:pt x="120" y="16"/>
                      <a:pt x="116" y="16"/>
                    </a:cubicBezTo>
                    <a:cubicBezTo>
                      <a:pt x="115" y="16"/>
                      <a:pt x="113" y="19"/>
                      <a:pt x="113" y="21"/>
                    </a:cubicBezTo>
                    <a:cubicBezTo>
                      <a:pt x="113" y="26"/>
                      <a:pt x="107" y="30"/>
                      <a:pt x="102" y="30"/>
                    </a:cubicBezTo>
                    <a:cubicBezTo>
                      <a:pt x="100" y="30"/>
                      <a:pt x="100" y="30"/>
                      <a:pt x="100" y="33"/>
                    </a:cubicBezTo>
                    <a:cubicBezTo>
                      <a:pt x="100" y="34"/>
                      <a:pt x="100" y="36"/>
                      <a:pt x="99" y="37"/>
                    </a:cubicBezTo>
                    <a:cubicBezTo>
                      <a:pt x="98" y="43"/>
                      <a:pt x="94" y="44"/>
                      <a:pt x="87" y="44"/>
                    </a:cubicBezTo>
                    <a:cubicBezTo>
                      <a:pt x="80" y="44"/>
                      <a:pt x="78" y="43"/>
                      <a:pt x="74" y="40"/>
                    </a:cubicBezTo>
                    <a:cubicBezTo>
                      <a:pt x="72" y="39"/>
                      <a:pt x="72" y="39"/>
                      <a:pt x="72" y="39"/>
                    </a:cubicBezTo>
                    <a:cubicBezTo>
                      <a:pt x="71" y="38"/>
                      <a:pt x="71" y="38"/>
                      <a:pt x="70" y="38"/>
                    </a:cubicBezTo>
                    <a:cubicBezTo>
                      <a:pt x="69" y="38"/>
                      <a:pt x="68" y="41"/>
                      <a:pt x="68" y="43"/>
                    </a:cubicBezTo>
                    <a:cubicBezTo>
                      <a:pt x="67" y="46"/>
                      <a:pt x="64" y="49"/>
                      <a:pt x="60" y="53"/>
                    </a:cubicBezTo>
                    <a:cubicBezTo>
                      <a:pt x="59" y="54"/>
                      <a:pt x="58" y="55"/>
                      <a:pt x="57" y="56"/>
                    </a:cubicBezTo>
                    <a:cubicBezTo>
                      <a:pt x="56" y="58"/>
                      <a:pt x="54" y="58"/>
                      <a:pt x="51" y="58"/>
                    </a:cubicBezTo>
                    <a:cubicBezTo>
                      <a:pt x="50" y="58"/>
                      <a:pt x="48" y="58"/>
                      <a:pt x="47" y="58"/>
                    </a:cubicBezTo>
                    <a:cubicBezTo>
                      <a:pt x="44" y="57"/>
                      <a:pt x="42" y="58"/>
                      <a:pt x="41" y="56"/>
                    </a:cubicBezTo>
                    <a:cubicBezTo>
                      <a:pt x="40" y="55"/>
                      <a:pt x="40" y="53"/>
                      <a:pt x="40" y="52"/>
                    </a:cubicBezTo>
                    <a:cubicBezTo>
                      <a:pt x="40" y="51"/>
                      <a:pt x="40" y="51"/>
                      <a:pt x="40" y="51"/>
                    </a:cubicBezTo>
                    <a:cubicBezTo>
                      <a:pt x="40" y="48"/>
                      <a:pt x="42" y="48"/>
                      <a:pt x="42" y="47"/>
                    </a:cubicBezTo>
                    <a:cubicBezTo>
                      <a:pt x="43" y="46"/>
                      <a:pt x="42" y="43"/>
                      <a:pt x="39" y="36"/>
                    </a:cubicBezTo>
                    <a:cubicBezTo>
                      <a:pt x="39" y="36"/>
                      <a:pt x="39" y="36"/>
                      <a:pt x="39" y="36"/>
                    </a:cubicBezTo>
                    <a:cubicBezTo>
                      <a:pt x="39" y="36"/>
                      <a:pt x="39" y="36"/>
                      <a:pt x="39" y="36"/>
                    </a:cubicBezTo>
                    <a:cubicBezTo>
                      <a:pt x="39" y="36"/>
                      <a:pt x="39" y="36"/>
                      <a:pt x="39" y="36"/>
                    </a:cubicBezTo>
                    <a:cubicBezTo>
                      <a:pt x="39" y="36"/>
                      <a:pt x="39" y="36"/>
                      <a:pt x="39" y="36"/>
                    </a:cubicBezTo>
                    <a:cubicBezTo>
                      <a:pt x="39" y="36"/>
                      <a:pt x="39" y="36"/>
                      <a:pt x="39" y="36"/>
                    </a:cubicBezTo>
                    <a:cubicBezTo>
                      <a:pt x="38" y="36"/>
                      <a:pt x="38" y="35"/>
                      <a:pt x="38" y="35"/>
                    </a:cubicBezTo>
                    <a:cubicBezTo>
                      <a:pt x="38" y="35"/>
                      <a:pt x="38" y="35"/>
                      <a:pt x="38" y="35"/>
                    </a:cubicBezTo>
                    <a:cubicBezTo>
                      <a:pt x="38" y="35"/>
                      <a:pt x="38" y="35"/>
                      <a:pt x="38" y="35"/>
                    </a:cubicBezTo>
                    <a:cubicBezTo>
                      <a:pt x="37" y="35"/>
                      <a:pt x="37" y="35"/>
                      <a:pt x="37" y="35"/>
                    </a:cubicBezTo>
                    <a:cubicBezTo>
                      <a:pt x="37" y="73"/>
                      <a:pt x="37" y="73"/>
                      <a:pt x="37" y="73"/>
                    </a:cubicBezTo>
                    <a:cubicBezTo>
                      <a:pt x="37" y="76"/>
                      <a:pt x="34" y="78"/>
                      <a:pt x="32" y="80"/>
                    </a:cubicBezTo>
                    <a:cubicBezTo>
                      <a:pt x="31" y="80"/>
                      <a:pt x="30" y="81"/>
                      <a:pt x="30" y="81"/>
                    </a:cubicBezTo>
                    <a:cubicBezTo>
                      <a:pt x="29" y="83"/>
                      <a:pt x="26" y="83"/>
                      <a:pt x="24" y="83"/>
                    </a:cubicBezTo>
                    <a:cubicBezTo>
                      <a:pt x="23" y="83"/>
                      <a:pt x="21" y="83"/>
                      <a:pt x="19" y="83"/>
                    </a:cubicBezTo>
                    <a:cubicBezTo>
                      <a:pt x="17" y="83"/>
                      <a:pt x="15" y="83"/>
                      <a:pt x="14" y="83"/>
                    </a:cubicBezTo>
                    <a:cubicBezTo>
                      <a:pt x="9" y="83"/>
                      <a:pt x="8" y="79"/>
                      <a:pt x="7" y="77"/>
                    </a:cubicBezTo>
                    <a:cubicBezTo>
                      <a:pt x="7" y="76"/>
                      <a:pt x="7" y="75"/>
                      <a:pt x="6" y="74"/>
                    </a:cubicBezTo>
                    <a:cubicBezTo>
                      <a:pt x="6" y="73"/>
                      <a:pt x="4" y="74"/>
                      <a:pt x="4" y="75"/>
                    </a:cubicBezTo>
                    <a:cubicBezTo>
                      <a:pt x="3" y="76"/>
                      <a:pt x="3" y="76"/>
                      <a:pt x="3" y="76"/>
                    </a:cubicBezTo>
                    <a:cubicBezTo>
                      <a:pt x="3" y="76"/>
                      <a:pt x="3" y="77"/>
                      <a:pt x="3" y="77"/>
                    </a:cubicBezTo>
                    <a:cubicBezTo>
                      <a:pt x="3" y="78"/>
                      <a:pt x="3" y="78"/>
                      <a:pt x="3" y="78"/>
                    </a:cubicBezTo>
                    <a:cubicBezTo>
                      <a:pt x="3" y="78"/>
                      <a:pt x="2" y="78"/>
                      <a:pt x="2" y="79"/>
                    </a:cubicBezTo>
                    <a:cubicBezTo>
                      <a:pt x="2" y="79"/>
                      <a:pt x="2" y="79"/>
                      <a:pt x="2" y="79"/>
                    </a:cubicBezTo>
                    <a:cubicBezTo>
                      <a:pt x="2" y="79"/>
                      <a:pt x="2" y="79"/>
                      <a:pt x="2" y="79"/>
                    </a:cubicBezTo>
                    <a:cubicBezTo>
                      <a:pt x="1" y="79"/>
                      <a:pt x="1" y="79"/>
                      <a:pt x="1" y="79"/>
                    </a:cubicBezTo>
                    <a:cubicBezTo>
                      <a:pt x="1" y="79"/>
                      <a:pt x="0" y="79"/>
                      <a:pt x="0" y="79"/>
                    </a:cubicBezTo>
                    <a:cubicBezTo>
                      <a:pt x="0" y="79"/>
                      <a:pt x="0" y="79"/>
                      <a:pt x="0" y="79"/>
                    </a:cubicBezTo>
                    <a:cubicBezTo>
                      <a:pt x="3" y="84"/>
                      <a:pt x="6" y="90"/>
                      <a:pt x="7" y="95"/>
                    </a:cubicBezTo>
                    <a:cubicBezTo>
                      <a:pt x="8" y="99"/>
                      <a:pt x="11" y="104"/>
                      <a:pt x="14" y="108"/>
                    </a:cubicBezTo>
                    <a:cubicBezTo>
                      <a:pt x="15" y="112"/>
                      <a:pt x="17" y="114"/>
                      <a:pt x="18" y="117"/>
                    </a:cubicBezTo>
                    <a:cubicBezTo>
                      <a:pt x="18" y="118"/>
                      <a:pt x="18" y="118"/>
                      <a:pt x="18" y="118"/>
                    </a:cubicBezTo>
                    <a:cubicBezTo>
                      <a:pt x="20" y="122"/>
                      <a:pt x="21" y="126"/>
                      <a:pt x="19" y="128"/>
                    </a:cubicBezTo>
                    <a:cubicBezTo>
                      <a:pt x="19" y="129"/>
                      <a:pt x="18" y="130"/>
                      <a:pt x="16" y="130"/>
                    </a:cubicBezTo>
                    <a:cubicBezTo>
                      <a:pt x="16" y="130"/>
                      <a:pt x="15" y="130"/>
                      <a:pt x="15" y="130"/>
                    </a:cubicBezTo>
                    <a:cubicBezTo>
                      <a:pt x="15" y="130"/>
                      <a:pt x="15" y="131"/>
                      <a:pt x="18" y="136"/>
                    </a:cubicBezTo>
                    <a:cubicBezTo>
                      <a:pt x="20" y="139"/>
                      <a:pt x="20" y="142"/>
                      <a:pt x="20" y="144"/>
                    </a:cubicBezTo>
                    <a:cubicBezTo>
                      <a:pt x="20" y="144"/>
                      <a:pt x="20" y="145"/>
                      <a:pt x="20" y="145"/>
                    </a:cubicBezTo>
                    <a:cubicBezTo>
                      <a:pt x="23" y="145"/>
                      <a:pt x="23" y="146"/>
                      <a:pt x="24" y="147"/>
                    </a:cubicBezTo>
                    <a:cubicBezTo>
                      <a:pt x="24" y="147"/>
                      <a:pt x="24" y="147"/>
                      <a:pt x="24" y="148"/>
                    </a:cubicBezTo>
                    <a:cubicBezTo>
                      <a:pt x="28" y="148"/>
                      <a:pt x="30" y="151"/>
                      <a:pt x="32" y="153"/>
                    </a:cubicBezTo>
                    <a:cubicBezTo>
                      <a:pt x="32" y="154"/>
                      <a:pt x="33" y="154"/>
                      <a:pt x="34" y="154"/>
                    </a:cubicBezTo>
                    <a:cubicBezTo>
                      <a:pt x="34" y="154"/>
                      <a:pt x="35" y="154"/>
                      <a:pt x="36" y="153"/>
                    </a:cubicBezTo>
                    <a:cubicBezTo>
                      <a:pt x="38" y="150"/>
                      <a:pt x="43" y="148"/>
                      <a:pt x="51" y="148"/>
                    </a:cubicBezTo>
                    <a:cubicBezTo>
                      <a:pt x="54" y="148"/>
                      <a:pt x="54" y="148"/>
                      <a:pt x="56" y="147"/>
                    </a:cubicBezTo>
                    <a:cubicBezTo>
                      <a:pt x="57" y="146"/>
                      <a:pt x="58" y="145"/>
                      <a:pt x="61" y="144"/>
                    </a:cubicBezTo>
                    <a:cubicBezTo>
                      <a:pt x="67" y="143"/>
                      <a:pt x="74" y="142"/>
                      <a:pt x="79" y="144"/>
                    </a:cubicBezTo>
                    <a:cubicBezTo>
                      <a:pt x="83" y="145"/>
                      <a:pt x="86" y="145"/>
                      <a:pt x="88" y="143"/>
                    </a:cubicBezTo>
                    <a:cubicBezTo>
                      <a:pt x="90" y="142"/>
                      <a:pt x="92" y="142"/>
                      <a:pt x="94" y="143"/>
                    </a:cubicBezTo>
                    <a:cubicBezTo>
                      <a:pt x="94" y="143"/>
                      <a:pt x="94" y="143"/>
                      <a:pt x="95" y="143"/>
                    </a:cubicBezTo>
                    <a:cubicBezTo>
                      <a:pt x="95" y="138"/>
                      <a:pt x="101" y="138"/>
                      <a:pt x="103" y="138"/>
                    </a:cubicBezTo>
                    <a:cubicBezTo>
                      <a:pt x="106" y="138"/>
                      <a:pt x="106" y="138"/>
                      <a:pt x="106" y="138"/>
                    </a:cubicBezTo>
                    <a:cubicBezTo>
                      <a:pt x="109" y="138"/>
                      <a:pt x="119" y="132"/>
                      <a:pt x="128" y="124"/>
                    </a:cubicBezTo>
                    <a:cubicBezTo>
                      <a:pt x="136" y="116"/>
                      <a:pt x="150" y="99"/>
                      <a:pt x="154" y="92"/>
                    </a:cubicBezTo>
                    <a:cubicBezTo>
                      <a:pt x="159" y="84"/>
                      <a:pt x="166" y="78"/>
                      <a:pt x="170" y="74"/>
                    </a:cubicBezTo>
                    <a:cubicBezTo>
                      <a:pt x="171" y="73"/>
                      <a:pt x="171" y="73"/>
                      <a:pt x="171" y="73"/>
                    </a:cubicBezTo>
                    <a:cubicBezTo>
                      <a:pt x="172" y="72"/>
                      <a:pt x="174" y="67"/>
                      <a:pt x="175" y="58"/>
                    </a:cubicBezTo>
                    <a:cubicBezTo>
                      <a:pt x="175" y="58"/>
                      <a:pt x="175" y="58"/>
                      <a:pt x="175" y="58"/>
                    </a:cubicBezTo>
                    <a:cubicBezTo>
                      <a:pt x="175" y="58"/>
                      <a:pt x="175" y="58"/>
                      <a:pt x="174" y="58"/>
                    </a:cubicBezTo>
                    <a:cubicBezTo>
                      <a:pt x="174" y="58"/>
                      <a:pt x="174" y="58"/>
                      <a:pt x="174" y="58"/>
                    </a:cubicBezTo>
                    <a:cubicBezTo>
                      <a:pt x="173" y="58"/>
                      <a:pt x="173" y="58"/>
                      <a:pt x="173" y="58"/>
                    </a:cubicBezTo>
                    <a:cubicBezTo>
                      <a:pt x="173" y="58"/>
                      <a:pt x="172" y="58"/>
                      <a:pt x="172" y="58"/>
                    </a:cubicBezTo>
                    <a:cubicBezTo>
                      <a:pt x="172" y="58"/>
                      <a:pt x="172" y="58"/>
                      <a:pt x="172" y="58"/>
                    </a:cubicBezTo>
                    <a:cubicBezTo>
                      <a:pt x="171" y="58"/>
                      <a:pt x="171" y="58"/>
                      <a:pt x="171" y="58"/>
                    </a:cubicBezTo>
                    <a:cubicBezTo>
                      <a:pt x="171" y="58"/>
                      <a:pt x="171" y="58"/>
                      <a:pt x="171" y="58"/>
                    </a:cubicBezTo>
                    <a:cubicBezTo>
                      <a:pt x="171" y="58"/>
                      <a:pt x="170" y="58"/>
                      <a:pt x="170" y="59"/>
                    </a:cubicBezTo>
                    <a:cubicBezTo>
                      <a:pt x="170" y="59"/>
                      <a:pt x="169" y="59"/>
                      <a:pt x="169" y="59"/>
                    </a:cubicBezTo>
                    <a:cubicBezTo>
                      <a:pt x="169" y="59"/>
                      <a:pt x="169" y="59"/>
                      <a:pt x="169" y="59"/>
                    </a:cubicBezTo>
                    <a:cubicBezTo>
                      <a:pt x="169" y="59"/>
                      <a:pt x="169" y="60"/>
                      <a:pt x="169" y="60"/>
                    </a:cubicBezTo>
                    <a:cubicBezTo>
                      <a:pt x="169" y="60"/>
                      <a:pt x="169" y="61"/>
                      <a:pt x="168" y="61"/>
                    </a:cubicBezTo>
                    <a:close/>
                    <a:moveTo>
                      <a:pt x="138" y="91"/>
                    </a:moveTo>
                    <a:cubicBezTo>
                      <a:pt x="137" y="92"/>
                      <a:pt x="136" y="93"/>
                      <a:pt x="136" y="94"/>
                    </a:cubicBezTo>
                    <a:cubicBezTo>
                      <a:pt x="136" y="94"/>
                      <a:pt x="136" y="95"/>
                      <a:pt x="136" y="95"/>
                    </a:cubicBezTo>
                    <a:cubicBezTo>
                      <a:pt x="136" y="95"/>
                      <a:pt x="136" y="95"/>
                      <a:pt x="136" y="95"/>
                    </a:cubicBezTo>
                    <a:cubicBezTo>
                      <a:pt x="136" y="96"/>
                      <a:pt x="135" y="96"/>
                      <a:pt x="135" y="96"/>
                    </a:cubicBezTo>
                    <a:cubicBezTo>
                      <a:pt x="135" y="96"/>
                      <a:pt x="135" y="97"/>
                      <a:pt x="135" y="97"/>
                    </a:cubicBezTo>
                    <a:cubicBezTo>
                      <a:pt x="135" y="97"/>
                      <a:pt x="135" y="97"/>
                      <a:pt x="135" y="97"/>
                    </a:cubicBezTo>
                    <a:cubicBezTo>
                      <a:pt x="135" y="97"/>
                      <a:pt x="135" y="97"/>
                      <a:pt x="135" y="97"/>
                    </a:cubicBezTo>
                    <a:cubicBezTo>
                      <a:pt x="133" y="97"/>
                      <a:pt x="132" y="97"/>
                      <a:pt x="131" y="97"/>
                    </a:cubicBezTo>
                    <a:cubicBezTo>
                      <a:pt x="130" y="97"/>
                      <a:pt x="129" y="97"/>
                      <a:pt x="129" y="97"/>
                    </a:cubicBezTo>
                    <a:cubicBezTo>
                      <a:pt x="128" y="99"/>
                      <a:pt x="127" y="102"/>
                      <a:pt x="126" y="102"/>
                    </a:cubicBezTo>
                    <a:cubicBezTo>
                      <a:pt x="126" y="103"/>
                      <a:pt x="126" y="103"/>
                      <a:pt x="126" y="103"/>
                    </a:cubicBezTo>
                    <a:cubicBezTo>
                      <a:pt x="126" y="104"/>
                      <a:pt x="126" y="104"/>
                      <a:pt x="126" y="104"/>
                    </a:cubicBezTo>
                    <a:cubicBezTo>
                      <a:pt x="119" y="103"/>
                      <a:pt x="119" y="103"/>
                      <a:pt x="119" y="103"/>
                    </a:cubicBezTo>
                    <a:cubicBezTo>
                      <a:pt x="111" y="92"/>
                      <a:pt x="111" y="92"/>
                      <a:pt x="111" y="92"/>
                    </a:cubicBezTo>
                    <a:cubicBezTo>
                      <a:pt x="111" y="91"/>
                      <a:pt x="111" y="91"/>
                      <a:pt x="111" y="91"/>
                    </a:cubicBezTo>
                    <a:cubicBezTo>
                      <a:pt x="113" y="89"/>
                      <a:pt x="117" y="83"/>
                      <a:pt x="118" y="81"/>
                    </a:cubicBezTo>
                    <a:cubicBezTo>
                      <a:pt x="119" y="78"/>
                      <a:pt x="126" y="74"/>
                      <a:pt x="129" y="74"/>
                    </a:cubicBezTo>
                    <a:cubicBezTo>
                      <a:pt x="132" y="74"/>
                      <a:pt x="133" y="76"/>
                      <a:pt x="133" y="76"/>
                    </a:cubicBezTo>
                    <a:cubicBezTo>
                      <a:pt x="133" y="77"/>
                      <a:pt x="135" y="78"/>
                      <a:pt x="136" y="79"/>
                    </a:cubicBezTo>
                    <a:cubicBezTo>
                      <a:pt x="138" y="82"/>
                      <a:pt x="140" y="83"/>
                      <a:pt x="140" y="86"/>
                    </a:cubicBezTo>
                    <a:cubicBezTo>
                      <a:pt x="140" y="88"/>
                      <a:pt x="139" y="90"/>
                      <a:pt x="138"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06" name="Freeform 1253"/>
              <p:cNvSpPr>
                <a:spLocks/>
              </p:cNvSpPr>
              <p:nvPr/>
            </p:nvSpPr>
            <p:spPr bwMode="auto">
              <a:xfrm>
                <a:off x="1848" y="3289"/>
                <a:ext cx="1" cy="1"/>
              </a:xfrm>
              <a:custGeom>
                <a:avLst/>
                <a:gdLst>
                  <a:gd name="T0" fmla="*/ 2 w 2"/>
                  <a:gd name="T1" fmla="*/ 1 h 2"/>
                  <a:gd name="T2" fmla="*/ 2 w 2"/>
                  <a:gd name="T3" fmla="*/ 0 h 2"/>
                  <a:gd name="T4" fmla="*/ 0 w 2"/>
                  <a:gd name="T5" fmla="*/ 2 h 2"/>
                  <a:gd name="T6" fmla="*/ 2 w 2"/>
                  <a:gd name="T7" fmla="*/ 1 h 2"/>
                </a:gdLst>
                <a:ahLst/>
                <a:cxnLst>
                  <a:cxn ang="0">
                    <a:pos x="T0" y="T1"/>
                  </a:cxn>
                  <a:cxn ang="0">
                    <a:pos x="T2" y="T3"/>
                  </a:cxn>
                  <a:cxn ang="0">
                    <a:pos x="T4" y="T5"/>
                  </a:cxn>
                  <a:cxn ang="0">
                    <a:pos x="T6" y="T7"/>
                  </a:cxn>
                </a:cxnLst>
                <a:rect l="0" t="0" r="r" b="b"/>
                <a:pathLst>
                  <a:path w="2" h="2">
                    <a:moveTo>
                      <a:pt x="2" y="1"/>
                    </a:moveTo>
                    <a:cubicBezTo>
                      <a:pt x="2" y="1"/>
                      <a:pt x="2" y="0"/>
                      <a:pt x="2" y="0"/>
                    </a:cubicBezTo>
                    <a:cubicBezTo>
                      <a:pt x="1" y="0"/>
                      <a:pt x="0" y="1"/>
                      <a:pt x="0" y="2"/>
                    </a:cubicBezTo>
                    <a:cubicBezTo>
                      <a:pt x="0" y="1"/>
                      <a:pt x="2" y="0"/>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07" name="Freeform 1254"/>
              <p:cNvSpPr>
                <a:spLocks/>
              </p:cNvSpPr>
              <p:nvPr/>
            </p:nvSpPr>
            <p:spPr bwMode="auto">
              <a:xfrm>
                <a:off x="1847" y="3292"/>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08" name="Freeform 1255"/>
              <p:cNvSpPr>
                <a:spLocks/>
              </p:cNvSpPr>
              <p:nvPr/>
            </p:nvSpPr>
            <p:spPr bwMode="auto">
              <a:xfrm>
                <a:off x="1846" y="329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09" name="Freeform 1256"/>
              <p:cNvSpPr>
                <a:spLocks/>
              </p:cNvSpPr>
              <p:nvPr/>
            </p:nvSpPr>
            <p:spPr bwMode="auto">
              <a:xfrm>
                <a:off x="1844" y="329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10" name="Freeform 1257"/>
              <p:cNvSpPr>
                <a:spLocks/>
              </p:cNvSpPr>
              <p:nvPr/>
            </p:nvSpPr>
            <p:spPr bwMode="auto">
              <a:xfrm>
                <a:off x="1995" y="322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11" name="Freeform 1258"/>
              <p:cNvSpPr>
                <a:spLocks/>
              </p:cNvSpPr>
              <p:nvPr/>
            </p:nvSpPr>
            <p:spPr bwMode="auto">
              <a:xfrm>
                <a:off x="1975" y="3219"/>
                <a:ext cx="20" cy="3"/>
              </a:xfrm>
              <a:custGeom>
                <a:avLst/>
                <a:gdLst>
                  <a:gd name="T0" fmla="*/ 8 w 21"/>
                  <a:gd name="T1" fmla="*/ 0 h 3"/>
                  <a:gd name="T2" fmla="*/ 4 w 21"/>
                  <a:gd name="T3" fmla="*/ 0 h 3"/>
                  <a:gd name="T4" fmla="*/ 0 w 21"/>
                  <a:gd name="T5" fmla="*/ 0 h 3"/>
                  <a:gd name="T6" fmla="*/ 4 w 21"/>
                  <a:gd name="T7" fmla="*/ 0 h 3"/>
                  <a:gd name="T8" fmla="*/ 8 w 21"/>
                  <a:gd name="T9" fmla="*/ 0 h 3"/>
                  <a:gd name="T10" fmla="*/ 17 w 21"/>
                  <a:gd name="T11" fmla="*/ 3 h 3"/>
                  <a:gd name="T12" fmla="*/ 21 w 21"/>
                  <a:gd name="T13" fmla="*/ 3 h 3"/>
                  <a:gd name="T14" fmla="*/ 17 w 21"/>
                  <a:gd name="T15" fmla="*/ 3 h 3"/>
                  <a:gd name="T16" fmla="*/ 8 w 21"/>
                  <a:gd name="T1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3">
                    <a:moveTo>
                      <a:pt x="8" y="0"/>
                    </a:moveTo>
                    <a:cubicBezTo>
                      <a:pt x="8" y="0"/>
                      <a:pt x="5" y="0"/>
                      <a:pt x="4" y="0"/>
                    </a:cubicBezTo>
                    <a:cubicBezTo>
                      <a:pt x="2" y="0"/>
                      <a:pt x="1" y="0"/>
                      <a:pt x="0" y="0"/>
                    </a:cubicBezTo>
                    <a:cubicBezTo>
                      <a:pt x="1" y="0"/>
                      <a:pt x="2" y="0"/>
                      <a:pt x="4" y="0"/>
                    </a:cubicBezTo>
                    <a:cubicBezTo>
                      <a:pt x="5" y="0"/>
                      <a:pt x="8" y="0"/>
                      <a:pt x="8" y="0"/>
                    </a:cubicBezTo>
                    <a:cubicBezTo>
                      <a:pt x="9" y="2"/>
                      <a:pt x="12" y="3"/>
                      <a:pt x="17" y="3"/>
                    </a:cubicBezTo>
                    <a:cubicBezTo>
                      <a:pt x="18" y="3"/>
                      <a:pt x="20" y="3"/>
                      <a:pt x="21" y="3"/>
                    </a:cubicBezTo>
                    <a:cubicBezTo>
                      <a:pt x="20" y="3"/>
                      <a:pt x="18" y="3"/>
                      <a:pt x="17" y="3"/>
                    </a:cubicBezTo>
                    <a:cubicBezTo>
                      <a:pt x="12" y="3"/>
                      <a:pt x="9" y="2"/>
                      <a:pt x="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12" name="Freeform 1259"/>
              <p:cNvSpPr>
                <a:spLocks/>
              </p:cNvSpPr>
              <p:nvPr/>
            </p:nvSpPr>
            <p:spPr bwMode="auto">
              <a:xfrm>
                <a:off x="1973" y="32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13" name="Freeform 1260"/>
              <p:cNvSpPr>
                <a:spLocks/>
              </p:cNvSpPr>
              <p:nvPr/>
            </p:nvSpPr>
            <p:spPr bwMode="auto">
              <a:xfrm>
                <a:off x="1880" y="325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14" name="Freeform 1261"/>
              <p:cNvSpPr>
                <a:spLocks/>
              </p:cNvSpPr>
              <p:nvPr/>
            </p:nvSpPr>
            <p:spPr bwMode="auto">
              <a:xfrm>
                <a:off x="1974" y="3219"/>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15" name="Freeform 1262"/>
              <p:cNvSpPr>
                <a:spLocks/>
              </p:cNvSpPr>
              <p:nvPr/>
            </p:nvSpPr>
            <p:spPr bwMode="auto">
              <a:xfrm>
                <a:off x="1879" y="3252"/>
                <a:ext cx="1"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16" name="Freeform 1263"/>
              <p:cNvSpPr>
                <a:spLocks/>
              </p:cNvSpPr>
              <p:nvPr/>
            </p:nvSpPr>
            <p:spPr bwMode="auto">
              <a:xfrm>
                <a:off x="1972" y="322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17" name="Freeform 1264"/>
              <p:cNvSpPr>
                <a:spLocks/>
              </p:cNvSpPr>
              <p:nvPr/>
            </p:nvSpPr>
            <p:spPr bwMode="auto">
              <a:xfrm>
                <a:off x="1881" y="325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18" name="Freeform 1265"/>
              <p:cNvSpPr>
                <a:spLocks/>
              </p:cNvSpPr>
              <p:nvPr/>
            </p:nvSpPr>
            <p:spPr bwMode="auto">
              <a:xfrm>
                <a:off x="1881" y="325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19" name="Freeform 1266"/>
              <p:cNvSpPr>
                <a:spLocks/>
              </p:cNvSpPr>
              <p:nvPr/>
            </p:nvSpPr>
            <p:spPr bwMode="auto">
              <a:xfrm>
                <a:off x="2001" y="3278"/>
                <a:ext cx="1" cy="1"/>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1" y="1"/>
                      <a:pt x="2" y="1"/>
                      <a:pt x="2" y="0"/>
                    </a:cubicBezTo>
                    <a:cubicBezTo>
                      <a:pt x="2"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20" name="Freeform 1267"/>
              <p:cNvSpPr>
                <a:spLocks/>
              </p:cNvSpPr>
              <p:nvPr/>
            </p:nvSpPr>
            <p:spPr bwMode="auto">
              <a:xfrm>
                <a:off x="2004" y="3276"/>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21" name="Freeform 1268"/>
              <p:cNvSpPr>
                <a:spLocks/>
              </p:cNvSpPr>
              <p:nvPr/>
            </p:nvSpPr>
            <p:spPr bwMode="auto">
              <a:xfrm>
                <a:off x="2003" y="32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22" name="Freeform 1269"/>
              <p:cNvSpPr>
                <a:spLocks/>
              </p:cNvSpPr>
              <p:nvPr/>
            </p:nvSpPr>
            <p:spPr bwMode="auto">
              <a:xfrm>
                <a:off x="1998" y="3279"/>
                <a:ext cx="2" cy="0"/>
              </a:xfrm>
              <a:custGeom>
                <a:avLst/>
                <a:gdLst>
                  <a:gd name="T0" fmla="*/ 2 w 2"/>
                  <a:gd name="T1" fmla="*/ 0 w 2"/>
                  <a:gd name="T2" fmla="*/ 2 w 2"/>
                  <a:gd name="T3" fmla="*/ 2 w 2"/>
                </a:gdLst>
                <a:ahLst/>
                <a:cxnLst>
                  <a:cxn ang="0">
                    <a:pos x="T0" y="0"/>
                  </a:cxn>
                  <a:cxn ang="0">
                    <a:pos x="T1" y="0"/>
                  </a:cxn>
                  <a:cxn ang="0">
                    <a:pos x="T2" y="0"/>
                  </a:cxn>
                  <a:cxn ang="0">
                    <a:pos x="T3" y="0"/>
                  </a:cxn>
                </a:cxnLst>
                <a:rect l="0" t="0" r="r" b="b"/>
                <a:pathLst>
                  <a:path w="2">
                    <a:moveTo>
                      <a:pt x="2" y="0"/>
                    </a:moveTo>
                    <a:cubicBezTo>
                      <a:pt x="2" y="0"/>
                      <a:pt x="1" y="0"/>
                      <a:pt x="0" y="0"/>
                    </a:cubicBezTo>
                    <a:cubicBezTo>
                      <a:pt x="0" y="0"/>
                      <a:pt x="1" y="0"/>
                      <a:pt x="2" y="0"/>
                    </a:cubicBezTo>
                    <a:cubicBezTo>
                      <a:pt x="2"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23" name="Freeform 1270"/>
              <p:cNvSpPr>
                <a:spLocks/>
              </p:cNvSpPr>
              <p:nvPr/>
            </p:nvSpPr>
            <p:spPr bwMode="auto">
              <a:xfrm>
                <a:off x="2000" y="32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24" name="Freeform 1271"/>
              <p:cNvSpPr>
                <a:spLocks/>
              </p:cNvSpPr>
              <p:nvPr/>
            </p:nvSpPr>
            <p:spPr bwMode="auto">
              <a:xfrm>
                <a:off x="1969" y="3312"/>
                <a:ext cx="4" cy="0"/>
              </a:xfrm>
              <a:custGeom>
                <a:avLst/>
                <a:gdLst>
                  <a:gd name="T0" fmla="*/ 0 w 4"/>
                  <a:gd name="T1" fmla="*/ 4 w 4"/>
                  <a:gd name="T2" fmla="*/ 2 w 4"/>
                  <a:gd name="T3" fmla="*/ 0 w 4"/>
                </a:gdLst>
                <a:ahLst/>
                <a:cxnLst>
                  <a:cxn ang="0">
                    <a:pos x="T0" y="0"/>
                  </a:cxn>
                  <a:cxn ang="0">
                    <a:pos x="T1" y="0"/>
                  </a:cxn>
                  <a:cxn ang="0">
                    <a:pos x="T2" y="0"/>
                  </a:cxn>
                  <a:cxn ang="0">
                    <a:pos x="T3" y="0"/>
                  </a:cxn>
                </a:cxnLst>
                <a:rect l="0" t="0" r="r" b="b"/>
                <a:pathLst>
                  <a:path w="4">
                    <a:moveTo>
                      <a:pt x="0" y="0"/>
                    </a:moveTo>
                    <a:cubicBezTo>
                      <a:pt x="1" y="0"/>
                      <a:pt x="2" y="0"/>
                      <a:pt x="4" y="0"/>
                    </a:cubicBezTo>
                    <a:cubicBezTo>
                      <a:pt x="3" y="0"/>
                      <a:pt x="3"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25" name="Freeform 1272"/>
              <p:cNvSpPr>
                <a:spLocks/>
              </p:cNvSpPr>
              <p:nvPr/>
            </p:nvSpPr>
            <p:spPr bwMode="auto">
              <a:xfrm>
                <a:off x="1958" y="3317"/>
                <a:ext cx="6" cy="1"/>
              </a:xfrm>
              <a:custGeom>
                <a:avLst/>
                <a:gdLst>
                  <a:gd name="T0" fmla="*/ 0 w 6"/>
                  <a:gd name="T1" fmla="*/ 0 h 1"/>
                  <a:gd name="T2" fmla="*/ 6 w 6"/>
                  <a:gd name="T3" fmla="*/ 1 h 1"/>
                  <a:gd name="T4" fmla="*/ 6 w 6"/>
                  <a:gd name="T5" fmla="*/ 0 h 1"/>
                  <a:gd name="T6" fmla="*/ 6 w 6"/>
                  <a:gd name="T7" fmla="*/ 1 h 1"/>
                  <a:gd name="T8" fmla="*/ 0 w 6"/>
                  <a:gd name="T9" fmla="*/ 0 h 1"/>
                </a:gdLst>
                <a:ahLst/>
                <a:cxnLst>
                  <a:cxn ang="0">
                    <a:pos x="T0" y="T1"/>
                  </a:cxn>
                  <a:cxn ang="0">
                    <a:pos x="T2" y="T3"/>
                  </a:cxn>
                  <a:cxn ang="0">
                    <a:pos x="T4" y="T5"/>
                  </a:cxn>
                  <a:cxn ang="0">
                    <a:pos x="T6" y="T7"/>
                  </a:cxn>
                  <a:cxn ang="0">
                    <a:pos x="T8" y="T9"/>
                  </a:cxn>
                </a:cxnLst>
                <a:rect l="0" t="0" r="r" b="b"/>
                <a:pathLst>
                  <a:path w="6" h="1">
                    <a:moveTo>
                      <a:pt x="0" y="0"/>
                    </a:moveTo>
                    <a:lnTo>
                      <a:pt x="6" y="1"/>
                    </a:lnTo>
                    <a:lnTo>
                      <a:pt x="6" y="0"/>
                    </a:lnTo>
                    <a:lnTo>
                      <a:pt x="6"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26" name="Freeform 1273"/>
              <p:cNvSpPr>
                <a:spLocks/>
              </p:cNvSpPr>
              <p:nvPr/>
            </p:nvSpPr>
            <p:spPr bwMode="auto">
              <a:xfrm>
                <a:off x="1974" y="33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27" name="Freeform 1274"/>
              <p:cNvSpPr>
                <a:spLocks/>
              </p:cNvSpPr>
              <p:nvPr/>
            </p:nvSpPr>
            <p:spPr bwMode="auto">
              <a:xfrm>
                <a:off x="1973" y="3311"/>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1"/>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28" name="Freeform 1275"/>
              <p:cNvSpPr>
                <a:spLocks/>
              </p:cNvSpPr>
              <p:nvPr/>
            </p:nvSpPr>
            <p:spPr bwMode="auto">
              <a:xfrm>
                <a:off x="1797" y="3040"/>
                <a:ext cx="121" cy="128"/>
              </a:xfrm>
              <a:custGeom>
                <a:avLst/>
                <a:gdLst>
                  <a:gd name="T0" fmla="*/ 106 w 127"/>
                  <a:gd name="T1" fmla="*/ 77 h 134"/>
                  <a:gd name="T2" fmla="*/ 125 w 127"/>
                  <a:gd name="T3" fmla="*/ 76 h 134"/>
                  <a:gd name="T4" fmla="*/ 127 w 127"/>
                  <a:gd name="T5" fmla="*/ 56 h 134"/>
                  <a:gd name="T6" fmla="*/ 116 w 127"/>
                  <a:gd name="T7" fmla="*/ 57 h 134"/>
                  <a:gd name="T8" fmla="*/ 111 w 127"/>
                  <a:gd name="T9" fmla="*/ 60 h 134"/>
                  <a:gd name="T10" fmla="*/ 108 w 127"/>
                  <a:gd name="T11" fmla="*/ 49 h 134"/>
                  <a:gd name="T12" fmla="*/ 104 w 127"/>
                  <a:gd name="T13" fmla="*/ 41 h 134"/>
                  <a:gd name="T14" fmla="*/ 105 w 127"/>
                  <a:gd name="T15" fmla="*/ 25 h 134"/>
                  <a:gd name="T16" fmla="*/ 102 w 127"/>
                  <a:gd name="T17" fmla="*/ 15 h 134"/>
                  <a:gd name="T18" fmla="*/ 97 w 127"/>
                  <a:gd name="T19" fmla="*/ 15 h 134"/>
                  <a:gd name="T20" fmla="*/ 86 w 127"/>
                  <a:gd name="T21" fmla="*/ 12 h 134"/>
                  <a:gd name="T22" fmla="*/ 82 w 127"/>
                  <a:gd name="T23" fmla="*/ 17 h 134"/>
                  <a:gd name="T24" fmla="*/ 77 w 127"/>
                  <a:gd name="T25" fmla="*/ 23 h 134"/>
                  <a:gd name="T26" fmla="*/ 65 w 127"/>
                  <a:gd name="T27" fmla="*/ 25 h 134"/>
                  <a:gd name="T28" fmla="*/ 51 w 127"/>
                  <a:gd name="T29" fmla="*/ 13 h 134"/>
                  <a:gd name="T30" fmla="*/ 48 w 127"/>
                  <a:gd name="T31" fmla="*/ 0 h 134"/>
                  <a:gd name="T32" fmla="*/ 13 w 127"/>
                  <a:gd name="T33" fmla="*/ 0 h 134"/>
                  <a:gd name="T34" fmla="*/ 12 w 127"/>
                  <a:gd name="T35" fmla="*/ 0 h 134"/>
                  <a:gd name="T36" fmla="*/ 11 w 127"/>
                  <a:gd name="T37" fmla="*/ 0 h 134"/>
                  <a:gd name="T38" fmla="*/ 10 w 127"/>
                  <a:gd name="T39" fmla="*/ 1 h 134"/>
                  <a:gd name="T40" fmla="*/ 8 w 127"/>
                  <a:gd name="T41" fmla="*/ 2 h 134"/>
                  <a:gd name="T42" fmla="*/ 18 w 127"/>
                  <a:gd name="T43" fmla="*/ 24 h 134"/>
                  <a:gd name="T44" fmla="*/ 16 w 127"/>
                  <a:gd name="T45" fmla="*/ 37 h 134"/>
                  <a:gd name="T46" fmla="*/ 23 w 127"/>
                  <a:gd name="T47" fmla="*/ 60 h 134"/>
                  <a:gd name="T48" fmla="*/ 15 w 127"/>
                  <a:gd name="T49" fmla="*/ 78 h 134"/>
                  <a:gd name="T50" fmla="*/ 3 w 127"/>
                  <a:gd name="T51" fmla="*/ 110 h 134"/>
                  <a:gd name="T52" fmla="*/ 0 w 127"/>
                  <a:gd name="T53" fmla="*/ 127 h 134"/>
                  <a:gd name="T54" fmla="*/ 1 w 127"/>
                  <a:gd name="T55" fmla="*/ 126 h 134"/>
                  <a:gd name="T56" fmla="*/ 2 w 127"/>
                  <a:gd name="T57" fmla="*/ 125 h 134"/>
                  <a:gd name="T58" fmla="*/ 3 w 127"/>
                  <a:gd name="T59" fmla="*/ 124 h 134"/>
                  <a:gd name="T60" fmla="*/ 9 w 127"/>
                  <a:gd name="T61" fmla="*/ 127 h 134"/>
                  <a:gd name="T62" fmla="*/ 9 w 127"/>
                  <a:gd name="T63" fmla="*/ 127 h 134"/>
                  <a:gd name="T64" fmla="*/ 31 w 127"/>
                  <a:gd name="T65" fmla="*/ 130 h 134"/>
                  <a:gd name="T66" fmla="*/ 75 w 127"/>
                  <a:gd name="T67" fmla="*/ 134 h 134"/>
                  <a:gd name="T68" fmla="*/ 99 w 127"/>
                  <a:gd name="T69" fmla="*/ 134 h 134"/>
                  <a:gd name="T70" fmla="*/ 115 w 127"/>
                  <a:gd name="T71" fmla="*/ 133 h 134"/>
                  <a:gd name="T72" fmla="*/ 104 w 127"/>
                  <a:gd name="T73" fmla="*/ 11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7" h="134">
                    <a:moveTo>
                      <a:pt x="104" y="117"/>
                    </a:moveTo>
                    <a:cubicBezTo>
                      <a:pt x="106" y="77"/>
                      <a:pt x="106" y="77"/>
                      <a:pt x="106" y="77"/>
                    </a:cubicBezTo>
                    <a:cubicBezTo>
                      <a:pt x="123" y="77"/>
                      <a:pt x="123" y="77"/>
                      <a:pt x="123" y="77"/>
                    </a:cubicBezTo>
                    <a:cubicBezTo>
                      <a:pt x="125" y="76"/>
                      <a:pt x="125" y="76"/>
                      <a:pt x="125" y="76"/>
                    </a:cubicBezTo>
                    <a:cubicBezTo>
                      <a:pt x="127" y="56"/>
                      <a:pt x="127" y="56"/>
                      <a:pt x="127" y="56"/>
                    </a:cubicBezTo>
                    <a:cubicBezTo>
                      <a:pt x="127" y="56"/>
                      <a:pt x="127" y="56"/>
                      <a:pt x="127" y="56"/>
                    </a:cubicBezTo>
                    <a:cubicBezTo>
                      <a:pt x="124" y="57"/>
                      <a:pt x="121" y="57"/>
                      <a:pt x="118" y="57"/>
                    </a:cubicBezTo>
                    <a:cubicBezTo>
                      <a:pt x="118" y="57"/>
                      <a:pt x="117" y="57"/>
                      <a:pt x="116" y="57"/>
                    </a:cubicBezTo>
                    <a:cubicBezTo>
                      <a:pt x="115" y="57"/>
                      <a:pt x="115" y="57"/>
                      <a:pt x="114" y="58"/>
                    </a:cubicBezTo>
                    <a:cubicBezTo>
                      <a:pt x="113" y="59"/>
                      <a:pt x="112" y="60"/>
                      <a:pt x="111" y="60"/>
                    </a:cubicBezTo>
                    <a:cubicBezTo>
                      <a:pt x="110" y="60"/>
                      <a:pt x="110" y="60"/>
                      <a:pt x="110" y="60"/>
                    </a:cubicBezTo>
                    <a:cubicBezTo>
                      <a:pt x="106" y="59"/>
                      <a:pt x="107" y="53"/>
                      <a:pt x="108" y="49"/>
                    </a:cubicBezTo>
                    <a:cubicBezTo>
                      <a:pt x="108" y="49"/>
                      <a:pt x="108" y="49"/>
                      <a:pt x="108" y="49"/>
                    </a:cubicBezTo>
                    <a:cubicBezTo>
                      <a:pt x="109" y="47"/>
                      <a:pt x="106" y="44"/>
                      <a:pt x="104" y="41"/>
                    </a:cubicBezTo>
                    <a:cubicBezTo>
                      <a:pt x="101" y="40"/>
                      <a:pt x="102" y="35"/>
                      <a:pt x="104" y="30"/>
                    </a:cubicBezTo>
                    <a:cubicBezTo>
                      <a:pt x="104" y="28"/>
                      <a:pt x="105" y="26"/>
                      <a:pt x="105" y="25"/>
                    </a:cubicBezTo>
                    <a:cubicBezTo>
                      <a:pt x="103" y="23"/>
                      <a:pt x="102" y="18"/>
                      <a:pt x="102" y="15"/>
                    </a:cubicBezTo>
                    <a:cubicBezTo>
                      <a:pt x="102" y="15"/>
                      <a:pt x="102" y="15"/>
                      <a:pt x="102" y="15"/>
                    </a:cubicBezTo>
                    <a:cubicBezTo>
                      <a:pt x="102" y="15"/>
                      <a:pt x="102" y="15"/>
                      <a:pt x="101" y="15"/>
                    </a:cubicBezTo>
                    <a:cubicBezTo>
                      <a:pt x="100" y="15"/>
                      <a:pt x="99" y="15"/>
                      <a:pt x="97" y="15"/>
                    </a:cubicBezTo>
                    <a:cubicBezTo>
                      <a:pt x="93" y="15"/>
                      <a:pt x="91" y="14"/>
                      <a:pt x="90" y="13"/>
                    </a:cubicBezTo>
                    <a:cubicBezTo>
                      <a:pt x="89" y="12"/>
                      <a:pt x="88" y="12"/>
                      <a:pt x="86" y="12"/>
                    </a:cubicBezTo>
                    <a:cubicBezTo>
                      <a:pt x="85" y="12"/>
                      <a:pt x="84" y="12"/>
                      <a:pt x="83" y="13"/>
                    </a:cubicBezTo>
                    <a:cubicBezTo>
                      <a:pt x="83" y="13"/>
                      <a:pt x="82" y="16"/>
                      <a:pt x="82" y="17"/>
                    </a:cubicBezTo>
                    <a:cubicBezTo>
                      <a:pt x="81" y="20"/>
                      <a:pt x="81" y="23"/>
                      <a:pt x="78" y="23"/>
                    </a:cubicBezTo>
                    <a:cubicBezTo>
                      <a:pt x="77" y="23"/>
                      <a:pt x="77" y="23"/>
                      <a:pt x="77" y="23"/>
                    </a:cubicBezTo>
                    <a:cubicBezTo>
                      <a:pt x="77" y="23"/>
                      <a:pt x="77" y="23"/>
                      <a:pt x="76" y="23"/>
                    </a:cubicBezTo>
                    <a:cubicBezTo>
                      <a:pt x="74" y="23"/>
                      <a:pt x="69" y="24"/>
                      <a:pt x="65" y="25"/>
                    </a:cubicBezTo>
                    <a:cubicBezTo>
                      <a:pt x="59" y="27"/>
                      <a:pt x="56" y="22"/>
                      <a:pt x="54" y="17"/>
                    </a:cubicBezTo>
                    <a:cubicBezTo>
                      <a:pt x="53" y="14"/>
                      <a:pt x="52" y="14"/>
                      <a:pt x="51" y="13"/>
                    </a:cubicBezTo>
                    <a:cubicBezTo>
                      <a:pt x="49" y="12"/>
                      <a:pt x="48" y="10"/>
                      <a:pt x="49" y="7"/>
                    </a:cubicBezTo>
                    <a:cubicBezTo>
                      <a:pt x="50" y="4"/>
                      <a:pt x="48" y="1"/>
                      <a:pt x="48" y="0"/>
                    </a:cubicBezTo>
                    <a:cubicBezTo>
                      <a:pt x="44" y="0"/>
                      <a:pt x="32" y="0"/>
                      <a:pt x="23" y="0"/>
                    </a:cubicBezTo>
                    <a:cubicBezTo>
                      <a:pt x="15" y="0"/>
                      <a:pt x="13" y="0"/>
                      <a:pt x="13" y="0"/>
                    </a:cubicBezTo>
                    <a:cubicBezTo>
                      <a:pt x="13" y="0"/>
                      <a:pt x="13" y="0"/>
                      <a:pt x="12" y="0"/>
                    </a:cubicBezTo>
                    <a:cubicBezTo>
                      <a:pt x="12" y="0"/>
                      <a:pt x="12" y="0"/>
                      <a:pt x="12" y="0"/>
                    </a:cubicBezTo>
                    <a:cubicBezTo>
                      <a:pt x="12" y="0"/>
                      <a:pt x="12" y="0"/>
                      <a:pt x="12" y="0"/>
                    </a:cubicBezTo>
                    <a:cubicBezTo>
                      <a:pt x="12" y="0"/>
                      <a:pt x="12" y="0"/>
                      <a:pt x="11" y="0"/>
                    </a:cubicBezTo>
                    <a:cubicBezTo>
                      <a:pt x="11" y="1"/>
                      <a:pt x="11" y="1"/>
                      <a:pt x="10" y="1"/>
                    </a:cubicBezTo>
                    <a:cubicBezTo>
                      <a:pt x="10" y="1"/>
                      <a:pt x="10" y="1"/>
                      <a:pt x="10" y="1"/>
                    </a:cubicBezTo>
                    <a:cubicBezTo>
                      <a:pt x="10" y="1"/>
                      <a:pt x="9" y="2"/>
                      <a:pt x="8" y="2"/>
                    </a:cubicBezTo>
                    <a:cubicBezTo>
                      <a:pt x="8" y="2"/>
                      <a:pt x="8" y="2"/>
                      <a:pt x="8" y="2"/>
                    </a:cubicBezTo>
                    <a:cubicBezTo>
                      <a:pt x="10" y="9"/>
                      <a:pt x="15" y="19"/>
                      <a:pt x="17" y="23"/>
                    </a:cubicBezTo>
                    <a:cubicBezTo>
                      <a:pt x="18" y="24"/>
                      <a:pt x="18" y="24"/>
                      <a:pt x="18" y="24"/>
                    </a:cubicBezTo>
                    <a:cubicBezTo>
                      <a:pt x="19" y="26"/>
                      <a:pt x="18" y="29"/>
                      <a:pt x="17" y="31"/>
                    </a:cubicBezTo>
                    <a:cubicBezTo>
                      <a:pt x="17" y="32"/>
                      <a:pt x="16" y="34"/>
                      <a:pt x="16" y="37"/>
                    </a:cubicBezTo>
                    <a:cubicBezTo>
                      <a:pt x="16" y="39"/>
                      <a:pt x="18" y="44"/>
                      <a:pt x="19" y="48"/>
                    </a:cubicBezTo>
                    <a:cubicBezTo>
                      <a:pt x="21" y="52"/>
                      <a:pt x="23" y="56"/>
                      <a:pt x="23" y="60"/>
                    </a:cubicBezTo>
                    <a:cubicBezTo>
                      <a:pt x="24" y="68"/>
                      <a:pt x="19" y="72"/>
                      <a:pt x="16" y="77"/>
                    </a:cubicBezTo>
                    <a:cubicBezTo>
                      <a:pt x="15" y="78"/>
                      <a:pt x="15" y="78"/>
                      <a:pt x="15" y="78"/>
                    </a:cubicBezTo>
                    <a:cubicBezTo>
                      <a:pt x="11" y="83"/>
                      <a:pt x="7" y="93"/>
                      <a:pt x="7" y="98"/>
                    </a:cubicBezTo>
                    <a:cubicBezTo>
                      <a:pt x="7" y="103"/>
                      <a:pt x="5" y="107"/>
                      <a:pt x="3" y="110"/>
                    </a:cubicBezTo>
                    <a:cubicBezTo>
                      <a:pt x="2" y="111"/>
                      <a:pt x="1" y="113"/>
                      <a:pt x="1" y="114"/>
                    </a:cubicBezTo>
                    <a:cubicBezTo>
                      <a:pt x="1" y="117"/>
                      <a:pt x="1" y="123"/>
                      <a:pt x="0" y="127"/>
                    </a:cubicBezTo>
                    <a:cubicBezTo>
                      <a:pt x="0" y="127"/>
                      <a:pt x="0" y="127"/>
                      <a:pt x="0" y="126"/>
                    </a:cubicBezTo>
                    <a:cubicBezTo>
                      <a:pt x="0" y="126"/>
                      <a:pt x="1" y="126"/>
                      <a:pt x="1" y="126"/>
                    </a:cubicBezTo>
                    <a:cubicBezTo>
                      <a:pt x="1" y="126"/>
                      <a:pt x="1" y="126"/>
                      <a:pt x="1" y="125"/>
                    </a:cubicBezTo>
                    <a:cubicBezTo>
                      <a:pt x="2" y="125"/>
                      <a:pt x="2" y="125"/>
                      <a:pt x="2" y="125"/>
                    </a:cubicBezTo>
                    <a:cubicBezTo>
                      <a:pt x="2" y="125"/>
                      <a:pt x="2" y="125"/>
                      <a:pt x="3" y="125"/>
                    </a:cubicBezTo>
                    <a:cubicBezTo>
                      <a:pt x="3" y="125"/>
                      <a:pt x="3" y="124"/>
                      <a:pt x="3" y="124"/>
                    </a:cubicBezTo>
                    <a:cubicBezTo>
                      <a:pt x="4" y="124"/>
                      <a:pt x="4" y="124"/>
                      <a:pt x="5" y="124"/>
                    </a:cubicBezTo>
                    <a:cubicBezTo>
                      <a:pt x="7" y="124"/>
                      <a:pt x="8" y="126"/>
                      <a:pt x="9" y="127"/>
                    </a:cubicBezTo>
                    <a:cubicBezTo>
                      <a:pt x="9" y="127"/>
                      <a:pt x="9" y="127"/>
                      <a:pt x="9" y="127"/>
                    </a:cubicBezTo>
                    <a:cubicBezTo>
                      <a:pt x="9" y="127"/>
                      <a:pt x="9" y="127"/>
                      <a:pt x="9" y="127"/>
                    </a:cubicBezTo>
                    <a:cubicBezTo>
                      <a:pt x="14" y="124"/>
                      <a:pt x="18" y="125"/>
                      <a:pt x="22" y="127"/>
                    </a:cubicBezTo>
                    <a:cubicBezTo>
                      <a:pt x="25" y="129"/>
                      <a:pt x="28" y="130"/>
                      <a:pt x="31" y="130"/>
                    </a:cubicBezTo>
                    <a:cubicBezTo>
                      <a:pt x="71" y="130"/>
                      <a:pt x="71" y="130"/>
                      <a:pt x="71" y="130"/>
                    </a:cubicBezTo>
                    <a:cubicBezTo>
                      <a:pt x="75" y="134"/>
                      <a:pt x="75" y="134"/>
                      <a:pt x="75" y="134"/>
                    </a:cubicBezTo>
                    <a:cubicBezTo>
                      <a:pt x="77" y="133"/>
                      <a:pt x="85" y="133"/>
                      <a:pt x="91" y="133"/>
                    </a:cubicBezTo>
                    <a:cubicBezTo>
                      <a:pt x="97" y="133"/>
                      <a:pt x="99" y="133"/>
                      <a:pt x="99" y="134"/>
                    </a:cubicBezTo>
                    <a:cubicBezTo>
                      <a:pt x="100" y="134"/>
                      <a:pt x="101" y="134"/>
                      <a:pt x="103" y="134"/>
                    </a:cubicBezTo>
                    <a:cubicBezTo>
                      <a:pt x="108" y="134"/>
                      <a:pt x="113" y="133"/>
                      <a:pt x="115" y="133"/>
                    </a:cubicBezTo>
                    <a:cubicBezTo>
                      <a:pt x="116" y="133"/>
                      <a:pt x="116" y="133"/>
                      <a:pt x="116" y="133"/>
                    </a:cubicBezTo>
                    <a:lnTo>
                      <a:pt x="104" y="1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29" name="Freeform 1276"/>
              <p:cNvSpPr>
                <a:spLocks/>
              </p:cNvSpPr>
              <p:nvPr/>
            </p:nvSpPr>
            <p:spPr bwMode="auto">
              <a:xfrm>
                <a:off x="1800" y="3158"/>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30" name="Freeform 1277"/>
              <p:cNvSpPr>
                <a:spLocks/>
              </p:cNvSpPr>
              <p:nvPr/>
            </p:nvSpPr>
            <p:spPr bwMode="auto">
              <a:xfrm>
                <a:off x="1798" y="3159"/>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31" name="Freeform 1278"/>
              <p:cNvSpPr>
                <a:spLocks/>
              </p:cNvSpPr>
              <p:nvPr/>
            </p:nvSpPr>
            <p:spPr bwMode="auto">
              <a:xfrm>
                <a:off x="1802" y="3158"/>
                <a:ext cx="3" cy="3"/>
              </a:xfrm>
              <a:custGeom>
                <a:avLst/>
                <a:gdLst>
                  <a:gd name="T0" fmla="*/ 0 w 4"/>
                  <a:gd name="T1" fmla="*/ 0 h 3"/>
                  <a:gd name="T2" fmla="*/ 4 w 4"/>
                  <a:gd name="T3" fmla="*/ 3 h 3"/>
                  <a:gd name="T4" fmla="*/ 0 w 4"/>
                  <a:gd name="T5" fmla="*/ 0 h 3"/>
                </a:gdLst>
                <a:ahLst/>
                <a:cxnLst>
                  <a:cxn ang="0">
                    <a:pos x="T0" y="T1"/>
                  </a:cxn>
                  <a:cxn ang="0">
                    <a:pos x="T2" y="T3"/>
                  </a:cxn>
                  <a:cxn ang="0">
                    <a:pos x="T4" y="T5"/>
                  </a:cxn>
                </a:cxnLst>
                <a:rect l="0" t="0" r="r" b="b"/>
                <a:pathLst>
                  <a:path w="4" h="3">
                    <a:moveTo>
                      <a:pt x="0" y="0"/>
                    </a:moveTo>
                    <a:cubicBezTo>
                      <a:pt x="2" y="0"/>
                      <a:pt x="3" y="2"/>
                      <a:pt x="4" y="3"/>
                    </a:cubicBezTo>
                    <a:cubicBezTo>
                      <a:pt x="3" y="2"/>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32" name="Freeform 1279"/>
              <p:cNvSpPr>
                <a:spLocks/>
              </p:cNvSpPr>
              <p:nvPr/>
            </p:nvSpPr>
            <p:spPr bwMode="auto">
              <a:xfrm>
                <a:off x="1797" y="3160"/>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33" name="Freeform 1280"/>
              <p:cNvSpPr>
                <a:spLocks/>
              </p:cNvSpPr>
              <p:nvPr/>
            </p:nvSpPr>
            <p:spPr bwMode="auto">
              <a:xfrm>
                <a:off x="1900" y="3065"/>
                <a:ext cx="121" cy="104"/>
              </a:xfrm>
              <a:custGeom>
                <a:avLst/>
                <a:gdLst>
                  <a:gd name="T0" fmla="*/ 17 w 126"/>
                  <a:gd name="T1" fmla="*/ 105 h 109"/>
                  <a:gd name="T2" fmla="*/ 22 w 126"/>
                  <a:gd name="T3" fmla="*/ 104 h 109"/>
                  <a:gd name="T4" fmla="*/ 25 w 126"/>
                  <a:gd name="T5" fmla="*/ 104 h 109"/>
                  <a:gd name="T6" fmla="*/ 28 w 126"/>
                  <a:gd name="T7" fmla="*/ 104 h 109"/>
                  <a:gd name="T8" fmla="*/ 34 w 126"/>
                  <a:gd name="T9" fmla="*/ 107 h 109"/>
                  <a:gd name="T10" fmla="*/ 36 w 126"/>
                  <a:gd name="T11" fmla="*/ 107 h 109"/>
                  <a:gd name="T12" fmla="*/ 38 w 126"/>
                  <a:gd name="T13" fmla="*/ 107 h 109"/>
                  <a:gd name="T14" fmla="*/ 51 w 126"/>
                  <a:gd name="T15" fmla="*/ 109 h 109"/>
                  <a:gd name="T16" fmla="*/ 64 w 126"/>
                  <a:gd name="T17" fmla="*/ 96 h 109"/>
                  <a:gd name="T18" fmla="*/ 81 w 126"/>
                  <a:gd name="T19" fmla="*/ 83 h 109"/>
                  <a:gd name="T20" fmla="*/ 88 w 126"/>
                  <a:gd name="T21" fmla="*/ 74 h 109"/>
                  <a:gd name="T22" fmla="*/ 117 w 126"/>
                  <a:gd name="T23" fmla="*/ 63 h 109"/>
                  <a:gd name="T24" fmla="*/ 117 w 126"/>
                  <a:gd name="T25" fmla="*/ 62 h 109"/>
                  <a:gd name="T26" fmla="*/ 116 w 126"/>
                  <a:gd name="T27" fmla="*/ 60 h 109"/>
                  <a:gd name="T28" fmla="*/ 117 w 126"/>
                  <a:gd name="T29" fmla="*/ 58 h 109"/>
                  <a:gd name="T30" fmla="*/ 122 w 126"/>
                  <a:gd name="T31" fmla="*/ 27 h 109"/>
                  <a:gd name="T32" fmla="*/ 125 w 126"/>
                  <a:gd name="T33" fmla="*/ 22 h 109"/>
                  <a:gd name="T34" fmla="*/ 124 w 126"/>
                  <a:gd name="T35" fmla="*/ 19 h 109"/>
                  <a:gd name="T36" fmla="*/ 121 w 126"/>
                  <a:gd name="T37" fmla="*/ 14 h 109"/>
                  <a:gd name="T38" fmla="*/ 108 w 126"/>
                  <a:gd name="T39" fmla="*/ 9 h 109"/>
                  <a:gd name="T40" fmla="*/ 98 w 126"/>
                  <a:gd name="T41" fmla="*/ 5 h 109"/>
                  <a:gd name="T42" fmla="*/ 97 w 126"/>
                  <a:gd name="T43" fmla="*/ 4 h 109"/>
                  <a:gd name="T44" fmla="*/ 95 w 126"/>
                  <a:gd name="T45" fmla="*/ 4 h 109"/>
                  <a:gd name="T46" fmla="*/ 94 w 126"/>
                  <a:gd name="T47" fmla="*/ 3 h 109"/>
                  <a:gd name="T48" fmla="*/ 91 w 126"/>
                  <a:gd name="T49" fmla="*/ 1 h 109"/>
                  <a:gd name="T50" fmla="*/ 90 w 126"/>
                  <a:gd name="T51" fmla="*/ 0 h 109"/>
                  <a:gd name="T52" fmla="*/ 86 w 126"/>
                  <a:gd name="T53" fmla="*/ 2 h 109"/>
                  <a:gd name="T54" fmla="*/ 82 w 126"/>
                  <a:gd name="T55" fmla="*/ 2 h 109"/>
                  <a:gd name="T56" fmla="*/ 76 w 126"/>
                  <a:gd name="T57" fmla="*/ 3 h 109"/>
                  <a:gd name="T58" fmla="*/ 74 w 126"/>
                  <a:gd name="T59" fmla="*/ 22 h 109"/>
                  <a:gd name="T60" fmla="*/ 71 w 126"/>
                  <a:gd name="T61" fmla="*/ 35 h 109"/>
                  <a:gd name="T62" fmla="*/ 81 w 126"/>
                  <a:gd name="T63" fmla="*/ 42 h 109"/>
                  <a:gd name="T64" fmla="*/ 85 w 126"/>
                  <a:gd name="T65" fmla="*/ 58 h 109"/>
                  <a:gd name="T66" fmla="*/ 74 w 126"/>
                  <a:gd name="T67" fmla="*/ 57 h 109"/>
                  <a:gd name="T68" fmla="*/ 55 w 126"/>
                  <a:gd name="T69" fmla="*/ 39 h 109"/>
                  <a:gd name="T70" fmla="*/ 42 w 126"/>
                  <a:gd name="T71" fmla="*/ 42 h 109"/>
                  <a:gd name="T72" fmla="*/ 32 w 126"/>
                  <a:gd name="T73" fmla="*/ 34 h 109"/>
                  <a:gd name="T74" fmla="*/ 25 w 126"/>
                  <a:gd name="T75" fmla="*/ 35 h 109"/>
                  <a:gd name="T76" fmla="*/ 24 w 126"/>
                  <a:gd name="T77" fmla="*/ 35 h 109"/>
                  <a:gd name="T78" fmla="*/ 23 w 126"/>
                  <a:gd name="T79" fmla="*/ 33 h 109"/>
                  <a:gd name="T80" fmla="*/ 17 w 126"/>
                  <a:gd name="T81" fmla="*/ 55 h 109"/>
                  <a:gd name="T82" fmla="*/ 12 w 126"/>
                  <a:gd name="T83" fmla="*/ 10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6" h="109">
                    <a:moveTo>
                      <a:pt x="14" y="105"/>
                    </a:moveTo>
                    <a:cubicBezTo>
                      <a:pt x="15" y="105"/>
                      <a:pt x="15" y="105"/>
                      <a:pt x="16" y="105"/>
                    </a:cubicBezTo>
                    <a:cubicBezTo>
                      <a:pt x="16" y="105"/>
                      <a:pt x="17" y="105"/>
                      <a:pt x="17" y="105"/>
                    </a:cubicBezTo>
                    <a:cubicBezTo>
                      <a:pt x="18" y="105"/>
                      <a:pt x="18" y="105"/>
                      <a:pt x="19" y="105"/>
                    </a:cubicBezTo>
                    <a:cubicBezTo>
                      <a:pt x="19" y="104"/>
                      <a:pt x="19" y="104"/>
                      <a:pt x="20" y="104"/>
                    </a:cubicBezTo>
                    <a:cubicBezTo>
                      <a:pt x="20" y="104"/>
                      <a:pt x="21" y="104"/>
                      <a:pt x="22" y="104"/>
                    </a:cubicBezTo>
                    <a:cubicBezTo>
                      <a:pt x="22" y="104"/>
                      <a:pt x="22" y="104"/>
                      <a:pt x="23" y="104"/>
                    </a:cubicBezTo>
                    <a:cubicBezTo>
                      <a:pt x="23" y="104"/>
                      <a:pt x="24" y="104"/>
                      <a:pt x="25" y="104"/>
                    </a:cubicBezTo>
                    <a:cubicBezTo>
                      <a:pt x="25" y="104"/>
                      <a:pt x="25" y="104"/>
                      <a:pt x="25" y="104"/>
                    </a:cubicBezTo>
                    <a:cubicBezTo>
                      <a:pt x="26" y="104"/>
                      <a:pt x="27" y="104"/>
                      <a:pt x="28" y="104"/>
                    </a:cubicBezTo>
                    <a:cubicBezTo>
                      <a:pt x="28" y="104"/>
                      <a:pt x="28" y="104"/>
                      <a:pt x="28" y="104"/>
                    </a:cubicBezTo>
                    <a:cubicBezTo>
                      <a:pt x="28" y="104"/>
                      <a:pt x="28" y="104"/>
                      <a:pt x="28" y="104"/>
                    </a:cubicBezTo>
                    <a:cubicBezTo>
                      <a:pt x="29" y="104"/>
                      <a:pt x="32" y="104"/>
                      <a:pt x="33" y="105"/>
                    </a:cubicBezTo>
                    <a:cubicBezTo>
                      <a:pt x="33" y="106"/>
                      <a:pt x="34" y="106"/>
                      <a:pt x="34" y="107"/>
                    </a:cubicBezTo>
                    <a:cubicBezTo>
                      <a:pt x="34" y="107"/>
                      <a:pt x="34" y="107"/>
                      <a:pt x="34" y="107"/>
                    </a:cubicBezTo>
                    <a:cubicBezTo>
                      <a:pt x="34" y="107"/>
                      <a:pt x="34" y="107"/>
                      <a:pt x="34" y="107"/>
                    </a:cubicBezTo>
                    <a:cubicBezTo>
                      <a:pt x="34" y="107"/>
                      <a:pt x="34" y="107"/>
                      <a:pt x="34" y="107"/>
                    </a:cubicBezTo>
                    <a:cubicBezTo>
                      <a:pt x="35" y="107"/>
                      <a:pt x="35" y="107"/>
                      <a:pt x="36" y="107"/>
                    </a:cubicBezTo>
                    <a:cubicBezTo>
                      <a:pt x="36" y="107"/>
                      <a:pt x="36" y="107"/>
                      <a:pt x="36" y="107"/>
                    </a:cubicBezTo>
                    <a:cubicBezTo>
                      <a:pt x="37" y="107"/>
                      <a:pt x="37" y="107"/>
                      <a:pt x="38" y="107"/>
                    </a:cubicBezTo>
                    <a:cubicBezTo>
                      <a:pt x="38" y="107"/>
                      <a:pt x="38" y="107"/>
                      <a:pt x="38" y="107"/>
                    </a:cubicBezTo>
                    <a:cubicBezTo>
                      <a:pt x="38" y="107"/>
                      <a:pt x="38" y="107"/>
                      <a:pt x="39" y="107"/>
                    </a:cubicBezTo>
                    <a:cubicBezTo>
                      <a:pt x="40" y="107"/>
                      <a:pt x="41" y="107"/>
                      <a:pt x="43" y="108"/>
                    </a:cubicBezTo>
                    <a:cubicBezTo>
                      <a:pt x="45" y="108"/>
                      <a:pt x="49" y="109"/>
                      <a:pt x="51" y="109"/>
                    </a:cubicBezTo>
                    <a:cubicBezTo>
                      <a:pt x="52" y="109"/>
                      <a:pt x="52" y="109"/>
                      <a:pt x="52" y="109"/>
                    </a:cubicBezTo>
                    <a:cubicBezTo>
                      <a:pt x="53" y="109"/>
                      <a:pt x="54" y="106"/>
                      <a:pt x="55" y="105"/>
                    </a:cubicBezTo>
                    <a:cubicBezTo>
                      <a:pt x="58" y="101"/>
                      <a:pt x="61" y="97"/>
                      <a:pt x="64" y="96"/>
                    </a:cubicBezTo>
                    <a:cubicBezTo>
                      <a:pt x="68" y="95"/>
                      <a:pt x="72" y="91"/>
                      <a:pt x="73" y="90"/>
                    </a:cubicBezTo>
                    <a:cubicBezTo>
                      <a:pt x="73" y="87"/>
                      <a:pt x="74" y="84"/>
                      <a:pt x="81" y="83"/>
                    </a:cubicBezTo>
                    <a:cubicBezTo>
                      <a:pt x="81" y="83"/>
                      <a:pt x="81" y="83"/>
                      <a:pt x="81" y="83"/>
                    </a:cubicBezTo>
                    <a:cubicBezTo>
                      <a:pt x="89" y="82"/>
                      <a:pt x="89" y="82"/>
                      <a:pt x="89" y="82"/>
                    </a:cubicBezTo>
                    <a:cubicBezTo>
                      <a:pt x="87" y="75"/>
                      <a:pt x="87" y="75"/>
                      <a:pt x="87" y="75"/>
                    </a:cubicBezTo>
                    <a:cubicBezTo>
                      <a:pt x="88" y="74"/>
                      <a:pt x="88" y="74"/>
                      <a:pt x="88" y="74"/>
                    </a:cubicBezTo>
                    <a:cubicBezTo>
                      <a:pt x="89" y="74"/>
                      <a:pt x="90" y="73"/>
                      <a:pt x="92" y="73"/>
                    </a:cubicBezTo>
                    <a:cubicBezTo>
                      <a:pt x="105" y="68"/>
                      <a:pt x="112" y="65"/>
                      <a:pt x="116" y="64"/>
                    </a:cubicBezTo>
                    <a:cubicBezTo>
                      <a:pt x="116" y="64"/>
                      <a:pt x="117" y="64"/>
                      <a:pt x="117" y="63"/>
                    </a:cubicBezTo>
                    <a:cubicBezTo>
                      <a:pt x="117" y="63"/>
                      <a:pt x="117" y="63"/>
                      <a:pt x="117" y="63"/>
                    </a:cubicBezTo>
                    <a:cubicBezTo>
                      <a:pt x="117" y="63"/>
                      <a:pt x="117" y="63"/>
                      <a:pt x="117" y="62"/>
                    </a:cubicBezTo>
                    <a:cubicBezTo>
                      <a:pt x="117" y="62"/>
                      <a:pt x="117" y="62"/>
                      <a:pt x="117" y="62"/>
                    </a:cubicBezTo>
                    <a:cubicBezTo>
                      <a:pt x="116" y="61"/>
                      <a:pt x="116" y="61"/>
                      <a:pt x="116" y="61"/>
                    </a:cubicBezTo>
                    <a:cubicBezTo>
                      <a:pt x="116" y="61"/>
                      <a:pt x="116" y="61"/>
                      <a:pt x="116" y="60"/>
                    </a:cubicBezTo>
                    <a:cubicBezTo>
                      <a:pt x="116" y="60"/>
                      <a:pt x="116" y="60"/>
                      <a:pt x="116" y="60"/>
                    </a:cubicBezTo>
                    <a:cubicBezTo>
                      <a:pt x="116" y="60"/>
                      <a:pt x="116" y="60"/>
                      <a:pt x="116" y="59"/>
                    </a:cubicBezTo>
                    <a:cubicBezTo>
                      <a:pt x="117" y="58"/>
                      <a:pt x="117" y="58"/>
                      <a:pt x="117" y="58"/>
                    </a:cubicBezTo>
                    <a:cubicBezTo>
                      <a:pt x="117" y="58"/>
                      <a:pt x="117" y="58"/>
                      <a:pt x="117" y="58"/>
                    </a:cubicBezTo>
                    <a:cubicBezTo>
                      <a:pt x="118" y="57"/>
                      <a:pt x="118" y="51"/>
                      <a:pt x="118" y="49"/>
                    </a:cubicBezTo>
                    <a:cubicBezTo>
                      <a:pt x="118" y="46"/>
                      <a:pt x="120" y="46"/>
                      <a:pt x="122" y="45"/>
                    </a:cubicBezTo>
                    <a:cubicBezTo>
                      <a:pt x="120" y="40"/>
                      <a:pt x="121" y="29"/>
                      <a:pt x="122" y="27"/>
                    </a:cubicBezTo>
                    <a:cubicBezTo>
                      <a:pt x="123" y="26"/>
                      <a:pt x="124" y="24"/>
                      <a:pt x="125" y="24"/>
                    </a:cubicBezTo>
                    <a:cubicBezTo>
                      <a:pt x="126" y="24"/>
                      <a:pt x="126" y="24"/>
                      <a:pt x="126" y="24"/>
                    </a:cubicBezTo>
                    <a:cubicBezTo>
                      <a:pt x="126" y="23"/>
                      <a:pt x="126" y="23"/>
                      <a:pt x="125" y="22"/>
                    </a:cubicBezTo>
                    <a:cubicBezTo>
                      <a:pt x="125" y="22"/>
                      <a:pt x="125" y="22"/>
                      <a:pt x="125" y="22"/>
                    </a:cubicBezTo>
                    <a:cubicBezTo>
                      <a:pt x="125" y="21"/>
                      <a:pt x="125" y="21"/>
                      <a:pt x="124" y="20"/>
                    </a:cubicBezTo>
                    <a:cubicBezTo>
                      <a:pt x="124" y="20"/>
                      <a:pt x="124" y="20"/>
                      <a:pt x="124" y="19"/>
                    </a:cubicBezTo>
                    <a:cubicBezTo>
                      <a:pt x="124" y="18"/>
                      <a:pt x="123" y="16"/>
                      <a:pt x="122" y="15"/>
                    </a:cubicBezTo>
                    <a:cubicBezTo>
                      <a:pt x="122" y="15"/>
                      <a:pt x="122" y="15"/>
                      <a:pt x="122" y="15"/>
                    </a:cubicBezTo>
                    <a:cubicBezTo>
                      <a:pt x="122" y="15"/>
                      <a:pt x="122" y="14"/>
                      <a:pt x="121" y="14"/>
                    </a:cubicBezTo>
                    <a:cubicBezTo>
                      <a:pt x="121" y="14"/>
                      <a:pt x="121" y="14"/>
                      <a:pt x="121" y="14"/>
                    </a:cubicBezTo>
                    <a:cubicBezTo>
                      <a:pt x="120" y="13"/>
                      <a:pt x="113" y="10"/>
                      <a:pt x="109" y="9"/>
                    </a:cubicBezTo>
                    <a:cubicBezTo>
                      <a:pt x="109" y="9"/>
                      <a:pt x="108" y="9"/>
                      <a:pt x="108" y="9"/>
                    </a:cubicBezTo>
                    <a:cubicBezTo>
                      <a:pt x="107" y="8"/>
                      <a:pt x="105" y="7"/>
                      <a:pt x="103" y="6"/>
                    </a:cubicBezTo>
                    <a:cubicBezTo>
                      <a:pt x="101" y="6"/>
                      <a:pt x="99" y="5"/>
                      <a:pt x="98" y="5"/>
                    </a:cubicBezTo>
                    <a:cubicBezTo>
                      <a:pt x="98" y="5"/>
                      <a:pt x="98" y="5"/>
                      <a:pt x="98" y="5"/>
                    </a:cubicBezTo>
                    <a:cubicBezTo>
                      <a:pt x="98" y="4"/>
                      <a:pt x="98" y="4"/>
                      <a:pt x="97" y="4"/>
                    </a:cubicBezTo>
                    <a:cubicBezTo>
                      <a:pt x="97" y="4"/>
                      <a:pt x="97" y="4"/>
                      <a:pt x="97" y="4"/>
                    </a:cubicBezTo>
                    <a:cubicBezTo>
                      <a:pt x="97" y="4"/>
                      <a:pt x="97" y="4"/>
                      <a:pt x="97" y="4"/>
                    </a:cubicBezTo>
                    <a:cubicBezTo>
                      <a:pt x="97" y="4"/>
                      <a:pt x="96" y="4"/>
                      <a:pt x="96" y="4"/>
                    </a:cubicBezTo>
                    <a:cubicBezTo>
                      <a:pt x="96" y="4"/>
                      <a:pt x="96" y="4"/>
                      <a:pt x="96" y="4"/>
                    </a:cubicBezTo>
                    <a:cubicBezTo>
                      <a:pt x="96" y="4"/>
                      <a:pt x="96" y="4"/>
                      <a:pt x="95" y="4"/>
                    </a:cubicBezTo>
                    <a:cubicBezTo>
                      <a:pt x="95" y="4"/>
                      <a:pt x="95" y="4"/>
                      <a:pt x="95" y="4"/>
                    </a:cubicBezTo>
                    <a:cubicBezTo>
                      <a:pt x="95" y="3"/>
                      <a:pt x="94" y="3"/>
                      <a:pt x="94" y="3"/>
                    </a:cubicBezTo>
                    <a:cubicBezTo>
                      <a:pt x="94" y="3"/>
                      <a:pt x="94" y="3"/>
                      <a:pt x="94" y="3"/>
                    </a:cubicBezTo>
                    <a:cubicBezTo>
                      <a:pt x="93" y="3"/>
                      <a:pt x="93" y="3"/>
                      <a:pt x="93" y="2"/>
                    </a:cubicBezTo>
                    <a:cubicBezTo>
                      <a:pt x="93" y="2"/>
                      <a:pt x="92" y="2"/>
                      <a:pt x="92" y="2"/>
                    </a:cubicBezTo>
                    <a:cubicBezTo>
                      <a:pt x="92" y="2"/>
                      <a:pt x="92" y="1"/>
                      <a:pt x="91" y="1"/>
                    </a:cubicBezTo>
                    <a:cubicBezTo>
                      <a:pt x="91" y="1"/>
                      <a:pt x="91" y="1"/>
                      <a:pt x="90" y="1"/>
                    </a:cubicBezTo>
                    <a:cubicBezTo>
                      <a:pt x="90" y="1"/>
                      <a:pt x="90" y="1"/>
                      <a:pt x="90" y="0"/>
                    </a:cubicBezTo>
                    <a:cubicBezTo>
                      <a:pt x="90" y="0"/>
                      <a:pt x="90" y="0"/>
                      <a:pt x="90" y="0"/>
                    </a:cubicBezTo>
                    <a:cubicBezTo>
                      <a:pt x="89" y="1"/>
                      <a:pt x="89" y="1"/>
                      <a:pt x="88" y="1"/>
                    </a:cubicBezTo>
                    <a:cubicBezTo>
                      <a:pt x="88" y="1"/>
                      <a:pt x="88" y="1"/>
                      <a:pt x="88" y="1"/>
                    </a:cubicBezTo>
                    <a:cubicBezTo>
                      <a:pt x="87" y="1"/>
                      <a:pt x="86" y="2"/>
                      <a:pt x="86" y="2"/>
                    </a:cubicBezTo>
                    <a:cubicBezTo>
                      <a:pt x="86" y="2"/>
                      <a:pt x="85" y="2"/>
                      <a:pt x="85" y="2"/>
                    </a:cubicBezTo>
                    <a:cubicBezTo>
                      <a:pt x="84" y="2"/>
                      <a:pt x="84" y="2"/>
                      <a:pt x="83" y="2"/>
                    </a:cubicBezTo>
                    <a:cubicBezTo>
                      <a:pt x="83" y="2"/>
                      <a:pt x="83" y="2"/>
                      <a:pt x="82" y="2"/>
                    </a:cubicBezTo>
                    <a:cubicBezTo>
                      <a:pt x="82" y="2"/>
                      <a:pt x="81" y="2"/>
                      <a:pt x="80" y="2"/>
                    </a:cubicBezTo>
                    <a:cubicBezTo>
                      <a:pt x="76" y="2"/>
                      <a:pt x="76" y="2"/>
                      <a:pt x="76" y="2"/>
                    </a:cubicBezTo>
                    <a:cubicBezTo>
                      <a:pt x="76" y="2"/>
                      <a:pt x="76" y="3"/>
                      <a:pt x="76" y="3"/>
                    </a:cubicBezTo>
                    <a:cubicBezTo>
                      <a:pt x="76" y="5"/>
                      <a:pt x="77" y="7"/>
                      <a:pt x="75" y="9"/>
                    </a:cubicBezTo>
                    <a:cubicBezTo>
                      <a:pt x="73" y="10"/>
                      <a:pt x="73" y="11"/>
                      <a:pt x="73" y="12"/>
                    </a:cubicBezTo>
                    <a:cubicBezTo>
                      <a:pt x="75" y="13"/>
                      <a:pt x="75" y="17"/>
                      <a:pt x="74" y="22"/>
                    </a:cubicBezTo>
                    <a:cubicBezTo>
                      <a:pt x="74" y="24"/>
                      <a:pt x="73" y="25"/>
                      <a:pt x="73" y="26"/>
                    </a:cubicBezTo>
                    <a:cubicBezTo>
                      <a:pt x="73" y="28"/>
                      <a:pt x="73" y="30"/>
                      <a:pt x="72" y="32"/>
                    </a:cubicBezTo>
                    <a:cubicBezTo>
                      <a:pt x="71" y="33"/>
                      <a:pt x="71" y="34"/>
                      <a:pt x="71" y="35"/>
                    </a:cubicBezTo>
                    <a:cubicBezTo>
                      <a:pt x="71" y="36"/>
                      <a:pt x="72" y="37"/>
                      <a:pt x="73" y="38"/>
                    </a:cubicBezTo>
                    <a:cubicBezTo>
                      <a:pt x="74" y="40"/>
                      <a:pt x="75" y="43"/>
                      <a:pt x="77" y="43"/>
                    </a:cubicBezTo>
                    <a:cubicBezTo>
                      <a:pt x="78" y="44"/>
                      <a:pt x="80" y="43"/>
                      <a:pt x="81" y="42"/>
                    </a:cubicBezTo>
                    <a:cubicBezTo>
                      <a:pt x="82" y="42"/>
                      <a:pt x="83" y="41"/>
                      <a:pt x="84" y="41"/>
                    </a:cubicBezTo>
                    <a:cubicBezTo>
                      <a:pt x="87" y="41"/>
                      <a:pt x="87" y="46"/>
                      <a:pt x="87" y="51"/>
                    </a:cubicBezTo>
                    <a:cubicBezTo>
                      <a:pt x="87" y="55"/>
                      <a:pt x="85" y="57"/>
                      <a:pt x="85" y="58"/>
                    </a:cubicBezTo>
                    <a:cubicBezTo>
                      <a:pt x="84" y="58"/>
                      <a:pt x="84" y="58"/>
                      <a:pt x="84" y="58"/>
                    </a:cubicBezTo>
                    <a:cubicBezTo>
                      <a:pt x="84" y="58"/>
                      <a:pt x="81" y="59"/>
                      <a:pt x="79" y="59"/>
                    </a:cubicBezTo>
                    <a:cubicBezTo>
                      <a:pt x="77" y="59"/>
                      <a:pt x="75" y="58"/>
                      <a:pt x="74" y="57"/>
                    </a:cubicBezTo>
                    <a:cubicBezTo>
                      <a:pt x="71" y="55"/>
                      <a:pt x="69" y="50"/>
                      <a:pt x="69" y="47"/>
                    </a:cubicBezTo>
                    <a:cubicBezTo>
                      <a:pt x="68" y="47"/>
                      <a:pt x="67" y="46"/>
                      <a:pt x="62" y="46"/>
                    </a:cubicBezTo>
                    <a:cubicBezTo>
                      <a:pt x="60" y="46"/>
                      <a:pt x="57" y="44"/>
                      <a:pt x="55" y="39"/>
                    </a:cubicBezTo>
                    <a:cubicBezTo>
                      <a:pt x="55" y="40"/>
                      <a:pt x="54" y="40"/>
                      <a:pt x="54" y="40"/>
                    </a:cubicBezTo>
                    <a:cubicBezTo>
                      <a:pt x="54" y="43"/>
                      <a:pt x="50" y="43"/>
                      <a:pt x="47" y="43"/>
                    </a:cubicBezTo>
                    <a:cubicBezTo>
                      <a:pt x="46" y="43"/>
                      <a:pt x="44" y="43"/>
                      <a:pt x="42" y="42"/>
                    </a:cubicBezTo>
                    <a:cubicBezTo>
                      <a:pt x="41" y="41"/>
                      <a:pt x="39" y="40"/>
                      <a:pt x="39" y="40"/>
                    </a:cubicBezTo>
                    <a:cubicBezTo>
                      <a:pt x="38" y="41"/>
                      <a:pt x="36" y="41"/>
                      <a:pt x="34" y="39"/>
                    </a:cubicBezTo>
                    <a:cubicBezTo>
                      <a:pt x="33" y="38"/>
                      <a:pt x="32" y="36"/>
                      <a:pt x="32" y="34"/>
                    </a:cubicBezTo>
                    <a:cubicBezTo>
                      <a:pt x="31" y="34"/>
                      <a:pt x="29" y="35"/>
                      <a:pt x="28" y="35"/>
                    </a:cubicBezTo>
                    <a:cubicBezTo>
                      <a:pt x="28" y="35"/>
                      <a:pt x="27" y="36"/>
                      <a:pt x="27" y="36"/>
                    </a:cubicBezTo>
                    <a:cubicBezTo>
                      <a:pt x="26" y="36"/>
                      <a:pt x="26" y="35"/>
                      <a:pt x="25" y="35"/>
                    </a:cubicBezTo>
                    <a:cubicBezTo>
                      <a:pt x="25" y="35"/>
                      <a:pt x="25" y="35"/>
                      <a:pt x="25" y="35"/>
                    </a:cubicBezTo>
                    <a:cubicBezTo>
                      <a:pt x="25" y="35"/>
                      <a:pt x="25" y="35"/>
                      <a:pt x="24" y="35"/>
                    </a:cubicBezTo>
                    <a:cubicBezTo>
                      <a:pt x="24" y="35"/>
                      <a:pt x="24" y="35"/>
                      <a:pt x="24" y="35"/>
                    </a:cubicBezTo>
                    <a:cubicBezTo>
                      <a:pt x="24" y="34"/>
                      <a:pt x="24" y="34"/>
                      <a:pt x="24" y="34"/>
                    </a:cubicBezTo>
                    <a:cubicBezTo>
                      <a:pt x="24" y="34"/>
                      <a:pt x="23" y="34"/>
                      <a:pt x="23" y="34"/>
                    </a:cubicBezTo>
                    <a:cubicBezTo>
                      <a:pt x="23" y="33"/>
                      <a:pt x="23" y="33"/>
                      <a:pt x="23" y="33"/>
                    </a:cubicBezTo>
                    <a:cubicBezTo>
                      <a:pt x="23" y="33"/>
                      <a:pt x="23" y="33"/>
                      <a:pt x="23" y="33"/>
                    </a:cubicBezTo>
                    <a:cubicBezTo>
                      <a:pt x="21" y="51"/>
                      <a:pt x="21" y="51"/>
                      <a:pt x="21" y="51"/>
                    </a:cubicBezTo>
                    <a:cubicBezTo>
                      <a:pt x="17" y="55"/>
                      <a:pt x="17" y="55"/>
                      <a:pt x="17" y="55"/>
                    </a:cubicBezTo>
                    <a:cubicBezTo>
                      <a:pt x="1" y="55"/>
                      <a:pt x="1" y="55"/>
                      <a:pt x="1" y="55"/>
                    </a:cubicBezTo>
                    <a:cubicBezTo>
                      <a:pt x="0" y="90"/>
                      <a:pt x="0" y="90"/>
                      <a:pt x="0" y="90"/>
                    </a:cubicBezTo>
                    <a:cubicBezTo>
                      <a:pt x="12" y="106"/>
                      <a:pt x="12" y="106"/>
                      <a:pt x="12" y="106"/>
                    </a:cubicBezTo>
                    <a:cubicBezTo>
                      <a:pt x="12" y="106"/>
                      <a:pt x="12" y="106"/>
                      <a:pt x="13" y="106"/>
                    </a:cubicBezTo>
                    <a:cubicBezTo>
                      <a:pt x="13" y="105"/>
                      <a:pt x="14" y="105"/>
                      <a:pt x="14"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34" name="Freeform 1281"/>
              <p:cNvSpPr>
                <a:spLocks/>
              </p:cNvSpPr>
              <p:nvPr/>
            </p:nvSpPr>
            <p:spPr bwMode="auto">
              <a:xfrm>
                <a:off x="1915" y="3165"/>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35" name="Freeform 1282"/>
              <p:cNvSpPr>
                <a:spLocks/>
              </p:cNvSpPr>
              <p:nvPr/>
            </p:nvSpPr>
            <p:spPr bwMode="auto">
              <a:xfrm>
                <a:off x="1933" y="316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36" name="Freeform 1283"/>
              <p:cNvSpPr>
                <a:spLocks/>
              </p:cNvSpPr>
              <p:nvPr/>
            </p:nvSpPr>
            <p:spPr bwMode="auto">
              <a:xfrm>
                <a:off x="1924" y="316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37" name="Freeform 1284"/>
              <p:cNvSpPr>
                <a:spLocks/>
              </p:cNvSpPr>
              <p:nvPr/>
            </p:nvSpPr>
            <p:spPr bwMode="auto">
              <a:xfrm>
                <a:off x="1921" y="3164"/>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38" name="Freeform 1285"/>
              <p:cNvSpPr>
                <a:spLocks/>
              </p:cNvSpPr>
              <p:nvPr/>
            </p:nvSpPr>
            <p:spPr bwMode="auto">
              <a:xfrm>
                <a:off x="1918" y="3164"/>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0"/>
                      <a:pt x="0" y="1"/>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39" name="Freeform 1286"/>
              <p:cNvSpPr>
                <a:spLocks/>
              </p:cNvSpPr>
              <p:nvPr/>
            </p:nvSpPr>
            <p:spPr bwMode="auto">
              <a:xfrm>
                <a:off x="1927" y="3164"/>
                <a:ext cx="5" cy="1"/>
              </a:xfrm>
              <a:custGeom>
                <a:avLst/>
                <a:gdLst>
                  <a:gd name="T0" fmla="*/ 0 w 5"/>
                  <a:gd name="T1" fmla="*/ 0 h 1"/>
                  <a:gd name="T2" fmla="*/ 5 w 5"/>
                  <a:gd name="T3" fmla="*/ 1 h 1"/>
                  <a:gd name="T4" fmla="*/ 0 w 5"/>
                  <a:gd name="T5" fmla="*/ 0 h 1"/>
                </a:gdLst>
                <a:ahLst/>
                <a:cxnLst>
                  <a:cxn ang="0">
                    <a:pos x="T0" y="T1"/>
                  </a:cxn>
                  <a:cxn ang="0">
                    <a:pos x="T2" y="T3"/>
                  </a:cxn>
                  <a:cxn ang="0">
                    <a:pos x="T4" y="T5"/>
                  </a:cxn>
                </a:cxnLst>
                <a:rect l="0" t="0" r="r" b="b"/>
                <a:pathLst>
                  <a:path w="5" h="1">
                    <a:moveTo>
                      <a:pt x="0" y="0"/>
                    </a:moveTo>
                    <a:cubicBezTo>
                      <a:pt x="1" y="0"/>
                      <a:pt x="4" y="0"/>
                      <a:pt x="5" y="1"/>
                    </a:cubicBezTo>
                    <a:cubicBezTo>
                      <a:pt x="4"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40" name="Freeform 1287"/>
              <p:cNvSpPr>
                <a:spLocks/>
              </p:cNvSpPr>
              <p:nvPr/>
            </p:nvSpPr>
            <p:spPr bwMode="auto">
              <a:xfrm>
                <a:off x="1913" y="3165"/>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0"/>
                      <a:pt x="0" y="1"/>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41" name="Freeform 1288"/>
              <p:cNvSpPr>
                <a:spLocks/>
              </p:cNvSpPr>
              <p:nvPr/>
            </p:nvSpPr>
            <p:spPr bwMode="auto">
              <a:xfrm>
                <a:off x="1935" y="3167"/>
                <a:ext cx="1"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42" name="Freeform 1289"/>
              <p:cNvSpPr>
                <a:spLocks/>
              </p:cNvSpPr>
              <p:nvPr/>
            </p:nvSpPr>
            <p:spPr bwMode="auto">
              <a:xfrm>
                <a:off x="1978" y="3143"/>
                <a:ext cx="7" cy="1"/>
              </a:xfrm>
              <a:custGeom>
                <a:avLst/>
                <a:gdLst>
                  <a:gd name="T0" fmla="*/ 0 w 7"/>
                  <a:gd name="T1" fmla="*/ 1 h 1"/>
                  <a:gd name="T2" fmla="*/ 7 w 7"/>
                  <a:gd name="T3" fmla="*/ 0 h 1"/>
                  <a:gd name="T4" fmla="*/ 7 w 7"/>
                  <a:gd name="T5" fmla="*/ 0 h 1"/>
                  <a:gd name="T6" fmla="*/ 0 w 7"/>
                  <a:gd name="T7" fmla="*/ 1 h 1"/>
                </a:gdLst>
                <a:ahLst/>
                <a:cxnLst>
                  <a:cxn ang="0">
                    <a:pos x="T0" y="T1"/>
                  </a:cxn>
                  <a:cxn ang="0">
                    <a:pos x="T2" y="T3"/>
                  </a:cxn>
                  <a:cxn ang="0">
                    <a:pos x="T4" y="T5"/>
                  </a:cxn>
                  <a:cxn ang="0">
                    <a:pos x="T6" y="T7"/>
                  </a:cxn>
                </a:cxnLst>
                <a:rect l="0" t="0" r="r" b="b"/>
                <a:pathLst>
                  <a:path w="7" h="1">
                    <a:moveTo>
                      <a:pt x="0" y="1"/>
                    </a:moveTo>
                    <a:lnTo>
                      <a:pt x="7" y="0"/>
                    </a:lnTo>
                    <a:lnTo>
                      <a:pt x="7"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43" name="Freeform 1290"/>
              <p:cNvSpPr>
                <a:spLocks/>
              </p:cNvSpPr>
              <p:nvPr/>
            </p:nvSpPr>
            <p:spPr bwMode="auto">
              <a:xfrm>
                <a:off x="1933" y="3167"/>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44" name="Freeform 1291"/>
              <p:cNvSpPr>
                <a:spLocks/>
              </p:cNvSpPr>
              <p:nvPr/>
            </p:nvSpPr>
            <p:spPr bwMode="auto">
              <a:xfrm>
                <a:off x="1900" y="3151"/>
                <a:ext cx="12" cy="15"/>
              </a:xfrm>
              <a:custGeom>
                <a:avLst/>
                <a:gdLst>
                  <a:gd name="T0" fmla="*/ 12 w 12"/>
                  <a:gd name="T1" fmla="*/ 15 h 15"/>
                  <a:gd name="T2" fmla="*/ 12 w 12"/>
                  <a:gd name="T3" fmla="*/ 15 h 15"/>
                  <a:gd name="T4" fmla="*/ 0 w 12"/>
                  <a:gd name="T5" fmla="*/ 0 h 15"/>
                  <a:gd name="T6" fmla="*/ 12 w 12"/>
                  <a:gd name="T7" fmla="*/ 15 h 15"/>
                </a:gdLst>
                <a:ahLst/>
                <a:cxnLst>
                  <a:cxn ang="0">
                    <a:pos x="T0" y="T1"/>
                  </a:cxn>
                  <a:cxn ang="0">
                    <a:pos x="T2" y="T3"/>
                  </a:cxn>
                  <a:cxn ang="0">
                    <a:pos x="T4" y="T5"/>
                  </a:cxn>
                  <a:cxn ang="0">
                    <a:pos x="T6" y="T7"/>
                  </a:cxn>
                </a:cxnLst>
                <a:rect l="0" t="0" r="r" b="b"/>
                <a:pathLst>
                  <a:path w="12" h="15">
                    <a:moveTo>
                      <a:pt x="12" y="15"/>
                    </a:moveTo>
                    <a:lnTo>
                      <a:pt x="12" y="15"/>
                    </a:lnTo>
                    <a:lnTo>
                      <a:pt x="0" y="0"/>
                    </a:lnTo>
                    <a:lnTo>
                      <a:pt x="12"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45" name="Freeform 1292"/>
              <p:cNvSpPr>
                <a:spLocks/>
              </p:cNvSpPr>
              <p:nvPr/>
            </p:nvSpPr>
            <p:spPr bwMode="auto">
              <a:xfrm>
                <a:off x="1974" y="2987"/>
                <a:ext cx="17" cy="14"/>
              </a:xfrm>
              <a:custGeom>
                <a:avLst/>
                <a:gdLst>
                  <a:gd name="T0" fmla="*/ 15 w 18"/>
                  <a:gd name="T1" fmla="*/ 0 h 14"/>
                  <a:gd name="T2" fmla="*/ 14 w 18"/>
                  <a:gd name="T3" fmla="*/ 1 h 14"/>
                  <a:gd name="T4" fmla="*/ 13 w 18"/>
                  <a:gd name="T5" fmla="*/ 1 h 14"/>
                  <a:gd name="T6" fmla="*/ 13 w 18"/>
                  <a:gd name="T7" fmla="*/ 1 h 14"/>
                  <a:gd name="T8" fmla="*/ 12 w 18"/>
                  <a:gd name="T9" fmla="*/ 1 h 14"/>
                  <a:gd name="T10" fmla="*/ 12 w 18"/>
                  <a:gd name="T11" fmla="*/ 1 h 14"/>
                  <a:gd name="T12" fmla="*/ 11 w 18"/>
                  <a:gd name="T13" fmla="*/ 2 h 14"/>
                  <a:gd name="T14" fmla="*/ 11 w 18"/>
                  <a:gd name="T15" fmla="*/ 2 h 14"/>
                  <a:gd name="T16" fmla="*/ 8 w 18"/>
                  <a:gd name="T17" fmla="*/ 3 h 14"/>
                  <a:gd name="T18" fmla="*/ 8 w 18"/>
                  <a:gd name="T19" fmla="*/ 3 h 14"/>
                  <a:gd name="T20" fmla="*/ 7 w 18"/>
                  <a:gd name="T21" fmla="*/ 3 h 14"/>
                  <a:gd name="T22" fmla="*/ 6 w 18"/>
                  <a:gd name="T23" fmla="*/ 3 h 14"/>
                  <a:gd name="T24" fmla="*/ 6 w 18"/>
                  <a:gd name="T25" fmla="*/ 3 h 14"/>
                  <a:gd name="T26" fmla="*/ 5 w 18"/>
                  <a:gd name="T27" fmla="*/ 3 h 14"/>
                  <a:gd name="T28" fmla="*/ 5 w 18"/>
                  <a:gd name="T29" fmla="*/ 3 h 14"/>
                  <a:gd name="T30" fmla="*/ 4 w 18"/>
                  <a:gd name="T31" fmla="*/ 4 h 14"/>
                  <a:gd name="T32" fmla="*/ 3 w 18"/>
                  <a:gd name="T33" fmla="*/ 9 h 14"/>
                  <a:gd name="T34" fmla="*/ 3 w 18"/>
                  <a:gd name="T35" fmla="*/ 11 h 14"/>
                  <a:gd name="T36" fmla="*/ 1 w 18"/>
                  <a:gd name="T37" fmla="*/ 11 h 14"/>
                  <a:gd name="T38" fmla="*/ 0 w 18"/>
                  <a:gd name="T39" fmla="*/ 12 h 14"/>
                  <a:gd name="T40" fmla="*/ 1 w 18"/>
                  <a:gd name="T41" fmla="*/ 13 h 14"/>
                  <a:gd name="T42" fmla="*/ 1 w 18"/>
                  <a:gd name="T43" fmla="*/ 13 h 14"/>
                  <a:gd name="T44" fmla="*/ 1 w 18"/>
                  <a:gd name="T45" fmla="*/ 14 h 14"/>
                  <a:gd name="T46" fmla="*/ 1 w 18"/>
                  <a:gd name="T47" fmla="*/ 14 h 14"/>
                  <a:gd name="T48" fmla="*/ 2 w 18"/>
                  <a:gd name="T49" fmla="*/ 14 h 14"/>
                  <a:gd name="T50" fmla="*/ 3 w 18"/>
                  <a:gd name="T51" fmla="*/ 14 h 14"/>
                  <a:gd name="T52" fmla="*/ 5 w 18"/>
                  <a:gd name="T53" fmla="*/ 14 h 14"/>
                  <a:gd name="T54" fmla="*/ 8 w 18"/>
                  <a:gd name="T55" fmla="*/ 14 h 14"/>
                  <a:gd name="T56" fmla="*/ 8 w 18"/>
                  <a:gd name="T57" fmla="*/ 13 h 14"/>
                  <a:gd name="T58" fmla="*/ 8 w 18"/>
                  <a:gd name="T59" fmla="*/ 10 h 14"/>
                  <a:gd name="T60" fmla="*/ 10 w 18"/>
                  <a:gd name="T61" fmla="*/ 11 h 14"/>
                  <a:gd name="T62" fmla="*/ 10 w 18"/>
                  <a:gd name="T63" fmla="*/ 11 h 14"/>
                  <a:gd name="T64" fmla="*/ 15 w 18"/>
                  <a:gd name="T65" fmla="*/ 10 h 14"/>
                  <a:gd name="T66" fmla="*/ 15 w 18"/>
                  <a:gd name="T67" fmla="*/ 10 h 14"/>
                  <a:gd name="T68" fmla="*/ 18 w 18"/>
                  <a:gd name="T69" fmla="*/ 10 h 14"/>
                  <a:gd name="T70" fmla="*/ 16 w 18"/>
                  <a:gd name="T71" fmla="*/ 4 h 14"/>
                  <a:gd name="T72" fmla="*/ 15 w 18"/>
                  <a:gd name="T73" fmla="*/ 0 h 14"/>
                  <a:gd name="T74" fmla="*/ 15 w 18"/>
                  <a:gd name="T75"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 h="14">
                    <a:moveTo>
                      <a:pt x="15" y="0"/>
                    </a:moveTo>
                    <a:cubicBezTo>
                      <a:pt x="15" y="0"/>
                      <a:pt x="14" y="1"/>
                      <a:pt x="14" y="1"/>
                    </a:cubicBezTo>
                    <a:cubicBezTo>
                      <a:pt x="14" y="1"/>
                      <a:pt x="13" y="1"/>
                      <a:pt x="13" y="1"/>
                    </a:cubicBezTo>
                    <a:cubicBezTo>
                      <a:pt x="13" y="1"/>
                      <a:pt x="13" y="1"/>
                      <a:pt x="13" y="1"/>
                    </a:cubicBezTo>
                    <a:cubicBezTo>
                      <a:pt x="12" y="1"/>
                      <a:pt x="12" y="1"/>
                      <a:pt x="12" y="1"/>
                    </a:cubicBezTo>
                    <a:cubicBezTo>
                      <a:pt x="12" y="1"/>
                      <a:pt x="12" y="1"/>
                      <a:pt x="12" y="1"/>
                    </a:cubicBezTo>
                    <a:cubicBezTo>
                      <a:pt x="11" y="1"/>
                      <a:pt x="11" y="2"/>
                      <a:pt x="11" y="2"/>
                    </a:cubicBezTo>
                    <a:cubicBezTo>
                      <a:pt x="11" y="2"/>
                      <a:pt x="11" y="2"/>
                      <a:pt x="11" y="2"/>
                    </a:cubicBezTo>
                    <a:cubicBezTo>
                      <a:pt x="10" y="2"/>
                      <a:pt x="9" y="3"/>
                      <a:pt x="8" y="3"/>
                    </a:cubicBezTo>
                    <a:cubicBezTo>
                      <a:pt x="8" y="3"/>
                      <a:pt x="8" y="3"/>
                      <a:pt x="8" y="3"/>
                    </a:cubicBezTo>
                    <a:cubicBezTo>
                      <a:pt x="7" y="3"/>
                      <a:pt x="7" y="3"/>
                      <a:pt x="7" y="3"/>
                    </a:cubicBezTo>
                    <a:cubicBezTo>
                      <a:pt x="7" y="3"/>
                      <a:pt x="6" y="3"/>
                      <a:pt x="6" y="3"/>
                    </a:cubicBezTo>
                    <a:cubicBezTo>
                      <a:pt x="6" y="3"/>
                      <a:pt x="6" y="3"/>
                      <a:pt x="6" y="3"/>
                    </a:cubicBezTo>
                    <a:cubicBezTo>
                      <a:pt x="6" y="3"/>
                      <a:pt x="5" y="3"/>
                      <a:pt x="5" y="3"/>
                    </a:cubicBezTo>
                    <a:cubicBezTo>
                      <a:pt x="5" y="3"/>
                      <a:pt x="5" y="3"/>
                      <a:pt x="5" y="3"/>
                    </a:cubicBezTo>
                    <a:cubicBezTo>
                      <a:pt x="5" y="3"/>
                      <a:pt x="4" y="4"/>
                      <a:pt x="4" y="4"/>
                    </a:cubicBezTo>
                    <a:cubicBezTo>
                      <a:pt x="3" y="4"/>
                      <a:pt x="3" y="7"/>
                      <a:pt x="3" y="9"/>
                    </a:cubicBezTo>
                    <a:cubicBezTo>
                      <a:pt x="3" y="11"/>
                      <a:pt x="3" y="11"/>
                      <a:pt x="3" y="11"/>
                    </a:cubicBezTo>
                    <a:cubicBezTo>
                      <a:pt x="1" y="11"/>
                      <a:pt x="1" y="11"/>
                      <a:pt x="1" y="11"/>
                    </a:cubicBezTo>
                    <a:cubicBezTo>
                      <a:pt x="0" y="11"/>
                      <a:pt x="0" y="12"/>
                      <a:pt x="0" y="12"/>
                    </a:cubicBezTo>
                    <a:cubicBezTo>
                      <a:pt x="0" y="13"/>
                      <a:pt x="0" y="13"/>
                      <a:pt x="1" y="13"/>
                    </a:cubicBezTo>
                    <a:cubicBezTo>
                      <a:pt x="1" y="13"/>
                      <a:pt x="1" y="13"/>
                      <a:pt x="1" y="13"/>
                    </a:cubicBezTo>
                    <a:cubicBezTo>
                      <a:pt x="1" y="13"/>
                      <a:pt x="1" y="13"/>
                      <a:pt x="1" y="14"/>
                    </a:cubicBezTo>
                    <a:cubicBezTo>
                      <a:pt x="1" y="14"/>
                      <a:pt x="1" y="14"/>
                      <a:pt x="1" y="14"/>
                    </a:cubicBezTo>
                    <a:cubicBezTo>
                      <a:pt x="1" y="14"/>
                      <a:pt x="2" y="14"/>
                      <a:pt x="2" y="14"/>
                    </a:cubicBezTo>
                    <a:cubicBezTo>
                      <a:pt x="2" y="14"/>
                      <a:pt x="3" y="14"/>
                      <a:pt x="3" y="14"/>
                    </a:cubicBezTo>
                    <a:cubicBezTo>
                      <a:pt x="4" y="14"/>
                      <a:pt x="4" y="14"/>
                      <a:pt x="5" y="14"/>
                    </a:cubicBezTo>
                    <a:cubicBezTo>
                      <a:pt x="6" y="14"/>
                      <a:pt x="7" y="14"/>
                      <a:pt x="8" y="14"/>
                    </a:cubicBezTo>
                    <a:cubicBezTo>
                      <a:pt x="8" y="13"/>
                      <a:pt x="8" y="13"/>
                      <a:pt x="8" y="13"/>
                    </a:cubicBezTo>
                    <a:cubicBezTo>
                      <a:pt x="8" y="10"/>
                      <a:pt x="8" y="10"/>
                      <a:pt x="8" y="10"/>
                    </a:cubicBezTo>
                    <a:cubicBezTo>
                      <a:pt x="10" y="11"/>
                      <a:pt x="10" y="11"/>
                      <a:pt x="10" y="11"/>
                    </a:cubicBezTo>
                    <a:cubicBezTo>
                      <a:pt x="10" y="11"/>
                      <a:pt x="10" y="11"/>
                      <a:pt x="10" y="11"/>
                    </a:cubicBezTo>
                    <a:cubicBezTo>
                      <a:pt x="11" y="11"/>
                      <a:pt x="13" y="11"/>
                      <a:pt x="15" y="10"/>
                    </a:cubicBezTo>
                    <a:cubicBezTo>
                      <a:pt x="15" y="10"/>
                      <a:pt x="15" y="10"/>
                      <a:pt x="15" y="10"/>
                    </a:cubicBezTo>
                    <a:cubicBezTo>
                      <a:pt x="18" y="10"/>
                      <a:pt x="18" y="10"/>
                      <a:pt x="18" y="10"/>
                    </a:cubicBezTo>
                    <a:cubicBezTo>
                      <a:pt x="18" y="8"/>
                      <a:pt x="17" y="5"/>
                      <a:pt x="16" y="4"/>
                    </a:cubicBezTo>
                    <a:cubicBezTo>
                      <a:pt x="15" y="0"/>
                      <a:pt x="15" y="0"/>
                      <a:pt x="15" y="0"/>
                    </a:cubicBezTo>
                    <a:cubicBezTo>
                      <a:pt x="15" y="0"/>
                      <a:pt x="15" y="0"/>
                      <a:pt x="1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46" name="Freeform 1293"/>
              <p:cNvSpPr>
                <a:spLocks/>
              </p:cNvSpPr>
              <p:nvPr/>
            </p:nvSpPr>
            <p:spPr bwMode="auto">
              <a:xfrm>
                <a:off x="2104" y="2844"/>
                <a:ext cx="108" cy="143"/>
              </a:xfrm>
              <a:custGeom>
                <a:avLst/>
                <a:gdLst>
                  <a:gd name="T0" fmla="*/ 22 w 113"/>
                  <a:gd name="T1" fmla="*/ 13 h 150"/>
                  <a:gd name="T2" fmla="*/ 21 w 113"/>
                  <a:gd name="T3" fmla="*/ 14 h 150"/>
                  <a:gd name="T4" fmla="*/ 21 w 113"/>
                  <a:gd name="T5" fmla="*/ 14 h 150"/>
                  <a:gd name="T6" fmla="*/ 21 w 113"/>
                  <a:gd name="T7" fmla="*/ 15 h 150"/>
                  <a:gd name="T8" fmla="*/ 20 w 113"/>
                  <a:gd name="T9" fmla="*/ 15 h 150"/>
                  <a:gd name="T10" fmla="*/ 20 w 113"/>
                  <a:gd name="T11" fmla="*/ 15 h 150"/>
                  <a:gd name="T12" fmla="*/ 26 w 113"/>
                  <a:gd name="T13" fmla="*/ 24 h 150"/>
                  <a:gd name="T14" fmla="*/ 30 w 113"/>
                  <a:gd name="T15" fmla="*/ 28 h 150"/>
                  <a:gd name="T16" fmla="*/ 33 w 113"/>
                  <a:gd name="T17" fmla="*/ 31 h 150"/>
                  <a:gd name="T18" fmla="*/ 56 w 113"/>
                  <a:gd name="T19" fmla="*/ 39 h 150"/>
                  <a:gd name="T20" fmla="*/ 71 w 113"/>
                  <a:gd name="T21" fmla="*/ 42 h 150"/>
                  <a:gd name="T22" fmla="*/ 78 w 113"/>
                  <a:gd name="T23" fmla="*/ 45 h 150"/>
                  <a:gd name="T24" fmla="*/ 76 w 113"/>
                  <a:gd name="T25" fmla="*/ 48 h 150"/>
                  <a:gd name="T26" fmla="*/ 47 w 113"/>
                  <a:gd name="T27" fmla="*/ 78 h 150"/>
                  <a:gd name="T28" fmla="*/ 39 w 113"/>
                  <a:gd name="T29" fmla="*/ 81 h 150"/>
                  <a:gd name="T30" fmla="*/ 37 w 113"/>
                  <a:gd name="T31" fmla="*/ 81 h 150"/>
                  <a:gd name="T32" fmla="*/ 33 w 113"/>
                  <a:gd name="T33" fmla="*/ 81 h 150"/>
                  <a:gd name="T34" fmla="*/ 23 w 113"/>
                  <a:gd name="T35" fmla="*/ 86 h 150"/>
                  <a:gd name="T36" fmla="*/ 18 w 113"/>
                  <a:gd name="T37" fmla="*/ 89 h 150"/>
                  <a:gd name="T38" fmla="*/ 18 w 113"/>
                  <a:gd name="T39" fmla="*/ 89 h 150"/>
                  <a:gd name="T40" fmla="*/ 16 w 113"/>
                  <a:gd name="T41" fmla="*/ 89 h 150"/>
                  <a:gd name="T42" fmla="*/ 16 w 113"/>
                  <a:gd name="T43" fmla="*/ 89 h 150"/>
                  <a:gd name="T44" fmla="*/ 14 w 113"/>
                  <a:gd name="T45" fmla="*/ 89 h 150"/>
                  <a:gd name="T46" fmla="*/ 13 w 113"/>
                  <a:gd name="T47" fmla="*/ 89 h 150"/>
                  <a:gd name="T48" fmla="*/ 12 w 113"/>
                  <a:gd name="T49" fmla="*/ 90 h 150"/>
                  <a:gd name="T50" fmla="*/ 11 w 113"/>
                  <a:gd name="T51" fmla="*/ 90 h 150"/>
                  <a:gd name="T52" fmla="*/ 10 w 113"/>
                  <a:gd name="T53" fmla="*/ 90 h 150"/>
                  <a:gd name="T54" fmla="*/ 5 w 113"/>
                  <a:gd name="T55" fmla="*/ 97 h 150"/>
                  <a:gd name="T56" fmla="*/ 0 w 113"/>
                  <a:gd name="T57" fmla="*/ 105 h 150"/>
                  <a:gd name="T58" fmla="*/ 1 w 113"/>
                  <a:gd name="T59" fmla="*/ 144 h 150"/>
                  <a:gd name="T60" fmla="*/ 5 w 113"/>
                  <a:gd name="T61" fmla="*/ 150 h 150"/>
                  <a:gd name="T62" fmla="*/ 19 w 113"/>
                  <a:gd name="T63" fmla="*/ 135 h 150"/>
                  <a:gd name="T64" fmla="*/ 28 w 113"/>
                  <a:gd name="T65" fmla="*/ 126 h 150"/>
                  <a:gd name="T66" fmla="*/ 48 w 113"/>
                  <a:gd name="T67" fmla="*/ 110 h 150"/>
                  <a:gd name="T68" fmla="*/ 76 w 113"/>
                  <a:gd name="T69" fmla="*/ 83 h 150"/>
                  <a:gd name="T70" fmla="*/ 88 w 113"/>
                  <a:gd name="T71" fmla="*/ 63 h 150"/>
                  <a:gd name="T72" fmla="*/ 99 w 113"/>
                  <a:gd name="T73" fmla="*/ 45 h 150"/>
                  <a:gd name="T74" fmla="*/ 109 w 113"/>
                  <a:gd name="T75" fmla="*/ 24 h 150"/>
                  <a:gd name="T76" fmla="*/ 110 w 113"/>
                  <a:gd name="T77" fmla="*/ 15 h 150"/>
                  <a:gd name="T78" fmla="*/ 113 w 113"/>
                  <a:gd name="T79" fmla="*/ 4 h 150"/>
                  <a:gd name="T80" fmla="*/ 112 w 113"/>
                  <a:gd name="T81" fmla="*/ 0 h 150"/>
                  <a:gd name="T82" fmla="*/ 109 w 113"/>
                  <a:gd name="T83" fmla="*/ 1 h 150"/>
                  <a:gd name="T84" fmla="*/ 82 w 113"/>
                  <a:gd name="T85" fmla="*/ 9 h 150"/>
                  <a:gd name="T86" fmla="*/ 65 w 113"/>
                  <a:gd name="T87" fmla="*/ 13 h 150"/>
                  <a:gd name="T88" fmla="*/ 59 w 113"/>
                  <a:gd name="T89" fmla="*/ 15 h 150"/>
                  <a:gd name="T90" fmla="*/ 57 w 113"/>
                  <a:gd name="T91" fmla="*/ 15 h 150"/>
                  <a:gd name="T92" fmla="*/ 54 w 113"/>
                  <a:gd name="T93" fmla="*/ 15 h 150"/>
                  <a:gd name="T94" fmla="*/ 51 w 113"/>
                  <a:gd name="T95" fmla="*/ 15 h 150"/>
                  <a:gd name="T96" fmla="*/ 39 w 113"/>
                  <a:gd name="T97" fmla="*/ 20 h 150"/>
                  <a:gd name="T98" fmla="*/ 29 w 113"/>
                  <a:gd name="T99" fmla="*/ 13 h 150"/>
                  <a:gd name="T100" fmla="*/ 25 w 113"/>
                  <a:gd name="T101" fmla="*/ 9 h 150"/>
                  <a:gd name="T102" fmla="*/ 24 w 113"/>
                  <a:gd name="T103" fmla="*/ 10 h 150"/>
                  <a:gd name="T104" fmla="*/ 24 w 113"/>
                  <a:gd name="T105" fmla="*/ 10 h 150"/>
                  <a:gd name="T106" fmla="*/ 22 w 113"/>
                  <a:gd name="T107" fmla="*/ 13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3" h="150">
                    <a:moveTo>
                      <a:pt x="22" y="13"/>
                    </a:moveTo>
                    <a:cubicBezTo>
                      <a:pt x="22" y="13"/>
                      <a:pt x="21" y="13"/>
                      <a:pt x="21" y="14"/>
                    </a:cubicBezTo>
                    <a:cubicBezTo>
                      <a:pt x="21" y="14"/>
                      <a:pt x="21" y="14"/>
                      <a:pt x="21" y="14"/>
                    </a:cubicBezTo>
                    <a:cubicBezTo>
                      <a:pt x="21" y="14"/>
                      <a:pt x="21" y="15"/>
                      <a:pt x="21" y="15"/>
                    </a:cubicBezTo>
                    <a:cubicBezTo>
                      <a:pt x="21" y="15"/>
                      <a:pt x="20" y="15"/>
                      <a:pt x="20" y="15"/>
                    </a:cubicBezTo>
                    <a:cubicBezTo>
                      <a:pt x="20" y="15"/>
                      <a:pt x="20" y="15"/>
                      <a:pt x="20" y="15"/>
                    </a:cubicBezTo>
                    <a:cubicBezTo>
                      <a:pt x="22" y="18"/>
                      <a:pt x="25" y="24"/>
                      <a:pt x="26" y="24"/>
                    </a:cubicBezTo>
                    <a:cubicBezTo>
                      <a:pt x="28" y="25"/>
                      <a:pt x="29" y="26"/>
                      <a:pt x="30" y="28"/>
                    </a:cubicBezTo>
                    <a:cubicBezTo>
                      <a:pt x="31" y="29"/>
                      <a:pt x="33" y="31"/>
                      <a:pt x="33" y="31"/>
                    </a:cubicBezTo>
                    <a:cubicBezTo>
                      <a:pt x="36" y="32"/>
                      <a:pt x="48" y="36"/>
                      <a:pt x="56" y="39"/>
                    </a:cubicBezTo>
                    <a:cubicBezTo>
                      <a:pt x="65" y="42"/>
                      <a:pt x="70" y="42"/>
                      <a:pt x="71" y="42"/>
                    </a:cubicBezTo>
                    <a:cubicBezTo>
                      <a:pt x="73" y="42"/>
                      <a:pt x="77" y="43"/>
                      <a:pt x="78" y="45"/>
                    </a:cubicBezTo>
                    <a:cubicBezTo>
                      <a:pt x="78" y="46"/>
                      <a:pt x="78" y="47"/>
                      <a:pt x="76" y="48"/>
                    </a:cubicBezTo>
                    <a:cubicBezTo>
                      <a:pt x="74" y="50"/>
                      <a:pt x="50" y="74"/>
                      <a:pt x="47" y="78"/>
                    </a:cubicBezTo>
                    <a:cubicBezTo>
                      <a:pt x="44" y="81"/>
                      <a:pt x="42" y="81"/>
                      <a:pt x="39" y="81"/>
                    </a:cubicBezTo>
                    <a:cubicBezTo>
                      <a:pt x="39" y="81"/>
                      <a:pt x="38" y="81"/>
                      <a:pt x="37" y="81"/>
                    </a:cubicBezTo>
                    <a:cubicBezTo>
                      <a:pt x="36" y="81"/>
                      <a:pt x="34" y="81"/>
                      <a:pt x="33" y="81"/>
                    </a:cubicBezTo>
                    <a:cubicBezTo>
                      <a:pt x="29" y="81"/>
                      <a:pt x="25" y="84"/>
                      <a:pt x="23" y="86"/>
                    </a:cubicBezTo>
                    <a:cubicBezTo>
                      <a:pt x="21" y="88"/>
                      <a:pt x="19" y="89"/>
                      <a:pt x="18" y="89"/>
                    </a:cubicBezTo>
                    <a:cubicBezTo>
                      <a:pt x="18" y="89"/>
                      <a:pt x="18" y="89"/>
                      <a:pt x="18" y="89"/>
                    </a:cubicBezTo>
                    <a:cubicBezTo>
                      <a:pt x="17" y="89"/>
                      <a:pt x="17" y="89"/>
                      <a:pt x="16" y="89"/>
                    </a:cubicBezTo>
                    <a:cubicBezTo>
                      <a:pt x="16" y="89"/>
                      <a:pt x="16" y="89"/>
                      <a:pt x="16" y="89"/>
                    </a:cubicBezTo>
                    <a:cubicBezTo>
                      <a:pt x="15" y="89"/>
                      <a:pt x="15" y="89"/>
                      <a:pt x="14" y="89"/>
                    </a:cubicBezTo>
                    <a:cubicBezTo>
                      <a:pt x="14" y="89"/>
                      <a:pt x="14" y="89"/>
                      <a:pt x="13" y="89"/>
                    </a:cubicBezTo>
                    <a:cubicBezTo>
                      <a:pt x="13" y="90"/>
                      <a:pt x="13" y="90"/>
                      <a:pt x="12" y="90"/>
                    </a:cubicBezTo>
                    <a:cubicBezTo>
                      <a:pt x="12" y="90"/>
                      <a:pt x="11" y="90"/>
                      <a:pt x="11" y="90"/>
                    </a:cubicBezTo>
                    <a:cubicBezTo>
                      <a:pt x="11" y="90"/>
                      <a:pt x="10" y="90"/>
                      <a:pt x="10" y="90"/>
                    </a:cubicBezTo>
                    <a:cubicBezTo>
                      <a:pt x="5" y="97"/>
                      <a:pt x="5" y="97"/>
                      <a:pt x="5" y="97"/>
                    </a:cubicBezTo>
                    <a:cubicBezTo>
                      <a:pt x="0" y="105"/>
                      <a:pt x="0" y="105"/>
                      <a:pt x="0" y="105"/>
                    </a:cubicBezTo>
                    <a:cubicBezTo>
                      <a:pt x="1" y="144"/>
                      <a:pt x="1" y="144"/>
                      <a:pt x="1" y="144"/>
                    </a:cubicBezTo>
                    <a:cubicBezTo>
                      <a:pt x="5" y="150"/>
                      <a:pt x="5" y="150"/>
                      <a:pt x="5" y="150"/>
                    </a:cubicBezTo>
                    <a:cubicBezTo>
                      <a:pt x="8" y="146"/>
                      <a:pt x="13" y="141"/>
                      <a:pt x="19" y="135"/>
                    </a:cubicBezTo>
                    <a:cubicBezTo>
                      <a:pt x="22" y="132"/>
                      <a:pt x="25" y="129"/>
                      <a:pt x="28" y="126"/>
                    </a:cubicBezTo>
                    <a:cubicBezTo>
                      <a:pt x="38" y="116"/>
                      <a:pt x="43" y="113"/>
                      <a:pt x="48" y="110"/>
                    </a:cubicBezTo>
                    <a:cubicBezTo>
                      <a:pt x="53" y="108"/>
                      <a:pt x="66" y="95"/>
                      <a:pt x="76" y="83"/>
                    </a:cubicBezTo>
                    <a:cubicBezTo>
                      <a:pt x="81" y="77"/>
                      <a:pt x="87" y="68"/>
                      <a:pt x="88" y="63"/>
                    </a:cubicBezTo>
                    <a:cubicBezTo>
                      <a:pt x="89" y="58"/>
                      <a:pt x="94" y="51"/>
                      <a:pt x="99" y="45"/>
                    </a:cubicBezTo>
                    <a:cubicBezTo>
                      <a:pt x="103" y="40"/>
                      <a:pt x="109" y="27"/>
                      <a:pt x="109" y="24"/>
                    </a:cubicBezTo>
                    <a:cubicBezTo>
                      <a:pt x="109" y="22"/>
                      <a:pt x="109" y="19"/>
                      <a:pt x="110" y="15"/>
                    </a:cubicBezTo>
                    <a:cubicBezTo>
                      <a:pt x="111" y="12"/>
                      <a:pt x="112" y="8"/>
                      <a:pt x="113" y="4"/>
                    </a:cubicBezTo>
                    <a:cubicBezTo>
                      <a:pt x="113" y="2"/>
                      <a:pt x="112" y="1"/>
                      <a:pt x="112" y="0"/>
                    </a:cubicBezTo>
                    <a:cubicBezTo>
                      <a:pt x="111" y="0"/>
                      <a:pt x="110" y="0"/>
                      <a:pt x="109" y="1"/>
                    </a:cubicBezTo>
                    <a:cubicBezTo>
                      <a:pt x="106" y="7"/>
                      <a:pt x="89" y="9"/>
                      <a:pt x="82" y="9"/>
                    </a:cubicBezTo>
                    <a:cubicBezTo>
                      <a:pt x="74" y="9"/>
                      <a:pt x="68" y="10"/>
                      <a:pt x="65" y="13"/>
                    </a:cubicBezTo>
                    <a:cubicBezTo>
                      <a:pt x="64" y="15"/>
                      <a:pt x="61" y="15"/>
                      <a:pt x="59" y="15"/>
                    </a:cubicBezTo>
                    <a:cubicBezTo>
                      <a:pt x="58" y="15"/>
                      <a:pt x="57" y="15"/>
                      <a:pt x="57" y="15"/>
                    </a:cubicBezTo>
                    <a:cubicBezTo>
                      <a:pt x="56" y="15"/>
                      <a:pt x="55" y="15"/>
                      <a:pt x="54" y="15"/>
                    </a:cubicBezTo>
                    <a:cubicBezTo>
                      <a:pt x="52" y="15"/>
                      <a:pt x="51" y="15"/>
                      <a:pt x="51" y="15"/>
                    </a:cubicBezTo>
                    <a:cubicBezTo>
                      <a:pt x="49" y="18"/>
                      <a:pt x="44" y="20"/>
                      <a:pt x="39" y="20"/>
                    </a:cubicBezTo>
                    <a:cubicBezTo>
                      <a:pt x="34" y="20"/>
                      <a:pt x="31" y="17"/>
                      <a:pt x="29" y="13"/>
                    </a:cubicBezTo>
                    <a:cubicBezTo>
                      <a:pt x="28" y="11"/>
                      <a:pt x="27" y="10"/>
                      <a:pt x="25" y="9"/>
                    </a:cubicBezTo>
                    <a:cubicBezTo>
                      <a:pt x="25" y="9"/>
                      <a:pt x="25" y="9"/>
                      <a:pt x="24" y="10"/>
                    </a:cubicBezTo>
                    <a:cubicBezTo>
                      <a:pt x="24" y="10"/>
                      <a:pt x="24" y="10"/>
                      <a:pt x="24" y="10"/>
                    </a:cubicBezTo>
                    <a:cubicBezTo>
                      <a:pt x="23" y="11"/>
                      <a:pt x="22" y="12"/>
                      <a:pt x="2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47" name="Freeform 1294"/>
              <p:cNvSpPr>
                <a:spLocks/>
              </p:cNvSpPr>
              <p:nvPr/>
            </p:nvSpPr>
            <p:spPr bwMode="auto">
              <a:xfrm>
                <a:off x="1534" y="2568"/>
                <a:ext cx="119" cy="96"/>
              </a:xfrm>
              <a:custGeom>
                <a:avLst/>
                <a:gdLst>
                  <a:gd name="T0" fmla="*/ 40 w 125"/>
                  <a:gd name="T1" fmla="*/ 94 h 100"/>
                  <a:gd name="T2" fmla="*/ 40 w 125"/>
                  <a:gd name="T3" fmla="*/ 92 h 100"/>
                  <a:gd name="T4" fmla="*/ 40 w 125"/>
                  <a:gd name="T5" fmla="*/ 91 h 100"/>
                  <a:gd name="T6" fmla="*/ 40 w 125"/>
                  <a:gd name="T7" fmla="*/ 90 h 100"/>
                  <a:gd name="T8" fmla="*/ 40 w 125"/>
                  <a:gd name="T9" fmla="*/ 90 h 100"/>
                  <a:gd name="T10" fmla="*/ 59 w 125"/>
                  <a:gd name="T11" fmla="*/ 77 h 100"/>
                  <a:gd name="T12" fmla="*/ 64 w 125"/>
                  <a:gd name="T13" fmla="*/ 76 h 100"/>
                  <a:gd name="T14" fmla="*/ 73 w 125"/>
                  <a:gd name="T15" fmla="*/ 72 h 100"/>
                  <a:gd name="T16" fmla="*/ 81 w 125"/>
                  <a:gd name="T17" fmla="*/ 67 h 100"/>
                  <a:gd name="T18" fmla="*/ 91 w 125"/>
                  <a:gd name="T19" fmla="*/ 62 h 100"/>
                  <a:gd name="T20" fmla="*/ 96 w 125"/>
                  <a:gd name="T21" fmla="*/ 59 h 100"/>
                  <a:gd name="T22" fmla="*/ 96 w 125"/>
                  <a:gd name="T23" fmla="*/ 54 h 100"/>
                  <a:gd name="T24" fmla="*/ 100 w 125"/>
                  <a:gd name="T25" fmla="*/ 49 h 100"/>
                  <a:gd name="T26" fmla="*/ 106 w 125"/>
                  <a:gd name="T27" fmla="*/ 47 h 100"/>
                  <a:gd name="T28" fmla="*/ 122 w 125"/>
                  <a:gd name="T29" fmla="*/ 44 h 100"/>
                  <a:gd name="T30" fmla="*/ 125 w 125"/>
                  <a:gd name="T31" fmla="*/ 42 h 100"/>
                  <a:gd name="T32" fmla="*/ 120 w 125"/>
                  <a:gd name="T33" fmla="*/ 28 h 100"/>
                  <a:gd name="T34" fmla="*/ 117 w 125"/>
                  <a:gd name="T35" fmla="*/ 14 h 100"/>
                  <a:gd name="T36" fmla="*/ 116 w 125"/>
                  <a:gd name="T37" fmla="*/ 12 h 100"/>
                  <a:gd name="T38" fmla="*/ 116 w 125"/>
                  <a:gd name="T39" fmla="*/ 11 h 100"/>
                  <a:gd name="T40" fmla="*/ 104 w 125"/>
                  <a:gd name="T41" fmla="*/ 8 h 100"/>
                  <a:gd name="T42" fmla="*/ 99 w 125"/>
                  <a:gd name="T43" fmla="*/ 8 h 100"/>
                  <a:gd name="T44" fmla="*/ 83 w 125"/>
                  <a:gd name="T45" fmla="*/ 5 h 100"/>
                  <a:gd name="T46" fmla="*/ 75 w 125"/>
                  <a:gd name="T47" fmla="*/ 1 h 100"/>
                  <a:gd name="T48" fmla="*/ 64 w 125"/>
                  <a:gd name="T49" fmla="*/ 23 h 100"/>
                  <a:gd name="T50" fmla="*/ 41 w 125"/>
                  <a:gd name="T51" fmla="*/ 36 h 100"/>
                  <a:gd name="T52" fmla="*/ 35 w 125"/>
                  <a:gd name="T53" fmla="*/ 45 h 100"/>
                  <a:gd name="T54" fmla="*/ 32 w 125"/>
                  <a:gd name="T55" fmla="*/ 67 h 100"/>
                  <a:gd name="T56" fmla="*/ 18 w 125"/>
                  <a:gd name="T57" fmla="*/ 88 h 100"/>
                  <a:gd name="T58" fmla="*/ 0 w 125"/>
                  <a:gd name="T59" fmla="*/ 99 h 100"/>
                  <a:gd name="T60" fmla="*/ 34 w 125"/>
                  <a:gd name="T61" fmla="*/ 99 h 100"/>
                  <a:gd name="T62" fmla="*/ 36 w 125"/>
                  <a:gd name="T63" fmla="*/ 99 h 100"/>
                  <a:gd name="T64" fmla="*/ 38 w 125"/>
                  <a:gd name="T65" fmla="*/ 100 h 100"/>
                  <a:gd name="T66" fmla="*/ 40 w 125"/>
                  <a:gd name="T67" fmla="*/ 100 h 100"/>
                  <a:gd name="T68" fmla="*/ 40 w 125"/>
                  <a:gd name="T69" fmla="*/ 9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5" h="100">
                    <a:moveTo>
                      <a:pt x="40" y="94"/>
                    </a:moveTo>
                    <a:cubicBezTo>
                      <a:pt x="40" y="94"/>
                      <a:pt x="40" y="94"/>
                      <a:pt x="40" y="94"/>
                    </a:cubicBezTo>
                    <a:cubicBezTo>
                      <a:pt x="40" y="93"/>
                      <a:pt x="40" y="93"/>
                      <a:pt x="40" y="93"/>
                    </a:cubicBezTo>
                    <a:cubicBezTo>
                      <a:pt x="40" y="92"/>
                      <a:pt x="40" y="92"/>
                      <a:pt x="40" y="92"/>
                    </a:cubicBezTo>
                    <a:cubicBezTo>
                      <a:pt x="40" y="92"/>
                      <a:pt x="40" y="92"/>
                      <a:pt x="40" y="92"/>
                    </a:cubicBezTo>
                    <a:cubicBezTo>
                      <a:pt x="40" y="91"/>
                      <a:pt x="40" y="91"/>
                      <a:pt x="40" y="91"/>
                    </a:cubicBezTo>
                    <a:cubicBezTo>
                      <a:pt x="40" y="91"/>
                      <a:pt x="40" y="91"/>
                      <a:pt x="40" y="91"/>
                    </a:cubicBezTo>
                    <a:cubicBezTo>
                      <a:pt x="40" y="91"/>
                      <a:pt x="40" y="91"/>
                      <a:pt x="40" y="90"/>
                    </a:cubicBezTo>
                    <a:cubicBezTo>
                      <a:pt x="40" y="90"/>
                      <a:pt x="40" y="90"/>
                      <a:pt x="40" y="90"/>
                    </a:cubicBezTo>
                    <a:cubicBezTo>
                      <a:pt x="40" y="90"/>
                      <a:pt x="40" y="90"/>
                      <a:pt x="40" y="90"/>
                    </a:cubicBezTo>
                    <a:cubicBezTo>
                      <a:pt x="40" y="90"/>
                      <a:pt x="40" y="90"/>
                      <a:pt x="40" y="90"/>
                    </a:cubicBezTo>
                    <a:cubicBezTo>
                      <a:pt x="40" y="89"/>
                      <a:pt x="40" y="87"/>
                      <a:pt x="59" y="77"/>
                    </a:cubicBezTo>
                    <a:cubicBezTo>
                      <a:pt x="60" y="76"/>
                      <a:pt x="61" y="76"/>
                      <a:pt x="63" y="76"/>
                    </a:cubicBezTo>
                    <a:cubicBezTo>
                      <a:pt x="64" y="76"/>
                      <a:pt x="64" y="76"/>
                      <a:pt x="64" y="76"/>
                    </a:cubicBezTo>
                    <a:cubicBezTo>
                      <a:pt x="65" y="76"/>
                      <a:pt x="65" y="76"/>
                      <a:pt x="65" y="76"/>
                    </a:cubicBezTo>
                    <a:cubicBezTo>
                      <a:pt x="65" y="72"/>
                      <a:pt x="70" y="72"/>
                      <a:pt x="73" y="72"/>
                    </a:cubicBezTo>
                    <a:cubicBezTo>
                      <a:pt x="74" y="72"/>
                      <a:pt x="76" y="72"/>
                      <a:pt x="77" y="72"/>
                    </a:cubicBezTo>
                    <a:cubicBezTo>
                      <a:pt x="79" y="72"/>
                      <a:pt x="81" y="70"/>
                      <a:pt x="81" y="67"/>
                    </a:cubicBezTo>
                    <a:cubicBezTo>
                      <a:pt x="81" y="63"/>
                      <a:pt x="86" y="63"/>
                      <a:pt x="89" y="63"/>
                    </a:cubicBezTo>
                    <a:cubicBezTo>
                      <a:pt x="90" y="63"/>
                      <a:pt x="90" y="63"/>
                      <a:pt x="91" y="62"/>
                    </a:cubicBezTo>
                    <a:cubicBezTo>
                      <a:pt x="92" y="62"/>
                      <a:pt x="92" y="62"/>
                      <a:pt x="93" y="61"/>
                    </a:cubicBezTo>
                    <a:cubicBezTo>
                      <a:pt x="93" y="61"/>
                      <a:pt x="94" y="59"/>
                      <a:pt x="96" y="59"/>
                    </a:cubicBezTo>
                    <a:cubicBezTo>
                      <a:pt x="96" y="59"/>
                      <a:pt x="96" y="58"/>
                      <a:pt x="96" y="57"/>
                    </a:cubicBezTo>
                    <a:cubicBezTo>
                      <a:pt x="96" y="56"/>
                      <a:pt x="96" y="55"/>
                      <a:pt x="96" y="54"/>
                    </a:cubicBezTo>
                    <a:cubicBezTo>
                      <a:pt x="96" y="52"/>
                      <a:pt x="96" y="49"/>
                      <a:pt x="99" y="49"/>
                    </a:cubicBezTo>
                    <a:cubicBezTo>
                      <a:pt x="100" y="49"/>
                      <a:pt x="100" y="49"/>
                      <a:pt x="100" y="49"/>
                    </a:cubicBezTo>
                    <a:cubicBezTo>
                      <a:pt x="101" y="49"/>
                      <a:pt x="101" y="49"/>
                      <a:pt x="102" y="49"/>
                    </a:cubicBezTo>
                    <a:cubicBezTo>
                      <a:pt x="104" y="49"/>
                      <a:pt x="106" y="48"/>
                      <a:pt x="106" y="47"/>
                    </a:cubicBezTo>
                    <a:cubicBezTo>
                      <a:pt x="106" y="44"/>
                      <a:pt x="111" y="44"/>
                      <a:pt x="114" y="44"/>
                    </a:cubicBezTo>
                    <a:cubicBezTo>
                      <a:pt x="117" y="44"/>
                      <a:pt x="120" y="44"/>
                      <a:pt x="122" y="44"/>
                    </a:cubicBezTo>
                    <a:cubicBezTo>
                      <a:pt x="123" y="44"/>
                      <a:pt x="124" y="44"/>
                      <a:pt x="125" y="44"/>
                    </a:cubicBezTo>
                    <a:cubicBezTo>
                      <a:pt x="125" y="44"/>
                      <a:pt x="125" y="43"/>
                      <a:pt x="125" y="42"/>
                    </a:cubicBezTo>
                    <a:cubicBezTo>
                      <a:pt x="125" y="40"/>
                      <a:pt x="123" y="37"/>
                      <a:pt x="122" y="36"/>
                    </a:cubicBezTo>
                    <a:cubicBezTo>
                      <a:pt x="119" y="36"/>
                      <a:pt x="120" y="32"/>
                      <a:pt x="120" y="28"/>
                    </a:cubicBezTo>
                    <a:cubicBezTo>
                      <a:pt x="120" y="27"/>
                      <a:pt x="120" y="25"/>
                      <a:pt x="120" y="24"/>
                    </a:cubicBezTo>
                    <a:cubicBezTo>
                      <a:pt x="120" y="19"/>
                      <a:pt x="119" y="16"/>
                      <a:pt x="117" y="14"/>
                    </a:cubicBezTo>
                    <a:cubicBezTo>
                      <a:pt x="117" y="13"/>
                      <a:pt x="117" y="13"/>
                      <a:pt x="117" y="12"/>
                    </a:cubicBezTo>
                    <a:cubicBezTo>
                      <a:pt x="117" y="12"/>
                      <a:pt x="116" y="12"/>
                      <a:pt x="116" y="12"/>
                    </a:cubicBezTo>
                    <a:cubicBezTo>
                      <a:pt x="116" y="12"/>
                      <a:pt x="116" y="11"/>
                      <a:pt x="116" y="11"/>
                    </a:cubicBezTo>
                    <a:cubicBezTo>
                      <a:pt x="116" y="11"/>
                      <a:pt x="116" y="11"/>
                      <a:pt x="116" y="11"/>
                    </a:cubicBezTo>
                    <a:cubicBezTo>
                      <a:pt x="114" y="11"/>
                      <a:pt x="112" y="10"/>
                      <a:pt x="110" y="9"/>
                    </a:cubicBezTo>
                    <a:cubicBezTo>
                      <a:pt x="108" y="9"/>
                      <a:pt x="106" y="8"/>
                      <a:pt x="104" y="8"/>
                    </a:cubicBezTo>
                    <a:cubicBezTo>
                      <a:pt x="103" y="8"/>
                      <a:pt x="103" y="8"/>
                      <a:pt x="103" y="8"/>
                    </a:cubicBezTo>
                    <a:cubicBezTo>
                      <a:pt x="102" y="8"/>
                      <a:pt x="100" y="8"/>
                      <a:pt x="99" y="8"/>
                    </a:cubicBezTo>
                    <a:cubicBezTo>
                      <a:pt x="97" y="8"/>
                      <a:pt x="95" y="9"/>
                      <a:pt x="93" y="9"/>
                    </a:cubicBezTo>
                    <a:cubicBezTo>
                      <a:pt x="90" y="9"/>
                      <a:pt x="86" y="8"/>
                      <a:pt x="83" y="5"/>
                    </a:cubicBezTo>
                    <a:cubicBezTo>
                      <a:pt x="80" y="2"/>
                      <a:pt x="78" y="0"/>
                      <a:pt x="77" y="0"/>
                    </a:cubicBezTo>
                    <a:cubicBezTo>
                      <a:pt x="76" y="0"/>
                      <a:pt x="76" y="0"/>
                      <a:pt x="75" y="1"/>
                    </a:cubicBezTo>
                    <a:cubicBezTo>
                      <a:pt x="74" y="2"/>
                      <a:pt x="71" y="9"/>
                      <a:pt x="69" y="13"/>
                    </a:cubicBezTo>
                    <a:cubicBezTo>
                      <a:pt x="67" y="17"/>
                      <a:pt x="65" y="21"/>
                      <a:pt x="64" y="23"/>
                    </a:cubicBezTo>
                    <a:cubicBezTo>
                      <a:pt x="60" y="28"/>
                      <a:pt x="50" y="32"/>
                      <a:pt x="45" y="32"/>
                    </a:cubicBezTo>
                    <a:cubicBezTo>
                      <a:pt x="43" y="32"/>
                      <a:pt x="43" y="33"/>
                      <a:pt x="41" y="36"/>
                    </a:cubicBezTo>
                    <a:cubicBezTo>
                      <a:pt x="40" y="38"/>
                      <a:pt x="39" y="40"/>
                      <a:pt x="38" y="41"/>
                    </a:cubicBezTo>
                    <a:cubicBezTo>
                      <a:pt x="36" y="42"/>
                      <a:pt x="36" y="44"/>
                      <a:pt x="35" y="45"/>
                    </a:cubicBezTo>
                    <a:cubicBezTo>
                      <a:pt x="35" y="47"/>
                      <a:pt x="34" y="50"/>
                      <a:pt x="31" y="52"/>
                    </a:cubicBezTo>
                    <a:cubicBezTo>
                      <a:pt x="28" y="54"/>
                      <a:pt x="30" y="63"/>
                      <a:pt x="32" y="67"/>
                    </a:cubicBezTo>
                    <a:cubicBezTo>
                      <a:pt x="32" y="68"/>
                      <a:pt x="32" y="69"/>
                      <a:pt x="32" y="71"/>
                    </a:cubicBezTo>
                    <a:cubicBezTo>
                      <a:pt x="31" y="76"/>
                      <a:pt x="23" y="85"/>
                      <a:pt x="18" y="88"/>
                    </a:cubicBezTo>
                    <a:cubicBezTo>
                      <a:pt x="16" y="89"/>
                      <a:pt x="14" y="90"/>
                      <a:pt x="13" y="92"/>
                    </a:cubicBezTo>
                    <a:cubicBezTo>
                      <a:pt x="10" y="95"/>
                      <a:pt x="7" y="98"/>
                      <a:pt x="0" y="99"/>
                    </a:cubicBezTo>
                    <a:cubicBezTo>
                      <a:pt x="0" y="99"/>
                      <a:pt x="0" y="99"/>
                      <a:pt x="0" y="99"/>
                    </a:cubicBezTo>
                    <a:cubicBezTo>
                      <a:pt x="34" y="99"/>
                      <a:pt x="34" y="99"/>
                      <a:pt x="34" y="99"/>
                    </a:cubicBezTo>
                    <a:cubicBezTo>
                      <a:pt x="35" y="99"/>
                      <a:pt x="35" y="99"/>
                      <a:pt x="36" y="99"/>
                    </a:cubicBezTo>
                    <a:cubicBezTo>
                      <a:pt x="36" y="99"/>
                      <a:pt x="36" y="99"/>
                      <a:pt x="36" y="99"/>
                    </a:cubicBezTo>
                    <a:cubicBezTo>
                      <a:pt x="37" y="99"/>
                      <a:pt x="37" y="99"/>
                      <a:pt x="38" y="99"/>
                    </a:cubicBezTo>
                    <a:cubicBezTo>
                      <a:pt x="38" y="99"/>
                      <a:pt x="38" y="99"/>
                      <a:pt x="38" y="100"/>
                    </a:cubicBezTo>
                    <a:cubicBezTo>
                      <a:pt x="38" y="100"/>
                      <a:pt x="39" y="100"/>
                      <a:pt x="39" y="100"/>
                    </a:cubicBezTo>
                    <a:cubicBezTo>
                      <a:pt x="39" y="100"/>
                      <a:pt x="39" y="100"/>
                      <a:pt x="40" y="100"/>
                    </a:cubicBezTo>
                    <a:cubicBezTo>
                      <a:pt x="40" y="100"/>
                      <a:pt x="40" y="100"/>
                      <a:pt x="40" y="100"/>
                    </a:cubicBezTo>
                    <a:cubicBezTo>
                      <a:pt x="40" y="97"/>
                      <a:pt x="40" y="95"/>
                      <a:pt x="40"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48" name="Freeform 1295"/>
              <p:cNvSpPr>
                <a:spLocks/>
              </p:cNvSpPr>
              <p:nvPr/>
            </p:nvSpPr>
            <p:spPr bwMode="auto">
              <a:xfrm>
                <a:off x="1751" y="2550"/>
                <a:ext cx="40" cy="81"/>
              </a:xfrm>
              <a:custGeom>
                <a:avLst/>
                <a:gdLst>
                  <a:gd name="T0" fmla="*/ 25 w 42"/>
                  <a:gd name="T1" fmla="*/ 85 h 85"/>
                  <a:gd name="T2" fmla="*/ 26 w 42"/>
                  <a:gd name="T3" fmla="*/ 83 h 85"/>
                  <a:gd name="T4" fmla="*/ 29 w 42"/>
                  <a:gd name="T5" fmla="*/ 69 h 85"/>
                  <a:gd name="T6" fmla="*/ 39 w 42"/>
                  <a:gd name="T7" fmla="*/ 60 h 85"/>
                  <a:gd name="T8" fmla="*/ 42 w 42"/>
                  <a:gd name="T9" fmla="*/ 59 h 85"/>
                  <a:gd name="T10" fmla="*/ 42 w 42"/>
                  <a:gd name="T11" fmla="*/ 57 h 85"/>
                  <a:gd name="T12" fmla="*/ 42 w 42"/>
                  <a:gd name="T13" fmla="*/ 54 h 85"/>
                  <a:gd name="T14" fmla="*/ 37 w 42"/>
                  <a:gd name="T15" fmla="*/ 46 h 85"/>
                  <a:gd name="T16" fmla="*/ 30 w 42"/>
                  <a:gd name="T17" fmla="*/ 34 h 85"/>
                  <a:gd name="T18" fmla="*/ 37 w 42"/>
                  <a:gd name="T19" fmla="*/ 25 h 85"/>
                  <a:gd name="T20" fmla="*/ 31 w 42"/>
                  <a:gd name="T21" fmla="*/ 14 h 85"/>
                  <a:gd name="T22" fmla="*/ 36 w 42"/>
                  <a:gd name="T23" fmla="*/ 6 h 85"/>
                  <a:gd name="T24" fmla="*/ 34 w 42"/>
                  <a:gd name="T25" fmla="*/ 7 h 85"/>
                  <a:gd name="T26" fmla="*/ 24 w 42"/>
                  <a:gd name="T27" fmla="*/ 0 h 85"/>
                  <a:gd name="T28" fmla="*/ 11 w 42"/>
                  <a:gd name="T29" fmla="*/ 5 h 85"/>
                  <a:gd name="T30" fmla="*/ 11 w 42"/>
                  <a:gd name="T31" fmla="*/ 8 h 85"/>
                  <a:gd name="T32" fmla="*/ 11 w 42"/>
                  <a:gd name="T33" fmla="*/ 11 h 85"/>
                  <a:gd name="T34" fmla="*/ 10 w 42"/>
                  <a:gd name="T35" fmla="*/ 14 h 85"/>
                  <a:gd name="T36" fmla="*/ 10 w 42"/>
                  <a:gd name="T37" fmla="*/ 16 h 85"/>
                  <a:gd name="T38" fmla="*/ 11 w 42"/>
                  <a:gd name="T39" fmla="*/ 17 h 85"/>
                  <a:gd name="T40" fmla="*/ 11 w 42"/>
                  <a:gd name="T41" fmla="*/ 18 h 85"/>
                  <a:gd name="T42" fmla="*/ 11 w 42"/>
                  <a:gd name="T43" fmla="*/ 19 h 85"/>
                  <a:gd name="T44" fmla="*/ 12 w 42"/>
                  <a:gd name="T45" fmla="*/ 27 h 85"/>
                  <a:gd name="T46" fmla="*/ 4 w 42"/>
                  <a:gd name="T47" fmla="*/ 37 h 85"/>
                  <a:gd name="T48" fmla="*/ 4 w 42"/>
                  <a:gd name="T49" fmla="*/ 50 h 85"/>
                  <a:gd name="T50" fmla="*/ 13 w 42"/>
                  <a:gd name="T51" fmla="*/ 60 h 85"/>
                  <a:gd name="T52" fmla="*/ 19 w 42"/>
                  <a:gd name="T53" fmla="*/ 65 h 85"/>
                  <a:gd name="T54" fmla="*/ 19 w 42"/>
                  <a:gd name="T55" fmla="*/ 66 h 85"/>
                  <a:gd name="T56" fmla="*/ 20 w 42"/>
                  <a:gd name="T57" fmla="*/ 67 h 85"/>
                  <a:gd name="T58" fmla="*/ 20 w 42"/>
                  <a:gd name="T59" fmla="*/ 68 h 85"/>
                  <a:gd name="T60" fmla="*/ 21 w 42"/>
                  <a:gd name="T61" fmla="*/ 70 h 85"/>
                  <a:gd name="T62" fmla="*/ 21 w 42"/>
                  <a:gd name="T63" fmla="*/ 71 h 85"/>
                  <a:gd name="T64" fmla="*/ 22 w 42"/>
                  <a:gd name="T65" fmla="*/ 73 h 85"/>
                  <a:gd name="T66" fmla="*/ 22 w 42"/>
                  <a:gd name="T67" fmla="*/ 74 h 85"/>
                  <a:gd name="T68" fmla="*/ 22 w 42"/>
                  <a:gd name="T69" fmla="*/ 76 h 85"/>
                  <a:gd name="T70" fmla="*/ 23 w 42"/>
                  <a:gd name="T71" fmla="*/ 78 h 85"/>
                  <a:gd name="T72" fmla="*/ 23 w 42"/>
                  <a:gd name="T73" fmla="*/ 79 h 85"/>
                  <a:gd name="T74" fmla="*/ 23 w 42"/>
                  <a:gd name="T75" fmla="*/ 81 h 85"/>
                  <a:gd name="T76" fmla="*/ 24 w 42"/>
                  <a:gd name="T77" fmla="*/ 82 h 85"/>
                  <a:gd name="T78" fmla="*/ 24 w 42"/>
                  <a:gd name="T79" fmla="*/ 83 h 85"/>
                  <a:gd name="T80" fmla="*/ 24 w 42"/>
                  <a:gd name="T81" fmla="*/ 84 h 85"/>
                  <a:gd name="T82" fmla="*/ 24 w 42"/>
                  <a:gd name="T83"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2" h="85">
                    <a:moveTo>
                      <a:pt x="24" y="85"/>
                    </a:moveTo>
                    <a:cubicBezTo>
                      <a:pt x="24" y="85"/>
                      <a:pt x="25" y="85"/>
                      <a:pt x="25" y="85"/>
                    </a:cubicBezTo>
                    <a:cubicBezTo>
                      <a:pt x="25" y="85"/>
                      <a:pt x="25" y="84"/>
                      <a:pt x="25" y="84"/>
                    </a:cubicBezTo>
                    <a:cubicBezTo>
                      <a:pt x="26" y="84"/>
                      <a:pt x="26" y="84"/>
                      <a:pt x="26" y="83"/>
                    </a:cubicBezTo>
                    <a:cubicBezTo>
                      <a:pt x="27" y="81"/>
                      <a:pt x="28" y="77"/>
                      <a:pt x="28" y="76"/>
                    </a:cubicBezTo>
                    <a:cubicBezTo>
                      <a:pt x="27" y="74"/>
                      <a:pt x="27" y="71"/>
                      <a:pt x="29" y="69"/>
                    </a:cubicBezTo>
                    <a:cubicBezTo>
                      <a:pt x="30" y="68"/>
                      <a:pt x="31" y="67"/>
                      <a:pt x="32" y="66"/>
                    </a:cubicBezTo>
                    <a:cubicBezTo>
                      <a:pt x="36" y="62"/>
                      <a:pt x="38" y="61"/>
                      <a:pt x="39" y="60"/>
                    </a:cubicBezTo>
                    <a:cubicBezTo>
                      <a:pt x="39" y="60"/>
                      <a:pt x="40" y="60"/>
                      <a:pt x="40" y="60"/>
                    </a:cubicBezTo>
                    <a:cubicBezTo>
                      <a:pt x="42" y="60"/>
                      <a:pt x="42" y="60"/>
                      <a:pt x="42" y="59"/>
                    </a:cubicBezTo>
                    <a:cubicBezTo>
                      <a:pt x="42" y="58"/>
                      <a:pt x="42" y="58"/>
                      <a:pt x="42" y="57"/>
                    </a:cubicBezTo>
                    <a:cubicBezTo>
                      <a:pt x="42" y="57"/>
                      <a:pt x="42" y="57"/>
                      <a:pt x="42" y="57"/>
                    </a:cubicBezTo>
                    <a:cubicBezTo>
                      <a:pt x="42" y="56"/>
                      <a:pt x="42" y="55"/>
                      <a:pt x="42" y="54"/>
                    </a:cubicBezTo>
                    <a:cubicBezTo>
                      <a:pt x="42" y="54"/>
                      <a:pt x="42" y="54"/>
                      <a:pt x="42" y="54"/>
                    </a:cubicBezTo>
                    <a:cubicBezTo>
                      <a:pt x="40" y="52"/>
                      <a:pt x="38" y="50"/>
                      <a:pt x="38" y="48"/>
                    </a:cubicBezTo>
                    <a:cubicBezTo>
                      <a:pt x="38" y="47"/>
                      <a:pt x="37" y="46"/>
                      <a:pt x="37" y="46"/>
                    </a:cubicBezTo>
                    <a:cubicBezTo>
                      <a:pt x="34" y="49"/>
                      <a:pt x="26" y="46"/>
                      <a:pt x="25" y="41"/>
                    </a:cubicBezTo>
                    <a:cubicBezTo>
                      <a:pt x="24" y="37"/>
                      <a:pt x="27" y="35"/>
                      <a:pt x="30" y="34"/>
                    </a:cubicBezTo>
                    <a:cubicBezTo>
                      <a:pt x="31" y="33"/>
                      <a:pt x="33" y="32"/>
                      <a:pt x="34" y="31"/>
                    </a:cubicBezTo>
                    <a:cubicBezTo>
                      <a:pt x="36" y="29"/>
                      <a:pt x="37" y="27"/>
                      <a:pt x="37" y="25"/>
                    </a:cubicBezTo>
                    <a:cubicBezTo>
                      <a:pt x="37" y="22"/>
                      <a:pt x="36" y="20"/>
                      <a:pt x="35" y="19"/>
                    </a:cubicBezTo>
                    <a:cubicBezTo>
                      <a:pt x="33" y="17"/>
                      <a:pt x="32" y="16"/>
                      <a:pt x="31" y="14"/>
                    </a:cubicBezTo>
                    <a:cubicBezTo>
                      <a:pt x="31" y="11"/>
                      <a:pt x="33" y="9"/>
                      <a:pt x="35" y="7"/>
                    </a:cubicBezTo>
                    <a:cubicBezTo>
                      <a:pt x="36" y="7"/>
                      <a:pt x="36" y="7"/>
                      <a:pt x="36" y="6"/>
                    </a:cubicBezTo>
                    <a:cubicBezTo>
                      <a:pt x="37" y="6"/>
                      <a:pt x="37" y="6"/>
                      <a:pt x="37" y="6"/>
                    </a:cubicBezTo>
                    <a:cubicBezTo>
                      <a:pt x="36" y="6"/>
                      <a:pt x="35" y="7"/>
                      <a:pt x="34" y="7"/>
                    </a:cubicBezTo>
                    <a:cubicBezTo>
                      <a:pt x="33" y="7"/>
                      <a:pt x="30" y="6"/>
                      <a:pt x="29" y="2"/>
                    </a:cubicBezTo>
                    <a:cubicBezTo>
                      <a:pt x="29" y="1"/>
                      <a:pt x="27" y="0"/>
                      <a:pt x="24" y="0"/>
                    </a:cubicBezTo>
                    <a:cubicBezTo>
                      <a:pt x="21" y="0"/>
                      <a:pt x="18" y="1"/>
                      <a:pt x="17" y="2"/>
                    </a:cubicBezTo>
                    <a:cubicBezTo>
                      <a:pt x="16" y="4"/>
                      <a:pt x="14" y="4"/>
                      <a:pt x="11" y="5"/>
                    </a:cubicBezTo>
                    <a:cubicBezTo>
                      <a:pt x="11" y="5"/>
                      <a:pt x="11" y="6"/>
                      <a:pt x="11" y="6"/>
                    </a:cubicBezTo>
                    <a:cubicBezTo>
                      <a:pt x="11" y="7"/>
                      <a:pt x="11" y="7"/>
                      <a:pt x="11" y="8"/>
                    </a:cubicBezTo>
                    <a:cubicBezTo>
                      <a:pt x="11" y="8"/>
                      <a:pt x="11" y="9"/>
                      <a:pt x="11" y="10"/>
                    </a:cubicBezTo>
                    <a:cubicBezTo>
                      <a:pt x="11" y="10"/>
                      <a:pt x="11" y="11"/>
                      <a:pt x="11" y="11"/>
                    </a:cubicBezTo>
                    <a:cubicBezTo>
                      <a:pt x="11" y="12"/>
                      <a:pt x="10" y="12"/>
                      <a:pt x="10" y="13"/>
                    </a:cubicBezTo>
                    <a:cubicBezTo>
                      <a:pt x="10" y="13"/>
                      <a:pt x="10" y="13"/>
                      <a:pt x="10" y="14"/>
                    </a:cubicBezTo>
                    <a:cubicBezTo>
                      <a:pt x="10" y="14"/>
                      <a:pt x="10" y="14"/>
                      <a:pt x="10" y="15"/>
                    </a:cubicBezTo>
                    <a:cubicBezTo>
                      <a:pt x="10" y="15"/>
                      <a:pt x="10" y="15"/>
                      <a:pt x="10" y="16"/>
                    </a:cubicBezTo>
                    <a:cubicBezTo>
                      <a:pt x="10" y="16"/>
                      <a:pt x="10" y="16"/>
                      <a:pt x="10" y="17"/>
                    </a:cubicBezTo>
                    <a:cubicBezTo>
                      <a:pt x="10" y="17"/>
                      <a:pt x="10" y="17"/>
                      <a:pt x="11" y="17"/>
                    </a:cubicBezTo>
                    <a:cubicBezTo>
                      <a:pt x="11" y="17"/>
                      <a:pt x="11" y="18"/>
                      <a:pt x="11" y="18"/>
                    </a:cubicBezTo>
                    <a:cubicBezTo>
                      <a:pt x="11" y="18"/>
                      <a:pt x="11" y="18"/>
                      <a:pt x="11" y="18"/>
                    </a:cubicBezTo>
                    <a:cubicBezTo>
                      <a:pt x="11" y="18"/>
                      <a:pt x="11" y="18"/>
                      <a:pt x="11" y="19"/>
                    </a:cubicBezTo>
                    <a:cubicBezTo>
                      <a:pt x="11" y="19"/>
                      <a:pt x="11" y="19"/>
                      <a:pt x="11" y="19"/>
                    </a:cubicBezTo>
                    <a:cubicBezTo>
                      <a:pt x="11" y="19"/>
                      <a:pt x="11" y="19"/>
                      <a:pt x="11" y="19"/>
                    </a:cubicBezTo>
                    <a:cubicBezTo>
                      <a:pt x="12" y="21"/>
                      <a:pt x="13" y="24"/>
                      <a:pt x="12" y="27"/>
                    </a:cubicBezTo>
                    <a:cubicBezTo>
                      <a:pt x="11" y="30"/>
                      <a:pt x="9" y="33"/>
                      <a:pt x="7" y="34"/>
                    </a:cubicBezTo>
                    <a:cubicBezTo>
                      <a:pt x="6" y="34"/>
                      <a:pt x="5" y="36"/>
                      <a:pt x="4" y="37"/>
                    </a:cubicBezTo>
                    <a:cubicBezTo>
                      <a:pt x="3" y="39"/>
                      <a:pt x="2" y="41"/>
                      <a:pt x="0" y="41"/>
                    </a:cubicBezTo>
                    <a:cubicBezTo>
                      <a:pt x="0" y="43"/>
                      <a:pt x="2" y="49"/>
                      <a:pt x="4" y="50"/>
                    </a:cubicBezTo>
                    <a:cubicBezTo>
                      <a:pt x="10" y="52"/>
                      <a:pt x="10" y="56"/>
                      <a:pt x="10" y="59"/>
                    </a:cubicBezTo>
                    <a:cubicBezTo>
                      <a:pt x="11" y="59"/>
                      <a:pt x="12" y="60"/>
                      <a:pt x="13" y="60"/>
                    </a:cubicBezTo>
                    <a:cubicBezTo>
                      <a:pt x="15" y="62"/>
                      <a:pt x="17" y="63"/>
                      <a:pt x="18" y="64"/>
                    </a:cubicBezTo>
                    <a:cubicBezTo>
                      <a:pt x="18" y="65"/>
                      <a:pt x="19" y="65"/>
                      <a:pt x="19" y="65"/>
                    </a:cubicBezTo>
                    <a:cubicBezTo>
                      <a:pt x="19" y="65"/>
                      <a:pt x="19" y="65"/>
                      <a:pt x="19" y="65"/>
                    </a:cubicBezTo>
                    <a:cubicBezTo>
                      <a:pt x="19" y="66"/>
                      <a:pt x="19" y="66"/>
                      <a:pt x="19" y="66"/>
                    </a:cubicBezTo>
                    <a:cubicBezTo>
                      <a:pt x="19" y="66"/>
                      <a:pt x="19" y="66"/>
                      <a:pt x="19" y="66"/>
                    </a:cubicBezTo>
                    <a:cubicBezTo>
                      <a:pt x="20" y="67"/>
                      <a:pt x="20" y="67"/>
                      <a:pt x="20" y="67"/>
                    </a:cubicBezTo>
                    <a:cubicBezTo>
                      <a:pt x="20" y="67"/>
                      <a:pt x="20" y="67"/>
                      <a:pt x="20" y="67"/>
                    </a:cubicBezTo>
                    <a:cubicBezTo>
                      <a:pt x="20" y="68"/>
                      <a:pt x="20" y="68"/>
                      <a:pt x="20" y="68"/>
                    </a:cubicBezTo>
                    <a:cubicBezTo>
                      <a:pt x="20" y="68"/>
                      <a:pt x="20" y="69"/>
                      <a:pt x="20" y="69"/>
                    </a:cubicBezTo>
                    <a:cubicBezTo>
                      <a:pt x="20" y="69"/>
                      <a:pt x="21" y="69"/>
                      <a:pt x="21" y="70"/>
                    </a:cubicBezTo>
                    <a:cubicBezTo>
                      <a:pt x="21" y="70"/>
                      <a:pt x="21" y="70"/>
                      <a:pt x="21" y="70"/>
                    </a:cubicBezTo>
                    <a:cubicBezTo>
                      <a:pt x="21" y="70"/>
                      <a:pt x="21" y="71"/>
                      <a:pt x="21" y="71"/>
                    </a:cubicBezTo>
                    <a:cubicBezTo>
                      <a:pt x="21" y="71"/>
                      <a:pt x="21" y="71"/>
                      <a:pt x="21" y="72"/>
                    </a:cubicBezTo>
                    <a:cubicBezTo>
                      <a:pt x="21" y="72"/>
                      <a:pt x="22" y="72"/>
                      <a:pt x="22" y="73"/>
                    </a:cubicBezTo>
                    <a:cubicBezTo>
                      <a:pt x="22" y="73"/>
                      <a:pt x="22" y="73"/>
                      <a:pt x="22" y="73"/>
                    </a:cubicBezTo>
                    <a:cubicBezTo>
                      <a:pt x="22" y="73"/>
                      <a:pt x="22" y="74"/>
                      <a:pt x="22" y="74"/>
                    </a:cubicBezTo>
                    <a:cubicBezTo>
                      <a:pt x="22" y="74"/>
                      <a:pt x="22" y="75"/>
                      <a:pt x="22" y="75"/>
                    </a:cubicBezTo>
                    <a:cubicBezTo>
                      <a:pt x="22" y="75"/>
                      <a:pt x="22" y="76"/>
                      <a:pt x="22" y="76"/>
                    </a:cubicBezTo>
                    <a:cubicBezTo>
                      <a:pt x="23" y="76"/>
                      <a:pt x="23" y="76"/>
                      <a:pt x="23" y="76"/>
                    </a:cubicBezTo>
                    <a:cubicBezTo>
                      <a:pt x="23" y="77"/>
                      <a:pt x="23" y="77"/>
                      <a:pt x="23" y="78"/>
                    </a:cubicBezTo>
                    <a:cubicBezTo>
                      <a:pt x="23" y="78"/>
                      <a:pt x="23" y="78"/>
                      <a:pt x="23" y="78"/>
                    </a:cubicBezTo>
                    <a:cubicBezTo>
                      <a:pt x="23" y="78"/>
                      <a:pt x="23" y="79"/>
                      <a:pt x="23" y="79"/>
                    </a:cubicBezTo>
                    <a:cubicBezTo>
                      <a:pt x="23" y="79"/>
                      <a:pt x="23" y="80"/>
                      <a:pt x="23" y="80"/>
                    </a:cubicBezTo>
                    <a:cubicBezTo>
                      <a:pt x="23" y="80"/>
                      <a:pt x="23" y="80"/>
                      <a:pt x="23" y="81"/>
                    </a:cubicBezTo>
                    <a:cubicBezTo>
                      <a:pt x="24" y="81"/>
                      <a:pt x="24" y="81"/>
                      <a:pt x="24" y="81"/>
                    </a:cubicBezTo>
                    <a:cubicBezTo>
                      <a:pt x="24" y="82"/>
                      <a:pt x="24" y="82"/>
                      <a:pt x="24" y="82"/>
                    </a:cubicBezTo>
                    <a:cubicBezTo>
                      <a:pt x="24" y="82"/>
                      <a:pt x="24" y="82"/>
                      <a:pt x="24" y="83"/>
                    </a:cubicBezTo>
                    <a:cubicBezTo>
                      <a:pt x="24" y="83"/>
                      <a:pt x="24" y="83"/>
                      <a:pt x="24" y="83"/>
                    </a:cubicBezTo>
                    <a:cubicBezTo>
                      <a:pt x="24" y="84"/>
                      <a:pt x="24" y="84"/>
                      <a:pt x="24" y="84"/>
                    </a:cubicBezTo>
                    <a:cubicBezTo>
                      <a:pt x="24" y="84"/>
                      <a:pt x="24" y="84"/>
                      <a:pt x="24" y="84"/>
                    </a:cubicBezTo>
                    <a:cubicBezTo>
                      <a:pt x="24" y="85"/>
                      <a:pt x="24" y="85"/>
                      <a:pt x="24" y="85"/>
                    </a:cubicBezTo>
                    <a:cubicBezTo>
                      <a:pt x="24" y="85"/>
                      <a:pt x="24" y="85"/>
                      <a:pt x="24" y="85"/>
                    </a:cubicBezTo>
                    <a:cubicBezTo>
                      <a:pt x="24" y="85"/>
                      <a:pt x="24" y="85"/>
                      <a:pt x="24" y="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49" name="Freeform 1296"/>
              <p:cNvSpPr>
                <a:spLocks/>
              </p:cNvSpPr>
              <p:nvPr/>
            </p:nvSpPr>
            <p:spPr bwMode="auto">
              <a:xfrm>
                <a:off x="1576" y="2552"/>
                <a:ext cx="220" cy="211"/>
              </a:xfrm>
              <a:custGeom>
                <a:avLst/>
                <a:gdLst>
                  <a:gd name="T0" fmla="*/ 0 w 230"/>
                  <a:gd name="T1" fmla="*/ 122 h 221"/>
                  <a:gd name="T2" fmla="*/ 2 w 230"/>
                  <a:gd name="T3" fmla="*/ 123 h 221"/>
                  <a:gd name="T4" fmla="*/ 41 w 230"/>
                  <a:gd name="T5" fmla="*/ 149 h 221"/>
                  <a:gd name="T6" fmla="*/ 47 w 230"/>
                  <a:gd name="T7" fmla="*/ 153 h 221"/>
                  <a:gd name="T8" fmla="*/ 112 w 230"/>
                  <a:gd name="T9" fmla="*/ 197 h 221"/>
                  <a:gd name="T10" fmla="*/ 136 w 230"/>
                  <a:gd name="T11" fmla="*/ 218 h 221"/>
                  <a:gd name="T12" fmla="*/ 142 w 230"/>
                  <a:gd name="T13" fmla="*/ 220 h 221"/>
                  <a:gd name="T14" fmla="*/ 146 w 230"/>
                  <a:gd name="T15" fmla="*/ 219 h 221"/>
                  <a:gd name="T16" fmla="*/ 183 w 230"/>
                  <a:gd name="T17" fmla="*/ 198 h 221"/>
                  <a:gd name="T18" fmla="*/ 230 w 230"/>
                  <a:gd name="T19" fmla="*/ 167 h 221"/>
                  <a:gd name="T20" fmla="*/ 229 w 230"/>
                  <a:gd name="T21" fmla="*/ 164 h 221"/>
                  <a:gd name="T22" fmla="*/ 228 w 230"/>
                  <a:gd name="T23" fmla="*/ 163 h 221"/>
                  <a:gd name="T24" fmla="*/ 227 w 230"/>
                  <a:gd name="T25" fmla="*/ 162 h 221"/>
                  <a:gd name="T26" fmla="*/ 227 w 230"/>
                  <a:gd name="T27" fmla="*/ 161 h 221"/>
                  <a:gd name="T28" fmla="*/ 218 w 230"/>
                  <a:gd name="T29" fmla="*/ 159 h 221"/>
                  <a:gd name="T30" fmla="*/ 208 w 230"/>
                  <a:gd name="T31" fmla="*/ 145 h 221"/>
                  <a:gd name="T32" fmla="*/ 207 w 230"/>
                  <a:gd name="T33" fmla="*/ 130 h 221"/>
                  <a:gd name="T34" fmla="*/ 205 w 230"/>
                  <a:gd name="T35" fmla="*/ 124 h 221"/>
                  <a:gd name="T36" fmla="*/ 207 w 230"/>
                  <a:gd name="T37" fmla="*/ 105 h 221"/>
                  <a:gd name="T38" fmla="*/ 202 w 230"/>
                  <a:gd name="T39" fmla="*/ 89 h 221"/>
                  <a:gd name="T40" fmla="*/ 203 w 230"/>
                  <a:gd name="T41" fmla="*/ 86 h 221"/>
                  <a:gd name="T42" fmla="*/ 203 w 230"/>
                  <a:gd name="T43" fmla="*/ 84 h 221"/>
                  <a:gd name="T44" fmla="*/ 194 w 230"/>
                  <a:gd name="T45" fmla="*/ 62 h 221"/>
                  <a:gd name="T46" fmla="*/ 179 w 230"/>
                  <a:gd name="T47" fmla="*/ 38 h 221"/>
                  <a:gd name="T48" fmla="*/ 188 w 230"/>
                  <a:gd name="T49" fmla="*/ 28 h 221"/>
                  <a:gd name="T50" fmla="*/ 191 w 230"/>
                  <a:gd name="T51" fmla="*/ 19 h 221"/>
                  <a:gd name="T52" fmla="*/ 190 w 230"/>
                  <a:gd name="T53" fmla="*/ 17 h 221"/>
                  <a:gd name="T54" fmla="*/ 189 w 230"/>
                  <a:gd name="T55" fmla="*/ 14 h 221"/>
                  <a:gd name="T56" fmla="*/ 189 w 230"/>
                  <a:gd name="T57" fmla="*/ 11 h 221"/>
                  <a:gd name="T58" fmla="*/ 190 w 230"/>
                  <a:gd name="T59" fmla="*/ 7 h 221"/>
                  <a:gd name="T60" fmla="*/ 190 w 230"/>
                  <a:gd name="T61" fmla="*/ 3 h 221"/>
                  <a:gd name="T62" fmla="*/ 176 w 230"/>
                  <a:gd name="T63" fmla="*/ 1 h 221"/>
                  <a:gd name="T64" fmla="*/ 153 w 230"/>
                  <a:gd name="T65" fmla="*/ 4 h 221"/>
                  <a:gd name="T66" fmla="*/ 112 w 230"/>
                  <a:gd name="T67" fmla="*/ 7 h 221"/>
                  <a:gd name="T68" fmla="*/ 79 w 230"/>
                  <a:gd name="T69" fmla="*/ 25 h 221"/>
                  <a:gd name="T70" fmla="*/ 76 w 230"/>
                  <a:gd name="T71" fmla="*/ 28 h 221"/>
                  <a:gd name="T72" fmla="*/ 80 w 230"/>
                  <a:gd name="T73" fmla="*/ 45 h 221"/>
                  <a:gd name="T74" fmla="*/ 85 w 230"/>
                  <a:gd name="T75" fmla="*/ 59 h 221"/>
                  <a:gd name="T76" fmla="*/ 78 w 230"/>
                  <a:gd name="T77" fmla="*/ 65 h 221"/>
                  <a:gd name="T78" fmla="*/ 58 w 230"/>
                  <a:gd name="T79" fmla="*/ 70 h 221"/>
                  <a:gd name="T80" fmla="*/ 56 w 230"/>
                  <a:gd name="T81" fmla="*/ 71 h 221"/>
                  <a:gd name="T82" fmla="*/ 52 w 230"/>
                  <a:gd name="T83" fmla="*/ 80 h 221"/>
                  <a:gd name="T84" fmla="*/ 45 w 230"/>
                  <a:gd name="T85" fmla="*/ 84 h 221"/>
                  <a:gd name="T86" fmla="*/ 29 w 230"/>
                  <a:gd name="T87" fmla="*/ 93 h 221"/>
                  <a:gd name="T88" fmla="*/ 20 w 230"/>
                  <a:gd name="T89" fmla="*/ 97 h 221"/>
                  <a:gd name="T90" fmla="*/ 19 w 230"/>
                  <a:gd name="T91" fmla="*/ 97 h 221"/>
                  <a:gd name="T92" fmla="*/ 0 w 230"/>
                  <a:gd name="T93" fmla="*/ 109 h 221"/>
                  <a:gd name="T94" fmla="*/ 0 w 230"/>
                  <a:gd name="T95" fmla="*/ 122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30" h="221">
                    <a:moveTo>
                      <a:pt x="0" y="122"/>
                    </a:moveTo>
                    <a:cubicBezTo>
                      <a:pt x="0" y="122"/>
                      <a:pt x="0" y="122"/>
                      <a:pt x="0" y="122"/>
                    </a:cubicBezTo>
                    <a:cubicBezTo>
                      <a:pt x="0" y="122"/>
                      <a:pt x="0" y="122"/>
                      <a:pt x="0" y="122"/>
                    </a:cubicBezTo>
                    <a:cubicBezTo>
                      <a:pt x="1" y="123"/>
                      <a:pt x="1" y="123"/>
                      <a:pt x="1" y="123"/>
                    </a:cubicBezTo>
                    <a:cubicBezTo>
                      <a:pt x="1" y="123"/>
                      <a:pt x="2" y="123"/>
                      <a:pt x="2" y="123"/>
                    </a:cubicBezTo>
                    <a:cubicBezTo>
                      <a:pt x="2" y="123"/>
                      <a:pt x="2" y="123"/>
                      <a:pt x="2" y="123"/>
                    </a:cubicBezTo>
                    <a:cubicBezTo>
                      <a:pt x="2" y="124"/>
                      <a:pt x="3" y="124"/>
                      <a:pt x="3" y="124"/>
                    </a:cubicBezTo>
                    <a:cubicBezTo>
                      <a:pt x="3" y="124"/>
                      <a:pt x="3" y="124"/>
                      <a:pt x="3" y="124"/>
                    </a:cubicBezTo>
                    <a:cubicBezTo>
                      <a:pt x="10" y="128"/>
                      <a:pt x="26" y="139"/>
                      <a:pt x="41" y="149"/>
                    </a:cubicBezTo>
                    <a:cubicBezTo>
                      <a:pt x="41" y="149"/>
                      <a:pt x="41" y="149"/>
                      <a:pt x="41" y="149"/>
                    </a:cubicBezTo>
                    <a:cubicBezTo>
                      <a:pt x="41" y="149"/>
                      <a:pt x="41" y="149"/>
                      <a:pt x="41" y="149"/>
                    </a:cubicBezTo>
                    <a:cubicBezTo>
                      <a:pt x="47" y="153"/>
                      <a:pt x="47" y="153"/>
                      <a:pt x="47" y="153"/>
                    </a:cubicBezTo>
                    <a:cubicBezTo>
                      <a:pt x="47" y="153"/>
                      <a:pt x="47" y="153"/>
                      <a:pt x="47" y="153"/>
                    </a:cubicBezTo>
                    <a:cubicBezTo>
                      <a:pt x="63" y="164"/>
                      <a:pt x="109" y="194"/>
                      <a:pt x="111" y="196"/>
                    </a:cubicBezTo>
                    <a:cubicBezTo>
                      <a:pt x="111" y="196"/>
                      <a:pt x="112" y="197"/>
                      <a:pt x="112" y="197"/>
                    </a:cubicBezTo>
                    <a:cubicBezTo>
                      <a:pt x="114" y="200"/>
                      <a:pt x="117" y="204"/>
                      <a:pt x="118" y="206"/>
                    </a:cubicBezTo>
                    <a:cubicBezTo>
                      <a:pt x="120" y="206"/>
                      <a:pt x="126" y="207"/>
                      <a:pt x="130" y="210"/>
                    </a:cubicBezTo>
                    <a:cubicBezTo>
                      <a:pt x="133" y="212"/>
                      <a:pt x="135" y="215"/>
                      <a:pt x="136" y="218"/>
                    </a:cubicBezTo>
                    <a:cubicBezTo>
                      <a:pt x="136" y="219"/>
                      <a:pt x="137" y="220"/>
                      <a:pt x="137" y="221"/>
                    </a:cubicBezTo>
                    <a:cubicBezTo>
                      <a:pt x="138" y="221"/>
                      <a:pt x="140" y="220"/>
                      <a:pt x="142" y="220"/>
                    </a:cubicBezTo>
                    <a:cubicBezTo>
                      <a:pt x="142" y="220"/>
                      <a:pt x="142" y="220"/>
                      <a:pt x="142" y="220"/>
                    </a:cubicBezTo>
                    <a:cubicBezTo>
                      <a:pt x="143" y="220"/>
                      <a:pt x="143" y="220"/>
                      <a:pt x="143" y="220"/>
                    </a:cubicBezTo>
                    <a:cubicBezTo>
                      <a:pt x="144" y="220"/>
                      <a:pt x="144" y="220"/>
                      <a:pt x="144" y="220"/>
                    </a:cubicBezTo>
                    <a:cubicBezTo>
                      <a:pt x="146" y="219"/>
                      <a:pt x="146" y="219"/>
                      <a:pt x="146" y="219"/>
                    </a:cubicBezTo>
                    <a:cubicBezTo>
                      <a:pt x="148" y="219"/>
                      <a:pt x="155" y="216"/>
                      <a:pt x="159" y="215"/>
                    </a:cubicBezTo>
                    <a:cubicBezTo>
                      <a:pt x="161" y="215"/>
                      <a:pt x="162" y="214"/>
                      <a:pt x="162" y="214"/>
                    </a:cubicBezTo>
                    <a:cubicBezTo>
                      <a:pt x="183" y="198"/>
                      <a:pt x="183" y="198"/>
                      <a:pt x="183" y="198"/>
                    </a:cubicBezTo>
                    <a:cubicBezTo>
                      <a:pt x="230" y="168"/>
                      <a:pt x="230" y="168"/>
                      <a:pt x="230" y="168"/>
                    </a:cubicBezTo>
                    <a:cubicBezTo>
                      <a:pt x="230" y="168"/>
                      <a:pt x="230" y="168"/>
                      <a:pt x="230" y="168"/>
                    </a:cubicBezTo>
                    <a:cubicBezTo>
                      <a:pt x="230" y="167"/>
                      <a:pt x="230" y="167"/>
                      <a:pt x="230" y="167"/>
                    </a:cubicBezTo>
                    <a:cubicBezTo>
                      <a:pt x="230" y="166"/>
                      <a:pt x="229" y="166"/>
                      <a:pt x="229" y="166"/>
                    </a:cubicBezTo>
                    <a:cubicBezTo>
                      <a:pt x="229" y="165"/>
                      <a:pt x="229" y="165"/>
                      <a:pt x="229" y="165"/>
                    </a:cubicBezTo>
                    <a:cubicBezTo>
                      <a:pt x="229" y="165"/>
                      <a:pt x="229" y="164"/>
                      <a:pt x="229" y="164"/>
                    </a:cubicBezTo>
                    <a:cubicBezTo>
                      <a:pt x="229" y="164"/>
                      <a:pt x="229" y="164"/>
                      <a:pt x="228" y="163"/>
                    </a:cubicBezTo>
                    <a:cubicBezTo>
                      <a:pt x="228" y="163"/>
                      <a:pt x="228" y="163"/>
                      <a:pt x="228" y="163"/>
                    </a:cubicBezTo>
                    <a:cubicBezTo>
                      <a:pt x="228" y="163"/>
                      <a:pt x="228" y="163"/>
                      <a:pt x="228" y="163"/>
                    </a:cubicBezTo>
                    <a:cubicBezTo>
                      <a:pt x="228" y="162"/>
                      <a:pt x="228" y="162"/>
                      <a:pt x="228" y="162"/>
                    </a:cubicBezTo>
                    <a:cubicBezTo>
                      <a:pt x="228" y="162"/>
                      <a:pt x="228" y="162"/>
                      <a:pt x="228" y="162"/>
                    </a:cubicBezTo>
                    <a:cubicBezTo>
                      <a:pt x="228" y="162"/>
                      <a:pt x="227" y="162"/>
                      <a:pt x="227" y="162"/>
                    </a:cubicBezTo>
                    <a:cubicBezTo>
                      <a:pt x="227" y="162"/>
                      <a:pt x="227" y="162"/>
                      <a:pt x="227" y="162"/>
                    </a:cubicBezTo>
                    <a:cubicBezTo>
                      <a:pt x="227" y="162"/>
                      <a:pt x="227" y="161"/>
                      <a:pt x="227" y="161"/>
                    </a:cubicBezTo>
                    <a:cubicBezTo>
                      <a:pt x="227" y="161"/>
                      <a:pt x="227" y="161"/>
                      <a:pt x="227" y="161"/>
                    </a:cubicBezTo>
                    <a:cubicBezTo>
                      <a:pt x="227" y="161"/>
                      <a:pt x="227" y="161"/>
                      <a:pt x="227" y="161"/>
                    </a:cubicBezTo>
                    <a:cubicBezTo>
                      <a:pt x="225" y="161"/>
                      <a:pt x="223" y="161"/>
                      <a:pt x="222" y="160"/>
                    </a:cubicBezTo>
                    <a:cubicBezTo>
                      <a:pt x="221" y="159"/>
                      <a:pt x="220" y="159"/>
                      <a:pt x="218" y="159"/>
                    </a:cubicBezTo>
                    <a:cubicBezTo>
                      <a:pt x="214" y="159"/>
                      <a:pt x="209" y="157"/>
                      <a:pt x="209" y="153"/>
                    </a:cubicBezTo>
                    <a:cubicBezTo>
                      <a:pt x="208" y="151"/>
                      <a:pt x="209" y="150"/>
                      <a:pt x="209" y="149"/>
                    </a:cubicBezTo>
                    <a:cubicBezTo>
                      <a:pt x="209" y="148"/>
                      <a:pt x="209" y="147"/>
                      <a:pt x="208" y="145"/>
                    </a:cubicBezTo>
                    <a:cubicBezTo>
                      <a:pt x="207" y="143"/>
                      <a:pt x="206" y="142"/>
                      <a:pt x="205" y="141"/>
                    </a:cubicBezTo>
                    <a:cubicBezTo>
                      <a:pt x="203" y="139"/>
                      <a:pt x="202" y="138"/>
                      <a:pt x="202" y="136"/>
                    </a:cubicBezTo>
                    <a:cubicBezTo>
                      <a:pt x="202" y="135"/>
                      <a:pt x="204" y="133"/>
                      <a:pt x="207" y="130"/>
                    </a:cubicBezTo>
                    <a:cubicBezTo>
                      <a:pt x="207" y="130"/>
                      <a:pt x="207" y="130"/>
                      <a:pt x="207" y="130"/>
                    </a:cubicBezTo>
                    <a:cubicBezTo>
                      <a:pt x="206" y="128"/>
                      <a:pt x="206" y="127"/>
                      <a:pt x="206" y="126"/>
                    </a:cubicBezTo>
                    <a:cubicBezTo>
                      <a:pt x="206" y="125"/>
                      <a:pt x="205" y="125"/>
                      <a:pt x="205" y="124"/>
                    </a:cubicBezTo>
                    <a:cubicBezTo>
                      <a:pt x="205" y="122"/>
                      <a:pt x="204" y="120"/>
                      <a:pt x="206" y="117"/>
                    </a:cubicBezTo>
                    <a:cubicBezTo>
                      <a:pt x="207" y="116"/>
                      <a:pt x="208" y="115"/>
                      <a:pt x="207" y="112"/>
                    </a:cubicBezTo>
                    <a:cubicBezTo>
                      <a:pt x="205" y="110"/>
                      <a:pt x="206" y="107"/>
                      <a:pt x="207" y="105"/>
                    </a:cubicBezTo>
                    <a:cubicBezTo>
                      <a:pt x="207" y="103"/>
                      <a:pt x="208" y="102"/>
                      <a:pt x="207" y="100"/>
                    </a:cubicBezTo>
                    <a:cubicBezTo>
                      <a:pt x="206" y="98"/>
                      <a:pt x="205" y="96"/>
                      <a:pt x="204" y="95"/>
                    </a:cubicBezTo>
                    <a:cubicBezTo>
                      <a:pt x="202" y="92"/>
                      <a:pt x="201" y="90"/>
                      <a:pt x="202" y="89"/>
                    </a:cubicBezTo>
                    <a:cubicBezTo>
                      <a:pt x="202" y="88"/>
                      <a:pt x="202" y="88"/>
                      <a:pt x="202" y="87"/>
                    </a:cubicBezTo>
                    <a:cubicBezTo>
                      <a:pt x="202" y="87"/>
                      <a:pt x="202" y="87"/>
                      <a:pt x="202" y="87"/>
                    </a:cubicBezTo>
                    <a:cubicBezTo>
                      <a:pt x="203" y="87"/>
                      <a:pt x="203" y="86"/>
                      <a:pt x="203" y="86"/>
                    </a:cubicBezTo>
                    <a:cubicBezTo>
                      <a:pt x="203" y="86"/>
                      <a:pt x="203" y="86"/>
                      <a:pt x="203" y="86"/>
                    </a:cubicBezTo>
                    <a:cubicBezTo>
                      <a:pt x="203" y="86"/>
                      <a:pt x="203" y="86"/>
                      <a:pt x="203" y="86"/>
                    </a:cubicBezTo>
                    <a:cubicBezTo>
                      <a:pt x="203" y="85"/>
                      <a:pt x="203" y="84"/>
                      <a:pt x="203" y="84"/>
                    </a:cubicBezTo>
                    <a:cubicBezTo>
                      <a:pt x="203" y="83"/>
                      <a:pt x="203" y="83"/>
                      <a:pt x="203" y="83"/>
                    </a:cubicBezTo>
                    <a:cubicBezTo>
                      <a:pt x="203" y="78"/>
                      <a:pt x="200" y="67"/>
                      <a:pt x="198" y="65"/>
                    </a:cubicBezTo>
                    <a:cubicBezTo>
                      <a:pt x="197" y="64"/>
                      <a:pt x="196" y="63"/>
                      <a:pt x="194" y="62"/>
                    </a:cubicBezTo>
                    <a:cubicBezTo>
                      <a:pt x="191" y="60"/>
                      <a:pt x="189" y="59"/>
                      <a:pt x="189" y="57"/>
                    </a:cubicBezTo>
                    <a:cubicBezTo>
                      <a:pt x="189" y="55"/>
                      <a:pt x="189" y="53"/>
                      <a:pt x="186" y="51"/>
                    </a:cubicBezTo>
                    <a:cubicBezTo>
                      <a:pt x="181" y="49"/>
                      <a:pt x="178" y="42"/>
                      <a:pt x="179" y="38"/>
                    </a:cubicBezTo>
                    <a:cubicBezTo>
                      <a:pt x="179" y="36"/>
                      <a:pt x="181" y="36"/>
                      <a:pt x="182" y="36"/>
                    </a:cubicBezTo>
                    <a:cubicBezTo>
                      <a:pt x="182" y="35"/>
                      <a:pt x="183" y="34"/>
                      <a:pt x="184" y="33"/>
                    </a:cubicBezTo>
                    <a:cubicBezTo>
                      <a:pt x="185" y="31"/>
                      <a:pt x="187" y="29"/>
                      <a:pt x="188" y="28"/>
                    </a:cubicBezTo>
                    <a:cubicBezTo>
                      <a:pt x="189" y="28"/>
                      <a:pt x="190" y="26"/>
                      <a:pt x="191" y="24"/>
                    </a:cubicBezTo>
                    <a:cubicBezTo>
                      <a:pt x="191" y="23"/>
                      <a:pt x="191" y="23"/>
                      <a:pt x="191" y="22"/>
                    </a:cubicBezTo>
                    <a:cubicBezTo>
                      <a:pt x="191" y="21"/>
                      <a:pt x="191" y="20"/>
                      <a:pt x="191" y="19"/>
                    </a:cubicBezTo>
                    <a:cubicBezTo>
                      <a:pt x="191" y="19"/>
                      <a:pt x="190" y="19"/>
                      <a:pt x="190" y="18"/>
                    </a:cubicBezTo>
                    <a:cubicBezTo>
                      <a:pt x="190" y="18"/>
                      <a:pt x="190" y="18"/>
                      <a:pt x="190" y="18"/>
                    </a:cubicBezTo>
                    <a:cubicBezTo>
                      <a:pt x="190" y="18"/>
                      <a:pt x="190" y="17"/>
                      <a:pt x="190" y="17"/>
                    </a:cubicBezTo>
                    <a:cubicBezTo>
                      <a:pt x="190" y="17"/>
                      <a:pt x="190" y="16"/>
                      <a:pt x="190" y="16"/>
                    </a:cubicBezTo>
                    <a:cubicBezTo>
                      <a:pt x="190" y="16"/>
                      <a:pt x="190" y="16"/>
                      <a:pt x="190" y="15"/>
                    </a:cubicBezTo>
                    <a:cubicBezTo>
                      <a:pt x="189" y="15"/>
                      <a:pt x="189" y="15"/>
                      <a:pt x="189" y="14"/>
                    </a:cubicBezTo>
                    <a:cubicBezTo>
                      <a:pt x="189" y="14"/>
                      <a:pt x="189" y="14"/>
                      <a:pt x="189" y="13"/>
                    </a:cubicBezTo>
                    <a:cubicBezTo>
                      <a:pt x="189" y="13"/>
                      <a:pt x="189" y="13"/>
                      <a:pt x="189" y="12"/>
                    </a:cubicBezTo>
                    <a:cubicBezTo>
                      <a:pt x="189" y="12"/>
                      <a:pt x="189" y="11"/>
                      <a:pt x="189" y="11"/>
                    </a:cubicBezTo>
                    <a:cubicBezTo>
                      <a:pt x="189" y="10"/>
                      <a:pt x="189" y="10"/>
                      <a:pt x="189" y="10"/>
                    </a:cubicBezTo>
                    <a:cubicBezTo>
                      <a:pt x="190" y="9"/>
                      <a:pt x="190" y="9"/>
                      <a:pt x="190" y="8"/>
                    </a:cubicBezTo>
                    <a:cubicBezTo>
                      <a:pt x="190" y="8"/>
                      <a:pt x="190" y="7"/>
                      <a:pt x="190" y="7"/>
                    </a:cubicBezTo>
                    <a:cubicBezTo>
                      <a:pt x="190" y="6"/>
                      <a:pt x="190" y="6"/>
                      <a:pt x="190" y="5"/>
                    </a:cubicBezTo>
                    <a:cubicBezTo>
                      <a:pt x="190" y="4"/>
                      <a:pt x="190" y="4"/>
                      <a:pt x="190" y="3"/>
                    </a:cubicBezTo>
                    <a:cubicBezTo>
                      <a:pt x="190" y="3"/>
                      <a:pt x="190" y="3"/>
                      <a:pt x="190" y="3"/>
                    </a:cubicBezTo>
                    <a:cubicBezTo>
                      <a:pt x="188" y="2"/>
                      <a:pt x="185" y="2"/>
                      <a:pt x="181" y="0"/>
                    </a:cubicBezTo>
                    <a:cubicBezTo>
                      <a:pt x="181" y="0"/>
                      <a:pt x="181" y="0"/>
                      <a:pt x="181" y="0"/>
                    </a:cubicBezTo>
                    <a:cubicBezTo>
                      <a:pt x="179" y="0"/>
                      <a:pt x="178" y="1"/>
                      <a:pt x="176" y="1"/>
                    </a:cubicBezTo>
                    <a:cubicBezTo>
                      <a:pt x="174" y="1"/>
                      <a:pt x="172" y="2"/>
                      <a:pt x="170" y="2"/>
                    </a:cubicBezTo>
                    <a:cubicBezTo>
                      <a:pt x="170" y="2"/>
                      <a:pt x="168" y="3"/>
                      <a:pt x="166" y="3"/>
                    </a:cubicBezTo>
                    <a:cubicBezTo>
                      <a:pt x="161" y="5"/>
                      <a:pt x="156" y="7"/>
                      <a:pt x="153" y="4"/>
                    </a:cubicBezTo>
                    <a:cubicBezTo>
                      <a:pt x="153" y="4"/>
                      <a:pt x="153" y="4"/>
                      <a:pt x="149" y="4"/>
                    </a:cubicBezTo>
                    <a:cubicBezTo>
                      <a:pt x="143" y="4"/>
                      <a:pt x="134" y="5"/>
                      <a:pt x="126" y="6"/>
                    </a:cubicBezTo>
                    <a:cubicBezTo>
                      <a:pt x="120" y="7"/>
                      <a:pt x="115" y="7"/>
                      <a:pt x="112" y="7"/>
                    </a:cubicBezTo>
                    <a:cubicBezTo>
                      <a:pt x="108" y="8"/>
                      <a:pt x="106" y="10"/>
                      <a:pt x="103" y="13"/>
                    </a:cubicBezTo>
                    <a:cubicBezTo>
                      <a:pt x="100" y="15"/>
                      <a:pt x="98" y="17"/>
                      <a:pt x="95" y="17"/>
                    </a:cubicBezTo>
                    <a:cubicBezTo>
                      <a:pt x="90" y="17"/>
                      <a:pt x="83" y="21"/>
                      <a:pt x="79" y="25"/>
                    </a:cubicBezTo>
                    <a:cubicBezTo>
                      <a:pt x="78" y="26"/>
                      <a:pt x="77" y="27"/>
                      <a:pt x="76" y="27"/>
                    </a:cubicBezTo>
                    <a:cubicBezTo>
                      <a:pt x="76" y="27"/>
                      <a:pt x="76" y="27"/>
                      <a:pt x="76" y="28"/>
                    </a:cubicBezTo>
                    <a:cubicBezTo>
                      <a:pt x="76" y="28"/>
                      <a:pt x="76" y="28"/>
                      <a:pt x="76" y="28"/>
                    </a:cubicBezTo>
                    <a:cubicBezTo>
                      <a:pt x="76" y="28"/>
                      <a:pt x="76" y="28"/>
                      <a:pt x="76" y="28"/>
                    </a:cubicBezTo>
                    <a:cubicBezTo>
                      <a:pt x="79" y="31"/>
                      <a:pt x="80" y="35"/>
                      <a:pt x="80" y="41"/>
                    </a:cubicBezTo>
                    <a:cubicBezTo>
                      <a:pt x="80" y="42"/>
                      <a:pt x="80" y="44"/>
                      <a:pt x="80" y="45"/>
                    </a:cubicBezTo>
                    <a:cubicBezTo>
                      <a:pt x="80" y="47"/>
                      <a:pt x="80" y="49"/>
                      <a:pt x="80" y="49"/>
                    </a:cubicBezTo>
                    <a:cubicBezTo>
                      <a:pt x="83" y="51"/>
                      <a:pt x="85" y="57"/>
                      <a:pt x="85" y="58"/>
                    </a:cubicBezTo>
                    <a:cubicBezTo>
                      <a:pt x="85" y="59"/>
                      <a:pt x="85" y="59"/>
                      <a:pt x="85" y="59"/>
                    </a:cubicBezTo>
                    <a:cubicBezTo>
                      <a:pt x="86" y="61"/>
                      <a:pt x="85" y="63"/>
                      <a:pt x="84" y="64"/>
                    </a:cubicBezTo>
                    <a:cubicBezTo>
                      <a:pt x="83" y="65"/>
                      <a:pt x="82" y="65"/>
                      <a:pt x="81" y="65"/>
                    </a:cubicBezTo>
                    <a:cubicBezTo>
                      <a:pt x="80" y="65"/>
                      <a:pt x="79" y="65"/>
                      <a:pt x="78" y="65"/>
                    </a:cubicBezTo>
                    <a:cubicBezTo>
                      <a:pt x="76" y="65"/>
                      <a:pt x="73" y="65"/>
                      <a:pt x="70" y="65"/>
                    </a:cubicBezTo>
                    <a:cubicBezTo>
                      <a:pt x="68" y="65"/>
                      <a:pt x="67" y="65"/>
                      <a:pt x="66" y="65"/>
                    </a:cubicBezTo>
                    <a:cubicBezTo>
                      <a:pt x="65" y="68"/>
                      <a:pt x="61" y="70"/>
                      <a:pt x="58" y="70"/>
                    </a:cubicBezTo>
                    <a:cubicBezTo>
                      <a:pt x="57" y="70"/>
                      <a:pt x="56" y="70"/>
                      <a:pt x="56" y="70"/>
                    </a:cubicBezTo>
                    <a:cubicBezTo>
                      <a:pt x="56" y="70"/>
                      <a:pt x="56" y="70"/>
                      <a:pt x="56" y="70"/>
                    </a:cubicBezTo>
                    <a:cubicBezTo>
                      <a:pt x="56" y="71"/>
                      <a:pt x="56" y="71"/>
                      <a:pt x="56" y="71"/>
                    </a:cubicBezTo>
                    <a:cubicBezTo>
                      <a:pt x="56" y="72"/>
                      <a:pt x="56" y="73"/>
                      <a:pt x="56" y="74"/>
                    </a:cubicBezTo>
                    <a:cubicBezTo>
                      <a:pt x="56" y="76"/>
                      <a:pt x="56" y="78"/>
                      <a:pt x="55" y="79"/>
                    </a:cubicBezTo>
                    <a:cubicBezTo>
                      <a:pt x="54" y="80"/>
                      <a:pt x="54" y="80"/>
                      <a:pt x="52" y="80"/>
                    </a:cubicBezTo>
                    <a:cubicBezTo>
                      <a:pt x="52" y="80"/>
                      <a:pt x="52" y="80"/>
                      <a:pt x="52" y="81"/>
                    </a:cubicBezTo>
                    <a:cubicBezTo>
                      <a:pt x="51" y="82"/>
                      <a:pt x="50" y="83"/>
                      <a:pt x="47" y="83"/>
                    </a:cubicBezTo>
                    <a:cubicBezTo>
                      <a:pt x="47" y="84"/>
                      <a:pt x="46" y="84"/>
                      <a:pt x="45" y="84"/>
                    </a:cubicBezTo>
                    <a:cubicBezTo>
                      <a:pt x="44" y="84"/>
                      <a:pt x="41" y="84"/>
                      <a:pt x="41" y="84"/>
                    </a:cubicBezTo>
                    <a:cubicBezTo>
                      <a:pt x="41" y="89"/>
                      <a:pt x="38" y="92"/>
                      <a:pt x="33" y="93"/>
                    </a:cubicBezTo>
                    <a:cubicBezTo>
                      <a:pt x="32" y="93"/>
                      <a:pt x="30" y="93"/>
                      <a:pt x="29" y="93"/>
                    </a:cubicBezTo>
                    <a:cubicBezTo>
                      <a:pt x="28" y="93"/>
                      <a:pt x="26" y="93"/>
                      <a:pt x="25" y="94"/>
                    </a:cubicBezTo>
                    <a:cubicBezTo>
                      <a:pt x="25" y="94"/>
                      <a:pt x="25" y="94"/>
                      <a:pt x="25" y="95"/>
                    </a:cubicBezTo>
                    <a:cubicBezTo>
                      <a:pt x="24" y="96"/>
                      <a:pt x="23" y="97"/>
                      <a:pt x="20" y="97"/>
                    </a:cubicBezTo>
                    <a:cubicBezTo>
                      <a:pt x="20" y="97"/>
                      <a:pt x="20" y="97"/>
                      <a:pt x="20" y="97"/>
                    </a:cubicBezTo>
                    <a:cubicBezTo>
                      <a:pt x="20" y="97"/>
                      <a:pt x="20" y="97"/>
                      <a:pt x="20" y="97"/>
                    </a:cubicBezTo>
                    <a:cubicBezTo>
                      <a:pt x="19" y="97"/>
                      <a:pt x="19" y="97"/>
                      <a:pt x="19" y="97"/>
                    </a:cubicBezTo>
                    <a:cubicBezTo>
                      <a:pt x="18" y="97"/>
                      <a:pt x="17" y="97"/>
                      <a:pt x="17" y="97"/>
                    </a:cubicBezTo>
                    <a:cubicBezTo>
                      <a:pt x="12" y="100"/>
                      <a:pt x="2" y="106"/>
                      <a:pt x="0" y="108"/>
                    </a:cubicBezTo>
                    <a:cubicBezTo>
                      <a:pt x="0" y="108"/>
                      <a:pt x="0" y="108"/>
                      <a:pt x="0" y="109"/>
                    </a:cubicBezTo>
                    <a:cubicBezTo>
                      <a:pt x="0" y="110"/>
                      <a:pt x="0" y="114"/>
                      <a:pt x="0" y="118"/>
                    </a:cubicBezTo>
                    <a:cubicBezTo>
                      <a:pt x="0" y="122"/>
                      <a:pt x="0" y="122"/>
                      <a:pt x="0" y="122"/>
                    </a:cubicBezTo>
                    <a:cubicBezTo>
                      <a:pt x="0" y="122"/>
                      <a:pt x="0" y="122"/>
                      <a:pt x="0"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50" name="Freeform 1297"/>
              <p:cNvSpPr>
                <a:spLocks/>
              </p:cNvSpPr>
              <p:nvPr/>
            </p:nvSpPr>
            <p:spPr bwMode="auto">
              <a:xfrm>
                <a:off x="1649" y="25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51" name="Freeform 1298"/>
              <p:cNvSpPr>
                <a:spLocks/>
              </p:cNvSpPr>
              <p:nvPr/>
            </p:nvSpPr>
            <p:spPr bwMode="auto">
              <a:xfrm>
                <a:off x="1576" y="2655"/>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52" name="Freeform 1299"/>
              <p:cNvSpPr>
                <a:spLocks/>
              </p:cNvSpPr>
              <p:nvPr/>
            </p:nvSpPr>
            <p:spPr bwMode="auto">
              <a:xfrm>
                <a:off x="1595" y="2643"/>
                <a:ext cx="5" cy="2"/>
              </a:xfrm>
              <a:custGeom>
                <a:avLst/>
                <a:gdLst>
                  <a:gd name="T0" fmla="*/ 5 w 5"/>
                  <a:gd name="T1" fmla="*/ 0 h 2"/>
                  <a:gd name="T2" fmla="*/ 0 w 5"/>
                  <a:gd name="T3" fmla="*/ 2 h 2"/>
                  <a:gd name="T4" fmla="*/ 0 w 5"/>
                  <a:gd name="T5" fmla="*/ 2 h 2"/>
                  <a:gd name="T6" fmla="*/ 5 w 5"/>
                  <a:gd name="T7" fmla="*/ 0 h 2"/>
                </a:gdLst>
                <a:ahLst/>
                <a:cxnLst>
                  <a:cxn ang="0">
                    <a:pos x="T0" y="T1"/>
                  </a:cxn>
                  <a:cxn ang="0">
                    <a:pos x="T2" y="T3"/>
                  </a:cxn>
                  <a:cxn ang="0">
                    <a:pos x="T4" y="T5"/>
                  </a:cxn>
                  <a:cxn ang="0">
                    <a:pos x="T6" y="T7"/>
                  </a:cxn>
                </a:cxnLst>
                <a:rect l="0" t="0" r="r" b="b"/>
                <a:pathLst>
                  <a:path w="5" h="2">
                    <a:moveTo>
                      <a:pt x="5" y="0"/>
                    </a:moveTo>
                    <a:cubicBezTo>
                      <a:pt x="4" y="1"/>
                      <a:pt x="3" y="2"/>
                      <a:pt x="0" y="2"/>
                    </a:cubicBezTo>
                    <a:cubicBezTo>
                      <a:pt x="0" y="2"/>
                      <a:pt x="0" y="2"/>
                      <a:pt x="0" y="2"/>
                    </a:cubicBezTo>
                    <a:cubicBezTo>
                      <a:pt x="3" y="2"/>
                      <a:pt x="4" y="1"/>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53" name="Freeform 1300"/>
              <p:cNvSpPr>
                <a:spLocks/>
              </p:cNvSpPr>
              <p:nvPr/>
            </p:nvSpPr>
            <p:spPr bwMode="auto">
              <a:xfrm>
                <a:off x="1649" y="2578"/>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54" name="Freeform 1301"/>
              <p:cNvSpPr>
                <a:spLocks/>
              </p:cNvSpPr>
              <p:nvPr/>
            </p:nvSpPr>
            <p:spPr bwMode="auto">
              <a:xfrm>
                <a:off x="1757" y="2565"/>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0" y="1"/>
                      <a:pt x="1"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55" name="Freeform 1302"/>
              <p:cNvSpPr>
                <a:spLocks/>
              </p:cNvSpPr>
              <p:nvPr/>
            </p:nvSpPr>
            <p:spPr bwMode="auto">
              <a:xfrm>
                <a:off x="1758" y="25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56" name="Freeform 1303"/>
              <p:cNvSpPr>
                <a:spLocks/>
              </p:cNvSpPr>
              <p:nvPr/>
            </p:nvSpPr>
            <p:spPr bwMode="auto">
              <a:xfrm>
                <a:off x="1770" y="2632"/>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0"/>
                      <a:pt x="0" y="1"/>
                      <a:pt x="0" y="2"/>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57" name="Freeform 1304"/>
              <p:cNvSpPr>
                <a:spLocks/>
              </p:cNvSpPr>
              <p:nvPr/>
            </p:nvSpPr>
            <p:spPr bwMode="auto">
              <a:xfrm>
                <a:off x="1759" y="2570"/>
                <a:ext cx="0" cy="3"/>
              </a:xfrm>
              <a:custGeom>
                <a:avLst/>
                <a:gdLst>
                  <a:gd name="T0" fmla="*/ 0 h 3"/>
                  <a:gd name="T1" fmla="*/ 3 h 3"/>
                  <a:gd name="T2" fmla="*/ 0 h 3"/>
                </a:gdLst>
                <a:ahLst/>
                <a:cxnLst>
                  <a:cxn ang="0">
                    <a:pos x="0" y="T0"/>
                  </a:cxn>
                  <a:cxn ang="0">
                    <a:pos x="0" y="T1"/>
                  </a:cxn>
                  <a:cxn ang="0">
                    <a:pos x="0" y="T2"/>
                  </a:cxn>
                </a:cxnLst>
                <a:rect l="0" t="0" r="r" b="b"/>
                <a:pathLst>
                  <a:path h="3">
                    <a:moveTo>
                      <a:pt x="0" y="0"/>
                    </a:moveTo>
                    <a:cubicBezTo>
                      <a:pt x="0" y="1"/>
                      <a:pt x="0" y="2"/>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58" name="Freeform 1305"/>
              <p:cNvSpPr>
                <a:spLocks/>
              </p:cNvSpPr>
              <p:nvPr/>
            </p:nvSpPr>
            <p:spPr bwMode="auto">
              <a:xfrm>
                <a:off x="1757" y="2563"/>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59" name="Freeform 1306"/>
              <p:cNvSpPr>
                <a:spLocks/>
              </p:cNvSpPr>
              <p:nvPr/>
            </p:nvSpPr>
            <p:spPr bwMode="auto">
              <a:xfrm>
                <a:off x="1757" y="2562"/>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60" name="Freeform 1307"/>
              <p:cNvSpPr>
                <a:spLocks/>
              </p:cNvSpPr>
              <p:nvPr/>
            </p:nvSpPr>
            <p:spPr bwMode="auto">
              <a:xfrm>
                <a:off x="1758" y="2567"/>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61" name="Freeform 1308"/>
              <p:cNvSpPr>
                <a:spLocks/>
              </p:cNvSpPr>
              <p:nvPr/>
            </p:nvSpPr>
            <p:spPr bwMode="auto">
              <a:xfrm>
                <a:off x="1758" y="2559"/>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62" name="Freeform 1309"/>
              <p:cNvSpPr>
                <a:spLocks/>
              </p:cNvSpPr>
              <p:nvPr/>
            </p:nvSpPr>
            <p:spPr bwMode="auto">
              <a:xfrm>
                <a:off x="1758" y="2555"/>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63" name="Freeform 1310"/>
              <p:cNvSpPr>
                <a:spLocks/>
              </p:cNvSpPr>
              <p:nvPr/>
            </p:nvSpPr>
            <p:spPr bwMode="auto">
              <a:xfrm>
                <a:off x="1773" y="2603"/>
                <a:ext cx="159" cy="152"/>
              </a:xfrm>
              <a:custGeom>
                <a:avLst/>
                <a:gdLst>
                  <a:gd name="T0" fmla="*/ 3 w 166"/>
                  <a:gd name="T1" fmla="*/ 34 h 159"/>
                  <a:gd name="T2" fmla="*/ 2 w 166"/>
                  <a:gd name="T3" fmla="*/ 35 h 159"/>
                  <a:gd name="T4" fmla="*/ 1 w 166"/>
                  <a:gd name="T5" fmla="*/ 35 h 159"/>
                  <a:gd name="T6" fmla="*/ 0 w 166"/>
                  <a:gd name="T7" fmla="*/ 36 h 159"/>
                  <a:gd name="T8" fmla="*/ 0 w 166"/>
                  <a:gd name="T9" fmla="*/ 36 h 159"/>
                  <a:gd name="T10" fmla="*/ 1 w 166"/>
                  <a:gd name="T11" fmla="*/ 40 h 159"/>
                  <a:gd name="T12" fmla="*/ 5 w 166"/>
                  <a:gd name="T13" fmla="*/ 53 h 159"/>
                  <a:gd name="T14" fmla="*/ 3 w 166"/>
                  <a:gd name="T15" fmla="*/ 67 h 159"/>
                  <a:gd name="T16" fmla="*/ 4 w 166"/>
                  <a:gd name="T17" fmla="*/ 73 h 159"/>
                  <a:gd name="T18" fmla="*/ 5 w 166"/>
                  <a:gd name="T19" fmla="*/ 79 h 159"/>
                  <a:gd name="T20" fmla="*/ 0 w 166"/>
                  <a:gd name="T21" fmla="*/ 84 h 159"/>
                  <a:gd name="T22" fmla="*/ 5 w 166"/>
                  <a:gd name="T23" fmla="*/ 89 h 159"/>
                  <a:gd name="T24" fmla="*/ 7 w 166"/>
                  <a:gd name="T25" fmla="*/ 99 h 159"/>
                  <a:gd name="T26" fmla="*/ 18 w 166"/>
                  <a:gd name="T27" fmla="*/ 103 h 159"/>
                  <a:gd name="T28" fmla="*/ 22 w 166"/>
                  <a:gd name="T29" fmla="*/ 105 h 159"/>
                  <a:gd name="T30" fmla="*/ 23 w 166"/>
                  <a:gd name="T31" fmla="*/ 105 h 159"/>
                  <a:gd name="T32" fmla="*/ 24 w 166"/>
                  <a:gd name="T33" fmla="*/ 106 h 159"/>
                  <a:gd name="T34" fmla="*/ 25 w 166"/>
                  <a:gd name="T35" fmla="*/ 108 h 159"/>
                  <a:gd name="T36" fmla="*/ 26 w 166"/>
                  <a:gd name="T37" fmla="*/ 109 h 159"/>
                  <a:gd name="T38" fmla="*/ 27 w 166"/>
                  <a:gd name="T39" fmla="*/ 111 h 159"/>
                  <a:gd name="T40" fmla="*/ 28 w 166"/>
                  <a:gd name="T41" fmla="*/ 113 h 159"/>
                  <a:gd name="T42" fmla="*/ 28 w 166"/>
                  <a:gd name="T43" fmla="*/ 114 h 159"/>
                  <a:gd name="T44" fmla="*/ 43 w 166"/>
                  <a:gd name="T45" fmla="*/ 117 h 159"/>
                  <a:gd name="T46" fmla="*/ 51 w 166"/>
                  <a:gd name="T47" fmla="*/ 124 h 159"/>
                  <a:gd name="T48" fmla="*/ 153 w 166"/>
                  <a:gd name="T49" fmla="*/ 159 h 159"/>
                  <a:gd name="T50" fmla="*/ 164 w 166"/>
                  <a:gd name="T51" fmla="*/ 154 h 159"/>
                  <a:gd name="T52" fmla="*/ 164 w 166"/>
                  <a:gd name="T53" fmla="*/ 131 h 159"/>
                  <a:gd name="T54" fmla="*/ 163 w 166"/>
                  <a:gd name="T55" fmla="*/ 39 h 159"/>
                  <a:gd name="T56" fmla="*/ 165 w 166"/>
                  <a:gd name="T57" fmla="*/ 24 h 159"/>
                  <a:gd name="T58" fmla="*/ 166 w 166"/>
                  <a:gd name="T59" fmla="*/ 13 h 159"/>
                  <a:gd name="T60" fmla="*/ 152 w 166"/>
                  <a:gd name="T61" fmla="*/ 10 h 159"/>
                  <a:gd name="T62" fmla="*/ 135 w 166"/>
                  <a:gd name="T63" fmla="*/ 1 h 159"/>
                  <a:gd name="T64" fmla="*/ 113 w 166"/>
                  <a:gd name="T65" fmla="*/ 17 h 159"/>
                  <a:gd name="T66" fmla="*/ 104 w 166"/>
                  <a:gd name="T67" fmla="*/ 32 h 159"/>
                  <a:gd name="T68" fmla="*/ 74 w 166"/>
                  <a:gd name="T69" fmla="*/ 21 h 159"/>
                  <a:gd name="T70" fmla="*/ 60 w 166"/>
                  <a:gd name="T71" fmla="*/ 11 h 159"/>
                  <a:gd name="T72" fmla="*/ 49 w 166"/>
                  <a:gd name="T73" fmla="*/ 5 h 159"/>
                  <a:gd name="T74" fmla="*/ 35 w 166"/>
                  <a:gd name="T75" fmla="*/ 3 h 159"/>
                  <a:gd name="T76" fmla="*/ 23 w 166"/>
                  <a:gd name="T77" fmla="*/ 1 h 159"/>
                  <a:gd name="T78" fmla="*/ 23 w 166"/>
                  <a:gd name="T79" fmla="*/ 3 h 159"/>
                  <a:gd name="T80" fmla="*/ 23 w 166"/>
                  <a:gd name="T81" fmla="*/ 4 h 159"/>
                  <a:gd name="T82" fmla="*/ 23 w 166"/>
                  <a:gd name="T83" fmla="*/ 4 h 159"/>
                  <a:gd name="T84" fmla="*/ 18 w 166"/>
                  <a:gd name="T85" fmla="*/ 9 h 159"/>
                  <a:gd name="T86" fmla="*/ 16 w 166"/>
                  <a:gd name="T87" fmla="*/ 10 h 159"/>
                  <a:gd name="T88" fmla="*/ 9 w 166"/>
                  <a:gd name="T89" fmla="*/ 17 h 159"/>
                  <a:gd name="T90" fmla="*/ 7 w 166"/>
                  <a:gd name="T91" fmla="*/ 3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6" h="159">
                    <a:moveTo>
                      <a:pt x="3" y="34"/>
                    </a:moveTo>
                    <a:cubicBezTo>
                      <a:pt x="3" y="34"/>
                      <a:pt x="3" y="34"/>
                      <a:pt x="3" y="34"/>
                    </a:cubicBezTo>
                    <a:cubicBezTo>
                      <a:pt x="2" y="35"/>
                      <a:pt x="2" y="35"/>
                      <a:pt x="2" y="35"/>
                    </a:cubicBezTo>
                    <a:cubicBezTo>
                      <a:pt x="2" y="35"/>
                      <a:pt x="2" y="35"/>
                      <a:pt x="2" y="35"/>
                    </a:cubicBezTo>
                    <a:cubicBezTo>
                      <a:pt x="1" y="35"/>
                      <a:pt x="1" y="35"/>
                      <a:pt x="1" y="35"/>
                    </a:cubicBezTo>
                    <a:cubicBezTo>
                      <a:pt x="1" y="35"/>
                      <a:pt x="1" y="35"/>
                      <a:pt x="1" y="35"/>
                    </a:cubicBezTo>
                    <a:cubicBezTo>
                      <a:pt x="1" y="35"/>
                      <a:pt x="1" y="35"/>
                      <a:pt x="1" y="35"/>
                    </a:cubicBezTo>
                    <a:cubicBezTo>
                      <a:pt x="1" y="35"/>
                      <a:pt x="1" y="36"/>
                      <a:pt x="0" y="36"/>
                    </a:cubicBezTo>
                    <a:cubicBezTo>
                      <a:pt x="0" y="36"/>
                      <a:pt x="0" y="36"/>
                      <a:pt x="0" y="36"/>
                    </a:cubicBezTo>
                    <a:cubicBezTo>
                      <a:pt x="0" y="36"/>
                      <a:pt x="0" y="36"/>
                      <a:pt x="0" y="36"/>
                    </a:cubicBezTo>
                    <a:cubicBezTo>
                      <a:pt x="0" y="37"/>
                      <a:pt x="0" y="37"/>
                      <a:pt x="0" y="37"/>
                    </a:cubicBezTo>
                    <a:cubicBezTo>
                      <a:pt x="0" y="38"/>
                      <a:pt x="1" y="39"/>
                      <a:pt x="1" y="40"/>
                    </a:cubicBezTo>
                    <a:cubicBezTo>
                      <a:pt x="2" y="41"/>
                      <a:pt x="4" y="43"/>
                      <a:pt x="5" y="45"/>
                    </a:cubicBezTo>
                    <a:cubicBezTo>
                      <a:pt x="6" y="49"/>
                      <a:pt x="5" y="51"/>
                      <a:pt x="5" y="53"/>
                    </a:cubicBezTo>
                    <a:cubicBezTo>
                      <a:pt x="4" y="55"/>
                      <a:pt x="4" y="56"/>
                      <a:pt x="4" y="57"/>
                    </a:cubicBezTo>
                    <a:cubicBezTo>
                      <a:pt x="7" y="62"/>
                      <a:pt x="5" y="65"/>
                      <a:pt x="3" y="67"/>
                    </a:cubicBezTo>
                    <a:cubicBezTo>
                      <a:pt x="3" y="68"/>
                      <a:pt x="3" y="69"/>
                      <a:pt x="3" y="70"/>
                    </a:cubicBezTo>
                    <a:cubicBezTo>
                      <a:pt x="3" y="71"/>
                      <a:pt x="4" y="72"/>
                      <a:pt x="4" y="73"/>
                    </a:cubicBezTo>
                    <a:cubicBezTo>
                      <a:pt x="4" y="73"/>
                      <a:pt x="4" y="74"/>
                      <a:pt x="4" y="75"/>
                    </a:cubicBezTo>
                    <a:cubicBezTo>
                      <a:pt x="5" y="76"/>
                      <a:pt x="6" y="78"/>
                      <a:pt x="5" y="79"/>
                    </a:cubicBezTo>
                    <a:cubicBezTo>
                      <a:pt x="5" y="79"/>
                      <a:pt x="4" y="80"/>
                      <a:pt x="4" y="80"/>
                    </a:cubicBezTo>
                    <a:cubicBezTo>
                      <a:pt x="2" y="82"/>
                      <a:pt x="1" y="83"/>
                      <a:pt x="0" y="84"/>
                    </a:cubicBezTo>
                    <a:cubicBezTo>
                      <a:pt x="0" y="84"/>
                      <a:pt x="1" y="85"/>
                      <a:pt x="2" y="85"/>
                    </a:cubicBezTo>
                    <a:cubicBezTo>
                      <a:pt x="3" y="86"/>
                      <a:pt x="4" y="88"/>
                      <a:pt x="5" y="89"/>
                    </a:cubicBezTo>
                    <a:cubicBezTo>
                      <a:pt x="7" y="93"/>
                      <a:pt x="7" y="95"/>
                      <a:pt x="7" y="97"/>
                    </a:cubicBezTo>
                    <a:cubicBezTo>
                      <a:pt x="7" y="98"/>
                      <a:pt x="6" y="98"/>
                      <a:pt x="7" y="99"/>
                    </a:cubicBezTo>
                    <a:cubicBezTo>
                      <a:pt x="7" y="100"/>
                      <a:pt x="10" y="102"/>
                      <a:pt x="12" y="102"/>
                    </a:cubicBezTo>
                    <a:cubicBezTo>
                      <a:pt x="15" y="102"/>
                      <a:pt x="16" y="103"/>
                      <a:pt x="18" y="103"/>
                    </a:cubicBezTo>
                    <a:cubicBezTo>
                      <a:pt x="19" y="104"/>
                      <a:pt x="20" y="104"/>
                      <a:pt x="21" y="104"/>
                    </a:cubicBezTo>
                    <a:cubicBezTo>
                      <a:pt x="21" y="104"/>
                      <a:pt x="22" y="104"/>
                      <a:pt x="22" y="105"/>
                    </a:cubicBezTo>
                    <a:cubicBezTo>
                      <a:pt x="22" y="105"/>
                      <a:pt x="22" y="105"/>
                      <a:pt x="23" y="105"/>
                    </a:cubicBezTo>
                    <a:cubicBezTo>
                      <a:pt x="23" y="105"/>
                      <a:pt x="23" y="105"/>
                      <a:pt x="23" y="105"/>
                    </a:cubicBezTo>
                    <a:cubicBezTo>
                      <a:pt x="24" y="105"/>
                      <a:pt x="24" y="106"/>
                      <a:pt x="24" y="106"/>
                    </a:cubicBezTo>
                    <a:cubicBezTo>
                      <a:pt x="24" y="106"/>
                      <a:pt x="24" y="106"/>
                      <a:pt x="24" y="106"/>
                    </a:cubicBezTo>
                    <a:cubicBezTo>
                      <a:pt x="25" y="106"/>
                      <a:pt x="25" y="107"/>
                      <a:pt x="25" y="107"/>
                    </a:cubicBezTo>
                    <a:cubicBezTo>
                      <a:pt x="25" y="107"/>
                      <a:pt x="25" y="107"/>
                      <a:pt x="25" y="108"/>
                    </a:cubicBezTo>
                    <a:cubicBezTo>
                      <a:pt x="26" y="108"/>
                      <a:pt x="26" y="108"/>
                      <a:pt x="26" y="108"/>
                    </a:cubicBezTo>
                    <a:cubicBezTo>
                      <a:pt x="26" y="109"/>
                      <a:pt x="26" y="109"/>
                      <a:pt x="26" y="109"/>
                    </a:cubicBezTo>
                    <a:cubicBezTo>
                      <a:pt x="26" y="109"/>
                      <a:pt x="26" y="110"/>
                      <a:pt x="27" y="110"/>
                    </a:cubicBezTo>
                    <a:cubicBezTo>
                      <a:pt x="27" y="110"/>
                      <a:pt x="27" y="111"/>
                      <a:pt x="27" y="111"/>
                    </a:cubicBezTo>
                    <a:cubicBezTo>
                      <a:pt x="27" y="111"/>
                      <a:pt x="27" y="111"/>
                      <a:pt x="27" y="112"/>
                    </a:cubicBezTo>
                    <a:cubicBezTo>
                      <a:pt x="27" y="112"/>
                      <a:pt x="28" y="113"/>
                      <a:pt x="28" y="113"/>
                    </a:cubicBezTo>
                    <a:cubicBezTo>
                      <a:pt x="28" y="113"/>
                      <a:pt x="28" y="113"/>
                      <a:pt x="28" y="114"/>
                    </a:cubicBezTo>
                    <a:cubicBezTo>
                      <a:pt x="28" y="114"/>
                      <a:pt x="28" y="114"/>
                      <a:pt x="28" y="114"/>
                    </a:cubicBezTo>
                    <a:cubicBezTo>
                      <a:pt x="31" y="114"/>
                      <a:pt x="38" y="115"/>
                      <a:pt x="42" y="117"/>
                    </a:cubicBezTo>
                    <a:cubicBezTo>
                      <a:pt x="42" y="117"/>
                      <a:pt x="42" y="117"/>
                      <a:pt x="43" y="117"/>
                    </a:cubicBezTo>
                    <a:cubicBezTo>
                      <a:pt x="43" y="117"/>
                      <a:pt x="44" y="117"/>
                      <a:pt x="44" y="117"/>
                    </a:cubicBezTo>
                    <a:cubicBezTo>
                      <a:pt x="47" y="120"/>
                      <a:pt x="50" y="122"/>
                      <a:pt x="51" y="124"/>
                    </a:cubicBezTo>
                    <a:cubicBezTo>
                      <a:pt x="69" y="114"/>
                      <a:pt x="69" y="114"/>
                      <a:pt x="69" y="114"/>
                    </a:cubicBezTo>
                    <a:cubicBezTo>
                      <a:pt x="153" y="159"/>
                      <a:pt x="153" y="159"/>
                      <a:pt x="153" y="159"/>
                    </a:cubicBezTo>
                    <a:cubicBezTo>
                      <a:pt x="153" y="154"/>
                      <a:pt x="153" y="154"/>
                      <a:pt x="153" y="154"/>
                    </a:cubicBezTo>
                    <a:cubicBezTo>
                      <a:pt x="164" y="154"/>
                      <a:pt x="164" y="154"/>
                      <a:pt x="164" y="154"/>
                    </a:cubicBezTo>
                    <a:cubicBezTo>
                      <a:pt x="164" y="135"/>
                      <a:pt x="164" y="135"/>
                      <a:pt x="164" y="135"/>
                    </a:cubicBezTo>
                    <a:cubicBezTo>
                      <a:pt x="164" y="131"/>
                      <a:pt x="164" y="131"/>
                      <a:pt x="164" y="131"/>
                    </a:cubicBezTo>
                    <a:cubicBezTo>
                      <a:pt x="164" y="46"/>
                      <a:pt x="164" y="46"/>
                      <a:pt x="164" y="46"/>
                    </a:cubicBezTo>
                    <a:cubicBezTo>
                      <a:pt x="164" y="43"/>
                      <a:pt x="163" y="41"/>
                      <a:pt x="163" y="39"/>
                    </a:cubicBezTo>
                    <a:cubicBezTo>
                      <a:pt x="162" y="35"/>
                      <a:pt x="161" y="31"/>
                      <a:pt x="164" y="28"/>
                    </a:cubicBezTo>
                    <a:cubicBezTo>
                      <a:pt x="165" y="26"/>
                      <a:pt x="165" y="26"/>
                      <a:pt x="165" y="24"/>
                    </a:cubicBezTo>
                    <a:cubicBezTo>
                      <a:pt x="164" y="22"/>
                      <a:pt x="164" y="19"/>
                      <a:pt x="165" y="14"/>
                    </a:cubicBezTo>
                    <a:cubicBezTo>
                      <a:pt x="166" y="13"/>
                      <a:pt x="166" y="13"/>
                      <a:pt x="166" y="13"/>
                    </a:cubicBezTo>
                    <a:cubicBezTo>
                      <a:pt x="166" y="12"/>
                      <a:pt x="161" y="11"/>
                      <a:pt x="157" y="11"/>
                    </a:cubicBezTo>
                    <a:cubicBezTo>
                      <a:pt x="156" y="10"/>
                      <a:pt x="154" y="10"/>
                      <a:pt x="152" y="10"/>
                    </a:cubicBezTo>
                    <a:cubicBezTo>
                      <a:pt x="147" y="9"/>
                      <a:pt x="145" y="7"/>
                      <a:pt x="143" y="5"/>
                    </a:cubicBezTo>
                    <a:cubicBezTo>
                      <a:pt x="142" y="3"/>
                      <a:pt x="140" y="1"/>
                      <a:pt x="135" y="1"/>
                    </a:cubicBezTo>
                    <a:cubicBezTo>
                      <a:pt x="125" y="0"/>
                      <a:pt x="112" y="9"/>
                      <a:pt x="112" y="12"/>
                    </a:cubicBezTo>
                    <a:cubicBezTo>
                      <a:pt x="112" y="13"/>
                      <a:pt x="113" y="15"/>
                      <a:pt x="113" y="17"/>
                    </a:cubicBezTo>
                    <a:cubicBezTo>
                      <a:pt x="115" y="20"/>
                      <a:pt x="116" y="24"/>
                      <a:pt x="113" y="28"/>
                    </a:cubicBezTo>
                    <a:cubicBezTo>
                      <a:pt x="111" y="31"/>
                      <a:pt x="108" y="32"/>
                      <a:pt x="104" y="32"/>
                    </a:cubicBezTo>
                    <a:cubicBezTo>
                      <a:pt x="100" y="32"/>
                      <a:pt x="96" y="31"/>
                      <a:pt x="93" y="28"/>
                    </a:cubicBezTo>
                    <a:cubicBezTo>
                      <a:pt x="87" y="23"/>
                      <a:pt x="79" y="21"/>
                      <a:pt x="74" y="21"/>
                    </a:cubicBezTo>
                    <a:cubicBezTo>
                      <a:pt x="69" y="21"/>
                      <a:pt x="65" y="20"/>
                      <a:pt x="62" y="17"/>
                    </a:cubicBezTo>
                    <a:cubicBezTo>
                      <a:pt x="61" y="15"/>
                      <a:pt x="60" y="13"/>
                      <a:pt x="60" y="11"/>
                    </a:cubicBezTo>
                    <a:cubicBezTo>
                      <a:pt x="61" y="10"/>
                      <a:pt x="61" y="8"/>
                      <a:pt x="55" y="7"/>
                    </a:cubicBezTo>
                    <a:cubicBezTo>
                      <a:pt x="53" y="6"/>
                      <a:pt x="51" y="6"/>
                      <a:pt x="49" y="5"/>
                    </a:cubicBezTo>
                    <a:cubicBezTo>
                      <a:pt x="46" y="4"/>
                      <a:pt x="43" y="2"/>
                      <a:pt x="39" y="2"/>
                    </a:cubicBezTo>
                    <a:cubicBezTo>
                      <a:pt x="38" y="2"/>
                      <a:pt x="36" y="2"/>
                      <a:pt x="35" y="3"/>
                    </a:cubicBezTo>
                    <a:cubicBezTo>
                      <a:pt x="31" y="3"/>
                      <a:pt x="26" y="2"/>
                      <a:pt x="23" y="1"/>
                    </a:cubicBezTo>
                    <a:cubicBezTo>
                      <a:pt x="23" y="1"/>
                      <a:pt x="23" y="1"/>
                      <a:pt x="23" y="1"/>
                    </a:cubicBezTo>
                    <a:cubicBezTo>
                      <a:pt x="23" y="2"/>
                      <a:pt x="23" y="2"/>
                      <a:pt x="23" y="2"/>
                    </a:cubicBezTo>
                    <a:cubicBezTo>
                      <a:pt x="23" y="2"/>
                      <a:pt x="23" y="3"/>
                      <a:pt x="23" y="3"/>
                    </a:cubicBezTo>
                    <a:cubicBezTo>
                      <a:pt x="23" y="3"/>
                      <a:pt x="23" y="3"/>
                      <a:pt x="23" y="4"/>
                    </a:cubicBezTo>
                    <a:cubicBezTo>
                      <a:pt x="23" y="4"/>
                      <a:pt x="23" y="4"/>
                      <a:pt x="23" y="4"/>
                    </a:cubicBezTo>
                    <a:cubicBezTo>
                      <a:pt x="23" y="4"/>
                      <a:pt x="23" y="4"/>
                      <a:pt x="23" y="4"/>
                    </a:cubicBezTo>
                    <a:cubicBezTo>
                      <a:pt x="23" y="4"/>
                      <a:pt x="23" y="4"/>
                      <a:pt x="23" y="4"/>
                    </a:cubicBezTo>
                    <a:cubicBezTo>
                      <a:pt x="23" y="8"/>
                      <a:pt x="20" y="9"/>
                      <a:pt x="18" y="9"/>
                    </a:cubicBezTo>
                    <a:cubicBezTo>
                      <a:pt x="18" y="9"/>
                      <a:pt x="18" y="9"/>
                      <a:pt x="18" y="9"/>
                    </a:cubicBezTo>
                    <a:cubicBezTo>
                      <a:pt x="18" y="9"/>
                      <a:pt x="17" y="9"/>
                      <a:pt x="17" y="9"/>
                    </a:cubicBezTo>
                    <a:cubicBezTo>
                      <a:pt x="17" y="9"/>
                      <a:pt x="16" y="10"/>
                      <a:pt x="16" y="10"/>
                    </a:cubicBezTo>
                    <a:cubicBezTo>
                      <a:pt x="14" y="12"/>
                      <a:pt x="13" y="13"/>
                      <a:pt x="12" y="14"/>
                    </a:cubicBezTo>
                    <a:cubicBezTo>
                      <a:pt x="11" y="15"/>
                      <a:pt x="10" y="16"/>
                      <a:pt x="9" y="17"/>
                    </a:cubicBezTo>
                    <a:cubicBezTo>
                      <a:pt x="8" y="18"/>
                      <a:pt x="8" y="19"/>
                      <a:pt x="9" y="20"/>
                    </a:cubicBezTo>
                    <a:cubicBezTo>
                      <a:pt x="10" y="22"/>
                      <a:pt x="8" y="28"/>
                      <a:pt x="7" y="30"/>
                    </a:cubicBezTo>
                    <a:cubicBezTo>
                      <a:pt x="6" y="32"/>
                      <a:pt x="4" y="33"/>
                      <a:pt x="3"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64" name="Rectangle 1311"/>
              <p:cNvSpPr>
                <a:spLocks noChangeArrowheads="1"/>
              </p:cNvSpPr>
              <p:nvPr/>
            </p:nvSpPr>
            <p:spPr bwMode="auto">
              <a:xfrm>
                <a:off x="1795" y="2607"/>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65" name="Freeform 1312"/>
              <p:cNvSpPr>
                <a:spLocks/>
              </p:cNvSpPr>
              <p:nvPr/>
            </p:nvSpPr>
            <p:spPr bwMode="auto">
              <a:xfrm>
                <a:off x="1795" y="260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66" name="Freeform 1313"/>
              <p:cNvSpPr>
                <a:spLocks/>
              </p:cNvSpPr>
              <p:nvPr/>
            </p:nvSpPr>
            <p:spPr bwMode="auto">
              <a:xfrm>
                <a:off x="1776" y="2631"/>
                <a:ext cx="4" cy="4"/>
              </a:xfrm>
              <a:custGeom>
                <a:avLst/>
                <a:gdLst>
                  <a:gd name="T0" fmla="*/ 4 w 4"/>
                  <a:gd name="T1" fmla="*/ 0 h 4"/>
                  <a:gd name="T2" fmla="*/ 0 w 4"/>
                  <a:gd name="T3" fmla="*/ 4 h 4"/>
                  <a:gd name="T4" fmla="*/ 0 w 4"/>
                  <a:gd name="T5" fmla="*/ 4 h 4"/>
                  <a:gd name="T6" fmla="*/ 4 w 4"/>
                  <a:gd name="T7" fmla="*/ 0 h 4"/>
                </a:gdLst>
                <a:ahLst/>
                <a:cxnLst>
                  <a:cxn ang="0">
                    <a:pos x="T0" y="T1"/>
                  </a:cxn>
                  <a:cxn ang="0">
                    <a:pos x="T2" y="T3"/>
                  </a:cxn>
                  <a:cxn ang="0">
                    <a:pos x="T4" y="T5"/>
                  </a:cxn>
                  <a:cxn ang="0">
                    <a:pos x="T6" y="T7"/>
                  </a:cxn>
                </a:cxnLst>
                <a:rect l="0" t="0" r="r" b="b"/>
                <a:pathLst>
                  <a:path w="4" h="4">
                    <a:moveTo>
                      <a:pt x="4" y="0"/>
                    </a:moveTo>
                    <a:cubicBezTo>
                      <a:pt x="3" y="2"/>
                      <a:pt x="1" y="3"/>
                      <a:pt x="0" y="4"/>
                    </a:cubicBezTo>
                    <a:cubicBezTo>
                      <a:pt x="0" y="4"/>
                      <a:pt x="0" y="4"/>
                      <a:pt x="0" y="4"/>
                    </a:cubicBezTo>
                    <a:cubicBezTo>
                      <a:pt x="1" y="3"/>
                      <a:pt x="3" y="2"/>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67" name="Freeform 1314"/>
              <p:cNvSpPr>
                <a:spLocks/>
              </p:cNvSpPr>
              <p:nvPr/>
            </p:nvSpPr>
            <p:spPr bwMode="auto">
              <a:xfrm>
                <a:off x="1782" y="2612"/>
                <a:ext cx="6" cy="7"/>
              </a:xfrm>
              <a:custGeom>
                <a:avLst/>
                <a:gdLst>
                  <a:gd name="T0" fmla="*/ 7 w 7"/>
                  <a:gd name="T1" fmla="*/ 0 h 7"/>
                  <a:gd name="T2" fmla="*/ 3 w 7"/>
                  <a:gd name="T3" fmla="*/ 4 h 7"/>
                  <a:gd name="T4" fmla="*/ 0 w 7"/>
                  <a:gd name="T5" fmla="*/ 7 h 7"/>
                  <a:gd name="T6" fmla="*/ 3 w 7"/>
                  <a:gd name="T7" fmla="*/ 4 h 7"/>
                  <a:gd name="T8" fmla="*/ 7 w 7"/>
                  <a:gd name="T9" fmla="*/ 0 h 7"/>
                </a:gdLst>
                <a:ahLst/>
                <a:cxnLst>
                  <a:cxn ang="0">
                    <a:pos x="T0" y="T1"/>
                  </a:cxn>
                  <a:cxn ang="0">
                    <a:pos x="T2" y="T3"/>
                  </a:cxn>
                  <a:cxn ang="0">
                    <a:pos x="T4" y="T5"/>
                  </a:cxn>
                  <a:cxn ang="0">
                    <a:pos x="T6" y="T7"/>
                  </a:cxn>
                  <a:cxn ang="0">
                    <a:pos x="T8" y="T9"/>
                  </a:cxn>
                </a:cxnLst>
                <a:rect l="0" t="0" r="r" b="b"/>
                <a:pathLst>
                  <a:path w="7" h="7">
                    <a:moveTo>
                      <a:pt x="7" y="0"/>
                    </a:moveTo>
                    <a:cubicBezTo>
                      <a:pt x="5" y="2"/>
                      <a:pt x="4" y="3"/>
                      <a:pt x="3" y="4"/>
                    </a:cubicBezTo>
                    <a:cubicBezTo>
                      <a:pt x="2" y="5"/>
                      <a:pt x="1" y="6"/>
                      <a:pt x="0" y="7"/>
                    </a:cubicBezTo>
                    <a:cubicBezTo>
                      <a:pt x="1" y="6"/>
                      <a:pt x="2" y="5"/>
                      <a:pt x="3" y="4"/>
                    </a:cubicBezTo>
                    <a:cubicBezTo>
                      <a:pt x="4" y="3"/>
                      <a:pt x="5" y="2"/>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68" name="Freeform 1315"/>
              <p:cNvSpPr>
                <a:spLocks/>
              </p:cNvSpPr>
              <p:nvPr/>
            </p:nvSpPr>
            <p:spPr bwMode="auto">
              <a:xfrm>
                <a:off x="1795" y="2605"/>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69" name="Freeform 1316"/>
              <p:cNvSpPr>
                <a:spLocks/>
              </p:cNvSpPr>
              <p:nvPr/>
            </p:nvSpPr>
            <p:spPr bwMode="auto">
              <a:xfrm>
                <a:off x="1774" y="2636"/>
                <a:ext cx="1"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70" name="Oval 1317"/>
              <p:cNvSpPr>
                <a:spLocks noChangeArrowheads="1"/>
              </p:cNvSpPr>
              <p:nvPr/>
            </p:nvSpPr>
            <p:spPr bwMode="auto">
              <a:xfrm>
                <a:off x="1773" y="2637"/>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71" name="Freeform 1318"/>
              <p:cNvSpPr>
                <a:spLocks/>
              </p:cNvSpPr>
              <p:nvPr/>
            </p:nvSpPr>
            <p:spPr bwMode="auto">
              <a:xfrm>
                <a:off x="1795" y="2703"/>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72" name="Freeform 1319"/>
              <p:cNvSpPr>
                <a:spLocks/>
              </p:cNvSpPr>
              <p:nvPr/>
            </p:nvSpPr>
            <p:spPr bwMode="auto">
              <a:xfrm>
                <a:off x="1794" y="2703"/>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73" name="Freeform 1320"/>
              <p:cNvSpPr>
                <a:spLocks/>
              </p:cNvSpPr>
              <p:nvPr/>
            </p:nvSpPr>
            <p:spPr bwMode="auto">
              <a:xfrm>
                <a:off x="1797" y="2706"/>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74" name="Freeform 1321"/>
              <p:cNvSpPr>
                <a:spLocks/>
              </p:cNvSpPr>
              <p:nvPr/>
            </p:nvSpPr>
            <p:spPr bwMode="auto">
              <a:xfrm>
                <a:off x="1775" y="2635"/>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1"/>
                      <a:pt x="0"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75" name="Freeform 1322"/>
              <p:cNvSpPr>
                <a:spLocks/>
              </p:cNvSpPr>
              <p:nvPr/>
            </p:nvSpPr>
            <p:spPr bwMode="auto">
              <a:xfrm>
                <a:off x="1800" y="2711"/>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76" name="Freeform 1323"/>
              <p:cNvSpPr>
                <a:spLocks/>
              </p:cNvSpPr>
              <p:nvPr/>
            </p:nvSpPr>
            <p:spPr bwMode="auto">
              <a:xfrm>
                <a:off x="1796" y="2704"/>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0"/>
                      <a:pt x="1" y="1"/>
                      <a:pt x="1" y="1"/>
                    </a:cubicBezTo>
                    <a:cubicBezTo>
                      <a:pt x="1" y="1"/>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77" name="Freeform 1324"/>
              <p:cNvSpPr>
                <a:spLocks/>
              </p:cNvSpPr>
              <p:nvPr/>
            </p:nvSpPr>
            <p:spPr bwMode="auto">
              <a:xfrm>
                <a:off x="1774" y="26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78" name="Freeform 1325"/>
              <p:cNvSpPr>
                <a:spLocks/>
              </p:cNvSpPr>
              <p:nvPr/>
            </p:nvSpPr>
            <p:spPr bwMode="auto">
              <a:xfrm>
                <a:off x="1798" y="2707"/>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cubicBezTo>
                      <a:pt x="0"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79" name="Freeform 1326"/>
              <p:cNvSpPr>
                <a:spLocks/>
              </p:cNvSpPr>
              <p:nvPr/>
            </p:nvSpPr>
            <p:spPr bwMode="auto">
              <a:xfrm>
                <a:off x="1799" y="2709"/>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80" name="Freeform 1327"/>
              <p:cNvSpPr>
                <a:spLocks/>
              </p:cNvSpPr>
              <p:nvPr/>
            </p:nvSpPr>
            <p:spPr bwMode="auto">
              <a:xfrm>
                <a:off x="1773" y="2636"/>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81" name="Freeform 1328"/>
              <p:cNvSpPr>
                <a:spLocks/>
              </p:cNvSpPr>
              <p:nvPr/>
            </p:nvSpPr>
            <p:spPr bwMode="auto">
              <a:xfrm>
                <a:off x="1774" y="2635"/>
                <a:ext cx="2" cy="1"/>
              </a:xfrm>
              <a:custGeom>
                <a:avLst/>
                <a:gdLst>
                  <a:gd name="T0" fmla="*/ 0 w 2"/>
                  <a:gd name="T1" fmla="*/ 1 h 1"/>
                  <a:gd name="T2" fmla="*/ 0 w 2"/>
                  <a:gd name="T3" fmla="*/ 1 h 1"/>
                  <a:gd name="T4" fmla="*/ 1 w 2"/>
                  <a:gd name="T5" fmla="*/ 1 h 1"/>
                  <a:gd name="T6" fmla="*/ 2 w 2"/>
                  <a:gd name="T7" fmla="*/ 0 h 1"/>
                  <a:gd name="T8" fmla="*/ 2 w 2"/>
                  <a:gd name="T9" fmla="*/ 0 h 1"/>
                  <a:gd name="T10" fmla="*/ 1 w 2"/>
                  <a:gd name="T11" fmla="*/ 1 h 1"/>
                  <a:gd name="T12" fmla="*/ 0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0" y="1"/>
                    </a:moveTo>
                    <a:cubicBezTo>
                      <a:pt x="0" y="1"/>
                      <a:pt x="0" y="1"/>
                      <a:pt x="0" y="1"/>
                    </a:cubicBezTo>
                    <a:cubicBezTo>
                      <a:pt x="1" y="1"/>
                      <a:pt x="1" y="1"/>
                      <a:pt x="1" y="1"/>
                    </a:cubicBezTo>
                    <a:cubicBezTo>
                      <a:pt x="1" y="1"/>
                      <a:pt x="1" y="0"/>
                      <a:pt x="2" y="0"/>
                    </a:cubicBezTo>
                    <a:cubicBezTo>
                      <a:pt x="2" y="0"/>
                      <a:pt x="2" y="0"/>
                      <a:pt x="2" y="0"/>
                    </a:cubicBezTo>
                    <a:cubicBezTo>
                      <a:pt x="1" y="0"/>
                      <a:pt x="1" y="1"/>
                      <a:pt x="1" y="1"/>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82" name="Freeform 1329"/>
              <p:cNvSpPr>
                <a:spLocks/>
              </p:cNvSpPr>
              <p:nvPr/>
            </p:nvSpPr>
            <p:spPr bwMode="auto">
              <a:xfrm>
                <a:off x="1490" y="2824"/>
                <a:ext cx="16" cy="4"/>
              </a:xfrm>
              <a:custGeom>
                <a:avLst/>
                <a:gdLst>
                  <a:gd name="T0" fmla="*/ 0 w 17"/>
                  <a:gd name="T1" fmla="*/ 5 h 5"/>
                  <a:gd name="T2" fmla="*/ 0 w 17"/>
                  <a:gd name="T3" fmla="*/ 5 h 5"/>
                  <a:gd name="T4" fmla="*/ 0 w 17"/>
                  <a:gd name="T5" fmla="*/ 5 h 5"/>
                  <a:gd name="T6" fmla="*/ 1 w 17"/>
                  <a:gd name="T7" fmla="*/ 5 h 5"/>
                  <a:gd name="T8" fmla="*/ 12 w 17"/>
                  <a:gd name="T9" fmla="*/ 2 h 5"/>
                  <a:gd name="T10" fmla="*/ 17 w 17"/>
                  <a:gd name="T11" fmla="*/ 1 h 5"/>
                  <a:gd name="T12" fmla="*/ 14 w 17"/>
                  <a:gd name="T13" fmla="*/ 1 h 5"/>
                  <a:gd name="T14" fmla="*/ 11 w 17"/>
                  <a:gd name="T15" fmla="*/ 2 h 5"/>
                  <a:gd name="T16" fmla="*/ 11 w 17"/>
                  <a:gd name="T17" fmla="*/ 2 h 5"/>
                  <a:gd name="T18" fmla="*/ 8 w 17"/>
                  <a:gd name="T19" fmla="*/ 3 h 5"/>
                  <a:gd name="T20" fmla="*/ 8 w 17"/>
                  <a:gd name="T21" fmla="*/ 3 h 5"/>
                  <a:gd name="T22" fmla="*/ 4 w 17"/>
                  <a:gd name="T23" fmla="*/ 3 h 5"/>
                  <a:gd name="T24" fmla="*/ 4 w 17"/>
                  <a:gd name="T25" fmla="*/ 3 h 5"/>
                  <a:gd name="T26" fmla="*/ 1 w 17"/>
                  <a:gd name="T27" fmla="*/ 3 h 5"/>
                  <a:gd name="T28" fmla="*/ 1 w 17"/>
                  <a:gd name="T29" fmla="*/ 3 h 5"/>
                  <a:gd name="T30" fmla="*/ 0 w 17"/>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5">
                    <a:moveTo>
                      <a:pt x="0" y="5"/>
                    </a:moveTo>
                    <a:cubicBezTo>
                      <a:pt x="0" y="5"/>
                      <a:pt x="0" y="5"/>
                      <a:pt x="0" y="5"/>
                    </a:cubicBezTo>
                    <a:cubicBezTo>
                      <a:pt x="0" y="5"/>
                      <a:pt x="0" y="5"/>
                      <a:pt x="0" y="5"/>
                    </a:cubicBezTo>
                    <a:cubicBezTo>
                      <a:pt x="0" y="5"/>
                      <a:pt x="1" y="5"/>
                      <a:pt x="1" y="5"/>
                    </a:cubicBezTo>
                    <a:cubicBezTo>
                      <a:pt x="4" y="5"/>
                      <a:pt x="11" y="4"/>
                      <a:pt x="12" y="2"/>
                    </a:cubicBezTo>
                    <a:cubicBezTo>
                      <a:pt x="14" y="1"/>
                      <a:pt x="15" y="1"/>
                      <a:pt x="17" y="1"/>
                    </a:cubicBezTo>
                    <a:cubicBezTo>
                      <a:pt x="16" y="0"/>
                      <a:pt x="15" y="0"/>
                      <a:pt x="14" y="1"/>
                    </a:cubicBezTo>
                    <a:cubicBezTo>
                      <a:pt x="13" y="1"/>
                      <a:pt x="12" y="2"/>
                      <a:pt x="11" y="2"/>
                    </a:cubicBezTo>
                    <a:cubicBezTo>
                      <a:pt x="11" y="2"/>
                      <a:pt x="11" y="2"/>
                      <a:pt x="11" y="2"/>
                    </a:cubicBezTo>
                    <a:cubicBezTo>
                      <a:pt x="10" y="2"/>
                      <a:pt x="9" y="3"/>
                      <a:pt x="8" y="3"/>
                    </a:cubicBezTo>
                    <a:cubicBezTo>
                      <a:pt x="8" y="3"/>
                      <a:pt x="8" y="3"/>
                      <a:pt x="8" y="3"/>
                    </a:cubicBezTo>
                    <a:cubicBezTo>
                      <a:pt x="7" y="3"/>
                      <a:pt x="5" y="3"/>
                      <a:pt x="4" y="3"/>
                    </a:cubicBezTo>
                    <a:cubicBezTo>
                      <a:pt x="4" y="3"/>
                      <a:pt x="4" y="3"/>
                      <a:pt x="4" y="3"/>
                    </a:cubicBezTo>
                    <a:cubicBezTo>
                      <a:pt x="3" y="3"/>
                      <a:pt x="2" y="3"/>
                      <a:pt x="1" y="3"/>
                    </a:cubicBezTo>
                    <a:cubicBezTo>
                      <a:pt x="1" y="3"/>
                      <a:pt x="1" y="3"/>
                      <a:pt x="1" y="3"/>
                    </a:cubicBezTo>
                    <a:cubicBezTo>
                      <a:pt x="1" y="4"/>
                      <a:pt x="0" y="4"/>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83" name="Freeform 1330"/>
              <p:cNvSpPr>
                <a:spLocks/>
              </p:cNvSpPr>
              <p:nvPr/>
            </p:nvSpPr>
            <p:spPr bwMode="auto">
              <a:xfrm>
                <a:off x="1483" y="2793"/>
                <a:ext cx="59" cy="45"/>
              </a:xfrm>
              <a:custGeom>
                <a:avLst/>
                <a:gdLst>
                  <a:gd name="T0" fmla="*/ 39 w 62"/>
                  <a:gd name="T1" fmla="*/ 42 h 47"/>
                  <a:gd name="T2" fmla="*/ 56 w 62"/>
                  <a:gd name="T3" fmla="*/ 47 h 47"/>
                  <a:gd name="T4" fmla="*/ 58 w 62"/>
                  <a:gd name="T5" fmla="*/ 47 h 47"/>
                  <a:gd name="T6" fmla="*/ 60 w 62"/>
                  <a:gd name="T7" fmla="*/ 47 h 47"/>
                  <a:gd name="T8" fmla="*/ 61 w 62"/>
                  <a:gd name="T9" fmla="*/ 47 h 47"/>
                  <a:gd name="T10" fmla="*/ 62 w 62"/>
                  <a:gd name="T11" fmla="*/ 44 h 47"/>
                  <a:gd name="T12" fmla="*/ 62 w 62"/>
                  <a:gd name="T13" fmla="*/ 43 h 47"/>
                  <a:gd name="T14" fmla="*/ 62 w 62"/>
                  <a:gd name="T15" fmla="*/ 42 h 47"/>
                  <a:gd name="T16" fmla="*/ 62 w 62"/>
                  <a:gd name="T17" fmla="*/ 41 h 47"/>
                  <a:gd name="T18" fmla="*/ 62 w 62"/>
                  <a:gd name="T19" fmla="*/ 41 h 47"/>
                  <a:gd name="T20" fmla="*/ 62 w 62"/>
                  <a:gd name="T21" fmla="*/ 40 h 47"/>
                  <a:gd name="T22" fmla="*/ 54 w 62"/>
                  <a:gd name="T23" fmla="*/ 27 h 47"/>
                  <a:gd name="T24" fmla="*/ 52 w 62"/>
                  <a:gd name="T25" fmla="*/ 24 h 47"/>
                  <a:gd name="T26" fmla="*/ 52 w 62"/>
                  <a:gd name="T27" fmla="*/ 24 h 47"/>
                  <a:gd name="T28" fmla="*/ 52 w 62"/>
                  <a:gd name="T29" fmla="*/ 21 h 47"/>
                  <a:gd name="T30" fmla="*/ 51 w 62"/>
                  <a:gd name="T31" fmla="*/ 20 h 47"/>
                  <a:gd name="T32" fmla="*/ 50 w 62"/>
                  <a:gd name="T33" fmla="*/ 19 h 47"/>
                  <a:gd name="T34" fmla="*/ 49 w 62"/>
                  <a:gd name="T35" fmla="*/ 18 h 47"/>
                  <a:gd name="T36" fmla="*/ 40 w 62"/>
                  <a:gd name="T37" fmla="*/ 9 h 47"/>
                  <a:gd name="T38" fmla="*/ 35 w 62"/>
                  <a:gd name="T39" fmla="*/ 7 h 47"/>
                  <a:gd name="T40" fmla="*/ 29 w 62"/>
                  <a:gd name="T41" fmla="*/ 1 h 47"/>
                  <a:gd name="T42" fmla="*/ 21 w 62"/>
                  <a:gd name="T43" fmla="*/ 2 h 47"/>
                  <a:gd name="T44" fmla="*/ 10 w 62"/>
                  <a:gd name="T45" fmla="*/ 2 h 47"/>
                  <a:gd name="T46" fmla="*/ 9 w 62"/>
                  <a:gd name="T47" fmla="*/ 4 h 47"/>
                  <a:gd name="T48" fmla="*/ 8 w 62"/>
                  <a:gd name="T49" fmla="*/ 5 h 47"/>
                  <a:gd name="T50" fmla="*/ 7 w 62"/>
                  <a:gd name="T51" fmla="*/ 6 h 47"/>
                  <a:gd name="T52" fmla="*/ 6 w 62"/>
                  <a:gd name="T53" fmla="*/ 7 h 47"/>
                  <a:gd name="T54" fmla="*/ 3 w 62"/>
                  <a:gd name="T55" fmla="*/ 16 h 47"/>
                  <a:gd name="T56" fmla="*/ 8 w 62"/>
                  <a:gd name="T57" fmla="*/ 31 h 47"/>
                  <a:gd name="T58" fmla="*/ 10 w 62"/>
                  <a:gd name="T59" fmla="*/ 31 h 47"/>
                  <a:gd name="T60" fmla="*/ 13 w 62"/>
                  <a:gd name="T61" fmla="*/ 31 h 47"/>
                  <a:gd name="T62" fmla="*/ 16 w 62"/>
                  <a:gd name="T63" fmla="*/ 30 h 47"/>
                  <a:gd name="T64" fmla="*/ 22 w 62"/>
                  <a:gd name="T65" fmla="*/ 28 h 47"/>
                  <a:gd name="T66" fmla="*/ 31 w 62"/>
                  <a:gd name="T67" fmla="*/ 33 h 47"/>
                  <a:gd name="T68" fmla="*/ 41 w 62"/>
                  <a:gd name="T69" fmla="*/ 36 h 47"/>
                  <a:gd name="T70" fmla="*/ 30 w 62"/>
                  <a:gd name="T71" fmla="*/ 40 h 47"/>
                  <a:gd name="T72" fmla="*/ 22 w 62"/>
                  <a:gd name="T73" fmla="*/ 37 h 47"/>
                  <a:gd name="T74" fmla="*/ 8 w 62"/>
                  <a:gd name="T75" fmla="*/ 41 h 47"/>
                  <a:gd name="T76" fmla="*/ 7 w 62"/>
                  <a:gd name="T77" fmla="*/ 41 h 47"/>
                  <a:gd name="T78" fmla="*/ 7 w 62"/>
                  <a:gd name="T79" fmla="*/ 41 h 47"/>
                  <a:gd name="T80" fmla="*/ 8 w 62"/>
                  <a:gd name="T81" fmla="*/ 44 h 47"/>
                  <a:gd name="T82" fmla="*/ 10 w 62"/>
                  <a:gd name="T83" fmla="*/ 44 h 47"/>
                  <a:gd name="T84" fmla="*/ 12 w 62"/>
                  <a:gd name="T85" fmla="*/ 44 h 47"/>
                  <a:gd name="T86" fmla="*/ 13 w 62"/>
                  <a:gd name="T87" fmla="*/ 45 h 47"/>
                  <a:gd name="T88" fmla="*/ 13 w 62"/>
                  <a:gd name="T89" fmla="*/ 46 h 47"/>
                  <a:gd name="T90" fmla="*/ 15 w 62"/>
                  <a:gd name="T91" fmla="*/ 46 h 47"/>
                  <a:gd name="T92" fmla="*/ 16 w 62"/>
                  <a:gd name="T93" fmla="*/ 45 h 47"/>
                  <a:gd name="T94" fmla="*/ 18 w 62"/>
                  <a:gd name="T95" fmla="*/ 44 h 47"/>
                  <a:gd name="T96" fmla="*/ 19 w 62"/>
                  <a:gd name="T97" fmla="*/ 43 h 47"/>
                  <a:gd name="T98" fmla="*/ 36 w 62"/>
                  <a:gd name="T99" fmla="*/ 4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2" h="47">
                    <a:moveTo>
                      <a:pt x="36" y="41"/>
                    </a:moveTo>
                    <a:cubicBezTo>
                      <a:pt x="39" y="42"/>
                      <a:pt x="39" y="42"/>
                      <a:pt x="39" y="42"/>
                    </a:cubicBezTo>
                    <a:cubicBezTo>
                      <a:pt x="46" y="43"/>
                      <a:pt x="48" y="45"/>
                      <a:pt x="48" y="46"/>
                    </a:cubicBezTo>
                    <a:cubicBezTo>
                      <a:pt x="49" y="47"/>
                      <a:pt x="52" y="47"/>
                      <a:pt x="56" y="47"/>
                    </a:cubicBezTo>
                    <a:cubicBezTo>
                      <a:pt x="56" y="47"/>
                      <a:pt x="57" y="47"/>
                      <a:pt x="57" y="47"/>
                    </a:cubicBezTo>
                    <a:cubicBezTo>
                      <a:pt x="58" y="47"/>
                      <a:pt x="58" y="47"/>
                      <a:pt x="58" y="47"/>
                    </a:cubicBezTo>
                    <a:cubicBezTo>
                      <a:pt x="58" y="47"/>
                      <a:pt x="59" y="47"/>
                      <a:pt x="59" y="47"/>
                    </a:cubicBezTo>
                    <a:cubicBezTo>
                      <a:pt x="59" y="47"/>
                      <a:pt x="60" y="47"/>
                      <a:pt x="60" y="47"/>
                    </a:cubicBezTo>
                    <a:cubicBezTo>
                      <a:pt x="60" y="47"/>
                      <a:pt x="60" y="47"/>
                      <a:pt x="61" y="47"/>
                    </a:cubicBezTo>
                    <a:cubicBezTo>
                      <a:pt x="61" y="47"/>
                      <a:pt x="61" y="47"/>
                      <a:pt x="61" y="47"/>
                    </a:cubicBezTo>
                    <a:cubicBezTo>
                      <a:pt x="62" y="46"/>
                      <a:pt x="62" y="46"/>
                      <a:pt x="62" y="46"/>
                    </a:cubicBezTo>
                    <a:cubicBezTo>
                      <a:pt x="62" y="45"/>
                      <a:pt x="62" y="45"/>
                      <a:pt x="62" y="44"/>
                    </a:cubicBezTo>
                    <a:cubicBezTo>
                      <a:pt x="62" y="44"/>
                      <a:pt x="62" y="44"/>
                      <a:pt x="62" y="44"/>
                    </a:cubicBezTo>
                    <a:cubicBezTo>
                      <a:pt x="62" y="43"/>
                      <a:pt x="62" y="43"/>
                      <a:pt x="62" y="43"/>
                    </a:cubicBezTo>
                    <a:cubicBezTo>
                      <a:pt x="62" y="43"/>
                      <a:pt x="62" y="42"/>
                      <a:pt x="62" y="42"/>
                    </a:cubicBezTo>
                    <a:cubicBezTo>
                      <a:pt x="62" y="42"/>
                      <a:pt x="62" y="42"/>
                      <a:pt x="62" y="42"/>
                    </a:cubicBezTo>
                    <a:cubicBezTo>
                      <a:pt x="62" y="42"/>
                      <a:pt x="62" y="42"/>
                      <a:pt x="62" y="42"/>
                    </a:cubicBezTo>
                    <a:cubicBezTo>
                      <a:pt x="62" y="41"/>
                      <a:pt x="62" y="41"/>
                      <a:pt x="62" y="41"/>
                    </a:cubicBezTo>
                    <a:cubicBezTo>
                      <a:pt x="62" y="41"/>
                      <a:pt x="62" y="41"/>
                      <a:pt x="62" y="41"/>
                    </a:cubicBezTo>
                    <a:cubicBezTo>
                      <a:pt x="62" y="41"/>
                      <a:pt x="62" y="41"/>
                      <a:pt x="62" y="41"/>
                    </a:cubicBezTo>
                    <a:cubicBezTo>
                      <a:pt x="62" y="40"/>
                      <a:pt x="62" y="40"/>
                      <a:pt x="62" y="40"/>
                    </a:cubicBezTo>
                    <a:cubicBezTo>
                      <a:pt x="62" y="40"/>
                      <a:pt x="62" y="40"/>
                      <a:pt x="62" y="40"/>
                    </a:cubicBezTo>
                    <a:cubicBezTo>
                      <a:pt x="61" y="39"/>
                      <a:pt x="59" y="37"/>
                      <a:pt x="57" y="35"/>
                    </a:cubicBezTo>
                    <a:cubicBezTo>
                      <a:pt x="55" y="33"/>
                      <a:pt x="54" y="29"/>
                      <a:pt x="54" y="27"/>
                    </a:cubicBezTo>
                    <a:cubicBezTo>
                      <a:pt x="52" y="24"/>
                      <a:pt x="52" y="24"/>
                      <a:pt x="52" y="24"/>
                    </a:cubicBezTo>
                    <a:cubicBezTo>
                      <a:pt x="52" y="24"/>
                      <a:pt x="52" y="24"/>
                      <a:pt x="52" y="24"/>
                    </a:cubicBezTo>
                    <a:cubicBezTo>
                      <a:pt x="52" y="24"/>
                      <a:pt x="52" y="24"/>
                      <a:pt x="52" y="24"/>
                    </a:cubicBezTo>
                    <a:cubicBezTo>
                      <a:pt x="52" y="24"/>
                      <a:pt x="52" y="24"/>
                      <a:pt x="52" y="24"/>
                    </a:cubicBezTo>
                    <a:cubicBezTo>
                      <a:pt x="52" y="23"/>
                      <a:pt x="52" y="23"/>
                      <a:pt x="52" y="21"/>
                    </a:cubicBezTo>
                    <a:cubicBezTo>
                      <a:pt x="52" y="21"/>
                      <a:pt x="52" y="21"/>
                      <a:pt x="52" y="21"/>
                    </a:cubicBezTo>
                    <a:cubicBezTo>
                      <a:pt x="51" y="21"/>
                      <a:pt x="51" y="21"/>
                      <a:pt x="51" y="20"/>
                    </a:cubicBezTo>
                    <a:cubicBezTo>
                      <a:pt x="51" y="20"/>
                      <a:pt x="51" y="20"/>
                      <a:pt x="51" y="20"/>
                    </a:cubicBezTo>
                    <a:cubicBezTo>
                      <a:pt x="51" y="20"/>
                      <a:pt x="50" y="19"/>
                      <a:pt x="50" y="19"/>
                    </a:cubicBezTo>
                    <a:cubicBezTo>
                      <a:pt x="50" y="19"/>
                      <a:pt x="50" y="19"/>
                      <a:pt x="50" y="19"/>
                    </a:cubicBezTo>
                    <a:cubicBezTo>
                      <a:pt x="50" y="19"/>
                      <a:pt x="49" y="18"/>
                      <a:pt x="49" y="18"/>
                    </a:cubicBezTo>
                    <a:cubicBezTo>
                      <a:pt x="49" y="18"/>
                      <a:pt x="49" y="18"/>
                      <a:pt x="49" y="18"/>
                    </a:cubicBezTo>
                    <a:cubicBezTo>
                      <a:pt x="48" y="18"/>
                      <a:pt x="48" y="17"/>
                      <a:pt x="47" y="17"/>
                    </a:cubicBezTo>
                    <a:cubicBezTo>
                      <a:pt x="44" y="16"/>
                      <a:pt x="41" y="12"/>
                      <a:pt x="40" y="9"/>
                    </a:cubicBezTo>
                    <a:cubicBezTo>
                      <a:pt x="39" y="9"/>
                      <a:pt x="39" y="8"/>
                      <a:pt x="39" y="7"/>
                    </a:cubicBezTo>
                    <a:cubicBezTo>
                      <a:pt x="35" y="7"/>
                      <a:pt x="35" y="7"/>
                      <a:pt x="35" y="7"/>
                    </a:cubicBezTo>
                    <a:cubicBezTo>
                      <a:pt x="35" y="6"/>
                      <a:pt x="35" y="6"/>
                      <a:pt x="35" y="6"/>
                    </a:cubicBezTo>
                    <a:cubicBezTo>
                      <a:pt x="34" y="5"/>
                      <a:pt x="31" y="2"/>
                      <a:pt x="29" y="1"/>
                    </a:cubicBezTo>
                    <a:cubicBezTo>
                      <a:pt x="27" y="0"/>
                      <a:pt x="23" y="2"/>
                      <a:pt x="22" y="2"/>
                    </a:cubicBezTo>
                    <a:cubicBezTo>
                      <a:pt x="21" y="2"/>
                      <a:pt x="21" y="2"/>
                      <a:pt x="21" y="2"/>
                    </a:cubicBezTo>
                    <a:cubicBezTo>
                      <a:pt x="21" y="2"/>
                      <a:pt x="18" y="3"/>
                      <a:pt x="15" y="3"/>
                    </a:cubicBezTo>
                    <a:cubicBezTo>
                      <a:pt x="13" y="3"/>
                      <a:pt x="12" y="2"/>
                      <a:pt x="10" y="2"/>
                    </a:cubicBezTo>
                    <a:cubicBezTo>
                      <a:pt x="10" y="2"/>
                      <a:pt x="10" y="2"/>
                      <a:pt x="9" y="3"/>
                    </a:cubicBezTo>
                    <a:cubicBezTo>
                      <a:pt x="9" y="3"/>
                      <a:pt x="9" y="3"/>
                      <a:pt x="9" y="4"/>
                    </a:cubicBezTo>
                    <a:cubicBezTo>
                      <a:pt x="9" y="4"/>
                      <a:pt x="9" y="4"/>
                      <a:pt x="8" y="5"/>
                    </a:cubicBezTo>
                    <a:cubicBezTo>
                      <a:pt x="8" y="5"/>
                      <a:pt x="8" y="5"/>
                      <a:pt x="8" y="5"/>
                    </a:cubicBezTo>
                    <a:cubicBezTo>
                      <a:pt x="8" y="5"/>
                      <a:pt x="8" y="6"/>
                      <a:pt x="8" y="6"/>
                    </a:cubicBezTo>
                    <a:cubicBezTo>
                      <a:pt x="7" y="6"/>
                      <a:pt x="7" y="6"/>
                      <a:pt x="7" y="6"/>
                    </a:cubicBezTo>
                    <a:cubicBezTo>
                      <a:pt x="7" y="6"/>
                      <a:pt x="7" y="7"/>
                      <a:pt x="7" y="7"/>
                    </a:cubicBezTo>
                    <a:cubicBezTo>
                      <a:pt x="6" y="7"/>
                      <a:pt x="6" y="7"/>
                      <a:pt x="6" y="7"/>
                    </a:cubicBezTo>
                    <a:cubicBezTo>
                      <a:pt x="6" y="7"/>
                      <a:pt x="6" y="7"/>
                      <a:pt x="6" y="7"/>
                    </a:cubicBezTo>
                    <a:cubicBezTo>
                      <a:pt x="5" y="10"/>
                      <a:pt x="5" y="14"/>
                      <a:pt x="3" y="16"/>
                    </a:cubicBezTo>
                    <a:cubicBezTo>
                      <a:pt x="0" y="20"/>
                      <a:pt x="4" y="27"/>
                      <a:pt x="7" y="29"/>
                    </a:cubicBezTo>
                    <a:cubicBezTo>
                      <a:pt x="7" y="30"/>
                      <a:pt x="8" y="30"/>
                      <a:pt x="8" y="31"/>
                    </a:cubicBezTo>
                    <a:cubicBezTo>
                      <a:pt x="8" y="31"/>
                      <a:pt x="9" y="31"/>
                      <a:pt x="9" y="31"/>
                    </a:cubicBezTo>
                    <a:cubicBezTo>
                      <a:pt x="9" y="31"/>
                      <a:pt x="10" y="31"/>
                      <a:pt x="10" y="31"/>
                    </a:cubicBezTo>
                    <a:cubicBezTo>
                      <a:pt x="11" y="31"/>
                      <a:pt x="12" y="31"/>
                      <a:pt x="12" y="31"/>
                    </a:cubicBezTo>
                    <a:cubicBezTo>
                      <a:pt x="13" y="31"/>
                      <a:pt x="13" y="31"/>
                      <a:pt x="13" y="31"/>
                    </a:cubicBezTo>
                    <a:cubicBezTo>
                      <a:pt x="14" y="31"/>
                      <a:pt x="15" y="31"/>
                      <a:pt x="15" y="30"/>
                    </a:cubicBezTo>
                    <a:cubicBezTo>
                      <a:pt x="16" y="30"/>
                      <a:pt x="16" y="30"/>
                      <a:pt x="16" y="30"/>
                    </a:cubicBezTo>
                    <a:cubicBezTo>
                      <a:pt x="17" y="30"/>
                      <a:pt x="18" y="29"/>
                      <a:pt x="19" y="29"/>
                    </a:cubicBezTo>
                    <a:cubicBezTo>
                      <a:pt x="20" y="28"/>
                      <a:pt x="21" y="28"/>
                      <a:pt x="22" y="28"/>
                    </a:cubicBezTo>
                    <a:cubicBezTo>
                      <a:pt x="25" y="28"/>
                      <a:pt x="26" y="30"/>
                      <a:pt x="27" y="31"/>
                    </a:cubicBezTo>
                    <a:cubicBezTo>
                      <a:pt x="28" y="32"/>
                      <a:pt x="29" y="33"/>
                      <a:pt x="31" y="33"/>
                    </a:cubicBezTo>
                    <a:cubicBezTo>
                      <a:pt x="37" y="34"/>
                      <a:pt x="38" y="34"/>
                      <a:pt x="38" y="35"/>
                    </a:cubicBezTo>
                    <a:cubicBezTo>
                      <a:pt x="41" y="36"/>
                      <a:pt x="41" y="36"/>
                      <a:pt x="41" y="36"/>
                    </a:cubicBezTo>
                    <a:cubicBezTo>
                      <a:pt x="38" y="38"/>
                      <a:pt x="38" y="38"/>
                      <a:pt x="38" y="38"/>
                    </a:cubicBezTo>
                    <a:cubicBezTo>
                      <a:pt x="38" y="38"/>
                      <a:pt x="34" y="41"/>
                      <a:pt x="30" y="40"/>
                    </a:cubicBezTo>
                    <a:cubicBezTo>
                      <a:pt x="28" y="40"/>
                      <a:pt x="27" y="39"/>
                      <a:pt x="25" y="38"/>
                    </a:cubicBezTo>
                    <a:cubicBezTo>
                      <a:pt x="24" y="38"/>
                      <a:pt x="23" y="37"/>
                      <a:pt x="22" y="37"/>
                    </a:cubicBezTo>
                    <a:cubicBezTo>
                      <a:pt x="19" y="40"/>
                      <a:pt x="10" y="41"/>
                      <a:pt x="8" y="41"/>
                    </a:cubicBezTo>
                    <a:cubicBezTo>
                      <a:pt x="8" y="41"/>
                      <a:pt x="8" y="41"/>
                      <a:pt x="8" y="41"/>
                    </a:cubicBezTo>
                    <a:cubicBezTo>
                      <a:pt x="8" y="41"/>
                      <a:pt x="8" y="41"/>
                      <a:pt x="8" y="41"/>
                    </a:cubicBezTo>
                    <a:cubicBezTo>
                      <a:pt x="8" y="41"/>
                      <a:pt x="8" y="41"/>
                      <a:pt x="7" y="41"/>
                    </a:cubicBezTo>
                    <a:cubicBezTo>
                      <a:pt x="7" y="41"/>
                      <a:pt x="7" y="41"/>
                      <a:pt x="7" y="41"/>
                    </a:cubicBezTo>
                    <a:cubicBezTo>
                      <a:pt x="7" y="41"/>
                      <a:pt x="7" y="41"/>
                      <a:pt x="7" y="41"/>
                    </a:cubicBezTo>
                    <a:cubicBezTo>
                      <a:pt x="7" y="42"/>
                      <a:pt x="7" y="43"/>
                      <a:pt x="7" y="44"/>
                    </a:cubicBezTo>
                    <a:cubicBezTo>
                      <a:pt x="8" y="44"/>
                      <a:pt x="8" y="44"/>
                      <a:pt x="8" y="44"/>
                    </a:cubicBezTo>
                    <a:cubicBezTo>
                      <a:pt x="8" y="44"/>
                      <a:pt x="8" y="44"/>
                      <a:pt x="8" y="44"/>
                    </a:cubicBezTo>
                    <a:cubicBezTo>
                      <a:pt x="9" y="44"/>
                      <a:pt x="9" y="44"/>
                      <a:pt x="10" y="44"/>
                    </a:cubicBezTo>
                    <a:cubicBezTo>
                      <a:pt x="10" y="44"/>
                      <a:pt x="10" y="44"/>
                      <a:pt x="11" y="44"/>
                    </a:cubicBezTo>
                    <a:cubicBezTo>
                      <a:pt x="11" y="44"/>
                      <a:pt x="11" y="44"/>
                      <a:pt x="12" y="44"/>
                    </a:cubicBezTo>
                    <a:cubicBezTo>
                      <a:pt x="12" y="44"/>
                      <a:pt x="12" y="45"/>
                      <a:pt x="12" y="45"/>
                    </a:cubicBezTo>
                    <a:cubicBezTo>
                      <a:pt x="12" y="45"/>
                      <a:pt x="13" y="45"/>
                      <a:pt x="13" y="45"/>
                    </a:cubicBezTo>
                    <a:cubicBezTo>
                      <a:pt x="13" y="45"/>
                      <a:pt x="13" y="45"/>
                      <a:pt x="13" y="45"/>
                    </a:cubicBezTo>
                    <a:cubicBezTo>
                      <a:pt x="13" y="46"/>
                      <a:pt x="13" y="46"/>
                      <a:pt x="13" y="46"/>
                    </a:cubicBezTo>
                    <a:cubicBezTo>
                      <a:pt x="14" y="46"/>
                      <a:pt x="14" y="46"/>
                      <a:pt x="14" y="46"/>
                    </a:cubicBezTo>
                    <a:cubicBezTo>
                      <a:pt x="14" y="46"/>
                      <a:pt x="15" y="46"/>
                      <a:pt x="15" y="46"/>
                    </a:cubicBezTo>
                    <a:cubicBezTo>
                      <a:pt x="15" y="45"/>
                      <a:pt x="15" y="45"/>
                      <a:pt x="16" y="45"/>
                    </a:cubicBezTo>
                    <a:cubicBezTo>
                      <a:pt x="16" y="45"/>
                      <a:pt x="16" y="45"/>
                      <a:pt x="16" y="45"/>
                    </a:cubicBezTo>
                    <a:cubicBezTo>
                      <a:pt x="16" y="45"/>
                      <a:pt x="17" y="45"/>
                      <a:pt x="17" y="44"/>
                    </a:cubicBezTo>
                    <a:cubicBezTo>
                      <a:pt x="17" y="44"/>
                      <a:pt x="18" y="44"/>
                      <a:pt x="18" y="44"/>
                    </a:cubicBezTo>
                    <a:cubicBezTo>
                      <a:pt x="18" y="44"/>
                      <a:pt x="18" y="44"/>
                      <a:pt x="18" y="44"/>
                    </a:cubicBezTo>
                    <a:cubicBezTo>
                      <a:pt x="19" y="43"/>
                      <a:pt x="19" y="43"/>
                      <a:pt x="19" y="43"/>
                    </a:cubicBezTo>
                    <a:cubicBezTo>
                      <a:pt x="19" y="43"/>
                      <a:pt x="33" y="42"/>
                      <a:pt x="35" y="42"/>
                    </a:cubicBezTo>
                    <a:cubicBezTo>
                      <a:pt x="36" y="42"/>
                      <a:pt x="36" y="42"/>
                      <a:pt x="36" y="42"/>
                    </a:cubicBezTo>
                    <a:lnTo>
                      <a:pt x="36"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84" name="Freeform 1331"/>
              <p:cNvSpPr>
                <a:spLocks/>
              </p:cNvSpPr>
              <p:nvPr/>
            </p:nvSpPr>
            <p:spPr bwMode="auto">
              <a:xfrm>
                <a:off x="1491" y="283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85" name="Freeform 1332"/>
              <p:cNvSpPr>
                <a:spLocks/>
              </p:cNvSpPr>
              <p:nvPr/>
            </p:nvSpPr>
            <p:spPr bwMode="auto">
              <a:xfrm>
                <a:off x="1490" y="283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86" name="Freeform 1333"/>
              <p:cNvSpPr>
                <a:spLocks/>
              </p:cNvSpPr>
              <p:nvPr/>
            </p:nvSpPr>
            <p:spPr bwMode="auto">
              <a:xfrm>
                <a:off x="1490" y="2832"/>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87" name="Freeform 1334"/>
              <p:cNvSpPr>
                <a:spLocks/>
              </p:cNvSpPr>
              <p:nvPr/>
            </p:nvSpPr>
            <p:spPr bwMode="auto">
              <a:xfrm>
                <a:off x="1498" y="2821"/>
                <a:ext cx="3" cy="1"/>
              </a:xfrm>
              <a:custGeom>
                <a:avLst/>
                <a:gdLst>
                  <a:gd name="T0" fmla="*/ 3 w 3"/>
                  <a:gd name="T1" fmla="*/ 0 h 1"/>
                  <a:gd name="T2" fmla="*/ 0 w 3"/>
                  <a:gd name="T3" fmla="*/ 1 h 1"/>
                  <a:gd name="T4" fmla="*/ 3 w 3"/>
                  <a:gd name="T5" fmla="*/ 0 h 1"/>
                </a:gdLst>
                <a:ahLst/>
                <a:cxnLst>
                  <a:cxn ang="0">
                    <a:pos x="T0" y="T1"/>
                  </a:cxn>
                  <a:cxn ang="0">
                    <a:pos x="T2" y="T3"/>
                  </a:cxn>
                  <a:cxn ang="0">
                    <a:pos x="T4" y="T5"/>
                  </a:cxn>
                </a:cxnLst>
                <a:rect l="0" t="0" r="r" b="b"/>
                <a:pathLst>
                  <a:path w="3" h="1">
                    <a:moveTo>
                      <a:pt x="3" y="0"/>
                    </a:moveTo>
                    <a:cubicBezTo>
                      <a:pt x="2" y="0"/>
                      <a:pt x="1" y="1"/>
                      <a:pt x="0" y="1"/>
                    </a:cubicBezTo>
                    <a:cubicBezTo>
                      <a:pt x="1" y="1"/>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88" name="Freeform 1335"/>
              <p:cNvSpPr>
                <a:spLocks/>
              </p:cNvSpPr>
              <p:nvPr/>
            </p:nvSpPr>
            <p:spPr bwMode="auto">
              <a:xfrm>
                <a:off x="1496" y="2822"/>
                <a:ext cx="1" cy="1"/>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2" y="1"/>
                      <a:pt x="1" y="1"/>
                      <a:pt x="0" y="1"/>
                    </a:cubicBezTo>
                    <a:cubicBezTo>
                      <a:pt x="1" y="1"/>
                      <a:pt x="2"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89" name="Freeform 1336"/>
              <p:cNvSpPr>
                <a:spLocks/>
              </p:cNvSpPr>
              <p:nvPr/>
            </p:nvSpPr>
            <p:spPr bwMode="auto">
              <a:xfrm>
                <a:off x="1493" y="2823"/>
                <a:ext cx="2"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90" name="Freeform 1337"/>
              <p:cNvSpPr>
                <a:spLocks/>
              </p:cNvSpPr>
              <p:nvPr/>
            </p:nvSpPr>
            <p:spPr bwMode="auto">
              <a:xfrm>
                <a:off x="1491" y="2823"/>
                <a:ext cx="1"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0"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91" name="Freeform 1338"/>
              <p:cNvSpPr>
                <a:spLocks/>
              </p:cNvSpPr>
              <p:nvPr/>
            </p:nvSpPr>
            <p:spPr bwMode="auto">
              <a:xfrm>
                <a:off x="1496" y="2837"/>
                <a:ext cx="22" cy="13"/>
              </a:xfrm>
              <a:custGeom>
                <a:avLst/>
                <a:gdLst>
                  <a:gd name="T0" fmla="*/ 23 w 23"/>
                  <a:gd name="T1" fmla="*/ 0 h 14"/>
                  <a:gd name="T2" fmla="*/ 7 w 23"/>
                  <a:gd name="T3" fmla="*/ 1 h 14"/>
                  <a:gd name="T4" fmla="*/ 0 w 23"/>
                  <a:gd name="T5" fmla="*/ 4 h 14"/>
                  <a:gd name="T6" fmla="*/ 0 w 23"/>
                  <a:gd name="T7" fmla="*/ 4 h 14"/>
                  <a:gd name="T8" fmla="*/ 4 w 23"/>
                  <a:gd name="T9" fmla="*/ 5 h 14"/>
                  <a:gd name="T10" fmla="*/ 8 w 23"/>
                  <a:gd name="T11" fmla="*/ 12 h 14"/>
                  <a:gd name="T12" fmla="*/ 9 w 23"/>
                  <a:gd name="T13" fmla="*/ 14 h 14"/>
                  <a:gd name="T14" fmla="*/ 9 w 23"/>
                  <a:gd name="T15" fmla="*/ 14 h 14"/>
                  <a:gd name="T16" fmla="*/ 9 w 23"/>
                  <a:gd name="T17" fmla="*/ 14 h 14"/>
                  <a:gd name="T18" fmla="*/ 11 w 23"/>
                  <a:gd name="T19" fmla="*/ 13 h 14"/>
                  <a:gd name="T20" fmla="*/ 20 w 23"/>
                  <a:gd name="T21" fmla="*/ 8 h 14"/>
                  <a:gd name="T22" fmla="*/ 21 w 23"/>
                  <a:gd name="T23" fmla="*/ 8 h 14"/>
                  <a:gd name="T24" fmla="*/ 21 w 23"/>
                  <a:gd name="T25" fmla="*/ 8 h 14"/>
                  <a:gd name="T26" fmla="*/ 20 w 23"/>
                  <a:gd name="T27" fmla="*/ 3 h 14"/>
                  <a:gd name="T28" fmla="*/ 22 w 23"/>
                  <a:gd name="T29" fmla="*/ 1 h 14"/>
                  <a:gd name="T30" fmla="*/ 23 w 23"/>
                  <a:gd name="T31" fmla="*/ 1 h 14"/>
                  <a:gd name="T32" fmla="*/ 23 w 23"/>
                  <a:gd name="T33" fmla="*/ 1 h 14"/>
                  <a:gd name="T34" fmla="*/ 23 w 23"/>
                  <a:gd name="T35" fmla="*/ 0 h 14"/>
                  <a:gd name="T36" fmla="*/ 23 w 23"/>
                  <a:gd name="T3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 h="14">
                    <a:moveTo>
                      <a:pt x="23" y="0"/>
                    </a:moveTo>
                    <a:cubicBezTo>
                      <a:pt x="21" y="0"/>
                      <a:pt x="9" y="1"/>
                      <a:pt x="7" y="1"/>
                    </a:cubicBezTo>
                    <a:cubicBezTo>
                      <a:pt x="5" y="2"/>
                      <a:pt x="2" y="4"/>
                      <a:pt x="0" y="4"/>
                    </a:cubicBezTo>
                    <a:cubicBezTo>
                      <a:pt x="0" y="4"/>
                      <a:pt x="0" y="4"/>
                      <a:pt x="0" y="4"/>
                    </a:cubicBezTo>
                    <a:cubicBezTo>
                      <a:pt x="1" y="5"/>
                      <a:pt x="2" y="5"/>
                      <a:pt x="4" y="5"/>
                    </a:cubicBezTo>
                    <a:cubicBezTo>
                      <a:pt x="8" y="7"/>
                      <a:pt x="8" y="9"/>
                      <a:pt x="8" y="12"/>
                    </a:cubicBezTo>
                    <a:cubicBezTo>
                      <a:pt x="8" y="13"/>
                      <a:pt x="8" y="13"/>
                      <a:pt x="9" y="14"/>
                    </a:cubicBezTo>
                    <a:cubicBezTo>
                      <a:pt x="9" y="14"/>
                      <a:pt x="9" y="14"/>
                      <a:pt x="9" y="14"/>
                    </a:cubicBezTo>
                    <a:cubicBezTo>
                      <a:pt x="9" y="14"/>
                      <a:pt x="9" y="14"/>
                      <a:pt x="9" y="14"/>
                    </a:cubicBezTo>
                    <a:cubicBezTo>
                      <a:pt x="10" y="14"/>
                      <a:pt x="10" y="13"/>
                      <a:pt x="11" y="13"/>
                    </a:cubicBezTo>
                    <a:cubicBezTo>
                      <a:pt x="15" y="9"/>
                      <a:pt x="18" y="7"/>
                      <a:pt x="20" y="8"/>
                    </a:cubicBezTo>
                    <a:cubicBezTo>
                      <a:pt x="21" y="8"/>
                      <a:pt x="21" y="8"/>
                      <a:pt x="21" y="8"/>
                    </a:cubicBezTo>
                    <a:cubicBezTo>
                      <a:pt x="21" y="8"/>
                      <a:pt x="21" y="8"/>
                      <a:pt x="21" y="8"/>
                    </a:cubicBezTo>
                    <a:cubicBezTo>
                      <a:pt x="20" y="7"/>
                      <a:pt x="19" y="5"/>
                      <a:pt x="20" y="3"/>
                    </a:cubicBezTo>
                    <a:cubicBezTo>
                      <a:pt x="20" y="3"/>
                      <a:pt x="21" y="2"/>
                      <a:pt x="22" y="1"/>
                    </a:cubicBezTo>
                    <a:cubicBezTo>
                      <a:pt x="22" y="1"/>
                      <a:pt x="23" y="1"/>
                      <a:pt x="23" y="1"/>
                    </a:cubicBezTo>
                    <a:cubicBezTo>
                      <a:pt x="23" y="1"/>
                      <a:pt x="23" y="1"/>
                      <a:pt x="23" y="1"/>
                    </a:cubicBezTo>
                    <a:cubicBezTo>
                      <a:pt x="23" y="0"/>
                      <a:pt x="23" y="0"/>
                      <a:pt x="23" y="0"/>
                    </a:cubicBezTo>
                    <a:cubicBezTo>
                      <a:pt x="23" y="0"/>
                      <a:pt x="23" y="0"/>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92" name="Freeform 1339"/>
              <p:cNvSpPr>
                <a:spLocks/>
              </p:cNvSpPr>
              <p:nvPr/>
            </p:nvSpPr>
            <p:spPr bwMode="auto">
              <a:xfrm>
                <a:off x="1518" y="283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93" name="Freeform 1340"/>
              <p:cNvSpPr>
                <a:spLocks/>
              </p:cNvSpPr>
              <p:nvPr/>
            </p:nvSpPr>
            <p:spPr bwMode="auto">
              <a:xfrm>
                <a:off x="1826" y="2854"/>
                <a:ext cx="128" cy="87"/>
              </a:xfrm>
              <a:custGeom>
                <a:avLst/>
                <a:gdLst>
                  <a:gd name="T0" fmla="*/ 120 w 134"/>
                  <a:gd name="T1" fmla="*/ 46 h 91"/>
                  <a:gd name="T2" fmla="*/ 113 w 134"/>
                  <a:gd name="T3" fmla="*/ 39 h 91"/>
                  <a:gd name="T4" fmla="*/ 108 w 134"/>
                  <a:gd name="T5" fmla="*/ 33 h 91"/>
                  <a:gd name="T6" fmla="*/ 100 w 134"/>
                  <a:gd name="T7" fmla="*/ 29 h 91"/>
                  <a:gd name="T8" fmla="*/ 94 w 134"/>
                  <a:gd name="T9" fmla="*/ 25 h 91"/>
                  <a:gd name="T10" fmla="*/ 92 w 134"/>
                  <a:gd name="T11" fmla="*/ 21 h 91"/>
                  <a:gd name="T12" fmla="*/ 96 w 134"/>
                  <a:gd name="T13" fmla="*/ 17 h 91"/>
                  <a:gd name="T14" fmla="*/ 93 w 134"/>
                  <a:gd name="T15" fmla="*/ 10 h 91"/>
                  <a:gd name="T16" fmla="*/ 93 w 134"/>
                  <a:gd name="T17" fmla="*/ 9 h 91"/>
                  <a:gd name="T18" fmla="*/ 92 w 134"/>
                  <a:gd name="T19" fmla="*/ 8 h 91"/>
                  <a:gd name="T20" fmla="*/ 91 w 134"/>
                  <a:gd name="T21" fmla="*/ 7 h 91"/>
                  <a:gd name="T22" fmla="*/ 90 w 134"/>
                  <a:gd name="T23" fmla="*/ 5 h 91"/>
                  <a:gd name="T24" fmla="*/ 89 w 134"/>
                  <a:gd name="T25" fmla="*/ 4 h 91"/>
                  <a:gd name="T26" fmla="*/ 86 w 134"/>
                  <a:gd name="T27" fmla="*/ 1 h 91"/>
                  <a:gd name="T28" fmla="*/ 86 w 134"/>
                  <a:gd name="T29" fmla="*/ 1 h 91"/>
                  <a:gd name="T30" fmla="*/ 84 w 134"/>
                  <a:gd name="T31" fmla="*/ 0 h 91"/>
                  <a:gd name="T32" fmla="*/ 77 w 134"/>
                  <a:gd name="T33" fmla="*/ 5 h 91"/>
                  <a:gd name="T34" fmla="*/ 74 w 134"/>
                  <a:gd name="T35" fmla="*/ 10 h 91"/>
                  <a:gd name="T36" fmla="*/ 54 w 134"/>
                  <a:gd name="T37" fmla="*/ 23 h 91"/>
                  <a:gd name="T38" fmla="*/ 48 w 134"/>
                  <a:gd name="T39" fmla="*/ 24 h 91"/>
                  <a:gd name="T40" fmla="*/ 47 w 134"/>
                  <a:gd name="T41" fmla="*/ 29 h 91"/>
                  <a:gd name="T42" fmla="*/ 37 w 134"/>
                  <a:gd name="T43" fmla="*/ 35 h 91"/>
                  <a:gd name="T44" fmla="*/ 27 w 134"/>
                  <a:gd name="T45" fmla="*/ 37 h 91"/>
                  <a:gd name="T46" fmla="*/ 25 w 134"/>
                  <a:gd name="T47" fmla="*/ 39 h 91"/>
                  <a:gd name="T48" fmla="*/ 22 w 134"/>
                  <a:gd name="T49" fmla="*/ 40 h 91"/>
                  <a:gd name="T50" fmla="*/ 19 w 134"/>
                  <a:gd name="T51" fmla="*/ 39 h 91"/>
                  <a:gd name="T52" fmla="*/ 12 w 134"/>
                  <a:gd name="T53" fmla="*/ 42 h 91"/>
                  <a:gd name="T54" fmla="*/ 10 w 134"/>
                  <a:gd name="T55" fmla="*/ 42 h 91"/>
                  <a:gd name="T56" fmla="*/ 9 w 134"/>
                  <a:gd name="T57" fmla="*/ 41 h 91"/>
                  <a:gd name="T58" fmla="*/ 8 w 134"/>
                  <a:gd name="T59" fmla="*/ 43 h 91"/>
                  <a:gd name="T60" fmla="*/ 6 w 134"/>
                  <a:gd name="T61" fmla="*/ 44 h 91"/>
                  <a:gd name="T62" fmla="*/ 5 w 134"/>
                  <a:gd name="T63" fmla="*/ 46 h 91"/>
                  <a:gd name="T64" fmla="*/ 0 w 134"/>
                  <a:gd name="T65" fmla="*/ 57 h 91"/>
                  <a:gd name="T66" fmla="*/ 1 w 134"/>
                  <a:gd name="T67" fmla="*/ 66 h 91"/>
                  <a:gd name="T68" fmla="*/ 6 w 134"/>
                  <a:gd name="T69" fmla="*/ 81 h 91"/>
                  <a:gd name="T70" fmla="*/ 12 w 134"/>
                  <a:gd name="T71" fmla="*/ 87 h 91"/>
                  <a:gd name="T72" fmla="*/ 14 w 134"/>
                  <a:gd name="T73" fmla="*/ 89 h 91"/>
                  <a:gd name="T74" fmla="*/ 15 w 134"/>
                  <a:gd name="T75" fmla="*/ 90 h 91"/>
                  <a:gd name="T76" fmla="*/ 16 w 134"/>
                  <a:gd name="T77" fmla="*/ 91 h 91"/>
                  <a:gd name="T78" fmla="*/ 16 w 134"/>
                  <a:gd name="T79" fmla="*/ 91 h 91"/>
                  <a:gd name="T80" fmla="*/ 16 w 134"/>
                  <a:gd name="T81" fmla="*/ 90 h 91"/>
                  <a:gd name="T82" fmla="*/ 17 w 134"/>
                  <a:gd name="T83" fmla="*/ 89 h 91"/>
                  <a:gd name="T84" fmla="*/ 17 w 134"/>
                  <a:gd name="T85" fmla="*/ 88 h 91"/>
                  <a:gd name="T86" fmla="*/ 17 w 134"/>
                  <a:gd name="T87" fmla="*/ 87 h 91"/>
                  <a:gd name="T88" fmla="*/ 17 w 134"/>
                  <a:gd name="T89" fmla="*/ 86 h 91"/>
                  <a:gd name="T90" fmla="*/ 17 w 134"/>
                  <a:gd name="T91" fmla="*/ 86 h 91"/>
                  <a:gd name="T92" fmla="*/ 17 w 134"/>
                  <a:gd name="T93" fmla="*/ 84 h 91"/>
                  <a:gd name="T94" fmla="*/ 30 w 134"/>
                  <a:gd name="T95" fmla="*/ 80 h 91"/>
                  <a:gd name="T96" fmla="*/ 38 w 134"/>
                  <a:gd name="T97" fmla="*/ 75 h 91"/>
                  <a:gd name="T98" fmla="*/ 52 w 134"/>
                  <a:gd name="T99" fmla="*/ 65 h 91"/>
                  <a:gd name="T100" fmla="*/ 81 w 134"/>
                  <a:gd name="T101" fmla="*/ 75 h 91"/>
                  <a:gd name="T102" fmla="*/ 90 w 134"/>
                  <a:gd name="T103" fmla="*/ 68 h 91"/>
                  <a:gd name="T104" fmla="*/ 94 w 134"/>
                  <a:gd name="T105" fmla="*/ 68 h 91"/>
                  <a:gd name="T106" fmla="*/ 111 w 134"/>
                  <a:gd name="T107" fmla="*/ 65 h 91"/>
                  <a:gd name="T108" fmla="*/ 114 w 134"/>
                  <a:gd name="T109" fmla="*/ 64 h 91"/>
                  <a:gd name="T110" fmla="*/ 128 w 134"/>
                  <a:gd name="T111" fmla="*/ 64 h 91"/>
                  <a:gd name="T112" fmla="*/ 132 w 134"/>
                  <a:gd name="T113" fmla="*/ 6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4" h="91">
                    <a:moveTo>
                      <a:pt x="124" y="52"/>
                    </a:moveTo>
                    <a:cubicBezTo>
                      <a:pt x="124" y="51"/>
                      <a:pt x="124" y="49"/>
                      <a:pt x="120" y="46"/>
                    </a:cubicBezTo>
                    <a:cubicBezTo>
                      <a:pt x="119" y="45"/>
                      <a:pt x="118" y="44"/>
                      <a:pt x="117" y="44"/>
                    </a:cubicBezTo>
                    <a:cubicBezTo>
                      <a:pt x="115" y="42"/>
                      <a:pt x="113" y="41"/>
                      <a:pt x="113" y="39"/>
                    </a:cubicBezTo>
                    <a:cubicBezTo>
                      <a:pt x="113" y="38"/>
                      <a:pt x="113" y="38"/>
                      <a:pt x="111" y="36"/>
                    </a:cubicBezTo>
                    <a:cubicBezTo>
                      <a:pt x="110" y="35"/>
                      <a:pt x="109" y="34"/>
                      <a:pt x="108" y="33"/>
                    </a:cubicBezTo>
                    <a:cubicBezTo>
                      <a:pt x="106" y="30"/>
                      <a:pt x="101" y="29"/>
                      <a:pt x="101" y="29"/>
                    </a:cubicBezTo>
                    <a:cubicBezTo>
                      <a:pt x="100" y="29"/>
                      <a:pt x="100" y="29"/>
                      <a:pt x="100" y="29"/>
                    </a:cubicBezTo>
                    <a:cubicBezTo>
                      <a:pt x="98" y="26"/>
                      <a:pt x="98" y="26"/>
                      <a:pt x="98" y="26"/>
                    </a:cubicBezTo>
                    <a:cubicBezTo>
                      <a:pt x="94" y="25"/>
                      <a:pt x="94" y="25"/>
                      <a:pt x="94" y="25"/>
                    </a:cubicBezTo>
                    <a:cubicBezTo>
                      <a:pt x="93" y="25"/>
                      <a:pt x="93" y="25"/>
                      <a:pt x="93" y="25"/>
                    </a:cubicBezTo>
                    <a:cubicBezTo>
                      <a:pt x="93" y="24"/>
                      <a:pt x="92" y="23"/>
                      <a:pt x="92" y="21"/>
                    </a:cubicBezTo>
                    <a:cubicBezTo>
                      <a:pt x="92" y="20"/>
                      <a:pt x="93" y="18"/>
                      <a:pt x="95" y="17"/>
                    </a:cubicBezTo>
                    <a:cubicBezTo>
                      <a:pt x="96" y="17"/>
                      <a:pt x="96" y="17"/>
                      <a:pt x="96" y="17"/>
                    </a:cubicBezTo>
                    <a:cubicBezTo>
                      <a:pt x="96" y="16"/>
                      <a:pt x="95" y="13"/>
                      <a:pt x="94" y="12"/>
                    </a:cubicBezTo>
                    <a:cubicBezTo>
                      <a:pt x="94" y="11"/>
                      <a:pt x="94" y="11"/>
                      <a:pt x="93" y="10"/>
                    </a:cubicBezTo>
                    <a:cubicBezTo>
                      <a:pt x="93" y="10"/>
                      <a:pt x="93" y="10"/>
                      <a:pt x="93" y="9"/>
                    </a:cubicBezTo>
                    <a:cubicBezTo>
                      <a:pt x="93" y="9"/>
                      <a:pt x="93" y="9"/>
                      <a:pt x="93" y="9"/>
                    </a:cubicBezTo>
                    <a:cubicBezTo>
                      <a:pt x="93" y="9"/>
                      <a:pt x="93" y="9"/>
                      <a:pt x="93" y="9"/>
                    </a:cubicBezTo>
                    <a:cubicBezTo>
                      <a:pt x="93" y="8"/>
                      <a:pt x="92" y="8"/>
                      <a:pt x="92" y="8"/>
                    </a:cubicBezTo>
                    <a:cubicBezTo>
                      <a:pt x="92" y="8"/>
                      <a:pt x="92" y="8"/>
                      <a:pt x="92" y="8"/>
                    </a:cubicBezTo>
                    <a:cubicBezTo>
                      <a:pt x="92" y="7"/>
                      <a:pt x="92" y="7"/>
                      <a:pt x="91" y="7"/>
                    </a:cubicBezTo>
                    <a:cubicBezTo>
                      <a:pt x="91" y="7"/>
                      <a:pt x="91" y="7"/>
                      <a:pt x="91" y="6"/>
                    </a:cubicBezTo>
                    <a:cubicBezTo>
                      <a:pt x="91" y="6"/>
                      <a:pt x="91" y="6"/>
                      <a:pt x="90" y="5"/>
                    </a:cubicBezTo>
                    <a:cubicBezTo>
                      <a:pt x="90" y="5"/>
                      <a:pt x="90" y="5"/>
                      <a:pt x="90" y="5"/>
                    </a:cubicBezTo>
                    <a:cubicBezTo>
                      <a:pt x="90" y="5"/>
                      <a:pt x="89" y="4"/>
                      <a:pt x="89" y="4"/>
                    </a:cubicBezTo>
                    <a:cubicBezTo>
                      <a:pt x="89" y="4"/>
                      <a:pt x="89" y="4"/>
                      <a:pt x="89" y="4"/>
                    </a:cubicBezTo>
                    <a:cubicBezTo>
                      <a:pt x="88" y="3"/>
                      <a:pt x="87" y="2"/>
                      <a:pt x="86" y="1"/>
                    </a:cubicBezTo>
                    <a:cubicBezTo>
                      <a:pt x="86" y="1"/>
                      <a:pt x="86" y="1"/>
                      <a:pt x="86" y="1"/>
                    </a:cubicBezTo>
                    <a:cubicBezTo>
                      <a:pt x="86" y="1"/>
                      <a:pt x="86" y="1"/>
                      <a:pt x="86" y="1"/>
                    </a:cubicBezTo>
                    <a:cubicBezTo>
                      <a:pt x="85" y="0"/>
                      <a:pt x="85" y="0"/>
                      <a:pt x="84" y="0"/>
                    </a:cubicBezTo>
                    <a:cubicBezTo>
                      <a:pt x="84" y="0"/>
                      <a:pt x="84" y="0"/>
                      <a:pt x="84" y="0"/>
                    </a:cubicBezTo>
                    <a:cubicBezTo>
                      <a:pt x="82" y="0"/>
                      <a:pt x="79" y="2"/>
                      <a:pt x="77" y="3"/>
                    </a:cubicBezTo>
                    <a:cubicBezTo>
                      <a:pt x="77" y="4"/>
                      <a:pt x="77" y="4"/>
                      <a:pt x="77" y="5"/>
                    </a:cubicBezTo>
                    <a:cubicBezTo>
                      <a:pt x="77" y="6"/>
                      <a:pt x="76" y="7"/>
                      <a:pt x="75" y="9"/>
                    </a:cubicBezTo>
                    <a:cubicBezTo>
                      <a:pt x="75" y="9"/>
                      <a:pt x="74" y="10"/>
                      <a:pt x="74" y="10"/>
                    </a:cubicBezTo>
                    <a:cubicBezTo>
                      <a:pt x="71" y="13"/>
                      <a:pt x="67" y="16"/>
                      <a:pt x="64" y="20"/>
                    </a:cubicBezTo>
                    <a:cubicBezTo>
                      <a:pt x="62" y="23"/>
                      <a:pt x="58" y="23"/>
                      <a:pt x="54" y="23"/>
                    </a:cubicBezTo>
                    <a:cubicBezTo>
                      <a:pt x="51" y="23"/>
                      <a:pt x="51" y="23"/>
                      <a:pt x="51" y="23"/>
                    </a:cubicBezTo>
                    <a:cubicBezTo>
                      <a:pt x="49" y="23"/>
                      <a:pt x="48" y="23"/>
                      <a:pt x="48" y="24"/>
                    </a:cubicBezTo>
                    <a:cubicBezTo>
                      <a:pt x="48" y="24"/>
                      <a:pt x="48" y="24"/>
                      <a:pt x="48" y="24"/>
                    </a:cubicBezTo>
                    <a:cubicBezTo>
                      <a:pt x="48" y="25"/>
                      <a:pt x="49" y="28"/>
                      <a:pt x="47" y="29"/>
                    </a:cubicBezTo>
                    <a:cubicBezTo>
                      <a:pt x="46" y="31"/>
                      <a:pt x="42" y="32"/>
                      <a:pt x="39" y="34"/>
                    </a:cubicBezTo>
                    <a:cubicBezTo>
                      <a:pt x="37" y="35"/>
                      <a:pt x="37" y="35"/>
                      <a:pt x="37" y="35"/>
                    </a:cubicBezTo>
                    <a:cubicBezTo>
                      <a:pt x="36" y="36"/>
                      <a:pt x="35" y="36"/>
                      <a:pt x="33" y="36"/>
                    </a:cubicBezTo>
                    <a:cubicBezTo>
                      <a:pt x="31" y="36"/>
                      <a:pt x="28" y="37"/>
                      <a:pt x="27" y="37"/>
                    </a:cubicBezTo>
                    <a:cubicBezTo>
                      <a:pt x="26" y="38"/>
                      <a:pt x="26" y="38"/>
                      <a:pt x="25" y="38"/>
                    </a:cubicBezTo>
                    <a:cubicBezTo>
                      <a:pt x="25" y="38"/>
                      <a:pt x="25" y="39"/>
                      <a:pt x="25" y="39"/>
                    </a:cubicBezTo>
                    <a:cubicBezTo>
                      <a:pt x="24" y="40"/>
                      <a:pt x="23" y="40"/>
                      <a:pt x="22" y="40"/>
                    </a:cubicBezTo>
                    <a:cubicBezTo>
                      <a:pt x="22" y="40"/>
                      <a:pt x="22" y="40"/>
                      <a:pt x="22" y="40"/>
                    </a:cubicBezTo>
                    <a:cubicBezTo>
                      <a:pt x="22" y="40"/>
                      <a:pt x="22" y="40"/>
                      <a:pt x="22" y="40"/>
                    </a:cubicBezTo>
                    <a:cubicBezTo>
                      <a:pt x="21" y="40"/>
                      <a:pt x="20" y="39"/>
                      <a:pt x="19" y="39"/>
                    </a:cubicBezTo>
                    <a:cubicBezTo>
                      <a:pt x="19" y="38"/>
                      <a:pt x="18" y="38"/>
                      <a:pt x="18" y="38"/>
                    </a:cubicBezTo>
                    <a:cubicBezTo>
                      <a:pt x="16" y="42"/>
                      <a:pt x="13" y="42"/>
                      <a:pt x="12" y="42"/>
                    </a:cubicBezTo>
                    <a:cubicBezTo>
                      <a:pt x="11" y="42"/>
                      <a:pt x="11" y="42"/>
                      <a:pt x="10" y="42"/>
                    </a:cubicBezTo>
                    <a:cubicBezTo>
                      <a:pt x="10" y="42"/>
                      <a:pt x="10" y="42"/>
                      <a:pt x="10" y="42"/>
                    </a:cubicBezTo>
                    <a:cubicBezTo>
                      <a:pt x="9" y="42"/>
                      <a:pt x="9" y="41"/>
                      <a:pt x="9" y="41"/>
                    </a:cubicBezTo>
                    <a:cubicBezTo>
                      <a:pt x="9" y="41"/>
                      <a:pt x="9" y="41"/>
                      <a:pt x="9" y="41"/>
                    </a:cubicBezTo>
                    <a:cubicBezTo>
                      <a:pt x="9" y="42"/>
                      <a:pt x="8" y="42"/>
                      <a:pt x="8" y="42"/>
                    </a:cubicBezTo>
                    <a:cubicBezTo>
                      <a:pt x="8" y="42"/>
                      <a:pt x="8" y="42"/>
                      <a:pt x="8" y="43"/>
                    </a:cubicBezTo>
                    <a:cubicBezTo>
                      <a:pt x="7" y="43"/>
                      <a:pt x="7" y="43"/>
                      <a:pt x="7" y="43"/>
                    </a:cubicBezTo>
                    <a:cubicBezTo>
                      <a:pt x="7" y="44"/>
                      <a:pt x="7" y="44"/>
                      <a:pt x="6" y="44"/>
                    </a:cubicBezTo>
                    <a:cubicBezTo>
                      <a:pt x="6" y="44"/>
                      <a:pt x="6" y="44"/>
                      <a:pt x="6" y="45"/>
                    </a:cubicBezTo>
                    <a:cubicBezTo>
                      <a:pt x="6" y="45"/>
                      <a:pt x="5" y="46"/>
                      <a:pt x="5" y="46"/>
                    </a:cubicBezTo>
                    <a:cubicBezTo>
                      <a:pt x="4" y="49"/>
                      <a:pt x="3" y="51"/>
                      <a:pt x="2" y="53"/>
                    </a:cubicBezTo>
                    <a:cubicBezTo>
                      <a:pt x="1" y="54"/>
                      <a:pt x="0" y="56"/>
                      <a:pt x="0" y="57"/>
                    </a:cubicBezTo>
                    <a:cubicBezTo>
                      <a:pt x="0" y="57"/>
                      <a:pt x="0" y="58"/>
                      <a:pt x="0" y="59"/>
                    </a:cubicBezTo>
                    <a:cubicBezTo>
                      <a:pt x="1" y="61"/>
                      <a:pt x="1" y="63"/>
                      <a:pt x="1" y="66"/>
                    </a:cubicBezTo>
                    <a:cubicBezTo>
                      <a:pt x="1" y="69"/>
                      <a:pt x="2" y="71"/>
                      <a:pt x="4" y="74"/>
                    </a:cubicBezTo>
                    <a:cubicBezTo>
                      <a:pt x="6" y="77"/>
                      <a:pt x="6" y="80"/>
                      <a:pt x="6" y="81"/>
                    </a:cubicBezTo>
                    <a:cubicBezTo>
                      <a:pt x="7" y="82"/>
                      <a:pt x="7" y="83"/>
                      <a:pt x="8" y="84"/>
                    </a:cubicBezTo>
                    <a:cubicBezTo>
                      <a:pt x="9" y="85"/>
                      <a:pt x="10" y="86"/>
                      <a:pt x="12" y="87"/>
                    </a:cubicBezTo>
                    <a:cubicBezTo>
                      <a:pt x="12" y="88"/>
                      <a:pt x="13" y="88"/>
                      <a:pt x="13" y="88"/>
                    </a:cubicBezTo>
                    <a:cubicBezTo>
                      <a:pt x="13" y="89"/>
                      <a:pt x="13" y="89"/>
                      <a:pt x="14" y="89"/>
                    </a:cubicBezTo>
                    <a:cubicBezTo>
                      <a:pt x="14" y="89"/>
                      <a:pt x="14" y="89"/>
                      <a:pt x="14" y="90"/>
                    </a:cubicBezTo>
                    <a:cubicBezTo>
                      <a:pt x="15" y="90"/>
                      <a:pt x="15" y="90"/>
                      <a:pt x="15" y="90"/>
                    </a:cubicBezTo>
                    <a:cubicBezTo>
                      <a:pt x="15" y="90"/>
                      <a:pt x="15" y="91"/>
                      <a:pt x="15" y="91"/>
                    </a:cubicBezTo>
                    <a:cubicBezTo>
                      <a:pt x="15" y="91"/>
                      <a:pt x="16" y="91"/>
                      <a:pt x="16" y="91"/>
                    </a:cubicBezTo>
                    <a:cubicBezTo>
                      <a:pt x="16" y="91"/>
                      <a:pt x="16" y="91"/>
                      <a:pt x="16" y="91"/>
                    </a:cubicBezTo>
                    <a:cubicBezTo>
                      <a:pt x="16" y="91"/>
                      <a:pt x="16" y="91"/>
                      <a:pt x="16" y="91"/>
                    </a:cubicBezTo>
                    <a:cubicBezTo>
                      <a:pt x="16" y="91"/>
                      <a:pt x="16" y="91"/>
                      <a:pt x="16" y="91"/>
                    </a:cubicBezTo>
                    <a:cubicBezTo>
                      <a:pt x="16" y="91"/>
                      <a:pt x="16" y="90"/>
                      <a:pt x="16" y="90"/>
                    </a:cubicBezTo>
                    <a:cubicBezTo>
                      <a:pt x="16" y="90"/>
                      <a:pt x="16" y="90"/>
                      <a:pt x="16" y="90"/>
                    </a:cubicBezTo>
                    <a:cubicBezTo>
                      <a:pt x="17" y="90"/>
                      <a:pt x="17" y="89"/>
                      <a:pt x="17" y="89"/>
                    </a:cubicBezTo>
                    <a:cubicBezTo>
                      <a:pt x="17" y="89"/>
                      <a:pt x="17" y="89"/>
                      <a:pt x="17" y="89"/>
                    </a:cubicBezTo>
                    <a:cubicBezTo>
                      <a:pt x="17" y="88"/>
                      <a:pt x="17" y="88"/>
                      <a:pt x="17" y="88"/>
                    </a:cubicBezTo>
                    <a:cubicBezTo>
                      <a:pt x="17" y="88"/>
                      <a:pt x="17" y="88"/>
                      <a:pt x="17" y="88"/>
                    </a:cubicBezTo>
                    <a:cubicBezTo>
                      <a:pt x="17" y="87"/>
                      <a:pt x="17" y="87"/>
                      <a:pt x="17" y="87"/>
                    </a:cubicBezTo>
                    <a:cubicBezTo>
                      <a:pt x="17" y="87"/>
                      <a:pt x="17" y="87"/>
                      <a:pt x="17" y="87"/>
                    </a:cubicBezTo>
                    <a:cubicBezTo>
                      <a:pt x="17" y="87"/>
                      <a:pt x="17" y="87"/>
                      <a:pt x="17" y="86"/>
                    </a:cubicBezTo>
                    <a:cubicBezTo>
                      <a:pt x="17" y="86"/>
                      <a:pt x="17" y="86"/>
                      <a:pt x="17" y="86"/>
                    </a:cubicBezTo>
                    <a:cubicBezTo>
                      <a:pt x="17" y="86"/>
                      <a:pt x="17" y="86"/>
                      <a:pt x="17" y="86"/>
                    </a:cubicBezTo>
                    <a:cubicBezTo>
                      <a:pt x="17" y="86"/>
                      <a:pt x="17" y="85"/>
                      <a:pt x="17" y="85"/>
                    </a:cubicBezTo>
                    <a:cubicBezTo>
                      <a:pt x="17" y="84"/>
                      <a:pt x="17" y="84"/>
                      <a:pt x="17" y="84"/>
                    </a:cubicBezTo>
                    <a:cubicBezTo>
                      <a:pt x="25" y="82"/>
                      <a:pt x="25" y="82"/>
                      <a:pt x="25" y="82"/>
                    </a:cubicBezTo>
                    <a:cubicBezTo>
                      <a:pt x="30" y="80"/>
                      <a:pt x="30" y="80"/>
                      <a:pt x="30" y="80"/>
                    </a:cubicBezTo>
                    <a:cubicBezTo>
                      <a:pt x="38" y="81"/>
                      <a:pt x="38" y="81"/>
                      <a:pt x="38" y="81"/>
                    </a:cubicBezTo>
                    <a:cubicBezTo>
                      <a:pt x="38" y="75"/>
                      <a:pt x="38" y="75"/>
                      <a:pt x="38" y="75"/>
                    </a:cubicBezTo>
                    <a:cubicBezTo>
                      <a:pt x="38" y="75"/>
                      <a:pt x="38" y="75"/>
                      <a:pt x="38" y="75"/>
                    </a:cubicBezTo>
                    <a:cubicBezTo>
                      <a:pt x="39" y="73"/>
                      <a:pt x="46" y="65"/>
                      <a:pt x="52" y="65"/>
                    </a:cubicBezTo>
                    <a:cubicBezTo>
                      <a:pt x="56" y="65"/>
                      <a:pt x="60" y="70"/>
                      <a:pt x="62" y="72"/>
                    </a:cubicBezTo>
                    <a:cubicBezTo>
                      <a:pt x="81" y="75"/>
                      <a:pt x="81" y="75"/>
                      <a:pt x="81" y="75"/>
                    </a:cubicBezTo>
                    <a:cubicBezTo>
                      <a:pt x="81" y="73"/>
                      <a:pt x="83" y="69"/>
                      <a:pt x="84" y="68"/>
                    </a:cubicBezTo>
                    <a:cubicBezTo>
                      <a:pt x="86" y="67"/>
                      <a:pt x="88" y="67"/>
                      <a:pt x="90" y="68"/>
                    </a:cubicBezTo>
                    <a:cubicBezTo>
                      <a:pt x="91" y="68"/>
                      <a:pt x="92" y="68"/>
                      <a:pt x="93" y="68"/>
                    </a:cubicBezTo>
                    <a:cubicBezTo>
                      <a:pt x="93" y="68"/>
                      <a:pt x="94" y="68"/>
                      <a:pt x="94" y="68"/>
                    </a:cubicBezTo>
                    <a:cubicBezTo>
                      <a:pt x="97" y="67"/>
                      <a:pt x="101" y="64"/>
                      <a:pt x="106" y="64"/>
                    </a:cubicBezTo>
                    <a:cubicBezTo>
                      <a:pt x="108" y="64"/>
                      <a:pt x="110" y="65"/>
                      <a:pt x="111" y="65"/>
                    </a:cubicBezTo>
                    <a:cubicBezTo>
                      <a:pt x="112" y="65"/>
                      <a:pt x="112" y="65"/>
                      <a:pt x="113" y="65"/>
                    </a:cubicBezTo>
                    <a:cubicBezTo>
                      <a:pt x="113" y="65"/>
                      <a:pt x="113" y="65"/>
                      <a:pt x="114" y="64"/>
                    </a:cubicBezTo>
                    <a:cubicBezTo>
                      <a:pt x="114" y="63"/>
                      <a:pt x="116" y="61"/>
                      <a:pt x="119" y="61"/>
                    </a:cubicBezTo>
                    <a:cubicBezTo>
                      <a:pt x="122" y="61"/>
                      <a:pt x="127" y="63"/>
                      <a:pt x="128" y="64"/>
                    </a:cubicBezTo>
                    <a:cubicBezTo>
                      <a:pt x="134" y="63"/>
                      <a:pt x="134" y="63"/>
                      <a:pt x="134" y="63"/>
                    </a:cubicBezTo>
                    <a:cubicBezTo>
                      <a:pt x="132" y="60"/>
                      <a:pt x="132" y="60"/>
                      <a:pt x="132" y="60"/>
                    </a:cubicBezTo>
                    <a:cubicBezTo>
                      <a:pt x="127" y="57"/>
                      <a:pt x="124" y="55"/>
                      <a:pt x="12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94" name="Freeform 1341"/>
              <p:cNvSpPr>
                <a:spLocks/>
              </p:cNvSpPr>
              <p:nvPr/>
            </p:nvSpPr>
            <p:spPr bwMode="auto">
              <a:xfrm>
                <a:off x="1699" y="2825"/>
                <a:ext cx="125" cy="99"/>
              </a:xfrm>
              <a:custGeom>
                <a:avLst/>
                <a:gdLst>
                  <a:gd name="T0" fmla="*/ 123 w 130"/>
                  <a:gd name="T1" fmla="*/ 6 h 104"/>
                  <a:gd name="T2" fmla="*/ 122 w 130"/>
                  <a:gd name="T3" fmla="*/ 4 h 104"/>
                  <a:gd name="T4" fmla="*/ 119 w 130"/>
                  <a:gd name="T5" fmla="*/ 1 h 104"/>
                  <a:gd name="T6" fmla="*/ 119 w 130"/>
                  <a:gd name="T7" fmla="*/ 1 h 104"/>
                  <a:gd name="T8" fmla="*/ 119 w 130"/>
                  <a:gd name="T9" fmla="*/ 1 h 104"/>
                  <a:gd name="T10" fmla="*/ 116 w 130"/>
                  <a:gd name="T11" fmla="*/ 3 h 104"/>
                  <a:gd name="T12" fmla="*/ 108 w 130"/>
                  <a:gd name="T13" fmla="*/ 8 h 104"/>
                  <a:gd name="T14" fmla="*/ 96 w 130"/>
                  <a:gd name="T15" fmla="*/ 5 h 104"/>
                  <a:gd name="T16" fmla="*/ 91 w 130"/>
                  <a:gd name="T17" fmla="*/ 6 h 104"/>
                  <a:gd name="T18" fmla="*/ 86 w 130"/>
                  <a:gd name="T19" fmla="*/ 6 h 104"/>
                  <a:gd name="T20" fmla="*/ 82 w 130"/>
                  <a:gd name="T21" fmla="*/ 8 h 104"/>
                  <a:gd name="T22" fmla="*/ 73 w 130"/>
                  <a:gd name="T23" fmla="*/ 12 h 104"/>
                  <a:gd name="T24" fmla="*/ 63 w 130"/>
                  <a:gd name="T25" fmla="*/ 9 h 104"/>
                  <a:gd name="T26" fmla="*/ 50 w 130"/>
                  <a:gd name="T27" fmla="*/ 9 h 104"/>
                  <a:gd name="T28" fmla="*/ 43 w 130"/>
                  <a:gd name="T29" fmla="*/ 5 h 104"/>
                  <a:gd name="T30" fmla="*/ 38 w 130"/>
                  <a:gd name="T31" fmla="*/ 2 h 104"/>
                  <a:gd name="T32" fmla="*/ 31 w 130"/>
                  <a:gd name="T33" fmla="*/ 1 h 104"/>
                  <a:gd name="T34" fmla="*/ 27 w 130"/>
                  <a:gd name="T35" fmla="*/ 3 h 104"/>
                  <a:gd name="T36" fmla="*/ 27 w 130"/>
                  <a:gd name="T37" fmla="*/ 3 h 104"/>
                  <a:gd name="T38" fmla="*/ 20 w 130"/>
                  <a:gd name="T39" fmla="*/ 2 h 104"/>
                  <a:gd name="T40" fmla="*/ 17 w 130"/>
                  <a:gd name="T41" fmla="*/ 7 h 104"/>
                  <a:gd name="T42" fmla="*/ 11 w 130"/>
                  <a:gd name="T43" fmla="*/ 18 h 104"/>
                  <a:gd name="T44" fmla="*/ 11 w 130"/>
                  <a:gd name="T45" fmla="*/ 19 h 104"/>
                  <a:gd name="T46" fmla="*/ 10 w 130"/>
                  <a:gd name="T47" fmla="*/ 21 h 104"/>
                  <a:gd name="T48" fmla="*/ 10 w 130"/>
                  <a:gd name="T49" fmla="*/ 22 h 104"/>
                  <a:gd name="T50" fmla="*/ 11 w 130"/>
                  <a:gd name="T51" fmla="*/ 24 h 104"/>
                  <a:gd name="T52" fmla="*/ 11 w 130"/>
                  <a:gd name="T53" fmla="*/ 26 h 104"/>
                  <a:gd name="T54" fmla="*/ 9 w 130"/>
                  <a:gd name="T55" fmla="*/ 45 h 104"/>
                  <a:gd name="T56" fmla="*/ 5 w 130"/>
                  <a:gd name="T57" fmla="*/ 51 h 104"/>
                  <a:gd name="T58" fmla="*/ 1 w 130"/>
                  <a:gd name="T59" fmla="*/ 58 h 104"/>
                  <a:gd name="T60" fmla="*/ 1 w 130"/>
                  <a:gd name="T61" fmla="*/ 71 h 104"/>
                  <a:gd name="T62" fmla="*/ 4 w 130"/>
                  <a:gd name="T63" fmla="*/ 77 h 104"/>
                  <a:gd name="T64" fmla="*/ 4 w 130"/>
                  <a:gd name="T65" fmla="*/ 79 h 104"/>
                  <a:gd name="T66" fmla="*/ 15 w 130"/>
                  <a:gd name="T67" fmla="*/ 82 h 104"/>
                  <a:gd name="T68" fmla="*/ 32 w 130"/>
                  <a:gd name="T69" fmla="*/ 96 h 104"/>
                  <a:gd name="T70" fmla="*/ 38 w 130"/>
                  <a:gd name="T71" fmla="*/ 104 h 104"/>
                  <a:gd name="T72" fmla="*/ 48 w 130"/>
                  <a:gd name="T73" fmla="*/ 101 h 104"/>
                  <a:gd name="T74" fmla="*/ 61 w 130"/>
                  <a:gd name="T75" fmla="*/ 100 h 104"/>
                  <a:gd name="T76" fmla="*/ 63 w 130"/>
                  <a:gd name="T77" fmla="*/ 99 h 104"/>
                  <a:gd name="T78" fmla="*/ 64 w 130"/>
                  <a:gd name="T79" fmla="*/ 97 h 104"/>
                  <a:gd name="T80" fmla="*/ 65 w 130"/>
                  <a:gd name="T81" fmla="*/ 95 h 104"/>
                  <a:gd name="T82" fmla="*/ 65 w 130"/>
                  <a:gd name="T83" fmla="*/ 93 h 104"/>
                  <a:gd name="T84" fmla="*/ 65 w 130"/>
                  <a:gd name="T85" fmla="*/ 92 h 104"/>
                  <a:gd name="T86" fmla="*/ 66 w 130"/>
                  <a:gd name="T87" fmla="*/ 90 h 104"/>
                  <a:gd name="T88" fmla="*/ 66 w 130"/>
                  <a:gd name="T89" fmla="*/ 90 h 104"/>
                  <a:gd name="T90" fmla="*/ 66 w 130"/>
                  <a:gd name="T91" fmla="*/ 89 h 104"/>
                  <a:gd name="T92" fmla="*/ 66 w 130"/>
                  <a:gd name="T93" fmla="*/ 88 h 104"/>
                  <a:gd name="T94" fmla="*/ 83 w 130"/>
                  <a:gd name="T95" fmla="*/ 75 h 104"/>
                  <a:gd name="T96" fmla="*/ 89 w 130"/>
                  <a:gd name="T97" fmla="*/ 74 h 104"/>
                  <a:gd name="T98" fmla="*/ 97 w 130"/>
                  <a:gd name="T99" fmla="*/ 78 h 104"/>
                  <a:gd name="T100" fmla="*/ 106 w 130"/>
                  <a:gd name="T101" fmla="*/ 60 h 104"/>
                  <a:gd name="T102" fmla="*/ 112 w 130"/>
                  <a:gd name="T103" fmla="*/ 53 h 104"/>
                  <a:gd name="T104" fmla="*/ 114 w 130"/>
                  <a:gd name="T105" fmla="*/ 45 h 104"/>
                  <a:gd name="T106" fmla="*/ 123 w 130"/>
                  <a:gd name="T107" fmla="*/ 26 h 104"/>
                  <a:gd name="T108" fmla="*/ 129 w 130"/>
                  <a:gd name="T109" fmla="*/ 23 h 104"/>
                  <a:gd name="T110" fmla="*/ 130 w 130"/>
                  <a:gd name="T111" fmla="*/ 18 h 104"/>
                  <a:gd name="T112" fmla="*/ 124 w 130"/>
                  <a:gd name="T113" fmla="*/ 11 h 104"/>
                  <a:gd name="T114" fmla="*/ 124 w 130"/>
                  <a:gd name="T115" fmla="*/ 9 h 104"/>
                  <a:gd name="T116" fmla="*/ 124 w 130"/>
                  <a:gd name="T117" fmla="*/ 8 h 104"/>
                  <a:gd name="T118" fmla="*/ 124 w 130"/>
                  <a:gd name="T119" fmla="*/ 7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0" h="104">
                    <a:moveTo>
                      <a:pt x="124" y="7"/>
                    </a:moveTo>
                    <a:cubicBezTo>
                      <a:pt x="123" y="7"/>
                      <a:pt x="123" y="6"/>
                      <a:pt x="123" y="6"/>
                    </a:cubicBezTo>
                    <a:cubicBezTo>
                      <a:pt x="123" y="6"/>
                      <a:pt x="123" y="6"/>
                      <a:pt x="123" y="6"/>
                    </a:cubicBezTo>
                    <a:cubicBezTo>
                      <a:pt x="122" y="5"/>
                      <a:pt x="122" y="5"/>
                      <a:pt x="122" y="4"/>
                    </a:cubicBezTo>
                    <a:cubicBezTo>
                      <a:pt x="121" y="4"/>
                      <a:pt x="121" y="3"/>
                      <a:pt x="121" y="3"/>
                    </a:cubicBezTo>
                    <a:cubicBezTo>
                      <a:pt x="120" y="2"/>
                      <a:pt x="120" y="2"/>
                      <a:pt x="119" y="1"/>
                    </a:cubicBezTo>
                    <a:cubicBezTo>
                      <a:pt x="119" y="1"/>
                      <a:pt x="119" y="1"/>
                      <a:pt x="119" y="1"/>
                    </a:cubicBezTo>
                    <a:cubicBezTo>
                      <a:pt x="119" y="1"/>
                      <a:pt x="119" y="1"/>
                      <a:pt x="119" y="1"/>
                    </a:cubicBezTo>
                    <a:cubicBezTo>
                      <a:pt x="119" y="1"/>
                      <a:pt x="119" y="1"/>
                      <a:pt x="119" y="1"/>
                    </a:cubicBezTo>
                    <a:cubicBezTo>
                      <a:pt x="119" y="1"/>
                      <a:pt x="119" y="1"/>
                      <a:pt x="119" y="1"/>
                    </a:cubicBezTo>
                    <a:cubicBezTo>
                      <a:pt x="118" y="1"/>
                      <a:pt x="117" y="2"/>
                      <a:pt x="117" y="3"/>
                    </a:cubicBezTo>
                    <a:cubicBezTo>
                      <a:pt x="116" y="3"/>
                      <a:pt x="116" y="3"/>
                      <a:pt x="116" y="3"/>
                    </a:cubicBezTo>
                    <a:cubicBezTo>
                      <a:pt x="114" y="5"/>
                      <a:pt x="113" y="7"/>
                      <a:pt x="111" y="8"/>
                    </a:cubicBezTo>
                    <a:cubicBezTo>
                      <a:pt x="110" y="8"/>
                      <a:pt x="109" y="8"/>
                      <a:pt x="108" y="8"/>
                    </a:cubicBezTo>
                    <a:cubicBezTo>
                      <a:pt x="105" y="8"/>
                      <a:pt x="102" y="7"/>
                      <a:pt x="100" y="6"/>
                    </a:cubicBezTo>
                    <a:cubicBezTo>
                      <a:pt x="100" y="6"/>
                      <a:pt x="99" y="5"/>
                      <a:pt x="96" y="5"/>
                    </a:cubicBezTo>
                    <a:cubicBezTo>
                      <a:pt x="95" y="5"/>
                      <a:pt x="94" y="6"/>
                      <a:pt x="92" y="6"/>
                    </a:cubicBezTo>
                    <a:cubicBezTo>
                      <a:pt x="92" y="6"/>
                      <a:pt x="91" y="6"/>
                      <a:pt x="91" y="6"/>
                    </a:cubicBezTo>
                    <a:cubicBezTo>
                      <a:pt x="90" y="6"/>
                      <a:pt x="89" y="6"/>
                      <a:pt x="89" y="6"/>
                    </a:cubicBezTo>
                    <a:cubicBezTo>
                      <a:pt x="88" y="6"/>
                      <a:pt x="87" y="6"/>
                      <a:pt x="86" y="6"/>
                    </a:cubicBezTo>
                    <a:cubicBezTo>
                      <a:pt x="86" y="6"/>
                      <a:pt x="86" y="6"/>
                      <a:pt x="86" y="6"/>
                    </a:cubicBezTo>
                    <a:cubicBezTo>
                      <a:pt x="85" y="6"/>
                      <a:pt x="83" y="7"/>
                      <a:pt x="82" y="8"/>
                    </a:cubicBezTo>
                    <a:cubicBezTo>
                      <a:pt x="81" y="9"/>
                      <a:pt x="80" y="10"/>
                      <a:pt x="79" y="11"/>
                    </a:cubicBezTo>
                    <a:cubicBezTo>
                      <a:pt x="78" y="11"/>
                      <a:pt x="76" y="12"/>
                      <a:pt x="73" y="12"/>
                    </a:cubicBezTo>
                    <a:cubicBezTo>
                      <a:pt x="71" y="12"/>
                      <a:pt x="68" y="11"/>
                      <a:pt x="66" y="11"/>
                    </a:cubicBezTo>
                    <a:cubicBezTo>
                      <a:pt x="65" y="10"/>
                      <a:pt x="64" y="10"/>
                      <a:pt x="63" y="9"/>
                    </a:cubicBezTo>
                    <a:cubicBezTo>
                      <a:pt x="61" y="8"/>
                      <a:pt x="59" y="6"/>
                      <a:pt x="58" y="6"/>
                    </a:cubicBezTo>
                    <a:cubicBezTo>
                      <a:pt x="57" y="6"/>
                      <a:pt x="53" y="7"/>
                      <a:pt x="50" y="9"/>
                    </a:cubicBezTo>
                    <a:cubicBezTo>
                      <a:pt x="49" y="9"/>
                      <a:pt x="49" y="9"/>
                      <a:pt x="48" y="9"/>
                    </a:cubicBezTo>
                    <a:cubicBezTo>
                      <a:pt x="45" y="9"/>
                      <a:pt x="44" y="7"/>
                      <a:pt x="43" y="5"/>
                    </a:cubicBezTo>
                    <a:cubicBezTo>
                      <a:pt x="42" y="4"/>
                      <a:pt x="42" y="3"/>
                      <a:pt x="41" y="2"/>
                    </a:cubicBezTo>
                    <a:cubicBezTo>
                      <a:pt x="41" y="2"/>
                      <a:pt x="40" y="2"/>
                      <a:pt x="38" y="2"/>
                    </a:cubicBezTo>
                    <a:cubicBezTo>
                      <a:pt x="37" y="1"/>
                      <a:pt x="34" y="1"/>
                      <a:pt x="32" y="0"/>
                    </a:cubicBezTo>
                    <a:cubicBezTo>
                      <a:pt x="32" y="0"/>
                      <a:pt x="31" y="0"/>
                      <a:pt x="31" y="1"/>
                    </a:cubicBezTo>
                    <a:cubicBezTo>
                      <a:pt x="31" y="1"/>
                      <a:pt x="31" y="1"/>
                      <a:pt x="30" y="1"/>
                    </a:cubicBezTo>
                    <a:cubicBezTo>
                      <a:pt x="30" y="2"/>
                      <a:pt x="29" y="3"/>
                      <a:pt x="27" y="3"/>
                    </a:cubicBezTo>
                    <a:cubicBezTo>
                      <a:pt x="27" y="3"/>
                      <a:pt x="27" y="3"/>
                      <a:pt x="27" y="3"/>
                    </a:cubicBezTo>
                    <a:cubicBezTo>
                      <a:pt x="27" y="3"/>
                      <a:pt x="27" y="3"/>
                      <a:pt x="27" y="3"/>
                    </a:cubicBezTo>
                    <a:cubicBezTo>
                      <a:pt x="26" y="2"/>
                      <a:pt x="26" y="2"/>
                      <a:pt x="26" y="2"/>
                    </a:cubicBezTo>
                    <a:cubicBezTo>
                      <a:pt x="24" y="2"/>
                      <a:pt x="22" y="2"/>
                      <a:pt x="20" y="2"/>
                    </a:cubicBezTo>
                    <a:cubicBezTo>
                      <a:pt x="18" y="2"/>
                      <a:pt x="18" y="2"/>
                      <a:pt x="18" y="2"/>
                    </a:cubicBezTo>
                    <a:cubicBezTo>
                      <a:pt x="17" y="3"/>
                      <a:pt x="17" y="5"/>
                      <a:pt x="17" y="7"/>
                    </a:cubicBezTo>
                    <a:cubicBezTo>
                      <a:pt x="17" y="9"/>
                      <a:pt x="16" y="10"/>
                      <a:pt x="15" y="11"/>
                    </a:cubicBezTo>
                    <a:cubicBezTo>
                      <a:pt x="14" y="13"/>
                      <a:pt x="11" y="16"/>
                      <a:pt x="11" y="18"/>
                    </a:cubicBezTo>
                    <a:cubicBezTo>
                      <a:pt x="11" y="18"/>
                      <a:pt x="11" y="19"/>
                      <a:pt x="11" y="19"/>
                    </a:cubicBezTo>
                    <a:cubicBezTo>
                      <a:pt x="11" y="19"/>
                      <a:pt x="11" y="19"/>
                      <a:pt x="11" y="19"/>
                    </a:cubicBezTo>
                    <a:cubicBezTo>
                      <a:pt x="11" y="20"/>
                      <a:pt x="10" y="20"/>
                      <a:pt x="10" y="20"/>
                    </a:cubicBezTo>
                    <a:cubicBezTo>
                      <a:pt x="10" y="20"/>
                      <a:pt x="10" y="21"/>
                      <a:pt x="10" y="21"/>
                    </a:cubicBezTo>
                    <a:cubicBezTo>
                      <a:pt x="10" y="21"/>
                      <a:pt x="10" y="21"/>
                      <a:pt x="10" y="21"/>
                    </a:cubicBezTo>
                    <a:cubicBezTo>
                      <a:pt x="10" y="21"/>
                      <a:pt x="10" y="22"/>
                      <a:pt x="10" y="22"/>
                    </a:cubicBezTo>
                    <a:cubicBezTo>
                      <a:pt x="10" y="22"/>
                      <a:pt x="10" y="23"/>
                      <a:pt x="11" y="23"/>
                    </a:cubicBezTo>
                    <a:cubicBezTo>
                      <a:pt x="11" y="23"/>
                      <a:pt x="11" y="24"/>
                      <a:pt x="11" y="24"/>
                    </a:cubicBezTo>
                    <a:cubicBezTo>
                      <a:pt x="11" y="25"/>
                      <a:pt x="11" y="25"/>
                      <a:pt x="11" y="25"/>
                    </a:cubicBezTo>
                    <a:cubicBezTo>
                      <a:pt x="11" y="25"/>
                      <a:pt x="11" y="26"/>
                      <a:pt x="11" y="26"/>
                    </a:cubicBezTo>
                    <a:cubicBezTo>
                      <a:pt x="11" y="26"/>
                      <a:pt x="11" y="27"/>
                      <a:pt x="11" y="27"/>
                    </a:cubicBezTo>
                    <a:cubicBezTo>
                      <a:pt x="12" y="31"/>
                      <a:pt x="12" y="42"/>
                      <a:pt x="9" y="45"/>
                    </a:cubicBezTo>
                    <a:cubicBezTo>
                      <a:pt x="7" y="47"/>
                      <a:pt x="6" y="50"/>
                      <a:pt x="5" y="51"/>
                    </a:cubicBezTo>
                    <a:cubicBezTo>
                      <a:pt x="5" y="51"/>
                      <a:pt x="5" y="51"/>
                      <a:pt x="5" y="51"/>
                    </a:cubicBezTo>
                    <a:cubicBezTo>
                      <a:pt x="5" y="52"/>
                      <a:pt x="5" y="52"/>
                      <a:pt x="5" y="52"/>
                    </a:cubicBezTo>
                    <a:cubicBezTo>
                      <a:pt x="5" y="52"/>
                      <a:pt x="2" y="54"/>
                      <a:pt x="1" y="58"/>
                    </a:cubicBezTo>
                    <a:cubicBezTo>
                      <a:pt x="0" y="62"/>
                      <a:pt x="1" y="64"/>
                      <a:pt x="1" y="67"/>
                    </a:cubicBezTo>
                    <a:cubicBezTo>
                      <a:pt x="1" y="68"/>
                      <a:pt x="1" y="70"/>
                      <a:pt x="1" y="71"/>
                    </a:cubicBezTo>
                    <a:cubicBezTo>
                      <a:pt x="1" y="73"/>
                      <a:pt x="2" y="74"/>
                      <a:pt x="3" y="75"/>
                    </a:cubicBezTo>
                    <a:cubicBezTo>
                      <a:pt x="3" y="76"/>
                      <a:pt x="3" y="77"/>
                      <a:pt x="4" y="77"/>
                    </a:cubicBezTo>
                    <a:cubicBezTo>
                      <a:pt x="4" y="77"/>
                      <a:pt x="4" y="78"/>
                      <a:pt x="4" y="78"/>
                    </a:cubicBezTo>
                    <a:cubicBezTo>
                      <a:pt x="4" y="78"/>
                      <a:pt x="4" y="79"/>
                      <a:pt x="4" y="79"/>
                    </a:cubicBezTo>
                    <a:cubicBezTo>
                      <a:pt x="4" y="79"/>
                      <a:pt x="4" y="79"/>
                      <a:pt x="4" y="79"/>
                    </a:cubicBezTo>
                    <a:cubicBezTo>
                      <a:pt x="5" y="80"/>
                      <a:pt x="11" y="81"/>
                      <a:pt x="15" y="82"/>
                    </a:cubicBezTo>
                    <a:cubicBezTo>
                      <a:pt x="17" y="82"/>
                      <a:pt x="18" y="82"/>
                      <a:pt x="20" y="83"/>
                    </a:cubicBezTo>
                    <a:cubicBezTo>
                      <a:pt x="26" y="84"/>
                      <a:pt x="32" y="93"/>
                      <a:pt x="32" y="96"/>
                    </a:cubicBezTo>
                    <a:cubicBezTo>
                      <a:pt x="32" y="98"/>
                      <a:pt x="35" y="103"/>
                      <a:pt x="37" y="104"/>
                    </a:cubicBezTo>
                    <a:cubicBezTo>
                      <a:pt x="38" y="104"/>
                      <a:pt x="38" y="104"/>
                      <a:pt x="38" y="104"/>
                    </a:cubicBezTo>
                    <a:cubicBezTo>
                      <a:pt x="39" y="104"/>
                      <a:pt x="41" y="103"/>
                      <a:pt x="42" y="103"/>
                    </a:cubicBezTo>
                    <a:cubicBezTo>
                      <a:pt x="44" y="102"/>
                      <a:pt x="46" y="101"/>
                      <a:pt x="48" y="101"/>
                    </a:cubicBezTo>
                    <a:cubicBezTo>
                      <a:pt x="50" y="101"/>
                      <a:pt x="50" y="101"/>
                      <a:pt x="50" y="101"/>
                    </a:cubicBezTo>
                    <a:cubicBezTo>
                      <a:pt x="59" y="101"/>
                      <a:pt x="61" y="100"/>
                      <a:pt x="61" y="100"/>
                    </a:cubicBezTo>
                    <a:cubicBezTo>
                      <a:pt x="62" y="100"/>
                      <a:pt x="63" y="99"/>
                      <a:pt x="63" y="99"/>
                    </a:cubicBezTo>
                    <a:cubicBezTo>
                      <a:pt x="63" y="99"/>
                      <a:pt x="63" y="99"/>
                      <a:pt x="63" y="99"/>
                    </a:cubicBezTo>
                    <a:cubicBezTo>
                      <a:pt x="63" y="99"/>
                      <a:pt x="64" y="98"/>
                      <a:pt x="64" y="98"/>
                    </a:cubicBezTo>
                    <a:cubicBezTo>
                      <a:pt x="64" y="98"/>
                      <a:pt x="64" y="97"/>
                      <a:pt x="64" y="97"/>
                    </a:cubicBezTo>
                    <a:cubicBezTo>
                      <a:pt x="64" y="97"/>
                      <a:pt x="64" y="96"/>
                      <a:pt x="64" y="96"/>
                    </a:cubicBezTo>
                    <a:cubicBezTo>
                      <a:pt x="64" y="96"/>
                      <a:pt x="64" y="95"/>
                      <a:pt x="65" y="95"/>
                    </a:cubicBezTo>
                    <a:cubicBezTo>
                      <a:pt x="65" y="95"/>
                      <a:pt x="65" y="94"/>
                      <a:pt x="65" y="94"/>
                    </a:cubicBezTo>
                    <a:cubicBezTo>
                      <a:pt x="65" y="94"/>
                      <a:pt x="65" y="93"/>
                      <a:pt x="65" y="93"/>
                    </a:cubicBezTo>
                    <a:cubicBezTo>
                      <a:pt x="65" y="93"/>
                      <a:pt x="65" y="93"/>
                      <a:pt x="65" y="93"/>
                    </a:cubicBezTo>
                    <a:cubicBezTo>
                      <a:pt x="65" y="92"/>
                      <a:pt x="65" y="92"/>
                      <a:pt x="65" y="92"/>
                    </a:cubicBezTo>
                    <a:cubicBezTo>
                      <a:pt x="65" y="91"/>
                      <a:pt x="65" y="91"/>
                      <a:pt x="65" y="91"/>
                    </a:cubicBezTo>
                    <a:cubicBezTo>
                      <a:pt x="66" y="91"/>
                      <a:pt x="66" y="91"/>
                      <a:pt x="66" y="90"/>
                    </a:cubicBezTo>
                    <a:cubicBezTo>
                      <a:pt x="66" y="90"/>
                      <a:pt x="66" y="90"/>
                      <a:pt x="66" y="90"/>
                    </a:cubicBezTo>
                    <a:cubicBezTo>
                      <a:pt x="66" y="90"/>
                      <a:pt x="66" y="90"/>
                      <a:pt x="66" y="90"/>
                    </a:cubicBezTo>
                    <a:cubicBezTo>
                      <a:pt x="66" y="90"/>
                      <a:pt x="66" y="90"/>
                      <a:pt x="66" y="90"/>
                    </a:cubicBezTo>
                    <a:cubicBezTo>
                      <a:pt x="66" y="89"/>
                      <a:pt x="66" y="89"/>
                      <a:pt x="66" y="89"/>
                    </a:cubicBezTo>
                    <a:cubicBezTo>
                      <a:pt x="66" y="89"/>
                      <a:pt x="66" y="89"/>
                      <a:pt x="66" y="89"/>
                    </a:cubicBezTo>
                    <a:cubicBezTo>
                      <a:pt x="66" y="88"/>
                      <a:pt x="66" y="88"/>
                      <a:pt x="66" y="88"/>
                    </a:cubicBezTo>
                    <a:cubicBezTo>
                      <a:pt x="78" y="76"/>
                      <a:pt x="80" y="75"/>
                      <a:pt x="80" y="75"/>
                    </a:cubicBezTo>
                    <a:cubicBezTo>
                      <a:pt x="81" y="75"/>
                      <a:pt x="82" y="75"/>
                      <a:pt x="83" y="75"/>
                    </a:cubicBezTo>
                    <a:cubicBezTo>
                      <a:pt x="84" y="75"/>
                      <a:pt x="85" y="75"/>
                      <a:pt x="86" y="75"/>
                    </a:cubicBezTo>
                    <a:cubicBezTo>
                      <a:pt x="87" y="74"/>
                      <a:pt x="88" y="74"/>
                      <a:pt x="89" y="74"/>
                    </a:cubicBezTo>
                    <a:cubicBezTo>
                      <a:pt x="91" y="74"/>
                      <a:pt x="95" y="76"/>
                      <a:pt x="97" y="79"/>
                    </a:cubicBezTo>
                    <a:cubicBezTo>
                      <a:pt x="97" y="79"/>
                      <a:pt x="97" y="78"/>
                      <a:pt x="97" y="78"/>
                    </a:cubicBezTo>
                    <a:cubicBezTo>
                      <a:pt x="99" y="74"/>
                      <a:pt x="99" y="74"/>
                      <a:pt x="99" y="74"/>
                    </a:cubicBezTo>
                    <a:cubicBezTo>
                      <a:pt x="101" y="71"/>
                      <a:pt x="106" y="62"/>
                      <a:pt x="106" y="60"/>
                    </a:cubicBezTo>
                    <a:cubicBezTo>
                      <a:pt x="106" y="57"/>
                      <a:pt x="109" y="55"/>
                      <a:pt x="110" y="54"/>
                    </a:cubicBezTo>
                    <a:cubicBezTo>
                      <a:pt x="111" y="54"/>
                      <a:pt x="111" y="53"/>
                      <a:pt x="112" y="53"/>
                    </a:cubicBezTo>
                    <a:cubicBezTo>
                      <a:pt x="112" y="52"/>
                      <a:pt x="112" y="52"/>
                      <a:pt x="112" y="52"/>
                    </a:cubicBezTo>
                    <a:cubicBezTo>
                      <a:pt x="112" y="50"/>
                      <a:pt x="112" y="46"/>
                      <a:pt x="114" y="45"/>
                    </a:cubicBezTo>
                    <a:cubicBezTo>
                      <a:pt x="115" y="44"/>
                      <a:pt x="116" y="41"/>
                      <a:pt x="116" y="40"/>
                    </a:cubicBezTo>
                    <a:cubicBezTo>
                      <a:pt x="115" y="37"/>
                      <a:pt x="123" y="26"/>
                      <a:pt x="123" y="26"/>
                    </a:cubicBezTo>
                    <a:cubicBezTo>
                      <a:pt x="124" y="25"/>
                      <a:pt x="125" y="25"/>
                      <a:pt x="127" y="24"/>
                    </a:cubicBezTo>
                    <a:cubicBezTo>
                      <a:pt x="127" y="24"/>
                      <a:pt x="129" y="24"/>
                      <a:pt x="129" y="23"/>
                    </a:cubicBezTo>
                    <a:cubicBezTo>
                      <a:pt x="129" y="23"/>
                      <a:pt x="129" y="22"/>
                      <a:pt x="129" y="22"/>
                    </a:cubicBezTo>
                    <a:cubicBezTo>
                      <a:pt x="129" y="20"/>
                      <a:pt x="130" y="19"/>
                      <a:pt x="130" y="18"/>
                    </a:cubicBezTo>
                    <a:cubicBezTo>
                      <a:pt x="127" y="18"/>
                      <a:pt x="124" y="15"/>
                      <a:pt x="124" y="12"/>
                    </a:cubicBezTo>
                    <a:cubicBezTo>
                      <a:pt x="124" y="12"/>
                      <a:pt x="124" y="11"/>
                      <a:pt x="124" y="11"/>
                    </a:cubicBezTo>
                    <a:cubicBezTo>
                      <a:pt x="124" y="11"/>
                      <a:pt x="124" y="11"/>
                      <a:pt x="124" y="10"/>
                    </a:cubicBezTo>
                    <a:cubicBezTo>
                      <a:pt x="124" y="10"/>
                      <a:pt x="124" y="10"/>
                      <a:pt x="124" y="9"/>
                    </a:cubicBezTo>
                    <a:cubicBezTo>
                      <a:pt x="124" y="9"/>
                      <a:pt x="124" y="9"/>
                      <a:pt x="124" y="9"/>
                    </a:cubicBezTo>
                    <a:cubicBezTo>
                      <a:pt x="124" y="8"/>
                      <a:pt x="124" y="8"/>
                      <a:pt x="124" y="8"/>
                    </a:cubicBezTo>
                    <a:cubicBezTo>
                      <a:pt x="124" y="7"/>
                      <a:pt x="124" y="7"/>
                      <a:pt x="124" y="7"/>
                    </a:cubicBezTo>
                    <a:cubicBezTo>
                      <a:pt x="124" y="7"/>
                      <a:pt x="124" y="7"/>
                      <a:pt x="124" y="7"/>
                    </a:cubicBezTo>
                    <a:cubicBezTo>
                      <a:pt x="124" y="7"/>
                      <a:pt x="124" y="7"/>
                      <a:pt x="12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95" name="Freeform 1342"/>
              <p:cNvSpPr>
                <a:spLocks/>
              </p:cNvSpPr>
              <p:nvPr/>
            </p:nvSpPr>
            <p:spPr bwMode="auto">
              <a:xfrm>
                <a:off x="1678" y="2840"/>
                <a:ext cx="29" cy="62"/>
              </a:xfrm>
              <a:custGeom>
                <a:avLst/>
                <a:gdLst>
                  <a:gd name="T0" fmla="*/ 26 w 30"/>
                  <a:gd name="T1" fmla="*/ 5 h 65"/>
                  <a:gd name="T2" fmla="*/ 23 w 30"/>
                  <a:gd name="T3" fmla="*/ 1 h 65"/>
                  <a:gd name="T4" fmla="*/ 22 w 30"/>
                  <a:gd name="T5" fmla="*/ 0 h 65"/>
                  <a:gd name="T6" fmla="*/ 21 w 30"/>
                  <a:gd name="T7" fmla="*/ 0 h 65"/>
                  <a:gd name="T8" fmla="*/ 21 w 30"/>
                  <a:gd name="T9" fmla="*/ 2 h 65"/>
                  <a:gd name="T10" fmla="*/ 21 w 30"/>
                  <a:gd name="T11" fmla="*/ 3 h 65"/>
                  <a:gd name="T12" fmla="*/ 20 w 30"/>
                  <a:gd name="T13" fmla="*/ 7 h 65"/>
                  <a:gd name="T14" fmla="*/ 17 w 30"/>
                  <a:gd name="T15" fmla="*/ 9 h 65"/>
                  <a:gd name="T16" fmla="*/ 6 w 30"/>
                  <a:gd name="T17" fmla="*/ 12 h 65"/>
                  <a:gd name="T18" fmla="*/ 1 w 30"/>
                  <a:gd name="T19" fmla="*/ 16 h 65"/>
                  <a:gd name="T20" fmla="*/ 0 w 30"/>
                  <a:gd name="T21" fmla="*/ 16 h 65"/>
                  <a:gd name="T22" fmla="*/ 1 w 30"/>
                  <a:gd name="T23" fmla="*/ 18 h 65"/>
                  <a:gd name="T24" fmla="*/ 1 w 30"/>
                  <a:gd name="T25" fmla="*/ 19 h 65"/>
                  <a:gd name="T26" fmla="*/ 1 w 30"/>
                  <a:gd name="T27" fmla="*/ 20 h 65"/>
                  <a:gd name="T28" fmla="*/ 2 w 30"/>
                  <a:gd name="T29" fmla="*/ 21 h 65"/>
                  <a:gd name="T30" fmla="*/ 2 w 30"/>
                  <a:gd name="T31" fmla="*/ 21 h 65"/>
                  <a:gd name="T32" fmla="*/ 3 w 30"/>
                  <a:gd name="T33" fmla="*/ 22 h 65"/>
                  <a:gd name="T34" fmla="*/ 4 w 30"/>
                  <a:gd name="T35" fmla="*/ 22 h 65"/>
                  <a:gd name="T36" fmla="*/ 8 w 30"/>
                  <a:gd name="T37" fmla="*/ 31 h 65"/>
                  <a:gd name="T38" fmla="*/ 10 w 30"/>
                  <a:gd name="T39" fmla="*/ 41 h 65"/>
                  <a:gd name="T40" fmla="*/ 10 w 30"/>
                  <a:gd name="T41" fmla="*/ 48 h 65"/>
                  <a:gd name="T42" fmla="*/ 11 w 30"/>
                  <a:gd name="T43" fmla="*/ 49 h 65"/>
                  <a:gd name="T44" fmla="*/ 11 w 30"/>
                  <a:gd name="T45" fmla="*/ 51 h 65"/>
                  <a:gd name="T46" fmla="*/ 11 w 30"/>
                  <a:gd name="T47" fmla="*/ 54 h 65"/>
                  <a:gd name="T48" fmla="*/ 11 w 30"/>
                  <a:gd name="T49" fmla="*/ 56 h 65"/>
                  <a:gd name="T50" fmla="*/ 11 w 30"/>
                  <a:gd name="T51" fmla="*/ 59 h 65"/>
                  <a:gd name="T52" fmla="*/ 11 w 30"/>
                  <a:gd name="T53" fmla="*/ 63 h 65"/>
                  <a:gd name="T54" fmla="*/ 11 w 30"/>
                  <a:gd name="T55" fmla="*/ 65 h 65"/>
                  <a:gd name="T56" fmla="*/ 20 w 30"/>
                  <a:gd name="T57" fmla="*/ 63 h 65"/>
                  <a:gd name="T58" fmla="*/ 21 w 30"/>
                  <a:gd name="T59" fmla="*/ 61 h 65"/>
                  <a:gd name="T60" fmla="*/ 19 w 30"/>
                  <a:gd name="T61" fmla="*/ 51 h 65"/>
                  <a:gd name="T62" fmla="*/ 24 w 30"/>
                  <a:gd name="T63" fmla="*/ 33 h 65"/>
                  <a:gd name="T64" fmla="*/ 29 w 30"/>
                  <a:gd name="T65" fmla="*/ 12 h 65"/>
                  <a:gd name="T66" fmla="*/ 29 w 30"/>
                  <a:gd name="T67" fmla="*/ 10 h 65"/>
                  <a:gd name="T68" fmla="*/ 29 w 30"/>
                  <a:gd name="T69" fmla="*/ 8 h 65"/>
                  <a:gd name="T70" fmla="*/ 27 w 30"/>
                  <a:gd name="T71" fmla="*/ 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 h="65">
                    <a:moveTo>
                      <a:pt x="27" y="6"/>
                    </a:moveTo>
                    <a:cubicBezTo>
                      <a:pt x="27" y="6"/>
                      <a:pt x="26" y="6"/>
                      <a:pt x="26" y="5"/>
                    </a:cubicBezTo>
                    <a:cubicBezTo>
                      <a:pt x="24" y="5"/>
                      <a:pt x="23" y="3"/>
                      <a:pt x="23" y="2"/>
                    </a:cubicBezTo>
                    <a:cubicBezTo>
                      <a:pt x="23" y="2"/>
                      <a:pt x="23" y="1"/>
                      <a:pt x="23" y="1"/>
                    </a:cubicBezTo>
                    <a:cubicBezTo>
                      <a:pt x="23" y="1"/>
                      <a:pt x="23" y="0"/>
                      <a:pt x="23" y="0"/>
                    </a:cubicBezTo>
                    <a:cubicBezTo>
                      <a:pt x="23" y="0"/>
                      <a:pt x="22" y="0"/>
                      <a:pt x="22" y="0"/>
                    </a:cubicBezTo>
                    <a:cubicBezTo>
                      <a:pt x="22" y="0"/>
                      <a:pt x="22" y="0"/>
                      <a:pt x="21" y="0"/>
                    </a:cubicBezTo>
                    <a:cubicBezTo>
                      <a:pt x="21" y="0"/>
                      <a:pt x="21" y="0"/>
                      <a:pt x="21" y="0"/>
                    </a:cubicBezTo>
                    <a:cubicBezTo>
                      <a:pt x="21" y="1"/>
                      <a:pt x="21" y="1"/>
                      <a:pt x="21" y="1"/>
                    </a:cubicBezTo>
                    <a:cubicBezTo>
                      <a:pt x="21" y="1"/>
                      <a:pt x="21" y="2"/>
                      <a:pt x="21" y="2"/>
                    </a:cubicBezTo>
                    <a:cubicBezTo>
                      <a:pt x="21" y="2"/>
                      <a:pt x="21" y="2"/>
                      <a:pt x="21" y="3"/>
                    </a:cubicBezTo>
                    <a:cubicBezTo>
                      <a:pt x="21" y="3"/>
                      <a:pt x="21" y="3"/>
                      <a:pt x="21" y="3"/>
                    </a:cubicBezTo>
                    <a:cubicBezTo>
                      <a:pt x="22" y="9"/>
                      <a:pt x="22" y="9"/>
                      <a:pt x="22" y="9"/>
                    </a:cubicBezTo>
                    <a:cubicBezTo>
                      <a:pt x="20" y="7"/>
                      <a:pt x="20" y="7"/>
                      <a:pt x="20" y="7"/>
                    </a:cubicBezTo>
                    <a:cubicBezTo>
                      <a:pt x="19" y="8"/>
                      <a:pt x="19" y="8"/>
                      <a:pt x="18" y="8"/>
                    </a:cubicBezTo>
                    <a:cubicBezTo>
                      <a:pt x="18" y="9"/>
                      <a:pt x="18" y="9"/>
                      <a:pt x="17" y="9"/>
                    </a:cubicBezTo>
                    <a:cubicBezTo>
                      <a:pt x="16" y="11"/>
                      <a:pt x="13" y="11"/>
                      <a:pt x="10" y="12"/>
                    </a:cubicBezTo>
                    <a:cubicBezTo>
                      <a:pt x="9" y="12"/>
                      <a:pt x="7" y="12"/>
                      <a:pt x="6" y="12"/>
                    </a:cubicBezTo>
                    <a:cubicBezTo>
                      <a:pt x="6" y="12"/>
                      <a:pt x="5" y="13"/>
                      <a:pt x="4" y="14"/>
                    </a:cubicBezTo>
                    <a:cubicBezTo>
                      <a:pt x="3" y="15"/>
                      <a:pt x="2" y="16"/>
                      <a:pt x="1" y="16"/>
                    </a:cubicBezTo>
                    <a:cubicBezTo>
                      <a:pt x="1" y="16"/>
                      <a:pt x="1" y="16"/>
                      <a:pt x="0" y="16"/>
                    </a:cubicBezTo>
                    <a:cubicBezTo>
                      <a:pt x="0" y="16"/>
                      <a:pt x="0" y="16"/>
                      <a:pt x="0" y="16"/>
                    </a:cubicBezTo>
                    <a:cubicBezTo>
                      <a:pt x="0" y="16"/>
                      <a:pt x="0" y="17"/>
                      <a:pt x="0" y="17"/>
                    </a:cubicBezTo>
                    <a:cubicBezTo>
                      <a:pt x="1" y="17"/>
                      <a:pt x="1" y="18"/>
                      <a:pt x="1" y="18"/>
                    </a:cubicBezTo>
                    <a:cubicBezTo>
                      <a:pt x="1" y="18"/>
                      <a:pt x="1" y="18"/>
                      <a:pt x="1" y="18"/>
                    </a:cubicBezTo>
                    <a:cubicBezTo>
                      <a:pt x="1" y="19"/>
                      <a:pt x="1" y="19"/>
                      <a:pt x="1" y="19"/>
                    </a:cubicBezTo>
                    <a:cubicBezTo>
                      <a:pt x="1" y="19"/>
                      <a:pt x="1" y="19"/>
                      <a:pt x="1" y="19"/>
                    </a:cubicBezTo>
                    <a:cubicBezTo>
                      <a:pt x="1" y="20"/>
                      <a:pt x="1" y="20"/>
                      <a:pt x="1" y="20"/>
                    </a:cubicBezTo>
                    <a:cubicBezTo>
                      <a:pt x="1" y="20"/>
                      <a:pt x="1" y="20"/>
                      <a:pt x="1" y="20"/>
                    </a:cubicBezTo>
                    <a:cubicBezTo>
                      <a:pt x="1" y="20"/>
                      <a:pt x="1" y="21"/>
                      <a:pt x="2" y="21"/>
                    </a:cubicBezTo>
                    <a:cubicBezTo>
                      <a:pt x="2" y="21"/>
                      <a:pt x="2" y="21"/>
                      <a:pt x="2" y="21"/>
                    </a:cubicBezTo>
                    <a:cubicBezTo>
                      <a:pt x="2" y="21"/>
                      <a:pt x="2" y="21"/>
                      <a:pt x="2" y="21"/>
                    </a:cubicBezTo>
                    <a:cubicBezTo>
                      <a:pt x="2" y="21"/>
                      <a:pt x="2" y="21"/>
                      <a:pt x="2" y="21"/>
                    </a:cubicBezTo>
                    <a:cubicBezTo>
                      <a:pt x="2" y="22"/>
                      <a:pt x="3" y="22"/>
                      <a:pt x="3" y="22"/>
                    </a:cubicBezTo>
                    <a:cubicBezTo>
                      <a:pt x="3" y="22"/>
                      <a:pt x="3" y="22"/>
                      <a:pt x="3" y="22"/>
                    </a:cubicBezTo>
                    <a:cubicBezTo>
                      <a:pt x="3" y="22"/>
                      <a:pt x="3" y="22"/>
                      <a:pt x="4" y="22"/>
                    </a:cubicBezTo>
                    <a:cubicBezTo>
                      <a:pt x="4" y="23"/>
                      <a:pt x="5" y="23"/>
                      <a:pt x="5" y="23"/>
                    </a:cubicBezTo>
                    <a:cubicBezTo>
                      <a:pt x="10" y="26"/>
                      <a:pt x="9" y="29"/>
                      <a:pt x="8" y="31"/>
                    </a:cubicBezTo>
                    <a:cubicBezTo>
                      <a:pt x="8" y="31"/>
                      <a:pt x="8" y="32"/>
                      <a:pt x="8" y="32"/>
                    </a:cubicBezTo>
                    <a:cubicBezTo>
                      <a:pt x="10" y="34"/>
                      <a:pt x="10" y="37"/>
                      <a:pt x="10" y="41"/>
                    </a:cubicBezTo>
                    <a:cubicBezTo>
                      <a:pt x="10" y="43"/>
                      <a:pt x="10" y="45"/>
                      <a:pt x="10" y="46"/>
                    </a:cubicBezTo>
                    <a:cubicBezTo>
                      <a:pt x="10" y="47"/>
                      <a:pt x="10" y="47"/>
                      <a:pt x="10" y="48"/>
                    </a:cubicBezTo>
                    <a:cubicBezTo>
                      <a:pt x="11" y="48"/>
                      <a:pt x="11" y="48"/>
                      <a:pt x="11" y="48"/>
                    </a:cubicBezTo>
                    <a:cubicBezTo>
                      <a:pt x="11" y="49"/>
                      <a:pt x="11" y="49"/>
                      <a:pt x="11" y="49"/>
                    </a:cubicBezTo>
                    <a:cubicBezTo>
                      <a:pt x="11" y="50"/>
                      <a:pt x="11" y="50"/>
                      <a:pt x="11" y="50"/>
                    </a:cubicBezTo>
                    <a:cubicBezTo>
                      <a:pt x="11" y="51"/>
                      <a:pt x="11" y="51"/>
                      <a:pt x="11" y="51"/>
                    </a:cubicBezTo>
                    <a:cubicBezTo>
                      <a:pt x="11" y="52"/>
                      <a:pt x="11" y="52"/>
                      <a:pt x="11" y="52"/>
                    </a:cubicBezTo>
                    <a:cubicBezTo>
                      <a:pt x="11" y="53"/>
                      <a:pt x="11" y="53"/>
                      <a:pt x="11" y="54"/>
                    </a:cubicBezTo>
                    <a:cubicBezTo>
                      <a:pt x="11" y="54"/>
                      <a:pt x="11" y="54"/>
                      <a:pt x="11" y="55"/>
                    </a:cubicBezTo>
                    <a:cubicBezTo>
                      <a:pt x="11" y="55"/>
                      <a:pt x="11" y="56"/>
                      <a:pt x="11" y="56"/>
                    </a:cubicBezTo>
                    <a:cubicBezTo>
                      <a:pt x="11" y="57"/>
                      <a:pt x="11" y="57"/>
                      <a:pt x="11" y="57"/>
                    </a:cubicBezTo>
                    <a:cubicBezTo>
                      <a:pt x="11" y="58"/>
                      <a:pt x="11" y="59"/>
                      <a:pt x="11" y="59"/>
                    </a:cubicBezTo>
                    <a:cubicBezTo>
                      <a:pt x="11" y="60"/>
                      <a:pt x="11" y="60"/>
                      <a:pt x="11" y="60"/>
                    </a:cubicBezTo>
                    <a:cubicBezTo>
                      <a:pt x="11" y="61"/>
                      <a:pt x="11" y="62"/>
                      <a:pt x="11" y="63"/>
                    </a:cubicBezTo>
                    <a:cubicBezTo>
                      <a:pt x="11" y="63"/>
                      <a:pt x="11" y="64"/>
                      <a:pt x="11" y="64"/>
                    </a:cubicBezTo>
                    <a:cubicBezTo>
                      <a:pt x="11" y="64"/>
                      <a:pt x="11" y="65"/>
                      <a:pt x="11" y="65"/>
                    </a:cubicBezTo>
                    <a:cubicBezTo>
                      <a:pt x="14" y="65"/>
                      <a:pt x="16" y="65"/>
                      <a:pt x="17" y="65"/>
                    </a:cubicBezTo>
                    <a:cubicBezTo>
                      <a:pt x="18" y="65"/>
                      <a:pt x="19" y="64"/>
                      <a:pt x="20" y="63"/>
                    </a:cubicBezTo>
                    <a:cubicBezTo>
                      <a:pt x="20" y="63"/>
                      <a:pt x="21" y="62"/>
                      <a:pt x="22" y="62"/>
                    </a:cubicBezTo>
                    <a:cubicBezTo>
                      <a:pt x="21" y="62"/>
                      <a:pt x="21" y="62"/>
                      <a:pt x="21" y="61"/>
                    </a:cubicBezTo>
                    <a:cubicBezTo>
                      <a:pt x="20" y="60"/>
                      <a:pt x="19" y="58"/>
                      <a:pt x="19" y="55"/>
                    </a:cubicBezTo>
                    <a:cubicBezTo>
                      <a:pt x="19" y="54"/>
                      <a:pt x="19" y="53"/>
                      <a:pt x="19" y="51"/>
                    </a:cubicBezTo>
                    <a:cubicBezTo>
                      <a:pt x="19" y="48"/>
                      <a:pt x="18" y="46"/>
                      <a:pt x="19" y="42"/>
                    </a:cubicBezTo>
                    <a:cubicBezTo>
                      <a:pt x="20" y="37"/>
                      <a:pt x="23" y="34"/>
                      <a:pt x="24" y="33"/>
                    </a:cubicBezTo>
                    <a:cubicBezTo>
                      <a:pt x="25" y="31"/>
                      <a:pt x="26" y="28"/>
                      <a:pt x="28" y="26"/>
                    </a:cubicBezTo>
                    <a:cubicBezTo>
                      <a:pt x="30" y="25"/>
                      <a:pt x="30" y="18"/>
                      <a:pt x="29" y="12"/>
                    </a:cubicBezTo>
                    <a:cubicBezTo>
                      <a:pt x="29" y="11"/>
                      <a:pt x="29" y="11"/>
                      <a:pt x="29" y="10"/>
                    </a:cubicBezTo>
                    <a:cubicBezTo>
                      <a:pt x="29" y="10"/>
                      <a:pt x="29" y="10"/>
                      <a:pt x="29" y="10"/>
                    </a:cubicBezTo>
                    <a:cubicBezTo>
                      <a:pt x="29" y="10"/>
                      <a:pt x="29" y="9"/>
                      <a:pt x="29" y="9"/>
                    </a:cubicBezTo>
                    <a:cubicBezTo>
                      <a:pt x="29" y="8"/>
                      <a:pt x="29" y="8"/>
                      <a:pt x="29" y="8"/>
                    </a:cubicBezTo>
                    <a:cubicBezTo>
                      <a:pt x="29" y="8"/>
                      <a:pt x="28" y="7"/>
                      <a:pt x="28" y="6"/>
                    </a:cubicBezTo>
                    <a:cubicBezTo>
                      <a:pt x="28" y="6"/>
                      <a:pt x="28" y="6"/>
                      <a:pt x="27" y="6"/>
                    </a:cubicBezTo>
                    <a:cubicBezTo>
                      <a:pt x="27" y="6"/>
                      <a:pt x="27" y="6"/>
                      <a:pt x="27"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96" name="Freeform 1343"/>
              <p:cNvSpPr>
                <a:spLocks/>
              </p:cNvSpPr>
              <p:nvPr/>
            </p:nvSpPr>
            <p:spPr bwMode="auto">
              <a:xfrm>
                <a:off x="1706" y="2849"/>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97" name="Freeform 1344"/>
              <p:cNvSpPr>
                <a:spLocks/>
              </p:cNvSpPr>
              <p:nvPr/>
            </p:nvSpPr>
            <p:spPr bwMode="auto">
              <a:xfrm>
                <a:off x="1698" y="2898"/>
                <a:ext cx="1" cy="1"/>
              </a:xfrm>
              <a:custGeom>
                <a:avLst/>
                <a:gdLst>
                  <a:gd name="T0" fmla="*/ 1 w 1"/>
                  <a:gd name="T1" fmla="*/ 1 h 1"/>
                  <a:gd name="T2" fmla="*/ 0 w 1"/>
                  <a:gd name="T3" fmla="*/ 0 h 1"/>
                  <a:gd name="T4" fmla="*/ 1 w 1"/>
                  <a:gd name="T5" fmla="*/ 1 h 1"/>
                  <a:gd name="T6" fmla="*/ 1 w 1"/>
                  <a:gd name="T7" fmla="*/ 1 h 1"/>
                </a:gdLst>
                <a:ahLst/>
                <a:cxnLst>
                  <a:cxn ang="0">
                    <a:pos x="T0" y="T1"/>
                  </a:cxn>
                  <a:cxn ang="0">
                    <a:pos x="T2" y="T3"/>
                  </a:cxn>
                  <a:cxn ang="0">
                    <a:pos x="T4" y="T5"/>
                  </a:cxn>
                  <a:cxn ang="0">
                    <a:pos x="T6" y="T7"/>
                  </a:cxn>
                </a:cxnLst>
                <a:rect l="0" t="0" r="r" b="b"/>
                <a:pathLst>
                  <a:path w="1" h="1">
                    <a:moveTo>
                      <a:pt x="1" y="1"/>
                    </a:moveTo>
                    <a:cubicBezTo>
                      <a:pt x="0" y="1"/>
                      <a:pt x="0" y="1"/>
                      <a:pt x="0" y="0"/>
                    </a:cubicBezTo>
                    <a:cubicBezTo>
                      <a:pt x="0" y="1"/>
                      <a:pt x="0"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98" name="Freeform 1345"/>
              <p:cNvSpPr>
                <a:spLocks/>
              </p:cNvSpPr>
              <p:nvPr/>
            </p:nvSpPr>
            <p:spPr bwMode="auto">
              <a:xfrm>
                <a:off x="1706" y="2849"/>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599" name="Freeform 1346"/>
              <p:cNvSpPr>
                <a:spLocks/>
              </p:cNvSpPr>
              <p:nvPr/>
            </p:nvSpPr>
            <p:spPr bwMode="auto">
              <a:xfrm>
                <a:off x="1705" y="2846"/>
                <a:ext cx="1" cy="2"/>
              </a:xfrm>
              <a:custGeom>
                <a:avLst/>
                <a:gdLst>
                  <a:gd name="T0" fmla="*/ 0 w 1"/>
                  <a:gd name="T1" fmla="*/ 0 h 2"/>
                  <a:gd name="T2" fmla="*/ 0 w 1"/>
                  <a:gd name="T3" fmla="*/ 0 h 2"/>
                  <a:gd name="T4" fmla="*/ 1 w 1"/>
                  <a:gd name="T5" fmla="*/ 2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0"/>
                      <a:pt x="0" y="0"/>
                    </a:cubicBezTo>
                    <a:cubicBezTo>
                      <a:pt x="0" y="1"/>
                      <a:pt x="1" y="2"/>
                      <a:pt x="1" y="2"/>
                    </a:cubicBezTo>
                    <a:cubicBezTo>
                      <a:pt x="1"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00" name="Freeform 1347"/>
              <p:cNvSpPr>
                <a:spLocks/>
              </p:cNvSpPr>
              <p:nvPr/>
            </p:nvSpPr>
            <p:spPr bwMode="auto">
              <a:xfrm>
                <a:off x="1670" y="2854"/>
                <a:ext cx="15" cy="51"/>
              </a:xfrm>
              <a:custGeom>
                <a:avLst/>
                <a:gdLst>
                  <a:gd name="T0" fmla="*/ 2 w 16"/>
                  <a:gd name="T1" fmla="*/ 1 h 53"/>
                  <a:gd name="T2" fmla="*/ 2 w 16"/>
                  <a:gd name="T3" fmla="*/ 0 h 53"/>
                  <a:gd name="T4" fmla="*/ 0 w 16"/>
                  <a:gd name="T5" fmla="*/ 0 h 53"/>
                  <a:gd name="T6" fmla="*/ 0 w 16"/>
                  <a:gd name="T7" fmla="*/ 0 h 53"/>
                  <a:gd name="T8" fmla="*/ 0 w 16"/>
                  <a:gd name="T9" fmla="*/ 0 h 53"/>
                  <a:gd name="T10" fmla="*/ 0 w 16"/>
                  <a:gd name="T11" fmla="*/ 2 h 53"/>
                  <a:gd name="T12" fmla="*/ 0 w 16"/>
                  <a:gd name="T13" fmla="*/ 2 h 53"/>
                  <a:gd name="T14" fmla="*/ 1 w 16"/>
                  <a:gd name="T15" fmla="*/ 3 h 53"/>
                  <a:gd name="T16" fmla="*/ 1 w 16"/>
                  <a:gd name="T17" fmla="*/ 3 h 53"/>
                  <a:gd name="T18" fmla="*/ 1 w 16"/>
                  <a:gd name="T19" fmla="*/ 4 h 53"/>
                  <a:gd name="T20" fmla="*/ 1 w 16"/>
                  <a:gd name="T21" fmla="*/ 4 h 53"/>
                  <a:gd name="T22" fmla="*/ 1 w 16"/>
                  <a:gd name="T23" fmla="*/ 4 h 53"/>
                  <a:gd name="T24" fmla="*/ 4 w 16"/>
                  <a:gd name="T25" fmla="*/ 12 h 53"/>
                  <a:gd name="T26" fmla="*/ 4 w 16"/>
                  <a:gd name="T27" fmla="*/ 14 h 53"/>
                  <a:gd name="T28" fmla="*/ 5 w 16"/>
                  <a:gd name="T29" fmla="*/ 27 h 53"/>
                  <a:gd name="T30" fmla="*/ 8 w 16"/>
                  <a:gd name="T31" fmla="*/ 43 h 53"/>
                  <a:gd name="T32" fmla="*/ 8 w 16"/>
                  <a:gd name="T33" fmla="*/ 46 h 53"/>
                  <a:gd name="T34" fmla="*/ 8 w 16"/>
                  <a:gd name="T35" fmla="*/ 46 h 53"/>
                  <a:gd name="T36" fmla="*/ 9 w 16"/>
                  <a:gd name="T37" fmla="*/ 48 h 53"/>
                  <a:gd name="T38" fmla="*/ 9 w 16"/>
                  <a:gd name="T39" fmla="*/ 49 h 53"/>
                  <a:gd name="T40" fmla="*/ 10 w 16"/>
                  <a:gd name="T41" fmla="*/ 51 h 53"/>
                  <a:gd name="T42" fmla="*/ 10 w 16"/>
                  <a:gd name="T43" fmla="*/ 53 h 53"/>
                  <a:gd name="T44" fmla="*/ 11 w 16"/>
                  <a:gd name="T45" fmla="*/ 53 h 53"/>
                  <a:gd name="T46" fmla="*/ 11 w 16"/>
                  <a:gd name="T47" fmla="*/ 53 h 53"/>
                  <a:gd name="T48" fmla="*/ 16 w 16"/>
                  <a:gd name="T49" fmla="*/ 51 h 53"/>
                  <a:gd name="T50" fmla="*/ 16 w 16"/>
                  <a:gd name="T51" fmla="*/ 50 h 53"/>
                  <a:gd name="T52" fmla="*/ 16 w 16"/>
                  <a:gd name="T53" fmla="*/ 48 h 53"/>
                  <a:gd name="T54" fmla="*/ 16 w 16"/>
                  <a:gd name="T55" fmla="*/ 46 h 53"/>
                  <a:gd name="T56" fmla="*/ 16 w 16"/>
                  <a:gd name="T57" fmla="*/ 45 h 53"/>
                  <a:gd name="T58" fmla="*/ 16 w 16"/>
                  <a:gd name="T59" fmla="*/ 43 h 53"/>
                  <a:gd name="T60" fmla="*/ 16 w 16"/>
                  <a:gd name="T61" fmla="*/ 42 h 53"/>
                  <a:gd name="T62" fmla="*/ 16 w 16"/>
                  <a:gd name="T63" fmla="*/ 40 h 53"/>
                  <a:gd name="T64" fmla="*/ 16 w 16"/>
                  <a:gd name="T65" fmla="*/ 39 h 53"/>
                  <a:gd name="T66" fmla="*/ 16 w 16"/>
                  <a:gd name="T67" fmla="*/ 38 h 53"/>
                  <a:gd name="T68" fmla="*/ 16 w 16"/>
                  <a:gd name="T69" fmla="*/ 37 h 53"/>
                  <a:gd name="T70" fmla="*/ 16 w 16"/>
                  <a:gd name="T71" fmla="*/ 35 h 53"/>
                  <a:gd name="T72" fmla="*/ 16 w 16"/>
                  <a:gd name="T73" fmla="*/ 35 h 53"/>
                  <a:gd name="T74" fmla="*/ 16 w 16"/>
                  <a:gd name="T75" fmla="*/ 33 h 53"/>
                  <a:gd name="T76" fmla="*/ 16 w 16"/>
                  <a:gd name="T77" fmla="*/ 33 h 53"/>
                  <a:gd name="T78" fmla="*/ 15 w 16"/>
                  <a:gd name="T79" fmla="*/ 32 h 53"/>
                  <a:gd name="T80" fmla="*/ 15 w 16"/>
                  <a:gd name="T81" fmla="*/ 26 h 53"/>
                  <a:gd name="T82" fmla="*/ 14 w 16"/>
                  <a:gd name="T83" fmla="*/ 20 h 53"/>
                  <a:gd name="T84" fmla="*/ 13 w 16"/>
                  <a:gd name="T85" fmla="*/ 15 h 53"/>
                  <a:gd name="T86" fmla="*/ 12 w 16"/>
                  <a:gd name="T87" fmla="*/ 12 h 53"/>
                  <a:gd name="T88" fmla="*/ 11 w 16"/>
                  <a:gd name="T89" fmla="*/ 11 h 53"/>
                  <a:gd name="T90" fmla="*/ 10 w 16"/>
                  <a:gd name="T91" fmla="*/ 10 h 53"/>
                  <a:gd name="T92" fmla="*/ 9 w 16"/>
                  <a:gd name="T93" fmla="*/ 10 h 53"/>
                  <a:gd name="T94" fmla="*/ 9 w 16"/>
                  <a:gd name="T95" fmla="*/ 9 h 53"/>
                  <a:gd name="T96" fmla="*/ 8 w 16"/>
                  <a:gd name="T97" fmla="*/ 9 h 53"/>
                  <a:gd name="T98" fmla="*/ 8 w 16"/>
                  <a:gd name="T99" fmla="*/ 9 h 53"/>
                  <a:gd name="T100" fmla="*/ 7 w 16"/>
                  <a:gd name="T101" fmla="*/ 8 h 53"/>
                  <a:gd name="T102" fmla="*/ 7 w 16"/>
                  <a:gd name="T103" fmla="*/ 8 h 53"/>
                  <a:gd name="T104" fmla="*/ 7 w 16"/>
                  <a:gd name="T105" fmla="*/ 7 h 53"/>
                  <a:gd name="T106" fmla="*/ 6 w 16"/>
                  <a:gd name="T107" fmla="*/ 6 h 53"/>
                  <a:gd name="T108" fmla="*/ 6 w 16"/>
                  <a:gd name="T109" fmla="*/ 6 h 53"/>
                  <a:gd name="T110" fmla="*/ 6 w 16"/>
                  <a:gd name="T111" fmla="*/ 5 h 53"/>
                  <a:gd name="T112" fmla="*/ 6 w 16"/>
                  <a:gd name="T113" fmla="*/ 4 h 53"/>
                  <a:gd name="T114" fmla="*/ 6 w 16"/>
                  <a:gd name="T115" fmla="*/ 3 h 53"/>
                  <a:gd name="T116" fmla="*/ 5 w 16"/>
                  <a:gd name="T117" fmla="*/ 2 h 53"/>
                  <a:gd name="T118" fmla="*/ 5 w 16"/>
                  <a:gd name="T119" fmla="*/ 1 h 53"/>
                  <a:gd name="T120" fmla="*/ 2 w 16"/>
                  <a:gd name="T121"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 h="53">
                    <a:moveTo>
                      <a:pt x="2" y="1"/>
                    </a:moveTo>
                    <a:cubicBezTo>
                      <a:pt x="2" y="1"/>
                      <a:pt x="2" y="1"/>
                      <a:pt x="2" y="0"/>
                    </a:cubicBezTo>
                    <a:cubicBezTo>
                      <a:pt x="1" y="0"/>
                      <a:pt x="1" y="0"/>
                      <a:pt x="0" y="0"/>
                    </a:cubicBezTo>
                    <a:cubicBezTo>
                      <a:pt x="0" y="0"/>
                      <a:pt x="0" y="0"/>
                      <a:pt x="0" y="0"/>
                    </a:cubicBezTo>
                    <a:cubicBezTo>
                      <a:pt x="0" y="0"/>
                      <a:pt x="0" y="0"/>
                      <a:pt x="0" y="0"/>
                    </a:cubicBezTo>
                    <a:cubicBezTo>
                      <a:pt x="0" y="1"/>
                      <a:pt x="0" y="2"/>
                      <a:pt x="0" y="2"/>
                    </a:cubicBezTo>
                    <a:cubicBezTo>
                      <a:pt x="0" y="2"/>
                      <a:pt x="0" y="2"/>
                      <a:pt x="0" y="2"/>
                    </a:cubicBezTo>
                    <a:cubicBezTo>
                      <a:pt x="0" y="2"/>
                      <a:pt x="0" y="3"/>
                      <a:pt x="1" y="3"/>
                    </a:cubicBezTo>
                    <a:cubicBezTo>
                      <a:pt x="1" y="3"/>
                      <a:pt x="1" y="3"/>
                      <a:pt x="1" y="3"/>
                    </a:cubicBezTo>
                    <a:cubicBezTo>
                      <a:pt x="1" y="3"/>
                      <a:pt x="1" y="4"/>
                      <a:pt x="1" y="4"/>
                    </a:cubicBezTo>
                    <a:cubicBezTo>
                      <a:pt x="1" y="4"/>
                      <a:pt x="1" y="4"/>
                      <a:pt x="1" y="4"/>
                    </a:cubicBezTo>
                    <a:cubicBezTo>
                      <a:pt x="1" y="4"/>
                      <a:pt x="1" y="4"/>
                      <a:pt x="1" y="4"/>
                    </a:cubicBezTo>
                    <a:cubicBezTo>
                      <a:pt x="3" y="5"/>
                      <a:pt x="5" y="7"/>
                      <a:pt x="4" y="12"/>
                    </a:cubicBezTo>
                    <a:cubicBezTo>
                      <a:pt x="4" y="14"/>
                      <a:pt x="4" y="14"/>
                      <a:pt x="4" y="14"/>
                    </a:cubicBezTo>
                    <a:cubicBezTo>
                      <a:pt x="4" y="18"/>
                      <a:pt x="3" y="24"/>
                      <a:pt x="5" y="27"/>
                    </a:cubicBezTo>
                    <a:cubicBezTo>
                      <a:pt x="6" y="31"/>
                      <a:pt x="8" y="37"/>
                      <a:pt x="8" y="43"/>
                    </a:cubicBezTo>
                    <a:cubicBezTo>
                      <a:pt x="8" y="44"/>
                      <a:pt x="8" y="45"/>
                      <a:pt x="8" y="46"/>
                    </a:cubicBezTo>
                    <a:cubicBezTo>
                      <a:pt x="8" y="46"/>
                      <a:pt x="8" y="46"/>
                      <a:pt x="8" y="46"/>
                    </a:cubicBezTo>
                    <a:cubicBezTo>
                      <a:pt x="8" y="47"/>
                      <a:pt x="8" y="48"/>
                      <a:pt x="9" y="48"/>
                    </a:cubicBezTo>
                    <a:cubicBezTo>
                      <a:pt x="9" y="49"/>
                      <a:pt x="9" y="49"/>
                      <a:pt x="9" y="49"/>
                    </a:cubicBezTo>
                    <a:cubicBezTo>
                      <a:pt x="9" y="50"/>
                      <a:pt x="9" y="51"/>
                      <a:pt x="10" y="51"/>
                    </a:cubicBezTo>
                    <a:cubicBezTo>
                      <a:pt x="10" y="52"/>
                      <a:pt x="10" y="52"/>
                      <a:pt x="10" y="53"/>
                    </a:cubicBezTo>
                    <a:cubicBezTo>
                      <a:pt x="10" y="53"/>
                      <a:pt x="11" y="53"/>
                      <a:pt x="11" y="53"/>
                    </a:cubicBezTo>
                    <a:cubicBezTo>
                      <a:pt x="11" y="53"/>
                      <a:pt x="11" y="53"/>
                      <a:pt x="11" y="53"/>
                    </a:cubicBezTo>
                    <a:cubicBezTo>
                      <a:pt x="12" y="52"/>
                      <a:pt x="14" y="51"/>
                      <a:pt x="16" y="51"/>
                    </a:cubicBezTo>
                    <a:cubicBezTo>
                      <a:pt x="16" y="51"/>
                      <a:pt x="16" y="50"/>
                      <a:pt x="16" y="50"/>
                    </a:cubicBezTo>
                    <a:cubicBezTo>
                      <a:pt x="16" y="49"/>
                      <a:pt x="16" y="49"/>
                      <a:pt x="16" y="48"/>
                    </a:cubicBezTo>
                    <a:cubicBezTo>
                      <a:pt x="16" y="47"/>
                      <a:pt x="16" y="47"/>
                      <a:pt x="16" y="46"/>
                    </a:cubicBezTo>
                    <a:cubicBezTo>
                      <a:pt x="16" y="46"/>
                      <a:pt x="16" y="45"/>
                      <a:pt x="16" y="45"/>
                    </a:cubicBezTo>
                    <a:cubicBezTo>
                      <a:pt x="16" y="44"/>
                      <a:pt x="16" y="44"/>
                      <a:pt x="16" y="43"/>
                    </a:cubicBezTo>
                    <a:cubicBezTo>
                      <a:pt x="16" y="43"/>
                      <a:pt x="16" y="42"/>
                      <a:pt x="16" y="42"/>
                    </a:cubicBezTo>
                    <a:cubicBezTo>
                      <a:pt x="16" y="41"/>
                      <a:pt x="16" y="40"/>
                      <a:pt x="16" y="40"/>
                    </a:cubicBezTo>
                    <a:cubicBezTo>
                      <a:pt x="16" y="40"/>
                      <a:pt x="16" y="39"/>
                      <a:pt x="16" y="39"/>
                    </a:cubicBezTo>
                    <a:cubicBezTo>
                      <a:pt x="16" y="38"/>
                      <a:pt x="16" y="38"/>
                      <a:pt x="16" y="38"/>
                    </a:cubicBezTo>
                    <a:cubicBezTo>
                      <a:pt x="16" y="37"/>
                      <a:pt x="16" y="37"/>
                      <a:pt x="16" y="37"/>
                    </a:cubicBezTo>
                    <a:cubicBezTo>
                      <a:pt x="16" y="36"/>
                      <a:pt x="16" y="36"/>
                      <a:pt x="16" y="35"/>
                    </a:cubicBezTo>
                    <a:cubicBezTo>
                      <a:pt x="16" y="35"/>
                      <a:pt x="16" y="35"/>
                      <a:pt x="16" y="35"/>
                    </a:cubicBezTo>
                    <a:cubicBezTo>
                      <a:pt x="16" y="34"/>
                      <a:pt x="16" y="34"/>
                      <a:pt x="16" y="33"/>
                    </a:cubicBezTo>
                    <a:cubicBezTo>
                      <a:pt x="16" y="33"/>
                      <a:pt x="16" y="33"/>
                      <a:pt x="16" y="33"/>
                    </a:cubicBezTo>
                    <a:cubicBezTo>
                      <a:pt x="15" y="33"/>
                      <a:pt x="15" y="32"/>
                      <a:pt x="15" y="32"/>
                    </a:cubicBezTo>
                    <a:cubicBezTo>
                      <a:pt x="15" y="30"/>
                      <a:pt x="15" y="28"/>
                      <a:pt x="15" y="26"/>
                    </a:cubicBezTo>
                    <a:cubicBezTo>
                      <a:pt x="15" y="23"/>
                      <a:pt x="15" y="21"/>
                      <a:pt x="14" y="20"/>
                    </a:cubicBezTo>
                    <a:cubicBezTo>
                      <a:pt x="13" y="18"/>
                      <a:pt x="13" y="16"/>
                      <a:pt x="13" y="15"/>
                    </a:cubicBezTo>
                    <a:cubicBezTo>
                      <a:pt x="14" y="13"/>
                      <a:pt x="14" y="13"/>
                      <a:pt x="12" y="12"/>
                    </a:cubicBezTo>
                    <a:cubicBezTo>
                      <a:pt x="12" y="11"/>
                      <a:pt x="11" y="11"/>
                      <a:pt x="11" y="11"/>
                    </a:cubicBezTo>
                    <a:cubicBezTo>
                      <a:pt x="10" y="11"/>
                      <a:pt x="10" y="10"/>
                      <a:pt x="10" y="10"/>
                    </a:cubicBezTo>
                    <a:cubicBezTo>
                      <a:pt x="9" y="10"/>
                      <a:pt x="9" y="10"/>
                      <a:pt x="9" y="10"/>
                    </a:cubicBezTo>
                    <a:cubicBezTo>
                      <a:pt x="9" y="10"/>
                      <a:pt x="9" y="10"/>
                      <a:pt x="9" y="9"/>
                    </a:cubicBezTo>
                    <a:cubicBezTo>
                      <a:pt x="8" y="9"/>
                      <a:pt x="8" y="9"/>
                      <a:pt x="8" y="9"/>
                    </a:cubicBezTo>
                    <a:cubicBezTo>
                      <a:pt x="8" y="9"/>
                      <a:pt x="8" y="9"/>
                      <a:pt x="8" y="9"/>
                    </a:cubicBezTo>
                    <a:cubicBezTo>
                      <a:pt x="8" y="8"/>
                      <a:pt x="7" y="8"/>
                      <a:pt x="7" y="8"/>
                    </a:cubicBezTo>
                    <a:cubicBezTo>
                      <a:pt x="7" y="8"/>
                      <a:pt x="7" y="8"/>
                      <a:pt x="7" y="8"/>
                    </a:cubicBezTo>
                    <a:cubicBezTo>
                      <a:pt x="7" y="7"/>
                      <a:pt x="7" y="7"/>
                      <a:pt x="7" y="7"/>
                    </a:cubicBezTo>
                    <a:cubicBezTo>
                      <a:pt x="7" y="7"/>
                      <a:pt x="6" y="7"/>
                      <a:pt x="6" y="6"/>
                    </a:cubicBezTo>
                    <a:cubicBezTo>
                      <a:pt x="6" y="6"/>
                      <a:pt x="6" y="6"/>
                      <a:pt x="6" y="6"/>
                    </a:cubicBezTo>
                    <a:cubicBezTo>
                      <a:pt x="6" y="5"/>
                      <a:pt x="6" y="5"/>
                      <a:pt x="6" y="5"/>
                    </a:cubicBezTo>
                    <a:cubicBezTo>
                      <a:pt x="6" y="4"/>
                      <a:pt x="6" y="4"/>
                      <a:pt x="6" y="4"/>
                    </a:cubicBezTo>
                    <a:cubicBezTo>
                      <a:pt x="6" y="3"/>
                      <a:pt x="6" y="3"/>
                      <a:pt x="6" y="3"/>
                    </a:cubicBezTo>
                    <a:cubicBezTo>
                      <a:pt x="6" y="2"/>
                      <a:pt x="5" y="2"/>
                      <a:pt x="5" y="2"/>
                    </a:cubicBezTo>
                    <a:cubicBezTo>
                      <a:pt x="5" y="1"/>
                      <a:pt x="5" y="1"/>
                      <a:pt x="5" y="1"/>
                    </a:cubicBezTo>
                    <a:cubicBezTo>
                      <a:pt x="4" y="1"/>
                      <a:pt x="3"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01" name="Freeform 1348"/>
              <p:cNvSpPr>
                <a:spLocks/>
              </p:cNvSpPr>
              <p:nvPr/>
            </p:nvSpPr>
            <p:spPr bwMode="auto">
              <a:xfrm>
                <a:off x="1674" y="2856"/>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1" y="0"/>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02" name="Freeform 1349"/>
              <p:cNvSpPr>
                <a:spLocks/>
              </p:cNvSpPr>
              <p:nvPr/>
            </p:nvSpPr>
            <p:spPr bwMode="auto">
              <a:xfrm>
                <a:off x="1684" y="2885"/>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1"/>
                      <a:pt x="1"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03" name="Freeform 1350"/>
              <p:cNvSpPr>
                <a:spLocks/>
              </p:cNvSpPr>
              <p:nvPr/>
            </p:nvSpPr>
            <p:spPr bwMode="auto">
              <a:xfrm>
                <a:off x="1677" y="2863"/>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04" name="Freeform 1351"/>
              <p:cNvSpPr>
                <a:spLocks/>
              </p:cNvSpPr>
              <p:nvPr/>
            </p:nvSpPr>
            <p:spPr bwMode="auto">
              <a:xfrm>
                <a:off x="1685" y="2898"/>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05" name="Freeform 1352"/>
              <p:cNvSpPr>
                <a:spLocks/>
              </p:cNvSpPr>
              <p:nvPr/>
            </p:nvSpPr>
            <p:spPr bwMode="auto">
              <a:xfrm>
                <a:off x="1685" y="2895"/>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06" name="Freeform 1353"/>
              <p:cNvSpPr>
                <a:spLocks/>
              </p:cNvSpPr>
              <p:nvPr/>
            </p:nvSpPr>
            <p:spPr bwMode="auto">
              <a:xfrm>
                <a:off x="1678" y="286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07" name="Freeform 1354"/>
              <p:cNvSpPr>
                <a:spLocks/>
              </p:cNvSpPr>
              <p:nvPr/>
            </p:nvSpPr>
            <p:spPr bwMode="auto">
              <a:xfrm>
                <a:off x="1685" y="2893"/>
                <a:ext cx="0" cy="1"/>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0"/>
                      <a:pt x="0" y="1"/>
                      <a:pt x="0" y="2"/>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08" name="Freeform 1355"/>
              <p:cNvSpPr>
                <a:spLocks/>
              </p:cNvSpPr>
              <p:nvPr/>
            </p:nvSpPr>
            <p:spPr bwMode="auto">
              <a:xfrm>
                <a:off x="1676" y="2861"/>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09" name="Freeform 1356"/>
              <p:cNvSpPr>
                <a:spLocks/>
              </p:cNvSpPr>
              <p:nvPr/>
            </p:nvSpPr>
            <p:spPr bwMode="auto">
              <a:xfrm>
                <a:off x="1685" y="2888"/>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10" name="Freeform 1357"/>
              <p:cNvSpPr>
                <a:spLocks/>
              </p:cNvSpPr>
              <p:nvPr/>
            </p:nvSpPr>
            <p:spPr bwMode="auto">
              <a:xfrm>
                <a:off x="1685" y="2886"/>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11" name="Freeform 1358"/>
              <p:cNvSpPr>
                <a:spLocks/>
              </p:cNvSpPr>
              <p:nvPr/>
            </p:nvSpPr>
            <p:spPr bwMode="auto">
              <a:xfrm>
                <a:off x="1685" y="2891"/>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12" name="Freeform 1359"/>
              <p:cNvSpPr>
                <a:spLocks/>
              </p:cNvSpPr>
              <p:nvPr/>
            </p:nvSpPr>
            <p:spPr bwMode="auto">
              <a:xfrm>
                <a:off x="1676" y="2862"/>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0"/>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13" name="Freeform 1360"/>
              <p:cNvSpPr>
                <a:spLocks/>
              </p:cNvSpPr>
              <p:nvPr/>
            </p:nvSpPr>
            <p:spPr bwMode="auto">
              <a:xfrm>
                <a:off x="1675" y="286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14" name="Freeform 1361"/>
              <p:cNvSpPr>
                <a:spLocks/>
              </p:cNvSpPr>
              <p:nvPr/>
            </p:nvSpPr>
            <p:spPr bwMode="auto">
              <a:xfrm>
                <a:off x="1675" y="2858"/>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15" name="Freeform 1362"/>
              <p:cNvSpPr>
                <a:spLocks/>
              </p:cNvSpPr>
              <p:nvPr/>
            </p:nvSpPr>
            <p:spPr bwMode="auto">
              <a:xfrm>
                <a:off x="1685" y="2902"/>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16" name="Freeform 1363"/>
              <p:cNvSpPr>
                <a:spLocks/>
              </p:cNvSpPr>
              <p:nvPr/>
            </p:nvSpPr>
            <p:spPr bwMode="auto">
              <a:xfrm>
                <a:off x="1822" y="2832"/>
                <a:ext cx="4" cy="7"/>
              </a:xfrm>
              <a:custGeom>
                <a:avLst/>
                <a:gdLst>
                  <a:gd name="T0" fmla="*/ 4 w 4"/>
                  <a:gd name="T1" fmla="*/ 7 h 7"/>
                  <a:gd name="T2" fmla="*/ 4 w 4"/>
                  <a:gd name="T3" fmla="*/ 7 h 7"/>
                  <a:gd name="T4" fmla="*/ 3 w 4"/>
                  <a:gd name="T5" fmla="*/ 5 h 7"/>
                  <a:gd name="T6" fmla="*/ 3 w 4"/>
                  <a:gd name="T7" fmla="*/ 5 h 7"/>
                  <a:gd name="T8" fmla="*/ 2 w 4"/>
                  <a:gd name="T9" fmla="*/ 4 h 7"/>
                  <a:gd name="T10" fmla="*/ 2 w 4"/>
                  <a:gd name="T11" fmla="*/ 3 h 7"/>
                  <a:gd name="T12" fmla="*/ 1 w 4"/>
                  <a:gd name="T13" fmla="*/ 1 h 7"/>
                  <a:gd name="T14" fmla="*/ 0 w 4"/>
                  <a:gd name="T15" fmla="*/ 0 h 7"/>
                  <a:gd name="T16" fmla="*/ 0 w 4"/>
                  <a:gd name="T17" fmla="*/ 0 h 7"/>
                  <a:gd name="T18" fmla="*/ 0 w 4"/>
                  <a:gd name="T19" fmla="*/ 2 h 7"/>
                  <a:gd name="T20" fmla="*/ 0 w 4"/>
                  <a:gd name="T21" fmla="*/ 2 h 7"/>
                  <a:gd name="T22" fmla="*/ 0 w 4"/>
                  <a:gd name="T23" fmla="*/ 3 h 7"/>
                  <a:gd name="T24" fmla="*/ 0 w 4"/>
                  <a:gd name="T25" fmla="*/ 3 h 7"/>
                  <a:gd name="T26" fmla="*/ 0 w 4"/>
                  <a:gd name="T27" fmla="*/ 4 h 7"/>
                  <a:gd name="T28" fmla="*/ 3 w 4"/>
                  <a:gd name="T29" fmla="*/ 7 h 7"/>
                  <a:gd name="T30" fmla="*/ 4 w 4"/>
                  <a:gd name="T31" fmla="*/ 7 h 7"/>
                  <a:gd name="T32" fmla="*/ 4 w 4"/>
                  <a:gd name="T33"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7">
                    <a:moveTo>
                      <a:pt x="4" y="7"/>
                    </a:moveTo>
                    <a:cubicBezTo>
                      <a:pt x="4" y="7"/>
                      <a:pt x="4" y="7"/>
                      <a:pt x="4" y="7"/>
                    </a:cubicBezTo>
                    <a:cubicBezTo>
                      <a:pt x="4" y="6"/>
                      <a:pt x="4" y="6"/>
                      <a:pt x="3" y="5"/>
                    </a:cubicBezTo>
                    <a:cubicBezTo>
                      <a:pt x="3" y="5"/>
                      <a:pt x="3" y="5"/>
                      <a:pt x="3" y="5"/>
                    </a:cubicBezTo>
                    <a:cubicBezTo>
                      <a:pt x="3" y="4"/>
                      <a:pt x="3" y="4"/>
                      <a:pt x="2" y="4"/>
                    </a:cubicBezTo>
                    <a:cubicBezTo>
                      <a:pt x="2" y="3"/>
                      <a:pt x="2" y="3"/>
                      <a:pt x="2" y="3"/>
                    </a:cubicBezTo>
                    <a:cubicBezTo>
                      <a:pt x="2" y="2"/>
                      <a:pt x="1" y="2"/>
                      <a:pt x="1" y="1"/>
                    </a:cubicBezTo>
                    <a:cubicBezTo>
                      <a:pt x="1" y="1"/>
                      <a:pt x="0" y="1"/>
                      <a:pt x="0" y="0"/>
                    </a:cubicBezTo>
                    <a:cubicBezTo>
                      <a:pt x="0" y="0"/>
                      <a:pt x="0" y="0"/>
                      <a:pt x="0" y="0"/>
                    </a:cubicBezTo>
                    <a:cubicBezTo>
                      <a:pt x="0" y="1"/>
                      <a:pt x="0" y="1"/>
                      <a:pt x="0" y="2"/>
                    </a:cubicBezTo>
                    <a:cubicBezTo>
                      <a:pt x="0" y="2"/>
                      <a:pt x="0" y="2"/>
                      <a:pt x="0" y="2"/>
                    </a:cubicBezTo>
                    <a:cubicBezTo>
                      <a:pt x="0" y="2"/>
                      <a:pt x="0" y="3"/>
                      <a:pt x="0" y="3"/>
                    </a:cubicBezTo>
                    <a:cubicBezTo>
                      <a:pt x="0" y="3"/>
                      <a:pt x="0" y="3"/>
                      <a:pt x="0" y="3"/>
                    </a:cubicBezTo>
                    <a:cubicBezTo>
                      <a:pt x="0" y="3"/>
                      <a:pt x="0" y="4"/>
                      <a:pt x="0" y="4"/>
                    </a:cubicBezTo>
                    <a:cubicBezTo>
                      <a:pt x="0" y="5"/>
                      <a:pt x="2" y="6"/>
                      <a:pt x="3" y="7"/>
                    </a:cubicBezTo>
                    <a:cubicBezTo>
                      <a:pt x="3" y="7"/>
                      <a:pt x="4" y="7"/>
                      <a:pt x="4" y="7"/>
                    </a:cubicBezTo>
                    <a:cubicBezTo>
                      <a:pt x="4" y="7"/>
                      <a:pt x="4" y="7"/>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17" name="Freeform 1364"/>
              <p:cNvSpPr>
                <a:spLocks/>
              </p:cNvSpPr>
              <p:nvPr/>
            </p:nvSpPr>
            <p:spPr bwMode="auto">
              <a:xfrm>
                <a:off x="1763" y="2847"/>
                <a:ext cx="76" cy="105"/>
              </a:xfrm>
              <a:custGeom>
                <a:avLst/>
                <a:gdLst>
                  <a:gd name="T0" fmla="*/ 32 w 79"/>
                  <a:gd name="T1" fmla="*/ 104 h 110"/>
                  <a:gd name="T2" fmla="*/ 33 w 79"/>
                  <a:gd name="T3" fmla="*/ 104 h 110"/>
                  <a:gd name="T4" fmla="*/ 49 w 79"/>
                  <a:gd name="T5" fmla="*/ 105 h 110"/>
                  <a:gd name="T6" fmla="*/ 50 w 79"/>
                  <a:gd name="T7" fmla="*/ 105 h 110"/>
                  <a:gd name="T8" fmla="*/ 53 w 79"/>
                  <a:gd name="T9" fmla="*/ 105 h 110"/>
                  <a:gd name="T10" fmla="*/ 55 w 79"/>
                  <a:gd name="T11" fmla="*/ 105 h 110"/>
                  <a:gd name="T12" fmla="*/ 58 w 79"/>
                  <a:gd name="T13" fmla="*/ 105 h 110"/>
                  <a:gd name="T14" fmla="*/ 63 w 79"/>
                  <a:gd name="T15" fmla="*/ 105 h 110"/>
                  <a:gd name="T16" fmla="*/ 77 w 79"/>
                  <a:gd name="T17" fmla="*/ 110 h 110"/>
                  <a:gd name="T18" fmla="*/ 79 w 79"/>
                  <a:gd name="T19" fmla="*/ 103 h 110"/>
                  <a:gd name="T20" fmla="*/ 78 w 79"/>
                  <a:gd name="T21" fmla="*/ 102 h 110"/>
                  <a:gd name="T22" fmla="*/ 77 w 79"/>
                  <a:gd name="T23" fmla="*/ 101 h 110"/>
                  <a:gd name="T24" fmla="*/ 70 w 79"/>
                  <a:gd name="T25" fmla="*/ 95 h 110"/>
                  <a:gd name="T26" fmla="*/ 67 w 79"/>
                  <a:gd name="T27" fmla="*/ 90 h 110"/>
                  <a:gd name="T28" fmla="*/ 66 w 79"/>
                  <a:gd name="T29" fmla="*/ 84 h 110"/>
                  <a:gd name="T30" fmla="*/ 62 w 79"/>
                  <a:gd name="T31" fmla="*/ 68 h 110"/>
                  <a:gd name="T32" fmla="*/ 63 w 79"/>
                  <a:gd name="T33" fmla="*/ 59 h 110"/>
                  <a:gd name="T34" fmla="*/ 67 w 79"/>
                  <a:gd name="T35" fmla="*/ 51 h 110"/>
                  <a:gd name="T36" fmla="*/ 69 w 79"/>
                  <a:gd name="T37" fmla="*/ 49 h 110"/>
                  <a:gd name="T38" fmla="*/ 70 w 79"/>
                  <a:gd name="T39" fmla="*/ 47 h 110"/>
                  <a:gd name="T40" fmla="*/ 72 w 79"/>
                  <a:gd name="T41" fmla="*/ 46 h 110"/>
                  <a:gd name="T42" fmla="*/ 71 w 79"/>
                  <a:gd name="T43" fmla="*/ 45 h 110"/>
                  <a:gd name="T44" fmla="*/ 70 w 79"/>
                  <a:gd name="T45" fmla="*/ 42 h 110"/>
                  <a:gd name="T46" fmla="*/ 64 w 79"/>
                  <a:gd name="T47" fmla="*/ 33 h 110"/>
                  <a:gd name="T48" fmla="*/ 58 w 79"/>
                  <a:gd name="T49" fmla="*/ 27 h 110"/>
                  <a:gd name="T50" fmla="*/ 57 w 79"/>
                  <a:gd name="T51" fmla="*/ 21 h 110"/>
                  <a:gd name="T52" fmla="*/ 64 w 79"/>
                  <a:gd name="T53" fmla="*/ 17 h 110"/>
                  <a:gd name="T54" fmla="*/ 70 w 79"/>
                  <a:gd name="T55" fmla="*/ 17 h 110"/>
                  <a:gd name="T56" fmla="*/ 66 w 79"/>
                  <a:gd name="T57" fmla="*/ 2 h 110"/>
                  <a:gd name="T58" fmla="*/ 66 w 79"/>
                  <a:gd name="T59" fmla="*/ 0 h 110"/>
                  <a:gd name="T60" fmla="*/ 66 w 79"/>
                  <a:gd name="T61" fmla="*/ 1 h 110"/>
                  <a:gd name="T62" fmla="*/ 59 w 79"/>
                  <a:gd name="T63" fmla="*/ 6 h 110"/>
                  <a:gd name="T64" fmla="*/ 49 w 79"/>
                  <a:gd name="T65" fmla="*/ 26 h 110"/>
                  <a:gd name="T66" fmla="*/ 49 w 79"/>
                  <a:gd name="T67" fmla="*/ 30 h 110"/>
                  <a:gd name="T68" fmla="*/ 43 w 79"/>
                  <a:gd name="T69" fmla="*/ 37 h 110"/>
                  <a:gd name="T70" fmla="*/ 34 w 79"/>
                  <a:gd name="T71" fmla="*/ 57 h 110"/>
                  <a:gd name="T72" fmla="*/ 26 w 79"/>
                  <a:gd name="T73" fmla="*/ 59 h 110"/>
                  <a:gd name="T74" fmla="*/ 15 w 79"/>
                  <a:gd name="T75" fmla="*/ 56 h 110"/>
                  <a:gd name="T76" fmla="*/ 3 w 79"/>
                  <a:gd name="T77" fmla="*/ 68 h 110"/>
                  <a:gd name="T78" fmla="*/ 2 w 79"/>
                  <a:gd name="T79" fmla="*/ 69 h 110"/>
                  <a:gd name="T80" fmla="*/ 2 w 79"/>
                  <a:gd name="T81" fmla="*/ 70 h 110"/>
                  <a:gd name="T82" fmla="*/ 2 w 79"/>
                  <a:gd name="T83" fmla="*/ 71 h 110"/>
                  <a:gd name="T84" fmla="*/ 2 w 79"/>
                  <a:gd name="T85" fmla="*/ 72 h 110"/>
                  <a:gd name="T86" fmla="*/ 1 w 79"/>
                  <a:gd name="T87" fmla="*/ 74 h 110"/>
                  <a:gd name="T88" fmla="*/ 1 w 79"/>
                  <a:gd name="T89" fmla="*/ 76 h 110"/>
                  <a:gd name="T90" fmla="*/ 0 w 79"/>
                  <a:gd name="T91" fmla="*/ 78 h 110"/>
                  <a:gd name="T92" fmla="*/ 3 w 79"/>
                  <a:gd name="T93" fmla="*/ 82 h 110"/>
                  <a:gd name="T94" fmla="*/ 6 w 79"/>
                  <a:gd name="T95" fmla="*/ 85 h 110"/>
                  <a:gd name="T96" fmla="*/ 12 w 79"/>
                  <a:gd name="T97" fmla="*/ 85 h 110"/>
                  <a:gd name="T98" fmla="*/ 15 w 79"/>
                  <a:gd name="T99" fmla="*/ 100 h 110"/>
                  <a:gd name="T100" fmla="*/ 27 w 79"/>
                  <a:gd name="T101" fmla="*/ 10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9" h="110">
                    <a:moveTo>
                      <a:pt x="32" y="104"/>
                    </a:moveTo>
                    <a:cubicBezTo>
                      <a:pt x="32" y="104"/>
                      <a:pt x="32" y="104"/>
                      <a:pt x="32" y="104"/>
                    </a:cubicBezTo>
                    <a:cubicBezTo>
                      <a:pt x="32" y="104"/>
                      <a:pt x="32" y="104"/>
                      <a:pt x="32" y="104"/>
                    </a:cubicBezTo>
                    <a:cubicBezTo>
                      <a:pt x="33" y="104"/>
                      <a:pt x="33" y="104"/>
                      <a:pt x="33" y="104"/>
                    </a:cubicBezTo>
                    <a:cubicBezTo>
                      <a:pt x="33" y="104"/>
                      <a:pt x="33" y="104"/>
                      <a:pt x="33" y="104"/>
                    </a:cubicBezTo>
                    <a:cubicBezTo>
                      <a:pt x="35" y="104"/>
                      <a:pt x="42" y="105"/>
                      <a:pt x="49" y="105"/>
                    </a:cubicBezTo>
                    <a:cubicBezTo>
                      <a:pt x="49" y="105"/>
                      <a:pt x="50" y="105"/>
                      <a:pt x="50" y="105"/>
                    </a:cubicBezTo>
                    <a:cubicBezTo>
                      <a:pt x="50" y="105"/>
                      <a:pt x="50" y="105"/>
                      <a:pt x="50" y="105"/>
                    </a:cubicBezTo>
                    <a:cubicBezTo>
                      <a:pt x="51" y="105"/>
                      <a:pt x="52" y="105"/>
                      <a:pt x="52" y="105"/>
                    </a:cubicBezTo>
                    <a:cubicBezTo>
                      <a:pt x="52" y="105"/>
                      <a:pt x="53" y="105"/>
                      <a:pt x="53" y="105"/>
                    </a:cubicBezTo>
                    <a:cubicBezTo>
                      <a:pt x="53" y="105"/>
                      <a:pt x="54" y="105"/>
                      <a:pt x="54" y="105"/>
                    </a:cubicBezTo>
                    <a:cubicBezTo>
                      <a:pt x="55" y="105"/>
                      <a:pt x="55" y="105"/>
                      <a:pt x="55" y="105"/>
                    </a:cubicBezTo>
                    <a:cubicBezTo>
                      <a:pt x="56" y="105"/>
                      <a:pt x="56" y="105"/>
                      <a:pt x="56" y="105"/>
                    </a:cubicBezTo>
                    <a:cubicBezTo>
                      <a:pt x="57" y="105"/>
                      <a:pt x="57" y="105"/>
                      <a:pt x="58" y="105"/>
                    </a:cubicBezTo>
                    <a:cubicBezTo>
                      <a:pt x="61" y="105"/>
                      <a:pt x="62" y="105"/>
                      <a:pt x="62" y="105"/>
                    </a:cubicBezTo>
                    <a:cubicBezTo>
                      <a:pt x="62" y="105"/>
                      <a:pt x="63" y="105"/>
                      <a:pt x="63" y="105"/>
                    </a:cubicBezTo>
                    <a:cubicBezTo>
                      <a:pt x="66" y="105"/>
                      <a:pt x="73" y="108"/>
                      <a:pt x="77" y="110"/>
                    </a:cubicBezTo>
                    <a:cubicBezTo>
                      <a:pt x="77" y="110"/>
                      <a:pt x="77" y="110"/>
                      <a:pt x="77" y="110"/>
                    </a:cubicBezTo>
                    <a:cubicBezTo>
                      <a:pt x="77" y="108"/>
                      <a:pt x="78" y="106"/>
                      <a:pt x="78" y="104"/>
                    </a:cubicBezTo>
                    <a:cubicBezTo>
                      <a:pt x="78" y="104"/>
                      <a:pt x="78" y="103"/>
                      <a:pt x="79" y="103"/>
                    </a:cubicBezTo>
                    <a:cubicBezTo>
                      <a:pt x="78" y="103"/>
                      <a:pt x="78" y="103"/>
                      <a:pt x="78" y="103"/>
                    </a:cubicBezTo>
                    <a:cubicBezTo>
                      <a:pt x="78" y="103"/>
                      <a:pt x="78" y="103"/>
                      <a:pt x="78" y="102"/>
                    </a:cubicBezTo>
                    <a:cubicBezTo>
                      <a:pt x="78" y="102"/>
                      <a:pt x="78" y="102"/>
                      <a:pt x="78" y="102"/>
                    </a:cubicBezTo>
                    <a:cubicBezTo>
                      <a:pt x="77" y="102"/>
                      <a:pt x="77" y="102"/>
                      <a:pt x="77" y="101"/>
                    </a:cubicBezTo>
                    <a:cubicBezTo>
                      <a:pt x="77" y="101"/>
                      <a:pt x="75" y="99"/>
                      <a:pt x="74" y="98"/>
                    </a:cubicBezTo>
                    <a:cubicBezTo>
                      <a:pt x="73" y="97"/>
                      <a:pt x="71" y="96"/>
                      <a:pt x="70" y="95"/>
                    </a:cubicBezTo>
                    <a:cubicBezTo>
                      <a:pt x="68" y="92"/>
                      <a:pt x="68" y="91"/>
                      <a:pt x="68" y="91"/>
                    </a:cubicBezTo>
                    <a:cubicBezTo>
                      <a:pt x="67" y="90"/>
                      <a:pt x="67" y="90"/>
                      <a:pt x="67" y="90"/>
                    </a:cubicBezTo>
                    <a:cubicBezTo>
                      <a:pt x="67" y="89"/>
                      <a:pt x="67" y="89"/>
                      <a:pt x="67" y="89"/>
                    </a:cubicBezTo>
                    <a:cubicBezTo>
                      <a:pt x="67" y="89"/>
                      <a:pt x="68" y="86"/>
                      <a:pt x="66" y="84"/>
                    </a:cubicBezTo>
                    <a:cubicBezTo>
                      <a:pt x="64" y="81"/>
                      <a:pt x="62" y="78"/>
                      <a:pt x="62" y="74"/>
                    </a:cubicBezTo>
                    <a:cubicBezTo>
                      <a:pt x="62" y="72"/>
                      <a:pt x="62" y="70"/>
                      <a:pt x="62" y="68"/>
                    </a:cubicBezTo>
                    <a:cubicBezTo>
                      <a:pt x="61" y="67"/>
                      <a:pt x="61" y="66"/>
                      <a:pt x="61" y="65"/>
                    </a:cubicBezTo>
                    <a:cubicBezTo>
                      <a:pt x="61" y="63"/>
                      <a:pt x="62" y="61"/>
                      <a:pt x="63" y="59"/>
                    </a:cubicBezTo>
                    <a:cubicBezTo>
                      <a:pt x="65" y="57"/>
                      <a:pt x="66" y="55"/>
                      <a:pt x="66" y="53"/>
                    </a:cubicBezTo>
                    <a:cubicBezTo>
                      <a:pt x="67" y="52"/>
                      <a:pt x="67" y="51"/>
                      <a:pt x="67" y="51"/>
                    </a:cubicBezTo>
                    <a:cubicBezTo>
                      <a:pt x="68" y="50"/>
                      <a:pt x="68" y="50"/>
                      <a:pt x="68" y="50"/>
                    </a:cubicBezTo>
                    <a:cubicBezTo>
                      <a:pt x="68" y="50"/>
                      <a:pt x="68" y="49"/>
                      <a:pt x="69" y="49"/>
                    </a:cubicBezTo>
                    <a:cubicBezTo>
                      <a:pt x="69" y="49"/>
                      <a:pt x="69" y="48"/>
                      <a:pt x="69" y="48"/>
                    </a:cubicBezTo>
                    <a:cubicBezTo>
                      <a:pt x="70" y="48"/>
                      <a:pt x="70" y="47"/>
                      <a:pt x="70" y="47"/>
                    </a:cubicBezTo>
                    <a:cubicBezTo>
                      <a:pt x="71" y="47"/>
                      <a:pt x="71" y="47"/>
                      <a:pt x="71" y="46"/>
                    </a:cubicBezTo>
                    <a:cubicBezTo>
                      <a:pt x="71" y="46"/>
                      <a:pt x="71" y="46"/>
                      <a:pt x="72" y="46"/>
                    </a:cubicBezTo>
                    <a:cubicBezTo>
                      <a:pt x="72" y="46"/>
                      <a:pt x="72" y="46"/>
                      <a:pt x="71" y="46"/>
                    </a:cubicBezTo>
                    <a:cubicBezTo>
                      <a:pt x="71" y="46"/>
                      <a:pt x="71" y="45"/>
                      <a:pt x="71" y="45"/>
                    </a:cubicBezTo>
                    <a:cubicBezTo>
                      <a:pt x="71" y="44"/>
                      <a:pt x="71" y="44"/>
                      <a:pt x="70" y="43"/>
                    </a:cubicBezTo>
                    <a:cubicBezTo>
                      <a:pt x="70" y="43"/>
                      <a:pt x="70" y="43"/>
                      <a:pt x="70" y="42"/>
                    </a:cubicBezTo>
                    <a:cubicBezTo>
                      <a:pt x="70" y="41"/>
                      <a:pt x="69" y="40"/>
                      <a:pt x="69" y="39"/>
                    </a:cubicBezTo>
                    <a:cubicBezTo>
                      <a:pt x="68" y="36"/>
                      <a:pt x="66" y="35"/>
                      <a:pt x="64" y="33"/>
                    </a:cubicBezTo>
                    <a:cubicBezTo>
                      <a:pt x="63" y="32"/>
                      <a:pt x="61" y="31"/>
                      <a:pt x="60" y="30"/>
                    </a:cubicBezTo>
                    <a:cubicBezTo>
                      <a:pt x="59" y="29"/>
                      <a:pt x="58" y="28"/>
                      <a:pt x="58" y="27"/>
                    </a:cubicBezTo>
                    <a:cubicBezTo>
                      <a:pt x="57" y="26"/>
                      <a:pt x="56" y="24"/>
                      <a:pt x="56" y="23"/>
                    </a:cubicBezTo>
                    <a:cubicBezTo>
                      <a:pt x="56" y="22"/>
                      <a:pt x="57" y="22"/>
                      <a:pt x="57" y="21"/>
                    </a:cubicBezTo>
                    <a:cubicBezTo>
                      <a:pt x="57" y="21"/>
                      <a:pt x="57" y="21"/>
                      <a:pt x="57" y="21"/>
                    </a:cubicBezTo>
                    <a:cubicBezTo>
                      <a:pt x="57" y="17"/>
                      <a:pt x="62" y="17"/>
                      <a:pt x="64" y="17"/>
                    </a:cubicBezTo>
                    <a:cubicBezTo>
                      <a:pt x="66" y="17"/>
                      <a:pt x="67" y="17"/>
                      <a:pt x="69" y="17"/>
                    </a:cubicBezTo>
                    <a:cubicBezTo>
                      <a:pt x="69" y="17"/>
                      <a:pt x="70" y="17"/>
                      <a:pt x="70" y="17"/>
                    </a:cubicBezTo>
                    <a:cubicBezTo>
                      <a:pt x="68" y="14"/>
                      <a:pt x="66" y="8"/>
                      <a:pt x="66" y="3"/>
                    </a:cubicBezTo>
                    <a:cubicBezTo>
                      <a:pt x="66" y="3"/>
                      <a:pt x="66" y="2"/>
                      <a:pt x="66" y="2"/>
                    </a:cubicBezTo>
                    <a:cubicBezTo>
                      <a:pt x="66" y="1"/>
                      <a:pt x="66" y="1"/>
                      <a:pt x="66" y="1"/>
                    </a:cubicBezTo>
                    <a:cubicBezTo>
                      <a:pt x="66" y="1"/>
                      <a:pt x="66" y="0"/>
                      <a:pt x="66" y="0"/>
                    </a:cubicBezTo>
                    <a:cubicBezTo>
                      <a:pt x="66" y="0"/>
                      <a:pt x="66" y="0"/>
                      <a:pt x="66" y="0"/>
                    </a:cubicBezTo>
                    <a:cubicBezTo>
                      <a:pt x="66" y="0"/>
                      <a:pt x="66" y="0"/>
                      <a:pt x="66" y="1"/>
                    </a:cubicBezTo>
                    <a:cubicBezTo>
                      <a:pt x="66" y="4"/>
                      <a:pt x="62" y="5"/>
                      <a:pt x="60" y="5"/>
                    </a:cubicBezTo>
                    <a:cubicBezTo>
                      <a:pt x="60" y="5"/>
                      <a:pt x="59" y="6"/>
                      <a:pt x="59" y="6"/>
                    </a:cubicBezTo>
                    <a:cubicBezTo>
                      <a:pt x="58" y="7"/>
                      <a:pt x="53" y="15"/>
                      <a:pt x="53" y="16"/>
                    </a:cubicBezTo>
                    <a:cubicBezTo>
                      <a:pt x="53" y="18"/>
                      <a:pt x="52" y="25"/>
                      <a:pt x="49" y="26"/>
                    </a:cubicBezTo>
                    <a:cubicBezTo>
                      <a:pt x="49" y="26"/>
                      <a:pt x="49" y="28"/>
                      <a:pt x="49" y="29"/>
                    </a:cubicBezTo>
                    <a:cubicBezTo>
                      <a:pt x="49" y="30"/>
                      <a:pt x="49" y="30"/>
                      <a:pt x="49" y="30"/>
                    </a:cubicBezTo>
                    <a:cubicBezTo>
                      <a:pt x="49" y="32"/>
                      <a:pt x="47" y="33"/>
                      <a:pt x="46" y="34"/>
                    </a:cubicBezTo>
                    <a:cubicBezTo>
                      <a:pt x="45" y="35"/>
                      <a:pt x="43" y="36"/>
                      <a:pt x="43" y="37"/>
                    </a:cubicBezTo>
                    <a:cubicBezTo>
                      <a:pt x="43" y="39"/>
                      <a:pt x="41" y="44"/>
                      <a:pt x="36" y="53"/>
                    </a:cubicBezTo>
                    <a:cubicBezTo>
                      <a:pt x="34" y="57"/>
                      <a:pt x="34" y="57"/>
                      <a:pt x="34" y="57"/>
                    </a:cubicBezTo>
                    <a:cubicBezTo>
                      <a:pt x="32" y="60"/>
                      <a:pt x="31" y="62"/>
                      <a:pt x="29" y="62"/>
                    </a:cubicBezTo>
                    <a:cubicBezTo>
                      <a:pt x="28" y="62"/>
                      <a:pt x="27" y="62"/>
                      <a:pt x="26" y="59"/>
                    </a:cubicBezTo>
                    <a:cubicBezTo>
                      <a:pt x="26" y="57"/>
                      <a:pt x="23" y="55"/>
                      <a:pt x="22" y="55"/>
                    </a:cubicBezTo>
                    <a:cubicBezTo>
                      <a:pt x="19" y="57"/>
                      <a:pt x="17" y="56"/>
                      <a:pt x="15" y="56"/>
                    </a:cubicBezTo>
                    <a:cubicBezTo>
                      <a:pt x="15" y="56"/>
                      <a:pt x="15" y="56"/>
                      <a:pt x="15" y="56"/>
                    </a:cubicBezTo>
                    <a:cubicBezTo>
                      <a:pt x="13" y="57"/>
                      <a:pt x="8" y="62"/>
                      <a:pt x="3" y="68"/>
                    </a:cubicBezTo>
                    <a:cubicBezTo>
                      <a:pt x="3" y="68"/>
                      <a:pt x="3" y="68"/>
                      <a:pt x="3" y="68"/>
                    </a:cubicBezTo>
                    <a:cubicBezTo>
                      <a:pt x="3" y="68"/>
                      <a:pt x="3" y="69"/>
                      <a:pt x="2" y="69"/>
                    </a:cubicBezTo>
                    <a:cubicBezTo>
                      <a:pt x="2" y="69"/>
                      <a:pt x="2" y="69"/>
                      <a:pt x="2" y="69"/>
                    </a:cubicBezTo>
                    <a:cubicBezTo>
                      <a:pt x="2" y="69"/>
                      <a:pt x="2" y="70"/>
                      <a:pt x="2" y="70"/>
                    </a:cubicBezTo>
                    <a:cubicBezTo>
                      <a:pt x="2" y="70"/>
                      <a:pt x="2" y="70"/>
                      <a:pt x="2" y="70"/>
                    </a:cubicBezTo>
                    <a:cubicBezTo>
                      <a:pt x="2" y="71"/>
                      <a:pt x="2" y="71"/>
                      <a:pt x="2" y="71"/>
                    </a:cubicBezTo>
                    <a:cubicBezTo>
                      <a:pt x="2" y="71"/>
                      <a:pt x="2" y="72"/>
                      <a:pt x="2" y="72"/>
                    </a:cubicBezTo>
                    <a:cubicBezTo>
                      <a:pt x="2" y="72"/>
                      <a:pt x="2" y="72"/>
                      <a:pt x="2" y="72"/>
                    </a:cubicBezTo>
                    <a:cubicBezTo>
                      <a:pt x="2" y="73"/>
                      <a:pt x="1" y="73"/>
                      <a:pt x="1" y="73"/>
                    </a:cubicBezTo>
                    <a:cubicBezTo>
                      <a:pt x="1" y="74"/>
                      <a:pt x="1" y="74"/>
                      <a:pt x="1" y="74"/>
                    </a:cubicBezTo>
                    <a:cubicBezTo>
                      <a:pt x="1" y="74"/>
                      <a:pt x="1" y="75"/>
                      <a:pt x="1" y="75"/>
                    </a:cubicBezTo>
                    <a:cubicBezTo>
                      <a:pt x="1" y="75"/>
                      <a:pt x="1" y="76"/>
                      <a:pt x="1" y="76"/>
                    </a:cubicBezTo>
                    <a:cubicBezTo>
                      <a:pt x="1" y="76"/>
                      <a:pt x="0" y="77"/>
                      <a:pt x="0" y="77"/>
                    </a:cubicBezTo>
                    <a:cubicBezTo>
                      <a:pt x="0" y="77"/>
                      <a:pt x="0" y="77"/>
                      <a:pt x="0" y="78"/>
                    </a:cubicBezTo>
                    <a:cubicBezTo>
                      <a:pt x="0" y="78"/>
                      <a:pt x="0" y="78"/>
                      <a:pt x="0" y="78"/>
                    </a:cubicBezTo>
                    <a:cubicBezTo>
                      <a:pt x="1" y="79"/>
                      <a:pt x="2" y="80"/>
                      <a:pt x="3" y="82"/>
                    </a:cubicBezTo>
                    <a:cubicBezTo>
                      <a:pt x="3" y="82"/>
                      <a:pt x="3" y="83"/>
                      <a:pt x="4" y="84"/>
                    </a:cubicBezTo>
                    <a:cubicBezTo>
                      <a:pt x="4" y="84"/>
                      <a:pt x="5" y="85"/>
                      <a:pt x="6" y="85"/>
                    </a:cubicBezTo>
                    <a:cubicBezTo>
                      <a:pt x="7" y="85"/>
                      <a:pt x="7" y="85"/>
                      <a:pt x="8" y="85"/>
                    </a:cubicBezTo>
                    <a:cubicBezTo>
                      <a:pt x="10" y="84"/>
                      <a:pt x="11" y="84"/>
                      <a:pt x="12" y="85"/>
                    </a:cubicBezTo>
                    <a:cubicBezTo>
                      <a:pt x="15" y="87"/>
                      <a:pt x="17" y="96"/>
                      <a:pt x="16" y="98"/>
                    </a:cubicBezTo>
                    <a:cubicBezTo>
                      <a:pt x="16" y="99"/>
                      <a:pt x="16" y="100"/>
                      <a:pt x="15" y="100"/>
                    </a:cubicBezTo>
                    <a:cubicBezTo>
                      <a:pt x="15" y="102"/>
                      <a:pt x="14" y="104"/>
                      <a:pt x="14" y="106"/>
                    </a:cubicBezTo>
                    <a:cubicBezTo>
                      <a:pt x="27" y="106"/>
                      <a:pt x="27" y="106"/>
                      <a:pt x="27" y="106"/>
                    </a:cubicBezTo>
                    <a:cubicBezTo>
                      <a:pt x="32" y="104"/>
                      <a:pt x="32" y="104"/>
                      <a:pt x="32" y="1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18" name="Freeform 1365"/>
              <p:cNvSpPr>
                <a:spLocks/>
              </p:cNvSpPr>
              <p:nvPr/>
            </p:nvSpPr>
            <p:spPr bwMode="auto">
              <a:xfrm>
                <a:off x="1829" y="2893"/>
                <a:ext cx="0" cy="0"/>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19" name="Freeform 1366"/>
              <p:cNvSpPr>
                <a:spLocks/>
              </p:cNvSpPr>
              <p:nvPr/>
            </p:nvSpPr>
            <p:spPr bwMode="auto">
              <a:xfrm>
                <a:off x="1838" y="2944"/>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20" name="Freeform 1367"/>
              <p:cNvSpPr>
                <a:spLocks/>
              </p:cNvSpPr>
              <p:nvPr/>
            </p:nvSpPr>
            <p:spPr bwMode="auto">
              <a:xfrm>
                <a:off x="1830" y="2891"/>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21" name="Freeform 1368"/>
              <p:cNvSpPr>
                <a:spLocks/>
              </p:cNvSpPr>
              <p:nvPr/>
            </p:nvSpPr>
            <p:spPr bwMode="auto">
              <a:xfrm>
                <a:off x="1837" y="2943"/>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1"/>
                      <a:pt x="0" y="0"/>
                    </a:cubicBezTo>
                    <a:cubicBezTo>
                      <a:pt x="0" y="1"/>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22" name="Freeform 1369"/>
              <p:cNvSpPr>
                <a:spLocks/>
              </p:cNvSpPr>
              <p:nvPr/>
            </p:nvSpPr>
            <p:spPr bwMode="auto">
              <a:xfrm>
                <a:off x="1827" y="2894"/>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0"/>
                      <a:pt x="1" y="0"/>
                      <a:pt x="1" y="0"/>
                    </a:cubicBezTo>
                    <a:cubicBezTo>
                      <a:pt x="1"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23" name="Freeform 1370"/>
              <p:cNvSpPr>
                <a:spLocks/>
              </p:cNvSpPr>
              <p:nvPr/>
            </p:nvSpPr>
            <p:spPr bwMode="auto">
              <a:xfrm>
                <a:off x="1822" y="2835"/>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24" name="Freeform 1371"/>
              <p:cNvSpPr>
                <a:spLocks/>
              </p:cNvSpPr>
              <p:nvPr/>
            </p:nvSpPr>
            <p:spPr bwMode="auto">
              <a:xfrm>
                <a:off x="1826" y="2847"/>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25" name="Freeform 1372"/>
              <p:cNvSpPr>
                <a:spLocks/>
              </p:cNvSpPr>
              <p:nvPr/>
            </p:nvSpPr>
            <p:spPr bwMode="auto">
              <a:xfrm>
                <a:off x="1822" y="2834"/>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26" name="Freeform 1373"/>
              <p:cNvSpPr>
                <a:spLocks/>
              </p:cNvSpPr>
              <p:nvPr/>
            </p:nvSpPr>
            <p:spPr bwMode="auto">
              <a:xfrm>
                <a:off x="1822" y="2832"/>
                <a:ext cx="0" cy="2"/>
              </a:xfrm>
              <a:custGeom>
                <a:avLst/>
                <a:gdLst>
                  <a:gd name="T0" fmla="*/ 0 h 2"/>
                  <a:gd name="T1" fmla="*/ 2 h 2"/>
                  <a:gd name="T2" fmla="*/ 0 h 2"/>
                  <a:gd name="T3" fmla="*/ 0 h 2"/>
                </a:gdLst>
                <a:ahLst/>
                <a:cxnLst>
                  <a:cxn ang="0">
                    <a:pos x="0" y="T0"/>
                  </a:cxn>
                  <a:cxn ang="0">
                    <a:pos x="0" y="T1"/>
                  </a:cxn>
                  <a:cxn ang="0">
                    <a:pos x="0" y="T2"/>
                  </a:cxn>
                  <a:cxn ang="0">
                    <a:pos x="0" y="T3"/>
                  </a:cxn>
                </a:cxnLst>
                <a:rect l="0" t="0" r="r" b="b"/>
                <a:pathLst>
                  <a:path h="2">
                    <a:moveTo>
                      <a:pt x="0" y="0"/>
                    </a:moveTo>
                    <a:cubicBezTo>
                      <a:pt x="0" y="1"/>
                      <a:pt x="0" y="1"/>
                      <a:pt x="0" y="2"/>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27" name="Freeform 1374"/>
              <p:cNvSpPr>
                <a:spLocks/>
              </p:cNvSpPr>
              <p:nvPr/>
            </p:nvSpPr>
            <p:spPr bwMode="auto">
              <a:xfrm>
                <a:off x="1765" y="291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28" name="Freeform 1375"/>
              <p:cNvSpPr>
                <a:spLocks/>
              </p:cNvSpPr>
              <p:nvPr/>
            </p:nvSpPr>
            <p:spPr bwMode="auto">
              <a:xfrm>
                <a:off x="1764" y="291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29" name="Freeform 1376"/>
              <p:cNvSpPr>
                <a:spLocks/>
              </p:cNvSpPr>
              <p:nvPr/>
            </p:nvSpPr>
            <p:spPr bwMode="auto">
              <a:xfrm>
                <a:off x="1763" y="2920"/>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30" name="Freeform 1377"/>
              <p:cNvSpPr>
                <a:spLocks/>
              </p:cNvSpPr>
              <p:nvPr/>
            </p:nvSpPr>
            <p:spPr bwMode="auto">
              <a:xfrm>
                <a:off x="1791" y="2897"/>
                <a:ext cx="7" cy="9"/>
              </a:xfrm>
              <a:custGeom>
                <a:avLst/>
                <a:gdLst>
                  <a:gd name="T0" fmla="*/ 5 w 7"/>
                  <a:gd name="T1" fmla="*/ 4 h 9"/>
                  <a:gd name="T2" fmla="*/ 7 w 7"/>
                  <a:gd name="T3" fmla="*/ 0 h 9"/>
                  <a:gd name="T4" fmla="*/ 5 w 7"/>
                  <a:gd name="T5" fmla="*/ 4 h 9"/>
                  <a:gd name="T6" fmla="*/ 0 w 7"/>
                  <a:gd name="T7" fmla="*/ 9 h 9"/>
                  <a:gd name="T8" fmla="*/ 5 w 7"/>
                  <a:gd name="T9" fmla="*/ 4 h 9"/>
                </a:gdLst>
                <a:ahLst/>
                <a:cxnLst>
                  <a:cxn ang="0">
                    <a:pos x="T0" y="T1"/>
                  </a:cxn>
                  <a:cxn ang="0">
                    <a:pos x="T2" y="T3"/>
                  </a:cxn>
                  <a:cxn ang="0">
                    <a:pos x="T4" y="T5"/>
                  </a:cxn>
                  <a:cxn ang="0">
                    <a:pos x="T6" y="T7"/>
                  </a:cxn>
                  <a:cxn ang="0">
                    <a:pos x="T8" y="T9"/>
                  </a:cxn>
                </a:cxnLst>
                <a:rect l="0" t="0" r="r" b="b"/>
                <a:pathLst>
                  <a:path w="7" h="9">
                    <a:moveTo>
                      <a:pt x="5" y="4"/>
                    </a:moveTo>
                    <a:cubicBezTo>
                      <a:pt x="7" y="0"/>
                      <a:pt x="7" y="0"/>
                      <a:pt x="7" y="0"/>
                    </a:cubicBezTo>
                    <a:cubicBezTo>
                      <a:pt x="5" y="4"/>
                      <a:pt x="5" y="4"/>
                      <a:pt x="5" y="4"/>
                    </a:cubicBezTo>
                    <a:cubicBezTo>
                      <a:pt x="3" y="7"/>
                      <a:pt x="2" y="9"/>
                      <a:pt x="0" y="9"/>
                    </a:cubicBezTo>
                    <a:cubicBezTo>
                      <a:pt x="2" y="9"/>
                      <a:pt x="3" y="7"/>
                      <a:pt x="5"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31" name="Freeform 1378"/>
              <p:cNvSpPr>
                <a:spLocks/>
              </p:cNvSpPr>
              <p:nvPr/>
            </p:nvSpPr>
            <p:spPr bwMode="auto">
              <a:xfrm>
                <a:off x="1764" y="2918"/>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32" name="Freeform 1379"/>
              <p:cNvSpPr>
                <a:spLocks/>
              </p:cNvSpPr>
              <p:nvPr/>
            </p:nvSpPr>
            <p:spPr bwMode="auto">
              <a:xfrm>
                <a:off x="1765" y="2912"/>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33" name="Freeform 1380"/>
              <p:cNvSpPr>
                <a:spLocks/>
              </p:cNvSpPr>
              <p:nvPr/>
            </p:nvSpPr>
            <p:spPr bwMode="auto">
              <a:xfrm>
                <a:off x="1765" y="2914"/>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34" name="Freeform 1381"/>
              <p:cNvSpPr>
                <a:spLocks/>
              </p:cNvSpPr>
              <p:nvPr/>
            </p:nvSpPr>
            <p:spPr bwMode="auto">
              <a:xfrm>
                <a:off x="1765" y="2913"/>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35" name="Freeform 1382"/>
              <p:cNvSpPr>
                <a:spLocks/>
              </p:cNvSpPr>
              <p:nvPr/>
            </p:nvSpPr>
            <p:spPr bwMode="auto">
              <a:xfrm>
                <a:off x="1578" y="2859"/>
                <a:ext cx="61" cy="64"/>
              </a:xfrm>
              <a:custGeom>
                <a:avLst/>
                <a:gdLst>
                  <a:gd name="T0" fmla="*/ 59 w 64"/>
                  <a:gd name="T1" fmla="*/ 9 h 67"/>
                  <a:gd name="T2" fmla="*/ 56 w 64"/>
                  <a:gd name="T3" fmla="*/ 8 h 67"/>
                  <a:gd name="T4" fmla="*/ 45 w 64"/>
                  <a:gd name="T5" fmla="*/ 12 h 67"/>
                  <a:gd name="T6" fmla="*/ 35 w 64"/>
                  <a:gd name="T7" fmla="*/ 5 h 67"/>
                  <a:gd name="T8" fmla="*/ 34 w 64"/>
                  <a:gd name="T9" fmla="*/ 4 h 67"/>
                  <a:gd name="T10" fmla="*/ 33 w 64"/>
                  <a:gd name="T11" fmla="*/ 3 h 67"/>
                  <a:gd name="T12" fmla="*/ 32 w 64"/>
                  <a:gd name="T13" fmla="*/ 3 h 67"/>
                  <a:gd name="T14" fmla="*/ 31 w 64"/>
                  <a:gd name="T15" fmla="*/ 3 h 67"/>
                  <a:gd name="T16" fmla="*/ 30 w 64"/>
                  <a:gd name="T17" fmla="*/ 3 h 67"/>
                  <a:gd name="T18" fmla="*/ 23 w 64"/>
                  <a:gd name="T19" fmla="*/ 4 h 67"/>
                  <a:gd name="T20" fmla="*/ 21 w 64"/>
                  <a:gd name="T21" fmla="*/ 1 h 67"/>
                  <a:gd name="T22" fmla="*/ 11 w 64"/>
                  <a:gd name="T23" fmla="*/ 5 h 67"/>
                  <a:gd name="T24" fmla="*/ 5 w 64"/>
                  <a:gd name="T25" fmla="*/ 6 h 67"/>
                  <a:gd name="T26" fmla="*/ 5 w 64"/>
                  <a:gd name="T27" fmla="*/ 6 h 67"/>
                  <a:gd name="T28" fmla="*/ 4 w 64"/>
                  <a:gd name="T29" fmla="*/ 6 h 67"/>
                  <a:gd name="T30" fmla="*/ 4 w 64"/>
                  <a:gd name="T31" fmla="*/ 7 h 67"/>
                  <a:gd name="T32" fmla="*/ 4 w 64"/>
                  <a:gd name="T33" fmla="*/ 9 h 67"/>
                  <a:gd name="T34" fmla="*/ 4 w 64"/>
                  <a:gd name="T35" fmla="*/ 10 h 67"/>
                  <a:gd name="T36" fmla="*/ 7 w 64"/>
                  <a:gd name="T37" fmla="*/ 18 h 67"/>
                  <a:gd name="T38" fmla="*/ 8 w 64"/>
                  <a:gd name="T39" fmla="*/ 26 h 67"/>
                  <a:gd name="T40" fmla="*/ 3 w 64"/>
                  <a:gd name="T41" fmla="*/ 26 h 67"/>
                  <a:gd name="T42" fmla="*/ 4 w 64"/>
                  <a:gd name="T43" fmla="*/ 33 h 67"/>
                  <a:gd name="T44" fmla="*/ 2 w 64"/>
                  <a:gd name="T45" fmla="*/ 36 h 67"/>
                  <a:gd name="T46" fmla="*/ 1 w 64"/>
                  <a:gd name="T47" fmla="*/ 38 h 67"/>
                  <a:gd name="T48" fmla="*/ 2 w 64"/>
                  <a:gd name="T49" fmla="*/ 42 h 67"/>
                  <a:gd name="T50" fmla="*/ 3 w 64"/>
                  <a:gd name="T51" fmla="*/ 48 h 67"/>
                  <a:gd name="T52" fmla="*/ 13 w 64"/>
                  <a:gd name="T53" fmla="*/ 58 h 67"/>
                  <a:gd name="T54" fmla="*/ 11 w 64"/>
                  <a:gd name="T55" fmla="*/ 64 h 67"/>
                  <a:gd name="T56" fmla="*/ 10 w 64"/>
                  <a:gd name="T57" fmla="*/ 66 h 67"/>
                  <a:gd name="T58" fmla="*/ 22 w 64"/>
                  <a:gd name="T59" fmla="*/ 64 h 67"/>
                  <a:gd name="T60" fmla="*/ 61 w 64"/>
                  <a:gd name="T61" fmla="*/ 60 h 67"/>
                  <a:gd name="T62" fmla="*/ 61 w 64"/>
                  <a:gd name="T63" fmla="*/ 59 h 67"/>
                  <a:gd name="T64" fmla="*/ 61 w 64"/>
                  <a:gd name="T65" fmla="*/ 58 h 67"/>
                  <a:gd name="T66" fmla="*/ 56 w 64"/>
                  <a:gd name="T67" fmla="*/ 44 h 67"/>
                  <a:gd name="T68" fmla="*/ 60 w 64"/>
                  <a:gd name="T69" fmla="*/ 34 h 67"/>
                  <a:gd name="T70" fmla="*/ 64 w 64"/>
                  <a:gd name="T71" fmla="*/ 26 h 67"/>
                  <a:gd name="T72" fmla="*/ 64 w 64"/>
                  <a:gd name="T73" fmla="*/ 25 h 67"/>
                  <a:gd name="T74" fmla="*/ 64 w 64"/>
                  <a:gd name="T75" fmla="*/ 23 h 67"/>
                  <a:gd name="T76" fmla="*/ 64 w 64"/>
                  <a:gd name="T77" fmla="*/ 21 h 67"/>
                  <a:gd name="T78" fmla="*/ 63 w 64"/>
                  <a:gd name="T79" fmla="*/ 19 h 67"/>
                  <a:gd name="T80" fmla="*/ 63 w 64"/>
                  <a:gd name="T81" fmla="*/ 16 h 67"/>
                  <a:gd name="T82" fmla="*/ 62 w 64"/>
                  <a:gd name="T83" fmla="*/ 14 h 67"/>
                  <a:gd name="T84" fmla="*/ 61 w 64"/>
                  <a:gd name="T85" fmla="*/ 11 h 67"/>
                  <a:gd name="T86" fmla="*/ 61 w 64"/>
                  <a:gd name="T87" fmla="*/ 1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 h="67">
                    <a:moveTo>
                      <a:pt x="60" y="10"/>
                    </a:moveTo>
                    <a:cubicBezTo>
                      <a:pt x="60" y="10"/>
                      <a:pt x="59" y="9"/>
                      <a:pt x="59" y="9"/>
                    </a:cubicBezTo>
                    <a:cubicBezTo>
                      <a:pt x="59" y="9"/>
                      <a:pt x="58" y="9"/>
                      <a:pt x="57" y="8"/>
                    </a:cubicBezTo>
                    <a:cubicBezTo>
                      <a:pt x="57" y="8"/>
                      <a:pt x="56" y="8"/>
                      <a:pt x="56" y="8"/>
                    </a:cubicBezTo>
                    <a:cubicBezTo>
                      <a:pt x="53" y="8"/>
                      <a:pt x="50" y="9"/>
                      <a:pt x="49" y="11"/>
                    </a:cubicBezTo>
                    <a:cubicBezTo>
                      <a:pt x="48" y="12"/>
                      <a:pt x="46" y="12"/>
                      <a:pt x="45" y="12"/>
                    </a:cubicBezTo>
                    <a:cubicBezTo>
                      <a:pt x="41" y="12"/>
                      <a:pt x="36" y="7"/>
                      <a:pt x="35" y="6"/>
                    </a:cubicBezTo>
                    <a:cubicBezTo>
                      <a:pt x="35" y="5"/>
                      <a:pt x="35" y="5"/>
                      <a:pt x="35" y="5"/>
                    </a:cubicBezTo>
                    <a:cubicBezTo>
                      <a:pt x="35" y="5"/>
                      <a:pt x="35" y="5"/>
                      <a:pt x="35" y="5"/>
                    </a:cubicBezTo>
                    <a:cubicBezTo>
                      <a:pt x="34" y="5"/>
                      <a:pt x="34" y="5"/>
                      <a:pt x="34" y="4"/>
                    </a:cubicBezTo>
                    <a:cubicBezTo>
                      <a:pt x="34" y="4"/>
                      <a:pt x="34" y="4"/>
                      <a:pt x="33" y="4"/>
                    </a:cubicBezTo>
                    <a:cubicBezTo>
                      <a:pt x="33" y="4"/>
                      <a:pt x="33" y="4"/>
                      <a:pt x="33" y="3"/>
                    </a:cubicBezTo>
                    <a:cubicBezTo>
                      <a:pt x="33" y="3"/>
                      <a:pt x="33" y="3"/>
                      <a:pt x="32" y="3"/>
                    </a:cubicBezTo>
                    <a:cubicBezTo>
                      <a:pt x="32" y="3"/>
                      <a:pt x="32" y="3"/>
                      <a:pt x="32" y="3"/>
                    </a:cubicBezTo>
                    <a:cubicBezTo>
                      <a:pt x="31" y="3"/>
                      <a:pt x="31" y="3"/>
                      <a:pt x="31" y="3"/>
                    </a:cubicBezTo>
                    <a:cubicBezTo>
                      <a:pt x="31" y="3"/>
                      <a:pt x="31" y="3"/>
                      <a:pt x="31" y="3"/>
                    </a:cubicBezTo>
                    <a:cubicBezTo>
                      <a:pt x="31" y="3"/>
                      <a:pt x="30" y="3"/>
                      <a:pt x="30" y="3"/>
                    </a:cubicBezTo>
                    <a:cubicBezTo>
                      <a:pt x="30" y="3"/>
                      <a:pt x="30" y="3"/>
                      <a:pt x="30" y="3"/>
                    </a:cubicBezTo>
                    <a:cubicBezTo>
                      <a:pt x="27" y="5"/>
                      <a:pt x="26" y="5"/>
                      <a:pt x="24" y="5"/>
                    </a:cubicBezTo>
                    <a:cubicBezTo>
                      <a:pt x="24" y="5"/>
                      <a:pt x="24" y="4"/>
                      <a:pt x="23" y="4"/>
                    </a:cubicBezTo>
                    <a:cubicBezTo>
                      <a:pt x="22" y="3"/>
                      <a:pt x="22" y="2"/>
                      <a:pt x="22" y="0"/>
                    </a:cubicBezTo>
                    <a:cubicBezTo>
                      <a:pt x="22" y="1"/>
                      <a:pt x="21" y="1"/>
                      <a:pt x="21" y="1"/>
                    </a:cubicBezTo>
                    <a:cubicBezTo>
                      <a:pt x="20" y="4"/>
                      <a:pt x="17" y="7"/>
                      <a:pt x="14" y="7"/>
                    </a:cubicBezTo>
                    <a:cubicBezTo>
                      <a:pt x="13" y="7"/>
                      <a:pt x="11" y="6"/>
                      <a:pt x="11" y="5"/>
                    </a:cubicBezTo>
                    <a:cubicBezTo>
                      <a:pt x="10" y="4"/>
                      <a:pt x="9" y="3"/>
                      <a:pt x="8" y="3"/>
                    </a:cubicBezTo>
                    <a:cubicBezTo>
                      <a:pt x="7" y="6"/>
                      <a:pt x="6" y="6"/>
                      <a:pt x="5" y="6"/>
                    </a:cubicBezTo>
                    <a:cubicBezTo>
                      <a:pt x="5" y="6"/>
                      <a:pt x="5" y="6"/>
                      <a:pt x="5" y="6"/>
                    </a:cubicBezTo>
                    <a:cubicBezTo>
                      <a:pt x="5" y="6"/>
                      <a:pt x="5" y="6"/>
                      <a:pt x="5" y="6"/>
                    </a:cubicBezTo>
                    <a:cubicBezTo>
                      <a:pt x="5" y="6"/>
                      <a:pt x="4" y="6"/>
                      <a:pt x="4" y="6"/>
                    </a:cubicBezTo>
                    <a:cubicBezTo>
                      <a:pt x="4" y="6"/>
                      <a:pt x="4" y="6"/>
                      <a:pt x="4" y="6"/>
                    </a:cubicBezTo>
                    <a:cubicBezTo>
                      <a:pt x="4" y="6"/>
                      <a:pt x="4" y="7"/>
                      <a:pt x="4" y="7"/>
                    </a:cubicBezTo>
                    <a:cubicBezTo>
                      <a:pt x="4" y="7"/>
                      <a:pt x="4" y="7"/>
                      <a:pt x="4" y="7"/>
                    </a:cubicBezTo>
                    <a:cubicBezTo>
                      <a:pt x="4" y="8"/>
                      <a:pt x="4" y="8"/>
                      <a:pt x="4" y="9"/>
                    </a:cubicBezTo>
                    <a:cubicBezTo>
                      <a:pt x="4" y="9"/>
                      <a:pt x="4" y="9"/>
                      <a:pt x="4" y="9"/>
                    </a:cubicBezTo>
                    <a:cubicBezTo>
                      <a:pt x="4" y="9"/>
                      <a:pt x="4" y="9"/>
                      <a:pt x="4" y="10"/>
                    </a:cubicBezTo>
                    <a:cubicBezTo>
                      <a:pt x="4" y="10"/>
                      <a:pt x="4" y="10"/>
                      <a:pt x="4" y="10"/>
                    </a:cubicBezTo>
                    <a:cubicBezTo>
                      <a:pt x="4" y="10"/>
                      <a:pt x="4" y="10"/>
                      <a:pt x="4" y="11"/>
                    </a:cubicBezTo>
                    <a:cubicBezTo>
                      <a:pt x="7" y="12"/>
                      <a:pt x="8" y="15"/>
                      <a:pt x="7" y="18"/>
                    </a:cubicBezTo>
                    <a:cubicBezTo>
                      <a:pt x="7" y="18"/>
                      <a:pt x="7" y="19"/>
                      <a:pt x="8" y="19"/>
                    </a:cubicBezTo>
                    <a:cubicBezTo>
                      <a:pt x="9" y="21"/>
                      <a:pt x="10" y="24"/>
                      <a:pt x="8" y="26"/>
                    </a:cubicBezTo>
                    <a:cubicBezTo>
                      <a:pt x="7" y="27"/>
                      <a:pt x="5" y="27"/>
                      <a:pt x="4" y="26"/>
                    </a:cubicBezTo>
                    <a:cubicBezTo>
                      <a:pt x="4" y="26"/>
                      <a:pt x="3" y="26"/>
                      <a:pt x="3" y="26"/>
                    </a:cubicBezTo>
                    <a:cubicBezTo>
                      <a:pt x="3" y="27"/>
                      <a:pt x="4" y="27"/>
                      <a:pt x="4" y="28"/>
                    </a:cubicBezTo>
                    <a:cubicBezTo>
                      <a:pt x="5" y="29"/>
                      <a:pt x="6" y="31"/>
                      <a:pt x="4" y="33"/>
                    </a:cubicBezTo>
                    <a:cubicBezTo>
                      <a:pt x="4" y="34"/>
                      <a:pt x="3" y="34"/>
                      <a:pt x="3" y="35"/>
                    </a:cubicBezTo>
                    <a:cubicBezTo>
                      <a:pt x="2" y="35"/>
                      <a:pt x="2" y="36"/>
                      <a:pt x="2" y="36"/>
                    </a:cubicBezTo>
                    <a:cubicBezTo>
                      <a:pt x="2" y="36"/>
                      <a:pt x="2" y="36"/>
                      <a:pt x="2" y="36"/>
                    </a:cubicBezTo>
                    <a:cubicBezTo>
                      <a:pt x="1" y="36"/>
                      <a:pt x="1" y="37"/>
                      <a:pt x="1" y="38"/>
                    </a:cubicBezTo>
                    <a:cubicBezTo>
                      <a:pt x="1" y="38"/>
                      <a:pt x="1" y="38"/>
                      <a:pt x="1" y="38"/>
                    </a:cubicBezTo>
                    <a:cubicBezTo>
                      <a:pt x="2" y="39"/>
                      <a:pt x="2" y="41"/>
                      <a:pt x="2" y="42"/>
                    </a:cubicBezTo>
                    <a:cubicBezTo>
                      <a:pt x="2" y="44"/>
                      <a:pt x="1" y="45"/>
                      <a:pt x="0" y="47"/>
                    </a:cubicBezTo>
                    <a:cubicBezTo>
                      <a:pt x="1" y="47"/>
                      <a:pt x="2" y="47"/>
                      <a:pt x="3" y="48"/>
                    </a:cubicBezTo>
                    <a:cubicBezTo>
                      <a:pt x="4" y="48"/>
                      <a:pt x="4" y="49"/>
                      <a:pt x="5" y="49"/>
                    </a:cubicBezTo>
                    <a:cubicBezTo>
                      <a:pt x="9" y="51"/>
                      <a:pt x="13" y="54"/>
                      <a:pt x="13" y="58"/>
                    </a:cubicBezTo>
                    <a:cubicBezTo>
                      <a:pt x="12" y="60"/>
                      <a:pt x="12" y="62"/>
                      <a:pt x="11" y="63"/>
                    </a:cubicBezTo>
                    <a:cubicBezTo>
                      <a:pt x="11" y="63"/>
                      <a:pt x="11" y="64"/>
                      <a:pt x="11" y="64"/>
                    </a:cubicBezTo>
                    <a:cubicBezTo>
                      <a:pt x="11" y="64"/>
                      <a:pt x="11" y="65"/>
                      <a:pt x="11" y="65"/>
                    </a:cubicBezTo>
                    <a:cubicBezTo>
                      <a:pt x="10" y="65"/>
                      <a:pt x="10" y="66"/>
                      <a:pt x="10" y="66"/>
                    </a:cubicBezTo>
                    <a:cubicBezTo>
                      <a:pt x="10" y="66"/>
                      <a:pt x="10" y="66"/>
                      <a:pt x="10" y="67"/>
                    </a:cubicBezTo>
                    <a:cubicBezTo>
                      <a:pt x="13" y="66"/>
                      <a:pt x="17" y="65"/>
                      <a:pt x="22" y="64"/>
                    </a:cubicBezTo>
                    <a:cubicBezTo>
                      <a:pt x="27" y="62"/>
                      <a:pt x="34" y="61"/>
                      <a:pt x="40" y="59"/>
                    </a:cubicBezTo>
                    <a:cubicBezTo>
                      <a:pt x="47" y="58"/>
                      <a:pt x="54" y="59"/>
                      <a:pt x="61" y="60"/>
                    </a:cubicBezTo>
                    <a:cubicBezTo>
                      <a:pt x="61" y="60"/>
                      <a:pt x="61" y="59"/>
                      <a:pt x="61" y="59"/>
                    </a:cubicBezTo>
                    <a:cubicBezTo>
                      <a:pt x="61" y="59"/>
                      <a:pt x="61" y="59"/>
                      <a:pt x="61" y="59"/>
                    </a:cubicBezTo>
                    <a:cubicBezTo>
                      <a:pt x="61" y="59"/>
                      <a:pt x="61" y="59"/>
                      <a:pt x="61" y="59"/>
                    </a:cubicBezTo>
                    <a:cubicBezTo>
                      <a:pt x="61" y="58"/>
                      <a:pt x="61" y="58"/>
                      <a:pt x="61" y="58"/>
                    </a:cubicBezTo>
                    <a:cubicBezTo>
                      <a:pt x="61" y="58"/>
                      <a:pt x="61" y="58"/>
                      <a:pt x="61" y="58"/>
                    </a:cubicBezTo>
                    <a:cubicBezTo>
                      <a:pt x="60" y="56"/>
                      <a:pt x="56" y="47"/>
                      <a:pt x="56" y="44"/>
                    </a:cubicBezTo>
                    <a:cubicBezTo>
                      <a:pt x="56" y="43"/>
                      <a:pt x="57" y="42"/>
                      <a:pt x="58" y="40"/>
                    </a:cubicBezTo>
                    <a:cubicBezTo>
                      <a:pt x="59" y="38"/>
                      <a:pt x="60" y="35"/>
                      <a:pt x="60" y="34"/>
                    </a:cubicBezTo>
                    <a:cubicBezTo>
                      <a:pt x="60" y="31"/>
                      <a:pt x="62" y="30"/>
                      <a:pt x="63" y="28"/>
                    </a:cubicBezTo>
                    <a:cubicBezTo>
                      <a:pt x="63" y="28"/>
                      <a:pt x="64" y="27"/>
                      <a:pt x="64" y="26"/>
                    </a:cubicBezTo>
                    <a:cubicBezTo>
                      <a:pt x="64" y="26"/>
                      <a:pt x="64" y="26"/>
                      <a:pt x="64" y="25"/>
                    </a:cubicBezTo>
                    <a:cubicBezTo>
                      <a:pt x="64" y="25"/>
                      <a:pt x="64" y="25"/>
                      <a:pt x="64" y="25"/>
                    </a:cubicBezTo>
                    <a:cubicBezTo>
                      <a:pt x="64" y="24"/>
                      <a:pt x="64" y="24"/>
                      <a:pt x="64" y="24"/>
                    </a:cubicBezTo>
                    <a:cubicBezTo>
                      <a:pt x="64" y="24"/>
                      <a:pt x="64" y="23"/>
                      <a:pt x="64" y="23"/>
                    </a:cubicBezTo>
                    <a:cubicBezTo>
                      <a:pt x="64" y="23"/>
                      <a:pt x="64" y="22"/>
                      <a:pt x="64" y="22"/>
                    </a:cubicBezTo>
                    <a:cubicBezTo>
                      <a:pt x="64" y="22"/>
                      <a:pt x="64" y="21"/>
                      <a:pt x="64" y="21"/>
                    </a:cubicBezTo>
                    <a:cubicBezTo>
                      <a:pt x="64" y="20"/>
                      <a:pt x="64" y="20"/>
                      <a:pt x="64" y="20"/>
                    </a:cubicBezTo>
                    <a:cubicBezTo>
                      <a:pt x="63" y="19"/>
                      <a:pt x="63" y="19"/>
                      <a:pt x="63" y="19"/>
                    </a:cubicBezTo>
                    <a:cubicBezTo>
                      <a:pt x="63" y="18"/>
                      <a:pt x="63" y="18"/>
                      <a:pt x="63" y="17"/>
                    </a:cubicBezTo>
                    <a:cubicBezTo>
                      <a:pt x="63" y="17"/>
                      <a:pt x="63" y="16"/>
                      <a:pt x="63" y="16"/>
                    </a:cubicBezTo>
                    <a:cubicBezTo>
                      <a:pt x="63" y="16"/>
                      <a:pt x="63" y="15"/>
                      <a:pt x="62" y="15"/>
                    </a:cubicBezTo>
                    <a:cubicBezTo>
                      <a:pt x="62" y="14"/>
                      <a:pt x="62" y="14"/>
                      <a:pt x="62" y="14"/>
                    </a:cubicBezTo>
                    <a:cubicBezTo>
                      <a:pt x="62" y="13"/>
                      <a:pt x="62" y="13"/>
                      <a:pt x="62" y="12"/>
                    </a:cubicBezTo>
                    <a:cubicBezTo>
                      <a:pt x="62" y="12"/>
                      <a:pt x="61" y="12"/>
                      <a:pt x="61" y="11"/>
                    </a:cubicBezTo>
                    <a:cubicBezTo>
                      <a:pt x="61" y="11"/>
                      <a:pt x="61" y="11"/>
                      <a:pt x="61" y="10"/>
                    </a:cubicBezTo>
                    <a:cubicBezTo>
                      <a:pt x="61" y="10"/>
                      <a:pt x="61" y="10"/>
                      <a:pt x="61" y="10"/>
                    </a:cubicBezTo>
                    <a:cubicBezTo>
                      <a:pt x="61" y="10"/>
                      <a:pt x="61" y="10"/>
                      <a:pt x="6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36" name="Freeform 1383"/>
              <p:cNvSpPr>
                <a:spLocks/>
              </p:cNvSpPr>
              <p:nvPr/>
            </p:nvSpPr>
            <p:spPr bwMode="auto">
              <a:xfrm>
                <a:off x="1635" y="2855"/>
                <a:ext cx="41" cy="65"/>
              </a:xfrm>
              <a:custGeom>
                <a:avLst/>
                <a:gdLst>
                  <a:gd name="T0" fmla="*/ 32 w 43"/>
                  <a:gd name="T1" fmla="*/ 2 h 68"/>
                  <a:gd name="T2" fmla="*/ 31 w 43"/>
                  <a:gd name="T3" fmla="*/ 2 h 68"/>
                  <a:gd name="T4" fmla="*/ 31 w 43"/>
                  <a:gd name="T5" fmla="*/ 2 h 68"/>
                  <a:gd name="T6" fmla="*/ 30 w 43"/>
                  <a:gd name="T7" fmla="*/ 2 h 68"/>
                  <a:gd name="T8" fmla="*/ 29 w 43"/>
                  <a:gd name="T9" fmla="*/ 1 h 68"/>
                  <a:gd name="T10" fmla="*/ 4 w 43"/>
                  <a:gd name="T11" fmla="*/ 1 h 68"/>
                  <a:gd name="T12" fmla="*/ 6 w 43"/>
                  <a:gd name="T13" fmla="*/ 11 h 68"/>
                  <a:gd name="T14" fmla="*/ 5 w 43"/>
                  <a:gd name="T15" fmla="*/ 13 h 68"/>
                  <a:gd name="T16" fmla="*/ 5 w 43"/>
                  <a:gd name="T17" fmla="*/ 14 h 68"/>
                  <a:gd name="T18" fmla="*/ 6 w 43"/>
                  <a:gd name="T19" fmla="*/ 17 h 68"/>
                  <a:gd name="T20" fmla="*/ 7 w 43"/>
                  <a:gd name="T21" fmla="*/ 19 h 68"/>
                  <a:gd name="T22" fmla="*/ 7 w 43"/>
                  <a:gd name="T23" fmla="*/ 22 h 68"/>
                  <a:gd name="T24" fmla="*/ 8 w 43"/>
                  <a:gd name="T25" fmla="*/ 24 h 68"/>
                  <a:gd name="T26" fmla="*/ 8 w 43"/>
                  <a:gd name="T27" fmla="*/ 27 h 68"/>
                  <a:gd name="T28" fmla="*/ 8 w 43"/>
                  <a:gd name="T29" fmla="*/ 29 h 68"/>
                  <a:gd name="T30" fmla="*/ 8 w 43"/>
                  <a:gd name="T31" fmla="*/ 30 h 68"/>
                  <a:gd name="T32" fmla="*/ 4 w 43"/>
                  <a:gd name="T33" fmla="*/ 37 h 68"/>
                  <a:gd name="T34" fmla="*/ 0 w 43"/>
                  <a:gd name="T35" fmla="*/ 49 h 68"/>
                  <a:gd name="T36" fmla="*/ 5 w 43"/>
                  <a:gd name="T37" fmla="*/ 61 h 68"/>
                  <a:gd name="T38" fmla="*/ 5 w 43"/>
                  <a:gd name="T39" fmla="*/ 63 h 68"/>
                  <a:gd name="T40" fmla="*/ 5 w 43"/>
                  <a:gd name="T41" fmla="*/ 64 h 68"/>
                  <a:gd name="T42" fmla="*/ 5 w 43"/>
                  <a:gd name="T43" fmla="*/ 65 h 68"/>
                  <a:gd name="T44" fmla="*/ 11 w 43"/>
                  <a:gd name="T45" fmla="*/ 68 h 68"/>
                  <a:gd name="T46" fmla="*/ 39 w 43"/>
                  <a:gd name="T47" fmla="*/ 56 h 68"/>
                  <a:gd name="T48" fmla="*/ 43 w 43"/>
                  <a:gd name="T49" fmla="*/ 54 h 68"/>
                  <a:gd name="T50" fmla="*/ 42 w 43"/>
                  <a:gd name="T51" fmla="*/ 52 h 68"/>
                  <a:gd name="T52" fmla="*/ 41 w 43"/>
                  <a:gd name="T53" fmla="*/ 49 h 68"/>
                  <a:gd name="T54" fmla="*/ 40 w 43"/>
                  <a:gd name="T55" fmla="*/ 45 h 68"/>
                  <a:gd name="T56" fmla="*/ 37 w 43"/>
                  <a:gd name="T57" fmla="*/ 28 h 68"/>
                  <a:gd name="T58" fmla="*/ 36 w 43"/>
                  <a:gd name="T59" fmla="*/ 11 h 68"/>
                  <a:gd name="T60" fmla="*/ 34 w 43"/>
                  <a:gd name="T61" fmla="*/ 6 h 68"/>
                  <a:gd name="T62" fmla="*/ 33 w 43"/>
                  <a:gd name="T63" fmla="*/ 5 h 68"/>
                  <a:gd name="T64" fmla="*/ 33 w 43"/>
                  <a:gd name="T65" fmla="*/ 4 h 68"/>
                  <a:gd name="T66" fmla="*/ 32 w 43"/>
                  <a:gd name="T67" fmla="*/ 2 h 68"/>
                  <a:gd name="T68" fmla="*/ 32 w 43"/>
                  <a:gd name="T69" fmla="*/ 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68">
                    <a:moveTo>
                      <a:pt x="32" y="2"/>
                    </a:moveTo>
                    <a:cubicBezTo>
                      <a:pt x="32" y="2"/>
                      <a:pt x="32" y="2"/>
                      <a:pt x="32" y="2"/>
                    </a:cubicBezTo>
                    <a:cubicBezTo>
                      <a:pt x="31" y="2"/>
                      <a:pt x="31" y="2"/>
                      <a:pt x="31" y="2"/>
                    </a:cubicBezTo>
                    <a:cubicBezTo>
                      <a:pt x="31" y="2"/>
                      <a:pt x="31" y="2"/>
                      <a:pt x="31" y="2"/>
                    </a:cubicBezTo>
                    <a:cubicBezTo>
                      <a:pt x="31" y="2"/>
                      <a:pt x="31" y="2"/>
                      <a:pt x="31" y="2"/>
                    </a:cubicBezTo>
                    <a:cubicBezTo>
                      <a:pt x="31" y="2"/>
                      <a:pt x="31" y="2"/>
                      <a:pt x="31" y="2"/>
                    </a:cubicBezTo>
                    <a:cubicBezTo>
                      <a:pt x="31" y="2"/>
                      <a:pt x="31" y="2"/>
                      <a:pt x="31" y="2"/>
                    </a:cubicBezTo>
                    <a:cubicBezTo>
                      <a:pt x="31" y="2"/>
                      <a:pt x="30" y="2"/>
                      <a:pt x="30" y="2"/>
                    </a:cubicBezTo>
                    <a:cubicBezTo>
                      <a:pt x="30" y="2"/>
                      <a:pt x="30" y="2"/>
                      <a:pt x="30" y="2"/>
                    </a:cubicBezTo>
                    <a:cubicBezTo>
                      <a:pt x="30" y="2"/>
                      <a:pt x="29" y="2"/>
                      <a:pt x="29" y="1"/>
                    </a:cubicBezTo>
                    <a:cubicBezTo>
                      <a:pt x="27" y="1"/>
                      <a:pt x="20" y="0"/>
                      <a:pt x="12" y="0"/>
                    </a:cubicBezTo>
                    <a:cubicBezTo>
                      <a:pt x="7" y="0"/>
                      <a:pt x="5" y="0"/>
                      <a:pt x="4" y="1"/>
                    </a:cubicBezTo>
                    <a:cubicBezTo>
                      <a:pt x="4" y="2"/>
                      <a:pt x="5" y="4"/>
                      <a:pt x="5" y="6"/>
                    </a:cubicBezTo>
                    <a:cubicBezTo>
                      <a:pt x="6" y="8"/>
                      <a:pt x="6" y="10"/>
                      <a:pt x="6" y="11"/>
                    </a:cubicBezTo>
                    <a:cubicBezTo>
                      <a:pt x="6" y="11"/>
                      <a:pt x="6" y="12"/>
                      <a:pt x="6" y="12"/>
                    </a:cubicBezTo>
                    <a:cubicBezTo>
                      <a:pt x="5" y="13"/>
                      <a:pt x="5" y="13"/>
                      <a:pt x="5" y="13"/>
                    </a:cubicBezTo>
                    <a:cubicBezTo>
                      <a:pt x="5" y="13"/>
                      <a:pt x="5" y="13"/>
                      <a:pt x="5" y="13"/>
                    </a:cubicBezTo>
                    <a:cubicBezTo>
                      <a:pt x="5" y="14"/>
                      <a:pt x="5" y="14"/>
                      <a:pt x="5" y="14"/>
                    </a:cubicBezTo>
                    <a:cubicBezTo>
                      <a:pt x="5" y="14"/>
                      <a:pt x="5" y="15"/>
                      <a:pt x="6" y="15"/>
                    </a:cubicBezTo>
                    <a:cubicBezTo>
                      <a:pt x="6" y="16"/>
                      <a:pt x="6" y="16"/>
                      <a:pt x="6" y="17"/>
                    </a:cubicBezTo>
                    <a:cubicBezTo>
                      <a:pt x="6" y="17"/>
                      <a:pt x="6" y="17"/>
                      <a:pt x="6" y="18"/>
                    </a:cubicBezTo>
                    <a:cubicBezTo>
                      <a:pt x="6" y="18"/>
                      <a:pt x="7" y="19"/>
                      <a:pt x="7" y="19"/>
                    </a:cubicBezTo>
                    <a:cubicBezTo>
                      <a:pt x="7" y="20"/>
                      <a:pt x="7" y="20"/>
                      <a:pt x="7" y="20"/>
                    </a:cubicBezTo>
                    <a:cubicBezTo>
                      <a:pt x="7" y="21"/>
                      <a:pt x="7" y="21"/>
                      <a:pt x="7" y="22"/>
                    </a:cubicBezTo>
                    <a:cubicBezTo>
                      <a:pt x="7" y="22"/>
                      <a:pt x="7" y="23"/>
                      <a:pt x="8" y="23"/>
                    </a:cubicBezTo>
                    <a:cubicBezTo>
                      <a:pt x="8" y="23"/>
                      <a:pt x="8" y="24"/>
                      <a:pt x="8" y="24"/>
                    </a:cubicBezTo>
                    <a:cubicBezTo>
                      <a:pt x="8" y="25"/>
                      <a:pt x="8" y="25"/>
                      <a:pt x="8" y="25"/>
                    </a:cubicBezTo>
                    <a:cubicBezTo>
                      <a:pt x="8" y="26"/>
                      <a:pt x="8" y="26"/>
                      <a:pt x="8" y="27"/>
                    </a:cubicBezTo>
                    <a:cubicBezTo>
                      <a:pt x="8" y="27"/>
                      <a:pt x="8" y="27"/>
                      <a:pt x="8" y="27"/>
                    </a:cubicBezTo>
                    <a:cubicBezTo>
                      <a:pt x="8" y="28"/>
                      <a:pt x="8" y="28"/>
                      <a:pt x="8" y="29"/>
                    </a:cubicBezTo>
                    <a:cubicBezTo>
                      <a:pt x="8" y="29"/>
                      <a:pt x="8" y="29"/>
                      <a:pt x="8" y="29"/>
                    </a:cubicBezTo>
                    <a:cubicBezTo>
                      <a:pt x="8" y="30"/>
                      <a:pt x="8" y="30"/>
                      <a:pt x="8" y="30"/>
                    </a:cubicBezTo>
                    <a:cubicBezTo>
                      <a:pt x="8" y="32"/>
                      <a:pt x="7" y="34"/>
                      <a:pt x="6" y="35"/>
                    </a:cubicBezTo>
                    <a:cubicBezTo>
                      <a:pt x="5" y="36"/>
                      <a:pt x="4" y="37"/>
                      <a:pt x="4" y="37"/>
                    </a:cubicBezTo>
                    <a:cubicBezTo>
                      <a:pt x="4" y="40"/>
                      <a:pt x="3" y="43"/>
                      <a:pt x="1" y="46"/>
                    </a:cubicBezTo>
                    <a:cubicBezTo>
                      <a:pt x="1" y="47"/>
                      <a:pt x="0" y="48"/>
                      <a:pt x="0" y="49"/>
                    </a:cubicBezTo>
                    <a:cubicBezTo>
                      <a:pt x="0" y="50"/>
                      <a:pt x="3" y="58"/>
                      <a:pt x="4" y="60"/>
                    </a:cubicBezTo>
                    <a:cubicBezTo>
                      <a:pt x="4" y="60"/>
                      <a:pt x="5" y="61"/>
                      <a:pt x="5" y="61"/>
                    </a:cubicBezTo>
                    <a:cubicBezTo>
                      <a:pt x="5" y="61"/>
                      <a:pt x="5" y="61"/>
                      <a:pt x="5" y="62"/>
                    </a:cubicBezTo>
                    <a:cubicBezTo>
                      <a:pt x="5" y="62"/>
                      <a:pt x="5" y="62"/>
                      <a:pt x="5" y="63"/>
                    </a:cubicBezTo>
                    <a:cubicBezTo>
                      <a:pt x="5" y="63"/>
                      <a:pt x="5" y="63"/>
                      <a:pt x="5" y="63"/>
                    </a:cubicBezTo>
                    <a:cubicBezTo>
                      <a:pt x="5" y="63"/>
                      <a:pt x="5" y="64"/>
                      <a:pt x="5" y="64"/>
                    </a:cubicBezTo>
                    <a:cubicBezTo>
                      <a:pt x="5" y="65"/>
                      <a:pt x="5" y="65"/>
                      <a:pt x="5" y="65"/>
                    </a:cubicBezTo>
                    <a:cubicBezTo>
                      <a:pt x="5" y="65"/>
                      <a:pt x="5" y="65"/>
                      <a:pt x="5" y="65"/>
                    </a:cubicBezTo>
                    <a:cubicBezTo>
                      <a:pt x="7" y="66"/>
                      <a:pt x="9" y="67"/>
                      <a:pt x="10" y="67"/>
                    </a:cubicBezTo>
                    <a:cubicBezTo>
                      <a:pt x="11" y="67"/>
                      <a:pt x="11" y="68"/>
                      <a:pt x="11" y="68"/>
                    </a:cubicBezTo>
                    <a:cubicBezTo>
                      <a:pt x="13" y="68"/>
                      <a:pt x="24" y="63"/>
                      <a:pt x="32" y="59"/>
                    </a:cubicBezTo>
                    <a:cubicBezTo>
                      <a:pt x="34" y="58"/>
                      <a:pt x="37" y="57"/>
                      <a:pt x="39" y="56"/>
                    </a:cubicBezTo>
                    <a:cubicBezTo>
                      <a:pt x="40" y="56"/>
                      <a:pt x="42" y="55"/>
                      <a:pt x="43" y="54"/>
                    </a:cubicBezTo>
                    <a:cubicBezTo>
                      <a:pt x="43" y="54"/>
                      <a:pt x="43" y="54"/>
                      <a:pt x="43" y="54"/>
                    </a:cubicBezTo>
                    <a:cubicBezTo>
                      <a:pt x="43" y="54"/>
                      <a:pt x="42" y="53"/>
                      <a:pt x="42" y="52"/>
                    </a:cubicBezTo>
                    <a:cubicBezTo>
                      <a:pt x="42" y="52"/>
                      <a:pt x="42" y="52"/>
                      <a:pt x="42" y="52"/>
                    </a:cubicBezTo>
                    <a:cubicBezTo>
                      <a:pt x="42" y="51"/>
                      <a:pt x="41" y="50"/>
                      <a:pt x="41" y="49"/>
                    </a:cubicBezTo>
                    <a:cubicBezTo>
                      <a:pt x="41" y="49"/>
                      <a:pt x="41" y="49"/>
                      <a:pt x="41" y="49"/>
                    </a:cubicBezTo>
                    <a:cubicBezTo>
                      <a:pt x="41" y="48"/>
                      <a:pt x="40" y="47"/>
                      <a:pt x="40" y="46"/>
                    </a:cubicBezTo>
                    <a:cubicBezTo>
                      <a:pt x="40" y="46"/>
                      <a:pt x="40" y="45"/>
                      <a:pt x="40" y="45"/>
                    </a:cubicBezTo>
                    <a:cubicBezTo>
                      <a:pt x="40" y="44"/>
                      <a:pt x="40" y="43"/>
                      <a:pt x="40" y="42"/>
                    </a:cubicBezTo>
                    <a:cubicBezTo>
                      <a:pt x="40" y="37"/>
                      <a:pt x="38" y="31"/>
                      <a:pt x="37" y="28"/>
                    </a:cubicBezTo>
                    <a:cubicBezTo>
                      <a:pt x="35" y="24"/>
                      <a:pt x="36" y="19"/>
                      <a:pt x="36" y="13"/>
                    </a:cubicBezTo>
                    <a:cubicBezTo>
                      <a:pt x="36" y="11"/>
                      <a:pt x="36" y="11"/>
                      <a:pt x="36" y="11"/>
                    </a:cubicBezTo>
                    <a:cubicBezTo>
                      <a:pt x="37" y="7"/>
                      <a:pt x="35" y="6"/>
                      <a:pt x="35" y="6"/>
                    </a:cubicBezTo>
                    <a:cubicBezTo>
                      <a:pt x="34" y="6"/>
                      <a:pt x="34" y="6"/>
                      <a:pt x="34" y="6"/>
                    </a:cubicBezTo>
                    <a:cubicBezTo>
                      <a:pt x="34" y="6"/>
                      <a:pt x="34" y="6"/>
                      <a:pt x="34" y="6"/>
                    </a:cubicBezTo>
                    <a:cubicBezTo>
                      <a:pt x="34" y="5"/>
                      <a:pt x="34" y="5"/>
                      <a:pt x="33" y="5"/>
                    </a:cubicBezTo>
                    <a:cubicBezTo>
                      <a:pt x="33" y="5"/>
                      <a:pt x="33" y="5"/>
                      <a:pt x="33" y="5"/>
                    </a:cubicBezTo>
                    <a:cubicBezTo>
                      <a:pt x="33" y="4"/>
                      <a:pt x="33" y="4"/>
                      <a:pt x="33" y="4"/>
                    </a:cubicBezTo>
                    <a:cubicBezTo>
                      <a:pt x="33" y="4"/>
                      <a:pt x="33" y="3"/>
                      <a:pt x="33" y="3"/>
                    </a:cubicBezTo>
                    <a:cubicBezTo>
                      <a:pt x="33" y="3"/>
                      <a:pt x="32" y="2"/>
                      <a:pt x="32" y="2"/>
                    </a:cubicBezTo>
                    <a:cubicBezTo>
                      <a:pt x="32" y="2"/>
                      <a:pt x="32" y="2"/>
                      <a:pt x="32" y="2"/>
                    </a:cubicBezTo>
                    <a:cubicBezTo>
                      <a:pt x="32" y="2"/>
                      <a:pt x="32" y="2"/>
                      <a:pt x="3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37" name="Freeform 1384"/>
              <p:cNvSpPr>
                <a:spLocks/>
              </p:cNvSpPr>
              <p:nvPr/>
            </p:nvSpPr>
            <p:spPr bwMode="auto">
              <a:xfrm>
                <a:off x="1666" y="2857"/>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1" y="1"/>
                      <a:pt x="1" y="1"/>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38" name="Freeform 1385"/>
              <p:cNvSpPr>
                <a:spLocks/>
              </p:cNvSpPr>
              <p:nvPr/>
            </p:nvSpPr>
            <p:spPr bwMode="auto">
              <a:xfrm>
                <a:off x="1673" y="2899"/>
                <a:ext cx="1" cy="3"/>
              </a:xfrm>
              <a:custGeom>
                <a:avLst/>
                <a:gdLst>
                  <a:gd name="T0" fmla="*/ 0 w 1"/>
                  <a:gd name="T1" fmla="*/ 0 h 3"/>
                  <a:gd name="T2" fmla="*/ 1 w 1"/>
                  <a:gd name="T3" fmla="*/ 3 h 3"/>
                  <a:gd name="T4" fmla="*/ 0 w 1"/>
                  <a:gd name="T5" fmla="*/ 0 h 3"/>
                </a:gdLst>
                <a:ahLst/>
                <a:cxnLst>
                  <a:cxn ang="0">
                    <a:pos x="T0" y="T1"/>
                  </a:cxn>
                  <a:cxn ang="0">
                    <a:pos x="T2" y="T3"/>
                  </a:cxn>
                  <a:cxn ang="0">
                    <a:pos x="T4" y="T5"/>
                  </a:cxn>
                </a:cxnLst>
                <a:rect l="0" t="0" r="r" b="b"/>
                <a:pathLst>
                  <a:path w="1" h="3">
                    <a:moveTo>
                      <a:pt x="0" y="0"/>
                    </a:moveTo>
                    <a:cubicBezTo>
                      <a:pt x="0" y="1"/>
                      <a:pt x="1" y="2"/>
                      <a:pt x="1" y="3"/>
                    </a:cubicBezTo>
                    <a:cubicBezTo>
                      <a:pt x="1"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39" name="Freeform 1386"/>
              <p:cNvSpPr>
                <a:spLocks/>
              </p:cNvSpPr>
              <p:nvPr/>
            </p:nvSpPr>
            <p:spPr bwMode="auto">
              <a:xfrm>
                <a:off x="1668" y="286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40" name="Freeform 1387"/>
              <p:cNvSpPr>
                <a:spLocks/>
              </p:cNvSpPr>
              <p:nvPr/>
            </p:nvSpPr>
            <p:spPr bwMode="auto">
              <a:xfrm>
                <a:off x="1667" y="2860"/>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0"/>
                      <a:pt x="1" y="0"/>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41" name="Freeform 1388"/>
              <p:cNvSpPr>
                <a:spLocks/>
              </p:cNvSpPr>
              <p:nvPr/>
            </p:nvSpPr>
            <p:spPr bwMode="auto">
              <a:xfrm>
                <a:off x="1674" y="2902"/>
                <a:ext cx="1" cy="3"/>
              </a:xfrm>
              <a:custGeom>
                <a:avLst/>
                <a:gdLst>
                  <a:gd name="T0" fmla="*/ 0 w 1"/>
                  <a:gd name="T1" fmla="*/ 0 h 3"/>
                  <a:gd name="T2" fmla="*/ 1 w 1"/>
                  <a:gd name="T3" fmla="*/ 3 h 3"/>
                  <a:gd name="T4" fmla="*/ 0 w 1"/>
                  <a:gd name="T5" fmla="*/ 0 h 3"/>
                </a:gdLst>
                <a:ahLst/>
                <a:cxnLst>
                  <a:cxn ang="0">
                    <a:pos x="T0" y="T1"/>
                  </a:cxn>
                  <a:cxn ang="0">
                    <a:pos x="T2" y="T3"/>
                  </a:cxn>
                  <a:cxn ang="0">
                    <a:pos x="T4" y="T5"/>
                  </a:cxn>
                </a:cxnLst>
                <a:rect l="0" t="0" r="r" b="b"/>
                <a:pathLst>
                  <a:path w="1" h="3">
                    <a:moveTo>
                      <a:pt x="0" y="0"/>
                    </a:moveTo>
                    <a:cubicBezTo>
                      <a:pt x="0" y="1"/>
                      <a:pt x="1" y="2"/>
                      <a:pt x="1" y="3"/>
                    </a:cubicBezTo>
                    <a:cubicBezTo>
                      <a:pt x="1"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42" name="Freeform 1389"/>
              <p:cNvSpPr>
                <a:spLocks/>
              </p:cNvSpPr>
              <p:nvPr/>
            </p:nvSpPr>
            <p:spPr bwMode="auto">
              <a:xfrm>
                <a:off x="1675" y="2905"/>
                <a:ext cx="1" cy="2"/>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0" y="1"/>
                      <a:pt x="1" y="2"/>
                      <a:pt x="1" y="2"/>
                    </a:cubicBezTo>
                    <a:cubicBezTo>
                      <a:pt x="1"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43" name="Freeform 1390"/>
              <p:cNvSpPr>
                <a:spLocks/>
              </p:cNvSpPr>
              <p:nvPr/>
            </p:nvSpPr>
            <p:spPr bwMode="auto">
              <a:xfrm>
                <a:off x="1667" y="2859"/>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44" name="Freeform 1391"/>
              <p:cNvSpPr>
                <a:spLocks/>
              </p:cNvSpPr>
              <p:nvPr/>
            </p:nvSpPr>
            <p:spPr bwMode="auto">
              <a:xfrm>
                <a:off x="1673" y="2895"/>
                <a:ext cx="0" cy="3"/>
              </a:xfrm>
              <a:custGeom>
                <a:avLst/>
                <a:gdLst>
                  <a:gd name="T0" fmla="*/ 0 h 3"/>
                  <a:gd name="T1" fmla="*/ 3 h 3"/>
                  <a:gd name="T2" fmla="*/ 0 h 3"/>
                </a:gdLst>
                <a:ahLst/>
                <a:cxnLst>
                  <a:cxn ang="0">
                    <a:pos x="0" y="T0"/>
                  </a:cxn>
                  <a:cxn ang="0">
                    <a:pos x="0" y="T1"/>
                  </a:cxn>
                  <a:cxn ang="0">
                    <a:pos x="0" y="T2"/>
                  </a:cxn>
                </a:cxnLst>
                <a:rect l="0" t="0" r="r" b="b"/>
                <a:pathLst>
                  <a:path h="3">
                    <a:moveTo>
                      <a:pt x="0" y="0"/>
                    </a:moveTo>
                    <a:cubicBezTo>
                      <a:pt x="0" y="1"/>
                      <a:pt x="0" y="2"/>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45" name="Freeform 1392"/>
              <p:cNvSpPr>
                <a:spLocks/>
              </p:cNvSpPr>
              <p:nvPr/>
            </p:nvSpPr>
            <p:spPr bwMode="auto">
              <a:xfrm>
                <a:off x="1641" y="2871"/>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46" name="Freeform 1393"/>
              <p:cNvSpPr>
                <a:spLocks/>
              </p:cNvSpPr>
              <p:nvPr/>
            </p:nvSpPr>
            <p:spPr bwMode="auto">
              <a:xfrm>
                <a:off x="1643" y="2878"/>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47" name="Freeform 1394"/>
              <p:cNvSpPr>
                <a:spLocks/>
              </p:cNvSpPr>
              <p:nvPr/>
            </p:nvSpPr>
            <p:spPr bwMode="auto">
              <a:xfrm>
                <a:off x="1643" y="288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48" name="Freeform 1395"/>
              <p:cNvSpPr>
                <a:spLocks/>
              </p:cNvSpPr>
              <p:nvPr/>
            </p:nvSpPr>
            <p:spPr bwMode="auto">
              <a:xfrm>
                <a:off x="1642" y="2873"/>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49" name="Freeform 1396"/>
              <p:cNvSpPr>
                <a:spLocks/>
              </p:cNvSpPr>
              <p:nvPr/>
            </p:nvSpPr>
            <p:spPr bwMode="auto">
              <a:xfrm>
                <a:off x="1640" y="291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50" name="Freeform 1397"/>
              <p:cNvSpPr>
                <a:spLocks/>
              </p:cNvSpPr>
              <p:nvPr/>
            </p:nvSpPr>
            <p:spPr bwMode="auto">
              <a:xfrm>
                <a:off x="1640" y="2914"/>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51" name="Freeform 1398"/>
              <p:cNvSpPr>
                <a:spLocks/>
              </p:cNvSpPr>
              <p:nvPr/>
            </p:nvSpPr>
            <p:spPr bwMode="auto">
              <a:xfrm>
                <a:off x="1643" y="28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52" name="Freeform 1399"/>
              <p:cNvSpPr>
                <a:spLocks/>
              </p:cNvSpPr>
              <p:nvPr/>
            </p:nvSpPr>
            <p:spPr bwMode="auto">
              <a:xfrm>
                <a:off x="1640" y="2869"/>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cubicBezTo>
                      <a:pt x="0"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53" name="Freeform 1400"/>
              <p:cNvSpPr>
                <a:spLocks/>
              </p:cNvSpPr>
              <p:nvPr/>
            </p:nvSpPr>
            <p:spPr bwMode="auto">
              <a:xfrm>
                <a:off x="1640" y="291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54" name="Freeform 1401"/>
              <p:cNvSpPr>
                <a:spLocks/>
              </p:cNvSpPr>
              <p:nvPr/>
            </p:nvSpPr>
            <p:spPr bwMode="auto">
              <a:xfrm>
                <a:off x="1642" y="2876"/>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1"/>
                      <a:pt x="0" y="0"/>
                      <a:pt x="0" y="0"/>
                    </a:cubicBezTo>
                    <a:cubicBezTo>
                      <a:pt x="0"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55" name="Freeform 1402"/>
              <p:cNvSpPr>
                <a:spLocks/>
              </p:cNvSpPr>
              <p:nvPr/>
            </p:nvSpPr>
            <p:spPr bwMode="auto">
              <a:xfrm>
                <a:off x="1507" y="2837"/>
                <a:ext cx="76" cy="56"/>
              </a:xfrm>
              <a:custGeom>
                <a:avLst/>
                <a:gdLst>
                  <a:gd name="T0" fmla="*/ 56 w 79"/>
                  <a:gd name="T1" fmla="*/ 45 h 59"/>
                  <a:gd name="T2" fmla="*/ 57 w 79"/>
                  <a:gd name="T3" fmla="*/ 45 h 59"/>
                  <a:gd name="T4" fmla="*/ 64 w 79"/>
                  <a:gd name="T5" fmla="*/ 56 h 59"/>
                  <a:gd name="T6" fmla="*/ 70 w 79"/>
                  <a:gd name="T7" fmla="*/ 54 h 59"/>
                  <a:gd name="T8" fmla="*/ 72 w 79"/>
                  <a:gd name="T9" fmla="*/ 54 h 59"/>
                  <a:gd name="T10" fmla="*/ 73 w 79"/>
                  <a:gd name="T11" fmla="*/ 55 h 59"/>
                  <a:gd name="T12" fmla="*/ 74 w 79"/>
                  <a:gd name="T13" fmla="*/ 55 h 59"/>
                  <a:gd name="T14" fmla="*/ 74 w 79"/>
                  <a:gd name="T15" fmla="*/ 53 h 59"/>
                  <a:gd name="T16" fmla="*/ 79 w 79"/>
                  <a:gd name="T17" fmla="*/ 46 h 59"/>
                  <a:gd name="T18" fmla="*/ 77 w 79"/>
                  <a:gd name="T19" fmla="*/ 40 h 59"/>
                  <a:gd name="T20" fmla="*/ 75 w 79"/>
                  <a:gd name="T21" fmla="*/ 36 h 59"/>
                  <a:gd name="T22" fmla="*/ 74 w 79"/>
                  <a:gd name="T23" fmla="*/ 34 h 59"/>
                  <a:gd name="T24" fmla="*/ 74 w 79"/>
                  <a:gd name="T25" fmla="*/ 32 h 59"/>
                  <a:gd name="T26" fmla="*/ 74 w 79"/>
                  <a:gd name="T27" fmla="*/ 30 h 59"/>
                  <a:gd name="T28" fmla="*/ 75 w 79"/>
                  <a:gd name="T29" fmla="*/ 27 h 59"/>
                  <a:gd name="T30" fmla="*/ 74 w 79"/>
                  <a:gd name="T31" fmla="*/ 26 h 59"/>
                  <a:gd name="T32" fmla="*/ 73 w 79"/>
                  <a:gd name="T33" fmla="*/ 22 h 59"/>
                  <a:gd name="T34" fmla="*/ 70 w 79"/>
                  <a:gd name="T35" fmla="*/ 14 h 59"/>
                  <a:gd name="T36" fmla="*/ 62 w 79"/>
                  <a:gd name="T37" fmla="*/ 5 h 59"/>
                  <a:gd name="T38" fmla="*/ 51 w 79"/>
                  <a:gd name="T39" fmla="*/ 6 h 59"/>
                  <a:gd name="T40" fmla="*/ 44 w 79"/>
                  <a:gd name="T41" fmla="*/ 8 h 59"/>
                  <a:gd name="T42" fmla="*/ 40 w 79"/>
                  <a:gd name="T43" fmla="*/ 9 h 59"/>
                  <a:gd name="T44" fmla="*/ 39 w 79"/>
                  <a:gd name="T45" fmla="*/ 8 h 59"/>
                  <a:gd name="T46" fmla="*/ 38 w 79"/>
                  <a:gd name="T47" fmla="*/ 7 h 59"/>
                  <a:gd name="T48" fmla="*/ 38 w 79"/>
                  <a:gd name="T49" fmla="*/ 6 h 59"/>
                  <a:gd name="T50" fmla="*/ 37 w 79"/>
                  <a:gd name="T51" fmla="*/ 5 h 59"/>
                  <a:gd name="T52" fmla="*/ 36 w 79"/>
                  <a:gd name="T53" fmla="*/ 5 h 59"/>
                  <a:gd name="T54" fmla="*/ 33 w 79"/>
                  <a:gd name="T55" fmla="*/ 5 h 59"/>
                  <a:gd name="T56" fmla="*/ 20 w 79"/>
                  <a:gd name="T57" fmla="*/ 2 h 59"/>
                  <a:gd name="T58" fmla="*/ 18 w 79"/>
                  <a:gd name="T59" fmla="*/ 1 h 59"/>
                  <a:gd name="T60" fmla="*/ 16 w 79"/>
                  <a:gd name="T61" fmla="*/ 1 h 59"/>
                  <a:gd name="T62" fmla="*/ 15 w 79"/>
                  <a:gd name="T63" fmla="*/ 2 h 59"/>
                  <a:gd name="T64" fmla="*/ 14 w 79"/>
                  <a:gd name="T65" fmla="*/ 4 h 59"/>
                  <a:gd name="T66" fmla="*/ 12 w 79"/>
                  <a:gd name="T67" fmla="*/ 5 h 59"/>
                  <a:gd name="T68" fmla="*/ 14 w 79"/>
                  <a:gd name="T69" fmla="*/ 8 h 59"/>
                  <a:gd name="T70" fmla="*/ 2 w 79"/>
                  <a:gd name="T71" fmla="*/ 16 h 59"/>
                  <a:gd name="T72" fmla="*/ 0 w 79"/>
                  <a:gd name="T73" fmla="*/ 17 h 59"/>
                  <a:gd name="T74" fmla="*/ 19 w 79"/>
                  <a:gd name="T75" fmla="*/ 37 h 59"/>
                  <a:gd name="T76" fmla="*/ 20 w 79"/>
                  <a:gd name="T77" fmla="*/ 36 h 59"/>
                  <a:gd name="T78" fmla="*/ 22 w 79"/>
                  <a:gd name="T79" fmla="*/ 34 h 59"/>
                  <a:gd name="T80" fmla="*/ 23 w 79"/>
                  <a:gd name="T81" fmla="*/ 33 h 59"/>
                  <a:gd name="T82" fmla="*/ 23 w 79"/>
                  <a:gd name="T83" fmla="*/ 32 h 59"/>
                  <a:gd name="T84" fmla="*/ 24 w 79"/>
                  <a:gd name="T85" fmla="*/ 32 h 59"/>
                  <a:gd name="T86" fmla="*/ 31 w 79"/>
                  <a:gd name="T87" fmla="*/ 29 h 59"/>
                  <a:gd name="T88" fmla="*/ 50 w 79"/>
                  <a:gd name="T89" fmla="*/ 40 h 59"/>
                  <a:gd name="T90" fmla="*/ 51 w 79"/>
                  <a:gd name="T91" fmla="*/ 43 h 59"/>
                  <a:gd name="T92" fmla="*/ 51 w 79"/>
                  <a:gd name="T93" fmla="*/ 45 h 59"/>
                  <a:gd name="T94" fmla="*/ 54 w 79"/>
                  <a:gd name="T95" fmla="*/ 4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9" h="59">
                    <a:moveTo>
                      <a:pt x="54" y="45"/>
                    </a:moveTo>
                    <a:cubicBezTo>
                      <a:pt x="54" y="45"/>
                      <a:pt x="54" y="45"/>
                      <a:pt x="54" y="45"/>
                    </a:cubicBezTo>
                    <a:cubicBezTo>
                      <a:pt x="54" y="45"/>
                      <a:pt x="55" y="45"/>
                      <a:pt x="56" y="45"/>
                    </a:cubicBezTo>
                    <a:cubicBezTo>
                      <a:pt x="56" y="45"/>
                      <a:pt x="56" y="45"/>
                      <a:pt x="56" y="45"/>
                    </a:cubicBezTo>
                    <a:cubicBezTo>
                      <a:pt x="56" y="45"/>
                      <a:pt x="57" y="45"/>
                      <a:pt x="57" y="45"/>
                    </a:cubicBezTo>
                    <a:cubicBezTo>
                      <a:pt x="57" y="45"/>
                      <a:pt x="57" y="45"/>
                      <a:pt x="57" y="45"/>
                    </a:cubicBezTo>
                    <a:cubicBezTo>
                      <a:pt x="58" y="45"/>
                      <a:pt x="58" y="45"/>
                      <a:pt x="58" y="45"/>
                    </a:cubicBezTo>
                    <a:cubicBezTo>
                      <a:pt x="59" y="45"/>
                      <a:pt x="60" y="45"/>
                      <a:pt x="61" y="46"/>
                    </a:cubicBezTo>
                    <a:cubicBezTo>
                      <a:pt x="62" y="48"/>
                      <a:pt x="64" y="53"/>
                      <a:pt x="64" y="56"/>
                    </a:cubicBezTo>
                    <a:cubicBezTo>
                      <a:pt x="63" y="57"/>
                      <a:pt x="64" y="58"/>
                      <a:pt x="64" y="58"/>
                    </a:cubicBezTo>
                    <a:cubicBezTo>
                      <a:pt x="65" y="59"/>
                      <a:pt x="65" y="59"/>
                      <a:pt x="65" y="59"/>
                    </a:cubicBezTo>
                    <a:cubicBezTo>
                      <a:pt x="67" y="57"/>
                      <a:pt x="68" y="55"/>
                      <a:pt x="70" y="54"/>
                    </a:cubicBezTo>
                    <a:cubicBezTo>
                      <a:pt x="70" y="54"/>
                      <a:pt x="70" y="54"/>
                      <a:pt x="71" y="54"/>
                    </a:cubicBezTo>
                    <a:cubicBezTo>
                      <a:pt x="71" y="54"/>
                      <a:pt x="71" y="54"/>
                      <a:pt x="72" y="54"/>
                    </a:cubicBezTo>
                    <a:cubicBezTo>
                      <a:pt x="72" y="54"/>
                      <a:pt x="72" y="54"/>
                      <a:pt x="72" y="54"/>
                    </a:cubicBezTo>
                    <a:cubicBezTo>
                      <a:pt x="72" y="54"/>
                      <a:pt x="72" y="54"/>
                      <a:pt x="72" y="54"/>
                    </a:cubicBezTo>
                    <a:cubicBezTo>
                      <a:pt x="72" y="54"/>
                      <a:pt x="72" y="54"/>
                      <a:pt x="72" y="54"/>
                    </a:cubicBezTo>
                    <a:cubicBezTo>
                      <a:pt x="73" y="55"/>
                      <a:pt x="73" y="55"/>
                      <a:pt x="73" y="55"/>
                    </a:cubicBezTo>
                    <a:cubicBezTo>
                      <a:pt x="73" y="55"/>
                      <a:pt x="73" y="55"/>
                      <a:pt x="73" y="55"/>
                    </a:cubicBezTo>
                    <a:cubicBezTo>
                      <a:pt x="73" y="55"/>
                      <a:pt x="73" y="55"/>
                      <a:pt x="73" y="56"/>
                    </a:cubicBezTo>
                    <a:cubicBezTo>
                      <a:pt x="73" y="55"/>
                      <a:pt x="74" y="55"/>
                      <a:pt x="74" y="55"/>
                    </a:cubicBezTo>
                    <a:cubicBezTo>
                      <a:pt x="74" y="54"/>
                      <a:pt x="75" y="54"/>
                      <a:pt x="75" y="54"/>
                    </a:cubicBezTo>
                    <a:cubicBezTo>
                      <a:pt x="75" y="54"/>
                      <a:pt x="75" y="54"/>
                      <a:pt x="75" y="54"/>
                    </a:cubicBezTo>
                    <a:cubicBezTo>
                      <a:pt x="75" y="54"/>
                      <a:pt x="75" y="53"/>
                      <a:pt x="74" y="53"/>
                    </a:cubicBezTo>
                    <a:cubicBezTo>
                      <a:pt x="74" y="51"/>
                      <a:pt x="73" y="49"/>
                      <a:pt x="74" y="47"/>
                    </a:cubicBezTo>
                    <a:cubicBezTo>
                      <a:pt x="75" y="45"/>
                      <a:pt x="76" y="45"/>
                      <a:pt x="77" y="45"/>
                    </a:cubicBezTo>
                    <a:cubicBezTo>
                      <a:pt x="78" y="45"/>
                      <a:pt x="78" y="45"/>
                      <a:pt x="79" y="46"/>
                    </a:cubicBezTo>
                    <a:cubicBezTo>
                      <a:pt x="79" y="46"/>
                      <a:pt x="79" y="46"/>
                      <a:pt x="79" y="46"/>
                    </a:cubicBezTo>
                    <a:cubicBezTo>
                      <a:pt x="79" y="45"/>
                      <a:pt x="79" y="45"/>
                      <a:pt x="78" y="44"/>
                    </a:cubicBezTo>
                    <a:cubicBezTo>
                      <a:pt x="77" y="43"/>
                      <a:pt x="77" y="41"/>
                      <a:pt x="77" y="40"/>
                    </a:cubicBezTo>
                    <a:cubicBezTo>
                      <a:pt x="77" y="39"/>
                      <a:pt x="77" y="38"/>
                      <a:pt x="76" y="37"/>
                    </a:cubicBezTo>
                    <a:cubicBezTo>
                      <a:pt x="76" y="37"/>
                      <a:pt x="75" y="36"/>
                      <a:pt x="75" y="36"/>
                    </a:cubicBezTo>
                    <a:cubicBezTo>
                      <a:pt x="75" y="36"/>
                      <a:pt x="75" y="36"/>
                      <a:pt x="75" y="36"/>
                    </a:cubicBezTo>
                    <a:cubicBezTo>
                      <a:pt x="75" y="36"/>
                      <a:pt x="74" y="35"/>
                      <a:pt x="74" y="35"/>
                    </a:cubicBezTo>
                    <a:cubicBezTo>
                      <a:pt x="74" y="35"/>
                      <a:pt x="74" y="35"/>
                      <a:pt x="74" y="35"/>
                    </a:cubicBezTo>
                    <a:cubicBezTo>
                      <a:pt x="74" y="34"/>
                      <a:pt x="74" y="34"/>
                      <a:pt x="74" y="34"/>
                    </a:cubicBezTo>
                    <a:cubicBezTo>
                      <a:pt x="74" y="34"/>
                      <a:pt x="74" y="34"/>
                      <a:pt x="74" y="33"/>
                    </a:cubicBezTo>
                    <a:cubicBezTo>
                      <a:pt x="74" y="33"/>
                      <a:pt x="74" y="33"/>
                      <a:pt x="74" y="33"/>
                    </a:cubicBezTo>
                    <a:cubicBezTo>
                      <a:pt x="74" y="32"/>
                      <a:pt x="74" y="32"/>
                      <a:pt x="74" y="32"/>
                    </a:cubicBezTo>
                    <a:cubicBezTo>
                      <a:pt x="74" y="32"/>
                      <a:pt x="74" y="31"/>
                      <a:pt x="74" y="31"/>
                    </a:cubicBezTo>
                    <a:cubicBezTo>
                      <a:pt x="74" y="31"/>
                      <a:pt x="74" y="31"/>
                      <a:pt x="74" y="31"/>
                    </a:cubicBezTo>
                    <a:cubicBezTo>
                      <a:pt x="74" y="30"/>
                      <a:pt x="74" y="30"/>
                      <a:pt x="74" y="30"/>
                    </a:cubicBezTo>
                    <a:cubicBezTo>
                      <a:pt x="74" y="29"/>
                      <a:pt x="74" y="29"/>
                      <a:pt x="74" y="29"/>
                    </a:cubicBezTo>
                    <a:cubicBezTo>
                      <a:pt x="74" y="29"/>
                      <a:pt x="74" y="28"/>
                      <a:pt x="74" y="28"/>
                    </a:cubicBezTo>
                    <a:cubicBezTo>
                      <a:pt x="75" y="28"/>
                      <a:pt x="75" y="28"/>
                      <a:pt x="75" y="27"/>
                    </a:cubicBezTo>
                    <a:cubicBezTo>
                      <a:pt x="75" y="27"/>
                      <a:pt x="75" y="27"/>
                      <a:pt x="75" y="27"/>
                    </a:cubicBezTo>
                    <a:cubicBezTo>
                      <a:pt x="74" y="27"/>
                      <a:pt x="74" y="26"/>
                      <a:pt x="74" y="26"/>
                    </a:cubicBezTo>
                    <a:cubicBezTo>
                      <a:pt x="74" y="26"/>
                      <a:pt x="74" y="26"/>
                      <a:pt x="74" y="26"/>
                    </a:cubicBezTo>
                    <a:cubicBezTo>
                      <a:pt x="74" y="26"/>
                      <a:pt x="74" y="26"/>
                      <a:pt x="74" y="26"/>
                    </a:cubicBezTo>
                    <a:cubicBezTo>
                      <a:pt x="74" y="26"/>
                      <a:pt x="74" y="26"/>
                      <a:pt x="74" y="26"/>
                    </a:cubicBezTo>
                    <a:cubicBezTo>
                      <a:pt x="73" y="24"/>
                      <a:pt x="73" y="23"/>
                      <a:pt x="73" y="22"/>
                    </a:cubicBezTo>
                    <a:cubicBezTo>
                      <a:pt x="73" y="21"/>
                      <a:pt x="72" y="21"/>
                      <a:pt x="72" y="20"/>
                    </a:cubicBezTo>
                    <a:cubicBezTo>
                      <a:pt x="71" y="20"/>
                      <a:pt x="69" y="19"/>
                      <a:pt x="69" y="17"/>
                    </a:cubicBezTo>
                    <a:cubicBezTo>
                      <a:pt x="69" y="16"/>
                      <a:pt x="69" y="15"/>
                      <a:pt x="70" y="14"/>
                    </a:cubicBezTo>
                    <a:cubicBezTo>
                      <a:pt x="69" y="12"/>
                      <a:pt x="67" y="11"/>
                      <a:pt x="67" y="9"/>
                    </a:cubicBezTo>
                    <a:cubicBezTo>
                      <a:pt x="67" y="8"/>
                      <a:pt x="65" y="4"/>
                      <a:pt x="64" y="3"/>
                    </a:cubicBezTo>
                    <a:cubicBezTo>
                      <a:pt x="64" y="3"/>
                      <a:pt x="63" y="4"/>
                      <a:pt x="62" y="5"/>
                    </a:cubicBezTo>
                    <a:cubicBezTo>
                      <a:pt x="60" y="7"/>
                      <a:pt x="58" y="8"/>
                      <a:pt x="56" y="8"/>
                    </a:cubicBezTo>
                    <a:cubicBezTo>
                      <a:pt x="55" y="8"/>
                      <a:pt x="54" y="8"/>
                      <a:pt x="53" y="7"/>
                    </a:cubicBezTo>
                    <a:cubicBezTo>
                      <a:pt x="52" y="7"/>
                      <a:pt x="51" y="6"/>
                      <a:pt x="51" y="6"/>
                    </a:cubicBezTo>
                    <a:cubicBezTo>
                      <a:pt x="50" y="8"/>
                      <a:pt x="48" y="9"/>
                      <a:pt x="47" y="9"/>
                    </a:cubicBezTo>
                    <a:cubicBezTo>
                      <a:pt x="46" y="9"/>
                      <a:pt x="46" y="8"/>
                      <a:pt x="45" y="8"/>
                    </a:cubicBezTo>
                    <a:cubicBezTo>
                      <a:pt x="45" y="8"/>
                      <a:pt x="44" y="8"/>
                      <a:pt x="44" y="8"/>
                    </a:cubicBezTo>
                    <a:cubicBezTo>
                      <a:pt x="43" y="9"/>
                      <a:pt x="42" y="9"/>
                      <a:pt x="41" y="9"/>
                    </a:cubicBezTo>
                    <a:cubicBezTo>
                      <a:pt x="41" y="9"/>
                      <a:pt x="41" y="9"/>
                      <a:pt x="40" y="9"/>
                    </a:cubicBezTo>
                    <a:cubicBezTo>
                      <a:pt x="40" y="9"/>
                      <a:pt x="40" y="9"/>
                      <a:pt x="40" y="9"/>
                    </a:cubicBezTo>
                    <a:cubicBezTo>
                      <a:pt x="40" y="9"/>
                      <a:pt x="40" y="9"/>
                      <a:pt x="40" y="9"/>
                    </a:cubicBezTo>
                    <a:cubicBezTo>
                      <a:pt x="40" y="9"/>
                      <a:pt x="40" y="9"/>
                      <a:pt x="39" y="9"/>
                    </a:cubicBezTo>
                    <a:cubicBezTo>
                      <a:pt x="39" y="8"/>
                      <a:pt x="39" y="8"/>
                      <a:pt x="39" y="8"/>
                    </a:cubicBezTo>
                    <a:cubicBezTo>
                      <a:pt x="39" y="8"/>
                      <a:pt x="39" y="8"/>
                      <a:pt x="39" y="8"/>
                    </a:cubicBezTo>
                    <a:cubicBezTo>
                      <a:pt x="39" y="8"/>
                      <a:pt x="39" y="8"/>
                      <a:pt x="38" y="7"/>
                    </a:cubicBezTo>
                    <a:cubicBezTo>
                      <a:pt x="38" y="7"/>
                      <a:pt x="38" y="7"/>
                      <a:pt x="38" y="7"/>
                    </a:cubicBezTo>
                    <a:cubicBezTo>
                      <a:pt x="38" y="7"/>
                      <a:pt x="38" y="7"/>
                      <a:pt x="38" y="7"/>
                    </a:cubicBezTo>
                    <a:cubicBezTo>
                      <a:pt x="38" y="7"/>
                      <a:pt x="38" y="6"/>
                      <a:pt x="38" y="6"/>
                    </a:cubicBezTo>
                    <a:cubicBezTo>
                      <a:pt x="38" y="6"/>
                      <a:pt x="38" y="6"/>
                      <a:pt x="38" y="6"/>
                    </a:cubicBezTo>
                    <a:cubicBezTo>
                      <a:pt x="38" y="6"/>
                      <a:pt x="38" y="6"/>
                      <a:pt x="38" y="5"/>
                    </a:cubicBezTo>
                    <a:cubicBezTo>
                      <a:pt x="37" y="5"/>
                      <a:pt x="37" y="5"/>
                      <a:pt x="37" y="5"/>
                    </a:cubicBezTo>
                    <a:cubicBezTo>
                      <a:pt x="37" y="5"/>
                      <a:pt x="37" y="5"/>
                      <a:pt x="37" y="5"/>
                    </a:cubicBezTo>
                    <a:cubicBezTo>
                      <a:pt x="37" y="5"/>
                      <a:pt x="37" y="4"/>
                      <a:pt x="37" y="4"/>
                    </a:cubicBezTo>
                    <a:cubicBezTo>
                      <a:pt x="37" y="4"/>
                      <a:pt x="37" y="5"/>
                      <a:pt x="37" y="5"/>
                    </a:cubicBezTo>
                    <a:cubicBezTo>
                      <a:pt x="37" y="5"/>
                      <a:pt x="36" y="5"/>
                      <a:pt x="36" y="5"/>
                    </a:cubicBezTo>
                    <a:cubicBezTo>
                      <a:pt x="36" y="5"/>
                      <a:pt x="35" y="5"/>
                      <a:pt x="35" y="5"/>
                    </a:cubicBezTo>
                    <a:cubicBezTo>
                      <a:pt x="35" y="5"/>
                      <a:pt x="34" y="5"/>
                      <a:pt x="34" y="5"/>
                    </a:cubicBezTo>
                    <a:cubicBezTo>
                      <a:pt x="34" y="5"/>
                      <a:pt x="33" y="5"/>
                      <a:pt x="33" y="5"/>
                    </a:cubicBezTo>
                    <a:cubicBezTo>
                      <a:pt x="33" y="5"/>
                      <a:pt x="32" y="5"/>
                      <a:pt x="32" y="5"/>
                    </a:cubicBezTo>
                    <a:cubicBezTo>
                      <a:pt x="32" y="5"/>
                      <a:pt x="31" y="5"/>
                      <a:pt x="31" y="5"/>
                    </a:cubicBezTo>
                    <a:cubicBezTo>
                      <a:pt x="28" y="5"/>
                      <a:pt x="21" y="5"/>
                      <a:pt x="20" y="2"/>
                    </a:cubicBezTo>
                    <a:cubicBezTo>
                      <a:pt x="19" y="2"/>
                      <a:pt x="19" y="2"/>
                      <a:pt x="19" y="2"/>
                    </a:cubicBezTo>
                    <a:cubicBezTo>
                      <a:pt x="19" y="2"/>
                      <a:pt x="19" y="1"/>
                      <a:pt x="18" y="1"/>
                    </a:cubicBezTo>
                    <a:cubicBezTo>
                      <a:pt x="18" y="1"/>
                      <a:pt x="18" y="1"/>
                      <a:pt x="18" y="1"/>
                    </a:cubicBezTo>
                    <a:cubicBezTo>
                      <a:pt x="18" y="1"/>
                      <a:pt x="18" y="1"/>
                      <a:pt x="17" y="1"/>
                    </a:cubicBezTo>
                    <a:cubicBezTo>
                      <a:pt x="17" y="1"/>
                      <a:pt x="17" y="1"/>
                      <a:pt x="17" y="1"/>
                    </a:cubicBezTo>
                    <a:cubicBezTo>
                      <a:pt x="17" y="1"/>
                      <a:pt x="16" y="1"/>
                      <a:pt x="16" y="1"/>
                    </a:cubicBezTo>
                    <a:cubicBezTo>
                      <a:pt x="16" y="1"/>
                      <a:pt x="16" y="0"/>
                      <a:pt x="15" y="0"/>
                    </a:cubicBezTo>
                    <a:cubicBezTo>
                      <a:pt x="15" y="2"/>
                      <a:pt x="15" y="2"/>
                      <a:pt x="15" y="2"/>
                    </a:cubicBezTo>
                    <a:cubicBezTo>
                      <a:pt x="15" y="2"/>
                      <a:pt x="15" y="2"/>
                      <a:pt x="15" y="2"/>
                    </a:cubicBezTo>
                    <a:cubicBezTo>
                      <a:pt x="15" y="2"/>
                      <a:pt x="15" y="2"/>
                      <a:pt x="15" y="2"/>
                    </a:cubicBezTo>
                    <a:cubicBezTo>
                      <a:pt x="14" y="2"/>
                      <a:pt x="14" y="3"/>
                      <a:pt x="14" y="3"/>
                    </a:cubicBezTo>
                    <a:cubicBezTo>
                      <a:pt x="14" y="3"/>
                      <a:pt x="14" y="3"/>
                      <a:pt x="14" y="4"/>
                    </a:cubicBezTo>
                    <a:cubicBezTo>
                      <a:pt x="14" y="4"/>
                      <a:pt x="13" y="4"/>
                      <a:pt x="13" y="4"/>
                    </a:cubicBezTo>
                    <a:cubicBezTo>
                      <a:pt x="13" y="4"/>
                      <a:pt x="13" y="5"/>
                      <a:pt x="12" y="5"/>
                    </a:cubicBezTo>
                    <a:cubicBezTo>
                      <a:pt x="12" y="5"/>
                      <a:pt x="12" y="5"/>
                      <a:pt x="12" y="5"/>
                    </a:cubicBezTo>
                    <a:cubicBezTo>
                      <a:pt x="12" y="5"/>
                      <a:pt x="12" y="5"/>
                      <a:pt x="12" y="5"/>
                    </a:cubicBezTo>
                    <a:cubicBezTo>
                      <a:pt x="12" y="6"/>
                      <a:pt x="13" y="6"/>
                      <a:pt x="13" y="6"/>
                    </a:cubicBezTo>
                    <a:cubicBezTo>
                      <a:pt x="13" y="7"/>
                      <a:pt x="14" y="8"/>
                      <a:pt x="14" y="8"/>
                    </a:cubicBezTo>
                    <a:cubicBezTo>
                      <a:pt x="14" y="11"/>
                      <a:pt x="9" y="13"/>
                      <a:pt x="7" y="12"/>
                    </a:cubicBezTo>
                    <a:cubicBezTo>
                      <a:pt x="7" y="12"/>
                      <a:pt x="6" y="12"/>
                      <a:pt x="5" y="13"/>
                    </a:cubicBezTo>
                    <a:cubicBezTo>
                      <a:pt x="4" y="14"/>
                      <a:pt x="3" y="15"/>
                      <a:pt x="2" y="16"/>
                    </a:cubicBezTo>
                    <a:cubicBezTo>
                      <a:pt x="2" y="16"/>
                      <a:pt x="2" y="16"/>
                      <a:pt x="1" y="16"/>
                    </a:cubicBezTo>
                    <a:cubicBezTo>
                      <a:pt x="1" y="16"/>
                      <a:pt x="1" y="16"/>
                      <a:pt x="0" y="17"/>
                    </a:cubicBezTo>
                    <a:cubicBezTo>
                      <a:pt x="0" y="17"/>
                      <a:pt x="0" y="17"/>
                      <a:pt x="0" y="17"/>
                    </a:cubicBezTo>
                    <a:cubicBezTo>
                      <a:pt x="1" y="18"/>
                      <a:pt x="2" y="19"/>
                      <a:pt x="3" y="20"/>
                    </a:cubicBezTo>
                    <a:cubicBezTo>
                      <a:pt x="4" y="22"/>
                      <a:pt x="4" y="24"/>
                      <a:pt x="6" y="25"/>
                    </a:cubicBezTo>
                    <a:cubicBezTo>
                      <a:pt x="11" y="28"/>
                      <a:pt x="15" y="32"/>
                      <a:pt x="19" y="37"/>
                    </a:cubicBezTo>
                    <a:cubicBezTo>
                      <a:pt x="19" y="37"/>
                      <a:pt x="19" y="37"/>
                      <a:pt x="19" y="37"/>
                    </a:cubicBezTo>
                    <a:cubicBezTo>
                      <a:pt x="19" y="37"/>
                      <a:pt x="19" y="37"/>
                      <a:pt x="19" y="37"/>
                    </a:cubicBezTo>
                    <a:cubicBezTo>
                      <a:pt x="19" y="37"/>
                      <a:pt x="20" y="36"/>
                      <a:pt x="20" y="36"/>
                    </a:cubicBezTo>
                    <a:cubicBezTo>
                      <a:pt x="20" y="36"/>
                      <a:pt x="20" y="36"/>
                      <a:pt x="21" y="36"/>
                    </a:cubicBezTo>
                    <a:cubicBezTo>
                      <a:pt x="21" y="35"/>
                      <a:pt x="21" y="35"/>
                      <a:pt x="21" y="35"/>
                    </a:cubicBezTo>
                    <a:cubicBezTo>
                      <a:pt x="21" y="35"/>
                      <a:pt x="22" y="35"/>
                      <a:pt x="22" y="34"/>
                    </a:cubicBezTo>
                    <a:cubicBezTo>
                      <a:pt x="22" y="34"/>
                      <a:pt x="22" y="34"/>
                      <a:pt x="22" y="34"/>
                    </a:cubicBezTo>
                    <a:cubicBezTo>
                      <a:pt x="22" y="34"/>
                      <a:pt x="22" y="34"/>
                      <a:pt x="22" y="34"/>
                    </a:cubicBezTo>
                    <a:cubicBezTo>
                      <a:pt x="23" y="33"/>
                      <a:pt x="23" y="33"/>
                      <a:pt x="23" y="33"/>
                    </a:cubicBezTo>
                    <a:cubicBezTo>
                      <a:pt x="23" y="33"/>
                      <a:pt x="23" y="33"/>
                      <a:pt x="23" y="33"/>
                    </a:cubicBezTo>
                    <a:cubicBezTo>
                      <a:pt x="23" y="33"/>
                      <a:pt x="23" y="33"/>
                      <a:pt x="23" y="33"/>
                    </a:cubicBezTo>
                    <a:cubicBezTo>
                      <a:pt x="23" y="33"/>
                      <a:pt x="23" y="33"/>
                      <a:pt x="23" y="32"/>
                    </a:cubicBezTo>
                    <a:cubicBezTo>
                      <a:pt x="23" y="32"/>
                      <a:pt x="23" y="32"/>
                      <a:pt x="24" y="32"/>
                    </a:cubicBezTo>
                    <a:cubicBezTo>
                      <a:pt x="24" y="32"/>
                      <a:pt x="24" y="32"/>
                      <a:pt x="24" y="32"/>
                    </a:cubicBezTo>
                    <a:cubicBezTo>
                      <a:pt x="24" y="32"/>
                      <a:pt x="24" y="32"/>
                      <a:pt x="24" y="32"/>
                    </a:cubicBezTo>
                    <a:cubicBezTo>
                      <a:pt x="24" y="30"/>
                      <a:pt x="25" y="28"/>
                      <a:pt x="27" y="28"/>
                    </a:cubicBezTo>
                    <a:cubicBezTo>
                      <a:pt x="28" y="28"/>
                      <a:pt x="29" y="29"/>
                      <a:pt x="30" y="29"/>
                    </a:cubicBezTo>
                    <a:cubicBezTo>
                      <a:pt x="31" y="29"/>
                      <a:pt x="31" y="29"/>
                      <a:pt x="31" y="29"/>
                    </a:cubicBezTo>
                    <a:cubicBezTo>
                      <a:pt x="32" y="29"/>
                      <a:pt x="34" y="29"/>
                      <a:pt x="35" y="28"/>
                    </a:cubicBezTo>
                    <a:cubicBezTo>
                      <a:pt x="37" y="28"/>
                      <a:pt x="38" y="27"/>
                      <a:pt x="39" y="27"/>
                    </a:cubicBezTo>
                    <a:cubicBezTo>
                      <a:pt x="43" y="27"/>
                      <a:pt x="50" y="37"/>
                      <a:pt x="50" y="40"/>
                    </a:cubicBezTo>
                    <a:cubicBezTo>
                      <a:pt x="50" y="41"/>
                      <a:pt x="50" y="41"/>
                      <a:pt x="50" y="42"/>
                    </a:cubicBezTo>
                    <a:cubicBezTo>
                      <a:pt x="50" y="42"/>
                      <a:pt x="50" y="42"/>
                      <a:pt x="50" y="42"/>
                    </a:cubicBezTo>
                    <a:cubicBezTo>
                      <a:pt x="51" y="43"/>
                      <a:pt x="51" y="43"/>
                      <a:pt x="51" y="43"/>
                    </a:cubicBezTo>
                    <a:cubicBezTo>
                      <a:pt x="51" y="43"/>
                      <a:pt x="51" y="44"/>
                      <a:pt x="51" y="44"/>
                    </a:cubicBezTo>
                    <a:cubicBezTo>
                      <a:pt x="51" y="44"/>
                      <a:pt x="51" y="44"/>
                      <a:pt x="51" y="45"/>
                    </a:cubicBezTo>
                    <a:cubicBezTo>
                      <a:pt x="51" y="45"/>
                      <a:pt x="51" y="45"/>
                      <a:pt x="51" y="45"/>
                    </a:cubicBezTo>
                    <a:cubicBezTo>
                      <a:pt x="51" y="45"/>
                      <a:pt x="51" y="45"/>
                      <a:pt x="51" y="46"/>
                    </a:cubicBezTo>
                    <a:cubicBezTo>
                      <a:pt x="51" y="46"/>
                      <a:pt x="51" y="46"/>
                      <a:pt x="51" y="46"/>
                    </a:cubicBezTo>
                    <a:cubicBezTo>
                      <a:pt x="52" y="45"/>
                      <a:pt x="53" y="45"/>
                      <a:pt x="54"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56" name="Freeform 1403"/>
              <p:cNvSpPr>
                <a:spLocks/>
              </p:cNvSpPr>
              <p:nvPr/>
            </p:nvSpPr>
            <p:spPr bwMode="auto">
              <a:xfrm>
                <a:off x="1524" y="2838"/>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57" name="Freeform 1404"/>
              <p:cNvSpPr>
                <a:spLocks/>
              </p:cNvSpPr>
              <p:nvPr/>
            </p:nvSpPr>
            <p:spPr bwMode="auto">
              <a:xfrm>
                <a:off x="1521" y="2837"/>
                <a:ext cx="0" cy="2"/>
              </a:xfrm>
              <a:custGeom>
                <a:avLst/>
                <a:gdLst>
                  <a:gd name="T0" fmla="*/ 1 h 2"/>
                  <a:gd name="T1" fmla="*/ 1 h 2"/>
                  <a:gd name="T2" fmla="*/ 2 h 2"/>
                  <a:gd name="T3" fmla="*/ 2 h 2"/>
                  <a:gd name="T4" fmla="*/ 0 h 2"/>
                  <a:gd name="T5" fmla="*/ 0 h 2"/>
                  <a:gd name="T6" fmla="*/ 1 h 2"/>
                </a:gdLst>
                <a:ahLst/>
                <a:cxnLst>
                  <a:cxn ang="0">
                    <a:pos x="0" y="T0"/>
                  </a:cxn>
                  <a:cxn ang="0">
                    <a:pos x="0" y="T1"/>
                  </a:cxn>
                  <a:cxn ang="0">
                    <a:pos x="0" y="T2"/>
                  </a:cxn>
                  <a:cxn ang="0">
                    <a:pos x="0" y="T3"/>
                  </a:cxn>
                  <a:cxn ang="0">
                    <a:pos x="0" y="T4"/>
                  </a:cxn>
                  <a:cxn ang="0">
                    <a:pos x="0" y="T5"/>
                  </a:cxn>
                  <a:cxn ang="0">
                    <a:pos x="0" y="T6"/>
                  </a:cxn>
                </a:cxnLst>
                <a:rect l="0" t="0" r="r" b="b"/>
                <a:pathLst>
                  <a:path h="2">
                    <a:moveTo>
                      <a:pt x="0" y="1"/>
                    </a:moveTo>
                    <a:cubicBezTo>
                      <a:pt x="0" y="1"/>
                      <a:pt x="0" y="1"/>
                      <a:pt x="0" y="1"/>
                    </a:cubicBezTo>
                    <a:cubicBezTo>
                      <a:pt x="0" y="1"/>
                      <a:pt x="0" y="2"/>
                      <a:pt x="0" y="2"/>
                    </a:cubicBezTo>
                    <a:cubicBezTo>
                      <a:pt x="0" y="2"/>
                      <a:pt x="0" y="2"/>
                      <a:pt x="0" y="2"/>
                    </a:cubicBez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58" name="Freeform 1405"/>
              <p:cNvSpPr>
                <a:spLocks/>
              </p:cNvSpPr>
              <p:nvPr/>
            </p:nvSpPr>
            <p:spPr bwMode="auto">
              <a:xfrm>
                <a:off x="1538" y="2842"/>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59" name="Freeform 1406"/>
              <p:cNvSpPr>
                <a:spLocks/>
              </p:cNvSpPr>
              <p:nvPr/>
            </p:nvSpPr>
            <p:spPr bwMode="auto">
              <a:xfrm>
                <a:off x="1540" y="2842"/>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60" name="Freeform 1407"/>
              <p:cNvSpPr>
                <a:spLocks/>
              </p:cNvSpPr>
              <p:nvPr/>
            </p:nvSpPr>
            <p:spPr bwMode="auto">
              <a:xfrm>
                <a:off x="1522" y="283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61" name="Freeform 1408"/>
              <p:cNvSpPr>
                <a:spLocks/>
              </p:cNvSpPr>
              <p:nvPr/>
            </p:nvSpPr>
            <p:spPr bwMode="auto">
              <a:xfrm>
                <a:off x="1541" y="2842"/>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62" name="Freeform 1409"/>
              <p:cNvSpPr>
                <a:spLocks/>
              </p:cNvSpPr>
              <p:nvPr/>
            </p:nvSpPr>
            <p:spPr bwMode="auto">
              <a:xfrm>
                <a:off x="1523" y="283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63" name="Freeform 1410"/>
              <p:cNvSpPr>
                <a:spLocks/>
              </p:cNvSpPr>
              <p:nvPr/>
            </p:nvSpPr>
            <p:spPr bwMode="auto">
              <a:xfrm>
                <a:off x="1507" y="2852"/>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0"/>
                      <a:pt x="1" y="0"/>
                      <a:pt x="1" y="0"/>
                    </a:cubicBezTo>
                    <a:cubicBezTo>
                      <a:pt x="1"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64" name="Freeform 1411"/>
              <p:cNvSpPr>
                <a:spLocks/>
              </p:cNvSpPr>
              <p:nvPr/>
            </p:nvSpPr>
            <p:spPr bwMode="auto">
              <a:xfrm>
                <a:off x="1520" y="2839"/>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65" name="Freeform 1412"/>
              <p:cNvSpPr>
                <a:spLocks/>
              </p:cNvSpPr>
              <p:nvPr/>
            </p:nvSpPr>
            <p:spPr bwMode="auto">
              <a:xfrm>
                <a:off x="1519" y="284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66" name="Oval 1413"/>
              <p:cNvSpPr>
                <a:spLocks noChangeArrowheads="1"/>
              </p:cNvSpPr>
              <p:nvPr/>
            </p:nvSpPr>
            <p:spPr bwMode="auto">
              <a:xfrm>
                <a:off x="1519" y="2842"/>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67" name="Freeform 1414"/>
              <p:cNvSpPr>
                <a:spLocks/>
              </p:cNvSpPr>
              <p:nvPr/>
            </p:nvSpPr>
            <p:spPr bwMode="auto">
              <a:xfrm>
                <a:off x="1521" y="283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68" name="Freeform 1415"/>
              <p:cNvSpPr>
                <a:spLocks/>
              </p:cNvSpPr>
              <p:nvPr/>
            </p:nvSpPr>
            <p:spPr bwMode="auto">
              <a:xfrm>
                <a:off x="1578" y="287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69" name="Freeform 1416"/>
              <p:cNvSpPr>
                <a:spLocks/>
              </p:cNvSpPr>
              <p:nvPr/>
            </p:nvSpPr>
            <p:spPr bwMode="auto">
              <a:xfrm>
                <a:off x="1578" y="286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70" name="Freeform 1417"/>
              <p:cNvSpPr>
                <a:spLocks/>
              </p:cNvSpPr>
              <p:nvPr/>
            </p:nvSpPr>
            <p:spPr bwMode="auto">
              <a:xfrm>
                <a:off x="1578" y="2865"/>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71" name="Freeform 1418"/>
              <p:cNvSpPr>
                <a:spLocks/>
              </p:cNvSpPr>
              <p:nvPr/>
            </p:nvSpPr>
            <p:spPr bwMode="auto">
              <a:xfrm>
                <a:off x="1578" y="2868"/>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72" name="Freeform 1419"/>
              <p:cNvSpPr>
                <a:spLocks/>
              </p:cNvSpPr>
              <p:nvPr/>
            </p:nvSpPr>
            <p:spPr bwMode="auto">
              <a:xfrm>
                <a:off x="1578" y="2869"/>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73" name="Freeform 1420"/>
              <p:cNvSpPr>
                <a:spLocks/>
              </p:cNvSpPr>
              <p:nvPr/>
            </p:nvSpPr>
            <p:spPr bwMode="auto">
              <a:xfrm>
                <a:off x="1578" y="2863"/>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74" name="Freeform 1421"/>
              <p:cNvSpPr>
                <a:spLocks/>
              </p:cNvSpPr>
              <p:nvPr/>
            </p:nvSpPr>
            <p:spPr bwMode="auto">
              <a:xfrm>
                <a:off x="1579" y="287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75" name="Freeform 1422"/>
              <p:cNvSpPr>
                <a:spLocks/>
              </p:cNvSpPr>
              <p:nvPr/>
            </p:nvSpPr>
            <p:spPr bwMode="auto">
              <a:xfrm>
                <a:off x="1577" y="2889"/>
                <a:ext cx="2" cy="2"/>
              </a:xfrm>
              <a:custGeom>
                <a:avLst/>
                <a:gdLst>
                  <a:gd name="T0" fmla="*/ 1 w 2"/>
                  <a:gd name="T1" fmla="*/ 1 h 2"/>
                  <a:gd name="T2" fmla="*/ 2 w 2"/>
                  <a:gd name="T3" fmla="*/ 0 h 2"/>
                  <a:gd name="T4" fmla="*/ 1 w 2"/>
                  <a:gd name="T5" fmla="*/ 1 h 2"/>
                  <a:gd name="T6" fmla="*/ 0 w 2"/>
                  <a:gd name="T7" fmla="*/ 2 h 2"/>
                  <a:gd name="T8" fmla="*/ 0 w 2"/>
                  <a:gd name="T9" fmla="*/ 2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1" y="0"/>
                      <a:pt x="2" y="0"/>
                      <a:pt x="2" y="0"/>
                    </a:cubicBezTo>
                    <a:cubicBezTo>
                      <a:pt x="2" y="0"/>
                      <a:pt x="1" y="0"/>
                      <a:pt x="1" y="1"/>
                    </a:cubicBezTo>
                    <a:cubicBezTo>
                      <a:pt x="1" y="1"/>
                      <a:pt x="0" y="1"/>
                      <a:pt x="0" y="2"/>
                    </a:cubicBezTo>
                    <a:cubicBezTo>
                      <a:pt x="0" y="2"/>
                      <a:pt x="0" y="2"/>
                      <a:pt x="0" y="2"/>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76" name="Freeform 1423"/>
              <p:cNvSpPr>
                <a:spLocks/>
              </p:cNvSpPr>
              <p:nvPr/>
            </p:nvSpPr>
            <p:spPr bwMode="auto">
              <a:xfrm>
                <a:off x="1545" y="2884"/>
                <a:ext cx="41" cy="39"/>
              </a:xfrm>
              <a:custGeom>
                <a:avLst/>
                <a:gdLst>
                  <a:gd name="T0" fmla="*/ 30 w 43"/>
                  <a:gd name="T1" fmla="*/ 10 h 41"/>
                  <a:gd name="T2" fmla="*/ 29 w 43"/>
                  <a:gd name="T3" fmla="*/ 12 h 41"/>
                  <a:gd name="T4" fmla="*/ 25 w 43"/>
                  <a:gd name="T5" fmla="*/ 14 h 41"/>
                  <a:gd name="T6" fmla="*/ 21 w 43"/>
                  <a:gd name="T7" fmla="*/ 12 h 41"/>
                  <a:gd name="T8" fmla="*/ 20 w 43"/>
                  <a:gd name="T9" fmla="*/ 7 h 41"/>
                  <a:gd name="T10" fmla="*/ 18 w 43"/>
                  <a:gd name="T11" fmla="*/ 0 h 41"/>
                  <a:gd name="T12" fmla="*/ 17 w 43"/>
                  <a:gd name="T13" fmla="*/ 0 h 41"/>
                  <a:gd name="T14" fmla="*/ 16 w 43"/>
                  <a:gd name="T15" fmla="*/ 0 h 41"/>
                  <a:gd name="T16" fmla="*/ 15 w 43"/>
                  <a:gd name="T17" fmla="*/ 0 h 41"/>
                  <a:gd name="T18" fmla="*/ 15 w 43"/>
                  <a:gd name="T19" fmla="*/ 0 h 41"/>
                  <a:gd name="T20" fmla="*/ 14 w 43"/>
                  <a:gd name="T21" fmla="*/ 0 h 41"/>
                  <a:gd name="T22" fmla="*/ 13 w 43"/>
                  <a:gd name="T23" fmla="*/ 0 h 41"/>
                  <a:gd name="T24" fmla="*/ 12 w 43"/>
                  <a:gd name="T25" fmla="*/ 1 h 41"/>
                  <a:gd name="T26" fmla="*/ 12 w 43"/>
                  <a:gd name="T27" fmla="*/ 3 h 41"/>
                  <a:gd name="T28" fmla="*/ 11 w 43"/>
                  <a:gd name="T29" fmla="*/ 4 h 41"/>
                  <a:gd name="T30" fmla="*/ 11 w 43"/>
                  <a:gd name="T31" fmla="*/ 5 h 41"/>
                  <a:gd name="T32" fmla="*/ 7 w 43"/>
                  <a:gd name="T33" fmla="*/ 10 h 41"/>
                  <a:gd name="T34" fmla="*/ 4 w 43"/>
                  <a:gd name="T35" fmla="*/ 12 h 41"/>
                  <a:gd name="T36" fmla="*/ 1 w 43"/>
                  <a:gd name="T37" fmla="*/ 14 h 41"/>
                  <a:gd name="T38" fmla="*/ 1 w 43"/>
                  <a:gd name="T39" fmla="*/ 14 h 41"/>
                  <a:gd name="T40" fmla="*/ 1 w 43"/>
                  <a:gd name="T41" fmla="*/ 14 h 41"/>
                  <a:gd name="T42" fmla="*/ 1 w 43"/>
                  <a:gd name="T43" fmla="*/ 14 h 41"/>
                  <a:gd name="T44" fmla="*/ 1 w 43"/>
                  <a:gd name="T45" fmla="*/ 14 h 41"/>
                  <a:gd name="T46" fmla="*/ 0 w 43"/>
                  <a:gd name="T47" fmla="*/ 15 h 41"/>
                  <a:gd name="T48" fmla="*/ 13 w 43"/>
                  <a:gd name="T49" fmla="*/ 24 h 41"/>
                  <a:gd name="T50" fmla="*/ 39 w 43"/>
                  <a:gd name="T51" fmla="*/ 40 h 41"/>
                  <a:gd name="T52" fmla="*/ 40 w 43"/>
                  <a:gd name="T53" fmla="*/ 41 h 41"/>
                  <a:gd name="T54" fmla="*/ 40 w 43"/>
                  <a:gd name="T55" fmla="*/ 40 h 41"/>
                  <a:gd name="T56" fmla="*/ 40 w 43"/>
                  <a:gd name="T57" fmla="*/ 39 h 41"/>
                  <a:gd name="T58" fmla="*/ 40 w 43"/>
                  <a:gd name="T59" fmla="*/ 38 h 41"/>
                  <a:gd name="T60" fmla="*/ 41 w 43"/>
                  <a:gd name="T61" fmla="*/ 38 h 41"/>
                  <a:gd name="T62" fmla="*/ 41 w 43"/>
                  <a:gd name="T63" fmla="*/ 37 h 41"/>
                  <a:gd name="T64" fmla="*/ 41 w 43"/>
                  <a:gd name="T65" fmla="*/ 36 h 41"/>
                  <a:gd name="T66" fmla="*/ 42 w 43"/>
                  <a:gd name="T67" fmla="*/ 35 h 41"/>
                  <a:gd name="T68" fmla="*/ 43 w 43"/>
                  <a:gd name="T69" fmla="*/ 32 h 41"/>
                  <a:gd name="T70" fmla="*/ 37 w 43"/>
                  <a:gd name="T71" fmla="*/ 27 h 41"/>
                  <a:gd name="T72" fmla="*/ 35 w 43"/>
                  <a:gd name="T73" fmla="*/ 25 h 41"/>
                  <a:gd name="T74" fmla="*/ 32 w 43"/>
                  <a:gd name="T75" fmla="*/ 24 h 41"/>
                  <a:gd name="T76" fmla="*/ 30 w 43"/>
                  <a:gd name="T77" fmla="*/ 22 h 41"/>
                  <a:gd name="T78" fmla="*/ 30 w 43"/>
                  <a:gd name="T79" fmla="*/ 21 h 41"/>
                  <a:gd name="T80" fmla="*/ 31 w 43"/>
                  <a:gd name="T81" fmla="*/ 19 h 41"/>
                  <a:gd name="T82" fmla="*/ 31 w 43"/>
                  <a:gd name="T83" fmla="*/ 12 h 41"/>
                  <a:gd name="T84" fmla="*/ 31 w 43"/>
                  <a:gd name="T85" fmla="*/ 10 h 41"/>
                  <a:gd name="T86" fmla="*/ 30 w 43"/>
                  <a:gd name="T87" fmla="*/ 1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 h="41">
                    <a:moveTo>
                      <a:pt x="30" y="10"/>
                    </a:moveTo>
                    <a:cubicBezTo>
                      <a:pt x="30" y="10"/>
                      <a:pt x="29" y="11"/>
                      <a:pt x="29" y="12"/>
                    </a:cubicBezTo>
                    <a:cubicBezTo>
                      <a:pt x="28" y="13"/>
                      <a:pt x="27" y="14"/>
                      <a:pt x="25" y="14"/>
                    </a:cubicBezTo>
                    <a:cubicBezTo>
                      <a:pt x="24" y="14"/>
                      <a:pt x="22" y="13"/>
                      <a:pt x="21" y="12"/>
                    </a:cubicBezTo>
                    <a:cubicBezTo>
                      <a:pt x="20" y="11"/>
                      <a:pt x="19" y="9"/>
                      <a:pt x="20" y="7"/>
                    </a:cubicBezTo>
                    <a:cubicBezTo>
                      <a:pt x="20" y="4"/>
                      <a:pt x="19" y="1"/>
                      <a:pt x="18" y="0"/>
                    </a:cubicBezTo>
                    <a:cubicBezTo>
                      <a:pt x="18" y="0"/>
                      <a:pt x="17" y="0"/>
                      <a:pt x="17" y="0"/>
                    </a:cubicBezTo>
                    <a:cubicBezTo>
                      <a:pt x="17" y="0"/>
                      <a:pt x="16" y="0"/>
                      <a:pt x="16" y="0"/>
                    </a:cubicBezTo>
                    <a:cubicBezTo>
                      <a:pt x="16" y="0"/>
                      <a:pt x="16" y="0"/>
                      <a:pt x="15" y="0"/>
                    </a:cubicBezTo>
                    <a:cubicBezTo>
                      <a:pt x="15" y="0"/>
                      <a:pt x="15" y="0"/>
                      <a:pt x="15" y="0"/>
                    </a:cubicBezTo>
                    <a:cubicBezTo>
                      <a:pt x="14" y="0"/>
                      <a:pt x="14" y="0"/>
                      <a:pt x="14" y="0"/>
                    </a:cubicBezTo>
                    <a:cubicBezTo>
                      <a:pt x="13" y="0"/>
                      <a:pt x="13" y="0"/>
                      <a:pt x="13" y="0"/>
                    </a:cubicBezTo>
                    <a:cubicBezTo>
                      <a:pt x="13" y="0"/>
                      <a:pt x="12" y="1"/>
                      <a:pt x="12" y="1"/>
                    </a:cubicBezTo>
                    <a:cubicBezTo>
                      <a:pt x="12" y="2"/>
                      <a:pt x="12" y="3"/>
                      <a:pt x="12" y="3"/>
                    </a:cubicBezTo>
                    <a:cubicBezTo>
                      <a:pt x="12" y="4"/>
                      <a:pt x="11" y="4"/>
                      <a:pt x="11" y="4"/>
                    </a:cubicBezTo>
                    <a:cubicBezTo>
                      <a:pt x="11" y="4"/>
                      <a:pt x="11" y="5"/>
                      <a:pt x="11" y="5"/>
                    </a:cubicBezTo>
                    <a:cubicBezTo>
                      <a:pt x="11" y="7"/>
                      <a:pt x="9" y="8"/>
                      <a:pt x="7" y="10"/>
                    </a:cubicBezTo>
                    <a:cubicBezTo>
                      <a:pt x="6" y="11"/>
                      <a:pt x="5" y="11"/>
                      <a:pt x="4" y="12"/>
                    </a:cubicBezTo>
                    <a:cubicBezTo>
                      <a:pt x="3" y="13"/>
                      <a:pt x="2" y="13"/>
                      <a:pt x="1" y="14"/>
                    </a:cubicBezTo>
                    <a:cubicBezTo>
                      <a:pt x="1" y="14"/>
                      <a:pt x="1" y="14"/>
                      <a:pt x="1" y="14"/>
                    </a:cubicBezTo>
                    <a:cubicBezTo>
                      <a:pt x="1" y="14"/>
                      <a:pt x="1" y="14"/>
                      <a:pt x="1" y="14"/>
                    </a:cubicBezTo>
                    <a:cubicBezTo>
                      <a:pt x="1" y="14"/>
                      <a:pt x="1" y="14"/>
                      <a:pt x="1" y="14"/>
                    </a:cubicBezTo>
                    <a:cubicBezTo>
                      <a:pt x="1" y="14"/>
                      <a:pt x="1" y="14"/>
                      <a:pt x="1" y="14"/>
                    </a:cubicBezTo>
                    <a:cubicBezTo>
                      <a:pt x="1" y="15"/>
                      <a:pt x="0" y="15"/>
                      <a:pt x="0" y="15"/>
                    </a:cubicBezTo>
                    <a:cubicBezTo>
                      <a:pt x="5" y="18"/>
                      <a:pt x="9" y="21"/>
                      <a:pt x="13" y="24"/>
                    </a:cubicBezTo>
                    <a:cubicBezTo>
                      <a:pt x="22" y="31"/>
                      <a:pt x="34" y="38"/>
                      <a:pt x="39" y="40"/>
                    </a:cubicBezTo>
                    <a:cubicBezTo>
                      <a:pt x="39" y="40"/>
                      <a:pt x="40" y="40"/>
                      <a:pt x="40" y="41"/>
                    </a:cubicBezTo>
                    <a:cubicBezTo>
                      <a:pt x="40" y="40"/>
                      <a:pt x="40" y="40"/>
                      <a:pt x="40" y="40"/>
                    </a:cubicBezTo>
                    <a:cubicBezTo>
                      <a:pt x="40" y="40"/>
                      <a:pt x="40" y="40"/>
                      <a:pt x="40" y="39"/>
                    </a:cubicBezTo>
                    <a:cubicBezTo>
                      <a:pt x="40" y="39"/>
                      <a:pt x="40" y="39"/>
                      <a:pt x="40" y="38"/>
                    </a:cubicBezTo>
                    <a:cubicBezTo>
                      <a:pt x="41" y="38"/>
                      <a:pt x="41" y="38"/>
                      <a:pt x="41" y="38"/>
                    </a:cubicBezTo>
                    <a:cubicBezTo>
                      <a:pt x="41" y="37"/>
                      <a:pt x="41" y="37"/>
                      <a:pt x="41" y="37"/>
                    </a:cubicBezTo>
                    <a:cubicBezTo>
                      <a:pt x="41" y="37"/>
                      <a:pt x="41" y="36"/>
                      <a:pt x="41" y="36"/>
                    </a:cubicBezTo>
                    <a:cubicBezTo>
                      <a:pt x="41" y="36"/>
                      <a:pt x="41" y="36"/>
                      <a:pt x="42" y="35"/>
                    </a:cubicBezTo>
                    <a:cubicBezTo>
                      <a:pt x="42" y="34"/>
                      <a:pt x="42" y="33"/>
                      <a:pt x="43" y="32"/>
                    </a:cubicBezTo>
                    <a:cubicBezTo>
                      <a:pt x="43" y="30"/>
                      <a:pt x="39" y="28"/>
                      <a:pt x="37" y="27"/>
                    </a:cubicBezTo>
                    <a:cubicBezTo>
                      <a:pt x="36" y="26"/>
                      <a:pt x="35" y="26"/>
                      <a:pt x="35" y="25"/>
                    </a:cubicBezTo>
                    <a:cubicBezTo>
                      <a:pt x="34" y="25"/>
                      <a:pt x="33" y="24"/>
                      <a:pt x="32" y="24"/>
                    </a:cubicBezTo>
                    <a:cubicBezTo>
                      <a:pt x="31" y="23"/>
                      <a:pt x="30" y="23"/>
                      <a:pt x="30" y="22"/>
                    </a:cubicBezTo>
                    <a:cubicBezTo>
                      <a:pt x="30" y="22"/>
                      <a:pt x="30" y="22"/>
                      <a:pt x="30" y="21"/>
                    </a:cubicBezTo>
                    <a:cubicBezTo>
                      <a:pt x="29" y="20"/>
                      <a:pt x="31" y="19"/>
                      <a:pt x="31" y="19"/>
                    </a:cubicBezTo>
                    <a:cubicBezTo>
                      <a:pt x="31" y="18"/>
                      <a:pt x="32" y="17"/>
                      <a:pt x="31" y="12"/>
                    </a:cubicBezTo>
                    <a:cubicBezTo>
                      <a:pt x="31" y="12"/>
                      <a:pt x="31" y="11"/>
                      <a:pt x="31" y="10"/>
                    </a:cubicBezTo>
                    <a:cubicBezTo>
                      <a:pt x="31" y="10"/>
                      <a:pt x="31" y="10"/>
                      <a:pt x="3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77" name="Freeform 1424"/>
              <p:cNvSpPr>
                <a:spLocks/>
              </p:cNvSpPr>
              <p:nvPr/>
            </p:nvSpPr>
            <p:spPr bwMode="auto">
              <a:xfrm>
                <a:off x="1584" y="2920"/>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78" name="Freeform 1425"/>
              <p:cNvSpPr>
                <a:spLocks/>
              </p:cNvSpPr>
              <p:nvPr/>
            </p:nvSpPr>
            <p:spPr bwMode="auto">
              <a:xfrm>
                <a:off x="1585" y="2918"/>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79" name="Freeform 1426"/>
              <p:cNvSpPr>
                <a:spLocks/>
              </p:cNvSpPr>
              <p:nvPr/>
            </p:nvSpPr>
            <p:spPr bwMode="auto">
              <a:xfrm>
                <a:off x="1584" y="2921"/>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80" name="Freeform 1427"/>
              <p:cNvSpPr>
                <a:spLocks/>
              </p:cNvSpPr>
              <p:nvPr/>
            </p:nvSpPr>
            <p:spPr bwMode="auto">
              <a:xfrm>
                <a:off x="1562" y="288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81" name="Freeform 1428"/>
              <p:cNvSpPr>
                <a:spLocks/>
              </p:cNvSpPr>
              <p:nvPr/>
            </p:nvSpPr>
            <p:spPr bwMode="auto">
              <a:xfrm>
                <a:off x="1565" y="2895"/>
                <a:ext cx="8" cy="3"/>
              </a:xfrm>
              <a:custGeom>
                <a:avLst/>
                <a:gdLst>
                  <a:gd name="T0" fmla="*/ 8 w 8"/>
                  <a:gd name="T1" fmla="*/ 0 h 3"/>
                  <a:gd name="T2" fmla="*/ 0 w 8"/>
                  <a:gd name="T3" fmla="*/ 0 h 3"/>
                  <a:gd name="T4" fmla="*/ 4 w 8"/>
                  <a:gd name="T5" fmla="*/ 2 h 3"/>
                  <a:gd name="T6" fmla="*/ 8 w 8"/>
                  <a:gd name="T7" fmla="*/ 0 h 3"/>
                </a:gdLst>
                <a:ahLst/>
                <a:cxnLst>
                  <a:cxn ang="0">
                    <a:pos x="T0" y="T1"/>
                  </a:cxn>
                  <a:cxn ang="0">
                    <a:pos x="T2" y="T3"/>
                  </a:cxn>
                  <a:cxn ang="0">
                    <a:pos x="T4" y="T5"/>
                  </a:cxn>
                  <a:cxn ang="0">
                    <a:pos x="T6" y="T7"/>
                  </a:cxn>
                </a:cxnLst>
                <a:rect l="0" t="0" r="r" b="b"/>
                <a:pathLst>
                  <a:path w="8" h="3">
                    <a:moveTo>
                      <a:pt x="8" y="0"/>
                    </a:moveTo>
                    <a:cubicBezTo>
                      <a:pt x="6" y="3"/>
                      <a:pt x="2" y="2"/>
                      <a:pt x="0" y="0"/>
                    </a:cubicBezTo>
                    <a:cubicBezTo>
                      <a:pt x="1" y="1"/>
                      <a:pt x="3" y="2"/>
                      <a:pt x="4" y="2"/>
                    </a:cubicBezTo>
                    <a:cubicBezTo>
                      <a:pt x="6" y="2"/>
                      <a:pt x="7" y="1"/>
                      <a:pt x="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82" name="Freeform 1429"/>
              <p:cNvSpPr>
                <a:spLocks/>
              </p:cNvSpPr>
              <p:nvPr/>
            </p:nvSpPr>
            <p:spPr bwMode="auto">
              <a:xfrm>
                <a:off x="1559" y="288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grpSp>
        <p:grpSp>
          <p:nvGrpSpPr>
            <p:cNvPr id="60" name="Group 1631"/>
            <p:cNvGrpSpPr>
              <a:grpSpLocks/>
            </p:cNvGrpSpPr>
            <p:nvPr/>
          </p:nvGrpSpPr>
          <p:grpSpPr bwMode="auto">
            <a:xfrm>
              <a:off x="1486" y="2617"/>
              <a:ext cx="558" cy="408"/>
              <a:chOff x="1486" y="2617"/>
              <a:chExt cx="558" cy="408"/>
            </a:xfrm>
            <a:grpFill/>
          </p:grpSpPr>
          <p:sp>
            <p:nvSpPr>
              <p:cNvPr id="283" name="Freeform 1431"/>
              <p:cNvSpPr>
                <a:spLocks/>
              </p:cNvSpPr>
              <p:nvPr/>
            </p:nvSpPr>
            <p:spPr bwMode="auto">
              <a:xfrm>
                <a:off x="1560" y="288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84" name="Freeform 1432"/>
              <p:cNvSpPr>
                <a:spLocks/>
              </p:cNvSpPr>
              <p:nvPr/>
            </p:nvSpPr>
            <p:spPr bwMode="auto">
              <a:xfrm>
                <a:off x="1557" y="2884"/>
                <a:ext cx="1" cy="1"/>
              </a:xfrm>
              <a:custGeom>
                <a:avLst/>
                <a:gdLst>
                  <a:gd name="T0" fmla="*/ 0 w 1"/>
                  <a:gd name="T1" fmla="*/ 1 h 1"/>
                  <a:gd name="T2" fmla="*/ 0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0" y="1"/>
                    </a:cubicBezTo>
                    <a:cubicBezTo>
                      <a:pt x="0" y="1"/>
                      <a:pt x="1"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85" name="Freeform 1433"/>
              <p:cNvSpPr>
                <a:spLocks/>
              </p:cNvSpPr>
              <p:nvPr/>
            </p:nvSpPr>
            <p:spPr bwMode="auto">
              <a:xfrm>
                <a:off x="1526" y="2867"/>
                <a:ext cx="27" cy="29"/>
              </a:xfrm>
              <a:custGeom>
                <a:avLst/>
                <a:gdLst>
                  <a:gd name="T0" fmla="*/ 27 w 28"/>
                  <a:gd name="T1" fmla="*/ 15 h 31"/>
                  <a:gd name="T2" fmla="*/ 26 w 28"/>
                  <a:gd name="T3" fmla="*/ 9 h 31"/>
                  <a:gd name="T4" fmla="*/ 19 w 28"/>
                  <a:gd name="T5" fmla="*/ 0 h 31"/>
                  <a:gd name="T6" fmla="*/ 16 w 28"/>
                  <a:gd name="T7" fmla="*/ 1 h 31"/>
                  <a:gd name="T8" fmla="*/ 11 w 28"/>
                  <a:gd name="T9" fmla="*/ 2 h 31"/>
                  <a:gd name="T10" fmla="*/ 9 w 28"/>
                  <a:gd name="T11" fmla="*/ 2 h 31"/>
                  <a:gd name="T12" fmla="*/ 8 w 28"/>
                  <a:gd name="T13" fmla="*/ 1 h 31"/>
                  <a:gd name="T14" fmla="*/ 7 w 28"/>
                  <a:gd name="T15" fmla="*/ 2 h 31"/>
                  <a:gd name="T16" fmla="*/ 7 w 28"/>
                  <a:gd name="T17" fmla="*/ 2 h 31"/>
                  <a:gd name="T18" fmla="*/ 7 w 28"/>
                  <a:gd name="T19" fmla="*/ 3 h 31"/>
                  <a:gd name="T20" fmla="*/ 7 w 28"/>
                  <a:gd name="T21" fmla="*/ 3 h 31"/>
                  <a:gd name="T22" fmla="*/ 6 w 28"/>
                  <a:gd name="T23" fmla="*/ 4 h 31"/>
                  <a:gd name="T24" fmla="*/ 6 w 28"/>
                  <a:gd name="T25" fmla="*/ 5 h 31"/>
                  <a:gd name="T26" fmla="*/ 6 w 28"/>
                  <a:gd name="T27" fmla="*/ 5 h 31"/>
                  <a:gd name="T28" fmla="*/ 5 w 28"/>
                  <a:gd name="T29" fmla="*/ 6 h 31"/>
                  <a:gd name="T30" fmla="*/ 4 w 28"/>
                  <a:gd name="T31" fmla="*/ 6 h 31"/>
                  <a:gd name="T32" fmla="*/ 4 w 28"/>
                  <a:gd name="T33" fmla="*/ 7 h 31"/>
                  <a:gd name="T34" fmla="*/ 3 w 28"/>
                  <a:gd name="T35" fmla="*/ 8 h 31"/>
                  <a:gd name="T36" fmla="*/ 2 w 28"/>
                  <a:gd name="T37" fmla="*/ 8 h 31"/>
                  <a:gd name="T38" fmla="*/ 2 w 28"/>
                  <a:gd name="T39" fmla="*/ 9 h 31"/>
                  <a:gd name="T40" fmla="*/ 1 w 28"/>
                  <a:gd name="T41" fmla="*/ 10 h 31"/>
                  <a:gd name="T42" fmla="*/ 0 w 28"/>
                  <a:gd name="T43" fmla="*/ 10 h 31"/>
                  <a:gd name="T44" fmla="*/ 1 w 28"/>
                  <a:gd name="T45" fmla="*/ 13 h 31"/>
                  <a:gd name="T46" fmla="*/ 9 w 28"/>
                  <a:gd name="T47" fmla="*/ 26 h 31"/>
                  <a:gd name="T48" fmla="*/ 10 w 28"/>
                  <a:gd name="T49" fmla="*/ 26 h 31"/>
                  <a:gd name="T50" fmla="*/ 17 w 28"/>
                  <a:gd name="T51" fmla="*/ 31 h 31"/>
                  <a:gd name="T52" fmla="*/ 17 w 28"/>
                  <a:gd name="T53" fmla="*/ 31 h 31"/>
                  <a:gd name="T54" fmla="*/ 18 w 28"/>
                  <a:gd name="T55" fmla="*/ 30 h 31"/>
                  <a:gd name="T56" fmla="*/ 18 w 28"/>
                  <a:gd name="T57" fmla="*/ 30 h 31"/>
                  <a:gd name="T58" fmla="*/ 18 w 28"/>
                  <a:gd name="T59" fmla="*/ 29 h 31"/>
                  <a:gd name="T60" fmla="*/ 18 w 28"/>
                  <a:gd name="T61" fmla="*/ 29 h 31"/>
                  <a:gd name="T62" fmla="*/ 19 w 28"/>
                  <a:gd name="T63" fmla="*/ 29 h 31"/>
                  <a:gd name="T64" fmla="*/ 22 w 28"/>
                  <a:gd name="T65" fmla="*/ 26 h 31"/>
                  <a:gd name="T66" fmla="*/ 27 w 28"/>
                  <a:gd name="T67" fmla="*/ 22 h 31"/>
                  <a:gd name="T68" fmla="*/ 28 w 28"/>
                  <a:gd name="T69" fmla="*/ 20 h 31"/>
                  <a:gd name="T70" fmla="*/ 28 w 28"/>
                  <a:gd name="T71" fmla="*/ 19 h 31"/>
                  <a:gd name="T72" fmla="*/ 28 w 28"/>
                  <a:gd name="T73" fmla="*/ 19 h 31"/>
                  <a:gd name="T74" fmla="*/ 28 w 28"/>
                  <a:gd name="T75" fmla="*/ 18 h 31"/>
                  <a:gd name="T76" fmla="*/ 28 w 28"/>
                  <a:gd name="T77" fmla="*/ 17 h 31"/>
                  <a:gd name="T78" fmla="*/ 27 w 28"/>
                  <a:gd name="T79"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 h="31">
                    <a:moveTo>
                      <a:pt x="27" y="15"/>
                    </a:moveTo>
                    <a:cubicBezTo>
                      <a:pt x="27" y="13"/>
                      <a:pt x="26" y="11"/>
                      <a:pt x="26" y="9"/>
                    </a:cubicBezTo>
                    <a:cubicBezTo>
                      <a:pt x="26" y="7"/>
                      <a:pt x="21" y="1"/>
                      <a:pt x="19" y="0"/>
                    </a:cubicBezTo>
                    <a:cubicBezTo>
                      <a:pt x="19" y="0"/>
                      <a:pt x="18" y="1"/>
                      <a:pt x="16" y="1"/>
                    </a:cubicBezTo>
                    <a:cubicBezTo>
                      <a:pt x="15" y="2"/>
                      <a:pt x="13" y="2"/>
                      <a:pt x="11" y="2"/>
                    </a:cubicBezTo>
                    <a:cubicBezTo>
                      <a:pt x="10" y="2"/>
                      <a:pt x="10" y="2"/>
                      <a:pt x="9" y="2"/>
                    </a:cubicBezTo>
                    <a:cubicBezTo>
                      <a:pt x="9" y="1"/>
                      <a:pt x="8" y="1"/>
                      <a:pt x="8" y="1"/>
                    </a:cubicBezTo>
                    <a:cubicBezTo>
                      <a:pt x="8" y="2"/>
                      <a:pt x="8" y="2"/>
                      <a:pt x="7" y="2"/>
                    </a:cubicBezTo>
                    <a:cubicBezTo>
                      <a:pt x="7" y="2"/>
                      <a:pt x="7" y="2"/>
                      <a:pt x="7" y="2"/>
                    </a:cubicBezTo>
                    <a:cubicBezTo>
                      <a:pt x="7" y="3"/>
                      <a:pt x="7" y="3"/>
                      <a:pt x="7" y="3"/>
                    </a:cubicBezTo>
                    <a:cubicBezTo>
                      <a:pt x="7" y="3"/>
                      <a:pt x="7" y="3"/>
                      <a:pt x="7" y="3"/>
                    </a:cubicBezTo>
                    <a:cubicBezTo>
                      <a:pt x="7" y="4"/>
                      <a:pt x="7" y="4"/>
                      <a:pt x="6" y="4"/>
                    </a:cubicBezTo>
                    <a:cubicBezTo>
                      <a:pt x="6" y="4"/>
                      <a:pt x="6" y="4"/>
                      <a:pt x="6" y="5"/>
                    </a:cubicBezTo>
                    <a:cubicBezTo>
                      <a:pt x="6" y="5"/>
                      <a:pt x="6" y="5"/>
                      <a:pt x="6" y="5"/>
                    </a:cubicBezTo>
                    <a:cubicBezTo>
                      <a:pt x="5" y="5"/>
                      <a:pt x="5" y="5"/>
                      <a:pt x="5" y="6"/>
                    </a:cubicBezTo>
                    <a:cubicBezTo>
                      <a:pt x="5" y="6"/>
                      <a:pt x="5" y="6"/>
                      <a:pt x="4" y="6"/>
                    </a:cubicBezTo>
                    <a:cubicBezTo>
                      <a:pt x="4" y="6"/>
                      <a:pt x="4" y="7"/>
                      <a:pt x="4" y="7"/>
                    </a:cubicBezTo>
                    <a:cubicBezTo>
                      <a:pt x="4" y="7"/>
                      <a:pt x="3" y="7"/>
                      <a:pt x="3" y="8"/>
                    </a:cubicBezTo>
                    <a:cubicBezTo>
                      <a:pt x="3" y="8"/>
                      <a:pt x="3" y="8"/>
                      <a:pt x="2" y="8"/>
                    </a:cubicBezTo>
                    <a:cubicBezTo>
                      <a:pt x="2" y="9"/>
                      <a:pt x="2" y="9"/>
                      <a:pt x="2" y="9"/>
                    </a:cubicBezTo>
                    <a:cubicBezTo>
                      <a:pt x="1" y="9"/>
                      <a:pt x="1" y="10"/>
                      <a:pt x="1" y="10"/>
                    </a:cubicBezTo>
                    <a:cubicBezTo>
                      <a:pt x="1" y="10"/>
                      <a:pt x="1" y="10"/>
                      <a:pt x="0" y="10"/>
                    </a:cubicBezTo>
                    <a:cubicBezTo>
                      <a:pt x="1" y="11"/>
                      <a:pt x="1" y="12"/>
                      <a:pt x="1" y="13"/>
                    </a:cubicBezTo>
                    <a:cubicBezTo>
                      <a:pt x="4" y="21"/>
                      <a:pt x="6" y="23"/>
                      <a:pt x="9" y="26"/>
                    </a:cubicBezTo>
                    <a:cubicBezTo>
                      <a:pt x="10" y="26"/>
                      <a:pt x="10" y="26"/>
                      <a:pt x="10" y="26"/>
                    </a:cubicBezTo>
                    <a:cubicBezTo>
                      <a:pt x="11" y="28"/>
                      <a:pt x="14" y="29"/>
                      <a:pt x="17" y="31"/>
                    </a:cubicBezTo>
                    <a:cubicBezTo>
                      <a:pt x="17" y="31"/>
                      <a:pt x="17" y="31"/>
                      <a:pt x="17" y="31"/>
                    </a:cubicBezTo>
                    <a:cubicBezTo>
                      <a:pt x="17" y="31"/>
                      <a:pt x="17" y="30"/>
                      <a:pt x="18" y="30"/>
                    </a:cubicBezTo>
                    <a:cubicBezTo>
                      <a:pt x="18" y="30"/>
                      <a:pt x="18" y="30"/>
                      <a:pt x="18" y="30"/>
                    </a:cubicBezTo>
                    <a:cubicBezTo>
                      <a:pt x="18" y="29"/>
                      <a:pt x="18" y="29"/>
                      <a:pt x="18" y="29"/>
                    </a:cubicBezTo>
                    <a:cubicBezTo>
                      <a:pt x="18" y="29"/>
                      <a:pt x="18" y="29"/>
                      <a:pt x="18" y="29"/>
                    </a:cubicBezTo>
                    <a:cubicBezTo>
                      <a:pt x="19" y="29"/>
                      <a:pt x="19" y="29"/>
                      <a:pt x="19" y="29"/>
                    </a:cubicBezTo>
                    <a:cubicBezTo>
                      <a:pt x="20" y="28"/>
                      <a:pt x="21" y="27"/>
                      <a:pt x="22" y="26"/>
                    </a:cubicBezTo>
                    <a:cubicBezTo>
                      <a:pt x="23" y="25"/>
                      <a:pt x="27" y="23"/>
                      <a:pt x="27" y="22"/>
                    </a:cubicBezTo>
                    <a:cubicBezTo>
                      <a:pt x="27" y="22"/>
                      <a:pt x="28" y="21"/>
                      <a:pt x="28" y="20"/>
                    </a:cubicBezTo>
                    <a:cubicBezTo>
                      <a:pt x="28" y="20"/>
                      <a:pt x="28" y="19"/>
                      <a:pt x="28" y="19"/>
                    </a:cubicBezTo>
                    <a:cubicBezTo>
                      <a:pt x="28" y="19"/>
                      <a:pt x="28" y="19"/>
                      <a:pt x="28" y="19"/>
                    </a:cubicBezTo>
                    <a:cubicBezTo>
                      <a:pt x="28" y="18"/>
                      <a:pt x="28" y="18"/>
                      <a:pt x="28" y="18"/>
                    </a:cubicBezTo>
                    <a:cubicBezTo>
                      <a:pt x="28" y="17"/>
                      <a:pt x="28" y="17"/>
                      <a:pt x="28" y="17"/>
                    </a:cubicBezTo>
                    <a:cubicBezTo>
                      <a:pt x="28" y="17"/>
                      <a:pt x="28" y="16"/>
                      <a:pt x="27"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86" name="Freeform 1434"/>
              <p:cNvSpPr>
                <a:spLocks/>
              </p:cNvSpPr>
              <p:nvPr/>
            </p:nvSpPr>
            <p:spPr bwMode="auto">
              <a:xfrm>
                <a:off x="1532" y="2871"/>
                <a:ext cx="0" cy="0"/>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87" name="Freeform 1435"/>
              <p:cNvSpPr>
                <a:spLocks/>
              </p:cNvSpPr>
              <p:nvPr/>
            </p:nvSpPr>
            <p:spPr bwMode="auto">
              <a:xfrm>
                <a:off x="1533" y="28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88" name="Freeform 1436"/>
              <p:cNvSpPr>
                <a:spLocks/>
              </p:cNvSpPr>
              <p:nvPr/>
            </p:nvSpPr>
            <p:spPr bwMode="auto">
              <a:xfrm>
                <a:off x="1533" y="287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89" name="Freeform 1437"/>
              <p:cNvSpPr>
                <a:spLocks/>
              </p:cNvSpPr>
              <p:nvPr/>
            </p:nvSpPr>
            <p:spPr bwMode="auto">
              <a:xfrm>
                <a:off x="1531" y="2871"/>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0"/>
                      <a:pt x="0" y="0"/>
                      <a:pt x="1"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90" name="Freeform 1438"/>
              <p:cNvSpPr>
                <a:spLocks/>
              </p:cNvSpPr>
              <p:nvPr/>
            </p:nvSpPr>
            <p:spPr bwMode="auto">
              <a:xfrm>
                <a:off x="1552" y="2881"/>
                <a:ext cx="1" cy="2"/>
              </a:xfrm>
              <a:custGeom>
                <a:avLst/>
                <a:gdLst>
                  <a:gd name="T0" fmla="*/ 1 w 1"/>
                  <a:gd name="T1" fmla="*/ 2 h 2"/>
                  <a:gd name="T2" fmla="*/ 0 w 1"/>
                  <a:gd name="T3" fmla="*/ 0 h 2"/>
                  <a:gd name="T4" fmla="*/ 1 w 1"/>
                  <a:gd name="T5" fmla="*/ 2 h 2"/>
                  <a:gd name="T6" fmla="*/ 1 w 1"/>
                  <a:gd name="T7" fmla="*/ 2 h 2"/>
                </a:gdLst>
                <a:ahLst/>
                <a:cxnLst>
                  <a:cxn ang="0">
                    <a:pos x="T0" y="T1"/>
                  </a:cxn>
                  <a:cxn ang="0">
                    <a:pos x="T2" y="T3"/>
                  </a:cxn>
                  <a:cxn ang="0">
                    <a:pos x="T4" y="T5"/>
                  </a:cxn>
                  <a:cxn ang="0">
                    <a:pos x="T6" y="T7"/>
                  </a:cxn>
                </a:cxnLst>
                <a:rect l="0" t="0" r="r" b="b"/>
                <a:pathLst>
                  <a:path w="1" h="2">
                    <a:moveTo>
                      <a:pt x="1" y="2"/>
                    </a:moveTo>
                    <a:cubicBezTo>
                      <a:pt x="1" y="2"/>
                      <a:pt x="1" y="1"/>
                      <a:pt x="0" y="0"/>
                    </a:cubicBezTo>
                    <a:cubicBezTo>
                      <a:pt x="1" y="1"/>
                      <a:pt x="1" y="2"/>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91" name="Freeform 1439"/>
              <p:cNvSpPr>
                <a:spLocks/>
              </p:cNvSpPr>
              <p:nvPr/>
            </p:nvSpPr>
            <p:spPr bwMode="auto">
              <a:xfrm>
                <a:off x="1527" y="2875"/>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92" name="Freeform 1440"/>
              <p:cNvSpPr>
                <a:spLocks/>
              </p:cNvSpPr>
              <p:nvPr/>
            </p:nvSpPr>
            <p:spPr bwMode="auto">
              <a:xfrm>
                <a:off x="1530" y="2872"/>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93" name="Freeform 1441"/>
              <p:cNvSpPr>
                <a:spLocks/>
              </p:cNvSpPr>
              <p:nvPr/>
            </p:nvSpPr>
            <p:spPr bwMode="auto">
              <a:xfrm>
                <a:off x="1528" y="287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94" name="Freeform 1442"/>
              <p:cNvSpPr>
                <a:spLocks/>
              </p:cNvSpPr>
              <p:nvPr/>
            </p:nvSpPr>
            <p:spPr bwMode="auto">
              <a:xfrm>
                <a:off x="1552" y="2885"/>
                <a:ext cx="1" cy="3"/>
              </a:xfrm>
              <a:custGeom>
                <a:avLst/>
                <a:gdLst>
                  <a:gd name="T0" fmla="*/ 0 w 1"/>
                  <a:gd name="T1" fmla="*/ 3 h 3"/>
                  <a:gd name="T2" fmla="*/ 1 w 1"/>
                  <a:gd name="T3" fmla="*/ 1 h 3"/>
                  <a:gd name="T4" fmla="*/ 1 w 1"/>
                  <a:gd name="T5" fmla="*/ 0 h 3"/>
                  <a:gd name="T6" fmla="*/ 1 w 1"/>
                  <a:gd name="T7" fmla="*/ 1 h 3"/>
                  <a:gd name="T8" fmla="*/ 0 w 1"/>
                  <a:gd name="T9" fmla="*/ 3 h 3"/>
                </a:gdLst>
                <a:ahLst/>
                <a:cxnLst>
                  <a:cxn ang="0">
                    <a:pos x="T0" y="T1"/>
                  </a:cxn>
                  <a:cxn ang="0">
                    <a:pos x="T2" y="T3"/>
                  </a:cxn>
                  <a:cxn ang="0">
                    <a:pos x="T4" y="T5"/>
                  </a:cxn>
                  <a:cxn ang="0">
                    <a:pos x="T6" y="T7"/>
                  </a:cxn>
                  <a:cxn ang="0">
                    <a:pos x="T8" y="T9"/>
                  </a:cxn>
                </a:cxnLst>
                <a:rect l="0" t="0" r="r" b="b"/>
                <a:pathLst>
                  <a:path w="1" h="3">
                    <a:moveTo>
                      <a:pt x="0" y="3"/>
                    </a:moveTo>
                    <a:cubicBezTo>
                      <a:pt x="0" y="3"/>
                      <a:pt x="1" y="2"/>
                      <a:pt x="1" y="1"/>
                    </a:cubicBezTo>
                    <a:cubicBezTo>
                      <a:pt x="1" y="1"/>
                      <a:pt x="1" y="0"/>
                      <a:pt x="1" y="0"/>
                    </a:cubicBezTo>
                    <a:cubicBezTo>
                      <a:pt x="1" y="0"/>
                      <a:pt x="1" y="1"/>
                      <a:pt x="1" y="1"/>
                    </a:cubicBezTo>
                    <a:cubicBezTo>
                      <a:pt x="1" y="2"/>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95" name="Freeform 1443"/>
              <p:cNvSpPr>
                <a:spLocks/>
              </p:cNvSpPr>
              <p:nvPr/>
            </p:nvSpPr>
            <p:spPr bwMode="auto">
              <a:xfrm>
                <a:off x="1542" y="289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96" name="Freeform 1444"/>
              <p:cNvSpPr>
                <a:spLocks/>
              </p:cNvSpPr>
              <p:nvPr/>
            </p:nvSpPr>
            <p:spPr bwMode="auto">
              <a:xfrm>
                <a:off x="1553" y="2884"/>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97" name="Freeform 1445"/>
              <p:cNvSpPr>
                <a:spLocks/>
              </p:cNvSpPr>
              <p:nvPr/>
            </p:nvSpPr>
            <p:spPr bwMode="auto">
              <a:xfrm>
                <a:off x="1543" y="289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98" name="Freeform 1446"/>
              <p:cNvSpPr>
                <a:spLocks/>
              </p:cNvSpPr>
              <p:nvPr/>
            </p:nvSpPr>
            <p:spPr bwMode="auto">
              <a:xfrm>
                <a:off x="1543" y="28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99" name="Freeform 1447"/>
              <p:cNvSpPr>
                <a:spLocks/>
              </p:cNvSpPr>
              <p:nvPr/>
            </p:nvSpPr>
            <p:spPr bwMode="auto">
              <a:xfrm>
                <a:off x="1486" y="2667"/>
                <a:ext cx="86" cy="70"/>
              </a:xfrm>
              <a:custGeom>
                <a:avLst/>
                <a:gdLst>
                  <a:gd name="T0" fmla="*/ 89 w 90"/>
                  <a:gd name="T1" fmla="*/ 2 h 73"/>
                  <a:gd name="T2" fmla="*/ 84 w 90"/>
                  <a:gd name="T3" fmla="*/ 0 h 73"/>
                  <a:gd name="T4" fmla="*/ 43 w 90"/>
                  <a:gd name="T5" fmla="*/ 0 h 73"/>
                  <a:gd name="T6" fmla="*/ 38 w 90"/>
                  <a:gd name="T7" fmla="*/ 9 h 73"/>
                  <a:gd name="T8" fmla="*/ 31 w 90"/>
                  <a:gd name="T9" fmla="*/ 18 h 73"/>
                  <a:gd name="T10" fmla="*/ 23 w 90"/>
                  <a:gd name="T11" fmla="*/ 29 h 73"/>
                  <a:gd name="T12" fmla="*/ 14 w 90"/>
                  <a:gd name="T13" fmla="*/ 46 h 73"/>
                  <a:gd name="T14" fmla="*/ 3 w 90"/>
                  <a:gd name="T15" fmla="*/ 65 h 73"/>
                  <a:gd name="T16" fmla="*/ 0 w 90"/>
                  <a:gd name="T17" fmla="*/ 73 h 73"/>
                  <a:gd name="T18" fmla="*/ 40 w 90"/>
                  <a:gd name="T19" fmla="*/ 73 h 73"/>
                  <a:gd name="T20" fmla="*/ 40 w 90"/>
                  <a:gd name="T21" fmla="*/ 57 h 73"/>
                  <a:gd name="T22" fmla="*/ 47 w 90"/>
                  <a:gd name="T23" fmla="*/ 51 h 73"/>
                  <a:gd name="T24" fmla="*/ 52 w 90"/>
                  <a:gd name="T25" fmla="*/ 49 h 73"/>
                  <a:gd name="T26" fmla="*/ 52 w 90"/>
                  <a:gd name="T27" fmla="*/ 17 h 73"/>
                  <a:gd name="T28" fmla="*/ 54 w 90"/>
                  <a:gd name="T29" fmla="*/ 17 h 73"/>
                  <a:gd name="T30" fmla="*/ 81 w 90"/>
                  <a:gd name="T31" fmla="*/ 17 h 73"/>
                  <a:gd name="T32" fmla="*/ 90 w 90"/>
                  <a:gd name="T33" fmla="*/ 17 h 73"/>
                  <a:gd name="T34" fmla="*/ 90 w 90"/>
                  <a:gd name="T35" fmla="*/ 8 h 73"/>
                  <a:gd name="T36" fmla="*/ 90 w 90"/>
                  <a:gd name="T37" fmla="*/ 8 h 73"/>
                  <a:gd name="T38" fmla="*/ 90 w 90"/>
                  <a:gd name="T39" fmla="*/ 5 h 73"/>
                  <a:gd name="T40" fmla="*/ 90 w 90"/>
                  <a:gd name="T41" fmla="*/ 5 h 73"/>
                  <a:gd name="T42" fmla="*/ 90 w 90"/>
                  <a:gd name="T43" fmla="*/ 3 h 73"/>
                  <a:gd name="T44" fmla="*/ 90 w 90"/>
                  <a:gd name="T45" fmla="*/ 3 h 73"/>
                  <a:gd name="T46" fmla="*/ 89 w 90"/>
                  <a:gd name="T47" fmla="*/ 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0" h="73">
                    <a:moveTo>
                      <a:pt x="89" y="2"/>
                    </a:moveTo>
                    <a:cubicBezTo>
                      <a:pt x="89" y="1"/>
                      <a:pt x="89" y="0"/>
                      <a:pt x="84" y="0"/>
                    </a:cubicBezTo>
                    <a:cubicBezTo>
                      <a:pt x="43" y="0"/>
                      <a:pt x="43" y="0"/>
                      <a:pt x="43" y="0"/>
                    </a:cubicBezTo>
                    <a:cubicBezTo>
                      <a:pt x="40" y="3"/>
                      <a:pt x="39" y="6"/>
                      <a:pt x="38" y="9"/>
                    </a:cubicBezTo>
                    <a:cubicBezTo>
                      <a:pt x="37" y="12"/>
                      <a:pt x="34" y="14"/>
                      <a:pt x="31" y="18"/>
                    </a:cubicBezTo>
                    <a:cubicBezTo>
                      <a:pt x="27" y="21"/>
                      <a:pt x="23" y="26"/>
                      <a:pt x="23" y="29"/>
                    </a:cubicBezTo>
                    <a:cubicBezTo>
                      <a:pt x="22" y="34"/>
                      <a:pt x="19" y="39"/>
                      <a:pt x="14" y="46"/>
                    </a:cubicBezTo>
                    <a:cubicBezTo>
                      <a:pt x="10" y="52"/>
                      <a:pt x="6" y="58"/>
                      <a:pt x="3" y="65"/>
                    </a:cubicBezTo>
                    <a:cubicBezTo>
                      <a:pt x="1" y="68"/>
                      <a:pt x="0" y="71"/>
                      <a:pt x="0" y="73"/>
                    </a:cubicBezTo>
                    <a:cubicBezTo>
                      <a:pt x="40" y="73"/>
                      <a:pt x="40" y="73"/>
                      <a:pt x="40" y="73"/>
                    </a:cubicBezTo>
                    <a:cubicBezTo>
                      <a:pt x="40" y="57"/>
                      <a:pt x="40" y="57"/>
                      <a:pt x="40" y="57"/>
                    </a:cubicBezTo>
                    <a:cubicBezTo>
                      <a:pt x="40" y="55"/>
                      <a:pt x="43" y="53"/>
                      <a:pt x="47" y="51"/>
                    </a:cubicBezTo>
                    <a:cubicBezTo>
                      <a:pt x="49" y="51"/>
                      <a:pt x="51" y="49"/>
                      <a:pt x="52" y="49"/>
                    </a:cubicBezTo>
                    <a:cubicBezTo>
                      <a:pt x="52" y="17"/>
                      <a:pt x="52" y="17"/>
                      <a:pt x="52" y="17"/>
                    </a:cubicBezTo>
                    <a:cubicBezTo>
                      <a:pt x="54" y="17"/>
                      <a:pt x="54" y="17"/>
                      <a:pt x="54" y="17"/>
                    </a:cubicBezTo>
                    <a:cubicBezTo>
                      <a:pt x="54" y="17"/>
                      <a:pt x="70" y="17"/>
                      <a:pt x="81" y="17"/>
                    </a:cubicBezTo>
                    <a:cubicBezTo>
                      <a:pt x="86" y="17"/>
                      <a:pt x="89" y="17"/>
                      <a:pt x="90" y="17"/>
                    </a:cubicBezTo>
                    <a:cubicBezTo>
                      <a:pt x="90" y="15"/>
                      <a:pt x="90" y="12"/>
                      <a:pt x="90" y="8"/>
                    </a:cubicBezTo>
                    <a:cubicBezTo>
                      <a:pt x="90" y="8"/>
                      <a:pt x="90" y="8"/>
                      <a:pt x="90" y="8"/>
                    </a:cubicBezTo>
                    <a:cubicBezTo>
                      <a:pt x="90" y="7"/>
                      <a:pt x="90" y="6"/>
                      <a:pt x="90" y="5"/>
                    </a:cubicBezTo>
                    <a:cubicBezTo>
                      <a:pt x="90" y="5"/>
                      <a:pt x="90" y="5"/>
                      <a:pt x="90" y="5"/>
                    </a:cubicBezTo>
                    <a:cubicBezTo>
                      <a:pt x="90" y="4"/>
                      <a:pt x="90" y="4"/>
                      <a:pt x="90" y="3"/>
                    </a:cubicBezTo>
                    <a:cubicBezTo>
                      <a:pt x="90" y="3"/>
                      <a:pt x="90" y="3"/>
                      <a:pt x="90" y="3"/>
                    </a:cubicBezTo>
                    <a:cubicBezTo>
                      <a:pt x="90" y="2"/>
                      <a:pt x="89" y="2"/>
                      <a:pt x="89"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00" name="Freeform 1448"/>
              <p:cNvSpPr>
                <a:spLocks/>
              </p:cNvSpPr>
              <p:nvPr/>
            </p:nvSpPr>
            <p:spPr bwMode="auto">
              <a:xfrm>
                <a:off x="1571" y="2669"/>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1" y="0"/>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01" name="Freeform 1449"/>
              <p:cNvSpPr>
                <a:spLocks/>
              </p:cNvSpPr>
              <p:nvPr/>
            </p:nvSpPr>
            <p:spPr bwMode="auto">
              <a:xfrm>
                <a:off x="1486" y="2673"/>
                <a:ext cx="121" cy="137"/>
              </a:xfrm>
              <a:custGeom>
                <a:avLst/>
                <a:gdLst>
                  <a:gd name="T0" fmla="*/ 52 w 127"/>
                  <a:gd name="T1" fmla="*/ 143 h 143"/>
                  <a:gd name="T2" fmla="*/ 53 w 127"/>
                  <a:gd name="T3" fmla="*/ 143 h 143"/>
                  <a:gd name="T4" fmla="*/ 54 w 127"/>
                  <a:gd name="T5" fmla="*/ 143 h 143"/>
                  <a:gd name="T6" fmla="*/ 54 w 127"/>
                  <a:gd name="T7" fmla="*/ 142 h 143"/>
                  <a:gd name="T8" fmla="*/ 66 w 127"/>
                  <a:gd name="T9" fmla="*/ 139 h 143"/>
                  <a:gd name="T10" fmla="*/ 67 w 127"/>
                  <a:gd name="T11" fmla="*/ 137 h 143"/>
                  <a:gd name="T12" fmla="*/ 73 w 127"/>
                  <a:gd name="T13" fmla="*/ 136 h 143"/>
                  <a:gd name="T14" fmla="*/ 82 w 127"/>
                  <a:gd name="T15" fmla="*/ 135 h 143"/>
                  <a:gd name="T16" fmla="*/ 83 w 127"/>
                  <a:gd name="T17" fmla="*/ 135 h 143"/>
                  <a:gd name="T18" fmla="*/ 101 w 127"/>
                  <a:gd name="T19" fmla="*/ 135 h 143"/>
                  <a:gd name="T20" fmla="*/ 127 w 127"/>
                  <a:gd name="T21" fmla="*/ 135 h 143"/>
                  <a:gd name="T22" fmla="*/ 124 w 127"/>
                  <a:gd name="T23" fmla="*/ 124 h 143"/>
                  <a:gd name="T24" fmla="*/ 127 w 127"/>
                  <a:gd name="T25" fmla="*/ 22 h 143"/>
                  <a:gd name="T26" fmla="*/ 96 w 127"/>
                  <a:gd name="T27" fmla="*/ 1 h 143"/>
                  <a:gd name="T28" fmla="*/ 94 w 127"/>
                  <a:gd name="T29" fmla="*/ 0 h 143"/>
                  <a:gd name="T30" fmla="*/ 94 w 127"/>
                  <a:gd name="T31" fmla="*/ 3 h 143"/>
                  <a:gd name="T32" fmla="*/ 94 w 127"/>
                  <a:gd name="T33" fmla="*/ 5 h 143"/>
                  <a:gd name="T34" fmla="*/ 94 w 127"/>
                  <a:gd name="T35" fmla="*/ 6 h 143"/>
                  <a:gd name="T36" fmla="*/ 94 w 127"/>
                  <a:gd name="T37" fmla="*/ 8 h 143"/>
                  <a:gd name="T38" fmla="*/ 94 w 127"/>
                  <a:gd name="T39" fmla="*/ 10 h 143"/>
                  <a:gd name="T40" fmla="*/ 94 w 127"/>
                  <a:gd name="T41" fmla="*/ 10 h 143"/>
                  <a:gd name="T42" fmla="*/ 94 w 127"/>
                  <a:gd name="T43" fmla="*/ 11 h 143"/>
                  <a:gd name="T44" fmla="*/ 94 w 127"/>
                  <a:gd name="T45" fmla="*/ 12 h 143"/>
                  <a:gd name="T46" fmla="*/ 94 w 127"/>
                  <a:gd name="T47" fmla="*/ 12 h 143"/>
                  <a:gd name="T48" fmla="*/ 94 w 127"/>
                  <a:gd name="T49" fmla="*/ 13 h 143"/>
                  <a:gd name="T50" fmla="*/ 93 w 127"/>
                  <a:gd name="T51" fmla="*/ 13 h 143"/>
                  <a:gd name="T52" fmla="*/ 93 w 127"/>
                  <a:gd name="T53" fmla="*/ 13 h 143"/>
                  <a:gd name="T54" fmla="*/ 93 w 127"/>
                  <a:gd name="T55" fmla="*/ 13 h 143"/>
                  <a:gd name="T56" fmla="*/ 93 w 127"/>
                  <a:gd name="T57" fmla="*/ 13 h 143"/>
                  <a:gd name="T58" fmla="*/ 58 w 127"/>
                  <a:gd name="T59" fmla="*/ 14 h 143"/>
                  <a:gd name="T60" fmla="*/ 56 w 127"/>
                  <a:gd name="T61" fmla="*/ 42 h 143"/>
                  <a:gd name="T62" fmla="*/ 44 w 127"/>
                  <a:gd name="T63" fmla="*/ 51 h 143"/>
                  <a:gd name="T64" fmla="*/ 0 w 127"/>
                  <a:gd name="T65" fmla="*/ 70 h 143"/>
                  <a:gd name="T66" fmla="*/ 5 w 127"/>
                  <a:gd name="T67" fmla="*/ 79 h 143"/>
                  <a:gd name="T68" fmla="*/ 8 w 127"/>
                  <a:gd name="T69" fmla="*/ 98 h 143"/>
                  <a:gd name="T70" fmla="*/ 4 w 127"/>
                  <a:gd name="T71" fmla="*/ 125 h 143"/>
                  <a:gd name="T72" fmla="*/ 5 w 127"/>
                  <a:gd name="T73" fmla="*/ 123 h 143"/>
                  <a:gd name="T74" fmla="*/ 7 w 127"/>
                  <a:gd name="T75" fmla="*/ 123 h 143"/>
                  <a:gd name="T76" fmla="*/ 12 w 127"/>
                  <a:gd name="T77" fmla="*/ 123 h 143"/>
                  <a:gd name="T78" fmla="*/ 18 w 127"/>
                  <a:gd name="T79" fmla="*/ 123 h 143"/>
                  <a:gd name="T80" fmla="*/ 28 w 127"/>
                  <a:gd name="T81" fmla="*/ 123 h 143"/>
                  <a:gd name="T82" fmla="*/ 38 w 127"/>
                  <a:gd name="T83" fmla="*/ 128 h 143"/>
                  <a:gd name="T84" fmla="*/ 46 w 127"/>
                  <a:gd name="T85" fmla="*/ 138 h 143"/>
                  <a:gd name="T86" fmla="*/ 50 w 127"/>
                  <a:gd name="T87" fmla="*/ 142 h 143"/>
                  <a:gd name="T88" fmla="*/ 51 w 127"/>
                  <a:gd name="T89" fmla="*/ 143 h 143"/>
                  <a:gd name="T90" fmla="*/ 51 w 127"/>
                  <a:gd name="T91" fmla="*/ 14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7" h="143">
                    <a:moveTo>
                      <a:pt x="51" y="143"/>
                    </a:moveTo>
                    <a:cubicBezTo>
                      <a:pt x="52" y="143"/>
                      <a:pt x="52" y="143"/>
                      <a:pt x="52" y="143"/>
                    </a:cubicBezTo>
                    <a:cubicBezTo>
                      <a:pt x="52" y="143"/>
                      <a:pt x="53" y="143"/>
                      <a:pt x="53" y="143"/>
                    </a:cubicBezTo>
                    <a:cubicBezTo>
                      <a:pt x="53" y="143"/>
                      <a:pt x="53" y="143"/>
                      <a:pt x="53" y="143"/>
                    </a:cubicBezTo>
                    <a:cubicBezTo>
                      <a:pt x="53" y="143"/>
                      <a:pt x="53" y="143"/>
                      <a:pt x="53" y="143"/>
                    </a:cubicBezTo>
                    <a:cubicBezTo>
                      <a:pt x="54" y="143"/>
                      <a:pt x="54" y="143"/>
                      <a:pt x="54" y="143"/>
                    </a:cubicBezTo>
                    <a:cubicBezTo>
                      <a:pt x="54" y="143"/>
                      <a:pt x="54" y="143"/>
                      <a:pt x="54" y="142"/>
                    </a:cubicBezTo>
                    <a:cubicBezTo>
                      <a:pt x="54" y="142"/>
                      <a:pt x="54" y="142"/>
                      <a:pt x="54" y="142"/>
                    </a:cubicBezTo>
                    <a:cubicBezTo>
                      <a:pt x="54" y="136"/>
                      <a:pt x="59" y="133"/>
                      <a:pt x="64" y="138"/>
                    </a:cubicBezTo>
                    <a:cubicBezTo>
                      <a:pt x="65" y="139"/>
                      <a:pt x="66" y="139"/>
                      <a:pt x="66" y="139"/>
                    </a:cubicBezTo>
                    <a:cubicBezTo>
                      <a:pt x="66" y="139"/>
                      <a:pt x="67" y="139"/>
                      <a:pt x="67" y="139"/>
                    </a:cubicBezTo>
                    <a:cubicBezTo>
                      <a:pt x="67" y="138"/>
                      <a:pt x="67" y="138"/>
                      <a:pt x="67" y="137"/>
                    </a:cubicBezTo>
                    <a:cubicBezTo>
                      <a:pt x="68" y="137"/>
                      <a:pt x="69" y="136"/>
                      <a:pt x="70" y="136"/>
                    </a:cubicBezTo>
                    <a:cubicBezTo>
                      <a:pt x="71" y="136"/>
                      <a:pt x="72" y="136"/>
                      <a:pt x="73" y="136"/>
                    </a:cubicBezTo>
                    <a:cubicBezTo>
                      <a:pt x="74" y="137"/>
                      <a:pt x="76" y="137"/>
                      <a:pt x="77" y="137"/>
                    </a:cubicBezTo>
                    <a:cubicBezTo>
                      <a:pt x="78" y="137"/>
                      <a:pt x="81" y="136"/>
                      <a:pt x="82" y="135"/>
                    </a:cubicBezTo>
                    <a:cubicBezTo>
                      <a:pt x="82" y="135"/>
                      <a:pt x="83" y="135"/>
                      <a:pt x="83" y="135"/>
                    </a:cubicBezTo>
                    <a:cubicBezTo>
                      <a:pt x="83" y="135"/>
                      <a:pt x="83" y="135"/>
                      <a:pt x="83" y="135"/>
                    </a:cubicBezTo>
                    <a:cubicBezTo>
                      <a:pt x="84" y="135"/>
                      <a:pt x="84" y="135"/>
                      <a:pt x="84" y="135"/>
                    </a:cubicBezTo>
                    <a:cubicBezTo>
                      <a:pt x="84" y="135"/>
                      <a:pt x="92" y="135"/>
                      <a:pt x="101" y="135"/>
                    </a:cubicBezTo>
                    <a:cubicBezTo>
                      <a:pt x="102" y="135"/>
                      <a:pt x="104" y="135"/>
                      <a:pt x="105" y="135"/>
                    </a:cubicBezTo>
                    <a:cubicBezTo>
                      <a:pt x="121" y="135"/>
                      <a:pt x="125" y="135"/>
                      <a:pt x="127" y="135"/>
                    </a:cubicBezTo>
                    <a:cubicBezTo>
                      <a:pt x="127" y="134"/>
                      <a:pt x="127" y="131"/>
                      <a:pt x="127" y="128"/>
                    </a:cubicBezTo>
                    <a:cubicBezTo>
                      <a:pt x="124" y="124"/>
                      <a:pt x="124" y="124"/>
                      <a:pt x="124" y="124"/>
                    </a:cubicBezTo>
                    <a:cubicBezTo>
                      <a:pt x="113" y="22"/>
                      <a:pt x="113" y="22"/>
                      <a:pt x="113" y="22"/>
                    </a:cubicBezTo>
                    <a:cubicBezTo>
                      <a:pt x="127" y="22"/>
                      <a:pt x="127" y="22"/>
                      <a:pt x="127" y="22"/>
                    </a:cubicBezTo>
                    <a:cubicBezTo>
                      <a:pt x="113" y="12"/>
                      <a:pt x="101" y="4"/>
                      <a:pt x="96" y="1"/>
                    </a:cubicBezTo>
                    <a:cubicBezTo>
                      <a:pt x="96" y="1"/>
                      <a:pt x="96" y="1"/>
                      <a:pt x="96" y="1"/>
                    </a:cubicBezTo>
                    <a:cubicBezTo>
                      <a:pt x="95" y="1"/>
                      <a:pt x="95" y="0"/>
                      <a:pt x="94" y="0"/>
                    </a:cubicBezTo>
                    <a:cubicBezTo>
                      <a:pt x="94" y="0"/>
                      <a:pt x="94" y="0"/>
                      <a:pt x="94" y="0"/>
                    </a:cubicBezTo>
                    <a:cubicBezTo>
                      <a:pt x="94" y="3"/>
                      <a:pt x="94" y="3"/>
                      <a:pt x="94" y="3"/>
                    </a:cubicBezTo>
                    <a:cubicBezTo>
                      <a:pt x="94" y="3"/>
                      <a:pt x="94" y="3"/>
                      <a:pt x="94" y="3"/>
                    </a:cubicBezTo>
                    <a:cubicBezTo>
                      <a:pt x="94" y="3"/>
                      <a:pt x="94" y="3"/>
                      <a:pt x="94" y="4"/>
                    </a:cubicBezTo>
                    <a:cubicBezTo>
                      <a:pt x="94" y="4"/>
                      <a:pt x="94" y="4"/>
                      <a:pt x="94" y="5"/>
                    </a:cubicBezTo>
                    <a:cubicBezTo>
                      <a:pt x="94" y="5"/>
                      <a:pt x="94" y="5"/>
                      <a:pt x="94" y="6"/>
                    </a:cubicBezTo>
                    <a:cubicBezTo>
                      <a:pt x="94" y="6"/>
                      <a:pt x="94" y="6"/>
                      <a:pt x="94" y="6"/>
                    </a:cubicBezTo>
                    <a:cubicBezTo>
                      <a:pt x="94" y="7"/>
                      <a:pt x="94" y="7"/>
                      <a:pt x="94" y="7"/>
                    </a:cubicBezTo>
                    <a:cubicBezTo>
                      <a:pt x="94" y="7"/>
                      <a:pt x="94" y="8"/>
                      <a:pt x="94" y="8"/>
                    </a:cubicBezTo>
                    <a:cubicBezTo>
                      <a:pt x="94" y="8"/>
                      <a:pt x="94" y="8"/>
                      <a:pt x="94" y="8"/>
                    </a:cubicBezTo>
                    <a:cubicBezTo>
                      <a:pt x="94" y="9"/>
                      <a:pt x="94" y="9"/>
                      <a:pt x="94" y="10"/>
                    </a:cubicBezTo>
                    <a:cubicBezTo>
                      <a:pt x="94" y="10"/>
                      <a:pt x="94" y="10"/>
                      <a:pt x="94" y="10"/>
                    </a:cubicBezTo>
                    <a:cubicBezTo>
                      <a:pt x="94" y="10"/>
                      <a:pt x="94" y="10"/>
                      <a:pt x="94" y="10"/>
                    </a:cubicBezTo>
                    <a:cubicBezTo>
                      <a:pt x="94" y="11"/>
                      <a:pt x="94" y="11"/>
                      <a:pt x="94" y="11"/>
                    </a:cubicBezTo>
                    <a:cubicBezTo>
                      <a:pt x="94" y="11"/>
                      <a:pt x="94" y="11"/>
                      <a:pt x="94" y="11"/>
                    </a:cubicBezTo>
                    <a:cubicBezTo>
                      <a:pt x="94" y="11"/>
                      <a:pt x="94" y="11"/>
                      <a:pt x="94" y="11"/>
                    </a:cubicBezTo>
                    <a:cubicBezTo>
                      <a:pt x="94" y="12"/>
                      <a:pt x="94" y="12"/>
                      <a:pt x="94" y="12"/>
                    </a:cubicBezTo>
                    <a:cubicBezTo>
                      <a:pt x="94" y="12"/>
                      <a:pt x="94" y="12"/>
                      <a:pt x="94" y="12"/>
                    </a:cubicBezTo>
                    <a:cubicBezTo>
                      <a:pt x="94" y="12"/>
                      <a:pt x="94" y="12"/>
                      <a:pt x="94" y="12"/>
                    </a:cubicBezTo>
                    <a:cubicBezTo>
                      <a:pt x="94" y="12"/>
                      <a:pt x="94" y="12"/>
                      <a:pt x="94" y="12"/>
                    </a:cubicBezTo>
                    <a:cubicBezTo>
                      <a:pt x="94" y="12"/>
                      <a:pt x="94" y="13"/>
                      <a:pt x="94" y="13"/>
                    </a:cubicBezTo>
                    <a:cubicBezTo>
                      <a:pt x="94" y="13"/>
                      <a:pt x="94" y="13"/>
                      <a:pt x="93" y="13"/>
                    </a:cubicBezTo>
                    <a:cubicBezTo>
                      <a:pt x="93" y="13"/>
                      <a:pt x="93" y="13"/>
                      <a:pt x="93" y="13"/>
                    </a:cubicBezTo>
                    <a:cubicBezTo>
                      <a:pt x="93" y="13"/>
                      <a:pt x="93" y="13"/>
                      <a:pt x="93" y="13"/>
                    </a:cubicBezTo>
                    <a:cubicBezTo>
                      <a:pt x="93" y="13"/>
                      <a:pt x="93" y="13"/>
                      <a:pt x="93" y="13"/>
                    </a:cubicBezTo>
                    <a:cubicBezTo>
                      <a:pt x="93" y="13"/>
                      <a:pt x="93" y="13"/>
                      <a:pt x="93" y="13"/>
                    </a:cubicBezTo>
                    <a:cubicBezTo>
                      <a:pt x="93" y="13"/>
                      <a:pt x="93" y="13"/>
                      <a:pt x="93" y="13"/>
                    </a:cubicBezTo>
                    <a:cubicBezTo>
                      <a:pt x="93" y="13"/>
                      <a:pt x="93" y="13"/>
                      <a:pt x="93" y="13"/>
                    </a:cubicBezTo>
                    <a:cubicBezTo>
                      <a:pt x="93" y="13"/>
                      <a:pt x="93" y="13"/>
                      <a:pt x="93" y="13"/>
                    </a:cubicBezTo>
                    <a:cubicBezTo>
                      <a:pt x="92" y="14"/>
                      <a:pt x="92" y="14"/>
                      <a:pt x="81" y="14"/>
                    </a:cubicBezTo>
                    <a:cubicBezTo>
                      <a:pt x="74" y="14"/>
                      <a:pt x="64" y="14"/>
                      <a:pt x="58" y="14"/>
                    </a:cubicBezTo>
                    <a:cubicBezTo>
                      <a:pt x="57" y="14"/>
                      <a:pt x="56" y="14"/>
                      <a:pt x="56" y="14"/>
                    </a:cubicBezTo>
                    <a:cubicBezTo>
                      <a:pt x="56" y="42"/>
                      <a:pt x="56" y="42"/>
                      <a:pt x="56" y="42"/>
                    </a:cubicBezTo>
                    <a:cubicBezTo>
                      <a:pt x="56" y="44"/>
                      <a:pt x="53" y="46"/>
                      <a:pt x="49" y="48"/>
                    </a:cubicBezTo>
                    <a:cubicBezTo>
                      <a:pt x="47" y="49"/>
                      <a:pt x="45" y="50"/>
                      <a:pt x="44" y="51"/>
                    </a:cubicBezTo>
                    <a:cubicBezTo>
                      <a:pt x="44" y="70"/>
                      <a:pt x="44" y="70"/>
                      <a:pt x="44" y="70"/>
                    </a:cubicBezTo>
                    <a:cubicBezTo>
                      <a:pt x="0" y="70"/>
                      <a:pt x="0" y="70"/>
                      <a:pt x="0" y="70"/>
                    </a:cubicBezTo>
                    <a:cubicBezTo>
                      <a:pt x="0" y="74"/>
                      <a:pt x="2" y="76"/>
                      <a:pt x="4" y="78"/>
                    </a:cubicBezTo>
                    <a:cubicBezTo>
                      <a:pt x="4" y="78"/>
                      <a:pt x="5" y="79"/>
                      <a:pt x="5" y="79"/>
                    </a:cubicBezTo>
                    <a:cubicBezTo>
                      <a:pt x="8" y="82"/>
                      <a:pt x="7" y="85"/>
                      <a:pt x="7" y="88"/>
                    </a:cubicBezTo>
                    <a:cubicBezTo>
                      <a:pt x="6" y="91"/>
                      <a:pt x="6" y="94"/>
                      <a:pt x="8" y="98"/>
                    </a:cubicBezTo>
                    <a:cubicBezTo>
                      <a:pt x="12" y="103"/>
                      <a:pt x="11" y="112"/>
                      <a:pt x="4" y="122"/>
                    </a:cubicBezTo>
                    <a:cubicBezTo>
                      <a:pt x="4" y="123"/>
                      <a:pt x="4" y="124"/>
                      <a:pt x="4" y="125"/>
                    </a:cubicBezTo>
                    <a:cubicBezTo>
                      <a:pt x="4" y="124"/>
                      <a:pt x="5" y="124"/>
                      <a:pt x="5" y="123"/>
                    </a:cubicBezTo>
                    <a:cubicBezTo>
                      <a:pt x="5" y="123"/>
                      <a:pt x="5" y="123"/>
                      <a:pt x="5" y="123"/>
                    </a:cubicBezTo>
                    <a:cubicBezTo>
                      <a:pt x="6" y="123"/>
                      <a:pt x="6" y="123"/>
                      <a:pt x="6" y="123"/>
                    </a:cubicBezTo>
                    <a:cubicBezTo>
                      <a:pt x="6" y="123"/>
                      <a:pt x="7" y="123"/>
                      <a:pt x="7" y="123"/>
                    </a:cubicBezTo>
                    <a:cubicBezTo>
                      <a:pt x="7" y="123"/>
                      <a:pt x="8" y="123"/>
                      <a:pt x="8" y="123"/>
                    </a:cubicBezTo>
                    <a:cubicBezTo>
                      <a:pt x="9" y="123"/>
                      <a:pt x="10" y="123"/>
                      <a:pt x="12" y="123"/>
                    </a:cubicBezTo>
                    <a:cubicBezTo>
                      <a:pt x="14" y="123"/>
                      <a:pt x="16" y="123"/>
                      <a:pt x="17" y="123"/>
                    </a:cubicBezTo>
                    <a:cubicBezTo>
                      <a:pt x="17" y="123"/>
                      <a:pt x="17" y="123"/>
                      <a:pt x="18" y="123"/>
                    </a:cubicBezTo>
                    <a:cubicBezTo>
                      <a:pt x="19" y="123"/>
                      <a:pt x="22" y="122"/>
                      <a:pt x="25" y="122"/>
                    </a:cubicBezTo>
                    <a:cubicBezTo>
                      <a:pt x="26" y="122"/>
                      <a:pt x="27" y="122"/>
                      <a:pt x="28" y="123"/>
                    </a:cubicBezTo>
                    <a:cubicBezTo>
                      <a:pt x="30" y="124"/>
                      <a:pt x="33" y="127"/>
                      <a:pt x="34" y="128"/>
                    </a:cubicBezTo>
                    <a:cubicBezTo>
                      <a:pt x="38" y="128"/>
                      <a:pt x="38" y="128"/>
                      <a:pt x="38" y="128"/>
                    </a:cubicBezTo>
                    <a:cubicBezTo>
                      <a:pt x="39" y="129"/>
                      <a:pt x="39" y="129"/>
                      <a:pt x="39" y="129"/>
                    </a:cubicBezTo>
                    <a:cubicBezTo>
                      <a:pt x="40" y="132"/>
                      <a:pt x="43" y="137"/>
                      <a:pt x="46" y="138"/>
                    </a:cubicBezTo>
                    <a:cubicBezTo>
                      <a:pt x="46" y="139"/>
                      <a:pt x="47" y="139"/>
                      <a:pt x="47" y="139"/>
                    </a:cubicBezTo>
                    <a:cubicBezTo>
                      <a:pt x="48" y="140"/>
                      <a:pt x="49" y="141"/>
                      <a:pt x="50" y="142"/>
                    </a:cubicBezTo>
                    <a:cubicBezTo>
                      <a:pt x="50" y="142"/>
                      <a:pt x="50" y="142"/>
                      <a:pt x="50" y="142"/>
                    </a:cubicBezTo>
                    <a:cubicBezTo>
                      <a:pt x="51" y="142"/>
                      <a:pt x="51" y="143"/>
                      <a:pt x="51" y="143"/>
                    </a:cubicBezTo>
                    <a:cubicBezTo>
                      <a:pt x="51" y="143"/>
                      <a:pt x="51" y="143"/>
                      <a:pt x="51" y="143"/>
                    </a:cubicBezTo>
                    <a:cubicBezTo>
                      <a:pt x="51" y="143"/>
                      <a:pt x="51" y="143"/>
                      <a:pt x="51" y="1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02" name="Freeform 1450"/>
              <p:cNvSpPr>
                <a:spLocks/>
              </p:cNvSpPr>
              <p:nvPr/>
            </p:nvSpPr>
            <p:spPr bwMode="auto">
              <a:xfrm>
                <a:off x="1576" y="2673"/>
                <a:ext cx="0" cy="3"/>
              </a:xfrm>
              <a:custGeom>
                <a:avLst/>
                <a:gdLst>
                  <a:gd name="T0" fmla="*/ 1 h 3"/>
                  <a:gd name="T1" fmla="*/ 2 h 3"/>
                  <a:gd name="T2" fmla="*/ 3 h 3"/>
                  <a:gd name="T3" fmla="*/ 3 h 3"/>
                  <a:gd name="T4" fmla="*/ 3 h 3"/>
                  <a:gd name="T5" fmla="*/ 0 h 3"/>
                  <a:gd name="T6" fmla="*/ 0 h 3"/>
                  <a:gd name="T7" fmla="*/ 1 h 3"/>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3">
                    <a:moveTo>
                      <a:pt x="0" y="1"/>
                    </a:moveTo>
                    <a:cubicBezTo>
                      <a:pt x="0" y="1"/>
                      <a:pt x="0" y="1"/>
                      <a:pt x="0" y="2"/>
                    </a:cubicBezTo>
                    <a:cubicBezTo>
                      <a:pt x="0" y="2"/>
                      <a:pt x="0" y="2"/>
                      <a:pt x="0" y="3"/>
                    </a:cubicBezTo>
                    <a:cubicBezTo>
                      <a:pt x="0" y="3"/>
                      <a:pt x="0" y="3"/>
                      <a:pt x="0" y="3"/>
                    </a:cubicBezTo>
                    <a:cubicBezTo>
                      <a:pt x="0" y="3"/>
                      <a:pt x="0" y="3"/>
                      <a:pt x="0" y="3"/>
                    </a:cubicBezTo>
                    <a:cubicBezTo>
                      <a:pt x="0" y="0"/>
                      <a:pt x="0" y="0"/>
                      <a:pt x="0" y="0"/>
                    </a:cubicBez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03" name="Freeform 1451"/>
              <p:cNvSpPr>
                <a:spLocks/>
              </p:cNvSpPr>
              <p:nvPr/>
            </p:nvSpPr>
            <p:spPr bwMode="auto">
              <a:xfrm>
                <a:off x="1578" y="267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04" name="Freeform 1452"/>
              <p:cNvSpPr>
                <a:spLocks/>
              </p:cNvSpPr>
              <p:nvPr/>
            </p:nvSpPr>
            <p:spPr bwMode="auto">
              <a:xfrm>
                <a:off x="1576" y="267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05" name="Oval 1453"/>
              <p:cNvSpPr>
                <a:spLocks noChangeArrowheads="1"/>
              </p:cNvSpPr>
              <p:nvPr/>
            </p:nvSpPr>
            <p:spPr bwMode="auto">
              <a:xfrm>
                <a:off x="1576" y="2673"/>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06" name="Freeform 1454"/>
              <p:cNvSpPr>
                <a:spLocks/>
              </p:cNvSpPr>
              <p:nvPr/>
            </p:nvSpPr>
            <p:spPr bwMode="auto">
              <a:xfrm>
                <a:off x="1490" y="2791"/>
                <a:ext cx="1" cy="2"/>
              </a:xfrm>
              <a:custGeom>
                <a:avLst/>
                <a:gdLst>
                  <a:gd name="T0" fmla="*/ 0 w 1"/>
                  <a:gd name="T1" fmla="*/ 2 h 2"/>
                  <a:gd name="T2" fmla="*/ 0 w 1"/>
                  <a:gd name="T3" fmla="*/ 2 h 2"/>
                  <a:gd name="T4" fmla="*/ 1 w 1"/>
                  <a:gd name="T5" fmla="*/ 0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0" y="2"/>
                      <a:pt x="0" y="2"/>
                    </a:cubicBezTo>
                    <a:cubicBezTo>
                      <a:pt x="0" y="1"/>
                      <a:pt x="1" y="1"/>
                      <a:pt x="1" y="0"/>
                    </a:cubicBezTo>
                    <a:cubicBezTo>
                      <a:pt x="1"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07" name="Freeform 1455"/>
              <p:cNvSpPr>
                <a:spLocks/>
              </p:cNvSpPr>
              <p:nvPr/>
            </p:nvSpPr>
            <p:spPr bwMode="auto">
              <a:xfrm>
                <a:off x="1534" y="2809"/>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08" name="Freeform 1456"/>
              <p:cNvSpPr>
                <a:spLocks/>
              </p:cNvSpPr>
              <p:nvPr/>
            </p:nvSpPr>
            <p:spPr bwMode="auto">
              <a:xfrm>
                <a:off x="1531" y="2806"/>
                <a:ext cx="3" cy="3"/>
              </a:xfrm>
              <a:custGeom>
                <a:avLst/>
                <a:gdLst>
                  <a:gd name="T0" fmla="*/ 0 w 3"/>
                  <a:gd name="T1" fmla="*/ 0 h 3"/>
                  <a:gd name="T2" fmla="*/ 3 w 3"/>
                  <a:gd name="T3" fmla="*/ 3 h 3"/>
                  <a:gd name="T4" fmla="*/ 0 w 3"/>
                  <a:gd name="T5" fmla="*/ 0 h 3"/>
                </a:gdLst>
                <a:ahLst/>
                <a:cxnLst>
                  <a:cxn ang="0">
                    <a:pos x="T0" y="T1"/>
                  </a:cxn>
                  <a:cxn ang="0">
                    <a:pos x="T2" y="T3"/>
                  </a:cxn>
                  <a:cxn ang="0">
                    <a:pos x="T4" y="T5"/>
                  </a:cxn>
                </a:cxnLst>
                <a:rect l="0" t="0" r="r" b="b"/>
                <a:pathLst>
                  <a:path w="3" h="3">
                    <a:moveTo>
                      <a:pt x="0" y="0"/>
                    </a:moveTo>
                    <a:cubicBezTo>
                      <a:pt x="1" y="1"/>
                      <a:pt x="2" y="2"/>
                      <a:pt x="3" y="3"/>
                    </a:cubicBezTo>
                    <a:cubicBezTo>
                      <a:pt x="2" y="2"/>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09" name="Freeform 1457"/>
              <p:cNvSpPr>
                <a:spLocks/>
              </p:cNvSpPr>
              <p:nvPr/>
            </p:nvSpPr>
            <p:spPr bwMode="auto">
              <a:xfrm>
                <a:off x="1491" y="279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10" name="Freeform 1458"/>
              <p:cNvSpPr>
                <a:spLocks/>
              </p:cNvSpPr>
              <p:nvPr/>
            </p:nvSpPr>
            <p:spPr bwMode="auto">
              <a:xfrm>
                <a:off x="1493" y="2791"/>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11" name="Freeform 1459"/>
              <p:cNvSpPr>
                <a:spLocks/>
              </p:cNvSpPr>
              <p:nvPr/>
            </p:nvSpPr>
            <p:spPr bwMode="auto">
              <a:xfrm>
                <a:off x="1494" y="2791"/>
                <a:ext cx="3"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1" y="0"/>
                      <a:pt x="2"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12" name="Freeform 1460"/>
              <p:cNvSpPr>
                <a:spLocks/>
              </p:cNvSpPr>
              <p:nvPr/>
            </p:nvSpPr>
            <p:spPr bwMode="auto">
              <a:xfrm>
                <a:off x="1502" y="2790"/>
                <a:ext cx="8" cy="1"/>
              </a:xfrm>
              <a:custGeom>
                <a:avLst/>
                <a:gdLst>
                  <a:gd name="T0" fmla="*/ 0 w 8"/>
                  <a:gd name="T1" fmla="*/ 1 h 1"/>
                  <a:gd name="T2" fmla="*/ 1 w 8"/>
                  <a:gd name="T3" fmla="*/ 1 h 1"/>
                  <a:gd name="T4" fmla="*/ 8 w 8"/>
                  <a:gd name="T5" fmla="*/ 0 h 1"/>
                  <a:gd name="T6" fmla="*/ 1 w 8"/>
                  <a:gd name="T7" fmla="*/ 1 h 1"/>
                  <a:gd name="T8" fmla="*/ 0 w 8"/>
                  <a:gd name="T9" fmla="*/ 1 h 1"/>
                </a:gdLst>
                <a:ahLst/>
                <a:cxnLst>
                  <a:cxn ang="0">
                    <a:pos x="T0" y="T1"/>
                  </a:cxn>
                  <a:cxn ang="0">
                    <a:pos x="T2" y="T3"/>
                  </a:cxn>
                  <a:cxn ang="0">
                    <a:pos x="T4" y="T5"/>
                  </a:cxn>
                  <a:cxn ang="0">
                    <a:pos x="T6" y="T7"/>
                  </a:cxn>
                  <a:cxn ang="0">
                    <a:pos x="T8" y="T9"/>
                  </a:cxn>
                </a:cxnLst>
                <a:rect l="0" t="0" r="r" b="b"/>
                <a:pathLst>
                  <a:path w="8" h="1">
                    <a:moveTo>
                      <a:pt x="0" y="1"/>
                    </a:moveTo>
                    <a:cubicBezTo>
                      <a:pt x="0" y="1"/>
                      <a:pt x="0" y="1"/>
                      <a:pt x="1" y="1"/>
                    </a:cubicBezTo>
                    <a:cubicBezTo>
                      <a:pt x="2" y="1"/>
                      <a:pt x="5" y="0"/>
                      <a:pt x="8" y="0"/>
                    </a:cubicBezTo>
                    <a:cubicBezTo>
                      <a:pt x="5" y="0"/>
                      <a:pt x="2" y="1"/>
                      <a:pt x="1"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13" name="Freeform 1461"/>
              <p:cNvSpPr>
                <a:spLocks/>
              </p:cNvSpPr>
              <p:nvPr/>
            </p:nvSpPr>
            <p:spPr bwMode="auto">
              <a:xfrm>
                <a:off x="1575" y="268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14" name="Freeform 1462"/>
              <p:cNvSpPr>
                <a:spLocks/>
              </p:cNvSpPr>
              <p:nvPr/>
            </p:nvSpPr>
            <p:spPr bwMode="auto">
              <a:xfrm>
                <a:off x="1575" y="2686"/>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15" name="Freeform 1463"/>
              <p:cNvSpPr>
                <a:spLocks/>
              </p:cNvSpPr>
              <p:nvPr/>
            </p:nvSpPr>
            <p:spPr bwMode="auto">
              <a:xfrm>
                <a:off x="1575" y="268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16" name="Freeform 1464"/>
              <p:cNvSpPr>
                <a:spLocks/>
              </p:cNvSpPr>
              <p:nvPr/>
            </p:nvSpPr>
            <p:spPr bwMode="auto">
              <a:xfrm>
                <a:off x="1576" y="2676"/>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17" name="Freeform 1465"/>
              <p:cNvSpPr>
                <a:spLocks/>
              </p:cNvSpPr>
              <p:nvPr/>
            </p:nvSpPr>
            <p:spPr bwMode="auto">
              <a:xfrm>
                <a:off x="1575" y="268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18" name="Freeform 1466"/>
              <p:cNvSpPr>
                <a:spLocks/>
              </p:cNvSpPr>
              <p:nvPr/>
            </p:nvSpPr>
            <p:spPr bwMode="auto">
              <a:xfrm>
                <a:off x="1576" y="268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19" name="Freeform 1467"/>
              <p:cNvSpPr>
                <a:spLocks/>
              </p:cNvSpPr>
              <p:nvPr/>
            </p:nvSpPr>
            <p:spPr bwMode="auto">
              <a:xfrm>
                <a:off x="1576" y="268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20" name="Freeform 1468"/>
              <p:cNvSpPr>
                <a:spLocks/>
              </p:cNvSpPr>
              <p:nvPr/>
            </p:nvSpPr>
            <p:spPr bwMode="auto">
              <a:xfrm>
                <a:off x="1576" y="268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21" name="Freeform 1469"/>
              <p:cNvSpPr>
                <a:spLocks/>
              </p:cNvSpPr>
              <p:nvPr/>
            </p:nvSpPr>
            <p:spPr bwMode="auto">
              <a:xfrm>
                <a:off x="1576" y="2683"/>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22" name="Freeform 1470"/>
              <p:cNvSpPr>
                <a:spLocks/>
              </p:cNvSpPr>
              <p:nvPr/>
            </p:nvSpPr>
            <p:spPr bwMode="auto">
              <a:xfrm>
                <a:off x="1576" y="26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23" name="Freeform 1471"/>
              <p:cNvSpPr>
                <a:spLocks/>
              </p:cNvSpPr>
              <p:nvPr/>
            </p:nvSpPr>
            <p:spPr bwMode="auto">
              <a:xfrm>
                <a:off x="1576" y="2678"/>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24" name="Freeform 1472"/>
              <p:cNvSpPr>
                <a:spLocks/>
              </p:cNvSpPr>
              <p:nvPr/>
            </p:nvSpPr>
            <p:spPr bwMode="auto">
              <a:xfrm>
                <a:off x="1576" y="2679"/>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25" name="Freeform 1473"/>
              <p:cNvSpPr>
                <a:spLocks/>
              </p:cNvSpPr>
              <p:nvPr/>
            </p:nvSpPr>
            <p:spPr bwMode="auto">
              <a:xfrm>
                <a:off x="1576" y="268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26" name="Freeform 1474"/>
              <p:cNvSpPr>
                <a:spLocks/>
              </p:cNvSpPr>
              <p:nvPr/>
            </p:nvSpPr>
            <p:spPr bwMode="auto">
              <a:xfrm>
                <a:off x="1576" y="2674"/>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27" name="Freeform 1475"/>
              <p:cNvSpPr>
                <a:spLocks/>
              </p:cNvSpPr>
              <p:nvPr/>
            </p:nvSpPr>
            <p:spPr bwMode="auto">
              <a:xfrm>
                <a:off x="1576" y="267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28" name="Freeform 1476"/>
              <p:cNvSpPr>
                <a:spLocks/>
              </p:cNvSpPr>
              <p:nvPr/>
            </p:nvSpPr>
            <p:spPr bwMode="auto">
              <a:xfrm>
                <a:off x="1537" y="2698"/>
                <a:ext cx="176" cy="164"/>
              </a:xfrm>
              <a:custGeom>
                <a:avLst/>
                <a:gdLst>
                  <a:gd name="T0" fmla="*/ 2 w 184"/>
                  <a:gd name="T1" fmla="*/ 125 h 171"/>
                  <a:gd name="T2" fmla="*/ 10 w 184"/>
                  <a:gd name="T3" fmla="*/ 140 h 171"/>
                  <a:gd name="T4" fmla="*/ 10 w 184"/>
                  <a:gd name="T5" fmla="*/ 142 h 171"/>
                  <a:gd name="T6" fmla="*/ 10 w 184"/>
                  <a:gd name="T7" fmla="*/ 147 h 171"/>
                  <a:gd name="T8" fmla="*/ 10 w 184"/>
                  <a:gd name="T9" fmla="*/ 148 h 171"/>
                  <a:gd name="T10" fmla="*/ 16 w 184"/>
                  <a:gd name="T11" fmla="*/ 149 h 171"/>
                  <a:gd name="T12" fmla="*/ 24 w 184"/>
                  <a:gd name="T13" fmla="*/ 149 h 171"/>
                  <a:gd name="T14" fmla="*/ 33 w 184"/>
                  <a:gd name="T15" fmla="*/ 144 h 171"/>
                  <a:gd name="T16" fmla="*/ 42 w 184"/>
                  <a:gd name="T17" fmla="*/ 156 h 171"/>
                  <a:gd name="T18" fmla="*/ 42 w 184"/>
                  <a:gd name="T19" fmla="*/ 161 h 171"/>
                  <a:gd name="T20" fmla="*/ 47 w 184"/>
                  <a:gd name="T21" fmla="*/ 170 h 171"/>
                  <a:gd name="T22" fmla="*/ 47 w 184"/>
                  <a:gd name="T23" fmla="*/ 170 h 171"/>
                  <a:gd name="T24" fmla="*/ 48 w 184"/>
                  <a:gd name="T25" fmla="*/ 169 h 171"/>
                  <a:gd name="T26" fmla="*/ 53 w 184"/>
                  <a:gd name="T27" fmla="*/ 167 h 171"/>
                  <a:gd name="T28" fmla="*/ 54 w 184"/>
                  <a:gd name="T29" fmla="*/ 168 h 171"/>
                  <a:gd name="T30" fmla="*/ 55 w 184"/>
                  <a:gd name="T31" fmla="*/ 169 h 171"/>
                  <a:gd name="T32" fmla="*/ 56 w 184"/>
                  <a:gd name="T33" fmla="*/ 170 h 171"/>
                  <a:gd name="T34" fmla="*/ 57 w 184"/>
                  <a:gd name="T35" fmla="*/ 171 h 171"/>
                  <a:gd name="T36" fmla="*/ 69 w 184"/>
                  <a:gd name="T37" fmla="*/ 166 h 171"/>
                  <a:gd name="T38" fmla="*/ 70 w 184"/>
                  <a:gd name="T39" fmla="*/ 168 h 171"/>
                  <a:gd name="T40" fmla="*/ 73 w 184"/>
                  <a:gd name="T41" fmla="*/ 167 h 171"/>
                  <a:gd name="T42" fmla="*/ 74 w 184"/>
                  <a:gd name="T43" fmla="*/ 163 h 171"/>
                  <a:gd name="T44" fmla="*/ 75 w 184"/>
                  <a:gd name="T45" fmla="*/ 161 h 171"/>
                  <a:gd name="T46" fmla="*/ 76 w 184"/>
                  <a:gd name="T47" fmla="*/ 151 h 171"/>
                  <a:gd name="T48" fmla="*/ 85 w 184"/>
                  <a:gd name="T49" fmla="*/ 146 h 171"/>
                  <a:gd name="T50" fmla="*/ 93 w 184"/>
                  <a:gd name="T51" fmla="*/ 131 h 171"/>
                  <a:gd name="T52" fmla="*/ 98 w 184"/>
                  <a:gd name="T53" fmla="*/ 134 h 171"/>
                  <a:gd name="T54" fmla="*/ 103 w 184"/>
                  <a:gd name="T55" fmla="*/ 128 h 171"/>
                  <a:gd name="T56" fmla="*/ 113 w 184"/>
                  <a:gd name="T57" fmla="*/ 124 h 171"/>
                  <a:gd name="T58" fmla="*/ 126 w 184"/>
                  <a:gd name="T59" fmla="*/ 116 h 171"/>
                  <a:gd name="T60" fmla="*/ 140 w 184"/>
                  <a:gd name="T61" fmla="*/ 115 h 171"/>
                  <a:gd name="T62" fmla="*/ 147 w 184"/>
                  <a:gd name="T63" fmla="*/ 115 h 171"/>
                  <a:gd name="T64" fmla="*/ 157 w 184"/>
                  <a:gd name="T65" fmla="*/ 112 h 171"/>
                  <a:gd name="T66" fmla="*/ 174 w 184"/>
                  <a:gd name="T67" fmla="*/ 110 h 171"/>
                  <a:gd name="T68" fmla="*/ 180 w 184"/>
                  <a:gd name="T69" fmla="*/ 105 h 171"/>
                  <a:gd name="T70" fmla="*/ 183 w 184"/>
                  <a:gd name="T71" fmla="*/ 97 h 171"/>
                  <a:gd name="T72" fmla="*/ 183 w 184"/>
                  <a:gd name="T73" fmla="*/ 95 h 171"/>
                  <a:gd name="T74" fmla="*/ 183 w 184"/>
                  <a:gd name="T75" fmla="*/ 93 h 171"/>
                  <a:gd name="T76" fmla="*/ 184 w 184"/>
                  <a:gd name="T77" fmla="*/ 87 h 171"/>
                  <a:gd name="T78" fmla="*/ 184 w 184"/>
                  <a:gd name="T79" fmla="*/ 81 h 171"/>
                  <a:gd name="T80" fmla="*/ 184 w 184"/>
                  <a:gd name="T81" fmla="*/ 72 h 171"/>
                  <a:gd name="T82" fmla="*/ 176 w 184"/>
                  <a:gd name="T83" fmla="*/ 73 h 171"/>
                  <a:gd name="T84" fmla="*/ 169 w 184"/>
                  <a:gd name="T85" fmla="*/ 61 h 171"/>
                  <a:gd name="T86" fmla="*/ 156 w 184"/>
                  <a:gd name="T87" fmla="*/ 56 h 171"/>
                  <a:gd name="T88" fmla="*/ 64 w 184"/>
                  <a:gd name="T89" fmla="*/ 0 h 171"/>
                  <a:gd name="T90" fmla="*/ 78 w 184"/>
                  <a:gd name="T91" fmla="*/ 101 h 171"/>
                  <a:gd name="T92" fmla="*/ 32 w 184"/>
                  <a:gd name="T93" fmla="*/ 113 h 171"/>
                  <a:gd name="T94" fmla="*/ 19 w 184"/>
                  <a:gd name="T95" fmla="*/ 114 h 171"/>
                  <a:gd name="T96" fmla="*/ 14 w 184"/>
                  <a:gd name="T97" fmla="*/ 118 h 171"/>
                  <a:gd name="T98" fmla="*/ 5 w 184"/>
                  <a:gd name="T99" fmla="*/ 116 h 171"/>
                  <a:gd name="T100" fmla="*/ 4 w 184"/>
                  <a:gd name="T101" fmla="*/ 119 h 171"/>
                  <a:gd name="T102" fmla="*/ 2 w 184"/>
                  <a:gd name="T103" fmla="*/ 121 h 171"/>
                  <a:gd name="T104" fmla="*/ 0 w 184"/>
                  <a:gd name="T105" fmla="*/ 12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4" h="171">
                    <a:moveTo>
                      <a:pt x="0" y="121"/>
                    </a:moveTo>
                    <a:cubicBezTo>
                      <a:pt x="2" y="125"/>
                      <a:pt x="2" y="125"/>
                      <a:pt x="2" y="125"/>
                    </a:cubicBezTo>
                    <a:cubicBezTo>
                      <a:pt x="2" y="125"/>
                      <a:pt x="2" y="125"/>
                      <a:pt x="2" y="125"/>
                    </a:cubicBezTo>
                    <a:cubicBezTo>
                      <a:pt x="2" y="127"/>
                      <a:pt x="3" y="130"/>
                      <a:pt x="3" y="131"/>
                    </a:cubicBezTo>
                    <a:cubicBezTo>
                      <a:pt x="7" y="135"/>
                      <a:pt x="10" y="137"/>
                      <a:pt x="10" y="139"/>
                    </a:cubicBezTo>
                    <a:cubicBezTo>
                      <a:pt x="10" y="139"/>
                      <a:pt x="10" y="140"/>
                      <a:pt x="10" y="140"/>
                    </a:cubicBezTo>
                    <a:cubicBezTo>
                      <a:pt x="10" y="140"/>
                      <a:pt x="10" y="141"/>
                      <a:pt x="10" y="141"/>
                    </a:cubicBezTo>
                    <a:cubicBezTo>
                      <a:pt x="10" y="141"/>
                      <a:pt x="10" y="141"/>
                      <a:pt x="10" y="141"/>
                    </a:cubicBezTo>
                    <a:cubicBezTo>
                      <a:pt x="10" y="142"/>
                      <a:pt x="10" y="142"/>
                      <a:pt x="10" y="142"/>
                    </a:cubicBezTo>
                    <a:cubicBezTo>
                      <a:pt x="10" y="143"/>
                      <a:pt x="10" y="143"/>
                      <a:pt x="10" y="144"/>
                    </a:cubicBezTo>
                    <a:cubicBezTo>
                      <a:pt x="10" y="144"/>
                      <a:pt x="10" y="144"/>
                      <a:pt x="10" y="144"/>
                    </a:cubicBezTo>
                    <a:cubicBezTo>
                      <a:pt x="10" y="147"/>
                      <a:pt x="10" y="147"/>
                      <a:pt x="10" y="147"/>
                    </a:cubicBezTo>
                    <a:cubicBezTo>
                      <a:pt x="10" y="147"/>
                      <a:pt x="10" y="147"/>
                      <a:pt x="10" y="147"/>
                    </a:cubicBezTo>
                    <a:cubicBezTo>
                      <a:pt x="10" y="148"/>
                      <a:pt x="10" y="148"/>
                      <a:pt x="10" y="148"/>
                    </a:cubicBezTo>
                    <a:cubicBezTo>
                      <a:pt x="10" y="148"/>
                      <a:pt x="10" y="148"/>
                      <a:pt x="10" y="148"/>
                    </a:cubicBezTo>
                    <a:cubicBezTo>
                      <a:pt x="10" y="148"/>
                      <a:pt x="10" y="148"/>
                      <a:pt x="10" y="148"/>
                    </a:cubicBezTo>
                    <a:cubicBezTo>
                      <a:pt x="10" y="149"/>
                      <a:pt x="10" y="149"/>
                      <a:pt x="11" y="150"/>
                    </a:cubicBezTo>
                    <a:cubicBezTo>
                      <a:pt x="13" y="148"/>
                      <a:pt x="14" y="149"/>
                      <a:pt x="16" y="149"/>
                    </a:cubicBezTo>
                    <a:cubicBezTo>
                      <a:pt x="16" y="150"/>
                      <a:pt x="16" y="150"/>
                      <a:pt x="16" y="150"/>
                    </a:cubicBezTo>
                    <a:cubicBezTo>
                      <a:pt x="17" y="148"/>
                      <a:pt x="18" y="147"/>
                      <a:pt x="20" y="147"/>
                    </a:cubicBezTo>
                    <a:cubicBezTo>
                      <a:pt x="21" y="147"/>
                      <a:pt x="22" y="148"/>
                      <a:pt x="24" y="149"/>
                    </a:cubicBezTo>
                    <a:cubicBezTo>
                      <a:pt x="24" y="149"/>
                      <a:pt x="25" y="149"/>
                      <a:pt x="25" y="149"/>
                    </a:cubicBezTo>
                    <a:cubicBezTo>
                      <a:pt x="26" y="149"/>
                      <a:pt x="28" y="147"/>
                      <a:pt x="28" y="147"/>
                    </a:cubicBezTo>
                    <a:cubicBezTo>
                      <a:pt x="31" y="145"/>
                      <a:pt x="32" y="144"/>
                      <a:pt x="33" y="144"/>
                    </a:cubicBezTo>
                    <a:cubicBezTo>
                      <a:pt x="34" y="144"/>
                      <a:pt x="34" y="144"/>
                      <a:pt x="34" y="144"/>
                    </a:cubicBezTo>
                    <a:cubicBezTo>
                      <a:pt x="37" y="144"/>
                      <a:pt x="40" y="151"/>
                      <a:pt x="40" y="154"/>
                    </a:cubicBezTo>
                    <a:cubicBezTo>
                      <a:pt x="40" y="154"/>
                      <a:pt x="41" y="155"/>
                      <a:pt x="42" y="156"/>
                    </a:cubicBezTo>
                    <a:cubicBezTo>
                      <a:pt x="43" y="157"/>
                      <a:pt x="44" y="158"/>
                      <a:pt x="44" y="159"/>
                    </a:cubicBezTo>
                    <a:cubicBezTo>
                      <a:pt x="44" y="160"/>
                      <a:pt x="44" y="161"/>
                      <a:pt x="42" y="161"/>
                    </a:cubicBezTo>
                    <a:cubicBezTo>
                      <a:pt x="42" y="161"/>
                      <a:pt x="42" y="161"/>
                      <a:pt x="42" y="161"/>
                    </a:cubicBezTo>
                    <a:cubicBezTo>
                      <a:pt x="45" y="162"/>
                      <a:pt x="45" y="165"/>
                      <a:pt x="46" y="166"/>
                    </a:cubicBezTo>
                    <a:cubicBezTo>
                      <a:pt x="46" y="167"/>
                      <a:pt x="46" y="168"/>
                      <a:pt x="46" y="168"/>
                    </a:cubicBezTo>
                    <a:cubicBezTo>
                      <a:pt x="46" y="169"/>
                      <a:pt x="47" y="169"/>
                      <a:pt x="47" y="170"/>
                    </a:cubicBezTo>
                    <a:cubicBezTo>
                      <a:pt x="47" y="170"/>
                      <a:pt x="47" y="170"/>
                      <a:pt x="47" y="170"/>
                    </a:cubicBezTo>
                    <a:cubicBezTo>
                      <a:pt x="47" y="170"/>
                      <a:pt x="47" y="170"/>
                      <a:pt x="47" y="170"/>
                    </a:cubicBezTo>
                    <a:cubicBezTo>
                      <a:pt x="47" y="170"/>
                      <a:pt x="47" y="170"/>
                      <a:pt x="47" y="170"/>
                    </a:cubicBezTo>
                    <a:cubicBezTo>
                      <a:pt x="47" y="170"/>
                      <a:pt x="48" y="170"/>
                      <a:pt x="48" y="170"/>
                    </a:cubicBezTo>
                    <a:cubicBezTo>
                      <a:pt x="48" y="170"/>
                      <a:pt x="48" y="170"/>
                      <a:pt x="48" y="170"/>
                    </a:cubicBezTo>
                    <a:cubicBezTo>
                      <a:pt x="48" y="170"/>
                      <a:pt x="48" y="170"/>
                      <a:pt x="48" y="169"/>
                    </a:cubicBezTo>
                    <a:cubicBezTo>
                      <a:pt x="49" y="168"/>
                      <a:pt x="50" y="167"/>
                      <a:pt x="51" y="167"/>
                    </a:cubicBezTo>
                    <a:cubicBezTo>
                      <a:pt x="52" y="167"/>
                      <a:pt x="52" y="167"/>
                      <a:pt x="52" y="167"/>
                    </a:cubicBezTo>
                    <a:cubicBezTo>
                      <a:pt x="53" y="167"/>
                      <a:pt x="53" y="167"/>
                      <a:pt x="53" y="167"/>
                    </a:cubicBezTo>
                    <a:cubicBezTo>
                      <a:pt x="53" y="167"/>
                      <a:pt x="53" y="167"/>
                      <a:pt x="53" y="167"/>
                    </a:cubicBezTo>
                    <a:cubicBezTo>
                      <a:pt x="54" y="167"/>
                      <a:pt x="54" y="168"/>
                      <a:pt x="54" y="168"/>
                    </a:cubicBezTo>
                    <a:cubicBezTo>
                      <a:pt x="54" y="168"/>
                      <a:pt x="54" y="168"/>
                      <a:pt x="54" y="168"/>
                    </a:cubicBezTo>
                    <a:cubicBezTo>
                      <a:pt x="54" y="168"/>
                      <a:pt x="55" y="168"/>
                      <a:pt x="55" y="168"/>
                    </a:cubicBezTo>
                    <a:cubicBezTo>
                      <a:pt x="55" y="168"/>
                      <a:pt x="55" y="168"/>
                      <a:pt x="55" y="169"/>
                    </a:cubicBezTo>
                    <a:cubicBezTo>
                      <a:pt x="55" y="169"/>
                      <a:pt x="55" y="169"/>
                      <a:pt x="55" y="169"/>
                    </a:cubicBezTo>
                    <a:cubicBezTo>
                      <a:pt x="56" y="169"/>
                      <a:pt x="56" y="169"/>
                      <a:pt x="56" y="169"/>
                    </a:cubicBezTo>
                    <a:cubicBezTo>
                      <a:pt x="56" y="169"/>
                      <a:pt x="56" y="169"/>
                      <a:pt x="56" y="170"/>
                    </a:cubicBezTo>
                    <a:cubicBezTo>
                      <a:pt x="56" y="170"/>
                      <a:pt x="56" y="170"/>
                      <a:pt x="56" y="170"/>
                    </a:cubicBezTo>
                    <a:cubicBezTo>
                      <a:pt x="56" y="170"/>
                      <a:pt x="56" y="170"/>
                      <a:pt x="57" y="170"/>
                    </a:cubicBezTo>
                    <a:cubicBezTo>
                      <a:pt x="57" y="170"/>
                      <a:pt x="57" y="170"/>
                      <a:pt x="57" y="170"/>
                    </a:cubicBezTo>
                    <a:cubicBezTo>
                      <a:pt x="57" y="170"/>
                      <a:pt x="57" y="171"/>
                      <a:pt x="57" y="171"/>
                    </a:cubicBezTo>
                    <a:cubicBezTo>
                      <a:pt x="57" y="171"/>
                      <a:pt x="57" y="171"/>
                      <a:pt x="57" y="171"/>
                    </a:cubicBezTo>
                    <a:cubicBezTo>
                      <a:pt x="58" y="171"/>
                      <a:pt x="60" y="169"/>
                      <a:pt x="60" y="168"/>
                    </a:cubicBezTo>
                    <a:cubicBezTo>
                      <a:pt x="61" y="165"/>
                      <a:pt x="67" y="163"/>
                      <a:pt x="69" y="166"/>
                    </a:cubicBezTo>
                    <a:cubicBezTo>
                      <a:pt x="69" y="166"/>
                      <a:pt x="70" y="167"/>
                      <a:pt x="69" y="168"/>
                    </a:cubicBezTo>
                    <a:cubicBezTo>
                      <a:pt x="69" y="168"/>
                      <a:pt x="69" y="168"/>
                      <a:pt x="69" y="169"/>
                    </a:cubicBezTo>
                    <a:cubicBezTo>
                      <a:pt x="70" y="168"/>
                      <a:pt x="70" y="168"/>
                      <a:pt x="70" y="168"/>
                    </a:cubicBezTo>
                    <a:cubicBezTo>
                      <a:pt x="71" y="168"/>
                      <a:pt x="71" y="167"/>
                      <a:pt x="72" y="167"/>
                    </a:cubicBezTo>
                    <a:cubicBezTo>
                      <a:pt x="72" y="167"/>
                      <a:pt x="72" y="167"/>
                      <a:pt x="73" y="167"/>
                    </a:cubicBezTo>
                    <a:cubicBezTo>
                      <a:pt x="73" y="167"/>
                      <a:pt x="73" y="167"/>
                      <a:pt x="73" y="167"/>
                    </a:cubicBezTo>
                    <a:cubicBezTo>
                      <a:pt x="73" y="167"/>
                      <a:pt x="73" y="166"/>
                      <a:pt x="73" y="166"/>
                    </a:cubicBezTo>
                    <a:cubicBezTo>
                      <a:pt x="74" y="166"/>
                      <a:pt x="74" y="165"/>
                      <a:pt x="74" y="165"/>
                    </a:cubicBezTo>
                    <a:cubicBezTo>
                      <a:pt x="74" y="164"/>
                      <a:pt x="74" y="164"/>
                      <a:pt x="74" y="163"/>
                    </a:cubicBezTo>
                    <a:cubicBezTo>
                      <a:pt x="74" y="163"/>
                      <a:pt x="75" y="163"/>
                      <a:pt x="75" y="163"/>
                    </a:cubicBezTo>
                    <a:cubicBezTo>
                      <a:pt x="75" y="162"/>
                      <a:pt x="75" y="162"/>
                      <a:pt x="75" y="161"/>
                    </a:cubicBezTo>
                    <a:cubicBezTo>
                      <a:pt x="75" y="161"/>
                      <a:pt x="75" y="161"/>
                      <a:pt x="75" y="161"/>
                    </a:cubicBezTo>
                    <a:cubicBezTo>
                      <a:pt x="76" y="160"/>
                      <a:pt x="76" y="160"/>
                      <a:pt x="76" y="159"/>
                    </a:cubicBezTo>
                    <a:cubicBezTo>
                      <a:pt x="76" y="159"/>
                      <a:pt x="76" y="158"/>
                      <a:pt x="75" y="157"/>
                    </a:cubicBezTo>
                    <a:cubicBezTo>
                      <a:pt x="75" y="155"/>
                      <a:pt x="74" y="152"/>
                      <a:pt x="76" y="151"/>
                    </a:cubicBezTo>
                    <a:cubicBezTo>
                      <a:pt x="77" y="151"/>
                      <a:pt x="78" y="151"/>
                      <a:pt x="79" y="151"/>
                    </a:cubicBezTo>
                    <a:cubicBezTo>
                      <a:pt x="82" y="151"/>
                      <a:pt x="83" y="150"/>
                      <a:pt x="84" y="148"/>
                    </a:cubicBezTo>
                    <a:cubicBezTo>
                      <a:pt x="85" y="147"/>
                      <a:pt x="85" y="146"/>
                      <a:pt x="85" y="146"/>
                    </a:cubicBezTo>
                    <a:cubicBezTo>
                      <a:pt x="86" y="143"/>
                      <a:pt x="87" y="142"/>
                      <a:pt x="88" y="141"/>
                    </a:cubicBezTo>
                    <a:cubicBezTo>
                      <a:pt x="88" y="137"/>
                      <a:pt x="89" y="133"/>
                      <a:pt x="92" y="132"/>
                    </a:cubicBezTo>
                    <a:cubicBezTo>
                      <a:pt x="92" y="131"/>
                      <a:pt x="92" y="131"/>
                      <a:pt x="93" y="131"/>
                    </a:cubicBezTo>
                    <a:cubicBezTo>
                      <a:pt x="93" y="131"/>
                      <a:pt x="94" y="132"/>
                      <a:pt x="94" y="132"/>
                    </a:cubicBezTo>
                    <a:cubicBezTo>
                      <a:pt x="95" y="132"/>
                      <a:pt x="95" y="132"/>
                      <a:pt x="95" y="132"/>
                    </a:cubicBezTo>
                    <a:cubicBezTo>
                      <a:pt x="96" y="133"/>
                      <a:pt x="98" y="134"/>
                      <a:pt x="98" y="134"/>
                    </a:cubicBezTo>
                    <a:cubicBezTo>
                      <a:pt x="98" y="134"/>
                      <a:pt x="98" y="134"/>
                      <a:pt x="98" y="134"/>
                    </a:cubicBezTo>
                    <a:cubicBezTo>
                      <a:pt x="99" y="130"/>
                      <a:pt x="101" y="130"/>
                      <a:pt x="102" y="129"/>
                    </a:cubicBezTo>
                    <a:cubicBezTo>
                      <a:pt x="103" y="129"/>
                      <a:pt x="103" y="129"/>
                      <a:pt x="103" y="128"/>
                    </a:cubicBezTo>
                    <a:cubicBezTo>
                      <a:pt x="104" y="125"/>
                      <a:pt x="106" y="123"/>
                      <a:pt x="108" y="123"/>
                    </a:cubicBezTo>
                    <a:cubicBezTo>
                      <a:pt x="109" y="123"/>
                      <a:pt x="110" y="124"/>
                      <a:pt x="111" y="124"/>
                    </a:cubicBezTo>
                    <a:cubicBezTo>
                      <a:pt x="112" y="124"/>
                      <a:pt x="113" y="124"/>
                      <a:pt x="113" y="124"/>
                    </a:cubicBezTo>
                    <a:cubicBezTo>
                      <a:pt x="113" y="121"/>
                      <a:pt x="116" y="120"/>
                      <a:pt x="118" y="120"/>
                    </a:cubicBezTo>
                    <a:cubicBezTo>
                      <a:pt x="120" y="120"/>
                      <a:pt x="122" y="119"/>
                      <a:pt x="124" y="118"/>
                    </a:cubicBezTo>
                    <a:cubicBezTo>
                      <a:pt x="124" y="117"/>
                      <a:pt x="125" y="117"/>
                      <a:pt x="126" y="116"/>
                    </a:cubicBezTo>
                    <a:cubicBezTo>
                      <a:pt x="128" y="115"/>
                      <a:pt x="130" y="113"/>
                      <a:pt x="132" y="113"/>
                    </a:cubicBezTo>
                    <a:cubicBezTo>
                      <a:pt x="133" y="113"/>
                      <a:pt x="134" y="114"/>
                      <a:pt x="134" y="114"/>
                    </a:cubicBezTo>
                    <a:cubicBezTo>
                      <a:pt x="135" y="115"/>
                      <a:pt x="136" y="115"/>
                      <a:pt x="140" y="115"/>
                    </a:cubicBezTo>
                    <a:cubicBezTo>
                      <a:pt x="141" y="115"/>
                      <a:pt x="141" y="115"/>
                      <a:pt x="141" y="115"/>
                    </a:cubicBezTo>
                    <a:cubicBezTo>
                      <a:pt x="144" y="115"/>
                      <a:pt x="146" y="115"/>
                      <a:pt x="146" y="115"/>
                    </a:cubicBezTo>
                    <a:cubicBezTo>
                      <a:pt x="146" y="115"/>
                      <a:pt x="147" y="115"/>
                      <a:pt x="147" y="115"/>
                    </a:cubicBezTo>
                    <a:cubicBezTo>
                      <a:pt x="147" y="115"/>
                      <a:pt x="147" y="114"/>
                      <a:pt x="148" y="114"/>
                    </a:cubicBezTo>
                    <a:cubicBezTo>
                      <a:pt x="149" y="113"/>
                      <a:pt x="150" y="113"/>
                      <a:pt x="152" y="112"/>
                    </a:cubicBezTo>
                    <a:cubicBezTo>
                      <a:pt x="153" y="112"/>
                      <a:pt x="155" y="111"/>
                      <a:pt x="157" y="112"/>
                    </a:cubicBezTo>
                    <a:cubicBezTo>
                      <a:pt x="157" y="112"/>
                      <a:pt x="158" y="112"/>
                      <a:pt x="159" y="112"/>
                    </a:cubicBezTo>
                    <a:cubicBezTo>
                      <a:pt x="161" y="112"/>
                      <a:pt x="164" y="111"/>
                      <a:pt x="167" y="111"/>
                    </a:cubicBezTo>
                    <a:cubicBezTo>
                      <a:pt x="170" y="110"/>
                      <a:pt x="172" y="110"/>
                      <a:pt x="174" y="110"/>
                    </a:cubicBezTo>
                    <a:cubicBezTo>
                      <a:pt x="176" y="110"/>
                      <a:pt x="177" y="109"/>
                      <a:pt x="179" y="107"/>
                    </a:cubicBezTo>
                    <a:cubicBezTo>
                      <a:pt x="179" y="106"/>
                      <a:pt x="179" y="106"/>
                      <a:pt x="180" y="105"/>
                    </a:cubicBezTo>
                    <a:cubicBezTo>
                      <a:pt x="180" y="105"/>
                      <a:pt x="180" y="105"/>
                      <a:pt x="180" y="105"/>
                    </a:cubicBezTo>
                    <a:cubicBezTo>
                      <a:pt x="180" y="104"/>
                      <a:pt x="181" y="103"/>
                      <a:pt x="181" y="102"/>
                    </a:cubicBezTo>
                    <a:cubicBezTo>
                      <a:pt x="182" y="100"/>
                      <a:pt x="182" y="99"/>
                      <a:pt x="182" y="98"/>
                    </a:cubicBezTo>
                    <a:cubicBezTo>
                      <a:pt x="183" y="98"/>
                      <a:pt x="183" y="98"/>
                      <a:pt x="183" y="97"/>
                    </a:cubicBezTo>
                    <a:cubicBezTo>
                      <a:pt x="183" y="97"/>
                      <a:pt x="183" y="97"/>
                      <a:pt x="183" y="97"/>
                    </a:cubicBezTo>
                    <a:cubicBezTo>
                      <a:pt x="183" y="96"/>
                      <a:pt x="183" y="96"/>
                      <a:pt x="183" y="96"/>
                    </a:cubicBezTo>
                    <a:cubicBezTo>
                      <a:pt x="183" y="96"/>
                      <a:pt x="183" y="96"/>
                      <a:pt x="183" y="95"/>
                    </a:cubicBezTo>
                    <a:cubicBezTo>
                      <a:pt x="183" y="95"/>
                      <a:pt x="183" y="95"/>
                      <a:pt x="183" y="95"/>
                    </a:cubicBezTo>
                    <a:cubicBezTo>
                      <a:pt x="183" y="94"/>
                      <a:pt x="183" y="94"/>
                      <a:pt x="183" y="93"/>
                    </a:cubicBezTo>
                    <a:cubicBezTo>
                      <a:pt x="183" y="93"/>
                      <a:pt x="183" y="93"/>
                      <a:pt x="183" y="93"/>
                    </a:cubicBezTo>
                    <a:cubicBezTo>
                      <a:pt x="183" y="92"/>
                      <a:pt x="183" y="91"/>
                      <a:pt x="183" y="90"/>
                    </a:cubicBezTo>
                    <a:cubicBezTo>
                      <a:pt x="183" y="90"/>
                      <a:pt x="183" y="90"/>
                      <a:pt x="184" y="90"/>
                    </a:cubicBezTo>
                    <a:cubicBezTo>
                      <a:pt x="184" y="89"/>
                      <a:pt x="184" y="88"/>
                      <a:pt x="184" y="87"/>
                    </a:cubicBezTo>
                    <a:cubicBezTo>
                      <a:pt x="184" y="86"/>
                      <a:pt x="184" y="86"/>
                      <a:pt x="184" y="86"/>
                    </a:cubicBezTo>
                    <a:cubicBezTo>
                      <a:pt x="184" y="85"/>
                      <a:pt x="184" y="84"/>
                      <a:pt x="184" y="83"/>
                    </a:cubicBezTo>
                    <a:cubicBezTo>
                      <a:pt x="184" y="82"/>
                      <a:pt x="184" y="82"/>
                      <a:pt x="184" y="81"/>
                    </a:cubicBezTo>
                    <a:cubicBezTo>
                      <a:pt x="184" y="80"/>
                      <a:pt x="184" y="79"/>
                      <a:pt x="184" y="77"/>
                    </a:cubicBezTo>
                    <a:cubicBezTo>
                      <a:pt x="184" y="77"/>
                      <a:pt x="184" y="77"/>
                      <a:pt x="184" y="76"/>
                    </a:cubicBezTo>
                    <a:cubicBezTo>
                      <a:pt x="184" y="75"/>
                      <a:pt x="184" y="73"/>
                      <a:pt x="184" y="72"/>
                    </a:cubicBezTo>
                    <a:cubicBezTo>
                      <a:pt x="184" y="71"/>
                      <a:pt x="184" y="71"/>
                      <a:pt x="184" y="71"/>
                    </a:cubicBezTo>
                    <a:cubicBezTo>
                      <a:pt x="181" y="72"/>
                      <a:pt x="178" y="72"/>
                      <a:pt x="177" y="72"/>
                    </a:cubicBezTo>
                    <a:cubicBezTo>
                      <a:pt x="177" y="73"/>
                      <a:pt x="176" y="73"/>
                      <a:pt x="176" y="73"/>
                    </a:cubicBezTo>
                    <a:cubicBezTo>
                      <a:pt x="174" y="73"/>
                      <a:pt x="174" y="73"/>
                      <a:pt x="174" y="73"/>
                    </a:cubicBezTo>
                    <a:cubicBezTo>
                      <a:pt x="174" y="71"/>
                      <a:pt x="174" y="71"/>
                      <a:pt x="174" y="71"/>
                    </a:cubicBezTo>
                    <a:cubicBezTo>
                      <a:pt x="174" y="71"/>
                      <a:pt x="174" y="63"/>
                      <a:pt x="169" y="61"/>
                    </a:cubicBezTo>
                    <a:cubicBezTo>
                      <a:pt x="164" y="58"/>
                      <a:pt x="157" y="57"/>
                      <a:pt x="157" y="57"/>
                    </a:cubicBezTo>
                    <a:cubicBezTo>
                      <a:pt x="156" y="57"/>
                      <a:pt x="156" y="57"/>
                      <a:pt x="156" y="57"/>
                    </a:cubicBezTo>
                    <a:cubicBezTo>
                      <a:pt x="156" y="56"/>
                      <a:pt x="156" y="56"/>
                      <a:pt x="156" y="56"/>
                    </a:cubicBezTo>
                    <a:cubicBezTo>
                      <a:pt x="156" y="56"/>
                      <a:pt x="152" y="49"/>
                      <a:pt x="149" y="46"/>
                    </a:cubicBezTo>
                    <a:cubicBezTo>
                      <a:pt x="147" y="44"/>
                      <a:pt x="118" y="25"/>
                      <a:pt x="80" y="0"/>
                    </a:cubicBezTo>
                    <a:cubicBezTo>
                      <a:pt x="64" y="0"/>
                      <a:pt x="64" y="0"/>
                      <a:pt x="64" y="0"/>
                    </a:cubicBezTo>
                    <a:cubicBezTo>
                      <a:pt x="75" y="96"/>
                      <a:pt x="75" y="96"/>
                      <a:pt x="75" y="96"/>
                    </a:cubicBezTo>
                    <a:cubicBezTo>
                      <a:pt x="78" y="100"/>
                      <a:pt x="78" y="100"/>
                      <a:pt x="78" y="100"/>
                    </a:cubicBezTo>
                    <a:cubicBezTo>
                      <a:pt x="78" y="101"/>
                      <a:pt x="78" y="101"/>
                      <a:pt x="78" y="101"/>
                    </a:cubicBezTo>
                    <a:cubicBezTo>
                      <a:pt x="79" y="107"/>
                      <a:pt x="78" y="111"/>
                      <a:pt x="76" y="112"/>
                    </a:cubicBezTo>
                    <a:cubicBezTo>
                      <a:pt x="75" y="113"/>
                      <a:pt x="74" y="113"/>
                      <a:pt x="52" y="113"/>
                    </a:cubicBezTo>
                    <a:cubicBezTo>
                      <a:pt x="44" y="113"/>
                      <a:pt x="36" y="113"/>
                      <a:pt x="32" y="113"/>
                    </a:cubicBezTo>
                    <a:cubicBezTo>
                      <a:pt x="32" y="113"/>
                      <a:pt x="31" y="113"/>
                      <a:pt x="31" y="113"/>
                    </a:cubicBezTo>
                    <a:cubicBezTo>
                      <a:pt x="30" y="113"/>
                      <a:pt x="26" y="115"/>
                      <a:pt x="24" y="115"/>
                    </a:cubicBezTo>
                    <a:cubicBezTo>
                      <a:pt x="22" y="115"/>
                      <a:pt x="21" y="115"/>
                      <a:pt x="19" y="114"/>
                    </a:cubicBezTo>
                    <a:cubicBezTo>
                      <a:pt x="19" y="114"/>
                      <a:pt x="18" y="114"/>
                      <a:pt x="17" y="114"/>
                    </a:cubicBezTo>
                    <a:cubicBezTo>
                      <a:pt x="17" y="114"/>
                      <a:pt x="17" y="114"/>
                      <a:pt x="17" y="114"/>
                    </a:cubicBezTo>
                    <a:cubicBezTo>
                      <a:pt x="17" y="115"/>
                      <a:pt x="16" y="118"/>
                      <a:pt x="14" y="118"/>
                    </a:cubicBezTo>
                    <a:cubicBezTo>
                      <a:pt x="12" y="118"/>
                      <a:pt x="11" y="117"/>
                      <a:pt x="9" y="115"/>
                    </a:cubicBezTo>
                    <a:cubicBezTo>
                      <a:pt x="7" y="113"/>
                      <a:pt x="6" y="113"/>
                      <a:pt x="6" y="113"/>
                    </a:cubicBezTo>
                    <a:cubicBezTo>
                      <a:pt x="6" y="113"/>
                      <a:pt x="5" y="114"/>
                      <a:pt x="5" y="116"/>
                    </a:cubicBezTo>
                    <a:cubicBezTo>
                      <a:pt x="5" y="117"/>
                      <a:pt x="5" y="117"/>
                      <a:pt x="5" y="118"/>
                    </a:cubicBezTo>
                    <a:cubicBezTo>
                      <a:pt x="5" y="118"/>
                      <a:pt x="5" y="118"/>
                      <a:pt x="5" y="118"/>
                    </a:cubicBezTo>
                    <a:cubicBezTo>
                      <a:pt x="5" y="118"/>
                      <a:pt x="4" y="119"/>
                      <a:pt x="4" y="119"/>
                    </a:cubicBezTo>
                    <a:cubicBezTo>
                      <a:pt x="4" y="119"/>
                      <a:pt x="4" y="119"/>
                      <a:pt x="4" y="119"/>
                    </a:cubicBezTo>
                    <a:cubicBezTo>
                      <a:pt x="3" y="120"/>
                      <a:pt x="3" y="120"/>
                      <a:pt x="3" y="120"/>
                    </a:cubicBezTo>
                    <a:cubicBezTo>
                      <a:pt x="2" y="120"/>
                      <a:pt x="2" y="120"/>
                      <a:pt x="2" y="121"/>
                    </a:cubicBezTo>
                    <a:cubicBezTo>
                      <a:pt x="2" y="121"/>
                      <a:pt x="1" y="121"/>
                      <a:pt x="0" y="121"/>
                    </a:cubicBezTo>
                    <a:cubicBezTo>
                      <a:pt x="0" y="121"/>
                      <a:pt x="0" y="121"/>
                      <a:pt x="0" y="121"/>
                    </a:cubicBezTo>
                    <a:cubicBezTo>
                      <a:pt x="0" y="121"/>
                      <a:pt x="0" y="121"/>
                      <a:pt x="0" y="1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29" name="Freeform 1477"/>
              <p:cNvSpPr>
                <a:spLocks/>
              </p:cNvSpPr>
              <p:nvPr/>
            </p:nvSpPr>
            <p:spPr bwMode="auto">
              <a:xfrm>
                <a:off x="1686" y="2752"/>
                <a:ext cx="1" cy="1"/>
              </a:xfrm>
              <a:custGeom>
                <a:avLst/>
                <a:gdLst>
                  <a:gd name="T0" fmla="*/ 0 w 1"/>
                  <a:gd name="T1" fmla="*/ 0 h 1"/>
                  <a:gd name="T2" fmla="*/ 0 w 1"/>
                  <a:gd name="T3" fmla="*/ 1 h 1"/>
                  <a:gd name="T4" fmla="*/ 1 w 1"/>
                  <a:gd name="T5" fmla="*/ 1 h 1"/>
                  <a:gd name="T6" fmla="*/ 0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lnTo>
                      <a:pt x="0" y="1"/>
                    </a:lnTo>
                    <a:lnTo>
                      <a:pt x="1" y="1"/>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30" name="Freeform 1478"/>
              <p:cNvSpPr>
                <a:spLocks/>
              </p:cNvSpPr>
              <p:nvPr/>
            </p:nvSpPr>
            <p:spPr bwMode="auto">
              <a:xfrm>
                <a:off x="1706" y="2766"/>
                <a:ext cx="7" cy="1"/>
              </a:xfrm>
              <a:custGeom>
                <a:avLst/>
                <a:gdLst>
                  <a:gd name="T0" fmla="*/ 0 w 7"/>
                  <a:gd name="T1" fmla="*/ 1 h 1"/>
                  <a:gd name="T2" fmla="*/ 7 w 7"/>
                  <a:gd name="T3" fmla="*/ 0 h 1"/>
                  <a:gd name="T4" fmla="*/ 7 w 7"/>
                  <a:gd name="T5" fmla="*/ 0 h 1"/>
                  <a:gd name="T6" fmla="*/ 0 w 7"/>
                  <a:gd name="T7" fmla="*/ 1 h 1"/>
                </a:gdLst>
                <a:ahLst/>
                <a:cxnLst>
                  <a:cxn ang="0">
                    <a:pos x="T0" y="T1"/>
                  </a:cxn>
                  <a:cxn ang="0">
                    <a:pos x="T2" y="T3"/>
                  </a:cxn>
                  <a:cxn ang="0">
                    <a:pos x="T4" y="T5"/>
                  </a:cxn>
                  <a:cxn ang="0">
                    <a:pos x="T6" y="T7"/>
                  </a:cxn>
                </a:cxnLst>
                <a:rect l="0" t="0" r="r" b="b"/>
                <a:pathLst>
                  <a:path w="7" h="1">
                    <a:moveTo>
                      <a:pt x="0" y="1"/>
                    </a:moveTo>
                    <a:cubicBezTo>
                      <a:pt x="1" y="1"/>
                      <a:pt x="4" y="1"/>
                      <a:pt x="7" y="0"/>
                    </a:cubicBezTo>
                    <a:cubicBezTo>
                      <a:pt x="7" y="0"/>
                      <a:pt x="7" y="0"/>
                      <a:pt x="7" y="0"/>
                    </a:cubicBezTo>
                    <a:cubicBezTo>
                      <a:pt x="4"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31" name="Freeform 1479"/>
              <p:cNvSpPr>
                <a:spLocks/>
              </p:cNvSpPr>
              <p:nvPr/>
            </p:nvSpPr>
            <p:spPr bwMode="auto">
              <a:xfrm>
                <a:off x="1546" y="2832"/>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32" name="Freeform 1480"/>
              <p:cNvSpPr>
                <a:spLocks/>
              </p:cNvSpPr>
              <p:nvPr/>
            </p:nvSpPr>
            <p:spPr bwMode="auto">
              <a:xfrm>
                <a:off x="1546" y="2833"/>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33" name="Oval 1481"/>
              <p:cNvSpPr>
                <a:spLocks noChangeArrowheads="1"/>
              </p:cNvSpPr>
              <p:nvPr/>
            </p:nvSpPr>
            <p:spPr bwMode="auto">
              <a:xfrm>
                <a:off x="1537" y="2814"/>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34" name="Freeform 1482"/>
              <p:cNvSpPr>
                <a:spLocks/>
              </p:cNvSpPr>
              <p:nvPr/>
            </p:nvSpPr>
            <p:spPr bwMode="auto">
              <a:xfrm>
                <a:off x="1546" y="2839"/>
                <a:ext cx="0" cy="1"/>
              </a:xfrm>
              <a:custGeom>
                <a:avLst/>
                <a:gdLst>
                  <a:gd name="T0" fmla="*/ 1 h 1"/>
                  <a:gd name="T1" fmla="*/ 0 h 1"/>
                  <a:gd name="T2" fmla="*/ 0 h 1"/>
                  <a:gd name="T3" fmla="*/ 0 h 1"/>
                  <a:gd name="T4" fmla="*/ 1 h 1"/>
                </a:gdLst>
                <a:ahLst/>
                <a:cxnLst>
                  <a:cxn ang="0">
                    <a:pos x="0" y="T0"/>
                  </a:cxn>
                  <a:cxn ang="0">
                    <a:pos x="0" y="T1"/>
                  </a:cxn>
                  <a:cxn ang="0">
                    <a:pos x="0" y="T2"/>
                  </a:cxn>
                  <a:cxn ang="0">
                    <a:pos x="0" y="T3"/>
                  </a:cxn>
                  <a:cxn ang="0">
                    <a:pos x="0" y="T4"/>
                  </a:cxn>
                </a:cxnLst>
                <a:rect l="0" t="0" r="r" b="b"/>
                <a:pathLst>
                  <a:path h="1">
                    <a:moveTo>
                      <a:pt x="0" y="1"/>
                    </a:moveTo>
                    <a:cubicBezTo>
                      <a:pt x="0" y="0"/>
                      <a:pt x="0" y="0"/>
                      <a:pt x="0" y="0"/>
                    </a:cubicBezTo>
                    <a:cubicBezTo>
                      <a:pt x="0" y="0"/>
                      <a:pt x="0" y="0"/>
                      <a:pt x="0" y="0"/>
                    </a:cubicBezTo>
                    <a:cubicBezTo>
                      <a:pt x="0" y="0"/>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35" name="Freeform 1483"/>
              <p:cNvSpPr>
                <a:spLocks/>
              </p:cNvSpPr>
              <p:nvPr/>
            </p:nvSpPr>
            <p:spPr bwMode="auto">
              <a:xfrm>
                <a:off x="1590" y="2860"/>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36" name="Freeform 1484"/>
              <p:cNvSpPr>
                <a:spLocks/>
              </p:cNvSpPr>
              <p:nvPr/>
            </p:nvSpPr>
            <p:spPr bwMode="auto">
              <a:xfrm>
                <a:off x="1590" y="286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37" name="Freeform 1485"/>
              <p:cNvSpPr>
                <a:spLocks/>
              </p:cNvSpPr>
              <p:nvPr/>
            </p:nvSpPr>
            <p:spPr bwMode="auto">
              <a:xfrm>
                <a:off x="1588" y="2859"/>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38" name="Freeform 1486"/>
              <p:cNvSpPr>
                <a:spLocks/>
              </p:cNvSpPr>
              <p:nvPr/>
            </p:nvSpPr>
            <p:spPr bwMode="auto">
              <a:xfrm>
                <a:off x="1583" y="2858"/>
                <a:ext cx="2" cy="2"/>
              </a:xfrm>
              <a:custGeom>
                <a:avLst/>
                <a:gdLst>
                  <a:gd name="T0" fmla="*/ 0 w 3"/>
                  <a:gd name="T1" fmla="*/ 2 h 2"/>
                  <a:gd name="T2" fmla="*/ 3 w 3"/>
                  <a:gd name="T3" fmla="*/ 0 h 2"/>
                  <a:gd name="T4" fmla="*/ 0 w 3"/>
                  <a:gd name="T5" fmla="*/ 2 h 2"/>
                </a:gdLst>
                <a:ahLst/>
                <a:cxnLst>
                  <a:cxn ang="0">
                    <a:pos x="T0" y="T1"/>
                  </a:cxn>
                  <a:cxn ang="0">
                    <a:pos x="T2" y="T3"/>
                  </a:cxn>
                  <a:cxn ang="0">
                    <a:pos x="T4" y="T5"/>
                  </a:cxn>
                </a:cxnLst>
                <a:rect l="0" t="0" r="r" b="b"/>
                <a:pathLst>
                  <a:path w="3" h="2">
                    <a:moveTo>
                      <a:pt x="0" y="2"/>
                    </a:moveTo>
                    <a:cubicBezTo>
                      <a:pt x="1" y="1"/>
                      <a:pt x="2" y="0"/>
                      <a:pt x="3" y="0"/>
                    </a:cubicBezTo>
                    <a:cubicBezTo>
                      <a:pt x="2" y="0"/>
                      <a:pt x="1"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39" name="Freeform 1487"/>
              <p:cNvSpPr>
                <a:spLocks/>
              </p:cNvSpPr>
              <p:nvPr/>
            </p:nvSpPr>
            <p:spPr bwMode="auto">
              <a:xfrm>
                <a:off x="1587" y="2858"/>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40" name="Freeform 1488"/>
              <p:cNvSpPr>
                <a:spLocks/>
              </p:cNvSpPr>
              <p:nvPr/>
            </p:nvSpPr>
            <p:spPr bwMode="auto">
              <a:xfrm>
                <a:off x="1586" y="285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41" name="Freeform 1489"/>
              <p:cNvSpPr>
                <a:spLocks/>
              </p:cNvSpPr>
              <p:nvPr/>
            </p:nvSpPr>
            <p:spPr bwMode="auto">
              <a:xfrm>
                <a:off x="1589" y="286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42" name="Freeform 1490"/>
              <p:cNvSpPr>
                <a:spLocks/>
              </p:cNvSpPr>
              <p:nvPr/>
            </p:nvSpPr>
            <p:spPr bwMode="auto">
              <a:xfrm>
                <a:off x="1606" y="285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43" name="Freeform 1491"/>
              <p:cNvSpPr>
                <a:spLocks/>
              </p:cNvSpPr>
              <p:nvPr/>
            </p:nvSpPr>
            <p:spPr bwMode="auto">
              <a:xfrm>
                <a:off x="1583" y="2860"/>
                <a:ext cx="0" cy="1"/>
              </a:xfrm>
              <a:custGeom>
                <a:avLst/>
                <a:gdLst>
                  <a:gd name="T0" fmla="*/ 1 h 1"/>
                  <a:gd name="T1" fmla="*/ 1 h 1"/>
                  <a:gd name="T2" fmla="*/ 0 h 1"/>
                  <a:gd name="T3" fmla="*/ 1 h 1"/>
                  <a:gd name="T4" fmla="*/ 1 h 1"/>
                </a:gdLst>
                <a:ahLst/>
                <a:cxnLst>
                  <a:cxn ang="0">
                    <a:pos x="0" y="T0"/>
                  </a:cxn>
                  <a:cxn ang="0">
                    <a:pos x="0" y="T1"/>
                  </a:cxn>
                  <a:cxn ang="0">
                    <a:pos x="0" y="T2"/>
                  </a:cxn>
                  <a:cxn ang="0">
                    <a:pos x="0" y="T3"/>
                  </a:cxn>
                  <a:cxn ang="0">
                    <a:pos x="0" y="T4"/>
                  </a:cxn>
                </a:cxnLst>
                <a:rect l="0" t="0" r="r" b="b"/>
                <a:pathLst>
                  <a:path h="1">
                    <a:moveTo>
                      <a:pt x="0" y="1"/>
                    </a:moveTo>
                    <a:cubicBezTo>
                      <a:pt x="0" y="1"/>
                      <a:pt x="0" y="1"/>
                      <a:pt x="0" y="1"/>
                    </a:cubicBezTo>
                    <a:cubicBezTo>
                      <a:pt x="0" y="1"/>
                      <a:pt x="0" y="1"/>
                      <a:pt x="0"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44" name="Freeform 1492"/>
              <p:cNvSpPr>
                <a:spLocks/>
              </p:cNvSpPr>
              <p:nvPr/>
            </p:nvSpPr>
            <p:spPr bwMode="auto">
              <a:xfrm>
                <a:off x="1591" y="2861"/>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45" name="Freeform 1493"/>
              <p:cNvSpPr>
                <a:spLocks/>
              </p:cNvSpPr>
              <p:nvPr/>
            </p:nvSpPr>
            <p:spPr bwMode="auto">
              <a:xfrm>
                <a:off x="1582" y="286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46" name="Freeform 1494"/>
              <p:cNvSpPr>
                <a:spLocks/>
              </p:cNvSpPr>
              <p:nvPr/>
            </p:nvSpPr>
            <p:spPr bwMode="auto">
              <a:xfrm>
                <a:off x="1581" y="2859"/>
                <a:ext cx="1" cy="2"/>
              </a:xfrm>
              <a:custGeom>
                <a:avLst/>
                <a:gdLst>
                  <a:gd name="T0" fmla="*/ 1 w 1"/>
                  <a:gd name="T1" fmla="*/ 2 h 2"/>
                  <a:gd name="T2" fmla="*/ 0 w 1"/>
                  <a:gd name="T3" fmla="*/ 0 h 2"/>
                  <a:gd name="T4" fmla="*/ 1 w 1"/>
                  <a:gd name="T5" fmla="*/ 1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0" y="1"/>
                      <a:pt x="0" y="0"/>
                    </a:cubicBezTo>
                    <a:cubicBezTo>
                      <a:pt x="0" y="1"/>
                      <a:pt x="1" y="1"/>
                      <a:pt x="1" y="1"/>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47" name="Freeform 1495"/>
              <p:cNvSpPr>
                <a:spLocks/>
              </p:cNvSpPr>
              <p:nvPr/>
            </p:nvSpPr>
            <p:spPr bwMode="auto">
              <a:xfrm>
                <a:off x="1546" y="2836"/>
                <a:ext cx="0" cy="3"/>
              </a:xfrm>
              <a:custGeom>
                <a:avLst/>
                <a:gdLst>
                  <a:gd name="T0" fmla="*/ 0 h 3"/>
                  <a:gd name="T1" fmla="*/ 0 h 3"/>
                  <a:gd name="T2" fmla="*/ 3 h 3"/>
                  <a:gd name="T3" fmla="*/ 3 h 3"/>
                  <a:gd name="T4" fmla="*/ 0 h 3"/>
                </a:gdLst>
                <a:ahLst/>
                <a:cxnLst>
                  <a:cxn ang="0">
                    <a:pos x="0" y="T0"/>
                  </a:cxn>
                  <a:cxn ang="0">
                    <a:pos x="0" y="T1"/>
                  </a:cxn>
                  <a:cxn ang="0">
                    <a:pos x="0" y="T2"/>
                  </a:cxn>
                  <a:cxn ang="0">
                    <a:pos x="0" y="T3"/>
                  </a:cxn>
                  <a:cxn ang="0">
                    <a:pos x="0" y="T4"/>
                  </a:cxn>
                </a:cxnLst>
                <a:rect l="0" t="0" r="r" b="b"/>
                <a:pathLst>
                  <a:path h="3">
                    <a:moveTo>
                      <a:pt x="0" y="0"/>
                    </a:moveTo>
                    <a:cubicBezTo>
                      <a:pt x="0" y="0"/>
                      <a:pt x="0" y="0"/>
                      <a:pt x="0" y="0"/>
                    </a:cubicBezTo>
                    <a:cubicBezTo>
                      <a:pt x="0" y="1"/>
                      <a:pt x="0" y="2"/>
                      <a:pt x="0" y="3"/>
                    </a:cubicBezTo>
                    <a:cubicBezTo>
                      <a:pt x="0" y="3"/>
                      <a:pt x="0" y="3"/>
                      <a:pt x="0" y="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48" name="Freeform 1496"/>
              <p:cNvSpPr>
                <a:spLocks/>
              </p:cNvSpPr>
              <p:nvPr/>
            </p:nvSpPr>
            <p:spPr bwMode="auto">
              <a:xfrm>
                <a:off x="1546" y="283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49" name="Freeform 1497"/>
              <p:cNvSpPr>
                <a:spLocks/>
              </p:cNvSpPr>
              <p:nvPr/>
            </p:nvSpPr>
            <p:spPr bwMode="auto">
              <a:xfrm>
                <a:off x="1582" y="2860"/>
                <a:ext cx="0" cy="1"/>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50" name="Freeform 1498"/>
              <p:cNvSpPr>
                <a:spLocks/>
              </p:cNvSpPr>
              <p:nvPr/>
            </p:nvSpPr>
            <p:spPr bwMode="auto">
              <a:xfrm>
                <a:off x="1541" y="2811"/>
                <a:ext cx="0"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1"/>
                      <a:pt x="0" y="1"/>
                    </a:cubicBezTo>
                    <a:cubicBezTo>
                      <a:pt x="0"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51" name="Freeform 1499"/>
              <p:cNvSpPr>
                <a:spLocks/>
              </p:cNvSpPr>
              <p:nvPr/>
            </p:nvSpPr>
            <p:spPr bwMode="auto">
              <a:xfrm>
                <a:off x="1545" y="2808"/>
                <a:ext cx="5" cy="3"/>
              </a:xfrm>
              <a:custGeom>
                <a:avLst/>
                <a:gdLst>
                  <a:gd name="T0" fmla="*/ 0 w 5"/>
                  <a:gd name="T1" fmla="*/ 0 h 3"/>
                  <a:gd name="T2" fmla="*/ 5 w 5"/>
                  <a:gd name="T3" fmla="*/ 3 h 3"/>
                  <a:gd name="T4" fmla="*/ 0 w 5"/>
                  <a:gd name="T5" fmla="*/ 0 h 3"/>
                </a:gdLst>
                <a:ahLst/>
                <a:cxnLst>
                  <a:cxn ang="0">
                    <a:pos x="T0" y="T1"/>
                  </a:cxn>
                  <a:cxn ang="0">
                    <a:pos x="T2" y="T3"/>
                  </a:cxn>
                  <a:cxn ang="0">
                    <a:pos x="T4" y="T5"/>
                  </a:cxn>
                </a:cxnLst>
                <a:rect l="0" t="0" r="r" b="b"/>
                <a:pathLst>
                  <a:path w="5" h="3">
                    <a:moveTo>
                      <a:pt x="0" y="0"/>
                    </a:moveTo>
                    <a:cubicBezTo>
                      <a:pt x="2" y="2"/>
                      <a:pt x="3" y="3"/>
                      <a:pt x="5" y="3"/>
                    </a:cubicBezTo>
                    <a:cubicBezTo>
                      <a:pt x="3" y="3"/>
                      <a:pt x="2" y="2"/>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52" name="Freeform 1500"/>
              <p:cNvSpPr>
                <a:spLocks/>
              </p:cNvSpPr>
              <p:nvPr/>
            </p:nvSpPr>
            <p:spPr bwMode="auto">
              <a:xfrm>
                <a:off x="1541" y="2809"/>
                <a:ext cx="0" cy="2"/>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53" name="Freeform 1501"/>
              <p:cNvSpPr>
                <a:spLocks/>
              </p:cNvSpPr>
              <p:nvPr/>
            </p:nvSpPr>
            <p:spPr bwMode="auto">
              <a:xfrm>
                <a:off x="1540" y="2812"/>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1"/>
                      <a:pt x="1"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54" name="Freeform 1502"/>
              <p:cNvSpPr>
                <a:spLocks/>
              </p:cNvSpPr>
              <p:nvPr/>
            </p:nvSpPr>
            <p:spPr bwMode="auto">
              <a:xfrm>
                <a:off x="1537" y="2814"/>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2" y="0"/>
                      <a:pt x="2"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55" name="Freeform 1503"/>
              <p:cNvSpPr>
                <a:spLocks/>
              </p:cNvSpPr>
              <p:nvPr/>
            </p:nvSpPr>
            <p:spPr bwMode="auto">
              <a:xfrm>
                <a:off x="1610" y="2810"/>
                <a:ext cx="85" cy="57"/>
              </a:xfrm>
              <a:custGeom>
                <a:avLst/>
                <a:gdLst>
                  <a:gd name="T0" fmla="*/ 87 w 88"/>
                  <a:gd name="T1" fmla="*/ 35 h 59"/>
                  <a:gd name="T2" fmla="*/ 86 w 88"/>
                  <a:gd name="T3" fmla="*/ 35 h 59"/>
                  <a:gd name="T4" fmla="*/ 86 w 88"/>
                  <a:gd name="T5" fmla="*/ 34 h 59"/>
                  <a:gd name="T6" fmla="*/ 84 w 88"/>
                  <a:gd name="T7" fmla="*/ 34 h 59"/>
                  <a:gd name="T8" fmla="*/ 83 w 88"/>
                  <a:gd name="T9" fmla="*/ 29 h 59"/>
                  <a:gd name="T10" fmla="*/ 78 w 88"/>
                  <a:gd name="T11" fmla="*/ 29 h 59"/>
                  <a:gd name="T12" fmla="*/ 74 w 88"/>
                  <a:gd name="T13" fmla="*/ 25 h 59"/>
                  <a:gd name="T14" fmla="*/ 70 w 88"/>
                  <a:gd name="T15" fmla="*/ 19 h 59"/>
                  <a:gd name="T16" fmla="*/ 66 w 88"/>
                  <a:gd name="T17" fmla="*/ 14 h 59"/>
                  <a:gd name="T18" fmla="*/ 62 w 88"/>
                  <a:gd name="T19" fmla="*/ 8 h 59"/>
                  <a:gd name="T20" fmla="*/ 61 w 88"/>
                  <a:gd name="T21" fmla="*/ 7 h 59"/>
                  <a:gd name="T22" fmla="*/ 61 w 88"/>
                  <a:gd name="T23" fmla="*/ 6 h 59"/>
                  <a:gd name="T24" fmla="*/ 61 w 88"/>
                  <a:gd name="T25" fmla="*/ 4 h 59"/>
                  <a:gd name="T26" fmla="*/ 61 w 88"/>
                  <a:gd name="T27" fmla="*/ 2 h 59"/>
                  <a:gd name="T28" fmla="*/ 57 w 88"/>
                  <a:gd name="T29" fmla="*/ 2 h 59"/>
                  <a:gd name="T30" fmla="*/ 56 w 88"/>
                  <a:gd name="T31" fmla="*/ 1 h 59"/>
                  <a:gd name="T32" fmla="*/ 56 w 88"/>
                  <a:gd name="T33" fmla="*/ 1 h 59"/>
                  <a:gd name="T34" fmla="*/ 55 w 88"/>
                  <a:gd name="T35" fmla="*/ 1 h 59"/>
                  <a:gd name="T36" fmla="*/ 55 w 88"/>
                  <a:gd name="T37" fmla="*/ 1 h 59"/>
                  <a:gd name="T38" fmla="*/ 55 w 88"/>
                  <a:gd name="T39" fmla="*/ 0 h 59"/>
                  <a:gd name="T40" fmla="*/ 51 w 88"/>
                  <a:gd name="T41" fmla="*/ 3 h 59"/>
                  <a:gd name="T42" fmla="*/ 42 w 88"/>
                  <a:gd name="T43" fmla="*/ 7 h 59"/>
                  <a:gd name="T44" fmla="*/ 33 w 88"/>
                  <a:gd name="T45" fmla="*/ 11 h 59"/>
                  <a:gd name="T46" fmla="*/ 30 w 88"/>
                  <a:gd name="T47" fmla="*/ 12 h 59"/>
                  <a:gd name="T48" fmla="*/ 25 w 88"/>
                  <a:gd name="T49" fmla="*/ 17 h 59"/>
                  <a:gd name="T50" fmla="*/ 16 w 88"/>
                  <a:gd name="T51" fmla="*/ 19 h 59"/>
                  <a:gd name="T52" fmla="*/ 15 w 88"/>
                  <a:gd name="T53" fmla="*/ 25 h 59"/>
                  <a:gd name="T54" fmla="*/ 14 w 88"/>
                  <a:gd name="T55" fmla="*/ 26 h 59"/>
                  <a:gd name="T56" fmla="*/ 2 w 88"/>
                  <a:gd name="T57" fmla="*/ 38 h 59"/>
                  <a:gd name="T58" fmla="*/ 2 w 88"/>
                  <a:gd name="T59" fmla="*/ 39 h 59"/>
                  <a:gd name="T60" fmla="*/ 2 w 88"/>
                  <a:gd name="T61" fmla="*/ 45 h 59"/>
                  <a:gd name="T62" fmla="*/ 1 w 88"/>
                  <a:gd name="T63" fmla="*/ 47 h 59"/>
                  <a:gd name="T64" fmla="*/ 1 w 88"/>
                  <a:gd name="T65" fmla="*/ 49 h 59"/>
                  <a:gd name="T66" fmla="*/ 0 w 88"/>
                  <a:gd name="T67" fmla="*/ 51 h 59"/>
                  <a:gd name="T68" fmla="*/ 4 w 88"/>
                  <a:gd name="T69" fmla="*/ 54 h 59"/>
                  <a:gd name="T70" fmla="*/ 5 w 88"/>
                  <a:gd name="T71" fmla="*/ 55 h 59"/>
                  <a:gd name="T72" fmla="*/ 11 w 88"/>
                  <a:gd name="T73" fmla="*/ 59 h 59"/>
                  <a:gd name="T74" fmla="*/ 22 w 88"/>
                  <a:gd name="T75" fmla="*/ 55 h 59"/>
                  <a:gd name="T76" fmla="*/ 28 w 88"/>
                  <a:gd name="T77" fmla="*/ 57 h 59"/>
                  <a:gd name="T78" fmla="*/ 27 w 88"/>
                  <a:gd name="T79" fmla="*/ 55 h 59"/>
                  <a:gd name="T80" fmla="*/ 26 w 88"/>
                  <a:gd name="T81" fmla="*/ 45 h 59"/>
                  <a:gd name="T82" fmla="*/ 42 w 88"/>
                  <a:gd name="T83" fmla="*/ 43 h 59"/>
                  <a:gd name="T84" fmla="*/ 50 w 88"/>
                  <a:gd name="T85" fmla="*/ 44 h 59"/>
                  <a:gd name="T86" fmla="*/ 52 w 88"/>
                  <a:gd name="T87" fmla="*/ 44 h 59"/>
                  <a:gd name="T88" fmla="*/ 54 w 88"/>
                  <a:gd name="T89" fmla="*/ 44 h 59"/>
                  <a:gd name="T90" fmla="*/ 55 w 88"/>
                  <a:gd name="T91" fmla="*/ 44 h 59"/>
                  <a:gd name="T92" fmla="*/ 57 w 88"/>
                  <a:gd name="T93" fmla="*/ 43 h 59"/>
                  <a:gd name="T94" fmla="*/ 57 w 88"/>
                  <a:gd name="T95" fmla="*/ 43 h 59"/>
                  <a:gd name="T96" fmla="*/ 59 w 88"/>
                  <a:gd name="T97" fmla="*/ 42 h 59"/>
                  <a:gd name="T98" fmla="*/ 61 w 88"/>
                  <a:gd name="T99" fmla="*/ 41 h 59"/>
                  <a:gd name="T100" fmla="*/ 62 w 88"/>
                  <a:gd name="T101" fmla="*/ 42 h 59"/>
                  <a:gd name="T102" fmla="*/ 69 w 88"/>
                  <a:gd name="T103" fmla="*/ 43 h 59"/>
                  <a:gd name="T104" fmla="*/ 70 w 88"/>
                  <a:gd name="T105" fmla="*/ 43 h 59"/>
                  <a:gd name="T106" fmla="*/ 73 w 88"/>
                  <a:gd name="T107" fmla="*/ 42 h 59"/>
                  <a:gd name="T108" fmla="*/ 85 w 88"/>
                  <a:gd name="T109" fmla="*/ 38 h 59"/>
                  <a:gd name="T110" fmla="*/ 88 w 88"/>
                  <a:gd name="T111" fmla="*/ 36 h 59"/>
                  <a:gd name="T112" fmla="*/ 88 w 88"/>
                  <a:gd name="T113" fmla="*/ 36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8" h="59">
                    <a:moveTo>
                      <a:pt x="88" y="35"/>
                    </a:moveTo>
                    <a:cubicBezTo>
                      <a:pt x="87" y="35"/>
                      <a:pt x="87" y="35"/>
                      <a:pt x="87" y="35"/>
                    </a:cubicBezTo>
                    <a:cubicBezTo>
                      <a:pt x="87" y="35"/>
                      <a:pt x="87" y="35"/>
                      <a:pt x="87" y="35"/>
                    </a:cubicBezTo>
                    <a:cubicBezTo>
                      <a:pt x="87" y="35"/>
                      <a:pt x="86" y="35"/>
                      <a:pt x="86" y="35"/>
                    </a:cubicBezTo>
                    <a:cubicBezTo>
                      <a:pt x="86" y="35"/>
                      <a:pt x="86" y="35"/>
                      <a:pt x="86" y="35"/>
                    </a:cubicBezTo>
                    <a:cubicBezTo>
                      <a:pt x="86" y="35"/>
                      <a:pt x="86" y="35"/>
                      <a:pt x="86" y="34"/>
                    </a:cubicBezTo>
                    <a:cubicBezTo>
                      <a:pt x="85" y="34"/>
                      <a:pt x="85" y="34"/>
                      <a:pt x="85" y="34"/>
                    </a:cubicBezTo>
                    <a:cubicBezTo>
                      <a:pt x="84" y="34"/>
                      <a:pt x="84" y="34"/>
                      <a:pt x="84" y="34"/>
                    </a:cubicBezTo>
                    <a:cubicBezTo>
                      <a:pt x="84" y="34"/>
                      <a:pt x="84" y="34"/>
                      <a:pt x="84" y="34"/>
                    </a:cubicBezTo>
                    <a:cubicBezTo>
                      <a:pt x="83" y="33"/>
                      <a:pt x="83" y="31"/>
                      <a:pt x="83" y="29"/>
                    </a:cubicBezTo>
                    <a:cubicBezTo>
                      <a:pt x="83" y="29"/>
                      <a:pt x="83" y="29"/>
                      <a:pt x="83" y="28"/>
                    </a:cubicBezTo>
                    <a:cubicBezTo>
                      <a:pt x="81" y="29"/>
                      <a:pt x="79" y="29"/>
                      <a:pt x="78" y="29"/>
                    </a:cubicBezTo>
                    <a:cubicBezTo>
                      <a:pt x="76" y="28"/>
                      <a:pt x="76" y="27"/>
                      <a:pt x="75" y="26"/>
                    </a:cubicBezTo>
                    <a:cubicBezTo>
                      <a:pt x="75" y="26"/>
                      <a:pt x="74" y="25"/>
                      <a:pt x="74" y="25"/>
                    </a:cubicBezTo>
                    <a:cubicBezTo>
                      <a:pt x="74" y="25"/>
                      <a:pt x="74" y="25"/>
                      <a:pt x="74" y="25"/>
                    </a:cubicBezTo>
                    <a:cubicBezTo>
                      <a:pt x="70" y="25"/>
                      <a:pt x="70" y="20"/>
                      <a:pt x="70" y="19"/>
                    </a:cubicBezTo>
                    <a:cubicBezTo>
                      <a:pt x="70" y="18"/>
                      <a:pt x="67" y="15"/>
                      <a:pt x="66" y="15"/>
                    </a:cubicBezTo>
                    <a:cubicBezTo>
                      <a:pt x="66" y="14"/>
                      <a:pt x="66" y="14"/>
                      <a:pt x="66" y="14"/>
                    </a:cubicBezTo>
                    <a:cubicBezTo>
                      <a:pt x="64" y="13"/>
                      <a:pt x="63" y="11"/>
                      <a:pt x="63" y="9"/>
                    </a:cubicBezTo>
                    <a:cubicBezTo>
                      <a:pt x="63" y="9"/>
                      <a:pt x="62" y="8"/>
                      <a:pt x="62" y="8"/>
                    </a:cubicBezTo>
                    <a:cubicBezTo>
                      <a:pt x="62" y="8"/>
                      <a:pt x="61" y="7"/>
                      <a:pt x="61" y="7"/>
                    </a:cubicBezTo>
                    <a:cubicBezTo>
                      <a:pt x="61" y="7"/>
                      <a:pt x="61" y="7"/>
                      <a:pt x="61" y="7"/>
                    </a:cubicBezTo>
                    <a:cubicBezTo>
                      <a:pt x="61" y="7"/>
                      <a:pt x="61" y="6"/>
                      <a:pt x="61" y="6"/>
                    </a:cubicBezTo>
                    <a:cubicBezTo>
                      <a:pt x="61" y="6"/>
                      <a:pt x="61" y="6"/>
                      <a:pt x="61" y="6"/>
                    </a:cubicBezTo>
                    <a:cubicBezTo>
                      <a:pt x="61" y="5"/>
                      <a:pt x="61" y="5"/>
                      <a:pt x="61" y="4"/>
                    </a:cubicBezTo>
                    <a:cubicBezTo>
                      <a:pt x="61" y="4"/>
                      <a:pt x="61" y="4"/>
                      <a:pt x="61" y="4"/>
                    </a:cubicBezTo>
                    <a:cubicBezTo>
                      <a:pt x="61" y="4"/>
                      <a:pt x="61" y="3"/>
                      <a:pt x="61" y="2"/>
                    </a:cubicBezTo>
                    <a:cubicBezTo>
                      <a:pt x="61" y="2"/>
                      <a:pt x="61" y="2"/>
                      <a:pt x="61" y="2"/>
                    </a:cubicBezTo>
                    <a:cubicBezTo>
                      <a:pt x="61" y="2"/>
                      <a:pt x="61" y="2"/>
                      <a:pt x="60" y="2"/>
                    </a:cubicBezTo>
                    <a:cubicBezTo>
                      <a:pt x="59" y="2"/>
                      <a:pt x="58" y="2"/>
                      <a:pt x="57" y="2"/>
                    </a:cubicBezTo>
                    <a:cubicBezTo>
                      <a:pt x="57" y="1"/>
                      <a:pt x="57" y="1"/>
                      <a:pt x="57" y="1"/>
                    </a:cubicBezTo>
                    <a:cubicBezTo>
                      <a:pt x="57" y="1"/>
                      <a:pt x="56" y="1"/>
                      <a:pt x="56" y="1"/>
                    </a:cubicBezTo>
                    <a:cubicBezTo>
                      <a:pt x="56" y="1"/>
                      <a:pt x="56" y="1"/>
                      <a:pt x="56" y="1"/>
                    </a:cubicBezTo>
                    <a:cubicBezTo>
                      <a:pt x="56" y="1"/>
                      <a:pt x="56" y="1"/>
                      <a:pt x="56" y="1"/>
                    </a:cubicBezTo>
                    <a:cubicBezTo>
                      <a:pt x="56" y="1"/>
                      <a:pt x="55" y="1"/>
                      <a:pt x="55" y="1"/>
                    </a:cubicBezTo>
                    <a:cubicBezTo>
                      <a:pt x="55" y="1"/>
                      <a:pt x="55" y="1"/>
                      <a:pt x="55" y="1"/>
                    </a:cubicBezTo>
                    <a:cubicBezTo>
                      <a:pt x="55" y="1"/>
                      <a:pt x="55" y="1"/>
                      <a:pt x="55" y="1"/>
                    </a:cubicBezTo>
                    <a:cubicBezTo>
                      <a:pt x="55" y="1"/>
                      <a:pt x="55" y="1"/>
                      <a:pt x="55" y="1"/>
                    </a:cubicBezTo>
                    <a:cubicBezTo>
                      <a:pt x="55" y="0"/>
                      <a:pt x="55" y="0"/>
                      <a:pt x="55" y="0"/>
                    </a:cubicBezTo>
                    <a:cubicBezTo>
                      <a:pt x="55" y="0"/>
                      <a:pt x="55" y="0"/>
                      <a:pt x="55" y="0"/>
                    </a:cubicBezTo>
                    <a:cubicBezTo>
                      <a:pt x="54" y="0"/>
                      <a:pt x="53" y="1"/>
                      <a:pt x="52" y="2"/>
                    </a:cubicBezTo>
                    <a:cubicBezTo>
                      <a:pt x="52" y="2"/>
                      <a:pt x="51" y="2"/>
                      <a:pt x="51" y="3"/>
                    </a:cubicBezTo>
                    <a:cubicBezTo>
                      <a:pt x="50" y="3"/>
                      <a:pt x="50" y="4"/>
                      <a:pt x="49" y="4"/>
                    </a:cubicBezTo>
                    <a:cubicBezTo>
                      <a:pt x="46" y="6"/>
                      <a:pt x="44" y="7"/>
                      <a:pt x="42" y="7"/>
                    </a:cubicBezTo>
                    <a:cubicBezTo>
                      <a:pt x="41" y="7"/>
                      <a:pt x="40" y="7"/>
                      <a:pt x="40" y="7"/>
                    </a:cubicBezTo>
                    <a:cubicBezTo>
                      <a:pt x="40" y="10"/>
                      <a:pt x="37" y="12"/>
                      <a:pt x="33" y="11"/>
                    </a:cubicBezTo>
                    <a:cubicBezTo>
                      <a:pt x="33" y="11"/>
                      <a:pt x="32" y="10"/>
                      <a:pt x="31" y="10"/>
                    </a:cubicBezTo>
                    <a:cubicBezTo>
                      <a:pt x="31" y="10"/>
                      <a:pt x="31" y="10"/>
                      <a:pt x="30" y="12"/>
                    </a:cubicBezTo>
                    <a:cubicBezTo>
                      <a:pt x="30" y="15"/>
                      <a:pt x="28" y="16"/>
                      <a:pt x="26" y="16"/>
                    </a:cubicBezTo>
                    <a:cubicBezTo>
                      <a:pt x="25" y="16"/>
                      <a:pt x="25" y="16"/>
                      <a:pt x="25" y="17"/>
                    </a:cubicBezTo>
                    <a:cubicBezTo>
                      <a:pt x="25" y="21"/>
                      <a:pt x="23" y="21"/>
                      <a:pt x="22" y="21"/>
                    </a:cubicBezTo>
                    <a:cubicBezTo>
                      <a:pt x="20" y="21"/>
                      <a:pt x="18" y="20"/>
                      <a:pt x="16" y="19"/>
                    </a:cubicBezTo>
                    <a:cubicBezTo>
                      <a:pt x="16" y="19"/>
                      <a:pt x="16" y="19"/>
                      <a:pt x="16" y="19"/>
                    </a:cubicBezTo>
                    <a:cubicBezTo>
                      <a:pt x="15" y="20"/>
                      <a:pt x="15" y="23"/>
                      <a:pt x="15" y="25"/>
                    </a:cubicBezTo>
                    <a:cubicBezTo>
                      <a:pt x="15" y="26"/>
                      <a:pt x="15" y="26"/>
                      <a:pt x="15" y="26"/>
                    </a:cubicBezTo>
                    <a:cubicBezTo>
                      <a:pt x="14" y="26"/>
                      <a:pt x="14" y="26"/>
                      <a:pt x="14" y="26"/>
                    </a:cubicBezTo>
                    <a:cubicBezTo>
                      <a:pt x="14" y="26"/>
                      <a:pt x="12" y="28"/>
                      <a:pt x="11" y="33"/>
                    </a:cubicBezTo>
                    <a:cubicBezTo>
                      <a:pt x="9" y="37"/>
                      <a:pt x="5" y="38"/>
                      <a:pt x="2" y="38"/>
                    </a:cubicBezTo>
                    <a:cubicBezTo>
                      <a:pt x="2" y="38"/>
                      <a:pt x="2" y="38"/>
                      <a:pt x="2" y="38"/>
                    </a:cubicBezTo>
                    <a:cubicBezTo>
                      <a:pt x="2" y="38"/>
                      <a:pt x="2" y="38"/>
                      <a:pt x="2" y="39"/>
                    </a:cubicBezTo>
                    <a:cubicBezTo>
                      <a:pt x="3" y="40"/>
                      <a:pt x="3" y="42"/>
                      <a:pt x="3" y="44"/>
                    </a:cubicBezTo>
                    <a:cubicBezTo>
                      <a:pt x="2" y="44"/>
                      <a:pt x="2" y="45"/>
                      <a:pt x="2" y="45"/>
                    </a:cubicBezTo>
                    <a:cubicBezTo>
                      <a:pt x="2" y="45"/>
                      <a:pt x="2" y="46"/>
                      <a:pt x="2" y="46"/>
                    </a:cubicBezTo>
                    <a:cubicBezTo>
                      <a:pt x="2" y="46"/>
                      <a:pt x="2" y="46"/>
                      <a:pt x="1" y="47"/>
                    </a:cubicBezTo>
                    <a:cubicBezTo>
                      <a:pt x="1" y="47"/>
                      <a:pt x="1" y="47"/>
                      <a:pt x="1" y="48"/>
                    </a:cubicBezTo>
                    <a:cubicBezTo>
                      <a:pt x="1" y="48"/>
                      <a:pt x="1" y="49"/>
                      <a:pt x="1" y="49"/>
                    </a:cubicBezTo>
                    <a:cubicBezTo>
                      <a:pt x="1" y="49"/>
                      <a:pt x="0" y="50"/>
                      <a:pt x="0" y="50"/>
                    </a:cubicBezTo>
                    <a:cubicBezTo>
                      <a:pt x="0" y="50"/>
                      <a:pt x="0" y="50"/>
                      <a:pt x="0" y="51"/>
                    </a:cubicBezTo>
                    <a:cubicBezTo>
                      <a:pt x="2" y="51"/>
                      <a:pt x="3" y="52"/>
                      <a:pt x="4" y="54"/>
                    </a:cubicBezTo>
                    <a:cubicBezTo>
                      <a:pt x="4" y="54"/>
                      <a:pt x="4" y="54"/>
                      <a:pt x="4" y="54"/>
                    </a:cubicBezTo>
                    <a:cubicBezTo>
                      <a:pt x="4" y="54"/>
                      <a:pt x="5" y="54"/>
                      <a:pt x="5" y="55"/>
                    </a:cubicBezTo>
                    <a:cubicBezTo>
                      <a:pt x="5" y="55"/>
                      <a:pt x="5" y="55"/>
                      <a:pt x="5" y="55"/>
                    </a:cubicBezTo>
                    <a:cubicBezTo>
                      <a:pt x="6" y="56"/>
                      <a:pt x="8" y="58"/>
                      <a:pt x="10" y="59"/>
                    </a:cubicBezTo>
                    <a:cubicBezTo>
                      <a:pt x="10" y="59"/>
                      <a:pt x="11" y="59"/>
                      <a:pt x="11" y="59"/>
                    </a:cubicBezTo>
                    <a:cubicBezTo>
                      <a:pt x="11" y="59"/>
                      <a:pt x="11" y="59"/>
                      <a:pt x="12" y="59"/>
                    </a:cubicBezTo>
                    <a:cubicBezTo>
                      <a:pt x="14" y="56"/>
                      <a:pt x="18" y="55"/>
                      <a:pt x="22" y="55"/>
                    </a:cubicBezTo>
                    <a:cubicBezTo>
                      <a:pt x="23" y="55"/>
                      <a:pt x="26" y="56"/>
                      <a:pt x="28" y="57"/>
                    </a:cubicBezTo>
                    <a:cubicBezTo>
                      <a:pt x="28" y="57"/>
                      <a:pt x="28" y="57"/>
                      <a:pt x="28" y="57"/>
                    </a:cubicBezTo>
                    <a:cubicBezTo>
                      <a:pt x="28" y="57"/>
                      <a:pt x="28" y="57"/>
                      <a:pt x="28" y="57"/>
                    </a:cubicBezTo>
                    <a:cubicBezTo>
                      <a:pt x="28" y="57"/>
                      <a:pt x="28" y="56"/>
                      <a:pt x="27" y="55"/>
                    </a:cubicBezTo>
                    <a:cubicBezTo>
                      <a:pt x="27" y="54"/>
                      <a:pt x="27" y="54"/>
                      <a:pt x="27" y="54"/>
                    </a:cubicBezTo>
                    <a:cubicBezTo>
                      <a:pt x="26" y="50"/>
                      <a:pt x="25" y="47"/>
                      <a:pt x="26" y="45"/>
                    </a:cubicBezTo>
                    <a:cubicBezTo>
                      <a:pt x="27" y="44"/>
                      <a:pt x="28" y="43"/>
                      <a:pt x="38" y="43"/>
                    </a:cubicBezTo>
                    <a:cubicBezTo>
                      <a:pt x="39" y="43"/>
                      <a:pt x="40" y="43"/>
                      <a:pt x="42" y="43"/>
                    </a:cubicBezTo>
                    <a:cubicBezTo>
                      <a:pt x="42" y="43"/>
                      <a:pt x="42" y="43"/>
                      <a:pt x="43" y="43"/>
                    </a:cubicBezTo>
                    <a:cubicBezTo>
                      <a:pt x="45" y="43"/>
                      <a:pt x="48" y="43"/>
                      <a:pt x="50" y="44"/>
                    </a:cubicBezTo>
                    <a:cubicBezTo>
                      <a:pt x="50" y="44"/>
                      <a:pt x="50" y="44"/>
                      <a:pt x="50" y="44"/>
                    </a:cubicBezTo>
                    <a:cubicBezTo>
                      <a:pt x="51" y="44"/>
                      <a:pt x="51" y="44"/>
                      <a:pt x="52" y="44"/>
                    </a:cubicBezTo>
                    <a:cubicBezTo>
                      <a:pt x="52" y="44"/>
                      <a:pt x="52" y="44"/>
                      <a:pt x="52" y="44"/>
                    </a:cubicBezTo>
                    <a:cubicBezTo>
                      <a:pt x="53" y="44"/>
                      <a:pt x="53" y="44"/>
                      <a:pt x="54" y="44"/>
                    </a:cubicBezTo>
                    <a:cubicBezTo>
                      <a:pt x="54" y="44"/>
                      <a:pt x="54" y="44"/>
                      <a:pt x="54" y="44"/>
                    </a:cubicBezTo>
                    <a:cubicBezTo>
                      <a:pt x="55" y="44"/>
                      <a:pt x="55" y="44"/>
                      <a:pt x="55" y="44"/>
                    </a:cubicBezTo>
                    <a:cubicBezTo>
                      <a:pt x="55" y="44"/>
                      <a:pt x="56" y="45"/>
                      <a:pt x="56" y="45"/>
                    </a:cubicBezTo>
                    <a:cubicBezTo>
                      <a:pt x="56" y="44"/>
                      <a:pt x="57" y="44"/>
                      <a:pt x="57" y="43"/>
                    </a:cubicBezTo>
                    <a:cubicBezTo>
                      <a:pt x="57" y="43"/>
                      <a:pt x="57" y="43"/>
                      <a:pt x="57" y="43"/>
                    </a:cubicBezTo>
                    <a:cubicBezTo>
                      <a:pt x="57" y="43"/>
                      <a:pt x="57" y="43"/>
                      <a:pt x="57" y="43"/>
                    </a:cubicBezTo>
                    <a:cubicBezTo>
                      <a:pt x="57" y="43"/>
                      <a:pt x="57" y="43"/>
                      <a:pt x="57" y="43"/>
                    </a:cubicBezTo>
                    <a:cubicBezTo>
                      <a:pt x="59" y="42"/>
                      <a:pt x="59" y="42"/>
                      <a:pt x="59" y="42"/>
                    </a:cubicBezTo>
                    <a:cubicBezTo>
                      <a:pt x="59" y="42"/>
                      <a:pt x="59" y="42"/>
                      <a:pt x="59" y="42"/>
                    </a:cubicBezTo>
                    <a:cubicBezTo>
                      <a:pt x="61" y="41"/>
                      <a:pt x="61" y="41"/>
                      <a:pt x="61" y="41"/>
                    </a:cubicBezTo>
                    <a:cubicBezTo>
                      <a:pt x="61" y="42"/>
                      <a:pt x="61" y="42"/>
                      <a:pt x="61" y="42"/>
                    </a:cubicBezTo>
                    <a:cubicBezTo>
                      <a:pt x="61" y="42"/>
                      <a:pt x="62" y="42"/>
                      <a:pt x="62" y="42"/>
                    </a:cubicBezTo>
                    <a:cubicBezTo>
                      <a:pt x="63" y="42"/>
                      <a:pt x="64" y="42"/>
                      <a:pt x="65" y="43"/>
                    </a:cubicBezTo>
                    <a:cubicBezTo>
                      <a:pt x="67" y="43"/>
                      <a:pt x="68" y="43"/>
                      <a:pt x="69" y="43"/>
                    </a:cubicBezTo>
                    <a:cubicBezTo>
                      <a:pt x="70" y="43"/>
                      <a:pt x="70" y="43"/>
                      <a:pt x="70" y="43"/>
                    </a:cubicBezTo>
                    <a:cubicBezTo>
                      <a:pt x="70" y="43"/>
                      <a:pt x="70" y="43"/>
                      <a:pt x="70" y="43"/>
                    </a:cubicBezTo>
                    <a:cubicBezTo>
                      <a:pt x="71" y="43"/>
                      <a:pt x="71" y="43"/>
                      <a:pt x="72" y="42"/>
                    </a:cubicBezTo>
                    <a:cubicBezTo>
                      <a:pt x="72" y="42"/>
                      <a:pt x="72" y="42"/>
                      <a:pt x="73" y="42"/>
                    </a:cubicBezTo>
                    <a:cubicBezTo>
                      <a:pt x="74" y="40"/>
                      <a:pt x="76" y="39"/>
                      <a:pt x="77" y="39"/>
                    </a:cubicBezTo>
                    <a:cubicBezTo>
                      <a:pt x="81" y="39"/>
                      <a:pt x="85" y="38"/>
                      <a:pt x="85" y="38"/>
                    </a:cubicBezTo>
                    <a:cubicBezTo>
                      <a:pt x="86" y="37"/>
                      <a:pt x="87" y="36"/>
                      <a:pt x="87" y="36"/>
                    </a:cubicBezTo>
                    <a:cubicBezTo>
                      <a:pt x="87" y="36"/>
                      <a:pt x="87" y="36"/>
                      <a:pt x="88" y="36"/>
                    </a:cubicBezTo>
                    <a:cubicBezTo>
                      <a:pt x="88" y="36"/>
                      <a:pt x="88" y="36"/>
                      <a:pt x="88" y="36"/>
                    </a:cubicBezTo>
                    <a:cubicBezTo>
                      <a:pt x="88" y="36"/>
                      <a:pt x="88" y="36"/>
                      <a:pt x="88" y="36"/>
                    </a:cubicBezTo>
                    <a:cubicBezTo>
                      <a:pt x="88" y="35"/>
                      <a:pt x="88" y="35"/>
                      <a:pt x="88"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56" name="Freeform 1504"/>
              <p:cNvSpPr>
                <a:spLocks/>
              </p:cNvSpPr>
              <p:nvPr/>
            </p:nvSpPr>
            <p:spPr bwMode="auto">
              <a:xfrm>
                <a:off x="1694" y="2845"/>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57" name="Freeform 1505"/>
              <p:cNvSpPr>
                <a:spLocks/>
              </p:cNvSpPr>
              <p:nvPr/>
            </p:nvSpPr>
            <p:spPr bwMode="auto">
              <a:xfrm>
                <a:off x="1679" y="2850"/>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58" name="Freeform 1506"/>
              <p:cNvSpPr>
                <a:spLocks/>
              </p:cNvSpPr>
              <p:nvPr/>
            </p:nvSpPr>
            <p:spPr bwMode="auto">
              <a:xfrm>
                <a:off x="1695" y="284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59" name="Freeform 1507"/>
              <p:cNvSpPr>
                <a:spLocks/>
              </p:cNvSpPr>
              <p:nvPr/>
            </p:nvSpPr>
            <p:spPr bwMode="auto">
              <a:xfrm>
                <a:off x="1676" y="2851"/>
                <a:ext cx="1" cy="0"/>
              </a:xfrm>
              <a:custGeom>
                <a:avLst/>
                <a:gdLst>
                  <a:gd name="T0" fmla="*/ 0 w 1"/>
                  <a:gd name="T1" fmla="*/ 0 w 1"/>
                  <a:gd name="T2" fmla="*/ 1 w 1"/>
                  <a:gd name="T3" fmla="*/ 1 w 1"/>
                  <a:gd name="T4" fmla="*/ 1 w 1"/>
                  <a:gd name="T5" fmla="*/ 1 w 1"/>
                  <a:gd name="T6" fmla="*/ 0 w 1"/>
                </a:gdLst>
                <a:ahLst/>
                <a:cxnLst>
                  <a:cxn ang="0">
                    <a:pos x="T0" y="0"/>
                  </a:cxn>
                  <a:cxn ang="0">
                    <a:pos x="T1" y="0"/>
                  </a:cxn>
                  <a:cxn ang="0">
                    <a:pos x="T2" y="0"/>
                  </a:cxn>
                  <a:cxn ang="0">
                    <a:pos x="T3" y="0"/>
                  </a:cxn>
                  <a:cxn ang="0">
                    <a:pos x="T4" y="0"/>
                  </a:cxn>
                  <a:cxn ang="0">
                    <a:pos x="T5" y="0"/>
                  </a:cxn>
                  <a:cxn ang="0">
                    <a:pos x="T6" y="0"/>
                  </a:cxn>
                </a:cxnLst>
                <a:rect l="0" t="0" r="r" b="b"/>
                <a:pathLst>
                  <a:path w="1">
                    <a:moveTo>
                      <a:pt x="0" y="0"/>
                    </a:moveTo>
                    <a:cubicBezTo>
                      <a:pt x="0" y="0"/>
                      <a:pt x="0" y="0"/>
                      <a:pt x="0" y="0"/>
                    </a:cubicBezTo>
                    <a:cubicBezTo>
                      <a:pt x="1" y="0"/>
                      <a:pt x="1" y="0"/>
                      <a:pt x="1" y="0"/>
                    </a:cubicBezTo>
                    <a:cubicBezTo>
                      <a:pt x="1" y="0"/>
                      <a:pt x="1" y="0"/>
                      <a:pt x="1" y="0"/>
                    </a:cubicBezTo>
                    <a:cubicBezTo>
                      <a:pt x="1" y="0"/>
                      <a:pt x="1" y="0"/>
                      <a:pt x="1"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60" name="Freeform 1508"/>
              <p:cNvSpPr>
                <a:spLocks/>
              </p:cNvSpPr>
              <p:nvPr/>
            </p:nvSpPr>
            <p:spPr bwMode="auto">
              <a:xfrm>
                <a:off x="1670" y="2850"/>
                <a:ext cx="6" cy="1"/>
              </a:xfrm>
              <a:custGeom>
                <a:avLst/>
                <a:gdLst>
                  <a:gd name="T0" fmla="*/ 3 w 7"/>
                  <a:gd name="T1" fmla="*/ 1 h 1"/>
                  <a:gd name="T2" fmla="*/ 0 w 7"/>
                  <a:gd name="T3" fmla="*/ 0 h 1"/>
                  <a:gd name="T4" fmla="*/ 3 w 7"/>
                  <a:gd name="T5" fmla="*/ 1 h 1"/>
                  <a:gd name="T6" fmla="*/ 7 w 7"/>
                  <a:gd name="T7" fmla="*/ 1 h 1"/>
                  <a:gd name="T8" fmla="*/ 7 w 7"/>
                  <a:gd name="T9" fmla="*/ 1 h 1"/>
                  <a:gd name="T10" fmla="*/ 3 w 7"/>
                  <a:gd name="T11" fmla="*/ 1 h 1"/>
                </a:gdLst>
                <a:ahLst/>
                <a:cxnLst>
                  <a:cxn ang="0">
                    <a:pos x="T0" y="T1"/>
                  </a:cxn>
                  <a:cxn ang="0">
                    <a:pos x="T2" y="T3"/>
                  </a:cxn>
                  <a:cxn ang="0">
                    <a:pos x="T4" y="T5"/>
                  </a:cxn>
                  <a:cxn ang="0">
                    <a:pos x="T6" y="T7"/>
                  </a:cxn>
                  <a:cxn ang="0">
                    <a:pos x="T8" y="T9"/>
                  </a:cxn>
                  <a:cxn ang="0">
                    <a:pos x="T10" y="T11"/>
                  </a:cxn>
                </a:cxnLst>
                <a:rect l="0" t="0" r="r" b="b"/>
                <a:pathLst>
                  <a:path w="7" h="1">
                    <a:moveTo>
                      <a:pt x="3" y="1"/>
                    </a:moveTo>
                    <a:cubicBezTo>
                      <a:pt x="2" y="0"/>
                      <a:pt x="1" y="0"/>
                      <a:pt x="0" y="0"/>
                    </a:cubicBezTo>
                    <a:cubicBezTo>
                      <a:pt x="1" y="0"/>
                      <a:pt x="2" y="0"/>
                      <a:pt x="3" y="1"/>
                    </a:cubicBezTo>
                    <a:cubicBezTo>
                      <a:pt x="5" y="1"/>
                      <a:pt x="6" y="1"/>
                      <a:pt x="7" y="1"/>
                    </a:cubicBezTo>
                    <a:cubicBezTo>
                      <a:pt x="7" y="1"/>
                      <a:pt x="7" y="1"/>
                      <a:pt x="7" y="1"/>
                    </a:cubicBezTo>
                    <a:cubicBezTo>
                      <a:pt x="6" y="1"/>
                      <a:pt x="5"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61" name="Freeform 1509"/>
              <p:cNvSpPr>
                <a:spLocks/>
              </p:cNvSpPr>
              <p:nvPr/>
            </p:nvSpPr>
            <p:spPr bwMode="auto">
              <a:xfrm>
                <a:off x="1665" y="2850"/>
                <a:ext cx="2" cy="1"/>
              </a:xfrm>
              <a:custGeom>
                <a:avLst/>
                <a:gdLst>
                  <a:gd name="T0" fmla="*/ 0 w 2"/>
                  <a:gd name="T1" fmla="*/ 1 h 1"/>
                  <a:gd name="T2" fmla="*/ 0 w 2"/>
                  <a:gd name="T3" fmla="*/ 1 h 1"/>
                  <a:gd name="T4" fmla="*/ 2 w 2"/>
                  <a:gd name="T5" fmla="*/ 0 h 1"/>
                  <a:gd name="T6" fmla="*/ 0 w 2"/>
                  <a:gd name="T7" fmla="*/ 1 h 1"/>
                </a:gdLst>
                <a:ahLst/>
                <a:cxnLst>
                  <a:cxn ang="0">
                    <a:pos x="T0" y="T1"/>
                  </a:cxn>
                  <a:cxn ang="0">
                    <a:pos x="T2" y="T3"/>
                  </a:cxn>
                  <a:cxn ang="0">
                    <a:pos x="T4" y="T5"/>
                  </a:cxn>
                  <a:cxn ang="0">
                    <a:pos x="T6" y="T7"/>
                  </a:cxn>
                </a:cxnLst>
                <a:rect l="0" t="0" r="r" b="b"/>
                <a:pathLst>
                  <a:path w="2" h="1">
                    <a:moveTo>
                      <a:pt x="0" y="1"/>
                    </a:moveTo>
                    <a:cubicBezTo>
                      <a:pt x="0" y="1"/>
                      <a:pt x="0" y="1"/>
                      <a:pt x="0" y="1"/>
                    </a:cubicBezTo>
                    <a:cubicBezTo>
                      <a:pt x="1" y="1"/>
                      <a:pt x="1" y="1"/>
                      <a:pt x="2"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62" name="Freeform 1510"/>
              <p:cNvSpPr>
                <a:spLocks/>
              </p:cNvSpPr>
              <p:nvPr/>
            </p:nvSpPr>
            <p:spPr bwMode="auto">
              <a:xfrm>
                <a:off x="1676" y="28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63" name="Freeform 1511"/>
              <p:cNvSpPr>
                <a:spLocks/>
              </p:cNvSpPr>
              <p:nvPr/>
            </p:nvSpPr>
            <p:spPr bwMode="auto">
              <a:xfrm>
                <a:off x="1637" y="286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64" name="Freeform 1512"/>
              <p:cNvSpPr>
                <a:spLocks/>
              </p:cNvSpPr>
              <p:nvPr/>
            </p:nvSpPr>
            <p:spPr bwMode="auto">
              <a:xfrm>
                <a:off x="1610" y="2859"/>
                <a:ext cx="4" cy="3"/>
              </a:xfrm>
              <a:custGeom>
                <a:avLst/>
                <a:gdLst>
                  <a:gd name="T0" fmla="*/ 0 w 4"/>
                  <a:gd name="T1" fmla="*/ 0 h 3"/>
                  <a:gd name="T2" fmla="*/ 0 w 4"/>
                  <a:gd name="T3" fmla="*/ 0 h 3"/>
                  <a:gd name="T4" fmla="*/ 4 w 4"/>
                  <a:gd name="T5" fmla="*/ 3 h 3"/>
                  <a:gd name="T6" fmla="*/ 0 w 4"/>
                  <a:gd name="T7" fmla="*/ 0 h 3"/>
                </a:gdLst>
                <a:ahLst/>
                <a:cxnLst>
                  <a:cxn ang="0">
                    <a:pos x="T0" y="T1"/>
                  </a:cxn>
                  <a:cxn ang="0">
                    <a:pos x="T2" y="T3"/>
                  </a:cxn>
                  <a:cxn ang="0">
                    <a:pos x="T4" y="T5"/>
                  </a:cxn>
                  <a:cxn ang="0">
                    <a:pos x="T6" y="T7"/>
                  </a:cxn>
                </a:cxnLst>
                <a:rect l="0" t="0" r="r" b="b"/>
                <a:pathLst>
                  <a:path w="4" h="3">
                    <a:moveTo>
                      <a:pt x="0" y="0"/>
                    </a:moveTo>
                    <a:cubicBezTo>
                      <a:pt x="0" y="0"/>
                      <a:pt x="0" y="0"/>
                      <a:pt x="0" y="0"/>
                    </a:cubicBezTo>
                    <a:cubicBezTo>
                      <a:pt x="2" y="0"/>
                      <a:pt x="3" y="1"/>
                      <a:pt x="4" y="3"/>
                    </a:cubicBezTo>
                    <a:cubicBezTo>
                      <a:pt x="3" y="1"/>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65" name="Freeform 1513"/>
              <p:cNvSpPr>
                <a:spLocks/>
              </p:cNvSpPr>
              <p:nvPr/>
            </p:nvSpPr>
            <p:spPr bwMode="auto">
              <a:xfrm>
                <a:off x="1614" y="2862"/>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0"/>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66" name="Freeform 1514"/>
              <p:cNvSpPr>
                <a:spLocks/>
              </p:cNvSpPr>
              <p:nvPr/>
            </p:nvSpPr>
            <p:spPr bwMode="auto">
              <a:xfrm>
                <a:off x="1662" y="2852"/>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67" name="Oval 1515"/>
              <p:cNvSpPr>
                <a:spLocks noChangeArrowheads="1"/>
              </p:cNvSpPr>
              <p:nvPr/>
            </p:nvSpPr>
            <p:spPr bwMode="auto">
              <a:xfrm>
                <a:off x="1637" y="2865"/>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68" name="Freeform 1516"/>
              <p:cNvSpPr>
                <a:spLocks/>
              </p:cNvSpPr>
              <p:nvPr/>
            </p:nvSpPr>
            <p:spPr bwMode="auto">
              <a:xfrm>
                <a:off x="1665" y="28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69" name="Freeform 1517"/>
              <p:cNvSpPr>
                <a:spLocks/>
              </p:cNvSpPr>
              <p:nvPr/>
            </p:nvSpPr>
            <p:spPr bwMode="auto">
              <a:xfrm>
                <a:off x="1647" y="2851"/>
                <a:ext cx="4" cy="0"/>
              </a:xfrm>
              <a:custGeom>
                <a:avLst/>
                <a:gdLst>
                  <a:gd name="T0" fmla="*/ 4 w 4"/>
                  <a:gd name="T1" fmla="*/ 0 w 4"/>
                  <a:gd name="T2" fmla="*/ 4 w 4"/>
                </a:gdLst>
                <a:ahLst/>
                <a:cxnLst>
                  <a:cxn ang="0">
                    <a:pos x="T0" y="0"/>
                  </a:cxn>
                  <a:cxn ang="0">
                    <a:pos x="T1" y="0"/>
                  </a:cxn>
                  <a:cxn ang="0">
                    <a:pos x="T2" y="0"/>
                  </a:cxn>
                </a:cxnLst>
                <a:rect l="0" t="0" r="r" b="b"/>
                <a:pathLst>
                  <a:path w="4">
                    <a:moveTo>
                      <a:pt x="4" y="0"/>
                    </a:moveTo>
                    <a:cubicBezTo>
                      <a:pt x="2" y="0"/>
                      <a:pt x="1" y="0"/>
                      <a:pt x="0" y="0"/>
                    </a:cubicBezTo>
                    <a:cubicBezTo>
                      <a:pt x="1" y="0"/>
                      <a:pt x="2"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70" name="Freeform 1518"/>
              <p:cNvSpPr>
                <a:spLocks/>
              </p:cNvSpPr>
              <p:nvPr/>
            </p:nvSpPr>
            <p:spPr bwMode="auto">
              <a:xfrm>
                <a:off x="1660" y="2852"/>
                <a:ext cx="2"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1" y="0"/>
                      <a:pt x="1" y="0"/>
                      <a:pt x="0" y="0"/>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71" name="Freeform 1519"/>
              <p:cNvSpPr>
                <a:spLocks/>
              </p:cNvSpPr>
              <p:nvPr/>
            </p:nvSpPr>
            <p:spPr bwMode="auto">
              <a:xfrm>
                <a:off x="1651" y="2851"/>
                <a:ext cx="7" cy="1"/>
              </a:xfrm>
              <a:custGeom>
                <a:avLst/>
                <a:gdLst>
                  <a:gd name="T0" fmla="*/ 7 w 7"/>
                  <a:gd name="T1" fmla="*/ 1 h 1"/>
                  <a:gd name="T2" fmla="*/ 0 w 7"/>
                  <a:gd name="T3" fmla="*/ 0 h 1"/>
                  <a:gd name="T4" fmla="*/ 7 w 7"/>
                  <a:gd name="T5" fmla="*/ 1 h 1"/>
                </a:gdLst>
                <a:ahLst/>
                <a:cxnLst>
                  <a:cxn ang="0">
                    <a:pos x="T0" y="T1"/>
                  </a:cxn>
                  <a:cxn ang="0">
                    <a:pos x="T2" y="T3"/>
                  </a:cxn>
                  <a:cxn ang="0">
                    <a:pos x="T4" y="T5"/>
                  </a:cxn>
                </a:cxnLst>
                <a:rect l="0" t="0" r="r" b="b"/>
                <a:pathLst>
                  <a:path w="7" h="1">
                    <a:moveTo>
                      <a:pt x="7" y="1"/>
                    </a:moveTo>
                    <a:cubicBezTo>
                      <a:pt x="5" y="0"/>
                      <a:pt x="2" y="0"/>
                      <a:pt x="0" y="0"/>
                    </a:cubicBezTo>
                    <a:cubicBezTo>
                      <a:pt x="2" y="0"/>
                      <a:pt x="5" y="0"/>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72" name="Freeform 1520"/>
              <p:cNvSpPr>
                <a:spLocks/>
              </p:cNvSpPr>
              <p:nvPr/>
            </p:nvSpPr>
            <p:spPr bwMode="auto">
              <a:xfrm>
                <a:off x="1667" y="2849"/>
                <a:ext cx="2" cy="1"/>
              </a:xfrm>
              <a:custGeom>
                <a:avLst/>
                <a:gdLst>
                  <a:gd name="T0" fmla="*/ 2 w 2"/>
                  <a:gd name="T1" fmla="*/ 1 h 1"/>
                  <a:gd name="T2" fmla="*/ 2 w 2"/>
                  <a:gd name="T3" fmla="*/ 1 h 1"/>
                  <a:gd name="T4" fmla="*/ 2 w 2"/>
                  <a:gd name="T5" fmla="*/ 0 h 1"/>
                  <a:gd name="T6" fmla="*/ 0 w 2"/>
                  <a:gd name="T7" fmla="*/ 1 h 1"/>
                  <a:gd name="T8" fmla="*/ 0 w 2"/>
                  <a:gd name="T9" fmla="*/ 1 h 1"/>
                  <a:gd name="T10" fmla="*/ 1 w 2"/>
                  <a:gd name="T11" fmla="*/ 1 h 1"/>
                  <a:gd name="T12" fmla="*/ 1 w 2"/>
                  <a:gd name="T13" fmla="*/ 1 h 1"/>
                  <a:gd name="T14" fmla="*/ 2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2" y="1"/>
                    </a:moveTo>
                    <a:cubicBezTo>
                      <a:pt x="2" y="1"/>
                      <a:pt x="2" y="1"/>
                      <a:pt x="2" y="1"/>
                    </a:cubicBezTo>
                    <a:cubicBezTo>
                      <a:pt x="2" y="0"/>
                      <a:pt x="2" y="0"/>
                      <a:pt x="2" y="0"/>
                    </a:cubicBezTo>
                    <a:cubicBezTo>
                      <a:pt x="0" y="1"/>
                      <a:pt x="0" y="1"/>
                      <a:pt x="0" y="1"/>
                    </a:cubicBezTo>
                    <a:cubicBezTo>
                      <a:pt x="0" y="1"/>
                      <a:pt x="0" y="1"/>
                      <a:pt x="0" y="1"/>
                    </a:cubicBezTo>
                    <a:cubicBezTo>
                      <a:pt x="1" y="1"/>
                      <a:pt x="1" y="1"/>
                      <a:pt x="1" y="1"/>
                    </a:cubicBezTo>
                    <a:cubicBezTo>
                      <a:pt x="1" y="1"/>
                      <a:pt x="1" y="1"/>
                      <a:pt x="1" y="1"/>
                    </a:cubicBez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73" name="Freeform 1521"/>
              <p:cNvSpPr>
                <a:spLocks/>
              </p:cNvSpPr>
              <p:nvPr/>
            </p:nvSpPr>
            <p:spPr bwMode="auto">
              <a:xfrm>
                <a:off x="1658" y="2852"/>
                <a:ext cx="2"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1" y="0"/>
                      <a:pt x="1" y="0"/>
                      <a:pt x="0" y="0"/>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74" name="Freeform 1522"/>
              <p:cNvSpPr>
                <a:spLocks/>
              </p:cNvSpPr>
              <p:nvPr/>
            </p:nvSpPr>
            <p:spPr bwMode="auto">
              <a:xfrm>
                <a:off x="1667" y="2850"/>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75" name="Oval 1523"/>
              <p:cNvSpPr>
                <a:spLocks noChangeArrowheads="1"/>
              </p:cNvSpPr>
              <p:nvPr/>
            </p:nvSpPr>
            <p:spPr bwMode="auto">
              <a:xfrm>
                <a:off x="1637" y="2865"/>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76" name="Freeform 1524"/>
              <p:cNvSpPr>
                <a:spLocks/>
              </p:cNvSpPr>
              <p:nvPr/>
            </p:nvSpPr>
            <p:spPr bwMode="auto">
              <a:xfrm>
                <a:off x="1665" y="2812"/>
                <a:ext cx="3"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77" name="Freeform 1525"/>
              <p:cNvSpPr>
                <a:spLocks/>
              </p:cNvSpPr>
              <p:nvPr/>
            </p:nvSpPr>
            <p:spPr bwMode="auto">
              <a:xfrm>
                <a:off x="1626" y="2828"/>
                <a:ext cx="5" cy="2"/>
              </a:xfrm>
              <a:custGeom>
                <a:avLst/>
                <a:gdLst>
                  <a:gd name="T0" fmla="*/ 6 w 6"/>
                  <a:gd name="T1" fmla="*/ 2 h 2"/>
                  <a:gd name="T2" fmla="*/ 0 w 6"/>
                  <a:gd name="T3" fmla="*/ 0 h 2"/>
                  <a:gd name="T4" fmla="*/ 6 w 6"/>
                  <a:gd name="T5" fmla="*/ 2 h 2"/>
                </a:gdLst>
                <a:ahLst/>
                <a:cxnLst>
                  <a:cxn ang="0">
                    <a:pos x="T0" y="T1"/>
                  </a:cxn>
                  <a:cxn ang="0">
                    <a:pos x="T2" y="T3"/>
                  </a:cxn>
                  <a:cxn ang="0">
                    <a:pos x="T4" y="T5"/>
                  </a:cxn>
                </a:cxnLst>
                <a:rect l="0" t="0" r="r" b="b"/>
                <a:pathLst>
                  <a:path w="6" h="2">
                    <a:moveTo>
                      <a:pt x="6" y="2"/>
                    </a:moveTo>
                    <a:cubicBezTo>
                      <a:pt x="4" y="2"/>
                      <a:pt x="2" y="1"/>
                      <a:pt x="0" y="0"/>
                    </a:cubicBezTo>
                    <a:cubicBezTo>
                      <a:pt x="2" y="1"/>
                      <a:pt x="4" y="2"/>
                      <a:pt x="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78" name="Freeform 1526"/>
              <p:cNvSpPr>
                <a:spLocks/>
              </p:cNvSpPr>
              <p:nvPr/>
            </p:nvSpPr>
            <p:spPr bwMode="auto">
              <a:xfrm>
                <a:off x="1663" y="281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79" name="Freeform 1527"/>
              <p:cNvSpPr>
                <a:spLocks/>
              </p:cNvSpPr>
              <p:nvPr/>
            </p:nvSpPr>
            <p:spPr bwMode="auto">
              <a:xfrm>
                <a:off x="1663" y="281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80" name="Freeform 1528"/>
              <p:cNvSpPr>
                <a:spLocks/>
              </p:cNvSpPr>
              <p:nvPr/>
            </p:nvSpPr>
            <p:spPr bwMode="auto">
              <a:xfrm>
                <a:off x="1612" y="2852"/>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1"/>
                      <a:pt x="0" y="1"/>
                    </a:cubicBezTo>
                    <a:cubicBezTo>
                      <a:pt x="0" y="1"/>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81" name="Freeform 1529"/>
              <p:cNvSpPr>
                <a:spLocks/>
              </p:cNvSpPr>
              <p:nvPr/>
            </p:nvSpPr>
            <p:spPr bwMode="auto">
              <a:xfrm>
                <a:off x="1664" y="281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82" name="Freeform 1530"/>
              <p:cNvSpPr>
                <a:spLocks/>
              </p:cNvSpPr>
              <p:nvPr/>
            </p:nvSpPr>
            <p:spPr bwMode="auto">
              <a:xfrm>
                <a:off x="1611" y="2856"/>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83" name="Freeform 1531"/>
              <p:cNvSpPr>
                <a:spLocks/>
              </p:cNvSpPr>
              <p:nvPr/>
            </p:nvSpPr>
            <p:spPr bwMode="auto">
              <a:xfrm>
                <a:off x="1664" y="281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84" name="Freeform 1532"/>
              <p:cNvSpPr>
                <a:spLocks/>
              </p:cNvSpPr>
              <p:nvPr/>
            </p:nvSpPr>
            <p:spPr bwMode="auto">
              <a:xfrm>
                <a:off x="1663" y="281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85" name="Freeform 1533"/>
              <p:cNvSpPr>
                <a:spLocks/>
              </p:cNvSpPr>
              <p:nvPr/>
            </p:nvSpPr>
            <p:spPr bwMode="auto">
              <a:xfrm>
                <a:off x="1611" y="2854"/>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0"/>
                      <a:pt x="0"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86" name="Freeform 1534"/>
              <p:cNvSpPr>
                <a:spLocks/>
              </p:cNvSpPr>
              <p:nvPr/>
            </p:nvSpPr>
            <p:spPr bwMode="auto">
              <a:xfrm>
                <a:off x="1610" y="2858"/>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87" name="Oval 1535"/>
              <p:cNvSpPr>
                <a:spLocks noChangeArrowheads="1"/>
              </p:cNvSpPr>
              <p:nvPr/>
            </p:nvSpPr>
            <p:spPr bwMode="auto">
              <a:xfrm>
                <a:off x="1610" y="2859"/>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88" name="Freeform 1536"/>
              <p:cNvSpPr>
                <a:spLocks/>
              </p:cNvSpPr>
              <p:nvPr/>
            </p:nvSpPr>
            <p:spPr bwMode="auto">
              <a:xfrm>
                <a:off x="1673" y="2716"/>
                <a:ext cx="162" cy="126"/>
              </a:xfrm>
              <a:custGeom>
                <a:avLst/>
                <a:gdLst>
                  <a:gd name="T0" fmla="*/ 148 w 170"/>
                  <a:gd name="T1" fmla="*/ 99 h 132"/>
                  <a:gd name="T2" fmla="*/ 169 w 170"/>
                  <a:gd name="T3" fmla="*/ 36 h 132"/>
                  <a:gd name="T4" fmla="*/ 165 w 170"/>
                  <a:gd name="T5" fmla="*/ 23 h 132"/>
                  <a:gd name="T6" fmla="*/ 163 w 170"/>
                  <a:gd name="T7" fmla="*/ 17 h 132"/>
                  <a:gd name="T8" fmla="*/ 163 w 170"/>
                  <a:gd name="T9" fmla="*/ 15 h 132"/>
                  <a:gd name="T10" fmla="*/ 163 w 170"/>
                  <a:gd name="T11" fmla="*/ 13 h 132"/>
                  <a:gd name="T12" fmla="*/ 154 w 170"/>
                  <a:gd name="T13" fmla="*/ 11 h 132"/>
                  <a:gd name="T14" fmla="*/ 146 w 170"/>
                  <a:gd name="T15" fmla="*/ 2 h 132"/>
                  <a:gd name="T16" fmla="*/ 143 w 170"/>
                  <a:gd name="T17" fmla="*/ 1 h 132"/>
                  <a:gd name="T18" fmla="*/ 140 w 170"/>
                  <a:gd name="T19" fmla="*/ 1 h 132"/>
                  <a:gd name="T20" fmla="*/ 136 w 170"/>
                  <a:gd name="T21" fmla="*/ 0 h 132"/>
                  <a:gd name="T22" fmla="*/ 84 w 170"/>
                  <a:gd name="T23" fmla="*/ 30 h 132"/>
                  <a:gd name="T24" fmla="*/ 54 w 170"/>
                  <a:gd name="T25" fmla="*/ 50 h 132"/>
                  <a:gd name="T26" fmla="*/ 52 w 170"/>
                  <a:gd name="T27" fmla="*/ 50 h 132"/>
                  <a:gd name="T28" fmla="*/ 50 w 170"/>
                  <a:gd name="T29" fmla="*/ 51 h 132"/>
                  <a:gd name="T30" fmla="*/ 48 w 170"/>
                  <a:gd name="T31" fmla="*/ 52 h 132"/>
                  <a:gd name="T32" fmla="*/ 46 w 170"/>
                  <a:gd name="T33" fmla="*/ 52 h 132"/>
                  <a:gd name="T34" fmla="*/ 46 w 170"/>
                  <a:gd name="T35" fmla="*/ 54 h 132"/>
                  <a:gd name="T36" fmla="*/ 46 w 170"/>
                  <a:gd name="T37" fmla="*/ 61 h 132"/>
                  <a:gd name="T38" fmla="*/ 46 w 170"/>
                  <a:gd name="T39" fmla="*/ 67 h 132"/>
                  <a:gd name="T40" fmla="*/ 46 w 170"/>
                  <a:gd name="T41" fmla="*/ 71 h 132"/>
                  <a:gd name="T42" fmla="*/ 45 w 170"/>
                  <a:gd name="T43" fmla="*/ 75 h 132"/>
                  <a:gd name="T44" fmla="*/ 45 w 170"/>
                  <a:gd name="T45" fmla="*/ 77 h 132"/>
                  <a:gd name="T46" fmla="*/ 45 w 170"/>
                  <a:gd name="T47" fmla="*/ 79 h 132"/>
                  <a:gd name="T48" fmla="*/ 45 w 170"/>
                  <a:gd name="T49" fmla="*/ 81 h 132"/>
                  <a:gd name="T50" fmla="*/ 45 w 170"/>
                  <a:gd name="T51" fmla="*/ 81 h 132"/>
                  <a:gd name="T52" fmla="*/ 44 w 170"/>
                  <a:gd name="T53" fmla="*/ 82 h 132"/>
                  <a:gd name="T54" fmla="*/ 44 w 170"/>
                  <a:gd name="T55" fmla="*/ 82 h 132"/>
                  <a:gd name="T56" fmla="*/ 40 w 170"/>
                  <a:gd name="T57" fmla="*/ 91 h 132"/>
                  <a:gd name="T58" fmla="*/ 14 w 170"/>
                  <a:gd name="T59" fmla="*/ 98 h 132"/>
                  <a:gd name="T60" fmla="*/ 5 w 170"/>
                  <a:gd name="T61" fmla="*/ 101 h 132"/>
                  <a:gd name="T62" fmla="*/ 0 w 170"/>
                  <a:gd name="T63" fmla="*/ 101 h 132"/>
                  <a:gd name="T64" fmla="*/ 0 w 170"/>
                  <a:gd name="T65" fmla="*/ 103 h 132"/>
                  <a:gd name="T66" fmla="*/ 0 w 170"/>
                  <a:gd name="T67" fmla="*/ 104 h 132"/>
                  <a:gd name="T68" fmla="*/ 3 w 170"/>
                  <a:gd name="T69" fmla="*/ 110 h 132"/>
                  <a:gd name="T70" fmla="*/ 9 w 170"/>
                  <a:gd name="T71" fmla="*/ 120 h 132"/>
                  <a:gd name="T72" fmla="*/ 17 w 170"/>
                  <a:gd name="T73" fmla="*/ 124 h 132"/>
                  <a:gd name="T74" fmla="*/ 21 w 170"/>
                  <a:gd name="T75" fmla="*/ 124 h 132"/>
                  <a:gd name="T76" fmla="*/ 23 w 170"/>
                  <a:gd name="T77" fmla="*/ 130 h 132"/>
                  <a:gd name="T78" fmla="*/ 24 w 170"/>
                  <a:gd name="T79" fmla="*/ 128 h 132"/>
                  <a:gd name="T80" fmla="*/ 25 w 170"/>
                  <a:gd name="T81" fmla="*/ 127 h 132"/>
                  <a:gd name="T82" fmla="*/ 26 w 170"/>
                  <a:gd name="T83" fmla="*/ 126 h 132"/>
                  <a:gd name="T84" fmla="*/ 29 w 170"/>
                  <a:gd name="T85" fmla="*/ 126 h 132"/>
                  <a:gd name="T86" fmla="*/ 33 w 170"/>
                  <a:gd name="T87" fmla="*/ 131 h 132"/>
                  <a:gd name="T88" fmla="*/ 35 w 170"/>
                  <a:gd name="T89" fmla="*/ 132 h 132"/>
                  <a:gd name="T90" fmla="*/ 41 w 170"/>
                  <a:gd name="T91" fmla="*/ 120 h 132"/>
                  <a:gd name="T92" fmla="*/ 50 w 170"/>
                  <a:gd name="T93" fmla="*/ 112 h 132"/>
                  <a:gd name="T94" fmla="*/ 56 w 170"/>
                  <a:gd name="T95" fmla="*/ 112 h 132"/>
                  <a:gd name="T96" fmla="*/ 67 w 170"/>
                  <a:gd name="T97" fmla="*/ 112 h 132"/>
                  <a:gd name="T98" fmla="*/ 76 w 170"/>
                  <a:gd name="T99" fmla="*/ 119 h 132"/>
                  <a:gd name="T100" fmla="*/ 96 w 170"/>
                  <a:gd name="T101" fmla="*/ 121 h 132"/>
                  <a:gd name="T102" fmla="*/ 107 w 170"/>
                  <a:gd name="T103" fmla="*/ 119 h 132"/>
                  <a:gd name="T104" fmla="*/ 120 w 170"/>
                  <a:gd name="T105" fmla="*/ 116 h 132"/>
                  <a:gd name="T106" fmla="*/ 124 w 170"/>
                  <a:gd name="T107" fmla="*/ 115 h 132"/>
                  <a:gd name="T108" fmla="*/ 130 w 170"/>
                  <a:gd name="T109" fmla="*/ 116 h 132"/>
                  <a:gd name="T110" fmla="*/ 141 w 170"/>
                  <a:gd name="T111" fmla="*/ 115 h 132"/>
                  <a:gd name="T112" fmla="*/ 146 w 170"/>
                  <a:gd name="T113" fmla="*/ 10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132">
                    <a:moveTo>
                      <a:pt x="146" y="109"/>
                    </a:moveTo>
                    <a:cubicBezTo>
                      <a:pt x="146" y="106"/>
                      <a:pt x="146" y="105"/>
                      <a:pt x="147" y="103"/>
                    </a:cubicBezTo>
                    <a:cubicBezTo>
                      <a:pt x="147" y="102"/>
                      <a:pt x="148" y="102"/>
                      <a:pt x="148" y="99"/>
                    </a:cubicBezTo>
                    <a:cubicBezTo>
                      <a:pt x="149" y="93"/>
                      <a:pt x="164" y="78"/>
                      <a:pt x="166" y="76"/>
                    </a:cubicBezTo>
                    <a:cubicBezTo>
                      <a:pt x="167" y="74"/>
                      <a:pt x="167" y="66"/>
                      <a:pt x="167" y="49"/>
                    </a:cubicBezTo>
                    <a:cubicBezTo>
                      <a:pt x="167" y="45"/>
                      <a:pt x="168" y="41"/>
                      <a:pt x="169" y="36"/>
                    </a:cubicBezTo>
                    <a:cubicBezTo>
                      <a:pt x="170" y="35"/>
                      <a:pt x="170" y="34"/>
                      <a:pt x="169" y="33"/>
                    </a:cubicBezTo>
                    <a:cubicBezTo>
                      <a:pt x="168" y="32"/>
                      <a:pt x="167" y="31"/>
                      <a:pt x="167" y="28"/>
                    </a:cubicBezTo>
                    <a:cubicBezTo>
                      <a:pt x="168" y="26"/>
                      <a:pt x="166" y="25"/>
                      <a:pt x="165" y="23"/>
                    </a:cubicBezTo>
                    <a:cubicBezTo>
                      <a:pt x="164" y="21"/>
                      <a:pt x="163" y="20"/>
                      <a:pt x="163" y="18"/>
                    </a:cubicBezTo>
                    <a:cubicBezTo>
                      <a:pt x="163" y="18"/>
                      <a:pt x="163" y="18"/>
                      <a:pt x="163" y="17"/>
                    </a:cubicBezTo>
                    <a:cubicBezTo>
                      <a:pt x="163" y="17"/>
                      <a:pt x="163" y="17"/>
                      <a:pt x="163" y="17"/>
                    </a:cubicBezTo>
                    <a:cubicBezTo>
                      <a:pt x="163" y="17"/>
                      <a:pt x="163" y="17"/>
                      <a:pt x="163" y="16"/>
                    </a:cubicBezTo>
                    <a:cubicBezTo>
                      <a:pt x="163" y="16"/>
                      <a:pt x="163" y="16"/>
                      <a:pt x="163" y="16"/>
                    </a:cubicBezTo>
                    <a:cubicBezTo>
                      <a:pt x="163" y="16"/>
                      <a:pt x="163" y="16"/>
                      <a:pt x="163" y="15"/>
                    </a:cubicBezTo>
                    <a:cubicBezTo>
                      <a:pt x="163" y="15"/>
                      <a:pt x="163" y="15"/>
                      <a:pt x="163" y="14"/>
                    </a:cubicBezTo>
                    <a:cubicBezTo>
                      <a:pt x="163" y="14"/>
                      <a:pt x="163" y="14"/>
                      <a:pt x="163" y="14"/>
                    </a:cubicBezTo>
                    <a:cubicBezTo>
                      <a:pt x="163" y="14"/>
                      <a:pt x="163" y="13"/>
                      <a:pt x="163" y="13"/>
                    </a:cubicBezTo>
                    <a:cubicBezTo>
                      <a:pt x="163" y="13"/>
                      <a:pt x="163" y="13"/>
                      <a:pt x="163" y="13"/>
                    </a:cubicBezTo>
                    <a:cubicBezTo>
                      <a:pt x="162" y="11"/>
                      <a:pt x="162" y="9"/>
                      <a:pt x="162" y="7"/>
                    </a:cubicBezTo>
                    <a:cubicBezTo>
                      <a:pt x="154" y="11"/>
                      <a:pt x="154" y="11"/>
                      <a:pt x="154" y="11"/>
                    </a:cubicBezTo>
                    <a:cubicBezTo>
                      <a:pt x="153" y="9"/>
                      <a:pt x="153" y="9"/>
                      <a:pt x="153" y="9"/>
                    </a:cubicBezTo>
                    <a:cubicBezTo>
                      <a:pt x="153" y="9"/>
                      <a:pt x="151" y="6"/>
                      <a:pt x="147" y="3"/>
                    </a:cubicBezTo>
                    <a:cubicBezTo>
                      <a:pt x="146" y="3"/>
                      <a:pt x="146" y="2"/>
                      <a:pt x="146" y="2"/>
                    </a:cubicBezTo>
                    <a:cubicBezTo>
                      <a:pt x="145" y="2"/>
                      <a:pt x="145" y="2"/>
                      <a:pt x="145" y="2"/>
                    </a:cubicBezTo>
                    <a:cubicBezTo>
                      <a:pt x="145" y="2"/>
                      <a:pt x="144" y="2"/>
                      <a:pt x="144" y="1"/>
                    </a:cubicBezTo>
                    <a:cubicBezTo>
                      <a:pt x="144" y="1"/>
                      <a:pt x="143" y="1"/>
                      <a:pt x="143" y="1"/>
                    </a:cubicBezTo>
                    <a:cubicBezTo>
                      <a:pt x="143" y="1"/>
                      <a:pt x="142" y="1"/>
                      <a:pt x="142" y="1"/>
                    </a:cubicBezTo>
                    <a:cubicBezTo>
                      <a:pt x="142" y="1"/>
                      <a:pt x="141" y="1"/>
                      <a:pt x="141" y="1"/>
                    </a:cubicBezTo>
                    <a:cubicBezTo>
                      <a:pt x="141" y="1"/>
                      <a:pt x="140" y="1"/>
                      <a:pt x="140" y="1"/>
                    </a:cubicBezTo>
                    <a:cubicBezTo>
                      <a:pt x="139" y="1"/>
                      <a:pt x="139" y="1"/>
                      <a:pt x="139" y="1"/>
                    </a:cubicBezTo>
                    <a:cubicBezTo>
                      <a:pt x="138" y="0"/>
                      <a:pt x="138" y="0"/>
                      <a:pt x="138" y="0"/>
                    </a:cubicBezTo>
                    <a:cubicBezTo>
                      <a:pt x="137" y="0"/>
                      <a:pt x="137" y="0"/>
                      <a:pt x="136" y="0"/>
                    </a:cubicBezTo>
                    <a:cubicBezTo>
                      <a:pt x="136" y="0"/>
                      <a:pt x="136" y="0"/>
                      <a:pt x="135" y="0"/>
                    </a:cubicBezTo>
                    <a:cubicBezTo>
                      <a:pt x="134" y="0"/>
                      <a:pt x="133" y="0"/>
                      <a:pt x="132" y="0"/>
                    </a:cubicBezTo>
                    <a:cubicBezTo>
                      <a:pt x="84" y="30"/>
                      <a:pt x="84" y="30"/>
                      <a:pt x="84" y="30"/>
                    </a:cubicBezTo>
                    <a:cubicBezTo>
                      <a:pt x="63" y="47"/>
                      <a:pt x="63" y="47"/>
                      <a:pt x="63" y="47"/>
                    </a:cubicBezTo>
                    <a:cubicBezTo>
                      <a:pt x="63" y="47"/>
                      <a:pt x="59" y="48"/>
                      <a:pt x="54" y="50"/>
                    </a:cubicBezTo>
                    <a:cubicBezTo>
                      <a:pt x="54" y="50"/>
                      <a:pt x="54" y="50"/>
                      <a:pt x="54" y="50"/>
                    </a:cubicBezTo>
                    <a:cubicBezTo>
                      <a:pt x="54" y="50"/>
                      <a:pt x="53" y="50"/>
                      <a:pt x="53" y="50"/>
                    </a:cubicBezTo>
                    <a:cubicBezTo>
                      <a:pt x="53" y="50"/>
                      <a:pt x="53" y="50"/>
                      <a:pt x="53" y="50"/>
                    </a:cubicBezTo>
                    <a:cubicBezTo>
                      <a:pt x="52" y="50"/>
                      <a:pt x="52" y="50"/>
                      <a:pt x="52" y="50"/>
                    </a:cubicBezTo>
                    <a:cubicBezTo>
                      <a:pt x="52" y="50"/>
                      <a:pt x="51" y="51"/>
                      <a:pt x="51" y="51"/>
                    </a:cubicBezTo>
                    <a:cubicBezTo>
                      <a:pt x="51" y="51"/>
                      <a:pt x="51" y="51"/>
                      <a:pt x="51" y="51"/>
                    </a:cubicBezTo>
                    <a:cubicBezTo>
                      <a:pt x="50" y="51"/>
                      <a:pt x="50" y="51"/>
                      <a:pt x="50" y="51"/>
                    </a:cubicBezTo>
                    <a:cubicBezTo>
                      <a:pt x="50" y="51"/>
                      <a:pt x="49" y="51"/>
                      <a:pt x="49" y="51"/>
                    </a:cubicBezTo>
                    <a:cubicBezTo>
                      <a:pt x="49" y="51"/>
                      <a:pt x="49" y="51"/>
                      <a:pt x="49" y="51"/>
                    </a:cubicBezTo>
                    <a:cubicBezTo>
                      <a:pt x="48" y="51"/>
                      <a:pt x="48" y="52"/>
                      <a:pt x="48" y="52"/>
                    </a:cubicBezTo>
                    <a:cubicBezTo>
                      <a:pt x="48" y="52"/>
                      <a:pt x="48" y="52"/>
                      <a:pt x="47" y="52"/>
                    </a:cubicBezTo>
                    <a:cubicBezTo>
                      <a:pt x="47" y="52"/>
                      <a:pt x="47" y="52"/>
                      <a:pt x="47" y="52"/>
                    </a:cubicBezTo>
                    <a:cubicBezTo>
                      <a:pt x="47" y="52"/>
                      <a:pt x="46" y="52"/>
                      <a:pt x="46" y="52"/>
                    </a:cubicBezTo>
                    <a:cubicBezTo>
                      <a:pt x="46" y="52"/>
                      <a:pt x="46" y="52"/>
                      <a:pt x="46" y="52"/>
                    </a:cubicBezTo>
                    <a:cubicBezTo>
                      <a:pt x="46" y="52"/>
                      <a:pt x="46" y="52"/>
                      <a:pt x="45" y="52"/>
                    </a:cubicBezTo>
                    <a:cubicBezTo>
                      <a:pt x="45" y="53"/>
                      <a:pt x="46" y="53"/>
                      <a:pt x="46" y="54"/>
                    </a:cubicBezTo>
                    <a:cubicBezTo>
                      <a:pt x="46" y="55"/>
                      <a:pt x="46" y="56"/>
                      <a:pt x="46" y="57"/>
                    </a:cubicBezTo>
                    <a:cubicBezTo>
                      <a:pt x="46" y="57"/>
                      <a:pt x="46" y="58"/>
                      <a:pt x="46" y="59"/>
                    </a:cubicBezTo>
                    <a:cubicBezTo>
                      <a:pt x="46" y="60"/>
                      <a:pt x="46" y="60"/>
                      <a:pt x="46" y="61"/>
                    </a:cubicBezTo>
                    <a:cubicBezTo>
                      <a:pt x="46" y="62"/>
                      <a:pt x="46" y="62"/>
                      <a:pt x="46" y="63"/>
                    </a:cubicBezTo>
                    <a:cubicBezTo>
                      <a:pt x="46" y="64"/>
                      <a:pt x="46" y="64"/>
                      <a:pt x="46" y="65"/>
                    </a:cubicBezTo>
                    <a:cubicBezTo>
                      <a:pt x="46" y="66"/>
                      <a:pt x="46" y="66"/>
                      <a:pt x="46" y="67"/>
                    </a:cubicBezTo>
                    <a:cubicBezTo>
                      <a:pt x="46" y="67"/>
                      <a:pt x="46" y="68"/>
                      <a:pt x="46" y="68"/>
                    </a:cubicBezTo>
                    <a:cubicBezTo>
                      <a:pt x="46" y="69"/>
                      <a:pt x="46" y="70"/>
                      <a:pt x="46" y="70"/>
                    </a:cubicBezTo>
                    <a:cubicBezTo>
                      <a:pt x="46" y="71"/>
                      <a:pt x="46" y="71"/>
                      <a:pt x="46" y="71"/>
                    </a:cubicBezTo>
                    <a:cubicBezTo>
                      <a:pt x="46" y="72"/>
                      <a:pt x="45" y="72"/>
                      <a:pt x="45" y="73"/>
                    </a:cubicBezTo>
                    <a:cubicBezTo>
                      <a:pt x="45" y="73"/>
                      <a:pt x="45" y="73"/>
                      <a:pt x="45" y="74"/>
                    </a:cubicBezTo>
                    <a:cubicBezTo>
                      <a:pt x="45" y="74"/>
                      <a:pt x="45" y="75"/>
                      <a:pt x="45" y="75"/>
                    </a:cubicBezTo>
                    <a:cubicBezTo>
                      <a:pt x="45" y="75"/>
                      <a:pt x="45" y="76"/>
                      <a:pt x="45" y="76"/>
                    </a:cubicBezTo>
                    <a:cubicBezTo>
                      <a:pt x="45" y="76"/>
                      <a:pt x="45" y="77"/>
                      <a:pt x="45" y="77"/>
                    </a:cubicBezTo>
                    <a:cubicBezTo>
                      <a:pt x="45" y="77"/>
                      <a:pt x="45" y="77"/>
                      <a:pt x="45" y="77"/>
                    </a:cubicBezTo>
                    <a:cubicBezTo>
                      <a:pt x="45" y="78"/>
                      <a:pt x="45" y="78"/>
                      <a:pt x="45" y="78"/>
                    </a:cubicBezTo>
                    <a:cubicBezTo>
                      <a:pt x="45" y="78"/>
                      <a:pt x="45" y="79"/>
                      <a:pt x="45" y="79"/>
                    </a:cubicBezTo>
                    <a:cubicBezTo>
                      <a:pt x="45" y="79"/>
                      <a:pt x="45" y="79"/>
                      <a:pt x="45" y="79"/>
                    </a:cubicBezTo>
                    <a:cubicBezTo>
                      <a:pt x="45" y="80"/>
                      <a:pt x="45" y="80"/>
                      <a:pt x="45" y="80"/>
                    </a:cubicBezTo>
                    <a:cubicBezTo>
                      <a:pt x="45" y="80"/>
                      <a:pt x="45" y="80"/>
                      <a:pt x="45" y="80"/>
                    </a:cubicBezTo>
                    <a:cubicBezTo>
                      <a:pt x="45" y="80"/>
                      <a:pt x="45" y="81"/>
                      <a:pt x="45" y="81"/>
                    </a:cubicBezTo>
                    <a:cubicBezTo>
                      <a:pt x="45" y="81"/>
                      <a:pt x="45" y="81"/>
                      <a:pt x="45" y="81"/>
                    </a:cubicBezTo>
                    <a:cubicBezTo>
                      <a:pt x="45" y="81"/>
                      <a:pt x="45" y="81"/>
                      <a:pt x="45" y="81"/>
                    </a:cubicBezTo>
                    <a:cubicBezTo>
                      <a:pt x="45" y="81"/>
                      <a:pt x="45" y="81"/>
                      <a:pt x="45" y="81"/>
                    </a:cubicBezTo>
                    <a:cubicBezTo>
                      <a:pt x="45" y="81"/>
                      <a:pt x="45" y="82"/>
                      <a:pt x="45" y="82"/>
                    </a:cubicBezTo>
                    <a:cubicBezTo>
                      <a:pt x="44" y="82"/>
                      <a:pt x="44" y="82"/>
                      <a:pt x="44" y="82"/>
                    </a:cubicBezTo>
                    <a:cubicBezTo>
                      <a:pt x="44" y="82"/>
                      <a:pt x="44" y="82"/>
                      <a:pt x="44" y="82"/>
                    </a:cubicBezTo>
                    <a:cubicBezTo>
                      <a:pt x="44" y="82"/>
                      <a:pt x="44" y="82"/>
                      <a:pt x="44" y="82"/>
                    </a:cubicBezTo>
                    <a:cubicBezTo>
                      <a:pt x="44" y="82"/>
                      <a:pt x="44" y="82"/>
                      <a:pt x="44" y="82"/>
                    </a:cubicBezTo>
                    <a:cubicBezTo>
                      <a:pt x="44" y="82"/>
                      <a:pt x="44" y="82"/>
                      <a:pt x="44" y="82"/>
                    </a:cubicBezTo>
                    <a:cubicBezTo>
                      <a:pt x="44" y="82"/>
                      <a:pt x="43" y="84"/>
                      <a:pt x="43" y="85"/>
                    </a:cubicBezTo>
                    <a:cubicBezTo>
                      <a:pt x="42" y="88"/>
                      <a:pt x="41" y="89"/>
                      <a:pt x="40" y="90"/>
                    </a:cubicBezTo>
                    <a:cubicBezTo>
                      <a:pt x="40" y="91"/>
                      <a:pt x="40" y="91"/>
                      <a:pt x="40" y="91"/>
                    </a:cubicBezTo>
                    <a:cubicBezTo>
                      <a:pt x="38" y="93"/>
                      <a:pt x="36" y="96"/>
                      <a:pt x="32" y="96"/>
                    </a:cubicBezTo>
                    <a:cubicBezTo>
                      <a:pt x="31" y="96"/>
                      <a:pt x="28" y="96"/>
                      <a:pt x="25" y="97"/>
                    </a:cubicBezTo>
                    <a:cubicBezTo>
                      <a:pt x="21" y="97"/>
                      <a:pt x="17" y="98"/>
                      <a:pt x="14" y="98"/>
                    </a:cubicBezTo>
                    <a:cubicBezTo>
                      <a:pt x="12" y="97"/>
                      <a:pt x="10" y="98"/>
                      <a:pt x="8" y="99"/>
                    </a:cubicBezTo>
                    <a:cubicBezTo>
                      <a:pt x="7" y="100"/>
                      <a:pt x="7" y="100"/>
                      <a:pt x="6" y="100"/>
                    </a:cubicBezTo>
                    <a:cubicBezTo>
                      <a:pt x="6" y="101"/>
                      <a:pt x="5" y="101"/>
                      <a:pt x="5" y="101"/>
                    </a:cubicBezTo>
                    <a:cubicBezTo>
                      <a:pt x="5" y="101"/>
                      <a:pt x="5" y="101"/>
                      <a:pt x="5" y="101"/>
                    </a:cubicBezTo>
                    <a:cubicBezTo>
                      <a:pt x="3" y="101"/>
                      <a:pt x="1" y="101"/>
                      <a:pt x="0" y="101"/>
                    </a:cubicBezTo>
                    <a:cubicBezTo>
                      <a:pt x="0" y="101"/>
                      <a:pt x="0" y="101"/>
                      <a:pt x="0" y="101"/>
                    </a:cubicBezTo>
                    <a:cubicBezTo>
                      <a:pt x="0" y="101"/>
                      <a:pt x="0" y="101"/>
                      <a:pt x="0" y="101"/>
                    </a:cubicBezTo>
                    <a:cubicBezTo>
                      <a:pt x="0" y="102"/>
                      <a:pt x="0" y="102"/>
                      <a:pt x="0" y="102"/>
                    </a:cubicBezTo>
                    <a:cubicBezTo>
                      <a:pt x="0" y="102"/>
                      <a:pt x="0" y="103"/>
                      <a:pt x="0" y="103"/>
                    </a:cubicBezTo>
                    <a:cubicBezTo>
                      <a:pt x="0" y="103"/>
                      <a:pt x="0" y="103"/>
                      <a:pt x="0" y="103"/>
                    </a:cubicBezTo>
                    <a:cubicBezTo>
                      <a:pt x="0" y="103"/>
                      <a:pt x="0" y="103"/>
                      <a:pt x="0" y="103"/>
                    </a:cubicBezTo>
                    <a:cubicBezTo>
                      <a:pt x="0" y="104"/>
                      <a:pt x="0" y="104"/>
                      <a:pt x="0" y="104"/>
                    </a:cubicBezTo>
                    <a:cubicBezTo>
                      <a:pt x="1" y="105"/>
                      <a:pt x="1" y="106"/>
                      <a:pt x="1" y="107"/>
                    </a:cubicBezTo>
                    <a:cubicBezTo>
                      <a:pt x="2" y="108"/>
                      <a:pt x="2" y="109"/>
                      <a:pt x="3" y="110"/>
                    </a:cubicBezTo>
                    <a:cubicBezTo>
                      <a:pt x="3" y="110"/>
                      <a:pt x="3" y="110"/>
                      <a:pt x="3" y="110"/>
                    </a:cubicBezTo>
                    <a:cubicBezTo>
                      <a:pt x="4" y="110"/>
                      <a:pt x="4" y="110"/>
                      <a:pt x="4" y="110"/>
                    </a:cubicBezTo>
                    <a:cubicBezTo>
                      <a:pt x="6" y="112"/>
                      <a:pt x="9" y="115"/>
                      <a:pt x="9" y="118"/>
                    </a:cubicBezTo>
                    <a:cubicBezTo>
                      <a:pt x="9" y="120"/>
                      <a:pt x="9" y="120"/>
                      <a:pt x="9" y="120"/>
                    </a:cubicBezTo>
                    <a:cubicBezTo>
                      <a:pt x="11" y="120"/>
                      <a:pt x="12" y="121"/>
                      <a:pt x="13" y="123"/>
                    </a:cubicBezTo>
                    <a:cubicBezTo>
                      <a:pt x="13" y="123"/>
                      <a:pt x="14" y="124"/>
                      <a:pt x="14" y="124"/>
                    </a:cubicBezTo>
                    <a:cubicBezTo>
                      <a:pt x="15" y="124"/>
                      <a:pt x="16" y="124"/>
                      <a:pt x="17" y="124"/>
                    </a:cubicBezTo>
                    <a:cubicBezTo>
                      <a:pt x="18" y="123"/>
                      <a:pt x="19" y="123"/>
                      <a:pt x="19" y="123"/>
                    </a:cubicBezTo>
                    <a:cubicBezTo>
                      <a:pt x="20" y="123"/>
                      <a:pt x="20" y="123"/>
                      <a:pt x="20" y="123"/>
                    </a:cubicBezTo>
                    <a:cubicBezTo>
                      <a:pt x="21" y="124"/>
                      <a:pt x="21" y="124"/>
                      <a:pt x="21" y="124"/>
                    </a:cubicBezTo>
                    <a:cubicBezTo>
                      <a:pt x="22" y="125"/>
                      <a:pt x="22" y="126"/>
                      <a:pt x="22" y="128"/>
                    </a:cubicBezTo>
                    <a:cubicBezTo>
                      <a:pt x="22" y="128"/>
                      <a:pt x="22" y="129"/>
                      <a:pt x="22" y="130"/>
                    </a:cubicBezTo>
                    <a:cubicBezTo>
                      <a:pt x="22" y="130"/>
                      <a:pt x="22" y="130"/>
                      <a:pt x="23" y="130"/>
                    </a:cubicBezTo>
                    <a:cubicBezTo>
                      <a:pt x="23" y="130"/>
                      <a:pt x="23" y="130"/>
                      <a:pt x="23" y="130"/>
                    </a:cubicBezTo>
                    <a:cubicBezTo>
                      <a:pt x="23" y="130"/>
                      <a:pt x="23" y="130"/>
                      <a:pt x="23" y="130"/>
                    </a:cubicBezTo>
                    <a:cubicBezTo>
                      <a:pt x="23" y="129"/>
                      <a:pt x="23" y="128"/>
                      <a:pt x="24" y="128"/>
                    </a:cubicBezTo>
                    <a:cubicBezTo>
                      <a:pt x="24" y="128"/>
                      <a:pt x="24" y="128"/>
                      <a:pt x="24" y="128"/>
                    </a:cubicBezTo>
                    <a:cubicBezTo>
                      <a:pt x="24" y="128"/>
                      <a:pt x="24" y="128"/>
                      <a:pt x="24" y="128"/>
                    </a:cubicBezTo>
                    <a:cubicBezTo>
                      <a:pt x="24" y="128"/>
                      <a:pt x="25" y="127"/>
                      <a:pt x="25" y="127"/>
                    </a:cubicBezTo>
                    <a:cubicBezTo>
                      <a:pt x="25" y="127"/>
                      <a:pt x="25" y="127"/>
                      <a:pt x="25" y="127"/>
                    </a:cubicBezTo>
                    <a:cubicBezTo>
                      <a:pt x="25" y="127"/>
                      <a:pt x="26" y="126"/>
                      <a:pt x="26" y="126"/>
                    </a:cubicBezTo>
                    <a:cubicBezTo>
                      <a:pt x="26" y="126"/>
                      <a:pt x="26" y="126"/>
                      <a:pt x="26" y="126"/>
                    </a:cubicBezTo>
                    <a:cubicBezTo>
                      <a:pt x="27" y="126"/>
                      <a:pt x="27" y="126"/>
                      <a:pt x="28" y="126"/>
                    </a:cubicBezTo>
                    <a:cubicBezTo>
                      <a:pt x="28" y="126"/>
                      <a:pt x="28" y="126"/>
                      <a:pt x="28" y="126"/>
                    </a:cubicBezTo>
                    <a:cubicBezTo>
                      <a:pt x="28" y="126"/>
                      <a:pt x="28" y="126"/>
                      <a:pt x="29" y="126"/>
                    </a:cubicBezTo>
                    <a:cubicBezTo>
                      <a:pt x="29" y="126"/>
                      <a:pt x="29" y="126"/>
                      <a:pt x="29" y="126"/>
                    </a:cubicBezTo>
                    <a:cubicBezTo>
                      <a:pt x="32" y="127"/>
                      <a:pt x="32" y="129"/>
                      <a:pt x="33" y="130"/>
                    </a:cubicBezTo>
                    <a:cubicBezTo>
                      <a:pt x="33" y="130"/>
                      <a:pt x="33" y="131"/>
                      <a:pt x="33" y="131"/>
                    </a:cubicBezTo>
                    <a:cubicBezTo>
                      <a:pt x="33" y="132"/>
                      <a:pt x="33" y="132"/>
                      <a:pt x="33" y="132"/>
                    </a:cubicBezTo>
                    <a:cubicBezTo>
                      <a:pt x="34" y="132"/>
                      <a:pt x="34" y="132"/>
                      <a:pt x="35" y="132"/>
                    </a:cubicBezTo>
                    <a:cubicBezTo>
                      <a:pt x="35" y="132"/>
                      <a:pt x="35" y="132"/>
                      <a:pt x="35" y="132"/>
                    </a:cubicBezTo>
                    <a:cubicBezTo>
                      <a:pt x="35" y="132"/>
                      <a:pt x="35" y="132"/>
                      <a:pt x="35" y="132"/>
                    </a:cubicBezTo>
                    <a:cubicBezTo>
                      <a:pt x="35" y="128"/>
                      <a:pt x="41" y="122"/>
                      <a:pt x="41" y="122"/>
                    </a:cubicBezTo>
                    <a:cubicBezTo>
                      <a:pt x="41" y="122"/>
                      <a:pt x="41" y="121"/>
                      <a:pt x="41" y="120"/>
                    </a:cubicBezTo>
                    <a:cubicBezTo>
                      <a:pt x="41" y="117"/>
                      <a:pt x="42" y="115"/>
                      <a:pt x="43" y="113"/>
                    </a:cubicBezTo>
                    <a:cubicBezTo>
                      <a:pt x="44" y="112"/>
                      <a:pt x="46" y="112"/>
                      <a:pt x="48" y="112"/>
                    </a:cubicBezTo>
                    <a:cubicBezTo>
                      <a:pt x="49" y="112"/>
                      <a:pt x="49" y="112"/>
                      <a:pt x="50" y="112"/>
                    </a:cubicBezTo>
                    <a:cubicBezTo>
                      <a:pt x="51" y="112"/>
                      <a:pt x="53" y="112"/>
                      <a:pt x="54" y="112"/>
                    </a:cubicBezTo>
                    <a:cubicBezTo>
                      <a:pt x="55" y="113"/>
                      <a:pt x="55" y="113"/>
                      <a:pt x="55" y="113"/>
                    </a:cubicBezTo>
                    <a:cubicBezTo>
                      <a:pt x="55" y="113"/>
                      <a:pt x="56" y="112"/>
                      <a:pt x="56" y="112"/>
                    </a:cubicBezTo>
                    <a:cubicBezTo>
                      <a:pt x="57" y="111"/>
                      <a:pt x="59" y="110"/>
                      <a:pt x="60" y="110"/>
                    </a:cubicBezTo>
                    <a:cubicBezTo>
                      <a:pt x="61" y="110"/>
                      <a:pt x="62" y="110"/>
                      <a:pt x="63" y="111"/>
                    </a:cubicBezTo>
                    <a:cubicBezTo>
                      <a:pt x="64" y="111"/>
                      <a:pt x="65" y="112"/>
                      <a:pt x="67" y="112"/>
                    </a:cubicBezTo>
                    <a:cubicBezTo>
                      <a:pt x="68" y="112"/>
                      <a:pt x="71" y="112"/>
                      <a:pt x="72" y="114"/>
                    </a:cubicBezTo>
                    <a:cubicBezTo>
                      <a:pt x="73" y="114"/>
                      <a:pt x="74" y="116"/>
                      <a:pt x="74" y="117"/>
                    </a:cubicBezTo>
                    <a:cubicBezTo>
                      <a:pt x="75" y="118"/>
                      <a:pt x="75" y="119"/>
                      <a:pt x="76" y="119"/>
                    </a:cubicBezTo>
                    <a:cubicBezTo>
                      <a:pt x="80" y="117"/>
                      <a:pt x="84" y="116"/>
                      <a:pt x="86" y="116"/>
                    </a:cubicBezTo>
                    <a:cubicBezTo>
                      <a:pt x="88" y="116"/>
                      <a:pt x="90" y="117"/>
                      <a:pt x="93" y="119"/>
                    </a:cubicBezTo>
                    <a:cubicBezTo>
                      <a:pt x="94" y="120"/>
                      <a:pt x="95" y="121"/>
                      <a:pt x="96" y="121"/>
                    </a:cubicBezTo>
                    <a:cubicBezTo>
                      <a:pt x="97" y="121"/>
                      <a:pt x="99" y="122"/>
                      <a:pt x="101" y="122"/>
                    </a:cubicBezTo>
                    <a:cubicBezTo>
                      <a:pt x="104" y="122"/>
                      <a:pt x="105" y="121"/>
                      <a:pt x="105" y="121"/>
                    </a:cubicBezTo>
                    <a:cubicBezTo>
                      <a:pt x="106" y="121"/>
                      <a:pt x="106" y="120"/>
                      <a:pt x="107" y="119"/>
                    </a:cubicBezTo>
                    <a:cubicBezTo>
                      <a:pt x="109" y="118"/>
                      <a:pt x="111" y="116"/>
                      <a:pt x="114" y="116"/>
                    </a:cubicBezTo>
                    <a:cubicBezTo>
                      <a:pt x="115" y="116"/>
                      <a:pt x="115" y="116"/>
                      <a:pt x="115" y="116"/>
                    </a:cubicBezTo>
                    <a:cubicBezTo>
                      <a:pt x="116" y="116"/>
                      <a:pt x="118" y="116"/>
                      <a:pt x="120" y="116"/>
                    </a:cubicBezTo>
                    <a:cubicBezTo>
                      <a:pt x="121" y="116"/>
                      <a:pt x="123" y="115"/>
                      <a:pt x="124" y="115"/>
                    </a:cubicBezTo>
                    <a:cubicBezTo>
                      <a:pt x="124" y="115"/>
                      <a:pt x="124" y="115"/>
                      <a:pt x="124" y="115"/>
                    </a:cubicBezTo>
                    <a:cubicBezTo>
                      <a:pt x="124" y="115"/>
                      <a:pt x="124" y="115"/>
                      <a:pt x="124" y="115"/>
                    </a:cubicBezTo>
                    <a:cubicBezTo>
                      <a:pt x="127" y="115"/>
                      <a:pt x="128" y="116"/>
                      <a:pt x="129" y="116"/>
                    </a:cubicBezTo>
                    <a:cubicBezTo>
                      <a:pt x="129" y="116"/>
                      <a:pt x="129" y="116"/>
                      <a:pt x="130" y="116"/>
                    </a:cubicBezTo>
                    <a:cubicBezTo>
                      <a:pt x="130" y="116"/>
                      <a:pt x="130" y="116"/>
                      <a:pt x="130" y="116"/>
                    </a:cubicBezTo>
                    <a:cubicBezTo>
                      <a:pt x="131" y="117"/>
                      <a:pt x="134" y="118"/>
                      <a:pt x="136" y="118"/>
                    </a:cubicBezTo>
                    <a:cubicBezTo>
                      <a:pt x="136" y="119"/>
                      <a:pt x="137" y="118"/>
                      <a:pt x="137" y="118"/>
                    </a:cubicBezTo>
                    <a:cubicBezTo>
                      <a:pt x="138" y="118"/>
                      <a:pt x="140" y="116"/>
                      <a:pt x="141" y="115"/>
                    </a:cubicBezTo>
                    <a:cubicBezTo>
                      <a:pt x="142" y="113"/>
                      <a:pt x="144" y="111"/>
                      <a:pt x="146" y="111"/>
                    </a:cubicBezTo>
                    <a:cubicBezTo>
                      <a:pt x="146" y="111"/>
                      <a:pt x="146" y="111"/>
                      <a:pt x="146" y="111"/>
                    </a:cubicBezTo>
                    <a:cubicBezTo>
                      <a:pt x="146" y="110"/>
                      <a:pt x="146" y="110"/>
                      <a:pt x="146"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89" name="Freeform 1537"/>
              <p:cNvSpPr>
                <a:spLocks/>
              </p:cNvSpPr>
              <p:nvPr/>
            </p:nvSpPr>
            <p:spPr bwMode="auto">
              <a:xfrm>
                <a:off x="1721" y="276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90" name="Freeform 1538"/>
              <p:cNvSpPr>
                <a:spLocks/>
              </p:cNvSpPr>
              <p:nvPr/>
            </p:nvSpPr>
            <p:spPr bwMode="auto">
              <a:xfrm>
                <a:off x="1722" y="2763"/>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91" name="Freeform 1539"/>
              <p:cNvSpPr>
                <a:spLocks/>
              </p:cNvSpPr>
              <p:nvPr/>
            </p:nvSpPr>
            <p:spPr bwMode="auto">
              <a:xfrm>
                <a:off x="1719" y="2764"/>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92" name="Freeform 1540"/>
              <p:cNvSpPr>
                <a:spLocks/>
              </p:cNvSpPr>
              <p:nvPr/>
            </p:nvSpPr>
            <p:spPr bwMode="auto">
              <a:xfrm>
                <a:off x="1724" y="2761"/>
                <a:ext cx="9" cy="2"/>
              </a:xfrm>
              <a:custGeom>
                <a:avLst/>
                <a:gdLst>
                  <a:gd name="T0" fmla="*/ 9 w 9"/>
                  <a:gd name="T1" fmla="*/ 0 h 3"/>
                  <a:gd name="T2" fmla="*/ 0 w 9"/>
                  <a:gd name="T3" fmla="*/ 3 h 3"/>
                  <a:gd name="T4" fmla="*/ 9 w 9"/>
                  <a:gd name="T5" fmla="*/ 0 h 3"/>
                </a:gdLst>
                <a:ahLst/>
                <a:cxnLst>
                  <a:cxn ang="0">
                    <a:pos x="T0" y="T1"/>
                  </a:cxn>
                  <a:cxn ang="0">
                    <a:pos x="T2" y="T3"/>
                  </a:cxn>
                  <a:cxn ang="0">
                    <a:pos x="T4" y="T5"/>
                  </a:cxn>
                </a:cxnLst>
                <a:rect l="0" t="0" r="r" b="b"/>
                <a:pathLst>
                  <a:path w="9" h="3">
                    <a:moveTo>
                      <a:pt x="9" y="0"/>
                    </a:moveTo>
                    <a:cubicBezTo>
                      <a:pt x="9" y="0"/>
                      <a:pt x="5" y="1"/>
                      <a:pt x="0" y="3"/>
                    </a:cubicBezTo>
                    <a:cubicBezTo>
                      <a:pt x="5" y="1"/>
                      <a:pt x="9"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93" name="Freeform 1541"/>
              <p:cNvSpPr>
                <a:spLocks/>
              </p:cNvSpPr>
              <p:nvPr/>
            </p:nvSpPr>
            <p:spPr bwMode="auto">
              <a:xfrm>
                <a:off x="1723" y="2763"/>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94" name="Freeform 1542"/>
              <p:cNvSpPr>
                <a:spLocks/>
              </p:cNvSpPr>
              <p:nvPr/>
            </p:nvSpPr>
            <p:spPr bwMode="auto">
              <a:xfrm>
                <a:off x="1753" y="2716"/>
                <a:ext cx="46" cy="28"/>
              </a:xfrm>
              <a:custGeom>
                <a:avLst/>
                <a:gdLst>
                  <a:gd name="T0" fmla="*/ 0 w 46"/>
                  <a:gd name="T1" fmla="*/ 28 h 28"/>
                  <a:gd name="T2" fmla="*/ 46 w 46"/>
                  <a:gd name="T3" fmla="*/ 0 h 28"/>
                  <a:gd name="T4" fmla="*/ 46 w 46"/>
                  <a:gd name="T5" fmla="*/ 0 h 28"/>
                  <a:gd name="T6" fmla="*/ 0 w 46"/>
                  <a:gd name="T7" fmla="*/ 28 h 28"/>
                </a:gdLst>
                <a:ahLst/>
                <a:cxnLst>
                  <a:cxn ang="0">
                    <a:pos x="T0" y="T1"/>
                  </a:cxn>
                  <a:cxn ang="0">
                    <a:pos x="T2" y="T3"/>
                  </a:cxn>
                  <a:cxn ang="0">
                    <a:pos x="T4" y="T5"/>
                  </a:cxn>
                  <a:cxn ang="0">
                    <a:pos x="T6" y="T7"/>
                  </a:cxn>
                </a:cxnLst>
                <a:rect l="0" t="0" r="r" b="b"/>
                <a:pathLst>
                  <a:path w="46" h="28">
                    <a:moveTo>
                      <a:pt x="0" y="28"/>
                    </a:moveTo>
                    <a:lnTo>
                      <a:pt x="46" y="0"/>
                    </a:lnTo>
                    <a:lnTo>
                      <a:pt x="46" y="0"/>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95" name="Freeform 1543"/>
              <p:cNvSpPr>
                <a:spLocks/>
              </p:cNvSpPr>
              <p:nvPr/>
            </p:nvSpPr>
            <p:spPr bwMode="auto">
              <a:xfrm>
                <a:off x="1718" y="2764"/>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1"/>
                      <a:pt x="0" y="1"/>
                    </a:cubicBezTo>
                    <a:cubicBezTo>
                      <a:pt x="0" y="1"/>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96" name="Freeform 1544"/>
              <p:cNvSpPr>
                <a:spLocks/>
              </p:cNvSpPr>
              <p:nvPr/>
            </p:nvSpPr>
            <p:spPr bwMode="auto">
              <a:xfrm>
                <a:off x="1717" y="27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97" name="Freeform 1545"/>
              <p:cNvSpPr>
                <a:spLocks/>
              </p:cNvSpPr>
              <p:nvPr/>
            </p:nvSpPr>
            <p:spPr bwMode="auto">
              <a:xfrm>
                <a:off x="1717" y="27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98" name="Freeform 1546"/>
              <p:cNvSpPr>
                <a:spLocks/>
              </p:cNvSpPr>
              <p:nvPr/>
            </p:nvSpPr>
            <p:spPr bwMode="auto">
              <a:xfrm>
                <a:off x="1811" y="271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399" name="Freeform 1547"/>
              <p:cNvSpPr>
                <a:spLocks/>
              </p:cNvSpPr>
              <p:nvPr/>
            </p:nvSpPr>
            <p:spPr bwMode="auto">
              <a:xfrm>
                <a:off x="1799" y="2716"/>
                <a:ext cx="3" cy="0"/>
              </a:xfrm>
              <a:custGeom>
                <a:avLst/>
                <a:gdLst>
                  <a:gd name="T0" fmla="*/ 0 w 3"/>
                  <a:gd name="T1" fmla="*/ 3 w 3"/>
                  <a:gd name="T2" fmla="*/ 0 w 3"/>
                </a:gdLst>
                <a:ahLst/>
                <a:cxnLst>
                  <a:cxn ang="0">
                    <a:pos x="T0" y="0"/>
                  </a:cxn>
                  <a:cxn ang="0">
                    <a:pos x="T1" y="0"/>
                  </a:cxn>
                  <a:cxn ang="0">
                    <a:pos x="T2" y="0"/>
                  </a:cxn>
                </a:cxnLst>
                <a:rect l="0" t="0" r="r" b="b"/>
                <a:pathLst>
                  <a:path w="3">
                    <a:moveTo>
                      <a:pt x="0" y="0"/>
                    </a:moveTo>
                    <a:cubicBezTo>
                      <a:pt x="1" y="0"/>
                      <a:pt x="2" y="0"/>
                      <a:pt x="3" y="0"/>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00" name="Freeform 1548"/>
              <p:cNvSpPr>
                <a:spLocks/>
              </p:cNvSpPr>
              <p:nvPr/>
            </p:nvSpPr>
            <p:spPr bwMode="auto">
              <a:xfrm>
                <a:off x="1807" y="271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01" name="Freeform 1549"/>
              <p:cNvSpPr>
                <a:spLocks/>
              </p:cNvSpPr>
              <p:nvPr/>
            </p:nvSpPr>
            <p:spPr bwMode="auto">
              <a:xfrm>
                <a:off x="1809" y="271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02" name="Freeform 1550"/>
              <p:cNvSpPr>
                <a:spLocks/>
              </p:cNvSpPr>
              <p:nvPr/>
            </p:nvSpPr>
            <p:spPr bwMode="auto">
              <a:xfrm>
                <a:off x="1803" y="2716"/>
                <a:ext cx="2"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1" y="0"/>
                      <a:pt x="1" y="0"/>
                      <a:pt x="0" y="0"/>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03" name="Freeform 1551"/>
              <p:cNvSpPr>
                <a:spLocks/>
              </p:cNvSpPr>
              <p:nvPr/>
            </p:nvSpPr>
            <p:spPr bwMode="auto">
              <a:xfrm>
                <a:off x="1805" y="271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04" name="Rectangle 1552"/>
              <p:cNvSpPr>
                <a:spLocks noChangeArrowheads="1"/>
              </p:cNvSpPr>
              <p:nvPr/>
            </p:nvSpPr>
            <p:spPr bwMode="auto">
              <a:xfrm>
                <a:off x="1799" y="2716"/>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05" name="Freeform 1553"/>
              <p:cNvSpPr>
                <a:spLocks/>
              </p:cNvSpPr>
              <p:nvPr/>
            </p:nvSpPr>
            <p:spPr bwMode="auto">
              <a:xfrm>
                <a:off x="1791" y="2826"/>
                <a:ext cx="5" cy="1"/>
              </a:xfrm>
              <a:custGeom>
                <a:avLst/>
                <a:gdLst>
                  <a:gd name="T0" fmla="*/ 0 w 5"/>
                  <a:gd name="T1" fmla="*/ 0 h 1"/>
                  <a:gd name="T2" fmla="*/ 5 w 5"/>
                  <a:gd name="T3" fmla="*/ 1 h 1"/>
                  <a:gd name="T4" fmla="*/ 0 w 5"/>
                  <a:gd name="T5" fmla="*/ 0 h 1"/>
                </a:gdLst>
                <a:ahLst/>
                <a:cxnLst>
                  <a:cxn ang="0">
                    <a:pos x="T0" y="T1"/>
                  </a:cxn>
                  <a:cxn ang="0">
                    <a:pos x="T2" y="T3"/>
                  </a:cxn>
                  <a:cxn ang="0">
                    <a:pos x="T4" y="T5"/>
                  </a:cxn>
                </a:cxnLst>
                <a:rect l="0" t="0" r="r" b="b"/>
                <a:pathLst>
                  <a:path w="5" h="1">
                    <a:moveTo>
                      <a:pt x="0" y="0"/>
                    </a:moveTo>
                    <a:cubicBezTo>
                      <a:pt x="3" y="0"/>
                      <a:pt x="4" y="1"/>
                      <a:pt x="5" y="1"/>
                    </a:cubicBezTo>
                    <a:cubicBezTo>
                      <a:pt x="4" y="1"/>
                      <a:pt x="3"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06" name="Freeform 1554"/>
              <p:cNvSpPr>
                <a:spLocks/>
              </p:cNvSpPr>
              <p:nvPr/>
            </p:nvSpPr>
            <p:spPr bwMode="auto">
              <a:xfrm>
                <a:off x="1720" y="2823"/>
                <a:ext cx="5" cy="1"/>
              </a:xfrm>
              <a:custGeom>
                <a:avLst/>
                <a:gdLst>
                  <a:gd name="T0" fmla="*/ 0 w 5"/>
                  <a:gd name="T1" fmla="*/ 0 h 1"/>
                  <a:gd name="T2" fmla="*/ 4 w 5"/>
                  <a:gd name="T3" fmla="*/ 0 h 1"/>
                  <a:gd name="T4" fmla="*/ 5 w 5"/>
                  <a:gd name="T5" fmla="*/ 1 h 1"/>
                  <a:gd name="T6" fmla="*/ 4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cubicBezTo>
                      <a:pt x="1" y="0"/>
                      <a:pt x="3" y="0"/>
                      <a:pt x="4" y="0"/>
                    </a:cubicBezTo>
                    <a:cubicBezTo>
                      <a:pt x="5" y="1"/>
                      <a:pt x="5" y="1"/>
                      <a:pt x="5" y="1"/>
                    </a:cubicBezTo>
                    <a:cubicBezTo>
                      <a:pt x="4" y="0"/>
                      <a:pt x="4" y="0"/>
                      <a:pt x="4"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07" name="Freeform 1555"/>
              <p:cNvSpPr>
                <a:spLocks/>
              </p:cNvSpPr>
              <p:nvPr/>
            </p:nvSpPr>
            <p:spPr bwMode="auto">
              <a:xfrm>
                <a:off x="1706" y="284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08" name="Freeform 1556"/>
              <p:cNvSpPr>
                <a:spLocks/>
              </p:cNvSpPr>
              <p:nvPr/>
            </p:nvSpPr>
            <p:spPr bwMode="auto">
              <a:xfrm>
                <a:off x="1783" y="2827"/>
                <a:ext cx="4"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1" y="0"/>
                      <a:pt x="3"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09" name="Freeform 1557"/>
              <p:cNvSpPr>
                <a:spLocks/>
              </p:cNvSpPr>
              <p:nvPr/>
            </p:nvSpPr>
            <p:spPr bwMode="auto">
              <a:xfrm>
                <a:off x="1797" y="2827"/>
                <a:ext cx="6" cy="1"/>
              </a:xfrm>
              <a:custGeom>
                <a:avLst/>
                <a:gdLst>
                  <a:gd name="T0" fmla="*/ 6 w 6"/>
                  <a:gd name="T1" fmla="*/ 2 h 2"/>
                  <a:gd name="T2" fmla="*/ 0 w 6"/>
                  <a:gd name="T3" fmla="*/ 0 h 2"/>
                  <a:gd name="T4" fmla="*/ 6 w 6"/>
                  <a:gd name="T5" fmla="*/ 2 h 2"/>
                </a:gdLst>
                <a:ahLst/>
                <a:cxnLst>
                  <a:cxn ang="0">
                    <a:pos x="T0" y="T1"/>
                  </a:cxn>
                  <a:cxn ang="0">
                    <a:pos x="T2" y="T3"/>
                  </a:cxn>
                  <a:cxn ang="0">
                    <a:pos x="T4" y="T5"/>
                  </a:cxn>
                </a:cxnLst>
                <a:rect l="0" t="0" r="r" b="b"/>
                <a:pathLst>
                  <a:path w="6" h="2">
                    <a:moveTo>
                      <a:pt x="6" y="2"/>
                    </a:moveTo>
                    <a:cubicBezTo>
                      <a:pt x="4" y="2"/>
                      <a:pt x="1" y="1"/>
                      <a:pt x="0" y="0"/>
                    </a:cubicBezTo>
                    <a:cubicBezTo>
                      <a:pt x="1" y="1"/>
                      <a:pt x="4" y="2"/>
                      <a:pt x="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10" name="Freeform 1558"/>
              <p:cNvSpPr>
                <a:spLocks/>
              </p:cNvSpPr>
              <p:nvPr/>
            </p:nvSpPr>
            <p:spPr bwMode="auto">
              <a:xfrm>
                <a:off x="1697" y="28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11" name="Freeform 1559"/>
              <p:cNvSpPr>
                <a:spLocks/>
              </p:cNvSpPr>
              <p:nvPr/>
            </p:nvSpPr>
            <p:spPr bwMode="auto">
              <a:xfrm>
                <a:off x="1695" y="2838"/>
                <a:ext cx="0" cy="2"/>
              </a:xfrm>
              <a:custGeom>
                <a:avLst/>
                <a:gdLst>
                  <a:gd name="T0" fmla="*/ 0 w 1"/>
                  <a:gd name="T1" fmla="*/ 2 h 2"/>
                  <a:gd name="T2" fmla="*/ 1 w 1"/>
                  <a:gd name="T3" fmla="*/ 0 h 2"/>
                  <a:gd name="T4" fmla="*/ 1 w 1"/>
                  <a:gd name="T5" fmla="*/ 0 h 2"/>
                  <a:gd name="T6" fmla="*/ 0 w 1"/>
                  <a:gd name="T7" fmla="*/ 2 h 2"/>
                </a:gdLst>
                <a:ahLst/>
                <a:cxnLst>
                  <a:cxn ang="0">
                    <a:pos x="T0" y="T1"/>
                  </a:cxn>
                  <a:cxn ang="0">
                    <a:pos x="T2" y="T3"/>
                  </a:cxn>
                  <a:cxn ang="0">
                    <a:pos x="T4" y="T5"/>
                  </a:cxn>
                  <a:cxn ang="0">
                    <a:pos x="T6" y="T7"/>
                  </a:cxn>
                </a:cxnLst>
                <a:rect l="0" t="0" r="r" b="b"/>
                <a:pathLst>
                  <a:path w="1" h="2">
                    <a:moveTo>
                      <a:pt x="0" y="2"/>
                    </a:moveTo>
                    <a:cubicBezTo>
                      <a:pt x="0" y="1"/>
                      <a:pt x="1" y="0"/>
                      <a:pt x="1" y="0"/>
                    </a:cubicBezTo>
                    <a:cubicBezTo>
                      <a:pt x="1" y="0"/>
                      <a:pt x="1" y="0"/>
                      <a:pt x="1" y="0"/>
                    </a:cubicBezTo>
                    <a:cubicBezTo>
                      <a:pt x="0"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12" name="Freeform 1560"/>
              <p:cNvSpPr>
                <a:spLocks/>
              </p:cNvSpPr>
              <p:nvPr/>
            </p:nvSpPr>
            <p:spPr bwMode="auto">
              <a:xfrm>
                <a:off x="1704" y="2842"/>
                <a:ext cx="2" cy="0"/>
              </a:xfrm>
              <a:custGeom>
                <a:avLst/>
                <a:gdLst>
                  <a:gd name="T0" fmla="*/ 2 w 2"/>
                  <a:gd name="T1" fmla="*/ 2 w 2"/>
                  <a:gd name="T2" fmla="*/ 0 w 2"/>
                  <a:gd name="T3" fmla="*/ 2 w 2"/>
                  <a:gd name="T4" fmla="*/ 2 w 2"/>
                  <a:gd name="T5" fmla="*/ 2 w 2"/>
                </a:gdLst>
                <a:ahLst/>
                <a:cxnLst>
                  <a:cxn ang="0">
                    <a:pos x="T0" y="0"/>
                  </a:cxn>
                  <a:cxn ang="0">
                    <a:pos x="T1" y="0"/>
                  </a:cxn>
                  <a:cxn ang="0">
                    <a:pos x="T2" y="0"/>
                  </a:cxn>
                  <a:cxn ang="0">
                    <a:pos x="T3" y="0"/>
                  </a:cxn>
                  <a:cxn ang="0">
                    <a:pos x="T4" y="0"/>
                  </a:cxn>
                  <a:cxn ang="0">
                    <a:pos x="T5" y="0"/>
                  </a:cxn>
                </a:cxnLst>
                <a:rect l="0" t="0" r="r" b="b"/>
                <a:pathLst>
                  <a:path w="2">
                    <a:moveTo>
                      <a:pt x="2" y="0"/>
                    </a:moveTo>
                    <a:cubicBezTo>
                      <a:pt x="2" y="0"/>
                      <a:pt x="2" y="0"/>
                      <a:pt x="2" y="0"/>
                    </a:cubicBezTo>
                    <a:cubicBezTo>
                      <a:pt x="1" y="0"/>
                      <a:pt x="1" y="0"/>
                      <a:pt x="0" y="0"/>
                    </a:cubicBezTo>
                    <a:cubicBezTo>
                      <a:pt x="1" y="0"/>
                      <a:pt x="2" y="0"/>
                      <a:pt x="2" y="0"/>
                    </a:cubicBezTo>
                    <a:cubicBezTo>
                      <a:pt x="2" y="0"/>
                      <a:pt x="2" y="0"/>
                      <a:pt x="2" y="0"/>
                    </a:cubicBezTo>
                    <a:cubicBezTo>
                      <a:pt x="2"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13" name="Freeform 1561"/>
              <p:cNvSpPr>
                <a:spLocks/>
              </p:cNvSpPr>
              <p:nvPr/>
            </p:nvSpPr>
            <p:spPr bwMode="auto">
              <a:xfrm>
                <a:off x="1699" y="2836"/>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14" name="Freeform 1562"/>
              <p:cNvSpPr>
                <a:spLocks/>
              </p:cNvSpPr>
              <p:nvPr/>
            </p:nvSpPr>
            <p:spPr bwMode="auto">
              <a:xfrm>
                <a:off x="1696" y="283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15" name="Freeform 1563"/>
              <p:cNvSpPr>
                <a:spLocks/>
              </p:cNvSpPr>
              <p:nvPr/>
            </p:nvSpPr>
            <p:spPr bwMode="auto">
              <a:xfrm>
                <a:off x="1706" y="2842"/>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16" name="Freeform 1564"/>
              <p:cNvSpPr>
                <a:spLocks/>
              </p:cNvSpPr>
              <p:nvPr/>
            </p:nvSpPr>
            <p:spPr bwMode="auto">
              <a:xfrm>
                <a:off x="1716" y="2791"/>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17" name="Freeform 1565"/>
              <p:cNvSpPr>
                <a:spLocks/>
              </p:cNvSpPr>
              <p:nvPr/>
            </p:nvSpPr>
            <p:spPr bwMode="auto">
              <a:xfrm>
                <a:off x="1716" y="278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18" name="Freeform 1566"/>
              <p:cNvSpPr>
                <a:spLocks/>
              </p:cNvSpPr>
              <p:nvPr/>
            </p:nvSpPr>
            <p:spPr bwMode="auto">
              <a:xfrm>
                <a:off x="1716" y="2790"/>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19" name="Freeform 1567"/>
              <p:cNvSpPr>
                <a:spLocks/>
              </p:cNvSpPr>
              <p:nvPr/>
            </p:nvSpPr>
            <p:spPr bwMode="auto">
              <a:xfrm>
                <a:off x="1717" y="2772"/>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20" name="Freeform 1568"/>
              <p:cNvSpPr>
                <a:spLocks/>
              </p:cNvSpPr>
              <p:nvPr/>
            </p:nvSpPr>
            <p:spPr bwMode="auto">
              <a:xfrm>
                <a:off x="1716" y="2787"/>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21" name="Freeform 1569"/>
              <p:cNvSpPr>
                <a:spLocks/>
              </p:cNvSpPr>
              <p:nvPr/>
            </p:nvSpPr>
            <p:spPr bwMode="auto">
              <a:xfrm>
                <a:off x="1717" y="2767"/>
                <a:ext cx="0" cy="3"/>
              </a:xfrm>
              <a:custGeom>
                <a:avLst/>
                <a:gdLst>
                  <a:gd name="T0" fmla="*/ 0 h 3"/>
                  <a:gd name="T1" fmla="*/ 3 h 3"/>
                  <a:gd name="T2" fmla="*/ 0 h 3"/>
                </a:gdLst>
                <a:ahLst/>
                <a:cxnLst>
                  <a:cxn ang="0">
                    <a:pos x="0" y="T0"/>
                  </a:cxn>
                  <a:cxn ang="0">
                    <a:pos x="0" y="T1"/>
                  </a:cxn>
                  <a:cxn ang="0">
                    <a:pos x="0" y="T2"/>
                  </a:cxn>
                </a:cxnLst>
                <a:rect l="0" t="0" r="r" b="b"/>
                <a:pathLst>
                  <a:path h="3">
                    <a:moveTo>
                      <a:pt x="0" y="0"/>
                    </a:moveTo>
                    <a:cubicBezTo>
                      <a:pt x="0" y="1"/>
                      <a:pt x="0" y="2"/>
                      <a:pt x="0" y="3"/>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22" name="Freeform 1570"/>
              <p:cNvSpPr>
                <a:spLocks/>
              </p:cNvSpPr>
              <p:nvPr/>
            </p:nvSpPr>
            <p:spPr bwMode="auto">
              <a:xfrm>
                <a:off x="1716" y="2792"/>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23" name="Freeform 1571"/>
              <p:cNvSpPr>
                <a:spLocks/>
              </p:cNvSpPr>
              <p:nvPr/>
            </p:nvSpPr>
            <p:spPr bwMode="auto">
              <a:xfrm>
                <a:off x="1717" y="2776"/>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24" name="Freeform 1572"/>
              <p:cNvSpPr>
                <a:spLocks/>
              </p:cNvSpPr>
              <p:nvPr/>
            </p:nvSpPr>
            <p:spPr bwMode="auto">
              <a:xfrm>
                <a:off x="1716" y="2785"/>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25" name="Freeform 1573"/>
              <p:cNvSpPr>
                <a:spLocks/>
              </p:cNvSpPr>
              <p:nvPr/>
            </p:nvSpPr>
            <p:spPr bwMode="auto">
              <a:xfrm>
                <a:off x="1717" y="2780"/>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26" name="Freeform 1574"/>
              <p:cNvSpPr>
                <a:spLocks/>
              </p:cNvSpPr>
              <p:nvPr/>
            </p:nvSpPr>
            <p:spPr bwMode="auto">
              <a:xfrm>
                <a:off x="1717" y="2783"/>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27" name="Freeform 1575"/>
              <p:cNvSpPr>
                <a:spLocks/>
              </p:cNvSpPr>
              <p:nvPr/>
            </p:nvSpPr>
            <p:spPr bwMode="auto">
              <a:xfrm>
                <a:off x="1716" y="27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28" name="Freeform 1576"/>
              <p:cNvSpPr>
                <a:spLocks/>
              </p:cNvSpPr>
              <p:nvPr/>
            </p:nvSpPr>
            <p:spPr bwMode="auto">
              <a:xfrm>
                <a:off x="1677" y="2811"/>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29" name="Freeform 1577"/>
              <p:cNvSpPr>
                <a:spLocks/>
              </p:cNvSpPr>
              <p:nvPr/>
            </p:nvSpPr>
            <p:spPr bwMode="auto">
              <a:xfrm>
                <a:off x="1673" y="2812"/>
                <a:ext cx="4" cy="0"/>
              </a:xfrm>
              <a:custGeom>
                <a:avLst/>
                <a:gdLst>
                  <a:gd name="T0" fmla="*/ 0 w 5"/>
                  <a:gd name="T1" fmla="*/ 5 w 5"/>
                  <a:gd name="T2" fmla="*/ 0 w 5"/>
                </a:gdLst>
                <a:ahLst/>
                <a:cxnLst>
                  <a:cxn ang="0">
                    <a:pos x="T0" y="0"/>
                  </a:cxn>
                  <a:cxn ang="0">
                    <a:pos x="T1" y="0"/>
                  </a:cxn>
                  <a:cxn ang="0">
                    <a:pos x="T2" y="0"/>
                  </a:cxn>
                </a:cxnLst>
                <a:rect l="0" t="0" r="r" b="b"/>
                <a:pathLst>
                  <a:path w="5">
                    <a:moveTo>
                      <a:pt x="0" y="0"/>
                    </a:moveTo>
                    <a:cubicBezTo>
                      <a:pt x="1" y="0"/>
                      <a:pt x="3" y="0"/>
                      <a:pt x="5" y="0"/>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30" name="Freeform 1578"/>
              <p:cNvSpPr>
                <a:spLocks/>
              </p:cNvSpPr>
              <p:nvPr/>
            </p:nvSpPr>
            <p:spPr bwMode="auto">
              <a:xfrm>
                <a:off x="1715" y="279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31" name="Freeform 1579"/>
              <p:cNvSpPr>
                <a:spLocks/>
              </p:cNvSpPr>
              <p:nvPr/>
            </p:nvSpPr>
            <p:spPr bwMode="auto">
              <a:xfrm>
                <a:off x="1715" y="279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32" name="Freeform 1580"/>
              <p:cNvSpPr>
                <a:spLocks/>
              </p:cNvSpPr>
              <p:nvPr/>
            </p:nvSpPr>
            <p:spPr bwMode="auto">
              <a:xfrm>
                <a:off x="1716" y="2793"/>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33" name="Freeform 1581"/>
              <p:cNvSpPr>
                <a:spLocks/>
              </p:cNvSpPr>
              <p:nvPr/>
            </p:nvSpPr>
            <p:spPr bwMode="auto">
              <a:xfrm>
                <a:off x="1673" y="281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34" name="Freeform 1582"/>
              <p:cNvSpPr>
                <a:spLocks/>
              </p:cNvSpPr>
              <p:nvPr/>
            </p:nvSpPr>
            <p:spPr bwMode="auto">
              <a:xfrm>
                <a:off x="1673" y="281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35" name="Freeform 1583"/>
              <p:cNvSpPr>
                <a:spLocks/>
              </p:cNvSpPr>
              <p:nvPr/>
            </p:nvSpPr>
            <p:spPr bwMode="auto">
              <a:xfrm>
                <a:off x="1694" y="2840"/>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36" name="Freeform 1584"/>
              <p:cNvSpPr>
                <a:spLocks/>
              </p:cNvSpPr>
              <p:nvPr/>
            </p:nvSpPr>
            <p:spPr bwMode="auto">
              <a:xfrm>
                <a:off x="1691" y="2833"/>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37" name="Freeform 1585"/>
              <p:cNvSpPr>
                <a:spLocks/>
              </p:cNvSpPr>
              <p:nvPr/>
            </p:nvSpPr>
            <p:spPr bwMode="auto">
              <a:xfrm>
                <a:off x="1673" y="2812"/>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38" name="Freeform 1586"/>
              <p:cNvSpPr>
                <a:spLocks/>
              </p:cNvSpPr>
              <p:nvPr/>
            </p:nvSpPr>
            <p:spPr bwMode="auto">
              <a:xfrm>
                <a:off x="1673" y="2814"/>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39" name="Rectangle 1587"/>
              <p:cNvSpPr>
                <a:spLocks noChangeArrowheads="1"/>
              </p:cNvSpPr>
              <p:nvPr/>
            </p:nvSpPr>
            <p:spPr bwMode="auto">
              <a:xfrm>
                <a:off x="1673" y="2812"/>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40" name="Freeform 1588"/>
              <p:cNvSpPr>
                <a:spLocks/>
              </p:cNvSpPr>
              <p:nvPr/>
            </p:nvSpPr>
            <p:spPr bwMode="auto">
              <a:xfrm>
                <a:off x="1816" y="2716"/>
                <a:ext cx="103" cy="175"/>
              </a:xfrm>
              <a:custGeom>
                <a:avLst/>
                <a:gdLst>
                  <a:gd name="T0" fmla="*/ 21 w 108"/>
                  <a:gd name="T1" fmla="*/ 183 h 183"/>
                  <a:gd name="T2" fmla="*/ 22 w 108"/>
                  <a:gd name="T3" fmla="*/ 183 h 183"/>
                  <a:gd name="T4" fmla="*/ 28 w 108"/>
                  <a:gd name="T5" fmla="*/ 179 h 183"/>
                  <a:gd name="T6" fmla="*/ 32 w 108"/>
                  <a:gd name="T7" fmla="*/ 181 h 183"/>
                  <a:gd name="T8" fmla="*/ 45 w 108"/>
                  <a:gd name="T9" fmla="*/ 176 h 183"/>
                  <a:gd name="T10" fmla="*/ 55 w 108"/>
                  <a:gd name="T11" fmla="*/ 172 h 183"/>
                  <a:gd name="T12" fmla="*/ 56 w 108"/>
                  <a:gd name="T13" fmla="*/ 165 h 183"/>
                  <a:gd name="T14" fmla="*/ 64 w 108"/>
                  <a:gd name="T15" fmla="*/ 164 h 183"/>
                  <a:gd name="T16" fmla="*/ 81 w 108"/>
                  <a:gd name="T17" fmla="*/ 152 h 183"/>
                  <a:gd name="T18" fmla="*/ 83 w 108"/>
                  <a:gd name="T19" fmla="*/ 150 h 183"/>
                  <a:gd name="T20" fmla="*/ 94 w 108"/>
                  <a:gd name="T21" fmla="*/ 141 h 183"/>
                  <a:gd name="T22" fmla="*/ 94 w 108"/>
                  <a:gd name="T23" fmla="*/ 141 h 183"/>
                  <a:gd name="T24" fmla="*/ 96 w 108"/>
                  <a:gd name="T25" fmla="*/ 141 h 183"/>
                  <a:gd name="T26" fmla="*/ 91 w 108"/>
                  <a:gd name="T27" fmla="*/ 131 h 183"/>
                  <a:gd name="T28" fmla="*/ 91 w 108"/>
                  <a:gd name="T29" fmla="*/ 125 h 183"/>
                  <a:gd name="T30" fmla="*/ 88 w 108"/>
                  <a:gd name="T31" fmla="*/ 115 h 183"/>
                  <a:gd name="T32" fmla="*/ 87 w 108"/>
                  <a:gd name="T33" fmla="*/ 108 h 183"/>
                  <a:gd name="T34" fmla="*/ 91 w 108"/>
                  <a:gd name="T35" fmla="*/ 104 h 183"/>
                  <a:gd name="T36" fmla="*/ 97 w 108"/>
                  <a:gd name="T37" fmla="*/ 93 h 183"/>
                  <a:gd name="T38" fmla="*/ 108 w 108"/>
                  <a:gd name="T39" fmla="*/ 85 h 183"/>
                  <a:gd name="T40" fmla="*/ 108 w 108"/>
                  <a:gd name="T41" fmla="*/ 75 h 183"/>
                  <a:gd name="T42" fmla="*/ 24 w 108"/>
                  <a:gd name="T43" fmla="*/ 0 h 183"/>
                  <a:gd name="T44" fmla="*/ 17 w 108"/>
                  <a:gd name="T45" fmla="*/ 16 h 183"/>
                  <a:gd name="T46" fmla="*/ 17 w 108"/>
                  <a:gd name="T47" fmla="*/ 17 h 183"/>
                  <a:gd name="T48" fmla="*/ 17 w 108"/>
                  <a:gd name="T49" fmla="*/ 18 h 183"/>
                  <a:gd name="T50" fmla="*/ 21 w 108"/>
                  <a:gd name="T51" fmla="*/ 28 h 183"/>
                  <a:gd name="T52" fmla="*/ 23 w 108"/>
                  <a:gd name="T53" fmla="*/ 37 h 183"/>
                  <a:gd name="T54" fmla="*/ 19 w 108"/>
                  <a:gd name="T55" fmla="*/ 79 h 183"/>
                  <a:gd name="T56" fmla="*/ 0 w 108"/>
                  <a:gd name="T57" fmla="*/ 105 h 183"/>
                  <a:gd name="T58" fmla="*/ 0 w 108"/>
                  <a:gd name="T59" fmla="*/ 110 h 183"/>
                  <a:gd name="T60" fmla="*/ 0 w 108"/>
                  <a:gd name="T61" fmla="*/ 112 h 183"/>
                  <a:gd name="T62" fmla="*/ 1 w 108"/>
                  <a:gd name="T63" fmla="*/ 114 h 183"/>
                  <a:gd name="T64" fmla="*/ 2 w 108"/>
                  <a:gd name="T65" fmla="*/ 114 h 183"/>
                  <a:gd name="T66" fmla="*/ 5 w 108"/>
                  <a:gd name="T67" fmla="*/ 118 h 183"/>
                  <a:gd name="T68" fmla="*/ 5 w 108"/>
                  <a:gd name="T69" fmla="*/ 118 h 183"/>
                  <a:gd name="T70" fmla="*/ 5 w 108"/>
                  <a:gd name="T71" fmla="*/ 118 h 183"/>
                  <a:gd name="T72" fmla="*/ 7 w 108"/>
                  <a:gd name="T73" fmla="*/ 118 h 183"/>
                  <a:gd name="T74" fmla="*/ 9 w 108"/>
                  <a:gd name="T75" fmla="*/ 119 h 183"/>
                  <a:gd name="T76" fmla="*/ 14 w 108"/>
                  <a:gd name="T77" fmla="*/ 131 h 183"/>
                  <a:gd name="T78" fmla="*/ 15 w 108"/>
                  <a:gd name="T79" fmla="*/ 141 h 183"/>
                  <a:gd name="T80" fmla="*/ 21 w 108"/>
                  <a:gd name="T81" fmla="*/ 156 h 183"/>
                  <a:gd name="T82" fmla="*/ 9 w 108"/>
                  <a:gd name="T83" fmla="*/ 158 h 183"/>
                  <a:gd name="T84" fmla="*/ 6 w 108"/>
                  <a:gd name="T85" fmla="*/ 159 h 183"/>
                  <a:gd name="T86" fmla="*/ 11 w 108"/>
                  <a:gd name="T87" fmla="*/ 167 h 183"/>
                  <a:gd name="T88" fmla="*/ 18 w 108"/>
                  <a:gd name="T89" fmla="*/ 177 h 183"/>
                  <a:gd name="T90" fmla="*/ 19 w 108"/>
                  <a:gd name="T91" fmla="*/ 179 h 183"/>
                  <a:gd name="T92" fmla="*/ 21 w 108"/>
                  <a:gd name="T93" fmla="*/ 18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8" h="183">
                    <a:moveTo>
                      <a:pt x="21" y="182"/>
                    </a:moveTo>
                    <a:cubicBezTo>
                      <a:pt x="21" y="183"/>
                      <a:pt x="21" y="183"/>
                      <a:pt x="21" y="183"/>
                    </a:cubicBezTo>
                    <a:cubicBezTo>
                      <a:pt x="21" y="183"/>
                      <a:pt x="21" y="183"/>
                      <a:pt x="21" y="183"/>
                    </a:cubicBezTo>
                    <a:cubicBezTo>
                      <a:pt x="22" y="183"/>
                      <a:pt x="22" y="183"/>
                      <a:pt x="22" y="183"/>
                    </a:cubicBezTo>
                    <a:cubicBezTo>
                      <a:pt x="22" y="183"/>
                      <a:pt x="24" y="182"/>
                      <a:pt x="25" y="181"/>
                    </a:cubicBezTo>
                    <a:cubicBezTo>
                      <a:pt x="26" y="179"/>
                      <a:pt x="27" y="179"/>
                      <a:pt x="28" y="179"/>
                    </a:cubicBezTo>
                    <a:cubicBezTo>
                      <a:pt x="29" y="179"/>
                      <a:pt x="30" y="180"/>
                      <a:pt x="31" y="180"/>
                    </a:cubicBezTo>
                    <a:cubicBezTo>
                      <a:pt x="32" y="180"/>
                      <a:pt x="32" y="181"/>
                      <a:pt x="32" y="181"/>
                    </a:cubicBezTo>
                    <a:cubicBezTo>
                      <a:pt x="34" y="178"/>
                      <a:pt x="39" y="177"/>
                      <a:pt x="42" y="177"/>
                    </a:cubicBezTo>
                    <a:cubicBezTo>
                      <a:pt x="43" y="177"/>
                      <a:pt x="45" y="177"/>
                      <a:pt x="45" y="176"/>
                    </a:cubicBezTo>
                    <a:cubicBezTo>
                      <a:pt x="47" y="176"/>
                      <a:pt x="47" y="176"/>
                      <a:pt x="47" y="176"/>
                    </a:cubicBezTo>
                    <a:cubicBezTo>
                      <a:pt x="49" y="175"/>
                      <a:pt x="53" y="173"/>
                      <a:pt x="55" y="172"/>
                    </a:cubicBezTo>
                    <a:cubicBezTo>
                      <a:pt x="54" y="171"/>
                      <a:pt x="54" y="171"/>
                      <a:pt x="54" y="171"/>
                    </a:cubicBezTo>
                    <a:cubicBezTo>
                      <a:pt x="54" y="170"/>
                      <a:pt x="53" y="167"/>
                      <a:pt x="56" y="165"/>
                    </a:cubicBezTo>
                    <a:cubicBezTo>
                      <a:pt x="57" y="164"/>
                      <a:pt x="59" y="164"/>
                      <a:pt x="61" y="164"/>
                    </a:cubicBezTo>
                    <a:cubicBezTo>
                      <a:pt x="64" y="164"/>
                      <a:pt x="64" y="164"/>
                      <a:pt x="64" y="164"/>
                    </a:cubicBezTo>
                    <a:cubicBezTo>
                      <a:pt x="67" y="164"/>
                      <a:pt x="70" y="164"/>
                      <a:pt x="71" y="162"/>
                    </a:cubicBezTo>
                    <a:cubicBezTo>
                      <a:pt x="74" y="159"/>
                      <a:pt x="78" y="155"/>
                      <a:pt x="81" y="152"/>
                    </a:cubicBezTo>
                    <a:cubicBezTo>
                      <a:pt x="81" y="152"/>
                      <a:pt x="82" y="151"/>
                      <a:pt x="82" y="151"/>
                    </a:cubicBezTo>
                    <a:cubicBezTo>
                      <a:pt x="83" y="151"/>
                      <a:pt x="83" y="151"/>
                      <a:pt x="83" y="150"/>
                    </a:cubicBezTo>
                    <a:cubicBezTo>
                      <a:pt x="83" y="149"/>
                      <a:pt x="83" y="147"/>
                      <a:pt x="85" y="145"/>
                    </a:cubicBezTo>
                    <a:cubicBezTo>
                      <a:pt x="87" y="144"/>
                      <a:pt x="91" y="141"/>
                      <a:pt x="94" y="141"/>
                    </a:cubicBezTo>
                    <a:cubicBezTo>
                      <a:pt x="94" y="141"/>
                      <a:pt x="94" y="141"/>
                      <a:pt x="94" y="141"/>
                    </a:cubicBezTo>
                    <a:cubicBezTo>
                      <a:pt x="94" y="141"/>
                      <a:pt x="94" y="141"/>
                      <a:pt x="94" y="141"/>
                    </a:cubicBezTo>
                    <a:cubicBezTo>
                      <a:pt x="95" y="141"/>
                      <a:pt x="95" y="141"/>
                      <a:pt x="95" y="141"/>
                    </a:cubicBezTo>
                    <a:cubicBezTo>
                      <a:pt x="95" y="141"/>
                      <a:pt x="95" y="141"/>
                      <a:pt x="96" y="141"/>
                    </a:cubicBezTo>
                    <a:cubicBezTo>
                      <a:pt x="96" y="139"/>
                      <a:pt x="96" y="139"/>
                      <a:pt x="96" y="139"/>
                    </a:cubicBezTo>
                    <a:cubicBezTo>
                      <a:pt x="94" y="138"/>
                      <a:pt x="91" y="135"/>
                      <a:pt x="91" y="131"/>
                    </a:cubicBezTo>
                    <a:cubicBezTo>
                      <a:pt x="91" y="130"/>
                      <a:pt x="91" y="129"/>
                      <a:pt x="91" y="128"/>
                    </a:cubicBezTo>
                    <a:cubicBezTo>
                      <a:pt x="91" y="127"/>
                      <a:pt x="91" y="125"/>
                      <a:pt x="91" y="125"/>
                    </a:cubicBezTo>
                    <a:cubicBezTo>
                      <a:pt x="89" y="125"/>
                      <a:pt x="87" y="124"/>
                      <a:pt x="86" y="122"/>
                    </a:cubicBezTo>
                    <a:cubicBezTo>
                      <a:pt x="85" y="120"/>
                      <a:pt x="86" y="117"/>
                      <a:pt x="88" y="115"/>
                    </a:cubicBezTo>
                    <a:cubicBezTo>
                      <a:pt x="88" y="115"/>
                      <a:pt x="88" y="114"/>
                      <a:pt x="87" y="113"/>
                    </a:cubicBezTo>
                    <a:cubicBezTo>
                      <a:pt x="87" y="111"/>
                      <a:pt x="86" y="109"/>
                      <a:pt x="87" y="108"/>
                    </a:cubicBezTo>
                    <a:cubicBezTo>
                      <a:pt x="87" y="107"/>
                      <a:pt x="88" y="106"/>
                      <a:pt x="90" y="106"/>
                    </a:cubicBezTo>
                    <a:cubicBezTo>
                      <a:pt x="91" y="106"/>
                      <a:pt x="91" y="106"/>
                      <a:pt x="91" y="104"/>
                    </a:cubicBezTo>
                    <a:cubicBezTo>
                      <a:pt x="91" y="102"/>
                      <a:pt x="91" y="99"/>
                      <a:pt x="95" y="98"/>
                    </a:cubicBezTo>
                    <a:cubicBezTo>
                      <a:pt x="96" y="98"/>
                      <a:pt x="97" y="97"/>
                      <a:pt x="97" y="93"/>
                    </a:cubicBezTo>
                    <a:cubicBezTo>
                      <a:pt x="97" y="89"/>
                      <a:pt x="104" y="86"/>
                      <a:pt x="108" y="85"/>
                    </a:cubicBezTo>
                    <a:cubicBezTo>
                      <a:pt x="108" y="85"/>
                      <a:pt x="108" y="85"/>
                      <a:pt x="108" y="85"/>
                    </a:cubicBezTo>
                    <a:cubicBezTo>
                      <a:pt x="108" y="84"/>
                      <a:pt x="108" y="81"/>
                      <a:pt x="108" y="78"/>
                    </a:cubicBezTo>
                    <a:cubicBezTo>
                      <a:pt x="108" y="77"/>
                      <a:pt x="108" y="76"/>
                      <a:pt x="108" y="75"/>
                    </a:cubicBezTo>
                    <a:cubicBezTo>
                      <a:pt x="108" y="45"/>
                      <a:pt x="108" y="45"/>
                      <a:pt x="108" y="45"/>
                    </a:cubicBezTo>
                    <a:cubicBezTo>
                      <a:pt x="24" y="0"/>
                      <a:pt x="24" y="0"/>
                      <a:pt x="24" y="0"/>
                    </a:cubicBezTo>
                    <a:cubicBezTo>
                      <a:pt x="16" y="5"/>
                      <a:pt x="16" y="5"/>
                      <a:pt x="16" y="5"/>
                    </a:cubicBezTo>
                    <a:cubicBezTo>
                      <a:pt x="16" y="10"/>
                      <a:pt x="17" y="14"/>
                      <a:pt x="17" y="16"/>
                    </a:cubicBezTo>
                    <a:cubicBezTo>
                      <a:pt x="17" y="16"/>
                      <a:pt x="17" y="16"/>
                      <a:pt x="17" y="16"/>
                    </a:cubicBezTo>
                    <a:cubicBezTo>
                      <a:pt x="17" y="17"/>
                      <a:pt x="17" y="17"/>
                      <a:pt x="17" y="17"/>
                    </a:cubicBezTo>
                    <a:cubicBezTo>
                      <a:pt x="17" y="17"/>
                      <a:pt x="17" y="17"/>
                      <a:pt x="17" y="17"/>
                    </a:cubicBezTo>
                    <a:cubicBezTo>
                      <a:pt x="17" y="18"/>
                      <a:pt x="17" y="18"/>
                      <a:pt x="17" y="18"/>
                    </a:cubicBezTo>
                    <a:cubicBezTo>
                      <a:pt x="17" y="18"/>
                      <a:pt x="18" y="20"/>
                      <a:pt x="18" y="21"/>
                    </a:cubicBezTo>
                    <a:cubicBezTo>
                      <a:pt x="20" y="23"/>
                      <a:pt x="22" y="25"/>
                      <a:pt x="21" y="28"/>
                    </a:cubicBezTo>
                    <a:cubicBezTo>
                      <a:pt x="21" y="30"/>
                      <a:pt x="22" y="30"/>
                      <a:pt x="22" y="31"/>
                    </a:cubicBezTo>
                    <a:cubicBezTo>
                      <a:pt x="23" y="32"/>
                      <a:pt x="24" y="34"/>
                      <a:pt x="23" y="37"/>
                    </a:cubicBezTo>
                    <a:cubicBezTo>
                      <a:pt x="22" y="42"/>
                      <a:pt x="21" y="46"/>
                      <a:pt x="21" y="49"/>
                    </a:cubicBezTo>
                    <a:cubicBezTo>
                      <a:pt x="21" y="77"/>
                      <a:pt x="20" y="78"/>
                      <a:pt x="19" y="79"/>
                    </a:cubicBezTo>
                    <a:cubicBezTo>
                      <a:pt x="18" y="80"/>
                      <a:pt x="3" y="95"/>
                      <a:pt x="2" y="100"/>
                    </a:cubicBezTo>
                    <a:cubicBezTo>
                      <a:pt x="2" y="103"/>
                      <a:pt x="1" y="104"/>
                      <a:pt x="0" y="105"/>
                    </a:cubicBezTo>
                    <a:cubicBezTo>
                      <a:pt x="0" y="106"/>
                      <a:pt x="0" y="106"/>
                      <a:pt x="0" y="109"/>
                    </a:cubicBezTo>
                    <a:cubicBezTo>
                      <a:pt x="0" y="110"/>
                      <a:pt x="0" y="110"/>
                      <a:pt x="0" y="110"/>
                    </a:cubicBezTo>
                    <a:cubicBezTo>
                      <a:pt x="0" y="111"/>
                      <a:pt x="0" y="111"/>
                      <a:pt x="0" y="111"/>
                    </a:cubicBezTo>
                    <a:cubicBezTo>
                      <a:pt x="0" y="112"/>
                      <a:pt x="0" y="112"/>
                      <a:pt x="0" y="112"/>
                    </a:cubicBezTo>
                    <a:cubicBezTo>
                      <a:pt x="0" y="112"/>
                      <a:pt x="0" y="112"/>
                      <a:pt x="1" y="113"/>
                    </a:cubicBezTo>
                    <a:cubicBezTo>
                      <a:pt x="1" y="113"/>
                      <a:pt x="1" y="113"/>
                      <a:pt x="1" y="114"/>
                    </a:cubicBezTo>
                    <a:cubicBezTo>
                      <a:pt x="1" y="114"/>
                      <a:pt x="1" y="114"/>
                      <a:pt x="1" y="114"/>
                    </a:cubicBezTo>
                    <a:cubicBezTo>
                      <a:pt x="2" y="114"/>
                      <a:pt x="2" y="114"/>
                      <a:pt x="2" y="114"/>
                    </a:cubicBezTo>
                    <a:cubicBezTo>
                      <a:pt x="2" y="115"/>
                      <a:pt x="3" y="115"/>
                      <a:pt x="3" y="116"/>
                    </a:cubicBezTo>
                    <a:cubicBezTo>
                      <a:pt x="4" y="117"/>
                      <a:pt x="4" y="118"/>
                      <a:pt x="5" y="118"/>
                    </a:cubicBezTo>
                    <a:cubicBezTo>
                      <a:pt x="5" y="118"/>
                      <a:pt x="5" y="118"/>
                      <a:pt x="5" y="118"/>
                    </a:cubicBezTo>
                    <a:cubicBezTo>
                      <a:pt x="5" y="118"/>
                      <a:pt x="5" y="118"/>
                      <a:pt x="5" y="118"/>
                    </a:cubicBezTo>
                    <a:cubicBezTo>
                      <a:pt x="5" y="118"/>
                      <a:pt x="5" y="118"/>
                      <a:pt x="5" y="118"/>
                    </a:cubicBezTo>
                    <a:cubicBezTo>
                      <a:pt x="5" y="118"/>
                      <a:pt x="5" y="118"/>
                      <a:pt x="5" y="118"/>
                    </a:cubicBezTo>
                    <a:cubicBezTo>
                      <a:pt x="5" y="118"/>
                      <a:pt x="6" y="118"/>
                      <a:pt x="6" y="118"/>
                    </a:cubicBezTo>
                    <a:cubicBezTo>
                      <a:pt x="7" y="118"/>
                      <a:pt x="7" y="118"/>
                      <a:pt x="7" y="118"/>
                    </a:cubicBezTo>
                    <a:cubicBezTo>
                      <a:pt x="7" y="118"/>
                      <a:pt x="7" y="118"/>
                      <a:pt x="7" y="118"/>
                    </a:cubicBezTo>
                    <a:cubicBezTo>
                      <a:pt x="7" y="119"/>
                      <a:pt x="8" y="119"/>
                      <a:pt x="9" y="119"/>
                    </a:cubicBezTo>
                    <a:cubicBezTo>
                      <a:pt x="9" y="120"/>
                      <a:pt x="9" y="120"/>
                      <a:pt x="10" y="120"/>
                    </a:cubicBezTo>
                    <a:cubicBezTo>
                      <a:pt x="12" y="123"/>
                      <a:pt x="14" y="128"/>
                      <a:pt x="14" y="131"/>
                    </a:cubicBezTo>
                    <a:cubicBezTo>
                      <a:pt x="14" y="132"/>
                      <a:pt x="14" y="133"/>
                      <a:pt x="15" y="134"/>
                    </a:cubicBezTo>
                    <a:cubicBezTo>
                      <a:pt x="15" y="135"/>
                      <a:pt x="16" y="137"/>
                      <a:pt x="15" y="141"/>
                    </a:cubicBezTo>
                    <a:cubicBezTo>
                      <a:pt x="15" y="145"/>
                      <a:pt x="18" y="152"/>
                      <a:pt x="19" y="153"/>
                    </a:cubicBezTo>
                    <a:cubicBezTo>
                      <a:pt x="21" y="154"/>
                      <a:pt x="21" y="155"/>
                      <a:pt x="21" y="156"/>
                    </a:cubicBezTo>
                    <a:cubicBezTo>
                      <a:pt x="20" y="158"/>
                      <a:pt x="18" y="159"/>
                      <a:pt x="13" y="158"/>
                    </a:cubicBezTo>
                    <a:cubicBezTo>
                      <a:pt x="12" y="158"/>
                      <a:pt x="11" y="158"/>
                      <a:pt x="9" y="158"/>
                    </a:cubicBezTo>
                    <a:cubicBezTo>
                      <a:pt x="7" y="158"/>
                      <a:pt x="6" y="158"/>
                      <a:pt x="6" y="158"/>
                    </a:cubicBezTo>
                    <a:cubicBezTo>
                      <a:pt x="6" y="159"/>
                      <a:pt x="6" y="159"/>
                      <a:pt x="6" y="159"/>
                    </a:cubicBezTo>
                    <a:cubicBezTo>
                      <a:pt x="5" y="160"/>
                      <a:pt x="5" y="162"/>
                      <a:pt x="8" y="164"/>
                    </a:cubicBezTo>
                    <a:cubicBezTo>
                      <a:pt x="9" y="165"/>
                      <a:pt x="10" y="166"/>
                      <a:pt x="11" y="167"/>
                    </a:cubicBezTo>
                    <a:cubicBezTo>
                      <a:pt x="14" y="169"/>
                      <a:pt x="17" y="171"/>
                      <a:pt x="18" y="175"/>
                    </a:cubicBezTo>
                    <a:cubicBezTo>
                      <a:pt x="18" y="175"/>
                      <a:pt x="18" y="176"/>
                      <a:pt x="18" y="177"/>
                    </a:cubicBezTo>
                    <a:cubicBezTo>
                      <a:pt x="18" y="177"/>
                      <a:pt x="18" y="177"/>
                      <a:pt x="18" y="177"/>
                    </a:cubicBezTo>
                    <a:cubicBezTo>
                      <a:pt x="19" y="178"/>
                      <a:pt x="19" y="179"/>
                      <a:pt x="19" y="179"/>
                    </a:cubicBezTo>
                    <a:cubicBezTo>
                      <a:pt x="19" y="179"/>
                      <a:pt x="19" y="179"/>
                      <a:pt x="19" y="179"/>
                    </a:cubicBezTo>
                    <a:cubicBezTo>
                      <a:pt x="20" y="181"/>
                      <a:pt x="20" y="182"/>
                      <a:pt x="21" y="1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41" name="Freeform 1589"/>
              <p:cNvSpPr>
                <a:spLocks/>
              </p:cNvSpPr>
              <p:nvPr/>
            </p:nvSpPr>
            <p:spPr bwMode="auto">
              <a:xfrm>
                <a:off x="1839" y="2716"/>
                <a:ext cx="80" cy="43"/>
              </a:xfrm>
              <a:custGeom>
                <a:avLst/>
                <a:gdLst>
                  <a:gd name="T0" fmla="*/ 0 w 80"/>
                  <a:gd name="T1" fmla="*/ 0 h 43"/>
                  <a:gd name="T2" fmla="*/ 80 w 80"/>
                  <a:gd name="T3" fmla="*/ 43 h 43"/>
                  <a:gd name="T4" fmla="*/ 80 w 80"/>
                  <a:gd name="T5" fmla="*/ 43 h 43"/>
                  <a:gd name="T6" fmla="*/ 0 w 80"/>
                  <a:gd name="T7" fmla="*/ 0 h 43"/>
                </a:gdLst>
                <a:ahLst/>
                <a:cxnLst>
                  <a:cxn ang="0">
                    <a:pos x="T0" y="T1"/>
                  </a:cxn>
                  <a:cxn ang="0">
                    <a:pos x="T2" y="T3"/>
                  </a:cxn>
                  <a:cxn ang="0">
                    <a:pos x="T4" y="T5"/>
                  </a:cxn>
                  <a:cxn ang="0">
                    <a:pos x="T6" y="T7"/>
                  </a:cxn>
                </a:cxnLst>
                <a:rect l="0" t="0" r="r" b="b"/>
                <a:pathLst>
                  <a:path w="80" h="43">
                    <a:moveTo>
                      <a:pt x="0" y="0"/>
                    </a:moveTo>
                    <a:lnTo>
                      <a:pt x="80" y="43"/>
                    </a:lnTo>
                    <a:lnTo>
                      <a:pt x="80" y="4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42" name="Freeform 1590"/>
              <p:cNvSpPr>
                <a:spLocks/>
              </p:cNvSpPr>
              <p:nvPr/>
            </p:nvSpPr>
            <p:spPr bwMode="auto">
              <a:xfrm>
                <a:off x="1831" y="2716"/>
                <a:ext cx="8" cy="4"/>
              </a:xfrm>
              <a:custGeom>
                <a:avLst/>
                <a:gdLst>
                  <a:gd name="T0" fmla="*/ 0 w 8"/>
                  <a:gd name="T1" fmla="*/ 4 h 4"/>
                  <a:gd name="T2" fmla="*/ 8 w 8"/>
                  <a:gd name="T3" fmla="*/ 0 h 4"/>
                  <a:gd name="T4" fmla="*/ 0 w 8"/>
                  <a:gd name="T5" fmla="*/ 4 h 4"/>
                  <a:gd name="T6" fmla="*/ 0 w 8"/>
                  <a:gd name="T7" fmla="*/ 4 h 4"/>
                </a:gdLst>
                <a:ahLst/>
                <a:cxnLst>
                  <a:cxn ang="0">
                    <a:pos x="T0" y="T1"/>
                  </a:cxn>
                  <a:cxn ang="0">
                    <a:pos x="T2" y="T3"/>
                  </a:cxn>
                  <a:cxn ang="0">
                    <a:pos x="T4" y="T5"/>
                  </a:cxn>
                  <a:cxn ang="0">
                    <a:pos x="T6" y="T7"/>
                  </a:cxn>
                </a:cxnLst>
                <a:rect l="0" t="0" r="r" b="b"/>
                <a:pathLst>
                  <a:path w="8" h="4">
                    <a:moveTo>
                      <a:pt x="0" y="4"/>
                    </a:moveTo>
                    <a:lnTo>
                      <a:pt x="8" y="0"/>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43" name="Freeform 1591"/>
              <p:cNvSpPr>
                <a:spLocks/>
              </p:cNvSpPr>
              <p:nvPr/>
            </p:nvSpPr>
            <p:spPr bwMode="auto">
              <a:xfrm>
                <a:off x="1906" y="2850"/>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44" name="Freeform 1592"/>
              <p:cNvSpPr>
                <a:spLocks/>
              </p:cNvSpPr>
              <p:nvPr/>
            </p:nvSpPr>
            <p:spPr bwMode="auto">
              <a:xfrm>
                <a:off x="1836" y="2890"/>
                <a:ext cx="0" cy="1"/>
              </a:xfrm>
              <a:custGeom>
                <a:avLst/>
                <a:gdLst>
                  <a:gd name="T0" fmla="*/ 0 h 1"/>
                  <a:gd name="T1" fmla="*/ 0 h 1"/>
                  <a:gd name="T2" fmla="*/ 0 h 1"/>
                  <a:gd name="T3" fmla="*/ 0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0"/>
                    </a:cubicBezTo>
                    <a:cubicBezTo>
                      <a:pt x="0" y="0"/>
                      <a:pt x="0" y="0"/>
                      <a:pt x="0" y="0"/>
                    </a:cubicBez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45" name="Freeform 1593"/>
              <p:cNvSpPr>
                <a:spLocks/>
              </p:cNvSpPr>
              <p:nvPr/>
            </p:nvSpPr>
            <p:spPr bwMode="auto">
              <a:xfrm>
                <a:off x="1897" y="2850"/>
                <a:ext cx="9" cy="4"/>
              </a:xfrm>
              <a:custGeom>
                <a:avLst/>
                <a:gdLst>
                  <a:gd name="T0" fmla="*/ 9 w 9"/>
                  <a:gd name="T1" fmla="*/ 0 h 4"/>
                  <a:gd name="T2" fmla="*/ 0 w 9"/>
                  <a:gd name="T3" fmla="*/ 4 h 4"/>
                  <a:gd name="T4" fmla="*/ 9 w 9"/>
                  <a:gd name="T5" fmla="*/ 0 h 4"/>
                  <a:gd name="T6" fmla="*/ 9 w 9"/>
                  <a:gd name="T7" fmla="*/ 0 h 4"/>
                </a:gdLst>
                <a:ahLst/>
                <a:cxnLst>
                  <a:cxn ang="0">
                    <a:pos x="T0" y="T1"/>
                  </a:cxn>
                  <a:cxn ang="0">
                    <a:pos x="T2" y="T3"/>
                  </a:cxn>
                  <a:cxn ang="0">
                    <a:pos x="T4" y="T5"/>
                  </a:cxn>
                  <a:cxn ang="0">
                    <a:pos x="T6" y="T7"/>
                  </a:cxn>
                </a:cxnLst>
                <a:rect l="0" t="0" r="r" b="b"/>
                <a:pathLst>
                  <a:path w="9" h="4">
                    <a:moveTo>
                      <a:pt x="9" y="0"/>
                    </a:moveTo>
                    <a:cubicBezTo>
                      <a:pt x="6" y="0"/>
                      <a:pt x="2" y="3"/>
                      <a:pt x="0" y="4"/>
                    </a:cubicBezTo>
                    <a:cubicBezTo>
                      <a:pt x="2" y="3"/>
                      <a:pt x="6" y="0"/>
                      <a:pt x="9" y="0"/>
                    </a:cubicBezTo>
                    <a:cubicBezTo>
                      <a:pt x="9" y="0"/>
                      <a:pt x="9"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46" name="Freeform 1594"/>
              <p:cNvSpPr>
                <a:spLocks/>
              </p:cNvSpPr>
              <p:nvPr/>
            </p:nvSpPr>
            <p:spPr bwMode="auto">
              <a:xfrm>
                <a:off x="1836" y="2891"/>
                <a:ext cx="1"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47" name="Freeform 1595"/>
              <p:cNvSpPr>
                <a:spLocks/>
              </p:cNvSpPr>
              <p:nvPr/>
            </p:nvSpPr>
            <p:spPr bwMode="auto">
              <a:xfrm>
                <a:off x="1818" y="2825"/>
                <a:ext cx="3" cy="3"/>
              </a:xfrm>
              <a:custGeom>
                <a:avLst/>
                <a:gdLst>
                  <a:gd name="T0" fmla="*/ 3 w 3"/>
                  <a:gd name="T1" fmla="*/ 4 h 4"/>
                  <a:gd name="T2" fmla="*/ 1 w 3"/>
                  <a:gd name="T3" fmla="*/ 2 h 4"/>
                  <a:gd name="T4" fmla="*/ 0 w 3"/>
                  <a:gd name="T5" fmla="*/ 0 h 4"/>
                  <a:gd name="T6" fmla="*/ 1 w 3"/>
                  <a:gd name="T7" fmla="*/ 2 h 4"/>
                  <a:gd name="T8" fmla="*/ 2 w 3"/>
                  <a:gd name="T9" fmla="*/ 4 h 4"/>
                  <a:gd name="T10" fmla="*/ 3 w 3"/>
                  <a:gd name="T11" fmla="*/ 4 h 4"/>
                  <a:gd name="T12" fmla="*/ 3 w 3"/>
                  <a:gd name="T13" fmla="*/ 4 h 4"/>
                  <a:gd name="T14" fmla="*/ 3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3" y="4"/>
                    </a:moveTo>
                    <a:cubicBezTo>
                      <a:pt x="2" y="4"/>
                      <a:pt x="2" y="3"/>
                      <a:pt x="1" y="2"/>
                    </a:cubicBezTo>
                    <a:cubicBezTo>
                      <a:pt x="1" y="1"/>
                      <a:pt x="0" y="1"/>
                      <a:pt x="0" y="0"/>
                    </a:cubicBezTo>
                    <a:cubicBezTo>
                      <a:pt x="0" y="1"/>
                      <a:pt x="1" y="1"/>
                      <a:pt x="1" y="2"/>
                    </a:cubicBezTo>
                    <a:cubicBezTo>
                      <a:pt x="2" y="3"/>
                      <a:pt x="2" y="4"/>
                      <a:pt x="2" y="4"/>
                    </a:cubicBezTo>
                    <a:cubicBezTo>
                      <a:pt x="3" y="4"/>
                      <a:pt x="3" y="4"/>
                      <a:pt x="3" y="4"/>
                    </a:cubicBezTo>
                    <a:cubicBezTo>
                      <a:pt x="3" y="4"/>
                      <a:pt x="3" y="4"/>
                      <a:pt x="3" y="4"/>
                    </a:cubicBezTo>
                    <a:cubicBezTo>
                      <a:pt x="3" y="4"/>
                      <a:pt x="3" y="4"/>
                      <a:pt x="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48" name="Freeform 1596"/>
              <p:cNvSpPr>
                <a:spLocks/>
              </p:cNvSpPr>
              <p:nvPr/>
            </p:nvSpPr>
            <p:spPr bwMode="auto">
              <a:xfrm>
                <a:off x="1822" y="282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49" name="Freeform 1597"/>
              <p:cNvSpPr>
                <a:spLocks/>
              </p:cNvSpPr>
              <p:nvPr/>
            </p:nvSpPr>
            <p:spPr bwMode="auto">
              <a:xfrm>
                <a:off x="1816" y="2823"/>
                <a:ext cx="1" cy="2"/>
              </a:xfrm>
              <a:custGeom>
                <a:avLst/>
                <a:gdLst>
                  <a:gd name="T0" fmla="*/ 0 w 1"/>
                  <a:gd name="T1" fmla="*/ 0 h 2"/>
                  <a:gd name="T2" fmla="*/ 0 w 1"/>
                  <a:gd name="T3" fmla="*/ 0 h 2"/>
                  <a:gd name="T4" fmla="*/ 1 w 1"/>
                  <a:gd name="T5" fmla="*/ 1 h 2"/>
                  <a:gd name="T6" fmla="*/ 1 w 1"/>
                  <a:gd name="T7" fmla="*/ 2 h 2"/>
                  <a:gd name="T8" fmla="*/ 1 w 1"/>
                  <a:gd name="T9" fmla="*/ 1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cubicBezTo>
                      <a:pt x="0" y="0"/>
                      <a:pt x="0" y="0"/>
                      <a:pt x="0" y="0"/>
                    </a:cubicBezTo>
                    <a:cubicBezTo>
                      <a:pt x="0" y="0"/>
                      <a:pt x="0" y="0"/>
                      <a:pt x="1" y="1"/>
                    </a:cubicBezTo>
                    <a:cubicBezTo>
                      <a:pt x="1" y="1"/>
                      <a:pt x="1" y="1"/>
                      <a:pt x="1" y="2"/>
                    </a:cubicBezTo>
                    <a:cubicBezTo>
                      <a:pt x="1" y="1"/>
                      <a:pt x="1" y="1"/>
                      <a:pt x="1"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50" name="Freeform 1598"/>
              <p:cNvSpPr>
                <a:spLocks/>
              </p:cNvSpPr>
              <p:nvPr/>
            </p:nvSpPr>
            <p:spPr bwMode="auto">
              <a:xfrm>
                <a:off x="1821" y="2828"/>
                <a:ext cx="1"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0"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51" name="Freeform 1599"/>
              <p:cNvSpPr>
                <a:spLocks/>
              </p:cNvSpPr>
              <p:nvPr/>
            </p:nvSpPr>
            <p:spPr bwMode="auto">
              <a:xfrm>
                <a:off x="1833" y="2883"/>
                <a:ext cx="0" cy="2"/>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52" name="Freeform 1600"/>
              <p:cNvSpPr>
                <a:spLocks/>
              </p:cNvSpPr>
              <p:nvPr/>
            </p:nvSpPr>
            <p:spPr bwMode="auto">
              <a:xfrm>
                <a:off x="1834" y="2887"/>
                <a:ext cx="2" cy="3"/>
              </a:xfrm>
              <a:custGeom>
                <a:avLst/>
                <a:gdLst>
                  <a:gd name="T0" fmla="*/ 0 w 2"/>
                  <a:gd name="T1" fmla="*/ 0 h 3"/>
                  <a:gd name="T2" fmla="*/ 2 w 2"/>
                  <a:gd name="T3" fmla="*/ 3 h 3"/>
                  <a:gd name="T4" fmla="*/ 2 w 2"/>
                  <a:gd name="T5" fmla="*/ 3 h 3"/>
                  <a:gd name="T6" fmla="*/ 0 w 2"/>
                  <a:gd name="T7" fmla="*/ 0 h 3"/>
                </a:gdLst>
                <a:ahLst/>
                <a:cxnLst>
                  <a:cxn ang="0">
                    <a:pos x="T0" y="T1"/>
                  </a:cxn>
                  <a:cxn ang="0">
                    <a:pos x="T2" y="T3"/>
                  </a:cxn>
                  <a:cxn ang="0">
                    <a:pos x="T4" y="T5"/>
                  </a:cxn>
                  <a:cxn ang="0">
                    <a:pos x="T6" y="T7"/>
                  </a:cxn>
                </a:cxnLst>
                <a:rect l="0" t="0" r="r" b="b"/>
                <a:pathLst>
                  <a:path w="2" h="3">
                    <a:moveTo>
                      <a:pt x="0" y="0"/>
                    </a:moveTo>
                    <a:cubicBezTo>
                      <a:pt x="1" y="2"/>
                      <a:pt x="1" y="3"/>
                      <a:pt x="2" y="3"/>
                    </a:cubicBezTo>
                    <a:cubicBezTo>
                      <a:pt x="2" y="3"/>
                      <a:pt x="2" y="3"/>
                      <a:pt x="2" y="3"/>
                    </a:cubicBezTo>
                    <a:cubicBezTo>
                      <a:pt x="1" y="3"/>
                      <a:pt x="1" y="2"/>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53" name="Freeform 1601"/>
              <p:cNvSpPr>
                <a:spLocks/>
              </p:cNvSpPr>
              <p:nvPr/>
            </p:nvSpPr>
            <p:spPr bwMode="auto">
              <a:xfrm>
                <a:off x="1833" y="2885"/>
                <a:ext cx="1" cy="2"/>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2"/>
                      <a:pt x="1" y="1"/>
                      <a:pt x="0" y="0"/>
                    </a:cubicBezTo>
                    <a:cubicBezTo>
                      <a:pt x="1" y="1"/>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54" name="Freeform 1602"/>
              <p:cNvSpPr>
                <a:spLocks/>
              </p:cNvSpPr>
              <p:nvPr/>
            </p:nvSpPr>
            <p:spPr bwMode="auto">
              <a:xfrm>
                <a:off x="1823" y="2828"/>
                <a:ext cx="2" cy="1"/>
              </a:xfrm>
              <a:custGeom>
                <a:avLst/>
                <a:gdLst>
                  <a:gd name="T0" fmla="*/ 0 w 2"/>
                  <a:gd name="T1" fmla="*/ 0 h 1"/>
                  <a:gd name="T2" fmla="*/ 2 w 2"/>
                  <a:gd name="T3" fmla="*/ 1 h 1"/>
                  <a:gd name="T4" fmla="*/ 0 w 2"/>
                  <a:gd name="T5" fmla="*/ 0 h 1"/>
                </a:gdLst>
                <a:ahLst/>
                <a:cxnLst>
                  <a:cxn ang="0">
                    <a:pos x="T0" y="T1"/>
                  </a:cxn>
                  <a:cxn ang="0">
                    <a:pos x="T2" y="T3"/>
                  </a:cxn>
                  <a:cxn ang="0">
                    <a:pos x="T4" y="T5"/>
                  </a:cxn>
                </a:cxnLst>
                <a:rect l="0" t="0" r="r" b="b"/>
                <a:pathLst>
                  <a:path w="2" h="1">
                    <a:moveTo>
                      <a:pt x="0" y="0"/>
                    </a:moveTo>
                    <a:cubicBezTo>
                      <a:pt x="0" y="1"/>
                      <a:pt x="1" y="1"/>
                      <a:pt x="2" y="1"/>
                    </a:cubicBezTo>
                    <a:cubicBezTo>
                      <a:pt x="1"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55" name="Freeform 1603"/>
              <p:cNvSpPr>
                <a:spLocks/>
              </p:cNvSpPr>
              <p:nvPr/>
            </p:nvSpPr>
            <p:spPr bwMode="auto">
              <a:xfrm>
                <a:off x="1836" y="289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56" name="Freeform 1604"/>
              <p:cNvSpPr>
                <a:spLocks/>
              </p:cNvSpPr>
              <p:nvPr/>
            </p:nvSpPr>
            <p:spPr bwMode="auto">
              <a:xfrm>
                <a:off x="1822" y="2828"/>
                <a:ext cx="1"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0"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57" name="Freeform 1605"/>
              <p:cNvSpPr>
                <a:spLocks/>
              </p:cNvSpPr>
              <p:nvPr/>
            </p:nvSpPr>
            <p:spPr bwMode="auto">
              <a:xfrm>
                <a:off x="1820" y="2828"/>
                <a:ext cx="1"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1"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58" name="Freeform 1606"/>
              <p:cNvSpPr>
                <a:spLocks/>
              </p:cNvSpPr>
              <p:nvPr/>
            </p:nvSpPr>
            <p:spPr bwMode="auto">
              <a:xfrm>
                <a:off x="1832" y="273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59" name="Freeform 1607"/>
              <p:cNvSpPr>
                <a:spLocks/>
              </p:cNvSpPr>
              <p:nvPr/>
            </p:nvSpPr>
            <p:spPr bwMode="auto">
              <a:xfrm>
                <a:off x="1832" y="273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60" name="Freeform 1608"/>
              <p:cNvSpPr>
                <a:spLocks/>
              </p:cNvSpPr>
              <p:nvPr/>
            </p:nvSpPr>
            <p:spPr bwMode="auto">
              <a:xfrm>
                <a:off x="1816" y="2821"/>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61" name="Freeform 1609"/>
              <p:cNvSpPr>
                <a:spLocks/>
              </p:cNvSpPr>
              <p:nvPr/>
            </p:nvSpPr>
            <p:spPr bwMode="auto">
              <a:xfrm>
                <a:off x="1932" y="2617"/>
                <a:ext cx="112" cy="113"/>
              </a:xfrm>
              <a:custGeom>
                <a:avLst/>
                <a:gdLst>
                  <a:gd name="T0" fmla="*/ 108 w 117"/>
                  <a:gd name="T1" fmla="*/ 26 h 118"/>
                  <a:gd name="T2" fmla="*/ 109 w 117"/>
                  <a:gd name="T3" fmla="*/ 24 h 118"/>
                  <a:gd name="T4" fmla="*/ 109 w 117"/>
                  <a:gd name="T5" fmla="*/ 24 h 118"/>
                  <a:gd name="T6" fmla="*/ 103 w 117"/>
                  <a:gd name="T7" fmla="*/ 8 h 118"/>
                  <a:gd name="T8" fmla="*/ 98 w 117"/>
                  <a:gd name="T9" fmla="*/ 8 h 118"/>
                  <a:gd name="T10" fmla="*/ 91 w 117"/>
                  <a:gd name="T11" fmla="*/ 7 h 118"/>
                  <a:gd name="T12" fmla="*/ 75 w 117"/>
                  <a:gd name="T13" fmla="*/ 4 h 118"/>
                  <a:gd name="T14" fmla="*/ 70 w 117"/>
                  <a:gd name="T15" fmla="*/ 3 h 118"/>
                  <a:gd name="T16" fmla="*/ 54 w 117"/>
                  <a:gd name="T17" fmla="*/ 7 h 118"/>
                  <a:gd name="T18" fmla="*/ 39 w 117"/>
                  <a:gd name="T19" fmla="*/ 9 h 118"/>
                  <a:gd name="T20" fmla="*/ 37 w 117"/>
                  <a:gd name="T21" fmla="*/ 8 h 118"/>
                  <a:gd name="T22" fmla="*/ 19 w 117"/>
                  <a:gd name="T23" fmla="*/ 3 h 118"/>
                  <a:gd name="T24" fmla="*/ 3 w 117"/>
                  <a:gd name="T25" fmla="*/ 0 h 118"/>
                  <a:gd name="T26" fmla="*/ 3 w 117"/>
                  <a:gd name="T27" fmla="*/ 0 h 118"/>
                  <a:gd name="T28" fmla="*/ 3 w 117"/>
                  <a:gd name="T29" fmla="*/ 8 h 118"/>
                  <a:gd name="T30" fmla="*/ 1 w 117"/>
                  <a:gd name="T31" fmla="*/ 15 h 118"/>
                  <a:gd name="T32" fmla="*/ 1 w 117"/>
                  <a:gd name="T33" fmla="*/ 23 h 118"/>
                  <a:gd name="T34" fmla="*/ 2 w 117"/>
                  <a:gd name="T35" fmla="*/ 31 h 118"/>
                  <a:gd name="T36" fmla="*/ 2 w 117"/>
                  <a:gd name="T37" fmla="*/ 116 h 118"/>
                  <a:gd name="T38" fmla="*/ 68 w 117"/>
                  <a:gd name="T39" fmla="*/ 116 h 118"/>
                  <a:gd name="T40" fmla="*/ 71 w 117"/>
                  <a:gd name="T41" fmla="*/ 113 h 118"/>
                  <a:gd name="T42" fmla="*/ 73 w 117"/>
                  <a:gd name="T43" fmla="*/ 113 h 118"/>
                  <a:gd name="T44" fmla="*/ 79 w 117"/>
                  <a:gd name="T45" fmla="*/ 115 h 118"/>
                  <a:gd name="T46" fmla="*/ 93 w 117"/>
                  <a:gd name="T47" fmla="*/ 115 h 118"/>
                  <a:gd name="T48" fmla="*/ 94 w 117"/>
                  <a:gd name="T49" fmla="*/ 116 h 118"/>
                  <a:gd name="T50" fmla="*/ 98 w 117"/>
                  <a:gd name="T51" fmla="*/ 118 h 118"/>
                  <a:gd name="T52" fmla="*/ 99 w 117"/>
                  <a:gd name="T53" fmla="*/ 117 h 118"/>
                  <a:gd name="T54" fmla="*/ 105 w 117"/>
                  <a:gd name="T55" fmla="*/ 113 h 118"/>
                  <a:gd name="T56" fmla="*/ 108 w 117"/>
                  <a:gd name="T57" fmla="*/ 110 h 118"/>
                  <a:gd name="T58" fmla="*/ 112 w 117"/>
                  <a:gd name="T59" fmla="*/ 105 h 118"/>
                  <a:gd name="T60" fmla="*/ 114 w 117"/>
                  <a:gd name="T61" fmla="*/ 105 h 118"/>
                  <a:gd name="T62" fmla="*/ 116 w 117"/>
                  <a:gd name="T63" fmla="*/ 102 h 118"/>
                  <a:gd name="T64" fmla="*/ 117 w 117"/>
                  <a:gd name="T65" fmla="*/ 102 h 118"/>
                  <a:gd name="T66" fmla="*/ 117 w 117"/>
                  <a:gd name="T67" fmla="*/ 98 h 118"/>
                  <a:gd name="T68" fmla="*/ 115 w 117"/>
                  <a:gd name="T69" fmla="*/ 93 h 118"/>
                  <a:gd name="T70" fmla="*/ 112 w 117"/>
                  <a:gd name="T71" fmla="*/ 86 h 118"/>
                  <a:gd name="T72" fmla="*/ 105 w 117"/>
                  <a:gd name="T73" fmla="*/ 74 h 118"/>
                  <a:gd name="T74" fmla="*/ 100 w 117"/>
                  <a:gd name="T75" fmla="*/ 63 h 118"/>
                  <a:gd name="T76" fmla="*/ 97 w 117"/>
                  <a:gd name="T77" fmla="*/ 58 h 118"/>
                  <a:gd name="T78" fmla="*/ 94 w 117"/>
                  <a:gd name="T79" fmla="*/ 51 h 118"/>
                  <a:gd name="T80" fmla="*/ 92 w 117"/>
                  <a:gd name="T81" fmla="*/ 45 h 118"/>
                  <a:gd name="T82" fmla="*/ 87 w 117"/>
                  <a:gd name="T83" fmla="*/ 40 h 118"/>
                  <a:gd name="T84" fmla="*/ 81 w 117"/>
                  <a:gd name="T85" fmla="*/ 18 h 118"/>
                  <a:gd name="T86" fmla="*/ 83 w 117"/>
                  <a:gd name="T87" fmla="*/ 16 h 118"/>
                  <a:gd name="T88" fmla="*/ 84 w 117"/>
                  <a:gd name="T89" fmla="*/ 16 h 118"/>
                  <a:gd name="T90" fmla="*/ 91 w 117"/>
                  <a:gd name="T91" fmla="*/ 28 h 118"/>
                  <a:gd name="T92" fmla="*/ 93 w 117"/>
                  <a:gd name="T93" fmla="*/ 31 h 118"/>
                  <a:gd name="T94" fmla="*/ 102 w 117"/>
                  <a:gd name="T95" fmla="*/ 45 h 118"/>
                  <a:gd name="T96" fmla="*/ 105 w 117"/>
                  <a:gd name="T97" fmla="*/ 35 h 118"/>
                  <a:gd name="T98" fmla="*/ 108 w 117"/>
                  <a:gd name="T99" fmla="*/ 29 h 118"/>
                  <a:gd name="T100" fmla="*/ 108 w 117"/>
                  <a:gd name="T101" fmla="*/ 28 h 118"/>
                  <a:gd name="T102" fmla="*/ 108 w 117"/>
                  <a:gd name="T103" fmla="*/ 26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7" h="118">
                    <a:moveTo>
                      <a:pt x="108" y="26"/>
                    </a:moveTo>
                    <a:cubicBezTo>
                      <a:pt x="109" y="24"/>
                      <a:pt x="109" y="24"/>
                      <a:pt x="109" y="24"/>
                    </a:cubicBezTo>
                    <a:cubicBezTo>
                      <a:pt x="109" y="24"/>
                      <a:pt x="109" y="24"/>
                      <a:pt x="109" y="24"/>
                    </a:cubicBezTo>
                    <a:cubicBezTo>
                      <a:pt x="103" y="8"/>
                      <a:pt x="103" y="8"/>
                      <a:pt x="103" y="8"/>
                    </a:cubicBezTo>
                    <a:cubicBezTo>
                      <a:pt x="102" y="8"/>
                      <a:pt x="100" y="8"/>
                      <a:pt x="98" y="8"/>
                    </a:cubicBezTo>
                    <a:cubicBezTo>
                      <a:pt x="96" y="7"/>
                      <a:pt x="93" y="7"/>
                      <a:pt x="91" y="7"/>
                    </a:cubicBezTo>
                    <a:cubicBezTo>
                      <a:pt x="85" y="9"/>
                      <a:pt x="81" y="7"/>
                      <a:pt x="75" y="4"/>
                    </a:cubicBezTo>
                    <a:cubicBezTo>
                      <a:pt x="74" y="4"/>
                      <a:pt x="73" y="3"/>
                      <a:pt x="70" y="3"/>
                    </a:cubicBezTo>
                    <a:cubicBezTo>
                      <a:pt x="63" y="3"/>
                      <a:pt x="55" y="6"/>
                      <a:pt x="54" y="7"/>
                    </a:cubicBezTo>
                    <a:cubicBezTo>
                      <a:pt x="52" y="11"/>
                      <a:pt x="45" y="12"/>
                      <a:pt x="39" y="9"/>
                    </a:cubicBezTo>
                    <a:cubicBezTo>
                      <a:pt x="37" y="8"/>
                      <a:pt x="37" y="8"/>
                      <a:pt x="37" y="8"/>
                    </a:cubicBezTo>
                    <a:cubicBezTo>
                      <a:pt x="33" y="7"/>
                      <a:pt x="27" y="4"/>
                      <a:pt x="19" y="3"/>
                    </a:cubicBezTo>
                    <a:cubicBezTo>
                      <a:pt x="10" y="3"/>
                      <a:pt x="5" y="2"/>
                      <a:pt x="3" y="0"/>
                    </a:cubicBezTo>
                    <a:cubicBezTo>
                      <a:pt x="3" y="0"/>
                      <a:pt x="3" y="0"/>
                      <a:pt x="3" y="0"/>
                    </a:cubicBezTo>
                    <a:cubicBezTo>
                      <a:pt x="2" y="4"/>
                      <a:pt x="2" y="6"/>
                      <a:pt x="3" y="8"/>
                    </a:cubicBezTo>
                    <a:cubicBezTo>
                      <a:pt x="3" y="10"/>
                      <a:pt x="4" y="13"/>
                      <a:pt x="1" y="15"/>
                    </a:cubicBezTo>
                    <a:cubicBezTo>
                      <a:pt x="0" y="17"/>
                      <a:pt x="0" y="19"/>
                      <a:pt x="1" y="23"/>
                    </a:cubicBezTo>
                    <a:cubicBezTo>
                      <a:pt x="1" y="25"/>
                      <a:pt x="2" y="28"/>
                      <a:pt x="2" y="31"/>
                    </a:cubicBezTo>
                    <a:cubicBezTo>
                      <a:pt x="2" y="116"/>
                      <a:pt x="2" y="116"/>
                      <a:pt x="2" y="116"/>
                    </a:cubicBezTo>
                    <a:cubicBezTo>
                      <a:pt x="68" y="116"/>
                      <a:pt x="68" y="116"/>
                      <a:pt x="68" y="116"/>
                    </a:cubicBezTo>
                    <a:cubicBezTo>
                      <a:pt x="71" y="113"/>
                      <a:pt x="71" y="113"/>
                      <a:pt x="71" y="113"/>
                    </a:cubicBezTo>
                    <a:cubicBezTo>
                      <a:pt x="72" y="113"/>
                      <a:pt x="73" y="113"/>
                      <a:pt x="73" y="113"/>
                    </a:cubicBezTo>
                    <a:cubicBezTo>
                      <a:pt x="76" y="113"/>
                      <a:pt x="77" y="114"/>
                      <a:pt x="79" y="115"/>
                    </a:cubicBezTo>
                    <a:cubicBezTo>
                      <a:pt x="93" y="115"/>
                      <a:pt x="93" y="115"/>
                      <a:pt x="93" y="115"/>
                    </a:cubicBezTo>
                    <a:cubicBezTo>
                      <a:pt x="94" y="116"/>
                      <a:pt x="94" y="116"/>
                      <a:pt x="94" y="116"/>
                    </a:cubicBezTo>
                    <a:cubicBezTo>
                      <a:pt x="95" y="116"/>
                      <a:pt x="96" y="118"/>
                      <a:pt x="98" y="118"/>
                    </a:cubicBezTo>
                    <a:cubicBezTo>
                      <a:pt x="99" y="118"/>
                      <a:pt x="99" y="118"/>
                      <a:pt x="99" y="117"/>
                    </a:cubicBezTo>
                    <a:cubicBezTo>
                      <a:pt x="100" y="116"/>
                      <a:pt x="101" y="113"/>
                      <a:pt x="105" y="113"/>
                    </a:cubicBezTo>
                    <a:cubicBezTo>
                      <a:pt x="106" y="113"/>
                      <a:pt x="107" y="112"/>
                      <a:pt x="108" y="110"/>
                    </a:cubicBezTo>
                    <a:cubicBezTo>
                      <a:pt x="109" y="108"/>
                      <a:pt x="110" y="105"/>
                      <a:pt x="112" y="105"/>
                    </a:cubicBezTo>
                    <a:cubicBezTo>
                      <a:pt x="114" y="105"/>
                      <a:pt x="114" y="105"/>
                      <a:pt x="114" y="105"/>
                    </a:cubicBezTo>
                    <a:cubicBezTo>
                      <a:pt x="115" y="105"/>
                      <a:pt x="115" y="104"/>
                      <a:pt x="116" y="102"/>
                    </a:cubicBezTo>
                    <a:cubicBezTo>
                      <a:pt x="117" y="102"/>
                      <a:pt x="117" y="102"/>
                      <a:pt x="117" y="102"/>
                    </a:cubicBezTo>
                    <a:cubicBezTo>
                      <a:pt x="117" y="100"/>
                      <a:pt x="117" y="99"/>
                      <a:pt x="117" y="98"/>
                    </a:cubicBezTo>
                    <a:cubicBezTo>
                      <a:pt x="117" y="95"/>
                      <a:pt x="117" y="95"/>
                      <a:pt x="115" y="93"/>
                    </a:cubicBezTo>
                    <a:cubicBezTo>
                      <a:pt x="114" y="92"/>
                      <a:pt x="113" y="90"/>
                      <a:pt x="112" y="86"/>
                    </a:cubicBezTo>
                    <a:cubicBezTo>
                      <a:pt x="111" y="83"/>
                      <a:pt x="108" y="78"/>
                      <a:pt x="105" y="74"/>
                    </a:cubicBezTo>
                    <a:cubicBezTo>
                      <a:pt x="102" y="68"/>
                      <a:pt x="100" y="65"/>
                      <a:pt x="100" y="63"/>
                    </a:cubicBezTo>
                    <a:cubicBezTo>
                      <a:pt x="99" y="61"/>
                      <a:pt x="98" y="60"/>
                      <a:pt x="97" y="58"/>
                    </a:cubicBezTo>
                    <a:cubicBezTo>
                      <a:pt x="96" y="56"/>
                      <a:pt x="94" y="54"/>
                      <a:pt x="94" y="51"/>
                    </a:cubicBezTo>
                    <a:cubicBezTo>
                      <a:pt x="94" y="49"/>
                      <a:pt x="94" y="48"/>
                      <a:pt x="92" y="45"/>
                    </a:cubicBezTo>
                    <a:cubicBezTo>
                      <a:pt x="90" y="44"/>
                      <a:pt x="89" y="42"/>
                      <a:pt x="87" y="40"/>
                    </a:cubicBezTo>
                    <a:cubicBezTo>
                      <a:pt x="82" y="32"/>
                      <a:pt x="80" y="21"/>
                      <a:pt x="81" y="18"/>
                    </a:cubicBezTo>
                    <a:cubicBezTo>
                      <a:pt x="82" y="16"/>
                      <a:pt x="82" y="16"/>
                      <a:pt x="83" y="16"/>
                    </a:cubicBezTo>
                    <a:cubicBezTo>
                      <a:pt x="84" y="16"/>
                      <a:pt x="84" y="16"/>
                      <a:pt x="84" y="16"/>
                    </a:cubicBezTo>
                    <a:cubicBezTo>
                      <a:pt x="86" y="16"/>
                      <a:pt x="87" y="18"/>
                      <a:pt x="91" y="28"/>
                    </a:cubicBezTo>
                    <a:cubicBezTo>
                      <a:pt x="92" y="30"/>
                      <a:pt x="92" y="31"/>
                      <a:pt x="93" y="31"/>
                    </a:cubicBezTo>
                    <a:cubicBezTo>
                      <a:pt x="96" y="39"/>
                      <a:pt x="101" y="45"/>
                      <a:pt x="102" y="45"/>
                    </a:cubicBezTo>
                    <a:cubicBezTo>
                      <a:pt x="103" y="44"/>
                      <a:pt x="105" y="38"/>
                      <a:pt x="105" y="35"/>
                    </a:cubicBezTo>
                    <a:cubicBezTo>
                      <a:pt x="106" y="32"/>
                      <a:pt x="107" y="30"/>
                      <a:pt x="108" y="29"/>
                    </a:cubicBezTo>
                    <a:cubicBezTo>
                      <a:pt x="108" y="28"/>
                      <a:pt x="108" y="28"/>
                      <a:pt x="108" y="28"/>
                    </a:cubicBezTo>
                    <a:cubicBezTo>
                      <a:pt x="108" y="26"/>
                      <a:pt x="108" y="26"/>
                      <a:pt x="108"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62" name="Rectangle 1610"/>
              <p:cNvSpPr>
                <a:spLocks noChangeArrowheads="1"/>
              </p:cNvSpPr>
              <p:nvPr/>
            </p:nvSpPr>
            <p:spPr bwMode="auto">
              <a:xfrm>
                <a:off x="1935" y="2617"/>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63" name="Freeform 1611"/>
              <p:cNvSpPr>
                <a:spLocks/>
              </p:cNvSpPr>
              <p:nvPr/>
            </p:nvSpPr>
            <p:spPr bwMode="auto">
              <a:xfrm>
                <a:off x="1766" y="2950"/>
                <a:ext cx="56" cy="63"/>
              </a:xfrm>
              <a:custGeom>
                <a:avLst/>
                <a:gdLst>
                  <a:gd name="T0" fmla="*/ 29 w 58"/>
                  <a:gd name="T1" fmla="*/ 0 h 66"/>
                  <a:gd name="T2" fmla="*/ 29 w 58"/>
                  <a:gd name="T3" fmla="*/ 3 h 66"/>
                  <a:gd name="T4" fmla="*/ 29 w 58"/>
                  <a:gd name="T5" fmla="*/ 5 h 66"/>
                  <a:gd name="T6" fmla="*/ 29 w 58"/>
                  <a:gd name="T7" fmla="*/ 8 h 66"/>
                  <a:gd name="T8" fmla="*/ 29 w 58"/>
                  <a:gd name="T9" fmla="*/ 10 h 66"/>
                  <a:gd name="T10" fmla="*/ 29 w 58"/>
                  <a:gd name="T11" fmla="*/ 11 h 66"/>
                  <a:gd name="T12" fmla="*/ 29 w 58"/>
                  <a:gd name="T13" fmla="*/ 13 h 66"/>
                  <a:gd name="T14" fmla="*/ 29 w 58"/>
                  <a:gd name="T15" fmla="*/ 13 h 66"/>
                  <a:gd name="T16" fmla="*/ 29 w 58"/>
                  <a:gd name="T17" fmla="*/ 15 h 66"/>
                  <a:gd name="T18" fmla="*/ 12 w 58"/>
                  <a:gd name="T19" fmla="*/ 16 h 66"/>
                  <a:gd name="T20" fmla="*/ 11 w 58"/>
                  <a:gd name="T21" fmla="*/ 16 h 66"/>
                  <a:gd name="T22" fmla="*/ 10 w 58"/>
                  <a:gd name="T23" fmla="*/ 16 h 66"/>
                  <a:gd name="T24" fmla="*/ 9 w 58"/>
                  <a:gd name="T25" fmla="*/ 16 h 66"/>
                  <a:gd name="T26" fmla="*/ 7 w 58"/>
                  <a:gd name="T27" fmla="*/ 17 h 66"/>
                  <a:gd name="T28" fmla="*/ 7 w 58"/>
                  <a:gd name="T29" fmla="*/ 19 h 66"/>
                  <a:gd name="T30" fmla="*/ 11 w 58"/>
                  <a:gd name="T31" fmla="*/ 24 h 66"/>
                  <a:gd name="T32" fmla="*/ 5 w 58"/>
                  <a:gd name="T33" fmla="*/ 28 h 66"/>
                  <a:gd name="T34" fmla="*/ 2 w 58"/>
                  <a:gd name="T35" fmla="*/ 39 h 66"/>
                  <a:gd name="T36" fmla="*/ 13 w 58"/>
                  <a:gd name="T37" fmla="*/ 54 h 66"/>
                  <a:gd name="T38" fmla="*/ 23 w 58"/>
                  <a:gd name="T39" fmla="*/ 66 h 66"/>
                  <a:gd name="T40" fmla="*/ 23 w 58"/>
                  <a:gd name="T41" fmla="*/ 66 h 66"/>
                  <a:gd name="T42" fmla="*/ 25 w 58"/>
                  <a:gd name="T43" fmla="*/ 65 h 66"/>
                  <a:gd name="T44" fmla="*/ 26 w 58"/>
                  <a:gd name="T45" fmla="*/ 64 h 66"/>
                  <a:gd name="T46" fmla="*/ 30 w 58"/>
                  <a:gd name="T47" fmla="*/ 64 h 66"/>
                  <a:gd name="T48" fmla="*/ 28 w 58"/>
                  <a:gd name="T49" fmla="*/ 57 h 66"/>
                  <a:gd name="T50" fmla="*/ 34 w 58"/>
                  <a:gd name="T51" fmla="*/ 50 h 66"/>
                  <a:gd name="T52" fmla="*/ 37 w 58"/>
                  <a:gd name="T53" fmla="*/ 48 h 66"/>
                  <a:gd name="T54" fmla="*/ 46 w 58"/>
                  <a:gd name="T55" fmla="*/ 48 h 66"/>
                  <a:gd name="T56" fmla="*/ 52 w 58"/>
                  <a:gd name="T57" fmla="*/ 51 h 66"/>
                  <a:gd name="T58" fmla="*/ 58 w 58"/>
                  <a:gd name="T59" fmla="*/ 41 h 66"/>
                  <a:gd name="T60" fmla="*/ 56 w 58"/>
                  <a:gd name="T61" fmla="*/ 31 h 66"/>
                  <a:gd name="T62" fmla="*/ 54 w 58"/>
                  <a:gd name="T63" fmla="*/ 18 h 66"/>
                  <a:gd name="T64" fmla="*/ 55 w 58"/>
                  <a:gd name="T65" fmla="*/ 12 h 66"/>
                  <a:gd name="T66" fmla="*/ 46 w 58"/>
                  <a:gd name="T67" fmla="*/ 13 h 66"/>
                  <a:gd name="T68" fmla="*/ 45 w 58"/>
                  <a:gd name="T69" fmla="*/ 13 h 66"/>
                  <a:gd name="T70" fmla="*/ 44 w 58"/>
                  <a:gd name="T71" fmla="*/ 13 h 66"/>
                  <a:gd name="T72" fmla="*/ 43 w 58"/>
                  <a:gd name="T73" fmla="*/ 12 h 66"/>
                  <a:gd name="T74" fmla="*/ 43 w 58"/>
                  <a:gd name="T75" fmla="*/ 11 h 66"/>
                  <a:gd name="T76" fmla="*/ 43 w 58"/>
                  <a:gd name="T77" fmla="*/ 9 h 66"/>
                  <a:gd name="T78" fmla="*/ 43 w 58"/>
                  <a:gd name="T79" fmla="*/ 7 h 66"/>
                  <a:gd name="T80" fmla="*/ 44 w 58"/>
                  <a:gd name="T81" fmla="*/ 4 h 66"/>
                  <a:gd name="T82" fmla="*/ 44 w 58"/>
                  <a:gd name="T83" fmla="*/ 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8" h="66">
                    <a:moveTo>
                      <a:pt x="30" y="0"/>
                    </a:moveTo>
                    <a:cubicBezTo>
                      <a:pt x="29" y="0"/>
                      <a:pt x="29" y="0"/>
                      <a:pt x="29" y="0"/>
                    </a:cubicBezTo>
                    <a:cubicBezTo>
                      <a:pt x="29" y="1"/>
                      <a:pt x="29" y="1"/>
                      <a:pt x="29" y="1"/>
                    </a:cubicBezTo>
                    <a:cubicBezTo>
                      <a:pt x="29" y="2"/>
                      <a:pt x="29" y="2"/>
                      <a:pt x="29" y="3"/>
                    </a:cubicBezTo>
                    <a:cubicBezTo>
                      <a:pt x="29" y="3"/>
                      <a:pt x="29" y="4"/>
                      <a:pt x="29" y="4"/>
                    </a:cubicBezTo>
                    <a:cubicBezTo>
                      <a:pt x="29" y="4"/>
                      <a:pt x="29" y="5"/>
                      <a:pt x="29" y="5"/>
                    </a:cubicBezTo>
                    <a:cubicBezTo>
                      <a:pt x="29" y="6"/>
                      <a:pt x="29" y="6"/>
                      <a:pt x="29" y="7"/>
                    </a:cubicBezTo>
                    <a:cubicBezTo>
                      <a:pt x="29" y="7"/>
                      <a:pt x="29" y="7"/>
                      <a:pt x="29" y="8"/>
                    </a:cubicBezTo>
                    <a:cubicBezTo>
                      <a:pt x="29" y="8"/>
                      <a:pt x="29" y="8"/>
                      <a:pt x="29" y="9"/>
                    </a:cubicBezTo>
                    <a:cubicBezTo>
                      <a:pt x="29" y="9"/>
                      <a:pt x="29" y="9"/>
                      <a:pt x="29" y="10"/>
                    </a:cubicBezTo>
                    <a:cubicBezTo>
                      <a:pt x="29" y="10"/>
                      <a:pt x="29" y="10"/>
                      <a:pt x="29" y="11"/>
                    </a:cubicBezTo>
                    <a:cubicBezTo>
                      <a:pt x="29" y="11"/>
                      <a:pt x="29" y="11"/>
                      <a:pt x="29" y="11"/>
                    </a:cubicBezTo>
                    <a:cubicBezTo>
                      <a:pt x="29" y="12"/>
                      <a:pt x="29" y="12"/>
                      <a:pt x="29" y="12"/>
                    </a:cubicBezTo>
                    <a:cubicBezTo>
                      <a:pt x="29" y="12"/>
                      <a:pt x="29" y="12"/>
                      <a:pt x="29" y="13"/>
                    </a:cubicBezTo>
                    <a:cubicBezTo>
                      <a:pt x="29" y="13"/>
                      <a:pt x="29" y="13"/>
                      <a:pt x="29" y="13"/>
                    </a:cubicBezTo>
                    <a:cubicBezTo>
                      <a:pt x="29" y="13"/>
                      <a:pt x="29" y="13"/>
                      <a:pt x="29" y="13"/>
                    </a:cubicBezTo>
                    <a:cubicBezTo>
                      <a:pt x="29" y="14"/>
                      <a:pt x="29" y="14"/>
                      <a:pt x="29" y="14"/>
                    </a:cubicBezTo>
                    <a:cubicBezTo>
                      <a:pt x="29" y="15"/>
                      <a:pt x="29" y="15"/>
                      <a:pt x="29" y="15"/>
                    </a:cubicBezTo>
                    <a:cubicBezTo>
                      <a:pt x="27" y="15"/>
                      <a:pt x="27" y="15"/>
                      <a:pt x="27" y="15"/>
                    </a:cubicBezTo>
                    <a:cubicBezTo>
                      <a:pt x="26" y="16"/>
                      <a:pt x="14" y="16"/>
                      <a:pt x="12" y="16"/>
                    </a:cubicBezTo>
                    <a:cubicBezTo>
                      <a:pt x="11" y="16"/>
                      <a:pt x="11" y="16"/>
                      <a:pt x="11" y="16"/>
                    </a:cubicBezTo>
                    <a:cubicBezTo>
                      <a:pt x="11" y="16"/>
                      <a:pt x="11" y="16"/>
                      <a:pt x="11" y="16"/>
                    </a:cubicBezTo>
                    <a:cubicBezTo>
                      <a:pt x="11" y="16"/>
                      <a:pt x="11" y="16"/>
                      <a:pt x="11" y="16"/>
                    </a:cubicBezTo>
                    <a:cubicBezTo>
                      <a:pt x="11" y="16"/>
                      <a:pt x="11" y="16"/>
                      <a:pt x="10" y="16"/>
                    </a:cubicBezTo>
                    <a:cubicBezTo>
                      <a:pt x="10" y="16"/>
                      <a:pt x="10" y="16"/>
                      <a:pt x="10" y="16"/>
                    </a:cubicBezTo>
                    <a:cubicBezTo>
                      <a:pt x="10" y="16"/>
                      <a:pt x="9" y="16"/>
                      <a:pt x="9" y="16"/>
                    </a:cubicBezTo>
                    <a:cubicBezTo>
                      <a:pt x="9" y="17"/>
                      <a:pt x="8" y="17"/>
                      <a:pt x="8" y="17"/>
                    </a:cubicBezTo>
                    <a:cubicBezTo>
                      <a:pt x="8" y="17"/>
                      <a:pt x="8" y="17"/>
                      <a:pt x="7" y="17"/>
                    </a:cubicBezTo>
                    <a:cubicBezTo>
                      <a:pt x="7" y="17"/>
                      <a:pt x="7" y="18"/>
                      <a:pt x="7" y="18"/>
                    </a:cubicBezTo>
                    <a:cubicBezTo>
                      <a:pt x="7" y="18"/>
                      <a:pt x="7" y="18"/>
                      <a:pt x="7" y="19"/>
                    </a:cubicBezTo>
                    <a:cubicBezTo>
                      <a:pt x="9" y="20"/>
                      <a:pt x="10" y="21"/>
                      <a:pt x="11" y="22"/>
                    </a:cubicBezTo>
                    <a:cubicBezTo>
                      <a:pt x="11" y="23"/>
                      <a:pt x="11" y="24"/>
                      <a:pt x="11" y="24"/>
                    </a:cubicBezTo>
                    <a:cubicBezTo>
                      <a:pt x="10" y="26"/>
                      <a:pt x="8" y="26"/>
                      <a:pt x="7" y="27"/>
                    </a:cubicBezTo>
                    <a:cubicBezTo>
                      <a:pt x="6" y="27"/>
                      <a:pt x="5" y="27"/>
                      <a:pt x="5" y="28"/>
                    </a:cubicBezTo>
                    <a:cubicBezTo>
                      <a:pt x="5" y="30"/>
                      <a:pt x="3" y="33"/>
                      <a:pt x="0" y="36"/>
                    </a:cubicBezTo>
                    <a:cubicBezTo>
                      <a:pt x="0" y="37"/>
                      <a:pt x="2" y="38"/>
                      <a:pt x="2" y="39"/>
                    </a:cubicBezTo>
                    <a:cubicBezTo>
                      <a:pt x="4" y="42"/>
                      <a:pt x="5" y="43"/>
                      <a:pt x="6" y="45"/>
                    </a:cubicBezTo>
                    <a:cubicBezTo>
                      <a:pt x="6" y="46"/>
                      <a:pt x="7" y="48"/>
                      <a:pt x="13" y="54"/>
                    </a:cubicBezTo>
                    <a:cubicBezTo>
                      <a:pt x="16" y="56"/>
                      <a:pt x="17" y="58"/>
                      <a:pt x="18" y="60"/>
                    </a:cubicBezTo>
                    <a:cubicBezTo>
                      <a:pt x="19" y="62"/>
                      <a:pt x="20" y="64"/>
                      <a:pt x="23" y="66"/>
                    </a:cubicBezTo>
                    <a:cubicBezTo>
                      <a:pt x="23" y="66"/>
                      <a:pt x="23" y="66"/>
                      <a:pt x="23" y="66"/>
                    </a:cubicBezTo>
                    <a:cubicBezTo>
                      <a:pt x="23" y="66"/>
                      <a:pt x="23" y="66"/>
                      <a:pt x="23" y="66"/>
                    </a:cubicBezTo>
                    <a:cubicBezTo>
                      <a:pt x="23" y="66"/>
                      <a:pt x="24" y="65"/>
                      <a:pt x="24" y="65"/>
                    </a:cubicBezTo>
                    <a:cubicBezTo>
                      <a:pt x="24" y="65"/>
                      <a:pt x="24" y="65"/>
                      <a:pt x="25" y="65"/>
                    </a:cubicBezTo>
                    <a:cubicBezTo>
                      <a:pt x="25" y="64"/>
                      <a:pt x="25" y="64"/>
                      <a:pt x="26" y="64"/>
                    </a:cubicBezTo>
                    <a:cubicBezTo>
                      <a:pt x="26" y="64"/>
                      <a:pt x="26" y="64"/>
                      <a:pt x="26" y="64"/>
                    </a:cubicBezTo>
                    <a:cubicBezTo>
                      <a:pt x="27" y="64"/>
                      <a:pt x="28" y="64"/>
                      <a:pt x="28" y="64"/>
                    </a:cubicBezTo>
                    <a:cubicBezTo>
                      <a:pt x="30" y="64"/>
                      <a:pt x="30" y="64"/>
                      <a:pt x="30" y="64"/>
                    </a:cubicBezTo>
                    <a:cubicBezTo>
                      <a:pt x="30" y="63"/>
                      <a:pt x="29" y="61"/>
                      <a:pt x="29" y="59"/>
                    </a:cubicBezTo>
                    <a:cubicBezTo>
                      <a:pt x="28" y="57"/>
                      <a:pt x="28" y="57"/>
                      <a:pt x="28" y="57"/>
                    </a:cubicBezTo>
                    <a:cubicBezTo>
                      <a:pt x="27" y="55"/>
                      <a:pt x="27" y="53"/>
                      <a:pt x="28" y="52"/>
                    </a:cubicBezTo>
                    <a:cubicBezTo>
                      <a:pt x="30" y="50"/>
                      <a:pt x="33" y="50"/>
                      <a:pt x="34" y="50"/>
                    </a:cubicBezTo>
                    <a:cubicBezTo>
                      <a:pt x="37" y="50"/>
                      <a:pt x="37" y="50"/>
                      <a:pt x="37" y="50"/>
                    </a:cubicBezTo>
                    <a:cubicBezTo>
                      <a:pt x="37" y="50"/>
                      <a:pt x="37" y="48"/>
                      <a:pt x="37" y="48"/>
                    </a:cubicBezTo>
                    <a:cubicBezTo>
                      <a:pt x="38" y="46"/>
                      <a:pt x="39" y="44"/>
                      <a:pt x="42" y="44"/>
                    </a:cubicBezTo>
                    <a:cubicBezTo>
                      <a:pt x="44" y="44"/>
                      <a:pt x="45" y="46"/>
                      <a:pt x="46" y="48"/>
                    </a:cubicBezTo>
                    <a:cubicBezTo>
                      <a:pt x="47" y="49"/>
                      <a:pt x="47" y="50"/>
                      <a:pt x="48" y="51"/>
                    </a:cubicBezTo>
                    <a:cubicBezTo>
                      <a:pt x="49" y="50"/>
                      <a:pt x="51" y="51"/>
                      <a:pt x="52" y="51"/>
                    </a:cubicBezTo>
                    <a:cubicBezTo>
                      <a:pt x="54" y="52"/>
                      <a:pt x="54" y="52"/>
                      <a:pt x="56" y="52"/>
                    </a:cubicBezTo>
                    <a:cubicBezTo>
                      <a:pt x="58" y="52"/>
                      <a:pt x="58" y="44"/>
                      <a:pt x="58" y="41"/>
                    </a:cubicBezTo>
                    <a:cubicBezTo>
                      <a:pt x="58" y="40"/>
                      <a:pt x="58" y="39"/>
                      <a:pt x="58" y="38"/>
                    </a:cubicBezTo>
                    <a:cubicBezTo>
                      <a:pt x="58" y="34"/>
                      <a:pt x="58" y="32"/>
                      <a:pt x="56" y="31"/>
                    </a:cubicBezTo>
                    <a:cubicBezTo>
                      <a:pt x="53" y="29"/>
                      <a:pt x="51" y="26"/>
                      <a:pt x="51" y="23"/>
                    </a:cubicBezTo>
                    <a:cubicBezTo>
                      <a:pt x="51" y="21"/>
                      <a:pt x="52" y="19"/>
                      <a:pt x="54" y="18"/>
                    </a:cubicBezTo>
                    <a:cubicBezTo>
                      <a:pt x="55" y="17"/>
                      <a:pt x="56" y="16"/>
                      <a:pt x="56" y="15"/>
                    </a:cubicBezTo>
                    <a:cubicBezTo>
                      <a:pt x="56" y="14"/>
                      <a:pt x="56" y="13"/>
                      <a:pt x="55" y="12"/>
                    </a:cubicBezTo>
                    <a:cubicBezTo>
                      <a:pt x="54" y="12"/>
                      <a:pt x="51" y="12"/>
                      <a:pt x="49" y="13"/>
                    </a:cubicBezTo>
                    <a:cubicBezTo>
                      <a:pt x="48" y="13"/>
                      <a:pt x="47" y="13"/>
                      <a:pt x="46" y="13"/>
                    </a:cubicBezTo>
                    <a:cubicBezTo>
                      <a:pt x="46" y="13"/>
                      <a:pt x="45" y="13"/>
                      <a:pt x="45" y="13"/>
                    </a:cubicBezTo>
                    <a:cubicBezTo>
                      <a:pt x="45" y="13"/>
                      <a:pt x="45" y="13"/>
                      <a:pt x="45" y="13"/>
                    </a:cubicBezTo>
                    <a:cubicBezTo>
                      <a:pt x="45" y="13"/>
                      <a:pt x="45" y="13"/>
                      <a:pt x="44" y="13"/>
                    </a:cubicBezTo>
                    <a:cubicBezTo>
                      <a:pt x="44" y="13"/>
                      <a:pt x="44" y="13"/>
                      <a:pt x="44" y="13"/>
                    </a:cubicBezTo>
                    <a:cubicBezTo>
                      <a:pt x="44" y="13"/>
                      <a:pt x="44" y="13"/>
                      <a:pt x="44" y="13"/>
                    </a:cubicBezTo>
                    <a:cubicBezTo>
                      <a:pt x="44" y="13"/>
                      <a:pt x="44" y="12"/>
                      <a:pt x="43" y="12"/>
                    </a:cubicBezTo>
                    <a:cubicBezTo>
                      <a:pt x="43" y="12"/>
                      <a:pt x="43" y="12"/>
                      <a:pt x="43" y="12"/>
                    </a:cubicBezTo>
                    <a:cubicBezTo>
                      <a:pt x="43" y="12"/>
                      <a:pt x="43" y="11"/>
                      <a:pt x="43" y="11"/>
                    </a:cubicBezTo>
                    <a:cubicBezTo>
                      <a:pt x="43" y="10"/>
                      <a:pt x="43" y="10"/>
                      <a:pt x="43" y="10"/>
                    </a:cubicBezTo>
                    <a:cubicBezTo>
                      <a:pt x="43" y="9"/>
                      <a:pt x="43" y="9"/>
                      <a:pt x="43" y="9"/>
                    </a:cubicBezTo>
                    <a:cubicBezTo>
                      <a:pt x="43" y="9"/>
                      <a:pt x="43" y="8"/>
                      <a:pt x="43" y="8"/>
                    </a:cubicBezTo>
                    <a:cubicBezTo>
                      <a:pt x="43" y="7"/>
                      <a:pt x="43" y="7"/>
                      <a:pt x="43" y="7"/>
                    </a:cubicBezTo>
                    <a:cubicBezTo>
                      <a:pt x="43" y="6"/>
                      <a:pt x="43" y="6"/>
                      <a:pt x="44" y="5"/>
                    </a:cubicBezTo>
                    <a:cubicBezTo>
                      <a:pt x="44" y="5"/>
                      <a:pt x="44" y="4"/>
                      <a:pt x="44" y="4"/>
                    </a:cubicBezTo>
                    <a:cubicBezTo>
                      <a:pt x="44" y="3"/>
                      <a:pt x="44" y="2"/>
                      <a:pt x="44" y="1"/>
                    </a:cubicBezTo>
                    <a:cubicBezTo>
                      <a:pt x="44" y="1"/>
                      <a:pt x="44" y="1"/>
                      <a:pt x="44" y="1"/>
                    </a:cubicBezTo>
                    <a:cubicBezTo>
                      <a:pt x="37" y="1"/>
                      <a:pt x="31" y="0"/>
                      <a:pt x="3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64" name="Freeform 1612"/>
              <p:cNvSpPr>
                <a:spLocks/>
              </p:cNvSpPr>
              <p:nvPr/>
            </p:nvSpPr>
            <p:spPr bwMode="auto">
              <a:xfrm>
                <a:off x="1795" y="2950"/>
                <a:ext cx="13" cy="1"/>
              </a:xfrm>
              <a:custGeom>
                <a:avLst/>
                <a:gdLst>
                  <a:gd name="T0" fmla="*/ 14 w 14"/>
                  <a:gd name="T1" fmla="*/ 1 h 1"/>
                  <a:gd name="T2" fmla="*/ 0 w 14"/>
                  <a:gd name="T3" fmla="*/ 0 h 1"/>
                  <a:gd name="T4" fmla="*/ 0 w 14"/>
                  <a:gd name="T5" fmla="*/ 0 h 1"/>
                  <a:gd name="T6" fmla="*/ 14 w 14"/>
                  <a:gd name="T7" fmla="*/ 1 h 1"/>
                </a:gdLst>
                <a:ahLst/>
                <a:cxnLst>
                  <a:cxn ang="0">
                    <a:pos x="T0" y="T1"/>
                  </a:cxn>
                  <a:cxn ang="0">
                    <a:pos x="T2" y="T3"/>
                  </a:cxn>
                  <a:cxn ang="0">
                    <a:pos x="T4" y="T5"/>
                  </a:cxn>
                  <a:cxn ang="0">
                    <a:pos x="T6" y="T7"/>
                  </a:cxn>
                </a:cxnLst>
                <a:rect l="0" t="0" r="r" b="b"/>
                <a:pathLst>
                  <a:path w="14" h="1">
                    <a:moveTo>
                      <a:pt x="14" y="1"/>
                    </a:moveTo>
                    <a:cubicBezTo>
                      <a:pt x="7" y="1"/>
                      <a:pt x="1" y="0"/>
                      <a:pt x="0" y="0"/>
                    </a:cubicBezTo>
                    <a:cubicBezTo>
                      <a:pt x="0" y="0"/>
                      <a:pt x="0" y="0"/>
                      <a:pt x="0" y="0"/>
                    </a:cubicBezTo>
                    <a:cubicBezTo>
                      <a:pt x="1" y="0"/>
                      <a:pt x="7" y="1"/>
                      <a:pt x="1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65" name="Freeform 1613"/>
              <p:cNvSpPr>
                <a:spLocks/>
              </p:cNvSpPr>
              <p:nvPr/>
            </p:nvSpPr>
            <p:spPr bwMode="auto">
              <a:xfrm>
                <a:off x="1772" y="2952"/>
                <a:ext cx="18" cy="9"/>
              </a:xfrm>
              <a:custGeom>
                <a:avLst/>
                <a:gdLst>
                  <a:gd name="T0" fmla="*/ 6 w 19"/>
                  <a:gd name="T1" fmla="*/ 0 h 10"/>
                  <a:gd name="T2" fmla="*/ 6 w 19"/>
                  <a:gd name="T3" fmla="*/ 3 h 10"/>
                  <a:gd name="T4" fmla="*/ 1 w 19"/>
                  <a:gd name="T5" fmla="*/ 7 h 10"/>
                  <a:gd name="T6" fmla="*/ 0 w 19"/>
                  <a:gd name="T7" fmla="*/ 8 h 10"/>
                  <a:gd name="T8" fmla="*/ 0 w 19"/>
                  <a:gd name="T9" fmla="*/ 8 h 10"/>
                  <a:gd name="T10" fmla="*/ 3 w 19"/>
                  <a:gd name="T11" fmla="*/ 10 h 10"/>
                  <a:gd name="T12" fmla="*/ 3 w 19"/>
                  <a:gd name="T13" fmla="*/ 10 h 10"/>
                  <a:gd name="T14" fmla="*/ 5 w 19"/>
                  <a:gd name="T15" fmla="*/ 10 h 10"/>
                  <a:gd name="T16" fmla="*/ 5 w 19"/>
                  <a:gd name="T17" fmla="*/ 10 h 10"/>
                  <a:gd name="T18" fmla="*/ 5 w 19"/>
                  <a:gd name="T19" fmla="*/ 10 h 10"/>
                  <a:gd name="T20" fmla="*/ 5 w 19"/>
                  <a:gd name="T21" fmla="*/ 10 h 10"/>
                  <a:gd name="T22" fmla="*/ 6 w 19"/>
                  <a:gd name="T23" fmla="*/ 10 h 10"/>
                  <a:gd name="T24" fmla="*/ 19 w 19"/>
                  <a:gd name="T25" fmla="*/ 10 h 10"/>
                  <a:gd name="T26" fmla="*/ 19 w 19"/>
                  <a:gd name="T27" fmla="*/ 8 h 10"/>
                  <a:gd name="T28" fmla="*/ 19 w 19"/>
                  <a:gd name="T29" fmla="*/ 7 h 10"/>
                  <a:gd name="T30" fmla="*/ 19 w 19"/>
                  <a:gd name="T31" fmla="*/ 5 h 10"/>
                  <a:gd name="T32" fmla="*/ 19 w 19"/>
                  <a:gd name="T33" fmla="*/ 4 h 10"/>
                  <a:gd name="T34" fmla="*/ 19 w 19"/>
                  <a:gd name="T35" fmla="*/ 2 h 10"/>
                  <a:gd name="T36" fmla="*/ 19 w 19"/>
                  <a:gd name="T37" fmla="*/ 0 h 10"/>
                  <a:gd name="T38" fmla="*/ 19 w 19"/>
                  <a:gd name="T39" fmla="*/ 0 h 10"/>
                  <a:gd name="T40" fmla="*/ 19 w 19"/>
                  <a:gd name="T41" fmla="*/ 0 h 10"/>
                  <a:gd name="T42" fmla="*/ 6 w 19"/>
                  <a:gd name="T43"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 h="10">
                    <a:moveTo>
                      <a:pt x="6" y="0"/>
                    </a:moveTo>
                    <a:cubicBezTo>
                      <a:pt x="6" y="1"/>
                      <a:pt x="6" y="2"/>
                      <a:pt x="6" y="3"/>
                    </a:cubicBezTo>
                    <a:cubicBezTo>
                      <a:pt x="5" y="5"/>
                      <a:pt x="3" y="7"/>
                      <a:pt x="1" y="7"/>
                    </a:cubicBezTo>
                    <a:cubicBezTo>
                      <a:pt x="0" y="8"/>
                      <a:pt x="0" y="8"/>
                      <a:pt x="0" y="8"/>
                    </a:cubicBezTo>
                    <a:cubicBezTo>
                      <a:pt x="0" y="8"/>
                      <a:pt x="0" y="8"/>
                      <a:pt x="0" y="8"/>
                    </a:cubicBezTo>
                    <a:cubicBezTo>
                      <a:pt x="2" y="8"/>
                      <a:pt x="3" y="9"/>
                      <a:pt x="3" y="10"/>
                    </a:cubicBezTo>
                    <a:cubicBezTo>
                      <a:pt x="3" y="10"/>
                      <a:pt x="3" y="10"/>
                      <a:pt x="3" y="10"/>
                    </a:cubicBezTo>
                    <a:cubicBezTo>
                      <a:pt x="4" y="10"/>
                      <a:pt x="4" y="10"/>
                      <a:pt x="5" y="10"/>
                    </a:cubicBezTo>
                    <a:cubicBezTo>
                      <a:pt x="5" y="10"/>
                      <a:pt x="5" y="10"/>
                      <a:pt x="5" y="10"/>
                    </a:cubicBezTo>
                    <a:cubicBezTo>
                      <a:pt x="5" y="10"/>
                      <a:pt x="5" y="10"/>
                      <a:pt x="5" y="10"/>
                    </a:cubicBezTo>
                    <a:cubicBezTo>
                      <a:pt x="5" y="10"/>
                      <a:pt x="5" y="10"/>
                      <a:pt x="5" y="10"/>
                    </a:cubicBezTo>
                    <a:cubicBezTo>
                      <a:pt x="5" y="10"/>
                      <a:pt x="5" y="10"/>
                      <a:pt x="6" y="10"/>
                    </a:cubicBezTo>
                    <a:cubicBezTo>
                      <a:pt x="8" y="10"/>
                      <a:pt x="16" y="10"/>
                      <a:pt x="19" y="10"/>
                    </a:cubicBezTo>
                    <a:cubicBezTo>
                      <a:pt x="19" y="9"/>
                      <a:pt x="19" y="8"/>
                      <a:pt x="19" y="8"/>
                    </a:cubicBezTo>
                    <a:cubicBezTo>
                      <a:pt x="19" y="7"/>
                      <a:pt x="19" y="7"/>
                      <a:pt x="19" y="7"/>
                    </a:cubicBezTo>
                    <a:cubicBezTo>
                      <a:pt x="19" y="6"/>
                      <a:pt x="19" y="6"/>
                      <a:pt x="19" y="5"/>
                    </a:cubicBezTo>
                    <a:cubicBezTo>
                      <a:pt x="19" y="5"/>
                      <a:pt x="19" y="4"/>
                      <a:pt x="19" y="4"/>
                    </a:cubicBezTo>
                    <a:cubicBezTo>
                      <a:pt x="19" y="3"/>
                      <a:pt x="19" y="3"/>
                      <a:pt x="19" y="2"/>
                    </a:cubicBezTo>
                    <a:cubicBezTo>
                      <a:pt x="19" y="1"/>
                      <a:pt x="19" y="1"/>
                      <a:pt x="19" y="0"/>
                    </a:cubicBezTo>
                    <a:cubicBezTo>
                      <a:pt x="19" y="0"/>
                      <a:pt x="19" y="0"/>
                      <a:pt x="19" y="0"/>
                    </a:cubicBezTo>
                    <a:cubicBezTo>
                      <a:pt x="19" y="0"/>
                      <a:pt x="19" y="0"/>
                      <a:pt x="19" y="0"/>
                    </a:cubicBezTo>
                    <a:lnTo>
                      <a:pt x="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66" name="Freeform 1614"/>
              <p:cNvSpPr>
                <a:spLocks/>
              </p:cNvSpPr>
              <p:nvPr/>
            </p:nvSpPr>
            <p:spPr bwMode="auto">
              <a:xfrm>
                <a:off x="1790" y="295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67" name="Freeform 1615"/>
              <p:cNvSpPr>
                <a:spLocks/>
              </p:cNvSpPr>
              <p:nvPr/>
            </p:nvSpPr>
            <p:spPr bwMode="auto">
              <a:xfrm>
                <a:off x="1790" y="2954"/>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68" name="Freeform 1616"/>
              <p:cNvSpPr>
                <a:spLocks/>
              </p:cNvSpPr>
              <p:nvPr/>
            </p:nvSpPr>
            <p:spPr bwMode="auto">
              <a:xfrm>
                <a:off x="1775" y="2961"/>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69" name="Freeform 1617"/>
              <p:cNvSpPr>
                <a:spLocks/>
              </p:cNvSpPr>
              <p:nvPr/>
            </p:nvSpPr>
            <p:spPr bwMode="auto">
              <a:xfrm>
                <a:off x="1777" y="296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70" name="Freeform 1618"/>
              <p:cNvSpPr>
                <a:spLocks/>
              </p:cNvSpPr>
              <p:nvPr/>
            </p:nvSpPr>
            <p:spPr bwMode="auto">
              <a:xfrm>
                <a:off x="1777" y="296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71" name="Freeform 1619"/>
              <p:cNvSpPr>
                <a:spLocks/>
              </p:cNvSpPr>
              <p:nvPr/>
            </p:nvSpPr>
            <p:spPr bwMode="auto">
              <a:xfrm>
                <a:off x="1790" y="2959"/>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0"/>
                      <a:pt x="0" y="1"/>
                      <a:pt x="0" y="2"/>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72" name="Freeform 1620"/>
              <p:cNvSpPr>
                <a:spLocks/>
              </p:cNvSpPr>
              <p:nvPr/>
            </p:nvSpPr>
            <p:spPr bwMode="auto">
              <a:xfrm>
                <a:off x="1790" y="2957"/>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73" name="Freeform 1621"/>
              <p:cNvSpPr>
                <a:spLocks/>
              </p:cNvSpPr>
              <p:nvPr/>
            </p:nvSpPr>
            <p:spPr bwMode="auto">
              <a:xfrm>
                <a:off x="1791" y="2935"/>
                <a:ext cx="71" cy="90"/>
              </a:xfrm>
              <a:custGeom>
                <a:avLst/>
                <a:gdLst>
                  <a:gd name="T0" fmla="*/ 62 w 74"/>
                  <a:gd name="T1" fmla="*/ 2 h 95"/>
                  <a:gd name="T2" fmla="*/ 54 w 74"/>
                  <a:gd name="T3" fmla="*/ 11 h 95"/>
                  <a:gd name="T4" fmla="*/ 54 w 74"/>
                  <a:gd name="T5" fmla="*/ 11 h 95"/>
                  <a:gd name="T6" fmla="*/ 51 w 74"/>
                  <a:gd name="T7" fmla="*/ 21 h 95"/>
                  <a:gd name="T8" fmla="*/ 51 w 74"/>
                  <a:gd name="T9" fmla="*/ 24 h 95"/>
                  <a:gd name="T10" fmla="*/ 34 w 74"/>
                  <a:gd name="T11" fmla="*/ 17 h 95"/>
                  <a:gd name="T12" fmla="*/ 29 w 74"/>
                  <a:gd name="T13" fmla="*/ 17 h 95"/>
                  <a:gd name="T14" fmla="*/ 26 w 74"/>
                  <a:gd name="T15" fmla="*/ 17 h 95"/>
                  <a:gd name="T16" fmla="*/ 23 w 74"/>
                  <a:gd name="T17" fmla="*/ 17 h 95"/>
                  <a:gd name="T18" fmla="*/ 22 w 74"/>
                  <a:gd name="T19" fmla="*/ 20 h 95"/>
                  <a:gd name="T20" fmla="*/ 21 w 74"/>
                  <a:gd name="T21" fmla="*/ 22 h 95"/>
                  <a:gd name="T22" fmla="*/ 21 w 74"/>
                  <a:gd name="T23" fmla="*/ 24 h 95"/>
                  <a:gd name="T24" fmla="*/ 21 w 74"/>
                  <a:gd name="T25" fmla="*/ 25 h 95"/>
                  <a:gd name="T26" fmla="*/ 31 w 74"/>
                  <a:gd name="T27" fmla="*/ 25 h 95"/>
                  <a:gd name="T28" fmla="*/ 30 w 74"/>
                  <a:gd name="T29" fmla="*/ 38 h 95"/>
                  <a:gd name="T30" fmla="*/ 32 w 74"/>
                  <a:gd name="T31" fmla="*/ 43 h 95"/>
                  <a:gd name="T32" fmla="*/ 36 w 74"/>
                  <a:gd name="T33" fmla="*/ 57 h 95"/>
                  <a:gd name="T34" fmla="*/ 25 w 74"/>
                  <a:gd name="T35" fmla="*/ 71 h 95"/>
                  <a:gd name="T36" fmla="*/ 21 w 74"/>
                  <a:gd name="T37" fmla="*/ 71 h 95"/>
                  <a:gd name="T38" fmla="*/ 16 w 74"/>
                  <a:gd name="T39" fmla="*/ 64 h 95"/>
                  <a:gd name="T40" fmla="*/ 11 w 74"/>
                  <a:gd name="T41" fmla="*/ 70 h 95"/>
                  <a:gd name="T42" fmla="*/ 5 w 74"/>
                  <a:gd name="T43" fmla="*/ 70 h 95"/>
                  <a:gd name="T44" fmla="*/ 6 w 74"/>
                  <a:gd name="T45" fmla="*/ 74 h 95"/>
                  <a:gd name="T46" fmla="*/ 2 w 74"/>
                  <a:gd name="T47" fmla="*/ 84 h 95"/>
                  <a:gd name="T48" fmla="*/ 1 w 74"/>
                  <a:gd name="T49" fmla="*/ 84 h 95"/>
                  <a:gd name="T50" fmla="*/ 0 w 74"/>
                  <a:gd name="T51" fmla="*/ 85 h 95"/>
                  <a:gd name="T52" fmla="*/ 9 w 74"/>
                  <a:gd name="T53" fmla="*/ 94 h 95"/>
                  <a:gd name="T54" fmla="*/ 12 w 74"/>
                  <a:gd name="T55" fmla="*/ 93 h 95"/>
                  <a:gd name="T56" fmla="*/ 13 w 74"/>
                  <a:gd name="T57" fmla="*/ 92 h 95"/>
                  <a:gd name="T58" fmla="*/ 15 w 74"/>
                  <a:gd name="T59" fmla="*/ 91 h 95"/>
                  <a:gd name="T60" fmla="*/ 16 w 74"/>
                  <a:gd name="T61" fmla="*/ 91 h 95"/>
                  <a:gd name="T62" fmla="*/ 17 w 74"/>
                  <a:gd name="T63" fmla="*/ 90 h 95"/>
                  <a:gd name="T64" fmla="*/ 18 w 74"/>
                  <a:gd name="T65" fmla="*/ 90 h 95"/>
                  <a:gd name="T66" fmla="*/ 18 w 74"/>
                  <a:gd name="T67" fmla="*/ 90 h 95"/>
                  <a:gd name="T68" fmla="*/ 21 w 74"/>
                  <a:gd name="T69" fmla="*/ 92 h 95"/>
                  <a:gd name="T70" fmla="*/ 32 w 74"/>
                  <a:gd name="T71" fmla="*/ 89 h 95"/>
                  <a:gd name="T72" fmla="*/ 38 w 74"/>
                  <a:gd name="T73" fmla="*/ 91 h 95"/>
                  <a:gd name="T74" fmla="*/ 45 w 74"/>
                  <a:gd name="T75" fmla="*/ 89 h 95"/>
                  <a:gd name="T76" fmla="*/ 45 w 74"/>
                  <a:gd name="T77" fmla="*/ 87 h 95"/>
                  <a:gd name="T78" fmla="*/ 49 w 74"/>
                  <a:gd name="T79" fmla="*/ 81 h 95"/>
                  <a:gd name="T80" fmla="*/ 50 w 74"/>
                  <a:gd name="T81" fmla="*/ 65 h 95"/>
                  <a:gd name="T82" fmla="*/ 55 w 74"/>
                  <a:gd name="T83" fmla="*/ 53 h 95"/>
                  <a:gd name="T84" fmla="*/ 64 w 74"/>
                  <a:gd name="T85" fmla="*/ 35 h 95"/>
                  <a:gd name="T86" fmla="*/ 71 w 74"/>
                  <a:gd name="T87" fmla="*/ 12 h 95"/>
                  <a:gd name="T88" fmla="*/ 73 w 74"/>
                  <a:gd name="T89" fmla="*/ 9 h 95"/>
                  <a:gd name="T90" fmla="*/ 74 w 74"/>
                  <a:gd name="T91" fmla="*/ 6 h 95"/>
                  <a:gd name="T92" fmla="*/ 74 w 74"/>
                  <a:gd name="T93" fmla="*/ 4 h 95"/>
                  <a:gd name="T94" fmla="*/ 74 w 74"/>
                  <a:gd name="T95" fmla="*/ 2 h 95"/>
                  <a:gd name="T96" fmla="*/ 66 w 74"/>
                  <a:gd name="T97"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4" h="95">
                    <a:moveTo>
                      <a:pt x="66" y="0"/>
                    </a:moveTo>
                    <a:cubicBezTo>
                      <a:pt x="62" y="2"/>
                      <a:pt x="62" y="2"/>
                      <a:pt x="62" y="2"/>
                    </a:cubicBezTo>
                    <a:cubicBezTo>
                      <a:pt x="57" y="3"/>
                      <a:pt x="57" y="3"/>
                      <a:pt x="57" y="3"/>
                    </a:cubicBezTo>
                    <a:cubicBezTo>
                      <a:pt x="57" y="5"/>
                      <a:pt x="56" y="8"/>
                      <a:pt x="54" y="11"/>
                    </a:cubicBezTo>
                    <a:cubicBezTo>
                      <a:pt x="54" y="11"/>
                      <a:pt x="54" y="11"/>
                      <a:pt x="54" y="11"/>
                    </a:cubicBezTo>
                    <a:cubicBezTo>
                      <a:pt x="54" y="11"/>
                      <a:pt x="54" y="11"/>
                      <a:pt x="54" y="11"/>
                    </a:cubicBezTo>
                    <a:cubicBezTo>
                      <a:pt x="54" y="12"/>
                      <a:pt x="54" y="12"/>
                      <a:pt x="54" y="12"/>
                    </a:cubicBezTo>
                    <a:cubicBezTo>
                      <a:pt x="52" y="14"/>
                      <a:pt x="51" y="19"/>
                      <a:pt x="51" y="21"/>
                    </a:cubicBezTo>
                    <a:cubicBezTo>
                      <a:pt x="51" y="21"/>
                      <a:pt x="51" y="21"/>
                      <a:pt x="51" y="21"/>
                    </a:cubicBezTo>
                    <a:cubicBezTo>
                      <a:pt x="51" y="24"/>
                      <a:pt x="51" y="24"/>
                      <a:pt x="51" y="24"/>
                    </a:cubicBezTo>
                    <a:cubicBezTo>
                      <a:pt x="48" y="22"/>
                      <a:pt x="48" y="22"/>
                      <a:pt x="48" y="22"/>
                    </a:cubicBezTo>
                    <a:cubicBezTo>
                      <a:pt x="44" y="20"/>
                      <a:pt x="37" y="17"/>
                      <a:pt x="34" y="17"/>
                    </a:cubicBezTo>
                    <a:cubicBezTo>
                      <a:pt x="33" y="17"/>
                      <a:pt x="32" y="17"/>
                      <a:pt x="29" y="17"/>
                    </a:cubicBezTo>
                    <a:cubicBezTo>
                      <a:pt x="29" y="17"/>
                      <a:pt x="29" y="17"/>
                      <a:pt x="29" y="17"/>
                    </a:cubicBezTo>
                    <a:cubicBezTo>
                      <a:pt x="29" y="17"/>
                      <a:pt x="29" y="17"/>
                      <a:pt x="29" y="17"/>
                    </a:cubicBezTo>
                    <a:cubicBezTo>
                      <a:pt x="28" y="17"/>
                      <a:pt x="27" y="17"/>
                      <a:pt x="26" y="17"/>
                    </a:cubicBezTo>
                    <a:cubicBezTo>
                      <a:pt x="26" y="17"/>
                      <a:pt x="26" y="17"/>
                      <a:pt x="25" y="17"/>
                    </a:cubicBezTo>
                    <a:cubicBezTo>
                      <a:pt x="25" y="17"/>
                      <a:pt x="24" y="17"/>
                      <a:pt x="23" y="17"/>
                    </a:cubicBezTo>
                    <a:cubicBezTo>
                      <a:pt x="22" y="17"/>
                      <a:pt x="22" y="17"/>
                      <a:pt x="22" y="17"/>
                    </a:cubicBezTo>
                    <a:cubicBezTo>
                      <a:pt x="22" y="18"/>
                      <a:pt x="22" y="19"/>
                      <a:pt x="22" y="20"/>
                    </a:cubicBezTo>
                    <a:cubicBezTo>
                      <a:pt x="22" y="20"/>
                      <a:pt x="22" y="20"/>
                      <a:pt x="22" y="20"/>
                    </a:cubicBezTo>
                    <a:cubicBezTo>
                      <a:pt x="22" y="21"/>
                      <a:pt x="21" y="21"/>
                      <a:pt x="21" y="22"/>
                    </a:cubicBezTo>
                    <a:cubicBezTo>
                      <a:pt x="21" y="22"/>
                      <a:pt x="21" y="22"/>
                      <a:pt x="21" y="23"/>
                    </a:cubicBezTo>
                    <a:cubicBezTo>
                      <a:pt x="21" y="23"/>
                      <a:pt x="21" y="24"/>
                      <a:pt x="21" y="24"/>
                    </a:cubicBezTo>
                    <a:cubicBezTo>
                      <a:pt x="21" y="24"/>
                      <a:pt x="21" y="24"/>
                      <a:pt x="21" y="24"/>
                    </a:cubicBezTo>
                    <a:cubicBezTo>
                      <a:pt x="21" y="25"/>
                      <a:pt x="21" y="25"/>
                      <a:pt x="21" y="25"/>
                    </a:cubicBezTo>
                    <a:cubicBezTo>
                      <a:pt x="21" y="25"/>
                      <a:pt x="22" y="25"/>
                      <a:pt x="22" y="25"/>
                    </a:cubicBezTo>
                    <a:cubicBezTo>
                      <a:pt x="25" y="24"/>
                      <a:pt x="29" y="23"/>
                      <a:pt x="31" y="25"/>
                    </a:cubicBezTo>
                    <a:cubicBezTo>
                      <a:pt x="34" y="27"/>
                      <a:pt x="35" y="29"/>
                      <a:pt x="34" y="31"/>
                    </a:cubicBezTo>
                    <a:cubicBezTo>
                      <a:pt x="34" y="34"/>
                      <a:pt x="32" y="36"/>
                      <a:pt x="30" y="38"/>
                    </a:cubicBezTo>
                    <a:cubicBezTo>
                      <a:pt x="29" y="38"/>
                      <a:pt x="29" y="39"/>
                      <a:pt x="29" y="39"/>
                    </a:cubicBezTo>
                    <a:cubicBezTo>
                      <a:pt x="29" y="40"/>
                      <a:pt x="30" y="42"/>
                      <a:pt x="32" y="43"/>
                    </a:cubicBezTo>
                    <a:cubicBezTo>
                      <a:pt x="36" y="45"/>
                      <a:pt x="36" y="50"/>
                      <a:pt x="36" y="54"/>
                    </a:cubicBezTo>
                    <a:cubicBezTo>
                      <a:pt x="36" y="55"/>
                      <a:pt x="36" y="56"/>
                      <a:pt x="36" y="57"/>
                    </a:cubicBezTo>
                    <a:cubicBezTo>
                      <a:pt x="36" y="63"/>
                      <a:pt x="36" y="71"/>
                      <a:pt x="31" y="72"/>
                    </a:cubicBezTo>
                    <a:cubicBezTo>
                      <a:pt x="28" y="72"/>
                      <a:pt x="26" y="72"/>
                      <a:pt x="25" y="71"/>
                    </a:cubicBezTo>
                    <a:cubicBezTo>
                      <a:pt x="24" y="71"/>
                      <a:pt x="23" y="70"/>
                      <a:pt x="22" y="70"/>
                    </a:cubicBezTo>
                    <a:cubicBezTo>
                      <a:pt x="21" y="71"/>
                      <a:pt x="21" y="71"/>
                      <a:pt x="21" y="71"/>
                    </a:cubicBezTo>
                    <a:cubicBezTo>
                      <a:pt x="19" y="71"/>
                      <a:pt x="18" y="68"/>
                      <a:pt x="17" y="66"/>
                    </a:cubicBezTo>
                    <a:cubicBezTo>
                      <a:pt x="16" y="65"/>
                      <a:pt x="16" y="64"/>
                      <a:pt x="16" y="64"/>
                    </a:cubicBezTo>
                    <a:cubicBezTo>
                      <a:pt x="16" y="64"/>
                      <a:pt x="15" y="65"/>
                      <a:pt x="15" y="65"/>
                    </a:cubicBezTo>
                    <a:cubicBezTo>
                      <a:pt x="15" y="67"/>
                      <a:pt x="14" y="70"/>
                      <a:pt x="11" y="70"/>
                    </a:cubicBezTo>
                    <a:cubicBezTo>
                      <a:pt x="8" y="70"/>
                      <a:pt x="8" y="70"/>
                      <a:pt x="8" y="70"/>
                    </a:cubicBezTo>
                    <a:cubicBezTo>
                      <a:pt x="6" y="70"/>
                      <a:pt x="5" y="70"/>
                      <a:pt x="5" y="70"/>
                    </a:cubicBezTo>
                    <a:cubicBezTo>
                      <a:pt x="5" y="70"/>
                      <a:pt x="5" y="71"/>
                      <a:pt x="6" y="72"/>
                    </a:cubicBezTo>
                    <a:cubicBezTo>
                      <a:pt x="6" y="74"/>
                      <a:pt x="6" y="74"/>
                      <a:pt x="6" y="74"/>
                    </a:cubicBezTo>
                    <a:cubicBezTo>
                      <a:pt x="8" y="77"/>
                      <a:pt x="9" y="80"/>
                      <a:pt x="7" y="82"/>
                    </a:cubicBezTo>
                    <a:cubicBezTo>
                      <a:pt x="6" y="84"/>
                      <a:pt x="4" y="84"/>
                      <a:pt x="2" y="84"/>
                    </a:cubicBezTo>
                    <a:cubicBezTo>
                      <a:pt x="2" y="84"/>
                      <a:pt x="1" y="84"/>
                      <a:pt x="1" y="84"/>
                    </a:cubicBezTo>
                    <a:cubicBezTo>
                      <a:pt x="1" y="84"/>
                      <a:pt x="1" y="84"/>
                      <a:pt x="1" y="84"/>
                    </a:cubicBezTo>
                    <a:cubicBezTo>
                      <a:pt x="0" y="84"/>
                      <a:pt x="0" y="84"/>
                      <a:pt x="0" y="85"/>
                    </a:cubicBezTo>
                    <a:cubicBezTo>
                      <a:pt x="0" y="85"/>
                      <a:pt x="0" y="85"/>
                      <a:pt x="0" y="85"/>
                    </a:cubicBezTo>
                    <a:cubicBezTo>
                      <a:pt x="3" y="88"/>
                      <a:pt x="6" y="91"/>
                      <a:pt x="8" y="95"/>
                    </a:cubicBezTo>
                    <a:cubicBezTo>
                      <a:pt x="9" y="95"/>
                      <a:pt x="9" y="95"/>
                      <a:pt x="9" y="94"/>
                    </a:cubicBezTo>
                    <a:cubicBezTo>
                      <a:pt x="9" y="94"/>
                      <a:pt x="10" y="94"/>
                      <a:pt x="10" y="94"/>
                    </a:cubicBezTo>
                    <a:cubicBezTo>
                      <a:pt x="11" y="94"/>
                      <a:pt x="11" y="93"/>
                      <a:pt x="12" y="93"/>
                    </a:cubicBezTo>
                    <a:cubicBezTo>
                      <a:pt x="12" y="93"/>
                      <a:pt x="12" y="93"/>
                      <a:pt x="12" y="92"/>
                    </a:cubicBezTo>
                    <a:cubicBezTo>
                      <a:pt x="13" y="92"/>
                      <a:pt x="13" y="92"/>
                      <a:pt x="13" y="92"/>
                    </a:cubicBezTo>
                    <a:cubicBezTo>
                      <a:pt x="14" y="92"/>
                      <a:pt x="14" y="92"/>
                      <a:pt x="14" y="91"/>
                    </a:cubicBezTo>
                    <a:cubicBezTo>
                      <a:pt x="14" y="91"/>
                      <a:pt x="15" y="91"/>
                      <a:pt x="15" y="91"/>
                    </a:cubicBezTo>
                    <a:cubicBezTo>
                      <a:pt x="15" y="91"/>
                      <a:pt x="15" y="91"/>
                      <a:pt x="16" y="91"/>
                    </a:cubicBezTo>
                    <a:cubicBezTo>
                      <a:pt x="16" y="91"/>
                      <a:pt x="16" y="91"/>
                      <a:pt x="16" y="91"/>
                    </a:cubicBezTo>
                    <a:cubicBezTo>
                      <a:pt x="16" y="91"/>
                      <a:pt x="16" y="90"/>
                      <a:pt x="17" y="90"/>
                    </a:cubicBezTo>
                    <a:cubicBezTo>
                      <a:pt x="17" y="90"/>
                      <a:pt x="17" y="90"/>
                      <a:pt x="17" y="90"/>
                    </a:cubicBezTo>
                    <a:cubicBezTo>
                      <a:pt x="17" y="90"/>
                      <a:pt x="17" y="90"/>
                      <a:pt x="17" y="90"/>
                    </a:cubicBezTo>
                    <a:cubicBezTo>
                      <a:pt x="17" y="90"/>
                      <a:pt x="17" y="90"/>
                      <a:pt x="18" y="90"/>
                    </a:cubicBezTo>
                    <a:cubicBezTo>
                      <a:pt x="18" y="90"/>
                      <a:pt x="18" y="90"/>
                      <a:pt x="18" y="90"/>
                    </a:cubicBezTo>
                    <a:cubicBezTo>
                      <a:pt x="18" y="90"/>
                      <a:pt x="18" y="90"/>
                      <a:pt x="18" y="90"/>
                    </a:cubicBezTo>
                    <a:cubicBezTo>
                      <a:pt x="19" y="90"/>
                      <a:pt x="19" y="90"/>
                      <a:pt x="19" y="90"/>
                    </a:cubicBezTo>
                    <a:cubicBezTo>
                      <a:pt x="20" y="91"/>
                      <a:pt x="20" y="91"/>
                      <a:pt x="21" y="92"/>
                    </a:cubicBezTo>
                    <a:cubicBezTo>
                      <a:pt x="23" y="93"/>
                      <a:pt x="23" y="93"/>
                      <a:pt x="25" y="91"/>
                    </a:cubicBezTo>
                    <a:cubicBezTo>
                      <a:pt x="27" y="90"/>
                      <a:pt x="29" y="89"/>
                      <a:pt x="32" y="89"/>
                    </a:cubicBezTo>
                    <a:cubicBezTo>
                      <a:pt x="35" y="89"/>
                      <a:pt x="37" y="90"/>
                      <a:pt x="37" y="93"/>
                    </a:cubicBezTo>
                    <a:cubicBezTo>
                      <a:pt x="37" y="93"/>
                      <a:pt x="38" y="92"/>
                      <a:pt x="38" y="91"/>
                    </a:cubicBezTo>
                    <a:cubicBezTo>
                      <a:pt x="40" y="90"/>
                      <a:pt x="42" y="89"/>
                      <a:pt x="44" y="89"/>
                    </a:cubicBezTo>
                    <a:cubicBezTo>
                      <a:pt x="44" y="89"/>
                      <a:pt x="44" y="89"/>
                      <a:pt x="45" y="89"/>
                    </a:cubicBezTo>
                    <a:cubicBezTo>
                      <a:pt x="45" y="89"/>
                      <a:pt x="45" y="89"/>
                      <a:pt x="45" y="89"/>
                    </a:cubicBezTo>
                    <a:cubicBezTo>
                      <a:pt x="45" y="89"/>
                      <a:pt x="45" y="89"/>
                      <a:pt x="45" y="87"/>
                    </a:cubicBezTo>
                    <a:cubicBezTo>
                      <a:pt x="45" y="83"/>
                      <a:pt x="46" y="81"/>
                      <a:pt x="48" y="81"/>
                    </a:cubicBezTo>
                    <a:cubicBezTo>
                      <a:pt x="49" y="81"/>
                      <a:pt x="49" y="81"/>
                      <a:pt x="49" y="81"/>
                    </a:cubicBezTo>
                    <a:cubicBezTo>
                      <a:pt x="49" y="81"/>
                      <a:pt x="49" y="80"/>
                      <a:pt x="49" y="78"/>
                    </a:cubicBezTo>
                    <a:cubicBezTo>
                      <a:pt x="49" y="74"/>
                      <a:pt x="49" y="69"/>
                      <a:pt x="50" y="65"/>
                    </a:cubicBezTo>
                    <a:cubicBezTo>
                      <a:pt x="50" y="63"/>
                      <a:pt x="50" y="61"/>
                      <a:pt x="50" y="59"/>
                    </a:cubicBezTo>
                    <a:cubicBezTo>
                      <a:pt x="50" y="57"/>
                      <a:pt x="52" y="55"/>
                      <a:pt x="55" y="53"/>
                    </a:cubicBezTo>
                    <a:cubicBezTo>
                      <a:pt x="57" y="51"/>
                      <a:pt x="60" y="49"/>
                      <a:pt x="60" y="47"/>
                    </a:cubicBezTo>
                    <a:cubicBezTo>
                      <a:pt x="60" y="44"/>
                      <a:pt x="61" y="40"/>
                      <a:pt x="64" y="35"/>
                    </a:cubicBezTo>
                    <a:cubicBezTo>
                      <a:pt x="66" y="31"/>
                      <a:pt x="68" y="26"/>
                      <a:pt x="68" y="23"/>
                    </a:cubicBezTo>
                    <a:cubicBezTo>
                      <a:pt x="68" y="17"/>
                      <a:pt x="69" y="15"/>
                      <a:pt x="71" y="12"/>
                    </a:cubicBezTo>
                    <a:cubicBezTo>
                      <a:pt x="72" y="12"/>
                      <a:pt x="72" y="11"/>
                      <a:pt x="72" y="10"/>
                    </a:cubicBezTo>
                    <a:cubicBezTo>
                      <a:pt x="73" y="10"/>
                      <a:pt x="73" y="9"/>
                      <a:pt x="73" y="9"/>
                    </a:cubicBezTo>
                    <a:cubicBezTo>
                      <a:pt x="73" y="8"/>
                      <a:pt x="73" y="8"/>
                      <a:pt x="73" y="8"/>
                    </a:cubicBezTo>
                    <a:cubicBezTo>
                      <a:pt x="73" y="7"/>
                      <a:pt x="74" y="7"/>
                      <a:pt x="74" y="6"/>
                    </a:cubicBezTo>
                    <a:cubicBezTo>
                      <a:pt x="74" y="6"/>
                      <a:pt x="74" y="6"/>
                      <a:pt x="74" y="5"/>
                    </a:cubicBezTo>
                    <a:cubicBezTo>
                      <a:pt x="74" y="5"/>
                      <a:pt x="74" y="4"/>
                      <a:pt x="74" y="4"/>
                    </a:cubicBezTo>
                    <a:cubicBezTo>
                      <a:pt x="74" y="3"/>
                      <a:pt x="74" y="3"/>
                      <a:pt x="74" y="2"/>
                    </a:cubicBezTo>
                    <a:cubicBezTo>
                      <a:pt x="74" y="2"/>
                      <a:pt x="74" y="2"/>
                      <a:pt x="74" y="2"/>
                    </a:cubicBezTo>
                    <a:cubicBezTo>
                      <a:pt x="70" y="1"/>
                      <a:pt x="70" y="1"/>
                      <a:pt x="70" y="1"/>
                    </a:cubicBezTo>
                    <a:lnTo>
                      <a:pt x="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74" name="Freeform 1622"/>
              <p:cNvSpPr>
                <a:spLocks/>
              </p:cNvSpPr>
              <p:nvPr/>
            </p:nvSpPr>
            <p:spPr bwMode="auto">
              <a:xfrm>
                <a:off x="1843" y="294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75" name="Freeform 1623"/>
              <p:cNvSpPr>
                <a:spLocks/>
              </p:cNvSpPr>
              <p:nvPr/>
            </p:nvSpPr>
            <p:spPr bwMode="auto">
              <a:xfrm>
                <a:off x="1854" y="2935"/>
                <a:ext cx="4" cy="1"/>
              </a:xfrm>
              <a:custGeom>
                <a:avLst/>
                <a:gdLst>
                  <a:gd name="T0" fmla="*/ 0 w 4"/>
                  <a:gd name="T1" fmla="*/ 0 h 1"/>
                  <a:gd name="T2" fmla="*/ 0 w 4"/>
                  <a:gd name="T3" fmla="*/ 0 h 1"/>
                  <a:gd name="T4" fmla="*/ 4 w 4"/>
                  <a:gd name="T5" fmla="*/ 1 h 1"/>
                  <a:gd name="T6" fmla="*/ 0 w 4"/>
                  <a:gd name="T7" fmla="*/ 0 h 1"/>
                </a:gdLst>
                <a:ahLst/>
                <a:cxnLst>
                  <a:cxn ang="0">
                    <a:pos x="T0" y="T1"/>
                  </a:cxn>
                  <a:cxn ang="0">
                    <a:pos x="T2" y="T3"/>
                  </a:cxn>
                  <a:cxn ang="0">
                    <a:pos x="T4" y="T5"/>
                  </a:cxn>
                  <a:cxn ang="0">
                    <a:pos x="T6" y="T7"/>
                  </a:cxn>
                </a:cxnLst>
                <a:rect l="0" t="0" r="r" b="b"/>
                <a:pathLst>
                  <a:path w="4" h="1">
                    <a:moveTo>
                      <a:pt x="0" y="0"/>
                    </a:moveTo>
                    <a:lnTo>
                      <a:pt x="0" y="0"/>
                    </a:lnTo>
                    <a:lnTo>
                      <a:pt x="4"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76" name="Freeform 1624"/>
              <p:cNvSpPr>
                <a:spLocks/>
              </p:cNvSpPr>
              <p:nvPr/>
            </p:nvSpPr>
            <p:spPr bwMode="auto">
              <a:xfrm>
                <a:off x="1813" y="2951"/>
                <a:ext cx="2"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2" y="0"/>
                      <a:pt x="1" y="0"/>
                      <a:pt x="0"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77" name="Freeform 1625"/>
              <p:cNvSpPr>
                <a:spLocks/>
              </p:cNvSpPr>
              <p:nvPr/>
            </p:nvSpPr>
            <p:spPr bwMode="auto">
              <a:xfrm>
                <a:off x="1816" y="2951"/>
                <a:ext cx="3"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cubicBezTo>
                      <a:pt x="3" y="0"/>
                      <a:pt x="3" y="0"/>
                      <a:pt x="3" y="0"/>
                    </a:cubicBez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78" name="Freeform 1626"/>
              <p:cNvSpPr>
                <a:spLocks/>
              </p:cNvSpPr>
              <p:nvPr/>
            </p:nvSpPr>
            <p:spPr bwMode="auto">
              <a:xfrm>
                <a:off x="1840" y="2945"/>
                <a:ext cx="3" cy="10"/>
              </a:xfrm>
              <a:custGeom>
                <a:avLst/>
                <a:gdLst>
                  <a:gd name="T0" fmla="*/ 0 w 3"/>
                  <a:gd name="T1" fmla="*/ 10 h 10"/>
                  <a:gd name="T2" fmla="*/ 0 w 3"/>
                  <a:gd name="T3" fmla="*/ 10 h 10"/>
                  <a:gd name="T4" fmla="*/ 0 w 3"/>
                  <a:gd name="T5" fmla="*/ 10 h 10"/>
                  <a:gd name="T6" fmla="*/ 3 w 3"/>
                  <a:gd name="T7" fmla="*/ 1 h 10"/>
                  <a:gd name="T8" fmla="*/ 3 w 3"/>
                  <a:gd name="T9" fmla="*/ 0 h 10"/>
                  <a:gd name="T10" fmla="*/ 3 w 3"/>
                  <a:gd name="T11" fmla="*/ 1 h 10"/>
                  <a:gd name="T12" fmla="*/ 0 w 3"/>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3" h="10">
                    <a:moveTo>
                      <a:pt x="0" y="10"/>
                    </a:moveTo>
                    <a:cubicBezTo>
                      <a:pt x="0" y="10"/>
                      <a:pt x="0" y="10"/>
                      <a:pt x="0" y="10"/>
                    </a:cubicBezTo>
                    <a:cubicBezTo>
                      <a:pt x="0" y="10"/>
                      <a:pt x="0" y="10"/>
                      <a:pt x="0" y="10"/>
                    </a:cubicBezTo>
                    <a:cubicBezTo>
                      <a:pt x="0" y="8"/>
                      <a:pt x="1" y="3"/>
                      <a:pt x="3" y="1"/>
                    </a:cubicBezTo>
                    <a:cubicBezTo>
                      <a:pt x="3" y="0"/>
                      <a:pt x="3" y="0"/>
                      <a:pt x="3" y="0"/>
                    </a:cubicBezTo>
                    <a:cubicBezTo>
                      <a:pt x="3" y="1"/>
                      <a:pt x="3" y="1"/>
                      <a:pt x="3" y="1"/>
                    </a:cubicBezTo>
                    <a:cubicBezTo>
                      <a:pt x="1" y="4"/>
                      <a:pt x="0" y="8"/>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79" name="Freeform 1627"/>
              <p:cNvSpPr>
                <a:spLocks/>
              </p:cNvSpPr>
              <p:nvPr/>
            </p:nvSpPr>
            <p:spPr bwMode="auto">
              <a:xfrm>
                <a:off x="1843" y="2945"/>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cubicBezTo>
                      <a:pt x="0" y="0"/>
                      <a:pt x="0" y="0"/>
                      <a:pt x="0" y="0"/>
                    </a:cubicBezTo>
                    <a:cubicBezTo>
                      <a:pt x="0"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80" name="Freeform 1628"/>
              <p:cNvSpPr>
                <a:spLocks/>
              </p:cNvSpPr>
              <p:nvPr/>
            </p:nvSpPr>
            <p:spPr bwMode="auto">
              <a:xfrm>
                <a:off x="1812" y="295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81" name="Freeform 1629"/>
              <p:cNvSpPr>
                <a:spLocks/>
              </p:cNvSpPr>
              <p:nvPr/>
            </p:nvSpPr>
            <p:spPr bwMode="auto">
              <a:xfrm>
                <a:off x="1811" y="295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482" name="Freeform 1630"/>
              <p:cNvSpPr>
                <a:spLocks/>
              </p:cNvSpPr>
              <p:nvPr/>
            </p:nvSpPr>
            <p:spPr bwMode="auto">
              <a:xfrm>
                <a:off x="1792" y="301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grpSp>
        <p:grpSp>
          <p:nvGrpSpPr>
            <p:cNvPr id="61" name="Group 1832"/>
            <p:cNvGrpSpPr>
              <a:grpSpLocks/>
            </p:cNvGrpSpPr>
            <p:nvPr/>
          </p:nvGrpSpPr>
          <p:grpSpPr bwMode="auto">
            <a:xfrm>
              <a:off x="1791" y="2634"/>
              <a:ext cx="411" cy="636"/>
              <a:chOff x="1791" y="2634"/>
              <a:chExt cx="411" cy="636"/>
            </a:xfrm>
            <a:grpFill/>
          </p:grpSpPr>
          <p:sp>
            <p:nvSpPr>
              <p:cNvPr id="83" name="Freeform 1632"/>
              <p:cNvSpPr>
                <a:spLocks/>
              </p:cNvSpPr>
              <p:nvPr/>
            </p:nvSpPr>
            <p:spPr bwMode="auto">
              <a:xfrm>
                <a:off x="1811" y="29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4" name="Freeform 1633"/>
              <p:cNvSpPr>
                <a:spLocks/>
              </p:cNvSpPr>
              <p:nvPr/>
            </p:nvSpPr>
            <p:spPr bwMode="auto">
              <a:xfrm>
                <a:off x="1791" y="301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5" name="Freeform 1634"/>
              <p:cNvSpPr>
                <a:spLocks/>
              </p:cNvSpPr>
              <p:nvPr/>
            </p:nvSpPr>
            <p:spPr bwMode="auto">
              <a:xfrm>
                <a:off x="1902" y="2719"/>
                <a:ext cx="172" cy="214"/>
              </a:xfrm>
              <a:custGeom>
                <a:avLst/>
                <a:gdLst>
                  <a:gd name="T0" fmla="*/ 22 w 180"/>
                  <a:gd name="T1" fmla="*/ 44 h 223"/>
                  <a:gd name="T2" fmla="*/ 19 w 180"/>
                  <a:gd name="T3" fmla="*/ 85 h 223"/>
                  <a:gd name="T4" fmla="*/ 5 w 180"/>
                  <a:gd name="T5" fmla="*/ 100 h 223"/>
                  <a:gd name="T6" fmla="*/ 1 w 180"/>
                  <a:gd name="T7" fmla="*/ 114 h 223"/>
                  <a:gd name="T8" fmla="*/ 4 w 180"/>
                  <a:gd name="T9" fmla="*/ 118 h 223"/>
                  <a:gd name="T10" fmla="*/ 9 w 180"/>
                  <a:gd name="T11" fmla="*/ 132 h 223"/>
                  <a:gd name="T12" fmla="*/ 9 w 180"/>
                  <a:gd name="T13" fmla="*/ 139 h 223"/>
                  <a:gd name="T14" fmla="*/ 12 w 180"/>
                  <a:gd name="T15" fmla="*/ 142 h 223"/>
                  <a:gd name="T16" fmla="*/ 13 w 180"/>
                  <a:gd name="T17" fmla="*/ 143 h 223"/>
                  <a:gd name="T18" fmla="*/ 17 w 180"/>
                  <a:gd name="T19" fmla="*/ 149 h 223"/>
                  <a:gd name="T20" fmla="*/ 17 w 180"/>
                  <a:gd name="T21" fmla="*/ 150 h 223"/>
                  <a:gd name="T22" fmla="*/ 17 w 180"/>
                  <a:gd name="T23" fmla="*/ 162 h 223"/>
                  <a:gd name="T24" fmla="*/ 22 w 180"/>
                  <a:gd name="T25" fmla="*/ 167 h 223"/>
                  <a:gd name="T26" fmla="*/ 37 w 180"/>
                  <a:gd name="T27" fmla="*/ 180 h 223"/>
                  <a:gd name="T28" fmla="*/ 48 w 180"/>
                  <a:gd name="T29" fmla="*/ 193 h 223"/>
                  <a:gd name="T30" fmla="*/ 58 w 180"/>
                  <a:gd name="T31" fmla="*/ 204 h 223"/>
                  <a:gd name="T32" fmla="*/ 59 w 180"/>
                  <a:gd name="T33" fmla="*/ 205 h 223"/>
                  <a:gd name="T34" fmla="*/ 60 w 180"/>
                  <a:gd name="T35" fmla="*/ 206 h 223"/>
                  <a:gd name="T36" fmla="*/ 61 w 180"/>
                  <a:gd name="T37" fmla="*/ 209 h 223"/>
                  <a:gd name="T38" fmla="*/ 65 w 180"/>
                  <a:gd name="T39" fmla="*/ 212 h 223"/>
                  <a:gd name="T40" fmla="*/ 70 w 180"/>
                  <a:gd name="T41" fmla="*/ 213 h 223"/>
                  <a:gd name="T42" fmla="*/ 85 w 180"/>
                  <a:gd name="T43" fmla="*/ 212 h 223"/>
                  <a:gd name="T44" fmla="*/ 86 w 180"/>
                  <a:gd name="T45" fmla="*/ 214 h 223"/>
                  <a:gd name="T46" fmla="*/ 89 w 180"/>
                  <a:gd name="T47" fmla="*/ 216 h 223"/>
                  <a:gd name="T48" fmla="*/ 92 w 180"/>
                  <a:gd name="T49" fmla="*/ 218 h 223"/>
                  <a:gd name="T50" fmla="*/ 95 w 180"/>
                  <a:gd name="T51" fmla="*/ 221 h 223"/>
                  <a:gd name="T52" fmla="*/ 102 w 180"/>
                  <a:gd name="T53" fmla="*/ 220 h 223"/>
                  <a:gd name="T54" fmla="*/ 104 w 180"/>
                  <a:gd name="T55" fmla="*/ 220 h 223"/>
                  <a:gd name="T56" fmla="*/ 110 w 180"/>
                  <a:gd name="T57" fmla="*/ 223 h 223"/>
                  <a:gd name="T58" fmla="*/ 123 w 180"/>
                  <a:gd name="T59" fmla="*/ 220 h 223"/>
                  <a:gd name="T60" fmla="*/ 129 w 180"/>
                  <a:gd name="T61" fmla="*/ 216 h 223"/>
                  <a:gd name="T62" fmla="*/ 143 w 180"/>
                  <a:gd name="T63" fmla="*/ 207 h 223"/>
                  <a:gd name="T64" fmla="*/ 146 w 180"/>
                  <a:gd name="T65" fmla="*/ 208 h 223"/>
                  <a:gd name="T66" fmla="*/ 149 w 180"/>
                  <a:gd name="T67" fmla="*/ 209 h 223"/>
                  <a:gd name="T68" fmla="*/ 138 w 180"/>
                  <a:gd name="T69" fmla="*/ 195 h 223"/>
                  <a:gd name="T70" fmla="*/ 128 w 180"/>
                  <a:gd name="T71" fmla="*/ 182 h 223"/>
                  <a:gd name="T72" fmla="*/ 119 w 180"/>
                  <a:gd name="T73" fmla="*/ 171 h 223"/>
                  <a:gd name="T74" fmla="*/ 129 w 180"/>
                  <a:gd name="T75" fmla="*/ 165 h 223"/>
                  <a:gd name="T76" fmla="*/ 133 w 180"/>
                  <a:gd name="T77" fmla="*/ 148 h 223"/>
                  <a:gd name="T78" fmla="*/ 137 w 180"/>
                  <a:gd name="T79" fmla="*/ 139 h 223"/>
                  <a:gd name="T80" fmla="*/ 143 w 180"/>
                  <a:gd name="T81" fmla="*/ 127 h 223"/>
                  <a:gd name="T82" fmla="*/ 154 w 180"/>
                  <a:gd name="T83" fmla="*/ 114 h 223"/>
                  <a:gd name="T84" fmla="*/ 158 w 180"/>
                  <a:gd name="T85" fmla="*/ 101 h 223"/>
                  <a:gd name="T86" fmla="*/ 163 w 180"/>
                  <a:gd name="T87" fmla="*/ 75 h 223"/>
                  <a:gd name="T88" fmla="*/ 172 w 180"/>
                  <a:gd name="T89" fmla="*/ 65 h 223"/>
                  <a:gd name="T90" fmla="*/ 176 w 180"/>
                  <a:gd name="T91" fmla="*/ 63 h 223"/>
                  <a:gd name="T92" fmla="*/ 179 w 180"/>
                  <a:gd name="T93" fmla="*/ 59 h 223"/>
                  <a:gd name="T94" fmla="*/ 166 w 180"/>
                  <a:gd name="T95" fmla="*/ 34 h 223"/>
                  <a:gd name="T96" fmla="*/ 155 w 180"/>
                  <a:gd name="T97" fmla="*/ 6 h 223"/>
                  <a:gd name="T98" fmla="*/ 149 w 180"/>
                  <a:gd name="T99" fmla="*/ 0 h 223"/>
                  <a:gd name="T100" fmla="*/ 147 w 180"/>
                  <a:gd name="T101" fmla="*/ 2 h 223"/>
                  <a:gd name="T102" fmla="*/ 143 w 180"/>
                  <a:gd name="T103" fmla="*/ 2 h 223"/>
                  <a:gd name="T104" fmla="*/ 134 w 180"/>
                  <a:gd name="T105" fmla="*/ 12 h 223"/>
                  <a:gd name="T106" fmla="*/ 108 w 180"/>
                  <a:gd name="T107" fmla="*/ 12 h 223"/>
                  <a:gd name="T108" fmla="*/ 100 w 180"/>
                  <a:gd name="T109" fmla="*/ 13 h 223"/>
                  <a:gd name="T110" fmla="*/ 22 w 180"/>
                  <a:gd name="T111" fmla="*/ 3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0" h="223">
                    <a:moveTo>
                      <a:pt x="22" y="36"/>
                    </a:moveTo>
                    <a:cubicBezTo>
                      <a:pt x="22" y="39"/>
                      <a:pt x="22" y="39"/>
                      <a:pt x="22" y="39"/>
                    </a:cubicBezTo>
                    <a:cubicBezTo>
                      <a:pt x="22" y="44"/>
                      <a:pt x="22" y="44"/>
                      <a:pt x="22" y="44"/>
                    </a:cubicBezTo>
                    <a:cubicBezTo>
                      <a:pt x="22" y="71"/>
                      <a:pt x="22" y="71"/>
                      <a:pt x="22" y="71"/>
                    </a:cubicBezTo>
                    <a:cubicBezTo>
                      <a:pt x="23" y="84"/>
                      <a:pt x="20" y="85"/>
                      <a:pt x="19" y="85"/>
                    </a:cubicBezTo>
                    <a:cubicBezTo>
                      <a:pt x="19" y="85"/>
                      <a:pt x="19" y="85"/>
                      <a:pt x="19" y="85"/>
                    </a:cubicBezTo>
                    <a:cubicBezTo>
                      <a:pt x="12" y="87"/>
                      <a:pt x="11" y="89"/>
                      <a:pt x="11" y="89"/>
                    </a:cubicBezTo>
                    <a:cubicBezTo>
                      <a:pt x="11" y="91"/>
                      <a:pt x="11" y="97"/>
                      <a:pt x="5" y="98"/>
                    </a:cubicBezTo>
                    <a:cubicBezTo>
                      <a:pt x="5" y="98"/>
                      <a:pt x="5" y="100"/>
                      <a:pt x="5" y="100"/>
                    </a:cubicBezTo>
                    <a:cubicBezTo>
                      <a:pt x="5" y="102"/>
                      <a:pt x="5" y="106"/>
                      <a:pt x="1" y="106"/>
                    </a:cubicBezTo>
                    <a:cubicBezTo>
                      <a:pt x="1" y="107"/>
                      <a:pt x="1" y="107"/>
                      <a:pt x="1" y="107"/>
                    </a:cubicBezTo>
                    <a:cubicBezTo>
                      <a:pt x="2" y="109"/>
                      <a:pt x="3" y="112"/>
                      <a:pt x="1" y="114"/>
                    </a:cubicBezTo>
                    <a:cubicBezTo>
                      <a:pt x="0" y="115"/>
                      <a:pt x="0" y="116"/>
                      <a:pt x="0" y="117"/>
                    </a:cubicBezTo>
                    <a:cubicBezTo>
                      <a:pt x="0" y="117"/>
                      <a:pt x="0" y="117"/>
                      <a:pt x="1" y="117"/>
                    </a:cubicBezTo>
                    <a:cubicBezTo>
                      <a:pt x="2" y="117"/>
                      <a:pt x="3" y="118"/>
                      <a:pt x="4" y="118"/>
                    </a:cubicBezTo>
                    <a:cubicBezTo>
                      <a:pt x="5" y="120"/>
                      <a:pt x="5" y="122"/>
                      <a:pt x="5" y="125"/>
                    </a:cubicBezTo>
                    <a:cubicBezTo>
                      <a:pt x="5" y="126"/>
                      <a:pt x="5" y="127"/>
                      <a:pt x="5" y="127"/>
                    </a:cubicBezTo>
                    <a:cubicBezTo>
                      <a:pt x="5" y="130"/>
                      <a:pt x="8" y="132"/>
                      <a:pt x="9" y="132"/>
                    </a:cubicBezTo>
                    <a:cubicBezTo>
                      <a:pt x="9" y="132"/>
                      <a:pt x="9" y="133"/>
                      <a:pt x="9" y="133"/>
                    </a:cubicBezTo>
                    <a:cubicBezTo>
                      <a:pt x="11" y="133"/>
                      <a:pt x="11" y="133"/>
                      <a:pt x="11" y="133"/>
                    </a:cubicBezTo>
                    <a:cubicBezTo>
                      <a:pt x="9" y="139"/>
                      <a:pt x="9" y="139"/>
                      <a:pt x="9" y="139"/>
                    </a:cubicBezTo>
                    <a:cubicBezTo>
                      <a:pt x="10" y="140"/>
                      <a:pt x="11" y="140"/>
                      <a:pt x="11" y="142"/>
                    </a:cubicBezTo>
                    <a:cubicBezTo>
                      <a:pt x="12" y="142"/>
                      <a:pt x="12" y="142"/>
                      <a:pt x="12" y="142"/>
                    </a:cubicBezTo>
                    <a:cubicBezTo>
                      <a:pt x="12" y="142"/>
                      <a:pt x="12" y="142"/>
                      <a:pt x="12" y="142"/>
                    </a:cubicBezTo>
                    <a:cubicBezTo>
                      <a:pt x="12" y="142"/>
                      <a:pt x="12" y="142"/>
                      <a:pt x="12" y="142"/>
                    </a:cubicBezTo>
                    <a:cubicBezTo>
                      <a:pt x="12" y="142"/>
                      <a:pt x="12" y="142"/>
                      <a:pt x="12" y="142"/>
                    </a:cubicBezTo>
                    <a:cubicBezTo>
                      <a:pt x="12" y="143"/>
                      <a:pt x="12" y="143"/>
                      <a:pt x="13" y="143"/>
                    </a:cubicBezTo>
                    <a:cubicBezTo>
                      <a:pt x="14" y="145"/>
                      <a:pt x="15" y="146"/>
                      <a:pt x="16" y="148"/>
                    </a:cubicBezTo>
                    <a:cubicBezTo>
                      <a:pt x="16" y="148"/>
                      <a:pt x="16" y="148"/>
                      <a:pt x="16" y="148"/>
                    </a:cubicBezTo>
                    <a:cubicBezTo>
                      <a:pt x="16" y="148"/>
                      <a:pt x="17" y="148"/>
                      <a:pt x="17" y="149"/>
                    </a:cubicBezTo>
                    <a:cubicBezTo>
                      <a:pt x="17" y="149"/>
                      <a:pt x="17" y="149"/>
                      <a:pt x="17" y="149"/>
                    </a:cubicBezTo>
                    <a:cubicBezTo>
                      <a:pt x="17" y="149"/>
                      <a:pt x="17" y="149"/>
                      <a:pt x="17" y="150"/>
                    </a:cubicBezTo>
                    <a:cubicBezTo>
                      <a:pt x="17" y="150"/>
                      <a:pt x="17" y="150"/>
                      <a:pt x="17" y="150"/>
                    </a:cubicBezTo>
                    <a:cubicBezTo>
                      <a:pt x="17" y="150"/>
                      <a:pt x="18" y="151"/>
                      <a:pt x="18" y="151"/>
                    </a:cubicBezTo>
                    <a:cubicBezTo>
                      <a:pt x="19" y="153"/>
                      <a:pt x="20" y="156"/>
                      <a:pt x="20" y="159"/>
                    </a:cubicBezTo>
                    <a:cubicBezTo>
                      <a:pt x="19" y="160"/>
                      <a:pt x="18" y="161"/>
                      <a:pt x="17" y="162"/>
                    </a:cubicBezTo>
                    <a:cubicBezTo>
                      <a:pt x="16" y="162"/>
                      <a:pt x="16" y="162"/>
                      <a:pt x="16" y="162"/>
                    </a:cubicBezTo>
                    <a:cubicBezTo>
                      <a:pt x="21" y="163"/>
                      <a:pt x="21" y="163"/>
                      <a:pt x="21" y="163"/>
                    </a:cubicBezTo>
                    <a:cubicBezTo>
                      <a:pt x="22" y="167"/>
                      <a:pt x="22" y="167"/>
                      <a:pt x="22" y="167"/>
                    </a:cubicBezTo>
                    <a:cubicBezTo>
                      <a:pt x="24" y="167"/>
                      <a:pt x="29" y="168"/>
                      <a:pt x="31" y="171"/>
                    </a:cubicBezTo>
                    <a:cubicBezTo>
                      <a:pt x="32" y="173"/>
                      <a:pt x="33" y="173"/>
                      <a:pt x="34" y="174"/>
                    </a:cubicBezTo>
                    <a:cubicBezTo>
                      <a:pt x="36" y="176"/>
                      <a:pt x="37" y="177"/>
                      <a:pt x="37" y="180"/>
                    </a:cubicBezTo>
                    <a:cubicBezTo>
                      <a:pt x="37" y="180"/>
                      <a:pt x="38" y="181"/>
                      <a:pt x="39" y="181"/>
                    </a:cubicBezTo>
                    <a:cubicBezTo>
                      <a:pt x="40" y="182"/>
                      <a:pt x="41" y="183"/>
                      <a:pt x="43" y="184"/>
                    </a:cubicBezTo>
                    <a:cubicBezTo>
                      <a:pt x="48" y="188"/>
                      <a:pt x="48" y="191"/>
                      <a:pt x="48" y="193"/>
                    </a:cubicBezTo>
                    <a:cubicBezTo>
                      <a:pt x="48" y="194"/>
                      <a:pt x="51" y="196"/>
                      <a:pt x="54" y="197"/>
                    </a:cubicBezTo>
                    <a:cubicBezTo>
                      <a:pt x="55" y="198"/>
                      <a:pt x="55" y="198"/>
                      <a:pt x="55" y="198"/>
                    </a:cubicBezTo>
                    <a:cubicBezTo>
                      <a:pt x="58" y="204"/>
                      <a:pt x="58" y="204"/>
                      <a:pt x="58" y="204"/>
                    </a:cubicBezTo>
                    <a:cubicBezTo>
                      <a:pt x="58" y="204"/>
                      <a:pt x="58" y="204"/>
                      <a:pt x="58" y="204"/>
                    </a:cubicBezTo>
                    <a:cubicBezTo>
                      <a:pt x="58" y="204"/>
                      <a:pt x="58" y="204"/>
                      <a:pt x="58" y="204"/>
                    </a:cubicBezTo>
                    <a:cubicBezTo>
                      <a:pt x="59" y="205"/>
                      <a:pt x="59" y="205"/>
                      <a:pt x="59" y="205"/>
                    </a:cubicBezTo>
                    <a:cubicBezTo>
                      <a:pt x="59" y="205"/>
                      <a:pt x="59" y="205"/>
                      <a:pt x="59" y="205"/>
                    </a:cubicBezTo>
                    <a:cubicBezTo>
                      <a:pt x="60" y="206"/>
                      <a:pt x="60" y="206"/>
                      <a:pt x="60" y="206"/>
                    </a:cubicBezTo>
                    <a:cubicBezTo>
                      <a:pt x="60" y="206"/>
                      <a:pt x="60" y="206"/>
                      <a:pt x="60" y="206"/>
                    </a:cubicBezTo>
                    <a:cubicBezTo>
                      <a:pt x="60" y="207"/>
                      <a:pt x="61" y="207"/>
                      <a:pt x="61" y="208"/>
                    </a:cubicBezTo>
                    <a:cubicBezTo>
                      <a:pt x="61" y="208"/>
                      <a:pt x="61" y="208"/>
                      <a:pt x="61" y="209"/>
                    </a:cubicBezTo>
                    <a:cubicBezTo>
                      <a:pt x="61" y="209"/>
                      <a:pt x="61" y="209"/>
                      <a:pt x="61" y="209"/>
                    </a:cubicBezTo>
                    <a:cubicBezTo>
                      <a:pt x="62" y="209"/>
                      <a:pt x="62" y="209"/>
                      <a:pt x="62" y="210"/>
                    </a:cubicBezTo>
                    <a:cubicBezTo>
                      <a:pt x="62" y="210"/>
                      <a:pt x="62" y="210"/>
                      <a:pt x="62" y="210"/>
                    </a:cubicBezTo>
                    <a:cubicBezTo>
                      <a:pt x="63" y="211"/>
                      <a:pt x="65" y="212"/>
                      <a:pt x="65" y="212"/>
                    </a:cubicBezTo>
                    <a:cubicBezTo>
                      <a:pt x="65" y="212"/>
                      <a:pt x="65" y="212"/>
                      <a:pt x="65" y="212"/>
                    </a:cubicBezTo>
                    <a:cubicBezTo>
                      <a:pt x="66" y="213"/>
                      <a:pt x="67" y="213"/>
                      <a:pt x="68" y="213"/>
                    </a:cubicBezTo>
                    <a:cubicBezTo>
                      <a:pt x="69" y="213"/>
                      <a:pt x="69" y="213"/>
                      <a:pt x="70" y="213"/>
                    </a:cubicBezTo>
                    <a:cubicBezTo>
                      <a:pt x="72" y="210"/>
                      <a:pt x="75" y="211"/>
                      <a:pt x="77" y="212"/>
                    </a:cubicBezTo>
                    <a:cubicBezTo>
                      <a:pt x="79" y="211"/>
                      <a:pt x="82" y="210"/>
                      <a:pt x="84" y="212"/>
                    </a:cubicBezTo>
                    <a:cubicBezTo>
                      <a:pt x="84" y="212"/>
                      <a:pt x="84" y="212"/>
                      <a:pt x="85" y="212"/>
                    </a:cubicBezTo>
                    <a:cubicBezTo>
                      <a:pt x="85" y="212"/>
                      <a:pt x="85" y="212"/>
                      <a:pt x="85" y="212"/>
                    </a:cubicBezTo>
                    <a:cubicBezTo>
                      <a:pt x="85" y="213"/>
                      <a:pt x="85" y="213"/>
                      <a:pt x="86" y="213"/>
                    </a:cubicBezTo>
                    <a:cubicBezTo>
                      <a:pt x="86" y="213"/>
                      <a:pt x="86" y="213"/>
                      <a:pt x="86" y="214"/>
                    </a:cubicBezTo>
                    <a:cubicBezTo>
                      <a:pt x="87" y="214"/>
                      <a:pt x="87" y="214"/>
                      <a:pt x="87" y="214"/>
                    </a:cubicBezTo>
                    <a:cubicBezTo>
                      <a:pt x="87" y="214"/>
                      <a:pt x="88" y="215"/>
                      <a:pt x="88" y="215"/>
                    </a:cubicBezTo>
                    <a:cubicBezTo>
                      <a:pt x="88" y="215"/>
                      <a:pt x="89" y="215"/>
                      <a:pt x="89" y="216"/>
                    </a:cubicBezTo>
                    <a:cubicBezTo>
                      <a:pt x="89" y="216"/>
                      <a:pt x="90" y="216"/>
                      <a:pt x="90" y="216"/>
                    </a:cubicBezTo>
                    <a:cubicBezTo>
                      <a:pt x="90" y="217"/>
                      <a:pt x="90" y="217"/>
                      <a:pt x="91" y="217"/>
                    </a:cubicBezTo>
                    <a:cubicBezTo>
                      <a:pt x="91" y="217"/>
                      <a:pt x="91" y="218"/>
                      <a:pt x="92" y="218"/>
                    </a:cubicBezTo>
                    <a:cubicBezTo>
                      <a:pt x="92" y="218"/>
                      <a:pt x="92" y="219"/>
                      <a:pt x="93" y="219"/>
                    </a:cubicBezTo>
                    <a:cubicBezTo>
                      <a:pt x="93" y="219"/>
                      <a:pt x="93" y="219"/>
                      <a:pt x="94" y="220"/>
                    </a:cubicBezTo>
                    <a:cubicBezTo>
                      <a:pt x="94" y="220"/>
                      <a:pt x="94" y="220"/>
                      <a:pt x="95" y="221"/>
                    </a:cubicBezTo>
                    <a:cubicBezTo>
                      <a:pt x="95" y="221"/>
                      <a:pt x="95" y="221"/>
                      <a:pt x="96" y="222"/>
                    </a:cubicBezTo>
                    <a:cubicBezTo>
                      <a:pt x="96" y="222"/>
                      <a:pt x="96" y="222"/>
                      <a:pt x="96" y="222"/>
                    </a:cubicBezTo>
                    <a:cubicBezTo>
                      <a:pt x="98" y="222"/>
                      <a:pt x="100" y="221"/>
                      <a:pt x="102" y="220"/>
                    </a:cubicBezTo>
                    <a:cubicBezTo>
                      <a:pt x="102" y="220"/>
                      <a:pt x="102" y="220"/>
                      <a:pt x="102" y="220"/>
                    </a:cubicBezTo>
                    <a:cubicBezTo>
                      <a:pt x="103" y="220"/>
                      <a:pt x="103" y="220"/>
                      <a:pt x="104" y="220"/>
                    </a:cubicBezTo>
                    <a:cubicBezTo>
                      <a:pt x="104" y="220"/>
                      <a:pt x="104" y="220"/>
                      <a:pt x="104" y="220"/>
                    </a:cubicBezTo>
                    <a:cubicBezTo>
                      <a:pt x="104" y="220"/>
                      <a:pt x="104" y="220"/>
                      <a:pt x="104" y="220"/>
                    </a:cubicBezTo>
                    <a:cubicBezTo>
                      <a:pt x="106" y="220"/>
                      <a:pt x="108" y="221"/>
                      <a:pt x="109" y="222"/>
                    </a:cubicBezTo>
                    <a:cubicBezTo>
                      <a:pt x="109" y="222"/>
                      <a:pt x="110" y="222"/>
                      <a:pt x="110" y="223"/>
                    </a:cubicBezTo>
                    <a:cubicBezTo>
                      <a:pt x="112" y="221"/>
                      <a:pt x="116" y="219"/>
                      <a:pt x="118" y="219"/>
                    </a:cubicBezTo>
                    <a:cubicBezTo>
                      <a:pt x="119" y="219"/>
                      <a:pt x="120" y="220"/>
                      <a:pt x="120" y="220"/>
                    </a:cubicBezTo>
                    <a:cubicBezTo>
                      <a:pt x="121" y="220"/>
                      <a:pt x="122" y="220"/>
                      <a:pt x="123" y="220"/>
                    </a:cubicBezTo>
                    <a:cubicBezTo>
                      <a:pt x="124" y="220"/>
                      <a:pt x="124" y="220"/>
                      <a:pt x="125" y="220"/>
                    </a:cubicBezTo>
                    <a:cubicBezTo>
                      <a:pt x="125" y="219"/>
                      <a:pt x="126" y="218"/>
                      <a:pt x="128" y="217"/>
                    </a:cubicBezTo>
                    <a:cubicBezTo>
                      <a:pt x="128" y="217"/>
                      <a:pt x="129" y="216"/>
                      <a:pt x="129" y="216"/>
                    </a:cubicBezTo>
                    <a:cubicBezTo>
                      <a:pt x="130" y="215"/>
                      <a:pt x="130" y="215"/>
                      <a:pt x="130" y="215"/>
                    </a:cubicBezTo>
                    <a:cubicBezTo>
                      <a:pt x="131" y="212"/>
                      <a:pt x="138" y="208"/>
                      <a:pt x="140" y="208"/>
                    </a:cubicBezTo>
                    <a:cubicBezTo>
                      <a:pt x="141" y="207"/>
                      <a:pt x="142" y="207"/>
                      <a:pt x="143" y="207"/>
                    </a:cubicBezTo>
                    <a:cubicBezTo>
                      <a:pt x="143" y="207"/>
                      <a:pt x="144" y="207"/>
                      <a:pt x="144" y="207"/>
                    </a:cubicBezTo>
                    <a:cubicBezTo>
                      <a:pt x="145" y="207"/>
                      <a:pt x="145" y="207"/>
                      <a:pt x="146" y="207"/>
                    </a:cubicBezTo>
                    <a:cubicBezTo>
                      <a:pt x="146" y="207"/>
                      <a:pt x="146" y="208"/>
                      <a:pt x="146" y="208"/>
                    </a:cubicBezTo>
                    <a:cubicBezTo>
                      <a:pt x="147" y="208"/>
                      <a:pt x="147" y="208"/>
                      <a:pt x="147" y="208"/>
                    </a:cubicBezTo>
                    <a:cubicBezTo>
                      <a:pt x="148" y="208"/>
                      <a:pt x="148" y="208"/>
                      <a:pt x="148" y="208"/>
                    </a:cubicBezTo>
                    <a:cubicBezTo>
                      <a:pt x="148" y="209"/>
                      <a:pt x="149" y="209"/>
                      <a:pt x="149" y="209"/>
                    </a:cubicBezTo>
                    <a:cubicBezTo>
                      <a:pt x="149" y="208"/>
                      <a:pt x="149" y="208"/>
                      <a:pt x="149" y="207"/>
                    </a:cubicBezTo>
                    <a:cubicBezTo>
                      <a:pt x="149" y="206"/>
                      <a:pt x="149" y="205"/>
                      <a:pt x="149" y="204"/>
                    </a:cubicBezTo>
                    <a:cubicBezTo>
                      <a:pt x="146" y="204"/>
                      <a:pt x="140" y="200"/>
                      <a:pt x="138" y="195"/>
                    </a:cubicBezTo>
                    <a:cubicBezTo>
                      <a:pt x="138" y="194"/>
                      <a:pt x="137" y="193"/>
                      <a:pt x="137" y="193"/>
                    </a:cubicBezTo>
                    <a:cubicBezTo>
                      <a:pt x="136" y="191"/>
                      <a:pt x="134" y="189"/>
                      <a:pt x="133" y="187"/>
                    </a:cubicBezTo>
                    <a:cubicBezTo>
                      <a:pt x="131" y="186"/>
                      <a:pt x="129" y="184"/>
                      <a:pt x="128" y="182"/>
                    </a:cubicBezTo>
                    <a:cubicBezTo>
                      <a:pt x="128" y="181"/>
                      <a:pt x="126" y="181"/>
                      <a:pt x="124" y="180"/>
                    </a:cubicBezTo>
                    <a:cubicBezTo>
                      <a:pt x="122" y="179"/>
                      <a:pt x="119" y="179"/>
                      <a:pt x="118" y="177"/>
                    </a:cubicBezTo>
                    <a:cubicBezTo>
                      <a:pt x="117" y="174"/>
                      <a:pt x="118" y="172"/>
                      <a:pt x="119" y="171"/>
                    </a:cubicBezTo>
                    <a:cubicBezTo>
                      <a:pt x="120" y="171"/>
                      <a:pt x="120" y="170"/>
                      <a:pt x="120" y="169"/>
                    </a:cubicBezTo>
                    <a:cubicBezTo>
                      <a:pt x="120" y="168"/>
                      <a:pt x="121" y="165"/>
                      <a:pt x="126" y="165"/>
                    </a:cubicBezTo>
                    <a:cubicBezTo>
                      <a:pt x="127" y="165"/>
                      <a:pt x="128" y="165"/>
                      <a:pt x="129" y="165"/>
                    </a:cubicBezTo>
                    <a:cubicBezTo>
                      <a:pt x="129" y="165"/>
                      <a:pt x="129" y="165"/>
                      <a:pt x="129" y="166"/>
                    </a:cubicBezTo>
                    <a:cubicBezTo>
                      <a:pt x="130" y="163"/>
                      <a:pt x="130" y="158"/>
                      <a:pt x="130" y="155"/>
                    </a:cubicBezTo>
                    <a:cubicBezTo>
                      <a:pt x="130" y="152"/>
                      <a:pt x="132" y="150"/>
                      <a:pt x="133" y="148"/>
                    </a:cubicBezTo>
                    <a:cubicBezTo>
                      <a:pt x="133" y="147"/>
                      <a:pt x="134" y="146"/>
                      <a:pt x="134" y="146"/>
                    </a:cubicBezTo>
                    <a:cubicBezTo>
                      <a:pt x="133" y="145"/>
                      <a:pt x="133" y="144"/>
                      <a:pt x="133" y="143"/>
                    </a:cubicBezTo>
                    <a:cubicBezTo>
                      <a:pt x="134" y="141"/>
                      <a:pt x="135" y="140"/>
                      <a:pt x="137" y="139"/>
                    </a:cubicBezTo>
                    <a:cubicBezTo>
                      <a:pt x="138" y="139"/>
                      <a:pt x="139" y="138"/>
                      <a:pt x="139" y="138"/>
                    </a:cubicBezTo>
                    <a:cubicBezTo>
                      <a:pt x="140" y="137"/>
                      <a:pt x="140" y="136"/>
                      <a:pt x="140" y="134"/>
                    </a:cubicBezTo>
                    <a:cubicBezTo>
                      <a:pt x="141" y="132"/>
                      <a:pt x="141" y="129"/>
                      <a:pt x="143" y="127"/>
                    </a:cubicBezTo>
                    <a:cubicBezTo>
                      <a:pt x="144" y="126"/>
                      <a:pt x="145" y="124"/>
                      <a:pt x="146" y="123"/>
                    </a:cubicBezTo>
                    <a:cubicBezTo>
                      <a:pt x="147" y="120"/>
                      <a:pt x="149" y="118"/>
                      <a:pt x="151" y="118"/>
                    </a:cubicBezTo>
                    <a:cubicBezTo>
                      <a:pt x="152" y="118"/>
                      <a:pt x="154" y="116"/>
                      <a:pt x="154" y="114"/>
                    </a:cubicBezTo>
                    <a:cubicBezTo>
                      <a:pt x="154" y="113"/>
                      <a:pt x="155" y="111"/>
                      <a:pt x="156" y="109"/>
                    </a:cubicBezTo>
                    <a:cubicBezTo>
                      <a:pt x="157" y="107"/>
                      <a:pt x="158" y="104"/>
                      <a:pt x="158" y="101"/>
                    </a:cubicBezTo>
                    <a:cubicBezTo>
                      <a:pt x="158" y="101"/>
                      <a:pt x="158" y="101"/>
                      <a:pt x="158" y="101"/>
                    </a:cubicBezTo>
                    <a:cubicBezTo>
                      <a:pt x="158" y="101"/>
                      <a:pt x="158" y="100"/>
                      <a:pt x="158" y="99"/>
                    </a:cubicBezTo>
                    <a:cubicBezTo>
                      <a:pt x="157" y="94"/>
                      <a:pt x="156" y="89"/>
                      <a:pt x="159" y="85"/>
                    </a:cubicBezTo>
                    <a:cubicBezTo>
                      <a:pt x="162" y="81"/>
                      <a:pt x="164" y="78"/>
                      <a:pt x="163" y="75"/>
                    </a:cubicBezTo>
                    <a:cubicBezTo>
                      <a:pt x="162" y="71"/>
                      <a:pt x="166" y="70"/>
                      <a:pt x="168" y="68"/>
                    </a:cubicBezTo>
                    <a:cubicBezTo>
                      <a:pt x="169" y="68"/>
                      <a:pt x="169" y="67"/>
                      <a:pt x="170" y="67"/>
                    </a:cubicBezTo>
                    <a:cubicBezTo>
                      <a:pt x="170" y="66"/>
                      <a:pt x="171" y="66"/>
                      <a:pt x="172" y="65"/>
                    </a:cubicBezTo>
                    <a:cubicBezTo>
                      <a:pt x="173" y="65"/>
                      <a:pt x="173" y="65"/>
                      <a:pt x="174" y="64"/>
                    </a:cubicBezTo>
                    <a:cubicBezTo>
                      <a:pt x="174" y="64"/>
                      <a:pt x="174" y="64"/>
                      <a:pt x="174" y="64"/>
                    </a:cubicBezTo>
                    <a:cubicBezTo>
                      <a:pt x="175" y="63"/>
                      <a:pt x="175" y="63"/>
                      <a:pt x="176" y="63"/>
                    </a:cubicBezTo>
                    <a:cubicBezTo>
                      <a:pt x="176" y="62"/>
                      <a:pt x="176" y="62"/>
                      <a:pt x="177" y="62"/>
                    </a:cubicBezTo>
                    <a:cubicBezTo>
                      <a:pt x="177" y="61"/>
                      <a:pt x="178" y="61"/>
                      <a:pt x="178" y="61"/>
                    </a:cubicBezTo>
                    <a:cubicBezTo>
                      <a:pt x="178" y="60"/>
                      <a:pt x="178" y="60"/>
                      <a:pt x="179" y="59"/>
                    </a:cubicBezTo>
                    <a:cubicBezTo>
                      <a:pt x="179" y="59"/>
                      <a:pt x="179" y="59"/>
                      <a:pt x="180" y="58"/>
                    </a:cubicBezTo>
                    <a:cubicBezTo>
                      <a:pt x="177" y="56"/>
                      <a:pt x="175" y="54"/>
                      <a:pt x="174" y="54"/>
                    </a:cubicBezTo>
                    <a:cubicBezTo>
                      <a:pt x="169" y="52"/>
                      <a:pt x="166" y="44"/>
                      <a:pt x="166" y="34"/>
                    </a:cubicBezTo>
                    <a:cubicBezTo>
                      <a:pt x="166" y="28"/>
                      <a:pt x="165" y="23"/>
                      <a:pt x="165" y="19"/>
                    </a:cubicBezTo>
                    <a:cubicBezTo>
                      <a:pt x="164" y="18"/>
                      <a:pt x="164" y="17"/>
                      <a:pt x="164" y="16"/>
                    </a:cubicBezTo>
                    <a:cubicBezTo>
                      <a:pt x="164" y="14"/>
                      <a:pt x="160" y="8"/>
                      <a:pt x="155" y="6"/>
                    </a:cubicBezTo>
                    <a:cubicBezTo>
                      <a:pt x="152" y="4"/>
                      <a:pt x="150" y="2"/>
                      <a:pt x="149" y="0"/>
                    </a:cubicBezTo>
                    <a:cubicBezTo>
                      <a:pt x="149" y="0"/>
                      <a:pt x="149" y="0"/>
                      <a:pt x="149" y="0"/>
                    </a:cubicBezTo>
                    <a:cubicBezTo>
                      <a:pt x="149" y="0"/>
                      <a:pt x="149" y="0"/>
                      <a:pt x="149" y="0"/>
                    </a:cubicBezTo>
                    <a:cubicBezTo>
                      <a:pt x="149" y="0"/>
                      <a:pt x="148" y="1"/>
                      <a:pt x="148" y="1"/>
                    </a:cubicBezTo>
                    <a:cubicBezTo>
                      <a:pt x="148" y="1"/>
                      <a:pt x="148" y="1"/>
                      <a:pt x="148" y="1"/>
                    </a:cubicBezTo>
                    <a:cubicBezTo>
                      <a:pt x="147" y="1"/>
                      <a:pt x="147" y="1"/>
                      <a:pt x="147" y="2"/>
                    </a:cubicBezTo>
                    <a:cubicBezTo>
                      <a:pt x="147" y="2"/>
                      <a:pt x="147" y="2"/>
                      <a:pt x="147" y="2"/>
                    </a:cubicBezTo>
                    <a:cubicBezTo>
                      <a:pt x="146" y="2"/>
                      <a:pt x="146" y="2"/>
                      <a:pt x="145" y="2"/>
                    </a:cubicBezTo>
                    <a:cubicBezTo>
                      <a:pt x="143" y="2"/>
                      <a:pt x="143" y="2"/>
                      <a:pt x="143" y="2"/>
                    </a:cubicBezTo>
                    <a:cubicBezTo>
                      <a:pt x="143" y="2"/>
                      <a:pt x="143" y="3"/>
                      <a:pt x="143" y="4"/>
                    </a:cubicBezTo>
                    <a:cubicBezTo>
                      <a:pt x="142" y="6"/>
                      <a:pt x="140" y="10"/>
                      <a:pt x="136" y="10"/>
                    </a:cubicBezTo>
                    <a:cubicBezTo>
                      <a:pt x="134" y="10"/>
                      <a:pt x="134" y="10"/>
                      <a:pt x="134" y="12"/>
                    </a:cubicBezTo>
                    <a:cubicBezTo>
                      <a:pt x="133" y="13"/>
                      <a:pt x="132" y="15"/>
                      <a:pt x="129" y="15"/>
                    </a:cubicBezTo>
                    <a:cubicBezTo>
                      <a:pt x="126" y="15"/>
                      <a:pt x="124" y="13"/>
                      <a:pt x="123" y="12"/>
                    </a:cubicBezTo>
                    <a:cubicBezTo>
                      <a:pt x="108" y="12"/>
                      <a:pt x="108" y="12"/>
                      <a:pt x="108" y="12"/>
                    </a:cubicBezTo>
                    <a:cubicBezTo>
                      <a:pt x="107" y="11"/>
                      <a:pt x="107" y="11"/>
                      <a:pt x="107" y="11"/>
                    </a:cubicBezTo>
                    <a:cubicBezTo>
                      <a:pt x="107" y="11"/>
                      <a:pt x="105" y="10"/>
                      <a:pt x="104" y="10"/>
                    </a:cubicBezTo>
                    <a:cubicBezTo>
                      <a:pt x="100" y="13"/>
                      <a:pt x="100" y="13"/>
                      <a:pt x="100" y="13"/>
                    </a:cubicBezTo>
                    <a:cubicBezTo>
                      <a:pt x="33" y="13"/>
                      <a:pt x="33" y="13"/>
                      <a:pt x="33" y="13"/>
                    </a:cubicBezTo>
                    <a:cubicBezTo>
                      <a:pt x="33" y="36"/>
                      <a:pt x="33" y="36"/>
                      <a:pt x="33" y="36"/>
                    </a:cubicBezTo>
                    <a:lnTo>
                      <a:pt x="22"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6" name="Freeform 1635"/>
              <p:cNvSpPr>
                <a:spLocks/>
              </p:cNvSpPr>
              <p:nvPr/>
            </p:nvSpPr>
            <p:spPr bwMode="auto">
              <a:xfrm>
                <a:off x="1913" y="2855"/>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7" name="Freeform 1636"/>
              <p:cNvSpPr>
                <a:spLocks/>
              </p:cNvSpPr>
              <p:nvPr/>
            </p:nvSpPr>
            <p:spPr bwMode="auto">
              <a:xfrm>
                <a:off x="1955" y="2909"/>
                <a:ext cx="3" cy="6"/>
              </a:xfrm>
              <a:custGeom>
                <a:avLst/>
                <a:gdLst>
                  <a:gd name="T0" fmla="*/ 3 w 3"/>
                  <a:gd name="T1" fmla="*/ 6 h 6"/>
                  <a:gd name="T2" fmla="*/ 0 w 3"/>
                  <a:gd name="T3" fmla="*/ 0 h 6"/>
                  <a:gd name="T4" fmla="*/ 3 w 3"/>
                  <a:gd name="T5" fmla="*/ 6 h 6"/>
                  <a:gd name="T6" fmla="*/ 3 w 3"/>
                  <a:gd name="T7" fmla="*/ 6 h 6"/>
                </a:gdLst>
                <a:ahLst/>
                <a:cxnLst>
                  <a:cxn ang="0">
                    <a:pos x="T0" y="T1"/>
                  </a:cxn>
                  <a:cxn ang="0">
                    <a:pos x="T2" y="T3"/>
                  </a:cxn>
                  <a:cxn ang="0">
                    <a:pos x="T4" y="T5"/>
                  </a:cxn>
                  <a:cxn ang="0">
                    <a:pos x="T6" y="T7"/>
                  </a:cxn>
                </a:cxnLst>
                <a:rect l="0" t="0" r="r" b="b"/>
                <a:pathLst>
                  <a:path w="3" h="6">
                    <a:moveTo>
                      <a:pt x="3" y="6"/>
                    </a:moveTo>
                    <a:lnTo>
                      <a:pt x="0" y="0"/>
                    </a:lnTo>
                    <a:lnTo>
                      <a:pt x="3" y="6"/>
                    </a:lnTo>
                    <a:lnTo>
                      <a:pt x="3"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8" name="Freeform 1637"/>
              <p:cNvSpPr>
                <a:spLocks/>
              </p:cNvSpPr>
              <p:nvPr/>
            </p:nvSpPr>
            <p:spPr bwMode="auto">
              <a:xfrm>
                <a:off x="1918" y="2862"/>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9" name="Freeform 1638"/>
              <p:cNvSpPr>
                <a:spLocks/>
              </p:cNvSpPr>
              <p:nvPr/>
            </p:nvSpPr>
            <p:spPr bwMode="auto">
              <a:xfrm>
                <a:off x="1914" y="285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90" name="Freeform 1639"/>
              <p:cNvSpPr>
                <a:spLocks/>
              </p:cNvSpPr>
              <p:nvPr/>
            </p:nvSpPr>
            <p:spPr bwMode="auto">
              <a:xfrm>
                <a:off x="1917" y="2861"/>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0"/>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91" name="Freeform 1640"/>
              <p:cNvSpPr>
                <a:spLocks/>
              </p:cNvSpPr>
              <p:nvPr/>
            </p:nvSpPr>
            <p:spPr bwMode="auto">
              <a:xfrm>
                <a:off x="1914" y="2856"/>
                <a:ext cx="3" cy="5"/>
              </a:xfrm>
              <a:custGeom>
                <a:avLst/>
                <a:gdLst>
                  <a:gd name="T0" fmla="*/ 0 w 3"/>
                  <a:gd name="T1" fmla="*/ 0 h 5"/>
                  <a:gd name="T2" fmla="*/ 3 w 3"/>
                  <a:gd name="T3" fmla="*/ 5 h 5"/>
                  <a:gd name="T4" fmla="*/ 0 w 3"/>
                  <a:gd name="T5" fmla="*/ 0 h 5"/>
                </a:gdLst>
                <a:ahLst/>
                <a:cxnLst>
                  <a:cxn ang="0">
                    <a:pos x="T0" y="T1"/>
                  </a:cxn>
                  <a:cxn ang="0">
                    <a:pos x="T2" y="T3"/>
                  </a:cxn>
                  <a:cxn ang="0">
                    <a:pos x="T4" y="T5"/>
                  </a:cxn>
                </a:cxnLst>
                <a:rect l="0" t="0" r="r" b="b"/>
                <a:pathLst>
                  <a:path w="3" h="5">
                    <a:moveTo>
                      <a:pt x="0" y="0"/>
                    </a:moveTo>
                    <a:cubicBezTo>
                      <a:pt x="1" y="2"/>
                      <a:pt x="2" y="3"/>
                      <a:pt x="3" y="5"/>
                    </a:cubicBezTo>
                    <a:cubicBezTo>
                      <a:pt x="2" y="3"/>
                      <a:pt x="1" y="2"/>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92" name="Freeform 1641"/>
              <p:cNvSpPr>
                <a:spLocks/>
              </p:cNvSpPr>
              <p:nvPr/>
            </p:nvSpPr>
            <p:spPr bwMode="auto">
              <a:xfrm>
                <a:off x="1911" y="2846"/>
                <a:ext cx="2" cy="6"/>
              </a:xfrm>
              <a:custGeom>
                <a:avLst/>
                <a:gdLst>
                  <a:gd name="T0" fmla="*/ 2 w 2"/>
                  <a:gd name="T1" fmla="*/ 1 h 7"/>
                  <a:gd name="T2" fmla="*/ 0 w 2"/>
                  <a:gd name="T3" fmla="*/ 7 h 7"/>
                  <a:gd name="T4" fmla="*/ 0 w 2"/>
                  <a:gd name="T5" fmla="*/ 7 h 7"/>
                  <a:gd name="T6" fmla="*/ 2 w 2"/>
                  <a:gd name="T7" fmla="*/ 1 h 7"/>
                  <a:gd name="T8" fmla="*/ 0 w 2"/>
                  <a:gd name="T9" fmla="*/ 1 h 7"/>
                  <a:gd name="T10" fmla="*/ 0 w 2"/>
                  <a:gd name="T11" fmla="*/ 0 h 7"/>
                  <a:gd name="T12" fmla="*/ 0 w 2"/>
                  <a:gd name="T13" fmla="*/ 1 h 7"/>
                  <a:gd name="T14" fmla="*/ 2 w 2"/>
                  <a:gd name="T15" fmla="*/ 1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7">
                    <a:moveTo>
                      <a:pt x="2" y="1"/>
                    </a:moveTo>
                    <a:cubicBezTo>
                      <a:pt x="0" y="7"/>
                      <a:pt x="0" y="7"/>
                      <a:pt x="0" y="7"/>
                    </a:cubicBezTo>
                    <a:cubicBezTo>
                      <a:pt x="0" y="7"/>
                      <a:pt x="0" y="7"/>
                      <a:pt x="0" y="7"/>
                    </a:cubicBezTo>
                    <a:cubicBezTo>
                      <a:pt x="2" y="1"/>
                      <a:pt x="2" y="1"/>
                      <a:pt x="2" y="1"/>
                    </a:cubicBezTo>
                    <a:cubicBezTo>
                      <a:pt x="0" y="1"/>
                      <a:pt x="0" y="1"/>
                      <a:pt x="0" y="1"/>
                    </a:cubicBezTo>
                    <a:cubicBezTo>
                      <a:pt x="0" y="1"/>
                      <a:pt x="0" y="0"/>
                      <a:pt x="0" y="0"/>
                    </a:cubicBezTo>
                    <a:cubicBezTo>
                      <a:pt x="0" y="0"/>
                      <a:pt x="0" y="1"/>
                      <a:pt x="0" y="1"/>
                    </a:cubicBez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93" name="Freeform 1642"/>
              <p:cNvSpPr>
                <a:spLocks/>
              </p:cNvSpPr>
              <p:nvPr/>
            </p:nvSpPr>
            <p:spPr bwMode="auto">
              <a:xfrm>
                <a:off x="1914" y="285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94" name="Oval 1643"/>
              <p:cNvSpPr>
                <a:spLocks noChangeArrowheads="1"/>
              </p:cNvSpPr>
              <p:nvPr/>
            </p:nvSpPr>
            <p:spPr bwMode="auto">
              <a:xfrm>
                <a:off x="1914" y="2855"/>
                <a:ext cx="1" cy="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95" name="Freeform 1644"/>
              <p:cNvSpPr>
                <a:spLocks/>
              </p:cNvSpPr>
              <p:nvPr/>
            </p:nvSpPr>
            <p:spPr bwMode="auto">
              <a:xfrm>
                <a:off x="2043" y="27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96" name="Freeform 1645"/>
              <p:cNvSpPr>
                <a:spLocks/>
              </p:cNvSpPr>
              <p:nvPr/>
            </p:nvSpPr>
            <p:spPr bwMode="auto">
              <a:xfrm>
                <a:off x="2044" y="27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97" name="Freeform 1646"/>
              <p:cNvSpPr>
                <a:spLocks/>
              </p:cNvSpPr>
              <p:nvPr/>
            </p:nvSpPr>
            <p:spPr bwMode="auto">
              <a:xfrm>
                <a:off x="2045" y="271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98" name="Freeform 1647"/>
              <p:cNvSpPr>
                <a:spLocks/>
              </p:cNvSpPr>
              <p:nvPr/>
            </p:nvSpPr>
            <p:spPr bwMode="auto">
              <a:xfrm>
                <a:off x="2112" y="2837"/>
                <a:ext cx="16" cy="15"/>
              </a:xfrm>
              <a:custGeom>
                <a:avLst/>
                <a:gdLst>
                  <a:gd name="T0" fmla="*/ 4 w 16"/>
                  <a:gd name="T1" fmla="*/ 5 h 16"/>
                  <a:gd name="T2" fmla="*/ 4 w 16"/>
                  <a:gd name="T3" fmla="*/ 6 h 16"/>
                  <a:gd name="T4" fmla="*/ 3 w 16"/>
                  <a:gd name="T5" fmla="*/ 7 h 16"/>
                  <a:gd name="T6" fmla="*/ 3 w 16"/>
                  <a:gd name="T7" fmla="*/ 8 h 16"/>
                  <a:gd name="T8" fmla="*/ 1 w 16"/>
                  <a:gd name="T9" fmla="*/ 9 h 16"/>
                  <a:gd name="T10" fmla="*/ 1 w 16"/>
                  <a:gd name="T11" fmla="*/ 16 h 16"/>
                  <a:gd name="T12" fmla="*/ 2 w 16"/>
                  <a:gd name="T13" fmla="*/ 16 h 16"/>
                  <a:gd name="T14" fmla="*/ 5 w 16"/>
                  <a:gd name="T15" fmla="*/ 15 h 16"/>
                  <a:gd name="T16" fmla="*/ 6 w 16"/>
                  <a:gd name="T17" fmla="*/ 15 h 16"/>
                  <a:gd name="T18" fmla="*/ 6 w 16"/>
                  <a:gd name="T19" fmla="*/ 14 h 16"/>
                  <a:gd name="T20" fmla="*/ 8 w 16"/>
                  <a:gd name="T21" fmla="*/ 14 h 16"/>
                  <a:gd name="T22" fmla="*/ 8 w 16"/>
                  <a:gd name="T23" fmla="*/ 14 h 16"/>
                  <a:gd name="T24" fmla="*/ 9 w 16"/>
                  <a:gd name="T25" fmla="*/ 15 h 16"/>
                  <a:gd name="T26" fmla="*/ 10 w 16"/>
                  <a:gd name="T27" fmla="*/ 15 h 16"/>
                  <a:gd name="T28" fmla="*/ 10 w 16"/>
                  <a:gd name="T29" fmla="*/ 16 h 16"/>
                  <a:gd name="T30" fmla="*/ 11 w 16"/>
                  <a:gd name="T31" fmla="*/ 16 h 16"/>
                  <a:gd name="T32" fmla="*/ 12 w 16"/>
                  <a:gd name="T33" fmla="*/ 14 h 16"/>
                  <a:gd name="T34" fmla="*/ 11 w 16"/>
                  <a:gd name="T35" fmla="*/ 13 h 16"/>
                  <a:gd name="T36" fmla="*/ 8 w 16"/>
                  <a:gd name="T37" fmla="*/ 12 h 16"/>
                  <a:gd name="T38" fmla="*/ 8 w 16"/>
                  <a:gd name="T39" fmla="*/ 9 h 16"/>
                  <a:gd name="T40" fmla="*/ 16 w 16"/>
                  <a:gd name="T41" fmla="*/ 3 h 16"/>
                  <a:gd name="T42" fmla="*/ 14 w 16"/>
                  <a:gd name="T43" fmla="*/ 0 h 16"/>
                  <a:gd name="T44" fmla="*/ 13 w 16"/>
                  <a:gd name="T45" fmla="*/ 0 h 16"/>
                  <a:gd name="T46" fmla="*/ 13 w 16"/>
                  <a:gd name="T47" fmla="*/ 0 h 16"/>
                  <a:gd name="T48" fmla="*/ 13 w 16"/>
                  <a:gd name="T49" fmla="*/ 0 h 16"/>
                  <a:gd name="T50" fmla="*/ 12 w 16"/>
                  <a:gd name="T51" fmla="*/ 1 h 16"/>
                  <a:gd name="T52" fmla="*/ 12 w 16"/>
                  <a:gd name="T53" fmla="*/ 1 h 16"/>
                  <a:gd name="T54" fmla="*/ 12 w 16"/>
                  <a:gd name="T55" fmla="*/ 1 h 16"/>
                  <a:gd name="T56" fmla="*/ 12 w 16"/>
                  <a:gd name="T57" fmla="*/ 1 h 16"/>
                  <a:gd name="T58" fmla="*/ 9 w 16"/>
                  <a:gd name="T59" fmla="*/ 2 h 16"/>
                  <a:gd name="T60" fmla="*/ 9 w 16"/>
                  <a:gd name="T61" fmla="*/ 2 h 16"/>
                  <a:gd name="T62" fmla="*/ 6 w 16"/>
                  <a:gd name="T63" fmla="*/ 2 h 16"/>
                  <a:gd name="T64" fmla="*/ 4 w 16"/>
                  <a:gd name="T65"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 h="16">
                    <a:moveTo>
                      <a:pt x="4" y="5"/>
                    </a:moveTo>
                    <a:cubicBezTo>
                      <a:pt x="4" y="5"/>
                      <a:pt x="4" y="6"/>
                      <a:pt x="4" y="6"/>
                    </a:cubicBezTo>
                    <a:cubicBezTo>
                      <a:pt x="4" y="6"/>
                      <a:pt x="3" y="7"/>
                      <a:pt x="3" y="7"/>
                    </a:cubicBezTo>
                    <a:cubicBezTo>
                      <a:pt x="3" y="7"/>
                      <a:pt x="3" y="7"/>
                      <a:pt x="3" y="8"/>
                    </a:cubicBezTo>
                    <a:cubicBezTo>
                      <a:pt x="2" y="8"/>
                      <a:pt x="2" y="9"/>
                      <a:pt x="1" y="9"/>
                    </a:cubicBezTo>
                    <a:cubicBezTo>
                      <a:pt x="0" y="11"/>
                      <a:pt x="1" y="15"/>
                      <a:pt x="1" y="16"/>
                    </a:cubicBezTo>
                    <a:cubicBezTo>
                      <a:pt x="1" y="16"/>
                      <a:pt x="1" y="16"/>
                      <a:pt x="2" y="16"/>
                    </a:cubicBezTo>
                    <a:cubicBezTo>
                      <a:pt x="3" y="16"/>
                      <a:pt x="4" y="16"/>
                      <a:pt x="5" y="15"/>
                    </a:cubicBezTo>
                    <a:cubicBezTo>
                      <a:pt x="5" y="15"/>
                      <a:pt x="6" y="15"/>
                      <a:pt x="6" y="15"/>
                    </a:cubicBezTo>
                    <a:cubicBezTo>
                      <a:pt x="6" y="15"/>
                      <a:pt x="6" y="15"/>
                      <a:pt x="6" y="14"/>
                    </a:cubicBezTo>
                    <a:cubicBezTo>
                      <a:pt x="7" y="14"/>
                      <a:pt x="7" y="14"/>
                      <a:pt x="8" y="14"/>
                    </a:cubicBezTo>
                    <a:cubicBezTo>
                      <a:pt x="8" y="14"/>
                      <a:pt x="8" y="14"/>
                      <a:pt x="8" y="14"/>
                    </a:cubicBezTo>
                    <a:cubicBezTo>
                      <a:pt x="8" y="15"/>
                      <a:pt x="9" y="15"/>
                      <a:pt x="9" y="15"/>
                    </a:cubicBezTo>
                    <a:cubicBezTo>
                      <a:pt x="9" y="15"/>
                      <a:pt x="10" y="15"/>
                      <a:pt x="10" y="15"/>
                    </a:cubicBezTo>
                    <a:cubicBezTo>
                      <a:pt x="10" y="15"/>
                      <a:pt x="10" y="15"/>
                      <a:pt x="10" y="16"/>
                    </a:cubicBezTo>
                    <a:cubicBezTo>
                      <a:pt x="11" y="16"/>
                      <a:pt x="11" y="16"/>
                      <a:pt x="11" y="16"/>
                    </a:cubicBezTo>
                    <a:cubicBezTo>
                      <a:pt x="11" y="15"/>
                      <a:pt x="12" y="14"/>
                      <a:pt x="12" y="14"/>
                    </a:cubicBezTo>
                    <a:cubicBezTo>
                      <a:pt x="12" y="14"/>
                      <a:pt x="11" y="13"/>
                      <a:pt x="11" y="13"/>
                    </a:cubicBezTo>
                    <a:cubicBezTo>
                      <a:pt x="10" y="13"/>
                      <a:pt x="9" y="13"/>
                      <a:pt x="8" y="12"/>
                    </a:cubicBezTo>
                    <a:cubicBezTo>
                      <a:pt x="8" y="11"/>
                      <a:pt x="7" y="10"/>
                      <a:pt x="8" y="9"/>
                    </a:cubicBezTo>
                    <a:cubicBezTo>
                      <a:pt x="8" y="7"/>
                      <a:pt x="13" y="4"/>
                      <a:pt x="16" y="3"/>
                    </a:cubicBezTo>
                    <a:cubicBezTo>
                      <a:pt x="16" y="3"/>
                      <a:pt x="16" y="2"/>
                      <a:pt x="14" y="0"/>
                    </a:cubicBezTo>
                    <a:cubicBezTo>
                      <a:pt x="14" y="0"/>
                      <a:pt x="14" y="0"/>
                      <a:pt x="13" y="0"/>
                    </a:cubicBezTo>
                    <a:cubicBezTo>
                      <a:pt x="13" y="0"/>
                      <a:pt x="13" y="0"/>
                      <a:pt x="13" y="0"/>
                    </a:cubicBezTo>
                    <a:cubicBezTo>
                      <a:pt x="13" y="0"/>
                      <a:pt x="13" y="0"/>
                      <a:pt x="13" y="0"/>
                    </a:cubicBezTo>
                    <a:cubicBezTo>
                      <a:pt x="13" y="0"/>
                      <a:pt x="12" y="1"/>
                      <a:pt x="12" y="1"/>
                    </a:cubicBezTo>
                    <a:cubicBezTo>
                      <a:pt x="12" y="1"/>
                      <a:pt x="12" y="1"/>
                      <a:pt x="12" y="1"/>
                    </a:cubicBezTo>
                    <a:cubicBezTo>
                      <a:pt x="12" y="1"/>
                      <a:pt x="12" y="1"/>
                      <a:pt x="12" y="1"/>
                    </a:cubicBezTo>
                    <a:cubicBezTo>
                      <a:pt x="12" y="1"/>
                      <a:pt x="12" y="1"/>
                      <a:pt x="12" y="1"/>
                    </a:cubicBezTo>
                    <a:cubicBezTo>
                      <a:pt x="11" y="2"/>
                      <a:pt x="10" y="2"/>
                      <a:pt x="9" y="2"/>
                    </a:cubicBezTo>
                    <a:cubicBezTo>
                      <a:pt x="9" y="2"/>
                      <a:pt x="9" y="2"/>
                      <a:pt x="9" y="2"/>
                    </a:cubicBezTo>
                    <a:cubicBezTo>
                      <a:pt x="8" y="2"/>
                      <a:pt x="7" y="2"/>
                      <a:pt x="6" y="2"/>
                    </a:cubicBezTo>
                    <a:cubicBezTo>
                      <a:pt x="6" y="3"/>
                      <a:pt x="5" y="4"/>
                      <a:pt x="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99" name="Freeform 1648"/>
              <p:cNvSpPr>
                <a:spLocks/>
              </p:cNvSpPr>
              <p:nvPr/>
            </p:nvSpPr>
            <p:spPr bwMode="auto">
              <a:xfrm>
                <a:off x="2123" y="2850"/>
                <a:ext cx="1" cy="2"/>
              </a:xfrm>
              <a:custGeom>
                <a:avLst/>
                <a:gdLst>
                  <a:gd name="T0" fmla="*/ 0 w 1"/>
                  <a:gd name="T1" fmla="*/ 2 h 2"/>
                  <a:gd name="T2" fmla="*/ 1 w 1"/>
                  <a:gd name="T3" fmla="*/ 0 h 2"/>
                  <a:gd name="T4" fmla="*/ 1 w 1"/>
                  <a:gd name="T5" fmla="*/ 0 h 2"/>
                  <a:gd name="T6" fmla="*/ 0 w 1"/>
                  <a:gd name="T7" fmla="*/ 2 h 2"/>
                  <a:gd name="T8" fmla="*/ 0 w 1"/>
                  <a:gd name="T9" fmla="*/ 2 h 2"/>
                </a:gdLst>
                <a:ahLst/>
                <a:cxnLst>
                  <a:cxn ang="0">
                    <a:pos x="T0" y="T1"/>
                  </a:cxn>
                  <a:cxn ang="0">
                    <a:pos x="T2" y="T3"/>
                  </a:cxn>
                  <a:cxn ang="0">
                    <a:pos x="T4" y="T5"/>
                  </a:cxn>
                  <a:cxn ang="0">
                    <a:pos x="T6" y="T7"/>
                  </a:cxn>
                  <a:cxn ang="0">
                    <a:pos x="T8" y="T9"/>
                  </a:cxn>
                </a:cxnLst>
                <a:rect l="0" t="0" r="r" b="b"/>
                <a:pathLst>
                  <a:path w="1" h="2">
                    <a:moveTo>
                      <a:pt x="0" y="2"/>
                    </a:moveTo>
                    <a:cubicBezTo>
                      <a:pt x="0" y="1"/>
                      <a:pt x="1" y="0"/>
                      <a:pt x="1" y="0"/>
                    </a:cubicBezTo>
                    <a:cubicBezTo>
                      <a:pt x="1" y="0"/>
                      <a:pt x="1" y="0"/>
                      <a:pt x="1" y="0"/>
                    </a:cubicBezTo>
                    <a:cubicBezTo>
                      <a:pt x="1" y="0"/>
                      <a:pt x="0" y="1"/>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00" name="Freeform 1649"/>
              <p:cNvSpPr>
                <a:spLocks/>
              </p:cNvSpPr>
              <p:nvPr/>
            </p:nvSpPr>
            <p:spPr bwMode="auto">
              <a:xfrm>
                <a:off x="2055" y="2779"/>
                <a:ext cx="68" cy="56"/>
              </a:xfrm>
              <a:custGeom>
                <a:avLst/>
                <a:gdLst>
                  <a:gd name="T0" fmla="*/ 2 w 71"/>
                  <a:gd name="T1" fmla="*/ 37 h 59"/>
                  <a:gd name="T2" fmla="*/ 5 w 71"/>
                  <a:gd name="T3" fmla="*/ 37 h 59"/>
                  <a:gd name="T4" fmla="*/ 10 w 71"/>
                  <a:gd name="T5" fmla="*/ 38 h 59"/>
                  <a:gd name="T6" fmla="*/ 11 w 71"/>
                  <a:gd name="T7" fmla="*/ 35 h 59"/>
                  <a:gd name="T8" fmla="*/ 16 w 71"/>
                  <a:gd name="T9" fmla="*/ 31 h 59"/>
                  <a:gd name="T10" fmla="*/ 20 w 71"/>
                  <a:gd name="T11" fmla="*/ 33 h 59"/>
                  <a:gd name="T12" fmla="*/ 21 w 71"/>
                  <a:gd name="T13" fmla="*/ 34 h 59"/>
                  <a:gd name="T14" fmla="*/ 24 w 71"/>
                  <a:gd name="T15" fmla="*/ 36 h 59"/>
                  <a:gd name="T16" fmla="*/ 30 w 71"/>
                  <a:gd name="T17" fmla="*/ 35 h 59"/>
                  <a:gd name="T18" fmla="*/ 31 w 71"/>
                  <a:gd name="T19" fmla="*/ 36 h 59"/>
                  <a:gd name="T20" fmla="*/ 33 w 71"/>
                  <a:gd name="T21" fmla="*/ 36 h 59"/>
                  <a:gd name="T22" fmla="*/ 36 w 71"/>
                  <a:gd name="T23" fmla="*/ 36 h 59"/>
                  <a:gd name="T24" fmla="*/ 42 w 71"/>
                  <a:gd name="T25" fmla="*/ 35 h 59"/>
                  <a:gd name="T26" fmla="*/ 67 w 71"/>
                  <a:gd name="T27" fmla="*/ 59 h 59"/>
                  <a:gd name="T28" fmla="*/ 67 w 71"/>
                  <a:gd name="T29" fmla="*/ 59 h 59"/>
                  <a:gd name="T30" fmla="*/ 68 w 71"/>
                  <a:gd name="T31" fmla="*/ 59 h 59"/>
                  <a:gd name="T32" fmla="*/ 68 w 71"/>
                  <a:gd name="T33" fmla="*/ 59 h 59"/>
                  <a:gd name="T34" fmla="*/ 69 w 71"/>
                  <a:gd name="T35" fmla="*/ 59 h 59"/>
                  <a:gd name="T36" fmla="*/ 70 w 71"/>
                  <a:gd name="T37" fmla="*/ 59 h 59"/>
                  <a:gd name="T38" fmla="*/ 70 w 71"/>
                  <a:gd name="T39" fmla="*/ 59 h 59"/>
                  <a:gd name="T40" fmla="*/ 70 w 71"/>
                  <a:gd name="T41" fmla="*/ 58 h 59"/>
                  <a:gd name="T42" fmla="*/ 71 w 71"/>
                  <a:gd name="T43" fmla="*/ 58 h 59"/>
                  <a:gd name="T44" fmla="*/ 60 w 71"/>
                  <a:gd name="T45" fmla="*/ 46 h 59"/>
                  <a:gd name="T46" fmla="*/ 44 w 71"/>
                  <a:gd name="T47" fmla="*/ 35 h 59"/>
                  <a:gd name="T48" fmla="*/ 38 w 71"/>
                  <a:gd name="T49" fmla="*/ 29 h 59"/>
                  <a:gd name="T50" fmla="*/ 36 w 71"/>
                  <a:gd name="T51" fmla="*/ 27 h 59"/>
                  <a:gd name="T52" fmla="*/ 26 w 71"/>
                  <a:gd name="T53" fmla="*/ 9 h 59"/>
                  <a:gd name="T54" fmla="*/ 22 w 71"/>
                  <a:gd name="T55" fmla="*/ 0 h 59"/>
                  <a:gd name="T56" fmla="*/ 22 w 71"/>
                  <a:gd name="T57" fmla="*/ 0 h 59"/>
                  <a:gd name="T58" fmla="*/ 21 w 71"/>
                  <a:gd name="T59" fmla="*/ 1 h 59"/>
                  <a:gd name="T60" fmla="*/ 19 w 71"/>
                  <a:gd name="T61" fmla="*/ 3 h 59"/>
                  <a:gd name="T62" fmla="*/ 18 w 71"/>
                  <a:gd name="T63" fmla="*/ 4 h 59"/>
                  <a:gd name="T64" fmla="*/ 17 w 71"/>
                  <a:gd name="T65" fmla="*/ 5 h 59"/>
                  <a:gd name="T66" fmla="*/ 16 w 71"/>
                  <a:gd name="T67" fmla="*/ 5 h 59"/>
                  <a:gd name="T68" fmla="*/ 14 w 71"/>
                  <a:gd name="T69" fmla="*/ 7 h 59"/>
                  <a:gd name="T70" fmla="*/ 13 w 71"/>
                  <a:gd name="T71" fmla="*/ 8 h 59"/>
                  <a:gd name="T72" fmla="*/ 10 w 71"/>
                  <a:gd name="T73" fmla="*/ 10 h 59"/>
                  <a:gd name="T74" fmla="*/ 7 w 71"/>
                  <a:gd name="T75" fmla="*/ 12 h 59"/>
                  <a:gd name="T76" fmla="*/ 2 w 71"/>
                  <a:gd name="T77" fmla="*/ 25 h 59"/>
                  <a:gd name="T78" fmla="*/ 2 w 71"/>
                  <a:gd name="T79" fmla="*/ 36 h 59"/>
                  <a:gd name="T80" fmla="*/ 2 w 71"/>
                  <a:gd name="T81" fmla="*/ 36 h 59"/>
                  <a:gd name="T82" fmla="*/ 2 w 71"/>
                  <a:gd name="T83" fmla="*/ 37 h 59"/>
                  <a:gd name="T84" fmla="*/ 2 w 71"/>
                  <a:gd name="T85" fmla="*/ 3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1" h="59">
                    <a:moveTo>
                      <a:pt x="2" y="37"/>
                    </a:moveTo>
                    <a:cubicBezTo>
                      <a:pt x="3" y="37"/>
                      <a:pt x="4" y="37"/>
                      <a:pt x="5" y="37"/>
                    </a:cubicBezTo>
                    <a:cubicBezTo>
                      <a:pt x="8" y="37"/>
                      <a:pt x="10" y="37"/>
                      <a:pt x="10" y="38"/>
                    </a:cubicBezTo>
                    <a:cubicBezTo>
                      <a:pt x="11" y="37"/>
                      <a:pt x="11" y="36"/>
                      <a:pt x="11" y="35"/>
                    </a:cubicBezTo>
                    <a:cubicBezTo>
                      <a:pt x="12" y="32"/>
                      <a:pt x="14" y="31"/>
                      <a:pt x="16" y="31"/>
                    </a:cubicBezTo>
                    <a:cubicBezTo>
                      <a:pt x="17" y="31"/>
                      <a:pt x="18" y="32"/>
                      <a:pt x="20" y="33"/>
                    </a:cubicBezTo>
                    <a:cubicBezTo>
                      <a:pt x="20" y="34"/>
                      <a:pt x="21" y="34"/>
                      <a:pt x="21" y="34"/>
                    </a:cubicBezTo>
                    <a:cubicBezTo>
                      <a:pt x="22" y="36"/>
                      <a:pt x="23" y="36"/>
                      <a:pt x="24" y="36"/>
                    </a:cubicBezTo>
                    <a:cubicBezTo>
                      <a:pt x="28" y="34"/>
                      <a:pt x="30" y="35"/>
                      <a:pt x="30" y="35"/>
                    </a:cubicBezTo>
                    <a:cubicBezTo>
                      <a:pt x="31" y="35"/>
                      <a:pt x="31" y="35"/>
                      <a:pt x="31" y="36"/>
                    </a:cubicBezTo>
                    <a:cubicBezTo>
                      <a:pt x="31" y="36"/>
                      <a:pt x="31" y="36"/>
                      <a:pt x="33" y="36"/>
                    </a:cubicBezTo>
                    <a:cubicBezTo>
                      <a:pt x="34" y="36"/>
                      <a:pt x="35" y="36"/>
                      <a:pt x="36" y="36"/>
                    </a:cubicBezTo>
                    <a:cubicBezTo>
                      <a:pt x="39" y="35"/>
                      <a:pt x="41" y="35"/>
                      <a:pt x="42" y="35"/>
                    </a:cubicBezTo>
                    <a:cubicBezTo>
                      <a:pt x="43" y="36"/>
                      <a:pt x="45" y="36"/>
                      <a:pt x="67" y="59"/>
                    </a:cubicBezTo>
                    <a:cubicBezTo>
                      <a:pt x="67" y="59"/>
                      <a:pt x="67" y="59"/>
                      <a:pt x="67" y="59"/>
                    </a:cubicBezTo>
                    <a:cubicBezTo>
                      <a:pt x="67" y="59"/>
                      <a:pt x="67" y="59"/>
                      <a:pt x="68" y="59"/>
                    </a:cubicBezTo>
                    <a:cubicBezTo>
                      <a:pt x="68" y="59"/>
                      <a:pt x="68" y="59"/>
                      <a:pt x="68" y="59"/>
                    </a:cubicBezTo>
                    <a:cubicBezTo>
                      <a:pt x="69" y="59"/>
                      <a:pt x="69" y="59"/>
                      <a:pt x="69" y="59"/>
                    </a:cubicBezTo>
                    <a:cubicBezTo>
                      <a:pt x="69" y="59"/>
                      <a:pt x="69" y="59"/>
                      <a:pt x="70" y="59"/>
                    </a:cubicBezTo>
                    <a:cubicBezTo>
                      <a:pt x="70" y="59"/>
                      <a:pt x="70" y="59"/>
                      <a:pt x="70" y="59"/>
                    </a:cubicBezTo>
                    <a:cubicBezTo>
                      <a:pt x="70" y="58"/>
                      <a:pt x="70" y="58"/>
                      <a:pt x="70" y="58"/>
                    </a:cubicBezTo>
                    <a:cubicBezTo>
                      <a:pt x="70" y="58"/>
                      <a:pt x="70" y="58"/>
                      <a:pt x="71" y="58"/>
                    </a:cubicBezTo>
                    <a:cubicBezTo>
                      <a:pt x="67" y="55"/>
                      <a:pt x="64" y="51"/>
                      <a:pt x="60" y="46"/>
                    </a:cubicBezTo>
                    <a:cubicBezTo>
                      <a:pt x="54" y="38"/>
                      <a:pt x="47" y="35"/>
                      <a:pt x="44" y="35"/>
                    </a:cubicBezTo>
                    <a:cubicBezTo>
                      <a:pt x="40" y="35"/>
                      <a:pt x="39" y="32"/>
                      <a:pt x="38" y="29"/>
                    </a:cubicBezTo>
                    <a:cubicBezTo>
                      <a:pt x="37" y="29"/>
                      <a:pt x="37" y="28"/>
                      <a:pt x="36" y="27"/>
                    </a:cubicBezTo>
                    <a:cubicBezTo>
                      <a:pt x="32" y="27"/>
                      <a:pt x="27" y="15"/>
                      <a:pt x="26" y="9"/>
                    </a:cubicBezTo>
                    <a:cubicBezTo>
                      <a:pt x="26" y="7"/>
                      <a:pt x="25" y="3"/>
                      <a:pt x="22" y="0"/>
                    </a:cubicBezTo>
                    <a:cubicBezTo>
                      <a:pt x="22" y="0"/>
                      <a:pt x="22" y="0"/>
                      <a:pt x="22" y="0"/>
                    </a:cubicBezTo>
                    <a:cubicBezTo>
                      <a:pt x="21" y="1"/>
                      <a:pt x="21" y="1"/>
                      <a:pt x="21" y="1"/>
                    </a:cubicBezTo>
                    <a:cubicBezTo>
                      <a:pt x="20" y="2"/>
                      <a:pt x="20" y="2"/>
                      <a:pt x="19" y="3"/>
                    </a:cubicBezTo>
                    <a:cubicBezTo>
                      <a:pt x="19" y="3"/>
                      <a:pt x="19" y="3"/>
                      <a:pt x="18" y="4"/>
                    </a:cubicBezTo>
                    <a:cubicBezTo>
                      <a:pt x="18" y="4"/>
                      <a:pt x="17" y="5"/>
                      <a:pt x="17" y="5"/>
                    </a:cubicBezTo>
                    <a:cubicBezTo>
                      <a:pt x="17" y="5"/>
                      <a:pt x="16" y="5"/>
                      <a:pt x="16" y="5"/>
                    </a:cubicBezTo>
                    <a:cubicBezTo>
                      <a:pt x="16" y="6"/>
                      <a:pt x="15" y="6"/>
                      <a:pt x="14" y="7"/>
                    </a:cubicBezTo>
                    <a:cubicBezTo>
                      <a:pt x="14" y="7"/>
                      <a:pt x="13" y="7"/>
                      <a:pt x="13" y="8"/>
                    </a:cubicBezTo>
                    <a:cubicBezTo>
                      <a:pt x="12" y="9"/>
                      <a:pt x="11" y="9"/>
                      <a:pt x="10" y="10"/>
                    </a:cubicBezTo>
                    <a:cubicBezTo>
                      <a:pt x="7" y="11"/>
                      <a:pt x="7" y="12"/>
                      <a:pt x="7" y="12"/>
                    </a:cubicBezTo>
                    <a:cubicBezTo>
                      <a:pt x="8" y="16"/>
                      <a:pt x="6" y="20"/>
                      <a:pt x="2" y="25"/>
                    </a:cubicBezTo>
                    <a:cubicBezTo>
                      <a:pt x="0" y="28"/>
                      <a:pt x="1" y="32"/>
                      <a:pt x="2" y="36"/>
                    </a:cubicBezTo>
                    <a:cubicBezTo>
                      <a:pt x="2" y="36"/>
                      <a:pt x="2" y="36"/>
                      <a:pt x="2" y="36"/>
                    </a:cubicBezTo>
                    <a:cubicBezTo>
                      <a:pt x="2" y="37"/>
                      <a:pt x="2" y="37"/>
                      <a:pt x="2" y="37"/>
                    </a:cubicBezTo>
                    <a:cubicBezTo>
                      <a:pt x="2" y="37"/>
                      <a:pt x="2" y="37"/>
                      <a:pt x="2"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01" name="Freeform 1650"/>
              <p:cNvSpPr>
                <a:spLocks/>
              </p:cNvSpPr>
              <p:nvPr/>
            </p:nvSpPr>
            <p:spPr bwMode="auto">
              <a:xfrm>
                <a:off x="2072" y="2782"/>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0"/>
                      <a:pt x="0"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02" name="Freeform 1651"/>
              <p:cNvSpPr>
                <a:spLocks/>
              </p:cNvSpPr>
              <p:nvPr/>
            </p:nvSpPr>
            <p:spPr bwMode="auto">
              <a:xfrm>
                <a:off x="2070" y="2783"/>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03" name="Freeform 1652"/>
              <p:cNvSpPr>
                <a:spLocks/>
              </p:cNvSpPr>
              <p:nvPr/>
            </p:nvSpPr>
            <p:spPr bwMode="auto">
              <a:xfrm>
                <a:off x="2075" y="2779"/>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1"/>
                      <a:pt x="1"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04" name="Freeform 1653"/>
              <p:cNvSpPr>
                <a:spLocks/>
              </p:cNvSpPr>
              <p:nvPr/>
            </p:nvSpPr>
            <p:spPr bwMode="auto">
              <a:xfrm>
                <a:off x="2055" y="2803"/>
                <a:ext cx="2" cy="10"/>
              </a:xfrm>
              <a:custGeom>
                <a:avLst/>
                <a:gdLst>
                  <a:gd name="T0" fmla="*/ 2 w 2"/>
                  <a:gd name="T1" fmla="*/ 0 h 11"/>
                  <a:gd name="T2" fmla="*/ 2 w 2"/>
                  <a:gd name="T3" fmla="*/ 11 h 11"/>
                  <a:gd name="T4" fmla="*/ 2 w 2"/>
                  <a:gd name="T5" fmla="*/ 11 h 11"/>
                  <a:gd name="T6" fmla="*/ 2 w 2"/>
                  <a:gd name="T7" fmla="*/ 11 h 11"/>
                  <a:gd name="T8" fmla="*/ 2 w 2"/>
                  <a:gd name="T9" fmla="*/ 0 h 11"/>
                </a:gdLst>
                <a:ahLst/>
                <a:cxnLst>
                  <a:cxn ang="0">
                    <a:pos x="T0" y="T1"/>
                  </a:cxn>
                  <a:cxn ang="0">
                    <a:pos x="T2" y="T3"/>
                  </a:cxn>
                  <a:cxn ang="0">
                    <a:pos x="T4" y="T5"/>
                  </a:cxn>
                  <a:cxn ang="0">
                    <a:pos x="T6" y="T7"/>
                  </a:cxn>
                  <a:cxn ang="0">
                    <a:pos x="T8" y="T9"/>
                  </a:cxn>
                </a:cxnLst>
                <a:rect l="0" t="0" r="r" b="b"/>
                <a:pathLst>
                  <a:path w="2" h="11">
                    <a:moveTo>
                      <a:pt x="2" y="0"/>
                    </a:moveTo>
                    <a:cubicBezTo>
                      <a:pt x="0" y="3"/>
                      <a:pt x="1" y="7"/>
                      <a:pt x="2" y="11"/>
                    </a:cubicBezTo>
                    <a:cubicBezTo>
                      <a:pt x="2" y="11"/>
                      <a:pt x="2" y="11"/>
                      <a:pt x="2" y="11"/>
                    </a:cubicBezTo>
                    <a:cubicBezTo>
                      <a:pt x="2" y="11"/>
                      <a:pt x="2" y="11"/>
                      <a:pt x="2" y="11"/>
                    </a:cubicBezTo>
                    <a:cubicBezTo>
                      <a:pt x="1" y="7"/>
                      <a:pt x="0" y="3"/>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05" name="Freeform 1654"/>
              <p:cNvSpPr>
                <a:spLocks/>
              </p:cNvSpPr>
              <p:nvPr/>
            </p:nvSpPr>
            <p:spPr bwMode="auto">
              <a:xfrm>
                <a:off x="2121" y="2835"/>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06" name="Freeform 1655"/>
              <p:cNvSpPr>
                <a:spLocks/>
              </p:cNvSpPr>
              <p:nvPr/>
            </p:nvSpPr>
            <p:spPr bwMode="auto">
              <a:xfrm>
                <a:off x="2122" y="2834"/>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07" name="Freeform 1656"/>
              <p:cNvSpPr>
                <a:spLocks/>
              </p:cNvSpPr>
              <p:nvPr/>
            </p:nvSpPr>
            <p:spPr bwMode="auto">
              <a:xfrm>
                <a:off x="2119" y="283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08" name="Freeform 1657"/>
              <p:cNvSpPr>
                <a:spLocks/>
              </p:cNvSpPr>
              <p:nvPr/>
            </p:nvSpPr>
            <p:spPr bwMode="auto">
              <a:xfrm>
                <a:off x="2120" y="283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09" name="Freeform 1658"/>
              <p:cNvSpPr>
                <a:spLocks/>
              </p:cNvSpPr>
              <p:nvPr/>
            </p:nvSpPr>
            <p:spPr bwMode="auto">
              <a:xfrm>
                <a:off x="2018" y="2812"/>
                <a:ext cx="156" cy="122"/>
              </a:xfrm>
              <a:custGeom>
                <a:avLst/>
                <a:gdLst>
                  <a:gd name="T0" fmla="*/ 41 w 163"/>
                  <a:gd name="T1" fmla="*/ 8 h 127"/>
                  <a:gd name="T2" fmla="*/ 40 w 163"/>
                  <a:gd name="T3" fmla="*/ 11 h 127"/>
                  <a:gd name="T4" fmla="*/ 38 w 163"/>
                  <a:gd name="T5" fmla="*/ 14 h 127"/>
                  <a:gd name="T6" fmla="*/ 30 w 163"/>
                  <a:gd name="T7" fmla="*/ 25 h 127"/>
                  <a:gd name="T8" fmla="*/ 25 w 163"/>
                  <a:gd name="T9" fmla="*/ 33 h 127"/>
                  <a:gd name="T10" fmla="*/ 21 w 163"/>
                  <a:gd name="T11" fmla="*/ 44 h 127"/>
                  <a:gd name="T12" fmla="*/ 17 w 163"/>
                  <a:gd name="T13" fmla="*/ 47 h 127"/>
                  <a:gd name="T14" fmla="*/ 13 w 163"/>
                  <a:gd name="T15" fmla="*/ 58 h 127"/>
                  <a:gd name="T16" fmla="*/ 7 w 163"/>
                  <a:gd name="T17" fmla="*/ 72 h 127"/>
                  <a:gd name="T18" fmla="*/ 3 w 163"/>
                  <a:gd name="T19" fmla="*/ 73 h 127"/>
                  <a:gd name="T20" fmla="*/ 0 w 163"/>
                  <a:gd name="T21" fmla="*/ 78 h 127"/>
                  <a:gd name="T22" fmla="*/ 11 w 163"/>
                  <a:gd name="T23" fmla="*/ 84 h 127"/>
                  <a:gd name="T24" fmla="*/ 21 w 163"/>
                  <a:gd name="T25" fmla="*/ 96 h 127"/>
                  <a:gd name="T26" fmla="*/ 32 w 163"/>
                  <a:gd name="T27" fmla="*/ 104 h 127"/>
                  <a:gd name="T28" fmla="*/ 32 w 163"/>
                  <a:gd name="T29" fmla="*/ 111 h 127"/>
                  <a:gd name="T30" fmla="*/ 31 w 163"/>
                  <a:gd name="T31" fmla="*/ 114 h 127"/>
                  <a:gd name="T32" fmla="*/ 33 w 163"/>
                  <a:gd name="T33" fmla="*/ 114 h 127"/>
                  <a:gd name="T34" fmla="*/ 34 w 163"/>
                  <a:gd name="T35" fmla="*/ 115 h 127"/>
                  <a:gd name="T36" fmla="*/ 46 w 163"/>
                  <a:gd name="T37" fmla="*/ 117 h 127"/>
                  <a:gd name="T38" fmla="*/ 71 w 163"/>
                  <a:gd name="T39" fmla="*/ 127 h 127"/>
                  <a:gd name="T40" fmla="*/ 77 w 163"/>
                  <a:gd name="T41" fmla="*/ 121 h 127"/>
                  <a:gd name="T42" fmla="*/ 89 w 163"/>
                  <a:gd name="T43" fmla="*/ 120 h 127"/>
                  <a:gd name="T44" fmla="*/ 98 w 163"/>
                  <a:gd name="T45" fmla="*/ 120 h 127"/>
                  <a:gd name="T46" fmla="*/ 98 w 163"/>
                  <a:gd name="T47" fmla="*/ 119 h 127"/>
                  <a:gd name="T48" fmla="*/ 103 w 163"/>
                  <a:gd name="T49" fmla="*/ 118 h 127"/>
                  <a:gd name="T50" fmla="*/ 106 w 163"/>
                  <a:gd name="T51" fmla="*/ 118 h 127"/>
                  <a:gd name="T52" fmla="*/ 108 w 163"/>
                  <a:gd name="T53" fmla="*/ 118 h 127"/>
                  <a:gd name="T54" fmla="*/ 123 w 163"/>
                  <a:gd name="T55" fmla="*/ 110 h 127"/>
                  <a:gd name="T56" fmla="*/ 134 w 163"/>
                  <a:gd name="T57" fmla="*/ 109 h 127"/>
                  <a:gd name="T58" fmla="*/ 161 w 163"/>
                  <a:gd name="T59" fmla="*/ 79 h 127"/>
                  <a:gd name="T60" fmla="*/ 122 w 163"/>
                  <a:gd name="T61" fmla="*/ 68 h 127"/>
                  <a:gd name="T62" fmla="*/ 115 w 163"/>
                  <a:gd name="T63" fmla="*/ 61 h 127"/>
                  <a:gd name="T64" fmla="*/ 106 w 163"/>
                  <a:gd name="T65" fmla="*/ 49 h 127"/>
                  <a:gd name="T66" fmla="*/ 107 w 163"/>
                  <a:gd name="T67" fmla="*/ 47 h 127"/>
                  <a:gd name="T68" fmla="*/ 107 w 163"/>
                  <a:gd name="T69" fmla="*/ 46 h 127"/>
                  <a:gd name="T70" fmla="*/ 108 w 163"/>
                  <a:gd name="T71" fmla="*/ 45 h 127"/>
                  <a:gd name="T72" fmla="*/ 107 w 163"/>
                  <a:gd name="T73" fmla="*/ 45 h 127"/>
                  <a:gd name="T74" fmla="*/ 106 w 163"/>
                  <a:gd name="T75" fmla="*/ 44 h 127"/>
                  <a:gd name="T76" fmla="*/ 101 w 163"/>
                  <a:gd name="T77" fmla="*/ 46 h 127"/>
                  <a:gd name="T78" fmla="*/ 97 w 163"/>
                  <a:gd name="T79" fmla="*/ 32 h 127"/>
                  <a:gd name="T80" fmla="*/ 99 w 163"/>
                  <a:gd name="T81" fmla="*/ 31 h 127"/>
                  <a:gd name="T82" fmla="*/ 100 w 163"/>
                  <a:gd name="T83" fmla="*/ 29 h 127"/>
                  <a:gd name="T84" fmla="*/ 102 w 163"/>
                  <a:gd name="T85" fmla="*/ 27 h 127"/>
                  <a:gd name="T86" fmla="*/ 91 w 163"/>
                  <a:gd name="T87" fmla="*/ 15 h 127"/>
                  <a:gd name="T88" fmla="*/ 88 w 163"/>
                  <a:gd name="T89" fmla="*/ 12 h 127"/>
                  <a:gd name="T90" fmla="*/ 85 w 163"/>
                  <a:gd name="T91" fmla="*/ 9 h 127"/>
                  <a:gd name="T92" fmla="*/ 83 w 163"/>
                  <a:gd name="T93" fmla="*/ 7 h 127"/>
                  <a:gd name="T94" fmla="*/ 80 w 163"/>
                  <a:gd name="T95" fmla="*/ 4 h 127"/>
                  <a:gd name="T96" fmla="*/ 76 w 163"/>
                  <a:gd name="T97" fmla="*/ 5 h 127"/>
                  <a:gd name="T98" fmla="*/ 69 w 163"/>
                  <a:gd name="T99" fmla="*/ 4 h 127"/>
                  <a:gd name="T100" fmla="*/ 65 w 163"/>
                  <a:gd name="T101" fmla="*/ 4 h 127"/>
                  <a:gd name="T102" fmla="*/ 57 w 163"/>
                  <a:gd name="T103" fmla="*/ 2 h 127"/>
                  <a:gd name="T104" fmla="*/ 55 w 163"/>
                  <a:gd name="T105" fmla="*/ 0 h 127"/>
                  <a:gd name="T106" fmla="*/ 54 w 163"/>
                  <a:gd name="T107" fmla="*/ 3 h 127"/>
                  <a:gd name="T108" fmla="*/ 47 w 163"/>
                  <a:gd name="T109" fmla="*/ 6 h 127"/>
                  <a:gd name="T110" fmla="*/ 41 w 163"/>
                  <a:gd name="T111" fmla="*/ 6 h 127"/>
                  <a:gd name="T112" fmla="*/ 41 w 163"/>
                  <a:gd name="T113" fmla="*/ 6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3" h="127">
                    <a:moveTo>
                      <a:pt x="41" y="8"/>
                    </a:moveTo>
                    <a:cubicBezTo>
                      <a:pt x="41" y="8"/>
                      <a:pt x="41" y="8"/>
                      <a:pt x="41" y="8"/>
                    </a:cubicBezTo>
                    <a:cubicBezTo>
                      <a:pt x="41" y="9"/>
                      <a:pt x="40" y="9"/>
                      <a:pt x="40" y="10"/>
                    </a:cubicBezTo>
                    <a:cubicBezTo>
                      <a:pt x="40" y="10"/>
                      <a:pt x="40" y="11"/>
                      <a:pt x="40" y="11"/>
                    </a:cubicBezTo>
                    <a:cubicBezTo>
                      <a:pt x="40" y="11"/>
                      <a:pt x="40" y="12"/>
                      <a:pt x="39" y="12"/>
                    </a:cubicBezTo>
                    <a:cubicBezTo>
                      <a:pt x="39" y="13"/>
                      <a:pt x="39" y="13"/>
                      <a:pt x="38" y="14"/>
                    </a:cubicBezTo>
                    <a:cubicBezTo>
                      <a:pt x="38" y="15"/>
                      <a:pt x="37" y="17"/>
                      <a:pt x="37" y="17"/>
                    </a:cubicBezTo>
                    <a:cubicBezTo>
                      <a:pt x="37" y="21"/>
                      <a:pt x="33" y="25"/>
                      <a:pt x="30" y="25"/>
                    </a:cubicBezTo>
                    <a:cubicBezTo>
                      <a:pt x="30" y="25"/>
                      <a:pt x="29" y="27"/>
                      <a:pt x="28" y="28"/>
                    </a:cubicBezTo>
                    <a:cubicBezTo>
                      <a:pt x="27" y="30"/>
                      <a:pt x="26" y="31"/>
                      <a:pt x="25" y="33"/>
                    </a:cubicBezTo>
                    <a:cubicBezTo>
                      <a:pt x="24" y="34"/>
                      <a:pt x="24" y="35"/>
                      <a:pt x="23" y="37"/>
                    </a:cubicBezTo>
                    <a:cubicBezTo>
                      <a:pt x="23" y="40"/>
                      <a:pt x="23" y="42"/>
                      <a:pt x="21" y="44"/>
                    </a:cubicBezTo>
                    <a:cubicBezTo>
                      <a:pt x="20" y="45"/>
                      <a:pt x="19" y="45"/>
                      <a:pt x="18" y="46"/>
                    </a:cubicBezTo>
                    <a:cubicBezTo>
                      <a:pt x="17" y="46"/>
                      <a:pt x="17" y="46"/>
                      <a:pt x="17" y="47"/>
                    </a:cubicBezTo>
                    <a:cubicBezTo>
                      <a:pt x="18" y="49"/>
                      <a:pt x="17" y="51"/>
                      <a:pt x="15" y="53"/>
                    </a:cubicBezTo>
                    <a:cubicBezTo>
                      <a:pt x="14" y="55"/>
                      <a:pt x="13" y="56"/>
                      <a:pt x="13" y="58"/>
                    </a:cubicBezTo>
                    <a:cubicBezTo>
                      <a:pt x="13" y="58"/>
                      <a:pt x="13" y="70"/>
                      <a:pt x="11" y="72"/>
                    </a:cubicBezTo>
                    <a:cubicBezTo>
                      <a:pt x="10" y="73"/>
                      <a:pt x="9" y="73"/>
                      <a:pt x="7" y="72"/>
                    </a:cubicBezTo>
                    <a:cubicBezTo>
                      <a:pt x="7" y="72"/>
                      <a:pt x="6" y="72"/>
                      <a:pt x="5" y="72"/>
                    </a:cubicBezTo>
                    <a:cubicBezTo>
                      <a:pt x="3" y="72"/>
                      <a:pt x="3" y="73"/>
                      <a:pt x="3" y="73"/>
                    </a:cubicBezTo>
                    <a:cubicBezTo>
                      <a:pt x="3" y="75"/>
                      <a:pt x="2" y="76"/>
                      <a:pt x="1" y="77"/>
                    </a:cubicBezTo>
                    <a:cubicBezTo>
                      <a:pt x="1" y="77"/>
                      <a:pt x="0" y="78"/>
                      <a:pt x="0" y="78"/>
                    </a:cubicBezTo>
                    <a:cubicBezTo>
                      <a:pt x="1" y="78"/>
                      <a:pt x="3" y="79"/>
                      <a:pt x="4" y="79"/>
                    </a:cubicBezTo>
                    <a:cubicBezTo>
                      <a:pt x="7" y="80"/>
                      <a:pt x="10" y="81"/>
                      <a:pt x="11" y="84"/>
                    </a:cubicBezTo>
                    <a:cubicBezTo>
                      <a:pt x="12" y="85"/>
                      <a:pt x="13" y="86"/>
                      <a:pt x="14" y="88"/>
                    </a:cubicBezTo>
                    <a:cubicBezTo>
                      <a:pt x="17" y="90"/>
                      <a:pt x="19" y="93"/>
                      <a:pt x="21" y="96"/>
                    </a:cubicBezTo>
                    <a:cubicBezTo>
                      <a:pt x="23" y="101"/>
                      <a:pt x="27" y="103"/>
                      <a:pt x="29" y="103"/>
                    </a:cubicBezTo>
                    <a:cubicBezTo>
                      <a:pt x="30" y="103"/>
                      <a:pt x="31" y="104"/>
                      <a:pt x="32" y="104"/>
                    </a:cubicBezTo>
                    <a:cubicBezTo>
                      <a:pt x="32" y="105"/>
                      <a:pt x="32" y="106"/>
                      <a:pt x="32" y="107"/>
                    </a:cubicBezTo>
                    <a:cubicBezTo>
                      <a:pt x="32" y="108"/>
                      <a:pt x="32" y="109"/>
                      <a:pt x="32" y="111"/>
                    </a:cubicBezTo>
                    <a:cubicBezTo>
                      <a:pt x="32" y="112"/>
                      <a:pt x="32" y="112"/>
                      <a:pt x="32" y="113"/>
                    </a:cubicBezTo>
                    <a:cubicBezTo>
                      <a:pt x="31" y="113"/>
                      <a:pt x="31" y="114"/>
                      <a:pt x="31" y="114"/>
                    </a:cubicBezTo>
                    <a:cubicBezTo>
                      <a:pt x="32" y="114"/>
                      <a:pt x="32" y="114"/>
                      <a:pt x="32" y="114"/>
                    </a:cubicBezTo>
                    <a:cubicBezTo>
                      <a:pt x="33" y="114"/>
                      <a:pt x="33" y="114"/>
                      <a:pt x="33" y="114"/>
                    </a:cubicBezTo>
                    <a:cubicBezTo>
                      <a:pt x="33" y="114"/>
                      <a:pt x="33" y="115"/>
                      <a:pt x="33" y="115"/>
                    </a:cubicBezTo>
                    <a:cubicBezTo>
                      <a:pt x="34" y="115"/>
                      <a:pt x="34" y="115"/>
                      <a:pt x="34" y="115"/>
                    </a:cubicBezTo>
                    <a:cubicBezTo>
                      <a:pt x="34" y="115"/>
                      <a:pt x="36" y="115"/>
                      <a:pt x="37" y="115"/>
                    </a:cubicBezTo>
                    <a:cubicBezTo>
                      <a:pt x="40" y="115"/>
                      <a:pt x="44" y="116"/>
                      <a:pt x="46" y="117"/>
                    </a:cubicBezTo>
                    <a:cubicBezTo>
                      <a:pt x="48" y="120"/>
                      <a:pt x="56" y="124"/>
                      <a:pt x="57" y="124"/>
                    </a:cubicBezTo>
                    <a:cubicBezTo>
                      <a:pt x="59" y="124"/>
                      <a:pt x="68" y="125"/>
                      <a:pt x="71" y="127"/>
                    </a:cubicBezTo>
                    <a:cubicBezTo>
                      <a:pt x="71" y="126"/>
                      <a:pt x="72" y="126"/>
                      <a:pt x="72" y="125"/>
                    </a:cubicBezTo>
                    <a:cubicBezTo>
                      <a:pt x="73" y="124"/>
                      <a:pt x="75" y="122"/>
                      <a:pt x="77" y="121"/>
                    </a:cubicBezTo>
                    <a:cubicBezTo>
                      <a:pt x="80" y="119"/>
                      <a:pt x="83" y="118"/>
                      <a:pt x="86" y="118"/>
                    </a:cubicBezTo>
                    <a:cubicBezTo>
                      <a:pt x="88" y="118"/>
                      <a:pt x="89" y="119"/>
                      <a:pt x="89" y="120"/>
                    </a:cubicBezTo>
                    <a:cubicBezTo>
                      <a:pt x="90" y="121"/>
                      <a:pt x="91" y="122"/>
                      <a:pt x="92" y="121"/>
                    </a:cubicBezTo>
                    <a:cubicBezTo>
                      <a:pt x="93" y="121"/>
                      <a:pt x="96" y="120"/>
                      <a:pt x="98" y="120"/>
                    </a:cubicBezTo>
                    <a:cubicBezTo>
                      <a:pt x="98" y="120"/>
                      <a:pt x="98" y="120"/>
                      <a:pt x="98" y="120"/>
                    </a:cubicBezTo>
                    <a:cubicBezTo>
                      <a:pt x="98" y="119"/>
                      <a:pt x="98" y="119"/>
                      <a:pt x="98" y="119"/>
                    </a:cubicBezTo>
                    <a:cubicBezTo>
                      <a:pt x="98" y="119"/>
                      <a:pt x="98" y="119"/>
                      <a:pt x="98" y="119"/>
                    </a:cubicBezTo>
                    <a:cubicBezTo>
                      <a:pt x="103" y="118"/>
                      <a:pt x="103" y="118"/>
                      <a:pt x="103" y="118"/>
                    </a:cubicBezTo>
                    <a:cubicBezTo>
                      <a:pt x="103" y="118"/>
                      <a:pt x="103" y="118"/>
                      <a:pt x="103" y="118"/>
                    </a:cubicBezTo>
                    <a:cubicBezTo>
                      <a:pt x="104" y="118"/>
                      <a:pt x="105" y="118"/>
                      <a:pt x="106" y="118"/>
                    </a:cubicBezTo>
                    <a:cubicBezTo>
                      <a:pt x="106" y="118"/>
                      <a:pt x="107" y="118"/>
                      <a:pt x="108" y="118"/>
                    </a:cubicBezTo>
                    <a:cubicBezTo>
                      <a:pt x="108" y="118"/>
                      <a:pt x="108" y="118"/>
                      <a:pt x="108" y="118"/>
                    </a:cubicBezTo>
                    <a:cubicBezTo>
                      <a:pt x="108" y="118"/>
                      <a:pt x="109" y="117"/>
                      <a:pt x="110" y="116"/>
                    </a:cubicBezTo>
                    <a:cubicBezTo>
                      <a:pt x="113" y="114"/>
                      <a:pt x="117" y="110"/>
                      <a:pt x="123" y="110"/>
                    </a:cubicBezTo>
                    <a:cubicBezTo>
                      <a:pt x="124" y="110"/>
                      <a:pt x="126" y="110"/>
                      <a:pt x="127" y="110"/>
                    </a:cubicBezTo>
                    <a:cubicBezTo>
                      <a:pt x="130" y="110"/>
                      <a:pt x="132" y="111"/>
                      <a:pt x="134" y="109"/>
                    </a:cubicBezTo>
                    <a:cubicBezTo>
                      <a:pt x="136" y="106"/>
                      <a:pt x="157" y="85"/>
                      <a:pt x="163" y="79"/>
                    </a:cubicBezTo>
                    <a:cubicBezTo>
                      <a:pt x="162" y="79"/>
                      <a:pt x="162" y="79"/>
                      <a:pt x="161" y="79"/>
                    </a:cubicBezTo>
                    <a:cubicBezTo>
                      <a:pt x="159" y="79"/>
                      <a:pt x="154" y="79"/>
                      <a:pt x="145" y="76"/>
                    </a:cubicBezTo>
                    <a:cubicBezTo>
                      <a:pt x="137" y="73"/>
                      <a:pt x="125" y="68"/>
                      <a:pt x="122" y="68"/>
                    </a:cubicBezTo>
                    <a:cubicBezTo>
                      <a:pt x="121" y="67"/>
                      <a:pt x="119" y="66"/>
                      <a:pt x="117" y="64"/>
                    </a:cubicBezTo>
                    <a:cubicBezTo>
                      <a:pt x="116" y="63"/>
                      <a:pt x="115" y="61"/>
                      <a:pt x="115" y="61"/>
                    </a:cubicBezTo>
                    <a:cubicBezTo>
                      <a:pt x="111" y="59"/>
                      <a:pt x="107" y="51"/>
                      <a:pt x="107" y="50"/>
                    </a:cubicBezTo>
                    <a:cubicBezTo>
                      <a:pt x="106" y="49"/>
                      <a:pt x="106" y="49"/>
                      <a:pt x="106" y="49"/>
                    </a:cubicBezTo>
                    <a:cubicBezTo>
                      <a:pt x="106" y="49"/>
                      <a:pt x="106" y="49"/>
                      <a:pt x="106" y="49"/>
                    </a:cubicBezTo>
                    <a:cubicBezTo>
                      <a:pt x="106" y="48"/>
                      <a:pt x="106" y="48"/>
                      <a:pt x="107" y="47"/>
                    </a:cubicBezTo>
                    <a:cubicBezTo>
                      <a:pt x="107" y="47"/>
                      <a:pt x="107" y="47"/>
                      <a:pt x="107" y="47"/>
                    </a:cubicBezTo>
                    <a:cubicBezTo>
                      <a:pt x="107" y="47"/>
                      <a:pt x="107" y="46"/>
                      <a:pt x="107" y="46"/>
                    </a:cubicBezTo>
                    <a:cubicBezTo>
                      <a:pt x="107" y="46"/>
                      <a:pt x="107" y="45"/>
                      <a:pt x="107" y="45"/>
                    </a:cubicBezTo>
                    <a:cubicBezTo>
                      <a:pt x="107" y="45"/>
                      <a:pt x="107" y="45"/>
                      <a:pt x="108" y="45"/>
                    </a:cubicBezTo>
                    <a:cubicBezTo>
                      <a:pt x="107" y="45"/>
                      <a:pt x="107" y="45"/>
                      <a:pt x="107" y="45"/>
                    </a:cubicBezTo>
                    <a:cubicBezTo>
                      <a:pt x="107" y="45"/>
                      <a:pt x="107" y="45"/>
                      <a:pt x="107" y="45"/>
                    </a:cubicBezTo>
                    <a:cubicBezTo>
                      <a:pt x="107" y="45"/>
                      <a:pt x="107" y="44"/>
                      <a:pt x="107" y="44"/>
                    </a:cubicBezTo>
                    <a:cubicBezTo>
                      <a:pt x="106" y="44"/>
                      <a:pt x="106" y="44"/>
                      <a:pt x="106" y="44"/>
                    </a:cubicBezTo>
                    <a:cubicBezTo>
                      <a:pt x="106" y="44"/>
                      <a:pt x="106" y="44"/>
                      <a:pt x="106" y="45"/>
                    </a:cubicBezTo>
                    <a:cubicBezTo>
                      <a:pt x="104" y="46"/>
                      <a:pt x="102" y="46"/>
                      <a:pt x="101" y="46"/>
                    </a:cubicBezTo>
                    <a:cubicBezTo>
                      <a:pt x="98" y="46"/>
                      <a:pt x="97" y="45"/>
                      <a:pt x="97" y="44"/>
                    </a:cubicBezTo>
                    <a:cubicBezTo>
                      <a:pt x="96" y="43"/>
                      <a:pt x="94" y="36"/>
                      <a:pt x="97" y="32"/>
                    </a:cubicBezTo>
                    <a:cubicBezTo>
                      <a:pt x="98" y="32"/>
                      <a:pt x="98" y="31"/>
                      <a:pt x="99" y="31"/>
                    </a:cubicBezTo>
                    <a:cubicBezTo>
                      <a:pt x="99" y="31"/>
                      <a:pt x="99" y="31"/>
                      <a:pt x="99" y="31"/>
                    </a:cubicBezTo>
                    <a:cubicBezTo>
                      <a:pt x="99" y="30"/>
                      <a:pt x="100" y="30"/>
                      <a:pt x="100" y="29"/>
                    </a:cubicBezTo>
                    <a:cubicBezTo>
                      <a:pt x="100" y="29"/>
                      <a:pt x="100" y="29"/>
                      <a:pt x="100" y="29"/>
                    </a:cubicBezTo>
                    <a:cubicBezTo>
                      <a:pt x="101" y="28"/>
                      <a:pt x="101" y="27"/>
                      <a:pt x="101" y="27"/>
                    </a:cubicBezTo>
                    <a:cubicBezTo>
                      <a:pt x="101" y="27"/>
                      <a:pt x="101" y="27"/>
                      <a:pt x="102" y="27"/>
                    </a:cubicBezTo>
                    <a:cubicBezTo>
                      <a:pt x="102" y="26"/>
                      <a:pt x="102" y="26"/>
                      <a:pt x="102" y="26"/>
                    </a:cubicBezTo>
                    <a:cubicBezTo>
                      <a:pt x="98" y="22"/>
                      <a:pt x="95" y="18"/>
                      <a:pt x="91" y="15"/>
                    </a:cubicBezTo>
                    <a:cubicBezTo>
                      <a:pt x="91" y="15"/>
                      <a:pt x="91" y="15"/>
                      <a:pt x="91" y="15"/>
                    </a:cubicBezTo>
                    <a:cubicBezTo>
                      <a:pt x="90" y="14"/>
                      <a:pt x="89" y="13"/>
                      <a:pt x="88" y="12"/>
                    </a:cubicBezTo>
                    <a:cubicBezTo>
                      <a:pt x="88" y="12"/>
                      <a:pt x="88" y="12"/>
                      <a:pt x="88" y="12"/>
                    </a:cubicBezTo>
                    <a:cubicBezTo>
                      <a:pt x="87" y="11"/>
                      <a:pt x="86" y="10"/>
                      <a:pt x="85" y="9"/>
                    </a:cubicBezTo>
                    <a:cubicBezTo>
                      <a:pt x="85" y="9"/>
                      <a:pt x="85" y="9"/>
                      <a:pt x="85" y="9"/>
                    </a:cubicBezTo>
                    <a:cubicBezTo>
                      <a:pt x="84" y="8"/>
                      <a:pt x="84" y="7"/>
                      <a:pt x="83" y="7"/>
                    </a:cubicBezTo>
                    <a:cubicBezTo>
                      <a:pt x="83" y="7"/>
                      <a:pt x="83" y="7"/>
                      <a:pt x="83" y="7"/>
                    </a:cubicBezTo>
                    <a:cubicBezTo>
                      <a:pt x="81" y="5"/>
                      <a:pt x="80" y="5"/>
                      <a:pt x="80" y="4"/>
                    </a:cubicBezTo>
                    <a:cubicBezTo>
                      <a:pt x="80" y="4"/>
                      <a:pt x="80" y="4"/>
                      <a:pt x="79" y="4"/>
                    </a:cubicBezTo>
                    <a:cubicBezTo>
                      <a:pt x="78" y="4"/>
                      <a:pt x="77" y="4"/>
                      <a:pt x="76" y="5"/>
                    </a:cubicBezTo>
                    <a:cubicBezTo>
                      <a:pt x="74" y="5"/>
                      <a:pt x="73" y="5"/>
                      <a:pt x="72" y="5"/>
                    </a:cubicBezTo>
                    <a:cubicBezTo>
                      <a:pt x="70" y="5"/>
                      <a:pt x="69" y="5"/>
                      <a:pt x="69" y="4"/>
                    </a:cubicBezTo>
                    <a:cubicBezTo>
                      <a:pt x="68" y="4"/>
                      <a:pt x="68" y="4"/>
                      <a:pt x="67" y="4"/>
                    </a:cubicBezTo>
                    <a:cubicBezTo>
                      <a:pt x="67" y="4"/>
                      <a:pt x="67" y="4"/>
                      <a:pt x="65" y="4"/>
                    </a:cubicBezTo>
                    <a:cubicBezTo>
                      <a:pt x="64" y="5"/>
                      <a:pt x="63" y="5"/>
                      <a:pt x="62" y="5"/>
                    </a:cubicBezTo>
                    <a:cubicBezTo>
                      <a:pt x="60" y="5"/>
                      <a:pt x="58" y="3"/>
                      <a:pt x="57" y="2"/>
                    </a:cubicBezTo>
                    <a:cubicBezTo>
                      <a:pt x="57" y="2"/>
                      <a:pt x="56" y="2"/>
                      <a:pt x="56" y="1"/>
                    </a:cubicBezTo>
                    <a:cubicBezTo>
                      <a:pt x="55" y="0"/>
                      <a:pt x="55" y="0"/>
                      <a:pt x="55" y="0"/>
                    </a:cubicBezTo>
                    <a:cubicBezTo>
                      <a:pt x="55" y="0"/>
                      <a:pt x="54" y="1"/>
                      <a:pt x="54" y="2"/>
                    </a:cubicBezTo>
                    <a:cubicBezTo>
                      <a:pt x="54" y="2"/>
                      <a:pt x="54" y="2"/>
                      <a:pt x="54" y="3"/>
                    </a:cubicBezTo>
                    <a:cubicBezTo>
                      <a:pt x="53" y="5"/>
                      <a:pt x="52" y="7"/>
                      <a:pt x="50" y="7"/>
                    </a:cubicBezTo>
                    <a:cubicBezTo>
                      <a:pt x="49" y="7"/>
                      <a:pt x="48" y="7"/>
                      <a:pt x="47" y="6"/>
                    </a:cubicBezTo>
                    <a:cubicBezTo>
                      <a:pt x="47" y="6"/>
                      <a:pt x="47" y="6"/>
                      <a:pt x="44" y="6"/>
                    </a:cubicBezTo>
                    <a:cubicBezTo>
                      <a:pt x="43" y="6"/>
                      <a:pt x="42" y="6"/>
                      <a:pt x="41" y="6"/>
                    </a:cubicBezTo>
                    <a:cubicBezTo>
                      <a:pt x="41" y="6"/>
                      <a:pt x="41" y="6"/>
                      <a:pt x="41" y="6"/>
                    </a:cubicBezTo>
                    <a:cubicBezTo>
                      <a:pt x="41" y="6"/>
                      <a:pt x="41" y="6"/>
                      <a:pt x="41" y="6"/>
                    </a:cubicBezTo>
                    <a:cubicBezTo>
                      <a:pt x="41" y="7"/>
                      <a:pt x="41" y="7"/>
                      <a:pt x="4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10" name="Freeform 1659"/>
              <p:cNvSpPr>
                <a:spLocks/>
              </p:cNvSpPr>
              <p:nvPr/>
            </p:nvSpPr>
            <p:spPr bwMode="auto">
              <a:xfrm>
                <a:off x="2120" y="285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11" name="Freeform 1660"/>
              <p:cNvSpPr>
                <a:spLocks/>
              </p:cNvSpPr>
              <p:nvPr/>
            </p:nvSpPr>
            <p:spPr bwMode="auto">
              <a:xfrm>
                <a:off x="2119" y="285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12" name="Freeform 1661"/>
              <p:cNvSpPr>
                <a:spLocks/>
              </p:cNvSpPr>
              <p:nvPr/>
            </p:nvSpPr>
            <p:spPr bwMode="auto">
              <a:xfrm>
                <a:off x="2120" y="2855"/>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13" name="Freeform 1662"/>
              <p:cNvSpPr>
                <a:spLocks/>
              </p:cNvSpPr>
              <p:nvPr/>
            </p:nvSpPr>
            <p:spPr bwMode="auto">
              <a:xfrm>
                <a:off x="2112" y="292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14" name="Freeform 1663"/>
              <p:cNvSpPr>
                <a:spLocks/>
              </p:cNvSpPr>
              <p:nvPr/>
            </p:nvSpPr>
            <p:spPr bwMode="auto">
              <a:xfrm>
                <a:off x="2056" y="2820"/>
                <a:ext cx="1" cy="2"/>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0" y="1"/>
                      <a:pt x="1" y="1"/>
                      <a:pt x="1" y="0"/>
                    </a:cubicBezTo>
                    <a:cubicBezTo>
                      <a:pt x="1"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15" name="Freeform 1664"/>
              <p:cNvSpPr>
                <a:spLocks/>
              </p:cNvSpPr>
              <p:nvPr/>
            </p:nvSpPr>
            <p:spPr bwMode="auto">
              <a:xfrm>
                <a:off x="2047" y="2920"/>
                <a:ext cx="1" cy="1"/>
              </a:xfrm>
              <a:custGeom>
                <a:avLst/>
                <a:gdLst>
                  <a:gd name="T0" fmla="*/ 0 w 1"/>
                  <a:gd name="T1" fmla="*/ 1 h 1"/>
                  <a:gd name="T2" fmla="*/ 0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0" y="1"/>
                    </a:cubicBezTo>
                    <a:cubicBezTo>
                      <a:pt x="0" y="1"/>
                      <a:pt x="0" y="0"/>
                      <a:pt x="1"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16" name="Freeform 1665"/>
              <p:cNvSpPr>
                <a:spLocks/>
              </p:cNvSpPr>
              <p:nvPr/>
            </p:nvSpPr>
            <p:spPr bwMode="auto">
              <a:xfrm>
                <a:off x="2048" y="2915"/>
                <a:ext cx="0" cy="3"/>
              </a:xfrm>
              <a:custGeom>
                <a:avLst/>
                <a:gdLst>
                  <a:gd name="T0" fmla="*/ 0 h 4"/>
                  <a:gd name="T1" fmla="*/ 4 h 4"/>
                  <a:gd name="T2" fmla="*/ 0 h 4"/>
                </a:gdLst>
                <a:ahLst/>
                <a:cxnLst>
                  <a:cxn ang="0">
                    <a:pos x="0" y="T0"/>
                  </a:cxn>
                  <a:cxn ang="0">
                    <a:pos x="0" y="T1"/>
                  </a:cxn>
                  <a:cxn ang="0">
                    <a:pos x="0" y="T2"/>
                  </a:cxn>
                </a:cxnLst>
                <a:rect l="0" t="0" r="r" b="b"/>
                <a:pathLst>
                  <a:path h="4">
                    <a:moveTo>
                      <a:pt x="0" y="0"/>
                    </a:moveTo>
                    <a:cubicBezTo>
                      <a:pt x="0" y="1"/>
                      <a:pt x="0" y="2"/>
                      <a:pt x="0" y="4"/>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17" name="Freeform 1666"/>
              <p:cNvSpPr>
                <a:spLocks/>
              </p:cNvSpPr>
              <p:nvPr/>
            </p:nvSpPr>
            <p:spPr bwMode="auto">
              <a:xfrm>
                <a:off x="2055" y="2823"/>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18" name="Freeform 1667"/>
              <p:cNvSpPr>
                <a:spLocks/>
              </p:cNvSpPr>
              <p:nvPr/>
            </p:nvSpPr>
            <p:spPr bwMode="auto">
              <a:xfrm>
                <a:off x="2057" y="2818"/>
                <a:ext cx="0" cy="2"/>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19" name="Freeform 1668"/>
              <p:cNvSpPr>
                <a:spLocks/>
              </p:cNvSpPr>
              <p:nvPr/>
            </p:nvSpPr>
            <p:spPr bwMode="auto">
              <a:xfrm>
                <a:off x="2115" y="2837"/>
                <a:ext cx="0" cy="1"/>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cubicBezTo>
                      <a:pt x="0" y="0"/>
                      <a:pt x="0" y="0"/>
                      <a:pt x="0" y="0"/>
                    </a:cubicBez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20" name="Freeform 1669"/>
              <p:cNvSpPr>
                <a:spLocks/>
              </p:cNvSpPr>
              <p:nvPr/>
            </p:nvSpPr>
            <p:spPr bwMode="auto">
              <a:xfrm>
                <a:off x="2112" y="2840"/>
                <a:ext cx="1" cy="2"/>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1"/>
                      <a:pt x="0" y="1"/>
                      <a:pt x="0" y="2"/>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21" name="Freeform 1670"/>
              <p:cNvSpPr>
                <a:spLocks/>
              </p:cNvSpPr>
              <p:nvPr/>
            </p:nvSpPr>
            <p:spPr bwMode="auto">
              <a:xfrm>
                <a:off x="2120" y="2855"/>
                <a:ext cx="1"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22" name="Freeform 1671"/>
              <p:cNvSpPr>
                <a:spLocks/>
              </p:cNvSpPr>
              <p:nvPr/>
            </p:nvSpPr>
            <p:spPr bwMode="auto">
              <a:xfrm>
                <a:off x="2120" y="2854"/>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23" name="Freeform 1672"/>
              <p:cNvSpPr>
                <a:spLocks/>
              </p:cNvSpPr>
              <p:nvPr/>
            </p:nvSpPr>
            <p:spPr bwMode="auto">
              <a:xfrm>
                <a:off x="2111" y="2842"/>
                <a:ext cx="1" cy="1"/>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1"/>
                      <a:pt x="0" y="1"/>
                    </a:cubicBezTo>
                    <a:cubicBezTo>
                      <a:pt x="1" y="1"/>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24" name="Freeform 1673"/>
              <p:cNvSpPr>
                <a:spLocks/>
              </p:cNvSpPr>
              <p:nvPr/>
            </p:nvSpPr>
            <p:spPr bwMode="auto">
              <a:xfrm>
                <a:off x="2113" y="2838"/>
                <a:ext cx="1" cy="2"/>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0"/>
                      <a:pt x="1" y="1"/>
                      <a:pt x="0" y="2"/>
                    </a:cubicBezTo>
                    <a:cubicBezTo>
                      <a:pt x="1"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25" name="Freeform 1674"/>
              <p:cNvSpPr>
                <a:spLocks/>
              </p:cNvSpPr>
              <p:nvPr/>
            </p:nvSpPr>
            <p:spPr bwMode="auto">
              <a:xfrm>
                <a:off x="2097" y="281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26" name="Freeform 1675"/>
              <p:cNvSpPr>
                <a:spLocks/>
              </p:cNvSpPr>
              <p:nvPr/>
            </p:nvSpPr>
            <p:spPr bwMode="auto">
              <a:xfrm>
                <a:off x="2082" y="2816"/>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27" name="Freeform 1676"/>
              <p:cNvSpPr>
                <a:spLocks/>
              </p:cNvSpPr>
              <p:nvPr/>
            </p:nvSpPr>
            <p:spPr bwMode="auto">
              <a:xfrm>
                <a:off x="2099" y="28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28" name="Freeform 1677"/>
              <p:cNvSpPr>
                <a:spLocks/>
              </p:cNvSpPr>
              <p:nvPr/>
            </p:nvSpPr>
            <p:spPr bwMode="auto">
              <a:xfrm>
                <a:off x="2105" y="282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29" name="Freeform 1678"/>
              <p:cNvSpPr>
                <a:spLocks/>
              </p:cNvSpPr>
              <p:nvPr/>
            </p:nvSpPr>
            <p:spPr bwMode="auto">
              <a:xfrm>
                <a:off x="2102" y="282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30" name="Freeform 1679"/>
              <p:cNvSpPr>
                <a:spLocks/>
              </p:cNvSpPr>
              <p:nvPr/>
            </p:nvSpPr>
            <p:spPr bwMode="auto">
              <a:xfrm>
                <a:off x="2057" y="281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31" name="Freeform 1680"/>
              <p:cNvSpPr>
                <a:spLocks/>
              </p:cNvSpPr>
              <p:nvPr/>
            </p:nvSpPr>
            <p:spPr bwMode="auto">
              <a:xfrm>
                <a:off x="2066" y="2815"/>
                <a:ext cx="3" cy="4"/>
              </a:xfrm>
              <a:custGeom>
                <a:avLst/>
                <a:gdLst>
                  <a:gd name="T0" fmla="*/ 4 w 4"/>
                  <a:gd name="T1" fmla="*/ 0 h 4"/>
                  <a:gd name="T2" fmla="*/ 0 w 4"/>
                  <a:gd name="T3" fmla="*/ 4 h 4"/>
                  <a:gd name="T4" fmla="*/ 4 w 4"/>
                  <a:gd name="T5" fmla="*/ 0 h 4"/>
                </a:gdLst>
                <a:ahLst/>
                <a:cxnLst>
                  <a:cxn ang="0">
                    <a:pos x="T0" y="T1"/>
                  </a:cxn>
                  <a:cxn ang="0">
                    <a:pos x="T2" y="T3"/>
                  </a:cxn>
                  <a:cxn ang="0">
                    <a:pos x="T4" y="T5"/>
                  </a:cxn>
                </a:cxnLst>
                <a:rect l="0" t="0" r="r" b="b"/>
                <a:pathLst>
                  <a:path w="4" h="4">
                    <a:moveTo>
                      <a:pt x="4" y="0"/>
                    </a:moveTo>
                    <a:cubicBezTo>
                      <a:pt x="3" y="2"/>
                      <a:pt x="2" y="4"/>
                      <a:pt x="0" y="4"/>
                    </a:cubicBezTo>
                    <a:cubicBezTo>
                      <a:pt x="2" y="4"/>
                      <a:pt x="3" y="2"/>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32" name="Freeform 1681"/>
              <p:cNvSpPr>
                <a:spLocks/>
              </p:cNvSpPr>
              <p:nvPr/>
            </p:nvSpPr>
            <p:spPr bwMode="auto">
              <a:xfrm>
                <a:off x="2041" y="2640"/>
                <a:ext cx="0" cy="1"/>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33" name="Freeform 1682"/>
              <p:cNvSpPr>
                <a:spLocks/>
              </p:cNvSpPr>
              <p:nvPr/>
            </p:nvSpPr>
            <p:spPr bwMode="auto">
              <a:xfrm>
                <a:off x="2042" y="2634"/>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34" name="Freeform 1683"/>
              <p:cNvSpPr>
                <a:spLocks/>
              </p:cNvSpPr>
              <p:nvPr/>
            </p:nvSpPr>
            <p:spPr bwMode="auto">
              <a:xfrm>
                <a:off x="2042" y="2637"/>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35" name="Freeform 1684"/>
              <p:cNvSpPr>
                <a:spLocks/>
              </p:cNvSpPr>
              <p:nvPr/>
            </p:nvSpPr>
            <p:spPr bwMode="auto">
              <a:xfrm>
                <a:off x="2038" y="2645"/>
                <a:ext cx="1" cy="2"/>
              </a:xfrm>
              <a:custGeom>
                <a:avLst/>
                <a:gdLst>
                  <a:gd name="T0" fmla="*/ 0 w 1"/>
                  <a:gd name="T1" fmla="*/ 2 h 2"/>
                  <a:gd name="T2" fmla="*/ 1 w 1"/>
                  <a:gd name="T3" fmla="*/ 0 h 2"/>
                  <a:gd name="T4" fmla="*/ 0 w 1"/>
                  <a:gd name="T5" fmla="*/ 2 h 2"/>
                  <a:gd name="T6" fmla="*/ 0 w 1"/>
                  <a:gd name="T7" fmla="*/ 2 h 2"/>
                </a:gdLst>
                <a:ahLst/>
                <a:cxnLst>
                  <a:cxn ang="0">
                    <a:pos x="T0" y="T1"/>
                  </a:cxn>
                  <a:cxn ang="0">
                    <a:pos x="T2" y="T3"/>
                  </a:cxn>
                  <a:cxn ang="0">
                    <a:pos x="T4" y="T5"/>
                  </a:cxn>
                  <a:cxn ang="0">
                    <a:pos x="T6" y="T7"/>
                  </a:cxn>
                </a:cxnLst>
                <a:rect l="0" t="0" r="r" b="b"/>
                <a:pathLst>
                  <a:path w="1" h="2">
                    <a:moveTo>
                      <a:pt x="0" y="2"/>
                    </a:moveTo>
                    <a:cubicBezTo>
                      <a:pt x="1" y="0"/>
                      <a:pt x="1" y="0"/>
                      <a:pt x="1"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36" name="Freeform 1685"/>
              <p:cNvSpPr>
                <a:spLocks/>
              </p:cNvSpPr>
              <p:nvPr/>
            </p:nvSpPr>
            <p:spPr bwMode="auto">
              <a:xfrm>
                <a:off x="2039" y="2644"/>
                <a:ext cx="0" cy="1"/>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37" name="Freeform 1686"/>
              <p:cNvSpPr>
                <a:spLocks/>
              </p:cNvSpPr>
              <p:nvPr/>
            </p:nvSpPr>
            <p:spPr bwMode="auto">
              <a:xfrm>
                <a:off x="2040" y="2645"/>
                <a:ext cx="1"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1" y="0"/>
                      <a:pt x="1"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38" name="Freeform 1687"/>
              <p:cNvSpPr>
                <a:spLocks/>
              </p:cNvSpPr>
              <p:nvPr/>
            </p:nvSpPr>
            <p:spPr bwMode="auto">
              <a:xfrm>
                <a:off x="2047" y="26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39" name="Freeform 1688"/>
              <p:cNvSpPr>
                <a:spLocks/>
              </p:cNvSpPr>
              <p:nvPr/>
            </p:nvSpPr>
            <p:spPr bwMode="auto">
              <a:xfrm>
                <a:off x="2046" y="26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40" name="Freeform 1689"/>
              <p:cNvSpPr>
                <a:spLocks/>
              </p:cNvSpPr>
              <p:nvPr/>
            </p:nvSpPr>
            <p:spPr bwMode="auto">
              <a:xfrm>
                <a:off x="2046" y="2647"/>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41" name="Freeform 1690"/>
              <p:cNvSpPr>
                <a:spLocks/>
              </p:cNvSpPr>
              <p:nvPr/>
            </p:nvSpPr>
            <p:spPr bwMode="auto">
              <a:xfrm>
                <a:off x="2043" y="264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42" name="Freeform 1691"/>
              <p:cNvSpPr>
                <a:spLocks/>
              </p:cNvSpPr>
              <p:nvPr/>
            </p:nvSpPr>
            <p:spPr bwMode="auto">
              <a:xfrm>
                <a:off x="2041" y="264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43" name="Freeform 1692"/>
              <p:cNvSpPr>
                <a:spLocks/>
              </p:cNvSpPr>
              <p:nvPr/>
            </p:nvSpPr>
            <p:spPr bwMode="auto">
              <a:xfrm>
                <a:off x="2044" y="264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44" name="Freeform 1693"/>
              <p:cNvSpPr>
                <a:spLocks/>
              </p:cNvSpPr>
              <p:nvPr/>
            </p:nvSpPr>
            <p:spPr bwMode="auto">
              <a:xfrm>
                <a:off x="2040" y="2645"/>
                <a:ext cx="1"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0"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45" name="Freeform 1694"/>
              <p:cNvSpPr>
                <a:spLocks/>
              </p:cNvSpPr>
              <p:nvPr/>
            </p:nvSpPr>
            <p:spPr bwMode="auto">
              <a:xfrm>
                <a:off x="2027" y="2921"/>
                <a:ext cx="81" cy="101"/>
              </a:xfrm>
              <a:custGeom>
                <a:avLst/>
                <a:gdLst>
                  <a:gd name="T0" fmla="*/ 76 w 84"/>
                  <a:gd name="T1" fmla="*/ 8 h 105"/>
                  <a:gd name="T2" fmla="*/ 65 w 84"/>
                  <a:gd name="T3" fmla="*/ 14 h 105"/>
                  <a:gd name="T4" fmla="*/ 59 w 84"/>
                  <a:gd name="T5" fmla="*/ 16 h 105"/>
                  <a:gd name="T6" fmla="*/ 33 w 84"/>
                  <a:gd name="T7" fmla="*/ 6 h 105"/>
                  <a:gd name="T8" fmla="*/ 22 w 84"/>
                  <a:gd name="T9" fmla="*/ 4 h 105"/>
                  <a:gd name="T10" fmla="*/ 21 w 84"/>
                  <a:gd name="T11" fmla="*/ 4 h 105"/>
                  <a:gd name="T12" fmla="*/ 18 w 84"/>
                  <a:gd name="T13" fmla="*/ 3 h 105"/>
                  <a:gd name="T14" fmla="*/ 17 w 84"/>
                  <a:gd name="T15" fmla="*/ 2 h 105"/>
                  <a:gd name="T16" fmla="*/ 16 w 84"/>
                  <a:gd name="T17" fmla="*/ 2 h 105"/>
                  <a:gd name="T18" fmla="*/ 10 w 84"/>
                  <a:gd name="T19" fmla="*/ 1 h 105"/>
                  <a:gd name="T20" fmla="*/ 2 w 84"/>
                  <a:gd name="T21" fmla="*/ 6 h 105"/>
                  <a:gd name="T22" fmla="*/ 6 w 84"/>
                  <a:gd name="T23" fmla="*/ 10 h 105"/>
                  <a:gd name="T24" fmla="*/ 12 w 84"/>
                  <a:gd name="T25" fmla="*/ 22 h 105"/>
                  <a:gd name="T26" fmla="*/ 12 w 84"/>
                  <a:gd name="T27" fmla="*/ 33 h 105"/>
                  <a:gd name="T28" fmla="*/ 3 w 84"/>
                  <a:gd name="T29" fmla="*/ 47 h 105"/>
                  <a:gd name="T30" fmla="*/ 3 w 84"/>
                  <a:gd name="T31" fmla="*/ 47 h 105"/>
                  <a:gd name="T32" fmla="*/ 3 w 84"/>
                  <a:gd name="T33" fmla="*/ 48 h 105"/>
                  <a:gd name="T34" fmla="*/ 3 w 84"/>
                  <a:gd name="T35" fmla="*/ 48 h 105"/>
                  <a:gd name="T36" fmla="*/ 3 w 84"/>
                  <a:gd name="T37" fmla="*/ 49 h 105"/>
                  <a:gd name="T38" fmla="*/ 2 w 84"/>
                  <a:gd name="T39" fmla="*/ 50 h 105"/>
                  <a:gd name="T40" fmla="*/ 1 w 84"/>
                  <a:gd name="T41" fmla="*/ 51 h 105"/>
                  <a:gd name="T42" fmla="*/ 4 w 84"/>
                  <a:gd name="T43" fmla="*/ 61 h 105"/>
                  <a:gd name="T44" fmla="*/ 43 w 84"/>
                  <a:gd name="T45" fmla="*/ 87 h 105"/>
                  <a:gd name="T46" fmla="*/ 46 w 84"/>
                  <a:gd name="T47" fmla="*/ 97 h 105"/>
                  <a:gd name="T48" fmla="*/ 48 w 84"/>
                  <a:gd name="T49" fmla="*/ 98 h 105"/>
                  <a:gd name="T50" fmla="*/ 50 w 84"/>
                  <a:gd name="T51" fmla="*/ 100 h 105"/>
                  <a:gd name="T52" fmla="*/ 53 w 84"/>
                  <a:gd name="T53" fmla="*/ 101 h 105"/>
                  <a:gd name="T54" fmla="*/ 55 w 84"/>
                  <a:gd name="T55" fmla="*/ 103 h 105"/>
                  <a:gd name="T56" fmla="*/ 58 w 84"/>
                  <a:gd name="T57" fmla="*/ 105 h 105"/>
                  <a:gd name="T58" fmla="*/ 68 w 84"/>
                  <a:gd name="T59" fmla="*/ 83 h 105"/>
                  <a:gd name="T60" fmla="*/ 76 w 84"/>
                  <a:gd name="T61" fmla="*/ 77 h 105"/>
                  <a:gd name="T62" fmla="*/ 80 w 84"/>
                  <a:gd name="T63" fmla="*/ 75 h 105"/>
                  <a:gd name="T64" fmla="*/ 82 w 84"/>
                  <a:gd name="T65" fmla="*/ 73 h 105"/>
                  <a:gd name="T66" fmla="*/ 77 w 84"/>
                  <a:gd name="T67" fmla="*/ 64 h 105"/>
                  <a:gd name="T68" fmla="*/ 82 w 84"/>
                  <a:gd name="T69" fmla="*/ 14 h 105"/>
                  <a:gd name="T70" fmla="*/ 84 w 84"/>
                  <a:gd name="T71" fmla="*/ 1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4" h="105">
                    <a:moveTo>
                      <a:pt x="84" y="11"/>
                    </a:moveTo>
                    <a:cubicBezTo>
                      <a:pt x="81" y="12"/>
                      <a:pt x="78" y="11"/>
                      <a:pt x="76" y="8"/>
                    </a:cubicBezTo>
                    <a:cubicBezTo>
                      <a:pt x="74" y="8"/>
                      <a:pt x="71" y="9"/>
                      <a:pt x="69" y="10"/>
                    </a:cubicBezTo>
                    <a:cubicBezTo>
                      <a:pt x="67" y="11"/>
                      <a:pt x="66" y="13"/>
                      <a:pt x="65" y="14"/>
                    </a:cubicBezTo>
                    <a:cubicBezTo>
                      <a:pt x="64" y="16"/>
                      <a:pt x="62" y="17"/>
                      <a:pt x="61" y="17"/>
                    </a:cubicBezTo>
                    <a:cubicBezTo>
                      <a:pt x="60" y="17"/>
                      <a:pt x="60" y="17"/>
                      <a:pt x="59" y="16"/>
                    </a:cubicBezTo>
                    <a:cubicBezTo>
                      <a:pt x="58" y="16"/>
                      <a:pt x="50" y="14"/>
                      <a:pt x="47" y="14"/>
                    </a:cubicBezTo>
                    <a:cubicBezTo>
                      <a:pt x="44" y="14"/>
                      <a:pt x="35" y="8"/>
                      <a:pt x="33" y="6"/>
                    </a:cubicBezTo>
                    <a:cubicBezTo>
                      <a:pt x="32" y="6"/>
                      <a:pt x="29" y="5"/>
                      <a:pt x="27" y="5"/>
                    </a:cubicBezTo>
                    <a:cubicBezTo>
                      <a:pt x="25" y="5"/>
                      <a:pt x="23" y="5"/>
                      <a:pt x="22" y="4"/>
                    </a:cubicBezTo>
                    <a:cubicBezTo>
                      <a:pt x="22" y="4"/>
                      <a:pt x="21" y="4"/>
                      <a:pt x="21" y="4"/>
                    </a:cubicBezTo>
                    <a:cubicBezTo>
                      <a:pt x="21" y="4"/>
                      <a:pt x="21" y="4"/>
                      <a:pt x="21" y="4"/>
                    </a:cubicBezTo>
                    <a:cubicBezTo>
                      <a:pt x="19" y="3"/>
                      <a:pt x="19" y="3"/>
                      <a:pt x="19" y="3"/>
                    </a:cubicBezTo>
                    <a:cubicBezTo>
                      <a:pt x="19" y="3"/>
                      <a:pt x="18" y="3"/>
                      <a:pt x="18" y="3"/>
                    </a:cubicBezTo>
                    <a:cubicBezTo>
                      <a:pt x="17" y="2"/>
                      <a:pt x="17" y="2"/>
                      <a:pt x="17" y="2"/>
                    </a:cubicBezTo>
                    <a:cubicBezTo>
                      <a:pt x="17" y="2"/>
                      <a:pt x="17" y="2"/>
                      <a:pt x="17" y="2"/>
                    </a:cubicBezTo>
                    <a:cubicBezTo>
                      <a:pt x="17" y="2"/>
                      <a:pt x="17" y="2"/>
                      <a:pt x="17" y="2"/>
                    </a:cubicBezTo>
                    <a:cubicBezTo>
                      <a:pt x="17" y="2"/>
                      <a:pt x="16" y="2"/>
                      <a:pt x="16" y="2"/>
                    </a:cubicBezTo>
                    <a:cubicBezTo>
                      <a:pt x="16" y="2"/>
                      <a:pt x="15" y="1"/>
                      <a:pt x="15" y="1"/>
                    </a:cubicBezTo>
                    <a:cubicBezTo>
                      <a:pt x="15" y="0"/>
                      <a:pt x="13" y="0"/>
                      <a:pt x="10" y="1"/>
                    </a:cubicBezTo>
                    <a:cubicBezTo>
                      <a:pt x="8" y="1"/>
                      <a:pt x="3" y="4"/>
                      <a:pt x="3" y="5"/>
                    </a:cubicBezTo>
                    <a:cubicBezTo>
                      <a:pt x="2" y="6"/>
                      <a:pt x="2" y="6"/>
                      <a:pt x="2" y="6"/>
                    </a:cubicBezTo>
                    <a:cubicBezTo>
                      <a:pt x="2" y="6"/>
                      <a:pt x="2" y="6"/>
                      <a:pt x="2" y="6"/>
                    </a:cubicBezTo>
                    <a:cubicBezTo>
                      <a:pt x="6" y="10"/>
                      <a:pt x="6" y="10"/>
                      <a:pt x="6" y="10"/>
                    </a:cubicBezTo>
                    <a:cubicBezTo>
                      <a:pt x="7" y="18"/>
                      <a:pt x="7" y="18"/>
                      <a:pt x="7" y="18"/>
                    </a:cubicBezTo>
                    <a:cubicBezTo>
                      <a:pt x="12" y="22"/>
                      <a:pt x="12" y="22"/>
                      <a:pt x="12" y="22"/>
                    </a:cubicBezTo>
                    <a:cubicBezTo>
                      <a:pt x="12" y="23"/>
                      <a:pt x="12" y="23"/>
                      <a:pt x="12" y="23"/>
                    </a:cubicBezTo>
                    <a:cubicBezTo>
                      <a:pt x="12" y="23"/>
                      <a:pt x="12" y="28"/>
                      <a:pt x="12" y="33"/>
                    </a:cubicBezTo>
                    <a:cubicBezTo>
                      <a:pt x="11" y="38"/>
                      <a:pt x="6" y="44"/>
                      <a:pt x="3" y="47"/>
                    </a:cubicBezTo>
                    <a:cubicBezTo>
                      <a:pt x="3" y="47"/>
                      <a:pt x="3" y="47"/>
                      <a:pt x="3" y="47"/>
                    </a:cubicBezTo>
                    <a:cubicBezTo>
                      <a:pt x="3" y="47"/>
                      <a:pt x="3" y="47"/>
                      <a:pt x="3" y="47"/>
                    </a:cubicBezTo>
                    <a:cubicBezTo>
                      <a:pt x="3" y="47"/>
                      <a:pt x="3" y="47"/>
                      <a:pt x="3" y="47"/>
                    </a:cubicBezTo>
                    <a:cubicBezTo>
                      <a:pt x="3" y="48"/>
                      <a:pt x="3" y="48"/>
                      <a:pt x="3" y="48"/>
                    </a:cubicBezTo>
                    <a:cubicBezTo>
                      <a:pt x="3" y="48"/>
                      <a:pt x="3" y="48"/>
                      <a:pt x="3" y="48"/>
                    </a:cubicBezTo>
                    <a:cubicBezTo>
                      <a:pt x="3" y="48"/>
                      <a:pt x="3" y="48"/>
                      <a:pt x="3" y="48"/>
                    </a:cubicBezTo>
                    <a:cubicBezTo>
                      <a:pt x="3" y="48"/>
                      <a:pt x="3" y="48"/>
                      <a:pt x="3" y="48"/>
                    </a:cubicBezTo>
                    <a:cubicBezTo>
                      <a:pt x="3" y="48"/>
                      <a:pt x="3" y="48"/>
                      <a:pt x="3" y="49"/>
                    </a:cubicBezTo>
                    <a:cubicBezTo>
                      <a:pt x="3" y="49"/>
                      <a:pt x="3" y="49"/>
                      <a:pt x="3" y="49"/>
                    </a:cubicBezTo>
                    <a:cubicBezTo>
                      <a:pt x="2" y="49"/>
                      <a:pt x="2" y="49"/>
                      <a:pt x="2" y="49"/>
                    </a:cubicBezTo>
                    <a:cubicBezTo>
                      <a:pt x="2" y="50"/>
                      <a:pt x="2" y="50"/>
                      <a:pt x="2" y="50"/>
                    </a:cubicBezTo>
                    <a:cubicBezTo>
                      <a:pt x="2" y="50"/>
                      <a:pt x="2" y="50"/>
                      <a:pt x="2" y="51"/>
                    </a:cubicBezTo>
                    <a:cubicBezTo>
                      <a:pt x="2" y="51"/>
                      <a:pt x="1" y="51"/>
                      <a:pt x="1" y="51"/>
                    </a:cubicBezTo>
                    <a:cubicBezTo>
                      <a:pt x="5" y="53"/>
                      <a:pt x="9" y="55"/>
                      <a:pt x="8" y="57"/>
                    </a:cubicBezTo>
                    <a:cubicBezTo>
                      <a:pt x="8" y="60"/>
                      <a:pt x="6" y="60"/>
                      <a:pt x="4" y="61"/>
                    </a:cubicBezTo>
                    <a:cubicBezTo>
                      <a:pt x="1" y="62"/>
                      <a:pt x="0" y="62"/>
                      <a:pt x="0" y="64"/>
                    </a:cubicBezTo>
                    <a:cubicBezTo>
                      <a:pt x="43" y="87"/>
                      <a:pt x="43" y="87"/>
                      <a:pt x="43" y="87"/>
                    </a:cubicBezTo>
                    <a:cubicBezTo>
                      <a:pt x="42" y="94"/>
                      <a:pt x="42" y="94"/>
                      <a:pt x="42" y="94"/>
                    </a:cubicBezTo>
                    <a:cubicBezTo>
                      <a:pt x="43" y="94"/>
                      <a:pt x="44" y="96"/>
                      <a:pt x="46" y="97"/>
                    </a:cubicBezTo>
                    <a:cubicBezTo>
                      <a:pt x="46" y="97"/>
                      <a:pt x="46" y="97"/>
                      <a:pt x="47" y="97"/>
                    </a:cubicBezTo>
                    <a:cubicBezTo>
                      <a:pt x="47" y="97"/>
                      <a:pt x="48" y="98"/>
                      <a:pt x="48" y="98"/>
                    </a:cubicBezTo>
                    <a:cubicBezTo>
                      <a:pt x="48" y="98"/>
                      <a:pt x="48" y="98"/>
                      <a:pt x="49" y="99"/>
                    </a:cubicBezTo>
                    <a:cubicBezTo>
                      <a:pt x="49" y="99"/>
                      <a:pt x="50" y="99"/>
                      <a:pt x="50" y="100"/>
                    </a:cubicBezTo>
                    <a:cubicBezTo>
                      <a:pt x="50" y="100"/>
                      <a:pt x="51" y="100"/>
                      <a:pt x="51" y="100"/>
                    </a:cubicBezTo>
                    <a:cubicBezTo>
                      <a:pt x="52" y="101"/>
                      <a:pt x="52" y="101"/>
                      <a:pt x="53" y="101"/>
                    </a:cubicBezTo>
                    <a:cubicBezTo>
                      <a:pt x="53" y="102"/>
                      <a:pt x="53" y="102"/>
                      <a:pt x="54" y="102"/>
                    </a:cubicBezTo>
                    <a:cubicBezTo>
                      <a:pt x="54" y="102"/>
                      <a:pt x="55" y="103"/>
                      <a:pt x="55" y="103"/>
                    </a:cubicBezTo>
                    <a:cubicBezTo>
                      <a:pt x="55" y="103"/>
                      <a:pt x="56" y="104"/>
                      <a:pt x="56" y="104"/>
                    </a:cubicBezTo>
                    <a:cubicBezTo>
                      <a:pt x="57" y="104"/>
                      <a:pt x="57" y="105"/>
                      <a:pt x="58" y="105"/>
                    </a:cubicBezTo>
                    <a:cubicBezTo>
                      <a:pt x="58" y="105"/>
                      <a:pt x="58" y="105"/>
                      <a:pt x="58" y="105"/>
                    </a:cubicBezTo>
                    <a:cubicBezTo>
                      <a:pt x="62" y="96"/>
                      <a:pt x="67" y="85"/>
                      <a:pt x="68" y="83"/>
                    </a:cubicBezTo>
                    <a:cubicBezTo>
                      <a:pt x="70" y="80"/>
                      <a:pt x="72" y="79"/>
                      <a:pt x="73" y="78"/>
                    </a:cubicBezTo>
                    <a:cubicBezTo>
                      <a:pt x="74" y="78"/>
                      <a:pt x="75" y="77"/>
                      <a:pt x="76" y="77"/>
                    </a:cubicBezTo>
                    <a:cubicBezTo>
                      <a:pt x="77" y="75"/>
                      <a:pt x="78" y="75"/>
                      <a:pt x="79" y="75"/>
                    </a:cubicBezTo>
                    <a:cubicBezTo>
                      <a:pt x="80" y="75"/>
                      <a:pt x="80" y="75"/>
                      <a:pt x="80" y="75"/>
                    </a:cubicBezTo>
                    <a:cubicBezTo>
                      <a:pt x="80" y="75"/>
                      <a:pt x="80" y="75"/>
                      <a:pt x="80" y="75"/>
                    </a:cubicBezTo>
                    <a:cubicBezTo>
                      <a:pt x="80" y="75"/>
                      <a:pt x="81" y="74"/>
                      <a:pt x="82" y="73"/>
                    </a:cubicBezTo>
                    <a:cubicBezTo>
                      <a:pt x="82" y="73"/>
                      <a:pt x="82" y="73"/>
                      <a:pt x="82" y="72"/>
                    </a:cubicBezTo>
                    <a:cubicBezTo>
                      <a:pt x="77" y="64"/>
                      <a:pt x="77" y="64"/>
                      <a:pt x="77" y="64"/>
                    </a:cubicBezTo>
                    <a:cubicBezTo>
                      <a:pt x="76" y="23"/>
                      <a:pt x="76" y="23"/>
                      <a:pt x="76" y="23"/>
                    </a:cubicBezTo>
                    <a:cubicBezTo>
                      <a:pt x="82" y="14"/>
                      <a:pt x="82" y="14"/>
                      <a:pt x="82" y="14"/>
                    </a:cubicBezTo>
                    <a:cubicBezTo>
                      <a:pt x="84" y="11"/>
                      <a:pt x="84" y="11"/>
                      <a:pt x="84" y="11"/>
                    </a:cubicBezTo>
                    <a:cubicBezTo>
                      <a:pt x="84" y="11"/>
                      <a:pt x="84" y="11"/>
                      <a:pt x="8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46" name="Freeform 1695"/>
              <p:cNvSpPr>
                <a:spLocks/>
              </p:cNvSpPr>
              <p:nvPr/>
            </p:nvSpPr>
            <p:spPr bwMode="auto">
              <a:xfrm>
                <a:off x="2100" y="2932"/>
                <a:ext cx="8" cy="11"/>
              </a:xfrm>
              <a:custGeom>
                <a:avLst/>
                <a:gdLst>
                  <a:gd name="T0" fmla="*/ 0 w 8"/>
                  <a:gd name="T1" fmla="*/ 11 h 11"/>
                  <a:gd name="T2" fmla="*/ 8 w 8"/>
                  <a:gd name="T3" fmla="*/ 0 h 11"/>
                  <a:gd name="T4" fmla="*/ 6 w 8"/>
                  <a:gd name="T5" fmla="*/ 3 h 11"/>
                  <a:gd name="T6" fmla="*/ 0 w 8"/>
                  <a:gd name="T7" fmla="*/ 11 h 11"/>
                </a:gdLst>
                <a:ahLst/>
                <a:cxnLst>
                  <a:cxn ang="0">
                    <a:pos x="T0" y="T1"/>
                  </a:cxn>
                  <a:cxn ang="0">
                    <a:pos x="T2" y="T3"/>
                  </a:cxn>
                  <a:cxn ang="0">
                    <a:pos x="T4" y="T5"/>
                  </a:cxn>
                  <a:cxn ang="0">
                    <a:pos x="T6" y="T7"/>
                  </a:cxn>
                </a:cxnLst>
                <a:rect l="0" t="0" r="r" b="b"/>
                <a:pathLst>
                  <a:path w="8" h="11">
                    <a:moveTo>
                      <a:pt x="0" y="11"/>
                    </a:moveTo>
                    <a:lnTo>
                      <a:pt x="8" y="0"/>
                    </a:lnTo>
                    <a:lnTo>
                      <a:pt x="6" y="3"/>
                    </a:lnTo>
                    <a:lnTo>
                      <a:pt x="0"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47" name="Freeform 1696"/>
              <p:cNvSpPr>
                <a:spLocks/>
              </p:cNvSpPr>
              <p:nvPr/>
            </p:nvSpPr>
            <p:spPr bwMode="auto">
              <a:xfrm>
                <a:off x="2101" y="2982"/>
                <a:ext cx="5" cy="8"/>
              </a:xfrm>
              <a:custGeom>
                <a:avLst/>
                <a:gdLst>
                  <a:gd name="T0" fmla="*/ 5 w 5"/>
                  <a:gd name="T1" fmla="*/ 8 h 8"/>
                  <a:gd name="T2" fmla="*/ 0 w 5"/>
                  <a:gd name="T3" fmla="*/ 0 h 8"/>
                  <a:gd name="T4" fmla="*/ 5 w 5"/>
                  <a:gd name="T5" fmla="*/ 8 h 8"/>
                  <a:gd name="T6" fmla="*/ 5 w 5"/>
                  <a:gd name="T7" fmla="*/ 8 h 8"/>
                </a:gdLst>
                <a:ahLst/>
                <a:cxnLst>
                  <a:cxn ang="0">
                    <a:pos x="T0" y="T1"/>
                  </a:cxn>
                  <a:cxn ang="0">
                    <a:pos x="T2" y="T3"/>
                  </a:cxn>
                  <a:cxn ang="0">
                    <a:pos x="T4" y="T5"/>
                  </a:cxn>
                  <a:cxn ang="0">
                    <a:pos x="T6" y="T7"/>
                  </a:cxn>
                </a:cxnLst>
                <a:rect l="0" t="0" r="r" b="b"/>
                <a:pathLst>
                  <a:path w="5" h="8">
                    <a:moveTo>
                      <a:pt x="5" y="8"/>
                    </a:moveTo>
                    <a:lnTo>
                      <a:pt x="0" y="0"/>
                    </a:lnTo>
                    <a:lnTo>
                      <a:pt x="5" y="8"/>
                    </a:lnTo>
                    <a:lnTo>
                      <a:pt x="5"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48" name="Freeform 1697"/>
              <p:cNvSpPr>
                <a:spLocks/>
              </p:cNvSpPr>
              <p:nvPr/>
            </p:nvSpPr>
            <p:spPr bwMode="auto">
              <a:xfrm>
                <a:off x="2046" y="2924"/>
                <a:ext cx="1" cy="1"/>
              </a:xfrm>
              <a:custGeom>
                <a:avLst/>
                <a:gdLst>
                  <a:gd name="T0" fmla="*/ 0 w 2"/>
                  <a:gd name="T1" fmla="*/ 0 h 1"/>
                  <a:gd name="T2" fmla="*/ 2 w 2"/>
                  <a:gd name="T3" fmla="*/ 1 h 1"/>
                  <a:gd name="T4" fmla="*/ 2 w 2"/>
                  <a:gd name="T5" fmla="*/ 1 h 1"/>
                  <a:gd name="T6" fmla="*/ 1 w 2"/>
                  <a:gd name="T7" fmla="*/ 0 h 1"/>
                  <a:gd name="T8" fmla="*/ 0 w 2"/>
                  <a:gd name="T9" fmla="*/ 0 h 1"/>
                </a:gdLst>
                <a:ahLst/>
                <a:cxnLst>
                  <a:cxn ang="0">
                    <a:pos x="T0" y="T1"/>
                  </a:cxn>
                  <a:cxn ang="0">
                    <a:pos x="T2" y="T3"/>
                  </a:cxn>
                  <a:cxn ang="0">
                    <a:pos x="T4" y="T5"/>
                  </a:cxn>
                  <a:cxn ang="0">
                    <a:pos x="T6" y="T7"/>
                  </a:cxn>
                  <a:cxn ang="0">
                    <a:pos x="T8" y="T9"/>
                  </a:cxn>
                </a:cxnLst>
                <a:rect l="0" t="0" r="r" b="b"/>
                <a:pathLst>
                  <a:path w="2" h="1">
                    <a:moveTo>
                      <a:pt x="0" y="0"/>
                    </a:moveTo>
                    <a:cubicBezTo>
                      <a:pt x="2" y="1"/>
                      <a:pt x="2" y="1"/>
                      <a:pt x="2" y="1"/>
                    </a:cubicBezTo>
                    <a:cubicBezTo>
                      <a:pt x="2" y="1"/>
                      <a:pt x="2" y="1"/>
                      <a:pt x="2" y="1"/>
                    </a:cubicBezTo>
                    <a:cubicBezTo>
                      <a:pt x="2" y="1"/>
                      <a:pt x="1" y="1"/>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49" name="Freeform 1698"/>
              <p:cNvSpPr>
                <a:spLocks/>
              </p:cNvSpPr>
              <p:nvPr/>
            </p:nvSpPr>
            <p:spPr bwMode="auto">
              <a:xfrm>
                <a:off x="2029" y="2926"/>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1"/>
                      <a:pt x="0" y="1"/>
                      <a:pt x="0" y="1"/>
                    </a:cubicBezTo>
                    <a:cubicBezTo>
                      <a:pt x="0" y="1"/>
                      <a:pt x="0"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50" name="Freeform 1699"/>
              <p:cNvSpPr>
                <a:spLocks/>
              </p:cNvSpPr>
              <p:nvPr/>
            </p:nvSpPr>
            <p:spPr bwMode="auto">
              <a:xfrm>
                <a:off x="2043" y="2923"/>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51" name="Freeform 1700"/>
              <p:cNvSpPr>
                <a:spLocks/>
              </p:cNvSpPr>
              <p:nvPr/>
            </p:nvSpPr>
            <p:spPr bwMode="auto">
              <a:xfrm>
                <a:off x="2108" y="293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52" name="Freeform 1701"/>
              <p:cNvSpPr>
                <a:spLocks/>
              </p:cNvSpPr>
              <p:nvPr/>
            </p:nvSpPr>
            <p:spPr bwMode="auto">
              <a:xfrm>
                <a:off x="2044" y="2923"/>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1"/>
                      <a:pt x="1" y="1"/>
                      <a:pt x="1" y="1"/>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53" name="Freeform 1702"/>
              <p:cNvSpPr>
                <a:spLocks/>
              </p:cNvSpPr>
              <p:nvPr/>
            </p:nvSpPr>
            <p:spPr bwMode="auto">
              <a:xfrm>
                <a:off x="1981" y="2930"/>
                <a:ext cx="54" cy="56"/>
              </a:xfrm>
              <a:custGeom>
                <a:avLst/>
                <a:gdLst>
                  <a:gd name="T0" fmla="*/ 45 w 56"/>
                  <a:gd name="T1" fmla="*/ 2 h 59"/>
                  <a:gd name="T2" fmla="*/ 36 w 56"/>
                  <a:gd name="T3" fmla="*/ 3 h 59"/>
                  <a:gd name="T4" fmla="*/ 34 w 56"/>
                  <a:gd name="T5" fmla="*/ 3 h 59"/>
                  <a:gd name="T6" fmla="*/ 28 w 56"/>
                  <a:gd name="T7" fmla="*/ 7 h 59"/>
                  <a:gd name="T8" fmla="*/ 21 w 56"/>
                  <a:gd name="T9" fmla="*/ 4 h 59"/>
                  <a:gd name="T10" fmla="*/ 19 w 56"/>
                  <a:gd name="T11" fmla="*/ 4 h 59"/>
                  <a:gd name="T12" fmla="*/ 17 w 56"/>
                  <a:gd name="T13" fmla="*/ 5 h 59"/>
                  <a:gd name="T14" fmla="*/ 14 w 56"/>
                  <a:gd name="T15" fmla="*/ 14 h 59"/>
                  <a:gd name="T16" fmla="*/ 17 w 56"/>
                  <a:gd name="T17" fmla="*/ 20 h 59"/>
                  <a:gd name="T18" fmla="*/ 14 w 56"/>
                  <a:gd name="T19" fmla="*/ 26 h 59"/>
                  <a:gd name="T20" fmla="*/ 7 w 56"/>
                  <a:gd name="T21" fmla="*/ 33 h 59"/>
                  <a:gd name="T22" fmla="*/ 3 w 56"/>
                  <a:gd name="T23" fmla="*/ 40 h 59"/>
                  <a:gd name="T24" fmla="*/ 0 w 56"/>
                  <a:gd name="T25" fmla="*/ 53 h 59"/>
                  <a:gd name="T26" fmla="*/ 0 w 56"/>
                  <a:gd name="T27" fmla="*/ 56 h 59"/>
                  <a:gd name="T28" fmla="*/ 0 w 56"/>
                  <a:gd name="T29" fmla="*/ 59 h 59"/>
                  <a:gd name="T30" fmla="*/ 0 w 56"/>
                  <a:gd name="T31" fmla="*/ 59 h 59"/>
                  <a:gd name="T32" fmla="*/ 6 w 56"/>
                  <a:gd name="T33" fmla="*/ 57 h 59"/>
                  <a:gd name="T34" fmla="*/ 8 w 56"/>
                  <a:gd name="T35" fmla="*/ 56 h 59"/>
                  <a:gd name="T36" fmla="*/ 10 w 56"/>
                  <a:gd name="T37" fmla="*/ 55 h 59"/>
                  <a:gd name="T38" fmla="*/ 11 w 56"/>
                  <a:gd name="T39" fmla="*/ 55 h 59"/>
                  <a:gd name="T40" fmla="*/ 12 w 56"/>
                  <a:gd name="T41" fmla="*/ 55 h 59"/>
                  <a:gd name="T42" fmla="*/ 13 w 56"/>
                  <a:gd name="T43" fmla="*/ 54 h 59"/>
                  <a:gd name="T44" fmla="*/ 22 w 56"/>
                  <a:gd name="T45" fmla="*/ 54 h 59"/>
                  <a:gd name="T46" fmla="*/ 45 w 56"/>
                  <a:gd name="T47" fmla="*/ 41 h 59"/>
                  <a:gd name="T48" fmla="*/ 46 w 56"/>
                  <a:gd name="T49" fmla="*/ 41 h 59"/>
                  <a:gd name="T50" fmla="*/ 46 w 56"/>
                  <a:gd name="T51" fmla="*/ 39 h 59"/>
                  <a:gd name="T52" fmla="*/ 47 w 56"/>
                  <a:gd name="T53" fmla="*/ 38 h 59"/>
                  <a:gd name="T54" fmla="*/ 47 w 56"/>
                  <a:gd name="T55" fmla="*/ 37 h 59"/>
                  <a:gd name="T56" fmla="*/ 48 w 56"/>
                  <a:gd name="T57" fmla="*/ 37 h 59"/>
                  <a:gd name="T58" fmla="*/ 48 w 56"/>
                  <a:gd name="T59" fmla="*/ 36 h 59"/>
                  <a:gd name="T60" fmla="*/ 48 w 56"/>
                  <a:gd name="T61" fmla="*/ 36 h 59"/>
                  <a:gd name="T62" fmla="*/ 56 w 56"/>
                  <a:gd name="T63" fmla="*/ 23 h 59"/>
                  <a:gd name="T64" fmla="*/ 56 w 56"/>
                  <a:gd name="T65" fmla="*/ 15 h 59"/>
                  <a:gd name="T66" fmla="*/ 50 w 56"/>
                  <a:gd name="T67" fmla="*/ 3 h 59"/>
                  <a:gd name="T68" fmla="*/ 47 w 56"/>
                  <a:gd name="T69"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59">
                    <a:moveTo>
                      <a:pt x="47" y="0"/>
                    </a:moveTo>
                    <a:cubicBezTo>
                      <a:pt x="47" y="1"/>
                      <a:pt x="46" y="1"/>
                      <a:pt x="45" y="2"/>
                    </a:cubicBezTo>
                    <a:cubicBezTo>
                      <a:pt x="45" y="2"/>
                      <a:pt x="45" y="4"/>
                      <a:pt x="40" y="4"/>
                    </a:cubicBezTo>
                    <a:cubicBezTo>
                      <a:pt x="39" y="4"/>
                      <a:pt x="37" y="4"/>
                      <a:pt x="36" y="3"/>
                    </a:cubicBezTo>
                    <a:cubicBezTo>
                      <a:pt x="36" y="3"/>
                      <a:pt x="35" y="3"/>
                      <a:pt x="35" y="3"/>
                    </a:cubicBezTo>
                    <a:cubicBezTo>
                      <a:pt x="35" y="3"/>
                      <a:pt x="35" y="3"/>
                      <a:pt x="34" y="3"/>
                    </a:cubicBezTo>
                    <a:cubicBezTo>
                      <a:pt x="33" y="4"/>
                      <a:pt x="30" y="5"/>
                      <a:pt x="30" y="6"/>
                    </a:cubicBezTo>
                    <a:cubicBezTo>
                      <a:pt x="29" y="6"/>
                      <a:pt x="28" y="7"/>
                      <a:pt x="28" y="7"/>
                    </a:cubicBezTo>
                    <a:cubicBezTo>
                      <a:pt x="26" y="7"/>
                      <a:pt x="25" y="6"/>
                      <a:pt x="24" y="5"/>
                    </a:cubicBezTo>
                    <a:cubicBezTo>
                      <a:pt x="23" y="5"/>
                      <a:pt x="22" y="4"/>
                      <a:pt x="21" y="4"/>
                    </a:cubicBezTo>
                    <a:cubicBezTo>
                      <a:pt x="21" y="4"/>
                      <a:pt x="20" y="4"/>
                      <a:pt x="20" y="4"/>
                    </a:cubicBezTo>
                    <a:cubicBezTo>
                      <a:pt x="20" y="4"/>
                      <a:pt x="20" y="4"/>
                      <a:pt x="19" y="4"/>
                    </a:cubicBezTo>
                    <a:cubicBezTo>
                      <a:pt x="19" y="4"/>
                      <a:pt x="18" y="5"/>
                      <a:pt x="18" y="5"/>
                    </a:cubicBezTo>
                    <a:cubicBezTo>
                      <a:pt x="18" y="5"/>
                      <a:pt x="18" y="5"/>
                      <a:pt x="17" y="5"/>
                    </a:cubicBezTo>
                    <a:cubicBezTo>
                      <a:pt x="16" y="5"/>
                      <a:pt x="15" y="6"/>
                      <a:pt x="14" y="6"/>
                    </a:cubicBezTo>
                    <a:cubicBezTo>
                      <a:pt x="14" y="8"/>
                      <a:pt x="14" y="12"/>
                      <a:pt x="14" y="14"/>
                    </a:cubicBezTo>
                    <a:cubicBezTo>
                      <a:pt x="14" y="15"/>
                      <a:pt x="14" y="15"/>
                      <a:pt x="15" y="16"/>
                    </a:cubicBezTo>
                    <a:cubicBezTo>
                      <a:pt x="16" y="16"/>
                      <a:pt x="17" y="18"/>
                      <a:pt x="17" y="20"/>
                    </a:cubicBezTo>
                    <a:cubicBezTo>
                      <a:pt x="17" y="22"/>
                      <a:pt x="16" y="23"/>
                      <a:pt x="15" y="25"/>
                    </a:cubicBezTo>
                    <a:cubicBezTo>
                      <a:pt x="15" y="25"/>
                      <a:pt x="14" y="26"/>
                      <a:pt x="14" y="26"/>
                    </a:cubicBezTo>
                    <a:cubicBezTo>
                      <a:pt x="14" y="29"/>
                      <a:pt x="10" y="30"/>
                      <a:pt x="8" y="31"/>
                    </a:cubicBezTo>
                    <a:cubicBezTo>
                      <a:pt x="8" y="31"/>
                      <a:pt x="7" y="32"/>
                      <a:pt x="7" y="33"/>
                    </a:cubicBezTo>
                    <a:cubicBezTo>
                      <a:pt x="6" y="34"/>
                      <a:pt x="6" y="35"/>
                      <a:pt x="4" y="37"/>
                    </a:cubicBezTo>
                    <a:cubicBezTo>
                      <a:pt x="4" y="37"/>
                      <a:pt x="4" y="38"/>
                      <a:pt x="3" y="40"/>
                    </a:cubicBezTo>
                    <a:cubicBezTo>
                      <a:pt x="3" y="41"/>
                      <a:pt x="3" y="42"/>
                      <a:pt x="2" y="44"/>
                    </a:cubicBezTo>
                    <a:cubicBezTo>
                      <a:pt x="1" y="46"/>
                      <a:pt x="0" y="50"/>
                      <a:pt x="0" y="53"/>
                    </a:cubicBezTo>
                    <a:cubicBezTo>
                      <a:pt x="0" y="53"/>
                      <a:pt x="0" y="54"/>
                      <a:pt x="0" y="55"/>
                    </a:cubicBezTo>
                    <a:cubicBezTo>
                      <a:pt x="0" y="56"/>
                      <a:pt x="0" y="56"/>
                      <a:pt x="0" y="56"/>
                    </a:cubicBezTo>
                    <a:cubicBezTo>
                      <a:pt x="0" y="57"/>
                      <a:pt x="0" y="58"/>
                      <a:pt x="0" y="58"/>
                    </a:cubicBezTo>
                    <a:cubicBezTo>
                      <a:pt x="0" y="58"/>
                      <a:pt x="0" y="59"/>
                      <a:pt x="0" y="59"/>
                    </a:cubicBezTo>
                    <a:cubicBezTo>
                      <a:pt x="0" y="59"/>
                      <a:pt x="0" y="59"/>
                      <a:pt x="0" y="59"/>
                    </a:cubicBezTo>
                    <a:cubicBezTo>
                      <a:pt x="0" y="59"/>
                      <a:pt x="0" y="59"/>
                      <a:pt x="0" y="59"/>
                    </a:cubicBezTo>
                    <a:cubicBezTo>
                      <a:pt x="0" y="58"/>
                      <a:pt x="1" y="58"/>
                      <a:pt x="1" y="58"/>
                    </a:cubicBezTo>
                    <a:cubicBezTo>
                      <a:pt x="2" y="58"/>
                      <a:pt x="2" y="57"/>
                      <a:pt x="6" y="57"/>
                    </a:cubicBezTo>
                    <a:cubicBezTo>
                      <a:pt x="6" y="56"/>
                      <a:pt x="6" y="56"/>
                      <a:pt x="6" y="56"/>
                    </a:cubicBezTo>
                    <a:cubicBezTo>
                      <a:pt x="8" y="56"/>
                      <a:pt x="8" y="56"/>
                      <a:pt x="8" y="56"/>
                    </a:cubicBezTo>
                    <a:cubicBezTo>
                      <a:pt x="10" y="55"/>
                      <a:pt x="10" y="55"/>
                      <a:pt x="10" y="55"/>
                    </a:cubicBezTo>
                    <a:cubicBezTo>
                      <a:pt x="10" y="55"/>
                      <a:pt x="10" y="55"/>
                      <a:pt x="10" y="55"/>
                    </a:cubicBezTo>
                    <a:cubicBezTo>
                      <a:pt x="10" y="55"/>
                      <a:pt x="10" y="55"/>
                      <a:pt x="10" y="55"/>
                    </a:cubicBezTo>
                    <a:cubicBezTo>
                      <a:pt x="10" y="55"/>
                      <a:pt x="11" y="55"/>
                      <a:pt x="11" y="55"/>
                    </a:cubicBezTo>
                    <a:cubicBezTo>
                      <a:pt x="11" y="55"/>
                      <a:pt x="12" y="55"/>
                      <a:pt x="12" y="55"/>
                    </a:cubicBezTo>
                    <a:cubicBezTo>
                      <a:pt x="12" y="55"/>
                      <a:pt x="12" y="55"/>
                      <a:pt x="12" y="55"/>
                    </a:cubicBezTo>
                    <a:cubicBezTo>
                      <a:pt x="12" y="55"/>
                      <a:pt x="13" y="55"/>
                      <a:pt x="13" y="55"/>
                    </a:cubicBezTo>
                    <a:cubicBezTo>
                      <a:pt x="13" y="55"/>
                      <a:pt x="13" y="54"/>
                      <a:pt x="13" y="54"/>
                    </a:cubicBezTo>
                    <a:cubicBezTo>
                      <a:pt x="14" y="54"/>
                      <a:pt x="14" y="54"/>
                      <a:pt x="14" y="54"/>
                    </a:cubicBezTo>
                    <a:cubicBezTo>
                      <a:pt x="22" y="54"/>
                      <a:pt x="22" y="54"/>
                      <a:pt x="22" y="54"/>
                    </a:cubicBezTo>
                    <a:cubicBezTo>
                      <a:pt x="23" y="49"/>
                      <a:pt x="27" y="43"/>
                      <a:pt x="31" y="41"/>
                    </a:cubicBezTo>
                    <a:cubicBezTo>
                      <a:pt x="35" y="40"/>
                      <a:pt x="40" y="40"/>
                      <a:pt x="45" y="41"/>
                    </a:cubicBezTo>
                    <a:cubicBezTo>
                      <a:pt x="45" y="41"/>
                      <a:pt x="45" y="41"/>
                      <a:pt x="46" y="41"/>
                    </a:cubicBezTo>
                    <a:cubicBezTo>
                      <a:pt x="46" y="41"/>
                      <a:pt x="46" y="41"/>
                      <a:pt x="46" y="41"/>
                    </a:cubicBezTo>
                    <a:cubicBezTo>
                      <a:pt x="46" y="40"/>
                      <a:pt x="46" y="40"/>
                      <a:pt x="46" y="40"/>
                    </a:cubicBezTo>
                    <a:cubicBezTo>
                      <a:pt x="46" y="40"/>
                      <a:pt x="46" y="39"/>
                      <a:pt x="46" y="39"/>
                    </a:cubicBezTo>
                    <a:cubicBezTo>
                      <a:pt x="46" y="39"/>
                      <a:pt x="47" y="39"/>
                      <a:pt x="47" y="39"/>
                    </a:cubicBezTo>
                    <a:cubicBezTo>
                      <a:pt x="47" y="38"/>
                      <a:pt x="47" y="38"/>
                      <a:pt x="47" y="38"/>
                    </a:cubicBezTo>
                    <a:cubicBezTo>
                      <a:pt x="47" y="38"/>
                      <a:pt x="47" y="38"/>
                      <a:pt x="47" y="38"/>
                    </a:cubicBezTo>
                    <a:cubicBezTo>
                      <a:pt x="47" y="38"/>
                      <a:pt x="47" y="37"/>
                      <a:pt x="47" y="37"/>
                    </a:cubicBezTo>
                    <a:cubicBezTo>
                      <a:pt x="47" y="37"/>
                      <a:pt x="47" y="37"/>
                      <a:pt x="48" y="37"/>
                    </a:cubicBezTo>
                    <a:cubicBezTo>
                      <a:pt x="48" y="37"/>
                      <a:pt x="48" y="37"/>
                      <a:pt x="48" y="37"/>
                    </a:cubicBezTo>
                    <a:cubicBezTo>
                      <a:pt x="48" y="36"/>
                      <a:pt x="48" y="36"/>
                      <a:pt x="48" y="36"/>
                    </a:cubicBezTo>
                    <a:cubicBezTo>
                      <a:pt x="48" y="36"/>
                      <a:pt x="48" y="36"/>
                      <a:pt x="48" y="36"/>
                    </a:cubicBezTo>
                    <a:cubicBezTo>
                      <a:pt x="48" y="36"/>
                      <a:pt x="48" y="36"/>
                      <a:pt x="48" y="36"/>
                    </a:cubicBezTo>
                    <a:cubicBezTo>
                      <a:pt x="48" y="36"/>
                      <a:pt x="48" y="36"/>
                      <a:pt x="48" y="36"/>
                    </a:cubicBezTo>
                    <a:cubicBezTo>
                      <a:pt x="48" y="36"/>
                      <a:pt x="49" y="35"/>
                      <a:pt x="49" y="35"/>
                    </a:cubicBezTo>
                    <a:cubicBezTo>
                      <a:pt x="51" y="33"/>
                      <a:pt x="55" y="27"/>
                      <a:pt x="56" y="23"/>
                    </a:cubicBezTo>
                    <a:cubicBezTo>
                      <a:pt x="56" y="22"/>
                      <a:pt x="56" y="22"/>
                      <a:pt x="56" y="21"/>
                    </a:cubicBezTo>
                    <a:cubicBezTo>
                      <a:pt x="56" y="18"/>
                      <a:pt x="56" y="16"/>
                      <a:pt x="56" y="15"/>
                    </a:cubicBezTo>
                    <a:cubicBezTo>
                      <a:pt x="52" y="11"/>
                      <a:pt x="52" y="11"/>
                      <a:pt x="52" y="11"/>
                    </a:cubicBezTo>
                    <a:cubicBezTo>
                      <a:pt x="50" y="3"/>
                      <a:pt x="50" y="3"/>
                      <a:pt x="50" y="3"/>
                    </a:cubicBezTo>
                    <a:cubicBezTo>
                      <a:pt x="47" y="0"/>
                      <a:pt x="47" y="0"/>
                      <a:pt x="47" y="0"/>
                    </a:cubicBezTo>
                    <a:cubicBezTo>
                      <a:pt x="47" y="0"/>
                      <a:pt x="47" y="0"/>
                      <a:pt x="4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54" name="Freeform 1703"/>
              <p:cNvSpPr>
                <a:spLocks/>
              </p:cNvSpPr>
              <p:nvPr/>
            </p:nvSpPr>
            <p:spPr bwMode="auto">
              <a:xfrm>
                <a:off x="1982" y="2984"/>
                <a:ext cx="5" cy="1"/>
              </a:xfrm>
              <a:custGeom>
                <a:avLst/>
                <a:gdLst>
                  <a:gd name="T0" fmla="*/ 5 w 5"/>
                  <a:gd name="T1" fmla="*/ 0 h 1"/>
                  <a:gd name="T2" fmla="*/ 0 w 5"/>
                  <a:gd name="T3" fmla="*/ 1 h 1"/>
                  <a:gd name="T4" fmla="*/ 5 w 5"/>
                  <a:gd name="T5" fmla="*/ 0 h 1"/>
                </a:gdLst>
                <a:ahLst/>
                <a:cxnLst>
                  <a:cxn ang="0">
                    <a:pos x="T0" y="T1"/>
                  </a:cxn>
                  <a:cxn ang="0">
                    <a:pos x="T2" y="T3"/>
                  </a:cxn>
                  <a:cxn ang="0">
                    <a:pos x="T4" y="T5"/>
                  </a:cxn>
                </a:cxnLst>
                <a:rect l="0" t="0" r="r" b="b"/>
                <a:pathLst>
                  <a:path w="5" h="1">
                    <a:moveTo>
                      <a:pt x="5" y="0"/>
                    </a:moveTo>
                    <a:cubicBezTo>
                      <a:pt x="1" y="0"/>
                      <a:pt x="1" y="1"/>
                      <a:pt x="0" y="1"/>
                    </a:cubicBezTo>
                    <a:cubicBezTo>
                      <a:pt x="1" y="1"/>
                      <a:pt x="3" y="0"/>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55" name="Freeform 1704"/>
              <p:cNvSpPr>
                <a:spLocks/>
              </p:cNvSpPr>
              <p:nvPr/>
            </p:nvSpPr>
            <p:spPr bwMode="auto">
              <a:xfrm>
                <a:off x="1981" y="2985"/>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0"/>
                      <a:pt x="1" y="0"/>
                      <a:pt x="1" y="0"/>
                    </a:cubicBezTo>
                    <a:cubicBezTo>
                      <a:pt x="1"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56" name="Freeform 1705"/>
              <p:cNvSpPr>
                <a:spLocks/>
              </p:cNvSpPr>
              <p:nvPr/>
            </p:nvSpPr>
            <p:spPr bwMode="auto">
              <a:xfrm>
                <a:off x="1989" y="2982"/>
                <a:ext cx="2" cy="1"/>
              </a:xfrm>
              <a:custGeom>
                <a:avLst/>
                <a:gdLst>
                  <a:gd name="T0" fmla="*/ 2 w 2"/>
                  <a:gd name="T1" fmla="*/ 0 h 1"/>
                  <a:gd name="T2" fmla="*/ 2 w 2"/>
                  <a:gd name="T3" fmla="*/ 0 h 1"/>
                  <a:gd name="T4" fmla="*/ 0 w 2"/>
                  <a:gd name="T5" fmla="*/ 1 h 1"/>
                  <a:gd name="T6" fmla="*/ 1 w 2"/>
                  <a:gd name="T7" fmla="*/ 0 h 1"/>
                  <a:gd name="T8" fmla="*/ 2 w 2"/>
                  <a:gd name="T9" fmla="*/ 0 h 1"/>
                </a:gdLst>
                <a:ahLst/>
                <a:cxnLst>
                  <a:cxn ang="0">
                    <a:pos x="T0" y="T1"/>
                  </a:cxn>
                  <a:cxn ang="0">
                    <a:pos x="T2" y="T3"/>
                  </a:cxn>
                  <a:cxn ang="0">
                    <a:pos x="T4" y="T5"/>
                  </a:cxn>
                  <a:cxn ang="0">
                    <a:pos x="T6" y="T7"/>
                  </a:cxn>
                  <a:cxn ang="0">
                    <a:pos x="T8" y="T9"/>
                  </a:cxn>
                </a:cxnLst>
                <a:rect l="0" t="0" r="r" b="b"/>
                <a:pathLst>
                  <a:path w="2" h="1">
                    <a:moveTo>
                      <a:pt x="2" y="0"/>
                    </a:moveTo>
                    <a:cubicBezTo>
                      <a:pt x="2" y="0"/>
                      <a:pt x="2" y="0"/>
                      <a:pt x="2" y="0"/>
                    </a:cubicBezTo>
                    <a:cubicBezTo>
                      <a:pt x="0" y="1"/>
                      <a:pt x="0" y="1"/>
                      <a:pt x="0" y="1"/>
                    </a:cubicBezTo>
                    <a:cubicBezTo>
                      <a:pt x="0" y="1"/>
                      <a:pt x="1" y="1"/>
                      <a:pt x="1"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57" name="Freeform 1706"/>
              <p:cNvSpPr>
                <a:spLocks/>
              </p:cNvSpPr>
              <p:nvPr/>
            </p:nvSpPr>
            <p:spPr bwMode="auto">
              <a:xfrm>
                <a:off x="1981" y="298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58" name="Freeform 1707"/>
              <p:cNvSpPr>
                <a:spLocks/>
              </p:cNvSpPr>
              <p:nvPr/>
            </p:nvSpPr>
            <p:spPr bwMode="auto">
              <a:xfrm>
                <a:off x="1995" y="2935"/>
                <a:ext cx="3" cy="1"/>
              </a:xfrm>
              <a:custGeom>
                <a:avLst/>
                <a:gdLst>
                  <a:gd name="T0" fmla="*/ 0 w 3"/>
                  <a:gd name="T1" fmla="*/ 1 h 1"/>
                  <a:gd name="T2" fmla="*/ 0 w 3"/>
                  <a:gd name="T3" fmla="*/ 1 h 1"/>
                  <a:gd name="T4" fmla="*/ 3 w 3"/>
                  <a:gd name="T5" fmla="*/ 0 h 1"/>
                  <a:gd name="T6" fmla="*/ 0 w 3"/>
                  <a:gd name="T7" fmla="*/ 1 h 1"/>
                </a:gdLst>
                <a:ahLst/>
                <a:cxnLst>
                  <a:cxn ang="0">
                    <a:pos x="T0" y="T1"/>
                  </a:cxn>
                  <a:cxn ang="0">
                    <a:pos x="T2" y="T3"/>
                  </a:cxn>
                  <a:cxn ang="0">
                    <a:pos x="T4" y="T5"/>
                  </a:cxn>
                  <a:cxn ang="0">
                    <a:pos x="T6" y="T7"/>
                  </a:cxn>
                </a:cxnLst>
                <a:rect l="0" t="0" r="r" b="b"/>
                <a:pathLst>
                  <a:path w="3" h="1">
                    <a:moveTo>
                      <a:pt x="0" y="1"/>
                    </a:moveTo>
                    <a:cubicBezTo>
                      <a:pt x="0" y="1"/>
                      <a:pt x="0" y="1"/>
                      <a:pt x="0" y="1"/>
                    </a:cubicBezTo>
                    <a:cubicBezTo>
                      <a:pt x="1" y="1"/>
                      <a:pt x="2" y="0"/>
                      <a:pt x="3" y="0"/>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59" name="Freeform 1708"/>
              <p:cNvSpPr>
                <a:spLocks/>
              </p:cNvSpPr>
              <p:nvPr/>
            </p:nvSpPr>
            <p:spPr bwMode="auto">
              <a:xfrm>
                <a:off x="2001" y="293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60" name="Freeform 1709"/>
              <p:cNvSpPr>
                <a:spLocks/>
              </p:cNvSpPr>
              <p:nvPr/>
            </p:nvSpPr>
            <p:spPr bwMode="auto">
              <a:xfrm>
                <a:off x="1999" y="2934"/>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61" name="Freeform 1710"/>
              <p:cNvSpPr>
                <a:spLocks/>
              </p:cNvSpPr>
              <p:nvPr/>
            </p:nvSpPr>
            <p:spPr bwMode="auto">
              <a:xfrm>
                <a:off x="2025" y="29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62" name="Freeform 1711"/>
              <p:cNvSpPr>
                <a:spLocks/>
              </p:cNvSpPr>
              <p:nvPr/>
            </p:nvSpPr>
            <p:spPr bwMode="auto">
              <a:xfrm>
                <a:off x="2027" y="296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63" name="Freeform 1712"/>
              <p:cNvSpPr>
                <a:spLocks/>
              </p:cNvSpPr>
              <p:nvPr/>
            </p:nvSpPr>
            <p:spPr bwMode="auto">
              <a:xfrm>
                <a:off x="2026" y="2966"/>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64" name="Freeform 1713"/>
              <p:cNvSpPr>
                <a:spLocks/>
              </p:cNvSpPr>
              <p:nvPr/>
            </p:nvSpPr>
            <p:spPr bwMode="auto">
              <a:xfrm>
                <a:off x="2027" y="29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65" name="Freeform 1714"/>
              <p:cNvSpPr>
                <a:spLocks/>
              </p:cNvSpPr>
              <p:nvPr/>
            </p:nvSpPr>
            <p:spPr bwMode="auto">
              <a:xfrm>
                <a:off x="2027" y="296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66" name="Freeform 1715"/>
              <p:cNvSpPr>
                <a:spLocks/>
              </p:cNvSpPr>
              <p:nvPr/>
            </p:nvSpPr>
            <p:spPr bwMode="auto">
              <a:xfrm>
                <a:off x="2035" y="2944"/>
                <a:ext cx="0" cy="6"/>
              </a:xfrm>
              <a:custGeom>
                <a:avLst/>
                <a:gdLst>
                  <a:gd name="T0" fmla="*/ 0 h 6"/>
                  <a:gd name="T1" fmla="*/ 0 h 6"/>
                  <a:gd name="T2" fmla="*/ 6 h 6"/>
                  <a:gd name="T3" fmla="*/ 0 h 6"/>
                </a:gdLst>
                <a:ahLst/>
                <a:cxnLst>
                  <a:cxn ang="0">
                    <a:pos x="0" y="T0"/>
                  </a:cxn>
                  <a:cxn ang="0">
                    <a:pos x="0" y="T1"/>
                  </a:cxn>
                  <a:cxn ang="0">
                    <a:pos x="0" y="T2"/>
                  </a:cxn>
                  <a:cxn ang="0">
                    <a:pos x="0" y="T3"/>
                  </a:cxn>
                </a:cxnLst>
                <a:rect l="0" t="0" r="r" b="b"/>
                <a:pathLst>
                  <a:path h="6">
                    <a:moveTo>
                      <a:pt x="0" y="0"/>
                    </a:moveTo>
                    <a:cubicBezTo>
                      <a:pt x="0" y="0"/>
                      <a:pt x="0" y="0"/>
                      <a:pt x="0" y="0"/>
                    </a:cubicBezTo>
                    <a:cubicBezTo>
                      <a:pt x="0" y="1"/>
                      <a:pt x="0" y="3"/>
                      <a:pt x="0" y="6"/>
                    </a:cubicBezTo>
                    <a:cubicBezTo>
                      <a:pt x="0" y="3"/>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67" name="Freeform 1716"/>
              <p:cNvSpPr>
                <a:spLocks/>
              </p:cNvSpPr>
              <p:nvPr/>
            </p:nvSpPr>
            <p:spPr bwMode="auto">
              <a:xfrm>
                <a:off x="2026" y="2965"/>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68" name="Freeform 1717"/>
              <p:cNvSpPr>
                <a:spLocks/>
              </p:cNvSpPr>
              <p:nvPr/>
            </p:nvSpPr>
            <p:spPr bwMode="auto">
              <a:xfrm>
                <a:off x="2025" y="2967"/>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69" name="Freeform 1718"/>
              <p:cNvSpPr>
                <a:spLocks/>
              </p:cNvSpPr>
              <p:nvPr/>
            </p:nvSpPr>
            <p:spPr bwMode="auto">
              <a:xfrm>
                <a:off x="2127" y="3108"/>
                <a:ext cx="75" cy="147"/>
              </a:xfrm>
              <a:custGeom>
                <a:avLst/>
                <a:gdLst>
                  <a:gd name="T0" fmla="*/ 69 w 79"/>
                  <a:gd name="T1" fmla="*/ 4 h 154"/>
                  <a:gd name="T2" fmla="*/ 67 w 79"/>
                  <a:gd name="T3" fmla="*/ 0 h 154"/>
                  <a:gd name="T4" fmla="*/ 65 w 79"/>
                  <a:gd name="T5" fmla="*/ 2 h 154"/>
                  <a:gd name="T6" fmla="*/ 64 w 79"/>
                  <a:gd name="T7" fmla="*/ 9 h 154"/>
                  <a:gd name="T8" fmla="*/ 63 w 79"/>
                  <a:gd name="T9" fmla="*/ 13 h 154"/>
                  <a:gd name="T10" fmla="*/ 55 w 79"/>
                  <a:gd name="T11" fmla="*/ 16 h 154"/>
                  <a:gd name="T12" fmla="*/ 52 w 79"/>
                  <a:gd name="T13" fmla="*/ 17 h 154"/>
                  <a:gd name="T14" fmla="*/ 52 w 79"/>
                  <a:gd name="T15" fmla="*/ 18 h 154"/>
                  <a:gd name="T16" fmla="*/ 51 w 79"/>
                  <a:gd name="T17" fmla="*/ 23 h 154"/>
                  <a:gd name="T18" fmla="*/ 51 w 79"/>
                  <a:gd name="T19" fmla="*/ 24 h 154"/>
                  <a:gd name="T20" fmla="*/ 51 w 79"/>
                  <a:gd name="T21" fmla="*/ 28 h 154"/>
                  <a:gd name="T22" fmla="*/ 42 w 79"/>
                  <a:gd name="T23" fmla="*/ 34 h 154"/>
                  <a:gd name="T24" fmla="*/ 36 w 79"/>
                  <a:gd name="T25" fmla="*/ 37 h 154"/>
                  <a:gd name="T26" fmla="*/ 25 w 79"/>
                  <a:gd name="T27" fmla="*/ 42 h 154"/>
                  <a:gd name="T28" fmla="*/ 19 w 79"/>
                  <a:gd name="T29" fmla="*/ 43 h 154"/>
                  <a:gd name="T30" fmla="*/ 11 w 79"/>
                  <a:gd name="T31" fmla="*/ 45 h 154"/>
                  <a:gd name="T32" fmla="*/ 11 w 79"/>
                  <a:gd name="T33" fmla="*/ 49 h 154"/>
                  <a:gd name="T34" fmla="*/ 8 w 79"/>
                  <a:gd name="T35" fmla="*/ 59 h 154"/>
                  <a:gd name="T36" fmla="*/ 10 w 79"/>
                  <a:gd name="T37" fmla="*/ 77 h 154"/>
                  <a:gd name="T38" fmla="*/ 7 w 79"/>
                  <a:gd name="T39" fmla="*/ 102 h 154"/>
                  <a:gd name="T40" fmla="*/ 3 w 79"/>
                  <a:gd name="T41" fmla="*/ 127 h 154"/>
                  <a:gd name="T42" fmla="*/ 6 w 79"/>
                  <a:gd name="T43" fmla="*/ 137 h 154"/>
                  <a:gd name="T44" fmla="*/ 10 w 79"/>
                  <a:gd name="T45" fmla="*/ 148 h 154"/>
                  <a:gd name="T46" fmla="*/ 24 w 79"/>
                  <a:gd name="T47" fmla="*/ 154 h 154"/>
                  <a:gd name="T48" fmla="*/ 27 w 79"/>
                  <a:gd name="T49" fmla="*/ 153 h 154"/>
                  <a:gd name="T50" fmla="*/ 34 w 79"/>
                  <a:gd name="T51" fmla="*/ 151 h 154"/>
                  <a:gd name="T52" fmla="*/ 39 w 79"/>
                  <a:gd name="T53" fmla="*/ 149 h 154"/>
                  <a:gd name="T54" fmla="*/ 49 w 79"/>
                  <a:gd name="T55" fmla="*/ 119 h 154"/>
                  <a:gd name="T56" fmla="*/ 55 w 79"/>
                  <a:gd name="T57" fmla="*/ 102 h 154"/>
                  <a:gd name="T58" fmla="*/ 67 w 79"/>
                  <a:gd name="T59" fmla="*/ 59 h 154"/>
                  <a:gd name="T60" fmla="*/ 68 w 79"/>
                  <a:gd name="T61" fmla="*/ 52 h 154"/>
                  <a:gd name="T62" fmla="*/ 69 w 79"/>
                  <a:gd name="T63" fmla="*/ 47 h 154"/>
                  <a:gd name="T64" fmla="*/ 69 w 79"/>
                  <a:gd name="T65" fmla="*/ 37 h 154"/>
                  <a:gd name="T66" fmla="*/ 72 w 79"/>
                  <a:gd name="T67" fmla="*/ 36 h 154"/>
                  <a:gd name="T68" fmla="*/ 75 w 79"/>
                  <a:gd name="T69" fmla="*/ 38 h 154"/>
                  <a:gd name="T70" fmla="*/ 77 w 79"/>
                  <a:gd name="T71" fmla="*/ 40 h 154"/>
                  <a:gd name="T72" fmla="*/ 78 w 79"/>
                  <a:gd name="T73" fmla="*/ 37 h 154"/>
                  <a:gd name="T74" fmla="*/ 77 w 79"/>
                  <a:gd name="T75" fmla="*/ 28 h 154"/>
                  <a:gd name="T76" fmla="*/ 74 w 79"/>
                  <a:gd name="T77" fmla="*/ 16 h 154"/>
                  <a:gd name="T78" fmla="*/ 69 w 79"/>
                  <a:gd name="T79" fmla="*/ 4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9" h="154">
                    <a:moveTo>
                      <a:pt x="69" y="4"/>
                    </a:moveTo>
                    <a:cubicBezTo>
                      <a:pt x="68" y="2"/>
                      <a:pt x="67" y="1"/>
                      <a:pt x="67" y="0"/>
                    </a:cubicBezTo>
                    <a:cubicBezTo>
                      <a:pt x="66" y="1"/>
                      <a:pt x="66" y="2"/>
                      <a:pt x="65" y="2"/>
                    </a:cubicBezTo>
                    <a:cubicBezTo>
                      <a:pt x="65" y="3"/>
                      <a:pt x="64" y="6"/>
                      <a:pt x="64" y="9"/>
                    </a:cubicBezTo>
                    <a:cubicBezTo>
                      <a:pt x="65" y="10"/>
                      <a:pt x="64" y="11"/>
                      <a:pt x="63" y="13"/>
                    </a:cubicBezTo>
                    <a:cubicBezTo>
                      <a:pt x="61" y="15"/>
                      <a:pt x="58" y="16"/>
                      <a:pt x="55" y="16"/>
                    </a:cubicBezTo>
                    <a:cubicBezTo>
                      <a:pt x="54" y="16"/>
                      <a:pt x="53" y="16"/>
                      <a:pt x="52" y="17"/>
                    </a:cubicBezTo>
                    <a:cubicBezTo>
                      <a:pt x="52" y="17"/>
                      <a:pt x="52" y="18"/>
                      <a:pt x="52" y="18"/>
                    </a:cubicBezTo>
                    <a:cubicBezTo>
                      <a:pt x="53" y="21"/>
                      <a:pt x="52" y="23"/>
                      <a:pt x="51" y="23"/>
                    </a:cubicBezTo>
                    <a:cubicBezTo>
                      <a:pt x="51" y="23"/>
                      <a:pt x="51" y="24"/>
                      <a:pt x="51" y="24"/>
                    </a:cubicBezTo>
                    <a:cubicBezTo>
                      <a:pt x="52" y="25"/>
                      <a:pt x="52" y="27"/>
                      <a:pt x="51" y="28"/>
                    </a:cubicBezTo>
                    <a:cubicBezTo>
                      <a:pt x="50" y="31"/>
                      <a:pt x="46" y="34"/>
                      <a:pt x="42" y="34"/>
                    </a:cubicBezTo>
                    <a:cubicBezTo>
                      <a:pt x="40" y="34"/>
                      <a:pt x="38" y="36"/>
                      <a:pt x="36" y="37"/>
                    </a:cubicBezTo>
                    <a:cubicBezTo>
                      <a:pt x="32" y="40"/>
                      <a:pt x="29" y="42"/>
                      <a:pt x="25" y="42"/>
                    </a:cubicBezTo>
                    <a:cubicBezTo>
                      <a:pt x="23" y="42"/>
                      <a:pt x="21" y="42"/>
                      <a:pt x="19" y="43"/>
                    </a:cubicBezTo>
                    <a:cubicBezTo>
                      <a:pt x="16" y="44"/>
                      <a:pt x="14" y="45"/>
                      <a:pt x="11" y="45"/>
                    </a:cubicBezTo>
                    <a:cubicBezTo>
                      <a:pt x="11" y="45"/>
                      <a:pt x="11" y="47"/>
                      <a:pt x="11" y="49"/>
                    </a:cubicBezTo>
                    <a:cubicBezTo>
                      <a:pt x="10" y="52"/>
                      <a:pt x="10" y="55"/>
                      <a:pt x="8" y="59"/>
                    </a:cubicBezTo>
                    <a:cubicBezTo>
                      <a:pt x="6" y="63"/>
                      <a:pt x="6" y="69"/>
                      <a:pt x="10" y="77"/>
                    </a:cubicBezTo>
                    <a:cubicBezTo>
                      <a:pt x="13" y="85"/>
                      <a:pt x="16" y="92"/>
                      <a:pt x="7" y="102"/>
                    </a:cubicBezTo>
                    <a:cubicBezTo>
                      <a:pt x="0" y="111"/>
                      <a:pt x="0" y="121"/>
                      <a:pt x="3" y="127"/>
                    </a:cubicBezTo>
                    <a:cubicBezTo>
                      <a:pt x="4" y="130"/>
                      <a:pt x="5" y="133"/>
                      <a:pt x="6" y="137"/>
                    </a:cubicBezTo>
                    <a:cubicBezTo>
                      <a:pt x="7" y="141"/>
                      <a:pt x="8" y="145"/>
                      <a:pt x="10" y="148"/>
                    </a:cubicBezTo>
                    <a:cubicBezTo>
                      <a:pt x="13" y="151"/>
                      <a:pt x="19" y="154"/>
                      <a:pt x="24" y="154"/>
                    </a:cubicBezTo>
                    <a:cubicBezTo>
                      <a:pt x="25" y="154"/>
                      <a:pt x="26" y="153"/>
                      <a:pt x="27" y="153"/>
                    </a:cubicBezTo>
                    <a:cubicBezTo>
                      <a:pt x="29" y="151"/>
                      <a:pt x="32" y="151"/>
                      <a:pt x="34" y="151"/>
                    </a:cubicBezTo>
                    <a:cubicBezTo>
                      <a:pt x="36" y="151"/>
                      <a:pt x="37" y="150"/>
                      <a:pt x="39" y="149"/>
                    </a:cubicBezTo>
                    <a:cubicBezTo>
                      <a:pt x="41" y="146"/>
                      <a:pt x="45" y="132"/>
                      <a:pt x="49" y="119"/>
                    </a:cubicBezTo>
                    <a:cubicBezTo>
                      <a:pt x="51" y="113"/>
                      <a:pt x="53" y="107"/>
                      <a:pt x="55" y="102"/>
                    </a:cubicBezTo>
                    <a:cubicBezTo>
                      <a:pt x="59" y="89"/>
                      <a:pt x="67" y="63"/>
                      <a:pt x="67" y="59"/>
                    </a:cubicBezTo>
                    <a:cubicBezTo>
                      <a:pt x="66" y="56"/>
                      <a:pt x="67" y="54"/>
                      <a:pt x="68" y="52"/>
                    </a:cubicBezTo>
                    <a:cubicBezTo>
                      <a:pt x="69" y="50"/>
                      <a:pt x="70" y="49"/>
                      <a:pt x="69" y="47"/>
                    </a:cubicBezTo>
                    <a:cubicBezTo>
                      <a:pt x="67" y="43"/>
                      <a:pt x="68" y="39"/>
                      <a:pt x="69" y="37"/>
                    </a:cubicBezTo>
                    <a:cubicBezTo>
                      <a:pt x="70" y="36"/>
                      <a:pt x="72" y="36"/>
                      <a:pt x="72" y="36"/>
                    </a:cubicBezTo>
                    <a:cubicBezTo>
                      <a:pt x="73" y="36"/>
                      <a:pt x="74" y="36"/>
                      <a:pt x="75" y="38"/>
                    </a:cubicBezTo>
                    <a:cubicBezTo>
                      <a:pt x="76" y="39"/>
                      <a:pt x="77" y="40"/>
                      <a:pt x="77" y="40"/>
                    </a:cubicBezTo>
                    <a:cubicBezTo>
                      <a:pt x="77" y="40"/>
                      <a:pt x="78" y="39"/>
                      <a:pt x="78" y="37"/>
                    </a:cubicBezTo>
                    <a:cubicBezTo>
                      <a:pt x="79" y="35"/>
                      <a:pt x="78" y="31"/>
                      <a:pt x="77" y="28"/>
                    </a:cubicBezTo>
                    <a:cubicBezTo>
                      <a:pt x="76" y="24"/>
                      <a:pt x="74" y="20"/>
                      <a:pt x="74" y="16"/>
                    </a:cubicBezTo>
                    <a:cubicBezTo>
                      <a:pt x="74" y="12"/>
                      <a:pt x="71" y="7"/>
                      <a:pt x="6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70" name="Freeform 1719"/>
              <p:cNvSpPr>
                <a:spLocks/>
              </p:cNvSpPr>
              <p:nvPr/>
            </p:nvSpPr>
            <p:spPr bwMode="auto">
              <a:xfrm>
                <a:off x="2124" y="2794"/>
                <a:ext cx="1" cy="1"/>
              </a:xfrm>
              <a:custGeom>
                <a:avLst/>
                <a:gdLst>
                  <a:gd name="T0" fmla="*/ 0 w 1"/>
                  <a:gd name="T1" fmla="*/ 1 h 1"/>
                  <a:gd name="T2" fmla="*/ 0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0" y="1"/>
                    </a:cubicBezTo>
                    <a:cubicBezTo>
                      <a:pt x="0" y="1"/>
                      <a:pt x="1"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71" name="Freeform 1720"/>
              <p:cNvSpPr>
                <a:spLocks/>
              </p:cNvSpPr>
              <p:nvPr/>
            </p:nvSpPr>
            <p:spPr bwMode="auto">
              <a:xfrm>
                <a:off x="2128" y="27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72" name="Freeform 1721"/>
              <p:cNvSpPr>
                <a:spLocks/>
              </p:cNvSpPr>
              <p:nvPr/>
            </p:nvSpPr>
            <p:spPr bwMode="auto">
              <a:xfrm>
                <a:off x="2128" y="279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73" name="Freeform 1722"/>
              <p:cNvSpPr>
                <a:spLocks/>
              </p:cNvSpPr>
              <p:nvPr/>
            </p:nvSpPr>
            <p:spPr bwMode="auto">
              <a:xfrm>
                <a:off x="2126" y="2793"/>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0"/>
                      <a:pt x="1" y="0"/>
                      <a:pt x="1" y="0"/>
                    </a:cubicBezTo>
                    <a:cubicBezTo>
                      <a:pt x="1"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74" name="Freeform 1723"/>
              <p:cNvSpPr>
                <a:spLocks/>
              </p:cNvSpPr>
              <p:nvPr/>
            </p:nvSpPr>
            <p:spPr bwMode="auto">
              <a:xfrm>
                <a:off x="2127" y="27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75" name="Freeform 1724"/>
              <p:cNvSpPr>
                <a:spLocks/>
              </p:cNvSpPr>
              <p:nvPr/>
            </p:nvSpPr>
            <p:spPr bwMode="auto">
              <a:xfrm>
                <a:off x="2128" y="279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76" name="Freeform 1725"/>
              <p:cNvSpPr>
                <a:spLocks/>
              </p:cNvSpPr>
              <p:nvPr/>
            </p:nvSpPr>
            <p:spPr bwMode="auto">
              <a:xfrm>
                <a:off x="2125" y="279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77" name="Freeform 1726"/>
              <p:cNvSpPr>
                <a:spLocks/>
              </p:cNvSpPr>
              <p:nvPr/>
            </p:nvSpPr>
            <p:spPr bwMode="auto">
              <a:xfrm>
                <a:off x="1970" y="3108"/>
                <a:ext cx="10" cy="9"/>
              </a:xfrm>
              <a:custGeom>
                <a:avLst/>
                <a:gdLst>
                  <a:gd name="T0" fmla="*/ 4 w 10"/>
                  <a:gd name="T1" fmla="*/ 9 h 10"/>
                  <a:gd name="T2" fmla="*/ 9 w 10"/>
                  <a:gd name="T3" fmla="*/ 9 h 10"/>
                  <a:gd name="T4" fmla="*/ 10 w 10"/>
                  <a:gd name="T5" fmla="*/ 6 h 10"/>
                  <a:gd name="T6" fmla="*/ 10 w 10"/>
                  <a:gd name="T7" fmla="*/ 0 h 10"/>
                  <a:gd name="T8" fmla="*/ 10 w 10"/>
                  <a:gd name="T9" fmla="*/ 1 h 10"/>
                  <a:gd name="T10" fmla="*/ 3 w 10"/>
                  <a:gd name="T11" fmla="*/ 2 h 10"/>
                  <a:gd name="T12" fmla="*/ 0 w 10"/>
                  <a:gd name="T13" fmla="*/ 0 h 10"/>
                  <a:gd name="T14" fmla="*/ 0 w 10"/>
                  <a:gd name="T15" fmla="*/ 1 h 10"/>
                  <a:gd name="T16" fmla="*/ 4 w 10"/>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4" y="9"/>
                    </a:moveTo>
                    <a:cubicBezTo>
                      <a:pt x="5" y="10"/>
                      <a:pt x="8" y="9"/>
                      <a:pt x="9" y="9"/>
                    </a:cubicBezTo>
                    <a:cubicBezTo>
                      <a:pt x="10" y="9"/>
                      <a:pt x="10" y="8"/>
                      <a:pt x="10" y="6"/>
                    </a:cubicBezTo>
                    <a:cubicBezTo>
                      <a:pt x="10" y="5"/>
                      <a:pt x="10" y="2"/>
                      <a:pt x="10" y="0"/>
                    </a:cubicBezTo>
                    <a:cubicBezTo>
                      <a:pt x="10" y="0"/>
                      <a:pt x="10" y="1"/>
                      <a:pt x="10" y="1"/>
                    </a:cubicBezTo>
                    <a:cubicBezTo>
                      <a:pt x="8" y="2"/>
                      <a:pt x="6" y="3"/>
                      <a:pt x="3" y="2"/>
                    </a:cubicBezTo>
                    <a:cubicBezTo>
                      <a:pt x="2" y="2"/>
                      <a:pt x="1" y="1"/>
                      <a:pt x="0" y="0"/>
                    </a:cubicBezTo>
                    <a:cubicBezTo>
                      <a:pt x="0" y="1"/>
                      <a:pt x="0" y="1"/>
                      <a:pt x="0" y="1"/>
                    </a:cubicBezTo>
                    <a:cubicBezTo>
                      <a:pt x="0" y="3"/>
                      <a:pt x="2" y="8"/>
                      <a:pt x="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78" name="Freeform 1727"/>
              <p:cNvSpPr>
                <a:spLocks/>
              </p:cNvSpPr>
              <p:nvPr/>
            </p:nvSpPr>
            <p:spPr bwMode="auto">
              <a:xfrm>
                <a:off x="1801" y="2916"/>
                <a:ext cx="193" cy="191"/>
              </a:xfrm>
              <a:custGeom>
                <a:avLst/>
                <a:gdLst>
                  <a:gd name="T0" fmla="*/ 128 w 202"/>
                  <a:gd name="T1" fmla="*/ 182 h 199"/>
                  <a:gd name="T2" fmla="*/ 131 w 202"/>
                  <a:gd name="T3" fmla="*/ 186 h 199"/>
                  <a:gd name="T4" fmla="*/ 141 w 202"/>
                  <a:gd name="T5" fmla="*/ 191 h 199"/>
                  <a:gd name="T6" fmla="*/ 159 w 202"/>
                  <a:gd name="T7" fmla="*/ 190 h 199"/>
                  <a:gd name="T8" fmla="*/ 173 w 202"/>
                  <a:gd name="T9" fmla="*/ 195 h 199"/>
                  <a:gd name="T10" fmla="*/ 174 w 202"/>
                  <a:gd name="T11" fmla="*/ 176 h 199"/>
                  <a:gd name="T12" fmla="*/ 176 w 202"/>
                  <a:gd name="T13" fmla="*/ 159 h 199"/>
                  <a:gd name="T14" fmla="*/ 192 w 202"/>
                  <a:gd name="T15" fmla="*/ 152 h 199"/>
                  <a:gd name="T16" fmla="*/ 186 w 202"/>
                  <a:gd name="T17" fmla="*/ 141 h 199"/>
                  <a:gd name="T18" fmla="*/ 180 w 202"/>
                  <a:gd name="T19" fmla="*/ 91 h 199"/>
                  <a:gd name="T20" fmla="*/ 178 w 202"/>
                  <a:gd name="T21" fmla="*/ 88 h 199"/>
                  <a:gd name="T22" fmla="*/ 183 w 202"/>
                  <a:gd name="T23" fmla="*/ 74 h 199"/>
                  <a:gd name="T24" fmla="*/ 188 w 202"/>
                  <a:gd name="T25" fmla="*/ 56 h 199"/>
                  <a:gd name="T26" fmla="*/ 196 w 202"/>
                  <a:gd name="T27" fmla="*/ 41 h 199"/>
                  <a:gd name="T28" fmla="*/ 201 w 202"/>
                  <a:gd name="T29" fmla="*/ 33 h 199"/>
                  <a:gd name="T30" fmla="*/ 199 w 202"/>
                  <a:gd name="T31" fmla="*/ 26 h 199"/>
                  <a:gd name="T32" fmla="*/ 199 w 202"/>
                  <a:gd name="T33" fmla="*/ 23 h 199"/>
                  <a:gd name="T34" fmla="*/ 199 w 202"/>
                  <a:gd name="T35" fmla="*/ 20 h 199"/>
                  <a:gd name="T36" fmla="*/ 198 w 202"/>
                  <a:gd name="T37" fmla="*/ 18 h 199"/>
                  <a:gd name="T38" fmla="*/ 194 w 202"/>
                  <a:gd name="T39" fmla="*/ 14 h 199"/>
                  <a:gd name="T40" fmla="*/ 191 w 202"/>
                  <a:gd name="T41" fmla="*/ 11 h 199"/>
                  <a:gd name="T42" fmla="*/ 188 w 202"/>
                  <a:gd name="T43" fmla="*/ 10 h 199"/>
                  <a:gd name="T44" fmla="*/ 184 w 202"/>
                  <a:gd name="T45" fmla="*/ 10 h 199"/>
                  <a:gd name="T46" fmla="*/ 178 w 202"/>
                  <a:gd name="T47" fmla="*/ 9 h 199"/>
                  <a:gd name="T48" fmla="*/ 163 w 202"/>
                  <a:gd name="T49" fmla="*/ 2 h 199"/>
                  <a:gd name="T50" fmla="*/ 153 w 202"/>
                  <a:gd name="T51" fmla="*/ 3 h 199"/>
                  <a:gd name="T52" fmla="*/ 136 w 202"/>
                  <a:gd name="T53" fmla="*/ 4 h 199"/>
                  <a:gd name="T54" fmla="*/ 113 w 202"/>
                  <a:gd name="T55" fmla="*/ 7 h 199"/>
                  <a:gd name="T56" fmla="*/ 85 w 202"/>
                  <a:gd name="T57" fmla="*/ 9 h 199"/>
                  <a:gd name="T58" fmla="*/ 68 w 202"/>
                  <a:gd name="T59" fmla="*/ 20 h 199"/>
                  <a:gd name="T60" fmla="*/ 57 w 202"/>
                  <a:gd name="T61" fmla="*/ 56 h 199"/>
                  <a:gd name="T62" fmla="*/ 43 w 202"/>
                  <a:gd name="T63" fmla="*/ 85 h 199"/>
                  <a:gd name="T64" fmla="*/ 34 w 202"/>
                  <a:gd name="T65" fmla="*/ 112 h 199"/>
                  <a:gd name="T66" fmla="*/ 24 w 202"/>
                  <a:gd name="T67" fmla="*/ 116 h 199"/>
                  <a:gd name="T68" fmla="*/ 23 w 202"/>
                  <a:gd name="T69" fmla="*/ 115 h 199"/>
                  <a:gd name="T70" fmla="*/ 22 w 202"/>
                  <a:gd name="T71" fmla="*/ 112 h 199"/>
                  <a:gd name="T72" fmla="*/ 8 w 202"/>
                  <a:gd name="T73" fmla="*/ 113 h 199"/>
                  <a:gd name="T74" fmla="*/ 4 w 202"/>
                  <a:gd name="T75" fmla="*/ 115 h 199"/>
                  <a:gd name="T76" fmla="*/ 3 w 202"/>
                  <a:gd name="T77" fmla="*/ 127 h 199"/>
                  <a:gd name="T78" fmla="*/ 6 w 202"/>
                  <a:gd name="T79" fmla="*/ 125 h 199"/>
                  <a:gd name="T80" fmla="*/ 8 w 202"/>
                  <a:gd name="T81" fmla="*/ 125 h 199"/>
                  <a:gd name="T82" fmla="*/ 47 w 202"/>
                  <a:gd name="T83" fmla="*/ 126 h 199"/>
                  <a:gd name="T84" fmla="*/ 58 w 202"/>
                  <a:gd name="T85" fmla="*/ 150 h 199"/>
                  <a:gd name="T86" fmla="*/ 78 w 202"/>
                  <a:gd name="T87" fmla="*/ 138 h 199"/>
                  <a:gd name="T88" fmla="*/ 89 w 202"/>
                  <a:gd name="T89" fmla="*/ 140 h 199"/>
                  <a:gd name="T90" fmla="*/ 102 w 202"/>
                  <a:gd name="T91" fmla="*/ 144 h 199"/>
                  <a:gd name="T92" fmla="*/ 108 w 202"/>
                  <a:gd name="T93" fmla="*/ 178 h 199"/>
                  <a:gd name="T94" fmla="*/ 115 w 202"/>
                  <a:gd name="T95" fmla="*/ 182 h 199"/>
                  <a:gd name="T96" fmla="*/ 126 w 202"/>
                  <a:gd name="T97" fmla="*/ 18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2" h="199">
                    <a:moveTo>
                      <a:pt x="126" y="181"/>
                    </a:moveTo>
                    <a:cubicBezTo>
                      <a:pt x="126" y="181"/>
                      <a:pt x="126" y="181"/>
                      <a:pt x="126" y="181"/>
                    </a:cubicBezTo>
                    <a:cubicBezTo>
                      <a:pt x="128" y="182"/>
                      <a:pt x="128" y="182"/>
                      <a:pt x="128" y="182"/>
                    </a:cubicBezTo>
                    <a:cubicBezTo>
                      <a:pt x="128" y="182"/>
                      <a:pt x="128" y="182"/>
                      <a:pt x="128" y="182"/>
                    </a:cubicBezTo>
                    <a:cubicBezTo>
                      <a:pt x="129" y="183"/>
                      <a:pt x="129" y="184"/>
                      <a:pt x="130" y="184"/>
                    </a:cubicBezTo>
                    <a:cubicBezTo>
                      <a:pt x="130" y="185"/>
                      <a:pt x="130" y="185"/>
                      <a:pt x="130" y="185"/>
                    </a:cubicBezTo>
                    <a:cubicBezTo>
                      <a:pt x="130" y="185"/>
                      <a:pt x="130" y="185"/>
                      <a:pt x="130" y="185"/>
                    </a:cubicBezTo>
                    <a:cubicBezTo>
                      <a:pt x="130" y="186"/>
                      <a:pt x="131" y="186"/>
                      <a:pt x="131" y="186"/>
                    </a:cubicBezTo>
                    <a:cubicBezTo>
                      <a:pt x="132" y="186"/>
                      <a:pt x="135" y="185"/>
                      <a:pt x="137" y="185"/>
                    </a:cubicBezTo>
                    <a:cubicBezTo>
                      <a:pt x="138" y="185"/>
                      <a:pt x="139" y="185"/>
                      <a:pt x="140" y="186"/>
                    </a:cubicBezTo>
                    <a:cubicBezTo>
                      <a:pt x="140" y="187"/>
                      <a:pt x="141" y="188"/>
                      <a:pt x="140" y="188"/>
                    </a:cubicBezTo>
                    <a:cubicBezTo>
                      <a:pt x="140" y="189"/>
                      <a:pt x="141" y="191"/>
                      <a:pt x="141" y="191"/>
                    </a:cubicBezTo>
                    <a:cubicBezTo>
                      <a:pt x="143" y="191"/>
                      <a:pt x="146" y="192"/>
                      <a:pt x="148" y="193"/>
                    </a:cubicBezTo>
                    <a:cubicBezTo>
                      <a:pt x="149" y="194"/>
                      <a:pt x="151" y="194"/>
                      <a:pt x="151" y="194"/>
                    </a:cubicBezTo>
                    <a:cubicBezTo>
                      <a:pt x="152" y="194"/>
                      <a:pt x="154" y="194"/>
                      <a:pt x="154" y="194"/>
                    </a:cubicBezTo>
                    <a:cubicBezTo>
                      <a:pt x="155" y="192"/>
                      <a:pt x="157" y="190"/>
                      <a:pt x="159" y="190"/>
                    </a:cubicBezTo>
                    <a:cubicBezTo>
                      <a:pt x="161" y="190"/>
                      <a:pt x="162" y="191"/>
                      <a:pt x="162" y="192"/>
                    </a:cubicBezTo>
                    <a:cubicBezTo>
                      <a:pt x="164" y="196"/>
                      <a:pt x="166" y="197"/>
                      <a:pt x="166" y="197"/>
                    </a:cubicBezTo>
                    <a:cubicBezTo>
                      <a:pt x="169" y="197"/>
                      <a:pt x="173" y="197"/>
                      <a:pt x="175" y="199"/>
                    </a:cubicBezTo>
                    <a:cubicBezTo>
                      <a:pt x="175" y="198"/>
                      <a:pt x="174" y="196"/>
                      <a:pt x="173" y="195"/>
                    </a:cubicBezTo>
                    <a:cubicBezTo>
                      <a:pt x="173" y="194"/>
                      <a:pt x="172" y="193"/>
                      <a:pt x="172" y="193"/>
                    </a:cubicBezTo>
                    <a:cubicBezTo>
                      <a:pt x="170" y="192"/>
                      <a:pt x="171" y="189"/>
                      <a:pt x="172" y="185"/>
                    </a:cubicBezTo>
                    <a:cubicBezTo>
                      <a:pt x="173" y="184"/>
                      <a:pt x="173" y="182"/>
                      <a:pt x="173" y="181"/>
                    </a:cubicBezTo>
                    <a:cubicBezTo>
                      <a:pt x="173" y="180"/>
                      <a:pt x="174" y="178"/>
                      <a:pt x="174" y="176"/>
                    </a:cubicBezTo>
                    <a:cubicBezTo>
                      <a:pt x="174" y="174"/>
                      <a:pt x="175" y="171"/>
                      <a:pt x="175" y="170"/>
                    </a:cubicBezTo>
                    <a:cubicBezTo>
                      <a:pt x="174" y="169"/>
                      <a:pt x="173" y="168"/>
                      <a:pt x="173" y="167"/>
                    </a:cubicBezTo>
                    <a:cubicBezTo>
                      <a:pt x="173" y="165"/>
                      <a:pt x="174" y="163"/>
                      <a:pt x="176" y="161"/>
                    </a:cubicBezTo>
                    <a:cubicBezTo>
                      <a:pt x="176" y="161"/>
                      <a:pt x="176" y="159"/>
                      <a:pt x="176" y="159"/>
                    </a:cubicBezTo>
                    <a:cubicBezTo>
                      <a:pt x="176" y="157"/>
                      <a:pt x="176" y="155"/>
                      <a:pt x="177" y="154"/>
                    </a:cubicBezTo>
                    <a:cubicBezTo>
                      <a:pt x="178" y="153"/>
                      <a:pt x="179" y="153"/>
                      <a:pt x="180" y="153"/>
                    </a:cubicBezTo>
                    <a:cubicBezTo>
                      <a:pt x="184" y="153"/>
                      <a:pt x="184" y="153"/>
                      <a:pt x="184" y="153"/>
                    </a:cubicBezTo>
                    <a:cubicBezTo>
                      <a:pt x="190" y="153"/>
                      <a:pt x="192" y="152"/>
                      <a:pt x="192" y="152"/>
                    </a:cubicBezTo>
                    <a:cubicBezTo>
                      <a:pt x="193" y="151"/>
                      <a:pt x="193" y="151"/>
                      <a:pt x="193" y="151"/>
                    </a:cubicBezTo>
                    <a:cubicBezTo>
                      <a:pt x="193" y="151"/>
                      <a:pt x="193" y="151"/>
                      <a:pt x="193" y="151"/>
                    </a:cubicBezTo>
                    <a:cubicBezTo>
                      <a:pt x="192" y="150"/>
                      <a:pt x="192" y="149"/>
                      <a:pt x="192" y="149"/>
                    </a:cubicBezTo>
                    <a:cubicBezTo>
                      <a:pt x="190" y="146"/>
                      <a:pt x="188" y="142"/>
                      <a:pt x="186" y="141"/>
                    </a:cubicBezTo>
                    <a:cubicBezTo>
                      <a:pt x="180" y="138"/>
                      <a:pt x="178" y="110"/>
                      <a:pt x="179" y="101"/>
                    </a:cubicBezTo>
                    <a:cubicBezTo>
                      <a:pt x="179" y="98"/>
                      <a:pt x="179" y="97"/>
                      <a:pt x="181" y="96"/>
                    </a:cubicBezTo>
                    <a:cubicBezTo>
                      <a:pt x="180" y="91"/>
                      <a:pt x="180" y="91"/>
                      <a:pt x="180" y="91"/>
                    </a:cubicBezTo>
                    <a:cubicBezTo>
                      <a:pt x="180" y="91"/>
                      <a:pt x="180" y="91"/>
                      <a:pt x="180" y="91"/>
                    </a:cubicBezTo>
                    <a:cubicBezTo>
                      <a:pt x="180" y="91"/>
                      <a:pt x="179" y="91"/>
                      <a:pt x="179" y="91"/>
                    </a:cubicBezTo>
                    <a:cubicBezTo>
                      <a:pt x="179" y="90"/>
                      <a:pt x="179" y="90"/>
                      <a:pt x="179" y="90"/>
                    </a:cubicBezTo>
                    <a:cubicBezTo>
                      <a:pt x="179" y="90"/>
                      <a:pt x="178" y="90"/>
                      <a:pt x="178" y="89"/>
                    </a:cubicBezTo>
                    <a:cubicBezTo>
                      <a:pt x="178" y="89"/>
                      <a:pt x="178" y="89"/>
                      <a:pt x="178" y="88"/>
                    </a:cubicBezTo>
                    <a:cubicBezTo>
                      <a:pt x="178" y="88"/>
                      <a:pt x="178" y="88"/>
                      <a:pt x="178" y="88"/>
                    </a:cubicBezTo>
                    <a:cubicBezTo>
                      <a:pt x="177" y="88"/>
                      <a:pt x="177" y="87"/>
                      <a:pt x="177" y="86"/>
                    </a:cubicBezTo>
                    <a:cubicBezTo>
                      <a:pt x="177" y="84"/>
                      <a:pt x="179" y="83"/>
                      <a:pt x="180" y="82"/>
                    </a:cubicBezTo>
                    <a:cubicBezTo>
                      <a:pt x="180" y="79"/>
                      <a:pt x="180" y="75"/>
                      <a:pt x="183" y="74"/>
                    </a:cubicBezTo>
                    <a:cubicBezTo>
                      <a:pt x="184" y="74"/>
                      <a:pt x="184" y="74"/>
                      <a:pt x="184" y="74"/>
                    </a:cubicBezTo>
                    <a:cubicBezTo>
                      <a:pt x="184" y="73"/>
                      <a:pt x="184" y="73"/>
                      <a:pt x="185" y="72"/>
                    </a:cubicBezTo>
                    <a:cubicBezTo>
                      <a:pt x="185" y="71"/>
                      <a:pt x="185" y="69"/>
                      <a:pt x="185" y="67"/>
                    </a:cubicBezTo>
                    <a:cubicBezTo>
                      <a:pt x="185" y="63"/>
                      <a:pt x="186" y="59"/>
                      <a:pt x="188" y="56"/>
                    </a:cubicBezTo>
                    <a:cubicBezTo>
                      <a:pt x="188" y="55"/>
                      <a:pt x="188" y="54"/>
                      <a:pt x="188" y="53"/>
                    </a:cubicBezTo>
                    <a:cubicBezTo>
                      <a:pt x="189" y="51"/>
                      <a:pt x="189" y="49"/>
                      <a:pt x="191" y="47"/>
                    </a:cubicBezTo>
                    <a:cubicBezTo>
                      <a:pt x="191" y="47"/>
                      <a:pt x="192" y="46"/>
                      <a:pt x="192" y="45"/>
                    </a:cubicBezTo>
                    <a:cubicBezTo>
                      <a:pt x="193" y="44"/>
                      <a:pt x="194" y="41"/>
                      <a:pt x="196" y="41"/>
                    </a:cubicBezTo>
                    <a:cubicBezTo>
                      <a:pt x="199" y="40"/>
                      <a:pt x="199" y="39"/>
                      <a:pt x="199" y="39"/>
                    </a:cubicBezTo>
                    <a:cubicBezTo>
                      <a:pt x="199" y="38"/>
                      <a:pt x="200" y="37"/>
                      <a:pt x="201" y="36"/>
                    </a:cubicBezTo>
                    <a:cubicBezTo>
                      <a:pt x="202" y="35"/>
                      <a:pt x="202" y="34"/>
                      <a:pt x="202" y="34"/>
                    </a:cubicBezTo>
                    <a:cubicBezTo>
                      <a:pt x="202" y="33"/>
                      <a:pt x="202" y="33"/>
                      <a:pt x="201" y="33"/>
                    </a:cubicBezTo>
                    <a:cubicBezTo>
                      <a:pt x="200" y="32"/>
                      <a:pt x="199" y="31"/>
                      <a:pt x="199" y="28"/>
                    </a:cubicBezTo>
                    <a:cubicBezTo>
                      <a:pt x="199" y="28"/>
                      <a:pt x="199" y="27"/>
                      <a:pt x="199" y="27"/>
                    </a:cubicBezTo>
                    <a:cubicBezTo>
                      <a:pt x="199" y="27"/>
                      <a:pt x="199" y="27"/>
                      <a:pt x="199" y="27"/>
                    </a:cubicBezTo>
                    <a:cubicBezTo>
                      <a:pt x="199" y="26"/>
                      <a:pt x="199" y="26"/>
                      <a:pt x="199" y="26"/>
                    </a:cubicBezTo>
                    <a:cubicBezTo>
                      <a:pt x="199" y="25"/>
                      <a:pt x="199" y="25"/>
                      <a:pt x="199" y="25"/>
                    </a:cubicBezTo>
                    <a:cubicBezTo>
                      <a:pt x="199" y="25"/>
                      <a:pt x="199" y="25"/>
                      <a:pt x="199" y="24"/>
                    </a:cubicBezTo>
                    <a:cubicBezTo>
                      <a:pt x="199" y="24"/>
                      <a:pt x="199" y="24"/>
                      <a:pt x="199" y="24"/>
                    </a:cubicBezTo>
                    <a:cubicBezTo>
                      <a:pt x="199" y="23"/>
                      <a:pt x="199" y="23"/>
                      <a:pt x="199" y="23"/>
                    </a:cubicBezTo>
                    <a:cubicBezTo>
                      <a:pt x="199" y="22"/>
                      <a:pt x="199" y="22"/>
                      <a:pt x="199" y="21"/>
                    </a:cubicBezTo>
                    <a:cubicBezTo>
                      <a:pt x="199" y="21"/>
                      <a:pt x="199" y="21"/>
                      <a:pt x="199" y="21"/>
                    </a:cubicBezTo>
                    <a:cubicBezTo>
                      <a:pt x="199" y="21"/>
                      <a:pt x="199" y="20"/>
                      <a:pt x="199" y="20"/>
                    </a:cubicBezTo>
                    <a:cubicBezTo>
                      <a:pt x="199" y="20"/>
                      <a:pt x="199" y="20"/>
                      <a:pt x="199" y="20"/>
                    </a:cubicBezTo>
                    <a:cubicBezTo>
                      <a:pt x="199" y="20"/>
                      <a:pt x="200" y="19"/>
                      <a:pt x="200" y="19"/>
                    </a:cubicBezTo>
                    <a:cubicBezTo>
                      <a:pt x="200" y="19"/>
                      <a:pt x="200" y="19"/>
                      <a:pt x="200" y="19"/>
                    </a:cubicBezTo>
                    <a:cubicBezTo>
                      <a:pt x="199" y="19"/>
                      <a:pt x="199" y="19"/>
                      <a:pt x="199" y="18"/>
                    </a:cubicBezTo>
                    <a:cubicBezTo>
                      <a:pt x="199" y="18"/>
                      <a:pt x="198" y="18"/>
                      <a:pt x="198" y="18"/>
                    </a:cubicBezTo>
                    <a:cubicBezTo>
                      <a:pt x="198" y="17"/>
                      <a:pt x="197" y="17"/>
                      <a:pt x="197" y="17"/>
                    </a:cubicBezTo>
                    <a:cubicBezTo>
                      <a:pt x="197" y="16"/>
                      <a:pt x="196" y="16"/>
                      <a:pt x="196" y="16"/>
                    </a:cubicBezTo>
                    <a:cubicBezTo>
                      <a:pt x="196" y="16"/>
                      <a:pt x="195" y="15"/>
                      <a:pt x="195" y="15"/>
                    </a:cubicBezTo>
                    <a:cubicBezTo>
                      <a:pt x="195" y="15"/>
                      <a:pt x="194" y="14"/>
                      <a:pt x="194" y="14"/>
                    </a:cubicBezTo>
                    <a:cubicBezTo>
                      <a:pt x="194" y="14"/>
                      <a:pt x="194" y="14"/>
                      <a:pt x="193" y="14"/>
                    </a:cubicBezTo>
                    <a:cubicBezTo>
                      <a:pt x="193" y="13"/>
                      <a:pt x="193" y="13"/>
                      <a:pt x="192" y="13"/>
                    </a:cubicBezTo>
                    <a:cubicBezTo>
                      <a:pt x="192" y="12"/>
                      <a:pt x="192" y="12"/>
                      <a:pt x="192" y="12"/>
                    </a:cubicBezTo>
                    <a:cubicBezTo>
                      <a:pt x="191" y="12"/>
                      <a:pt x="191" y="12"/>
                      <a:pt x="191" y="11"/>
                    </a:cubicBezTo>
                    <a:cubicBezTo>
                      <a:pt x="190" y="11"/>
                      <a:pt x="190" y="11"/>
                      <a:pt x="190" y="11"/>
                    </a:cubicBezTo>
                    <a:cubicBezTo>
                      <a:pt x="190" y="11"/>
                      <a:pt x="190" y="10"/>
                      <a:pt x="189" y="10"/>
                    </a:cubicBezTo>
                    <a:cubicBezTo>
                      <a:pt x="189" y="10"/>
                      <a:pt x="189" y="10"/>
                      <a:pt x="189" y="10"/>
                    </a:cubicBezTo>
                    <a:cubicBezTo>
                      <a:pt x="189" y="10"/>
                      <a:pt x="188" y="10"/>
                      <a:pt x="188" y="10"/>
                    </a:cubicBezTo>
                    <a:cubicBezTo>
                      <a:pt x="188" y="9"/>
                      <a:pt x="188" y="9"/>
                      <a:pt x="188" y="9"/>
                    </a:cubicBezTo>
                    <a:cubicBezTo>
                      <a:pt x="187" y="9"/>
                      <a:pt x="185" y="10"/>
                      <a:pt x="185" y="10"/>
                    </a:cubicBezTo>
                    <a:cubicBezTo>
                      <a:pt x="185" y="10"/>
                      <a:pt x="185" y="10"/>
                      <a:pt x="184" y="10"/>
                    </a:cubicBezTo>
                    <a:cubicBezTo>
                      <a:pt x="184" y="10"/>
                      <a:pt x="184" y="10"/>
                      <a:pt x="184" y="10"/>
                    </a:cubicBezTo>
                    <a:cubicBezTo>
                      <a:pt x="183" y="11"/>
                      <a:pt x="183" y="11"/>
                      <a:pt x="183" y="11"/>
                    </a:cubicBezTo>
                    <a:cubicBezTo>
                      <a:pt x="182" y="10"/>
                      <a:pt x="182" y="10"/>
                      <a:pt x="182" y="10"/>
                    </a:cubicBezTo>
                    <a:cubicBezTo>
                      <a:pt x="181" y="10"/>
                      <a:pt x="180" y="9"/>
                      <a:pt x="179" y="9"/>
                    </a:cubicBezTo>
                    <a:cubicBezTo>
                      <a:pt x="179" y="9"/>
                      <a:pt x="179" y="9"/>
                      <a:pt x="178" y="9"/>
                    </a:cubicBezTo>
                    <a:cubicBezTo>
                      <a:pt x="177" y="11"/>
                      <a:pt x="176" y="11"/>
                      <a:pt x="174" y="11"/>
                    </a:cubicBezTo>
                    <a:cubicBezTo>
                      <a:pt x="171" y="11"/>
                      <a:pt x="169" y="10"/>
                      <a:pt x="169" y="10"/>
                    </a:cubicBezTo>
                    <a:cubicBezTo>
                      <a:pt x="169" y="10"/>
                      <a:pt x="165" y="7"/>
                      <a:pt x="163" y="3"/>
                    </a:cubicBezTo>
                    <a:cubicBezTo>
                      <a:pt x="163" y="3"/>
                      <a:pt x="163" y="3"/>
                      <a:pt x="163" y="2"/>
                    </a:cubicBezTo>
                    <a:cubicBezTo>
                      <a:pt x="163" y="2"/>
                      <a:pt x="163" y="2"/>
                      <a:pt x="162" y="2"/>
                    </a:cubicBezTo>
                    <a:cubicBezTo>
                      <a:pt x="162" y="2"/>
                      <a:pt x="162" y="2"/>
                      <a:pt x="162" y="2"/>
                    </a:cubicBezTo>
                    <a:cubicBezTo>
                      <a:pt x="154" y="3"/>
                      <a:pt x="154" y="3"/>
                      <a:pt x="154" y="3"/>
                    </a:cubicBezTo>
                    <a:cubicBezTo>
                      <a:pt x="153" y="3"/>
                      <a:pt x="153" y="3"/>
                      <a:pt x="153" y="3"/>
                    </a:cubicBezTo>
                    <a:cubicBezTo>
                      <a:pt x="152" y="2"/>
                      <a:pt x="147" y="0"/>
                      <a:pt x="145" y="0"/>
                    </a:cubicBezTo>
                    <a:cubicBezTo>
                      <a:pt x="144" y="0"/>
                      <a:pt x="143" y="1"/>
                      <a:pt x="143" y="1"/>
                    </a:cubicBezTo>
                    <a:cubicBezTo>
                      <a:pt x="143" y="2"/>
                      <a:pt x="141" y="4"/>
                      <a:pt x="139" y="4"/>
                    </a:cubicBezTo>
                    <a:cubicBezTo>
                      <a:pt x="138" y="4"/>
                      <a:pt x="137" y="4"/>
                      <a:pt x="136" y="4"/>
                    </a:cubicBezTo>
                    <a:cubicBezTo>
                      <a:pt x="135" y="4"/>
                      <a:pt x="134" y="3"/>
                      <a:pt x="132" y="3"/>
                    </a:cubicBezTo>
                    <a:cubicBezTo>
                      <a:pt x="128" y="3"/>
                      <a:pt x="124" y="5"/>
                      <a:pt x="122" y="7"/>
                    </a:cubicBezTo>
                    <a:cubicBezTo>
                      <a:pt x="120" y="8"/>
                      <a:pt x="117" y="7"/>
                      <a:pt x="115" y="7"/>
                    </a:cubicBezTo>
                    <a:cubicBezTo>
                      <a:pt x="114" y="7"/>
                      <a:pt x="113" y="7"/>
                      <a:pt x="113" y="7"/>
                    </a:cubicBezTo>
                    <a:cubicBezTo>
                      <a:pt x="112" y="7"/>
                      <a:pt x="111" y="10"/>
                      <a:pt x="110" y="13"/>
                    </a:cubicBezTo>
                    <a:cubicBezTo>
                      <a:pt x="110" y="15"/>
                      <a:pt x="110" y="15"/>
                      <a:pt x="110" y="15"/>
                    </a:cubicBezTo>
                    <a:cubicBezTo>
                      <a:pt x="85" y="10"/>
                      <a:pt x="85" y="10"/>
                      <a:pt x="85" y="10"/>
                    </a:cubicBezTo>
                    <a:cubicBezTo>
                      <a:pt x="85" y="9"/>
                      <a:pt x="85" y="9"/>
                      <a:pt x="85" y="9"/>
                    </a:cubicBezTo>
                    <a:cubicBezTo>
                      <a:pt x="84" y="8"/>
                      <a:pt x="81" y="4"/>
                      <a:pt x="78" y="4"/>
                    </a:cubicBezTo>
                    <a:cubicBezTo>
                      <a:pt x="75" y="4"/>
                      <a:pt x="70" y="8"/>
                      <a:pt x="68" y="12"/>
                    </a:cubicBezTo>
                    <a:cubicBezTo>
                      <a:pt x="68" y="19"/>
                      <a:pt x="68" y="19"/>
                      <a:pt x="68" y="19"/>
                    </a:cubicBezTo>
                    <a:cubicBezTo>
                      <a:pt x="68" y="19"/>
                      <a:pt x="68" y="20"/>
                      <a:pt x="68" y="20"/>
                    </a:cubicBezTo>
                    <a:cubicBezTo>
                      <a:pt x="68" y="25"/>
                      <a:pt x="67" y="29"/>
                      <a:pt x="66" y="31"/>
                    </a:cubicBezTo>
                    <a:cubicBezTo>
                      <a:pt x="65" y="32"/>
                      <a:pt x="65" y="33"/>
                      <a:pt x="65" y="33"/>
                    </a:cubicBezTo>
                    <a:cubicBezTo>
                      <a:pt x="63" y="36"/>
                      <a:pt x="62" y="37"/>
                      <a:pt x="62" y="42"/>
                    </a:cubicBezTo>
                    <a:cubicBezTo>
                      <a:pt x="62" y="46"/>
                      <a:pt x="59" y="51"/>
                      <a:pt x="57" y="56"/>
                    </a:cubicBezTo>
                    <a:cubicBezTo>
                      <a:pt x="55" y="60"/>
                      <a:pt x="54" y="64"/>
                      <a:pt x="54" y="66"/>
                    </a:cubicBezTo>
                    <a:cubicBezTo>
                      <a:pt x="54" y="70"/>
                      <a:pt x="50" y="73"/>
                      <a:pt x="47" y="75"/>
                    </a:cubicBezTo>
                    <a:cubicBezTo>
                      <a:pt x="46" y="76"/>
                      <a:pt x="44" y="78"/>
                      <a:pt x="44" y="78"/>
                    </a:cubicBezTo>
                    <a:cubicBezTo>
                      <a:pt x="44" y="80"/>
                      <a:pt x="44" y="82"/>
                      <a:pt x="43" y="85"/>
                    </a:cubicBezTo>
                    <a:cubicBezTo>
                      <a:pt x="43" y="88"/>
                      <a:pt x="43" y="93"/>
                      <a:pt x="43" y="97"/>
                    </a:cubicBezTo>
                    <a:cubicBezTo>
                      <a:pt x="43" y="102"/>
                      <a:pt x="42" y="103"/>
                      <a:pt x="39" y="104"/>
                    </a:cubicBezTo>
                    <a:cubicBezTo>
                      <a:pt x="39" y="104"/>
                      <a:pt x="39" y="104"/>
                      <a:pt x="39" y="106"/>
                    </a:cubicBezTo>
                    <a:cubicBezTo>
                      <a:pt x="39" y="111"/>
                      <a:pt x="37" y="112"/>
                      <a:pt x="34" y="112"/>
                    </a:cubicBezTo>
                    <a:cubicBezTo>
                      <a:pt x="33" y="112"/>
                      <a:pt x="32" y="112"/>
                      <a:pt x="31" y="113"/>
                    </a:cubicBezTo>
                    <a:cubicBezTo>
                      <a:pt x="29" y="116"/>
                      <a:pt x="27" y="117"/>
                      <a:pt x="26" y="117"/>
                    </a:cubicBezTo>
                    <a:cubicBezTo>
                      <a:pt x="25" y="117"/>
                      <a:pt x="25" y="117"/>
                      <a:pt x="24" y="116"/>
                    </a:cubicBezTo>
                    <a:cubicBezTo>
                      <a:pt x="24" y="116"/>
                      <a:pt x="24" y="116"/>
                      <a:pt x="24" y="116"/>
                    </a:cubicBezTo>
                    <a:cubicBezTo>
                      <a:pt x="24" y="116"/>
                      <a:pt x="24" y="116"/>
                      <a:pt x="24" y="116"/>
                    </a:cubicBezTo>
                    <a:cubicBezTo>
                      <a:pt x="24" y="116"/>
                      <a:pt x="24" y="116"/>
                      <a:pt x="24" y="116"/>
                    </a:cubicBezTo>
                    <a:cubicBezTo>
                      <a:pt x="24" y="116"/>
                      <a:pt x="24" y="116"/>
                      <a:pt x="24" y="115"/>
                    </a:cubicBezTo>
                    <a:cubicBezTo>
                      <a:pt x="24" y="115"/>
                      <a:pt x="23" y="115"/>
                      <a:pt x="23" y="115"/>
                    </a:cubicBezTo>
                    <a:cubicBezTo>
                      <a:pt x="23" y="115"/>
                      <a:pt x="23" y="115"/>
                      <a:pt x="23" y="115"/>
                    </a:cubicBezTo>
                    <a:cubicBezTo>
                      <a:pt x="23" y="115"/>
                      <a:pt x="23" y="115"/>
                      <a:pt x="23" y="115"/>
                    </a:cubicBezTo>
                    <a:cubicBezTo>
                      <a:pt x="23" y="114"/>
                      <a:pt x="23" y="114"/>
                      <a:pt x="23" y="113"/>
                    </a:cubicBezTo>
                    <a:cubicBezTo>
                      <a:pt x="23" y="112"/>
                      <a:pt x="23" y="112"/>
                      <a:pt x="22" y="112"/>
                    </a:cubicBezTo>
                    <a:cubicBezTo>
                      <a:pt x="20" y="112"/>
                      <a:pt x="19" y="112"/>
                      <a:pt x="17" y="113"/>
                    </a:cubicBezTo>
                    <a:cubicBezTo>
                      <a:pt x="16" y="115"/>
                      <a:pt x="14" y="115"/>
                      <a:pt x="13" y="115"/>
                    </a:cubicBezTo>
                    <a:cubicBezTo>
                      <a:pt x="11" y="115"/>
                      <a:pt x="10" y="114"/>
                      <a:pt x="9" y="114"/>
                    </a:cubicBezTo>
                    <a:cubicBezTo>
                      <a:pt x="8" y="114"/>
                      <a:pt x="8" y="113"/>
                      <a:pt x="8" y="113"/>
                    </a:cubicBezTo>
                    <a:cubicBezTo>
                      <a:pt x="8" y="113"/>
                      <a:pt x="7" y="113"/>
                      <a:pt x="7" y="114"/>
                    </a:cubicBezTo>
                    <a:cubicBezTo>
                      <a:pt x="7" y="114"/>
                      <a:pt x="6" y="114"/>
                      <a:pt x="6" y="114"/>
                    </a:cubicBezTo>
                    <a:cubicBezTo>
                      <a:pt x="6" y="114"/>
                      <a:pt x="6" y="114"/>
                      <a:pt x="5" y="115"/>
                    </a:cubicBezTo>
                    <a:cubicBezTo>
                      <a:pt x="5" y="115"/>
                      <a:pt x="4" y="115"/>
                      <a:pt x="4" y="115"/>
                    </a:cubicBezTo>
                    <a:cubicBezTo>
                      <a:pt x="4" y="115"/>
                      <a:pt x="3" y="116"/>
                      <a:pt x="3" y="116"/>
                    </a:cubicBezTo>
                    <a:cubicBezTo>
                      <a:pt x="2" y="116"/>
                      <a:pt x="2" y="117"/>
                      <a:pt x="1" y="117"/>
                    </a:cubicBezTo>
                    <a:cubicBezTo>
                      <a:pt x="1" y="117"/>
                      <a:pt x="1" y="117"/>
                      <a:pt x="0" y="118"/>
                    </a:cubicBezTo>
                    <a:cubicBezTo>
                      <a:pt x="2" y="121"/>
                      <a:pt x="3" y="124"/>
                      <a:pt x="3" y="127"/>
                    </a:cubicBezTo>
                    <a:cubicBezTo>
                      <a:pt x="3" y="127"/>
                      <a:pt x="3" y="127"/>
                      <a:pt x="3" y="127"/>
                    </a:cubicBezTo>
                    <a:cubicBezTo>
                      <a:pt x="4" y="127"/>
                      <a:pt x="5" y="126"/>
                      <a:pt x="5" y="126"/>
                    </a:cubicBezTo>
                    <a:cubicBezTo>
                      <a:pt x="5" y="126"/>
                      <a:pt x="5" y="126"/>
                      <a:pt x="5" y="126"/>
                    </a:cubicBezTo>
                    <a:cubicBezTo>
                      <a:pt x="6" y="126"/>
                      <a:pt x="6" y="126"/>
                      <a:pt x="6" y="125"/>
                    </a:cubicBezTo>
                    <a:cubicBezTo>
                      <a:pt x="6" y="125"/>
                      <a:pt x="6" y="125"/>
                      <a:pt x="6" y="125"/>
                    </a:cubicBezTo>
                    <a:cubicBezTo>
                      <a:pt x="7" y="125"/>
                      <a:pt x="7" y="125"/>
                      <a:pt x="7" y="125"/>
                    </a:cubicBezTo>
                    <a:cubicBezTo>
                      <a:pt x="7" y="125"/>
                      <a:pt x="7" y="125"/>
                      <a:pt x="8" y="125"/>
                    </a:cubicBezTo>
                    <a:cubicBezTo>
                      <a:pt x="8" y="125"/>
                      <a:pt x="8" y="125"/>
                      <a:pt x="8" y="125"/>
                    </a:cubicBezTo>
                    <a:cubicBezTo>
                      <a:pt x="9" y="125"/>
                      <a:pt x="11" y="125"/>
                      <a:pt x="19" y="125"/>
                    </a:cubicBezTo>
                    <a:cubicBezTo>
                      <a:pt x="30" y="125"/>
                      <a:pt x="45" y="125"/>
                      <a:pt x="45" y="125"/>
                    </a:cubicBezTo>
                    <a:cubicBezTo>
                      <a:pt x="46" y="125"/>
                      <a:pt x="46" y="125"/>
                      <a:pt x="46" y="125"/>
                    </a:cubicBezTo>
                    <a:cubicBezTo>
                      <a:pt x="47" y="126"/>
                      <a:pt x="47" y="126"/>
                      <a:pt x="47" y="126"/>
                    </a:cubicBezTo>
                    <a:cubicBezTo>
                      <a:pt x="47" y="126"/>
                      <a:pt x="50" y="132"/>
                      <a:pt x="49" y="137"/>
                    </a:cubicBezTo>
                    <a:cubicBezTo>
                      <a:pt x="49" y="138"/>
                      <a:pt x="49" y="138"/>
                      <a:pt x="49" y="139"/>
                    </a:cubicBezTo>
                    <a:cubicBezTo>
                      <a:pt x="50" y="140"/>
                      <a:pt x="52" y="141"/>
                      <a:pt x="53" y="144"/>
                    </a:cubicBezTo>
                    <a:cubicBezTo>
                      <a:pt x="55" y="149"/>
                      <a:pt x="57" y="150"/>
                      <a:pt x="58" y="150"/>
                    </a:cubicBezTo>
                    <a:cubicBezTo>
                      <a:pt x="59" y="150"/>
                      <a:pt x="60" y="150"/>
                      <a:pt x="60" y="150"/>
                    </a:cubicBezTo>
                    <a:cubicBezTo>
                      <a:pt x="65" y="149"/>
                      <a:pt x="71" y="148"/>
                      <a:pt x="73" y="148"/>
                    </a:cubicBezTo>
                    <a:cubicBezTo>
                      <a:pt x="73" y="147"/>
                      <a:pt x="74" y="146"/>
                      <a:pt x="74" y="146"/>
                    </a:cubicBezTo>
                    <a:cubicBezTo>
                      <a:pt x="74" y="143"/>
                      <a:pt x="75" y="139"/>
                      <a:pt x="78" y="138"/>
                    </a:cubicBezTo>
                    <a:cubicBezTo>
                      <a:pt x="79" y="138"/>
                      <a:pt x="80" y="137"/>
                      <a:pt x="82" y="137"/>
                    </a:cubicBezTo>
                    <a:cubicBezTo>
                      <a:pt x="85" y="137"/>
                      <a:pt x="88" y="138"/>
                      <a:pt x="88" y="138"/>
                    </a:cubicBezTo>
                    <a:cubicBezTo>
                      <a:pt x="89" y="138"/>
                      <a:pt x="89" y="138"/>
                      <a:pt x="89" y="138"/>
                    </a:cubicBezTo>
                    <a:cubicBezTo>
                      <a:pt x="89" y="140"/>
                      <a:pt x="89" y="140"/>
                      <a:pt x="89" y="140"/>
                    </a:cubicBezTo>
                    <a:cubicBezTo>
                      <a:pt x="89" y="140"/>
                      <a:pt x="90" y="140"/>
                      <a:pt x="93" y="140"/>
                    </a:cubicBezTo>
                    <a:cubicBezTo>
                      <a:pt x="94" y="140"/>
                      <a:pt x="96" y="140"/>
                      <a:pt x="97" y="140"/>
                    </a:cubicBezTo>
                    <a:cubicBezTo>
                      <a:pt x="97" y="140"/>
                      <a:pt x="98" y="140"/>
                      <a:pt x="99" y="140"/>
                    </a:cubicBezTo>
                    <a:cubicBezTo>
                      <a:pt x="100" y="140"/>
                      <a:pt x="102" y="140"/>
                      <a:pt x="102" y="144"/>
                    </a:cubicBezTo>
                    <a:cubicBezTo>
                      <a:pt x="102" y="148"/>
                      <a:pt x="103" y="151"/>
                      <a:pt x="104" y="151"/>
                    </a:cubicBezTo>
                    <a:cubicBezTo>
                      <a:pt x="105" y="153"/>
                      <a:pt x="105" y="156"/>
                      <a:pt x="104" y="160"/>
                    </a:cubicBezTo>
                    <a:cubicBezTo>
                      <a:pt x="103" y="162"/>
                      <a:pt x="102" y="167"/>
                      <a:pt x="102" y="168"/>
                    </a:cubicBezTo>
                    <a:cubicBezTo>
                      <a:pt x="104" y="169"/>
                      <a:pt x="109" y="174"/>
                      <a:pt x="108" y="178"/>
                    </a:cubicBezTo>
                    <a:cubicBezTo>
                      <a:pt x="108" y="179"/>
                      <a:pt x="108" y="179"/>
                      <a:pt x="108" y="179"/>
                    </a:cubicBezTo>
                    <a:cubicBezTo>
                      <a:pt x="108" y="180"/>
                      <a:pt x="107" y="183"/>
                      <a:pt x="107" y="184"/>
                    </a:cubicBezTo>
                    <a:cubicBezTo>
                      <a:pt x="108" y="183"/>
                      <a:pt x="110" y="182"/>
                      <a:pt x="112" y="182"/>
                    </a:cubicBezTo>
                    <a:cubicBezTo>
                      <a:pt x="113" y="182"/>
                      <a:pt x="114" y="182"/>
                      <a:pt x="115" y="182"/>
                    </a:cubicBezTo>
                    <a:cubicBezTo>
                      <a:pt x="117" y="182"/>
                      <a:pt x="119" y="182"/>
                      <a:pt x="122" y="181"/>
                    </a:cubicBezTo>
                    <a:cubicBezTo>
                      <a:pt x="122" y="181"/>
                      <a:pt x="123" y="181"/>
                      <a:pt x="124" y="181"/>
                    </a:cubicBezTo>
                    <a:cubicBezTo>
                      <a:pt x="124" y="180"/>
                      <a:pt x="124" y="180"/>
                      <a:pt x="124" y="180"/>
                    </a:cubicBezTo>
                    <a:lnTo>
                      <a:pt x="126"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79" name="Freeform 1728"/>
              <p:cNvSpPr>
                <a:spLocks/>
              </p:cNvSpPr>
              <p:nvPr/>
            </p:nvSpPr>
            <p:spPr bwMode="auto">
              <a:xfrm>
                <a:off x="1806" y="3036"/>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80" name="Freeform 1729"/>
              <p:cNvSpPr>
                <a:spLocks/>
              </p:cNvSpPr>
              <p:nvPr/>
            </p:nvSpPr>
            <p:spPr bwMode="auto">
              <a:xfrm>
                <a:off x="1805" y="3036"/>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1"/>
                      <a:pt x="1"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81" name="Freeform 1730"/>
              <p:cNvSpPr>
                <a:spLocks/>
              </p:cNvSpPr>
              <p:nvPr/>
            </p:nvSpPr>
            <p:spPr bwMode="auto">
              <a:xfrm>
                <a:off x="1921" y="3090"/>
                <a:ext cx="2" cy="1"/>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0" y="0"/>
                      <a:pt x="0" y="0"/>
                      <a:pt x="0" y="0"/>
                    </a:cubicBezTo>
                    <a:cubicBezTo>
                      <a:pt x="1"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82" name="Freeform 1731"/>
              <p:cNvSpPr>
                <a:spLocks/>
              </p:cNvSpPr>
              <p:nvPr/>
            </p:nvSpPr>
            <p:spPr bwMode="auto">
              <a:xfrm>
                <a:off x="1808" y="30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83" name="Freeform 1732"/>
              <p:cNvSpPr>
                <a:spLocks/>
              </p:cNvSpPr>
              <p:nvPr/>
            </p:nvSpPr>
            <p:spPr bwMode="auto">
              <a:xfrm>
                <a:off x="1804" y="3037"/>
                <a:ext cx="1" cy="1"/>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2" y="0"/>
                      <a:pt x="1" y="1"/>
                      <a:pt x="0"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84" name="Freeform 1733"/>
              <p:cNvSpPr>
                <a:spLocks/>
              </p:cNvSpPr>
              <p:nvPr/>
            </p:nvSpPr>
            <p:spPr bwMode="auto">
              <a:xfrm>
                <a:off x="1984" y="3061"/>
                <a:ext cx="1" cy="1"/>
              </a:xfrm>
              <a:custGeom>
                <a:avLst/>
                <a:gdLst>
                  <a:gd name="T0" fmla="*/ 1 w 1"/>
                  <a:gd name="T1" fmla="*/ 0 h 1"/>
                  <a:gd name="T2" fmla="*/ 0 w 1"/>
                  <a:gd name="T3" fmla="*/ 1 h 1"/>
                  <a:gd name="T4" fmla="*/ 1 w 1"/>
                  <a:gd name="T5" fmla="*/ 0 h 1"/>
                  <a:gd name="T6" fmla="*/ 1 w 1"/>
                  <a:gd name="T7" fmla="*/ 0 h 1"/>
                </a:gdLst>
                <a:ahLst/>
                <a:cxnLst>
                  <a:cxn ang="0">
                    <a:pos x="T0" y="T1"/>
                  </a:cxn>
                  <a:cxn ang="0">
                    <a:pos x="T2" y="T3"/>
                  </a:cxn>
                  <a:cxn ang="0">
                    <a:pos x="T4" y="T5"/>
                  </a:cxn>
                  <a:cxn ang="0">
                    <a:pos x="T6" y="T7"/>
                  </a:cxn>
                </a:cxnLst>
                <a:rect l="0" t="0" r="r" b="b"/>
                <a:pathLst>
                  <a:path w="1" h="1">
                    <a:moveTo>
                      <a:pt x="1" y="0"/>
                    </a:moveTo>
                    <a:cubicBezTo>
                      <a:pt x="0" y="1"/>
                      <a:pt x="0" y="1"/>
                      <a:pt x="0" y="1"/>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85" name="Freeform 1734"/>
              <p:cNvSpPr>
                <a:spLocks/>
              </p:cNvSpPr>
              <p:nvPr/>
            </p:nvSpPr>
            <p:spPr bwMode="auto">
              <a:xfrm>
                <a:off x="1923" y="3091"/>
                <a:ext cx="2" cy="1"/>
              </a:xfrm>
              <a:custGeom>
                <a:avLst/>
                <a:gdLst>
                  <a:gd name="T0" fmla="*/ 2 w 2"/>
                  <a:gd name="T1" fmla="*/ 2 h 2"/>
                  <a:gd name="T2" fmla="*/ 0 w 2"/>
                  <a:gd name="T3" fmla="*/ 0 h 2"/>
                  <a:gd name="T4" fmla="*/ 0 w 2"/>
                  <a:gd name="T5" fmla="*/ 0 h 2"/>
                  <a:gd name="T6" fmla="*/ 2 w 2"/>
                  <a:gd name="T7" fmla="*/ 2 h 2"/>
                </a:gdLst>
                <a:ahLst/>
                <a:cxnLst>
                  <a:cxn ang="0">
                    <a:pos x="T0" y="T1"/>
                  </a:cxn>
                  <a:cxn ang="0">
                    <a:pos x="T2" y="T3"/>
                  </a:cxn>
                  <a:cxn ang="0">
                    <a:pos x="T4" y="T5"/>
                  </a:cxn>
                  <a:cxn ang="0">
                    <a:pos x="T6" y="T7"/>
                  </a:cxn>
                </a:cxnLst>
                <a:rect l="0" t="0" r="r" b="b"/>
                <a:pathLst>
                  <a:path w="2" h="2">
                    <a:moveTo>
                      <a:pt x="2" y="2"/>
                    </a:moveTo>
                    <a:cubicBezTo>
                      <a:pt x="1" y="2"/>
                      <a:pt x="1" y="1"/>
                      <a:pt x="0" y="0"/>
                    </a:cubicBezTo>
                    <a:cubicBezTo>
                      <a:pt x="0" y="0"/>
                      <a:pt x="0" y="0"/>
                      <a:pt x="0" y="0"/>
                    </a:cubicBezTo>
                    <a:cubicBezTo>
                      <a:pt x="1" y="1"/>
                      <a:pt x="1"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86" name="Freeform 1735"/>
              <p:cNvSpPr>
                <a:spLocks/>
              </p:cNvSpPr>
              <p:nvPr/>
            </p:nvSpPr>
            <p:spPr bwMode="auto">
              <a:xfrm>
                <a:off x="1919" y="3089"/>
                <a:ext cx="2" cy="1"/>
              </a:xfrm>
              <a:custGeom>
                <a:avLst/>
                <a:gdLst>
                  <a:gd name="T0" fmla="*/ 2 w 2"/>
                  <a:gd name="T1" fmla="*/ 1 h 1"/>
                  <a:gd name="T2" fmla="*/ 2 w 2"/>
                  <a:gd name="T3" fmla="*/ 1 h 1"/>
                  <a:gd name="T4" fmla="*/ 2 w 2"/>
                  <a:gd name="T5" fmla="*/ 1 h 1"/>
                  <a:gd name="T6" fmla="*/ 0 w 2"/>
                  <a:gd name="T7" fmla="*/ 0 h 1"/>
                  <a:gd name="T8" fmla="*/ 0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2" y="1"/>
                      <a:pt x="2" y="1"/>
                      <a:pt x="2" y="1"/>
                    </a:cubicBezTo>
                    <a:cubicBezTo>
                      <a:pt x="2" y="1"/>
                      <a:pt x="2" y="1"/>
                      <a:pt x="2" y="1"/>
                    </a:cubicBezTo>
                    <a:cubicBezTo>
                      <a:pt x="0" y="0"/>
                      <a:pt x="0" y="0"/>
                      <a:pt x="0" y="0"/>
                    </a:cubicBezTo>
                    <a:cubicBezTo>
                      <a:pt x="0" y="1"/>
                      <a:pt x="0" y="1"/>
                      <a:pt x="0"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87" name="Freeform 1736"/>
              <p:cNvSpPr>
                <a:spLocks/>
              </p:cNvSpPr>
              <p:nvPr/>
            </p:nvSpPr>
            <p:spPr bwMode="auto">
              <a:xfrm>
                <a:off x="1921" y="3090"/>
                <a:ext cx="2" cy="1"/>
              </a:xfrm>
              <a:custGeom>
                <a:avLst/>
                <a:gdLst>
                  <a:gd name="T0" fmla="*/ 0 w 2"/>
                  <a:gd name="T1" fmla="*/ 0 h 1"/>
                  <a:gd name="T2" fmla="*/ 0 w 2"/>
                  <a:gd name="T3" fmla="*/ 0 h 1"/>
                  <a:gd name="T4" fmla="*/ 2 w 2"/>
                  <a:gd name="T5" fmla="*/ 1 h 1"/>
                  <a:gd name="T6" fmla="*/ 2 w 2"/>
                  <a:gd name="T7" fmla="*/ 1 h 1"/>
                  <a:gd name="T8" fmla="*/ 0 w 2"/>
                  <a:gd name="T9" fmla="*/ 0 h 1"/>
                </a:gdLst>
                <a:ahLst/>
                <a:cxnLst>
                  <a:cxn ang="0">
                    <a:pos x="T0" y="T1"/>
                  </a:cxn>
                  <a:cxn ang="0">
                    <a:pos x="T2" y="T3"/>
                  </a:cxn>
                  <a:cxn ang="0">
                    <a:pos x="T4" y="T5"/>
                  </a:cxn>
                  <a:cxn ang="0">
                    <a:pos x="T6" y="T7"/>
                  </a:cxn>
                  <a:cxn ang="0">
                    <a:pos x="T8" y="T9"/>
                  </a:cxn>
                </a:cxnLst>
                <a:rect l="0" t="0" r="r" b="b"/>
                <a:pathLst>
                  <a:path w="2" h="1">
                    <a:moveTo>
                      <a:pt x="0" y="0"/>
                    </a:moveTo>
                    <a:cubicBezTo>
                      <a:pt x="0" y="0"/>
                      <a:pt x="0" y="0"/>
                      <a:pt x="0" y="0"/>
                    </a:cubicBezTo>
                    <a:cubicBezTo>
                      <a:pt x="1" y="0"/>
                      <a:pt x="1" y="1"/>
                      <a:pt x="2" y="1"/>
                    </a:cubicBezTo>
                    <a:cubicBezTo>
                      <a:pt x="2" y="1"/>
                      <a:pt x="2" y="1"/>
                      <a:pt x="2" y="1"/>
                    </a:cubicBezTo>
                    <a:cubicBezTo>
                      <a:pt x="1" y="1"/>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88" name="Freeform 1737"/>
              <p:cNvSpPr>
                <a:spLocks/>
              </p:cNvSpPr>
              <p:nvPr/>
            </p:nvSpPr>
            <p:spPr bwMode="auto">
              <a:xfrm>
                <a:off x="1972" y="3003"/>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89" name="Freeform 1738"/>
              <p:cNvSpPr>
                <a:spLocks/>
              </p:cNvSpPr>
              <p:nvPr/>
            </p:nvSpPr>
            <p:spPr bwMode="auto">
              <a:xfrm>
                <a:off x="1971" y="300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90" name="Freeform 1739"/>
              <p:cNvSpPr>
                <a:spLocks/>
              </p:cNvSpPr>
              <p:nvPr/>
            </p:nvSpPr>
            <p:spPr bwMode="auto">
              <a:xfrm>
                <a:off x="1971" y="3002"/>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1"/>
                      <a:pt x="0" y="0"/>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91" name="Freeform 1740"/>
              <p:cNvSpPr>
                <a:spLocks/>
              </p:cNvSpPr>
              <p:nvPr/>
            </p:nvSpPr>
            <p:spPr bwMode="auto">
              <a:xfrm>
                <a:off x="1807" y="3025"/>
                <a:ext cx="1" cy="0"/>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0"/>
                      <a:pt x="1" y="0"/>
                      <a:pt x="1" y="0"/>
                    </a:cubicBezTo>
                    <a:cubicBezTo>
                      <a:pt x="1"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92" name="Freeform 1741"/>
              <p:cNvSpPr>
                <a:spLocks/>
              </p:cNvSpPr>
              <p:nvPr/>
            </p:nvSpPr>
            <p:spPr bwMode="auto">
              <a:xfrm>
                <a:off x="1801" y="3028"/>
                <a:ext cx="1" cy="1"/>
              </a:xfrm>
              <a:custGeom>
                <a:avLst/>
                <a:gdLst>
                  <a:gd name="T0" fmla="*/ 0 w 1"/>
                  <a:gd name="T1" fmla="*/ 1 h 1"/>
                  <a:gd name="T2" fmla="*/ 0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0" y="1"/>
                    </a:cubicBezTo>
                    <a:cubicBezTo>
                      <a:pt x="1" y="0"/>
                      <a:pt x="1" y="0"/>
                      <a:pt x="1" y="0"/>
                    </a:cubicBezTo>
                    <a:cubicBezTo>
                      <a:pt x="1"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93" name="Freeform 1742"/>
              <p:cNvSpPr>
                <a:spLocks/>
              </p:cNvSpPr>
              <p:nvPr/>
            </p:nvSpPr>
            <p:spPr bwMode="auto">
              <a:xfrm>
                <a:off x="1823" y="30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94" name="Freeform 1743"/>
              <p:cNvSpPr>
                <a:spLocks/>
              </p:cNvSpPr>
              <p:nvPr/>
            </p:nvSpPr>
            <p:spPr bwMode="auto">
              <a:xfrm>
                <a:off x="1866" y="2935"/>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95" name="Freeform 1744"/>
              <p:cNvSpPr>
                <a:spLocks/>
              </p:cNvSpPr>
              <p:nvPr/>
            </p:nvSpPr>
            <p:spPr bwMode="auto">
              <a:xfrm>
                <a:off x="1805" y="3025"/>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0"/>
                      <a:pt x="1" y="0"/>
                      <a:pt x="1" y="0"/>
                    </a:cubicBezTo>
                    <a:cubicBezTo>
                      <a:pt x="1"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96" name="Freeform 1745"/>
              <p:cNvSpPr>
                <a:spLocks/>
              </p:cNvSpPr>
              <p:nvPr/>
            </p:nvSpPr>
            <p:spPr bwMode="auto">
              <a:xfrm>
                <a:off x="1824" y="302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97" name="Freeform 1746"/>
              <p:cNvSpPr>
                <a:spLocks/>
              </p:cNvSpPr>
              <p:nvPr/>
            </p:nvSpPr>
            <p:spPr bwMode="auto">
              <a:xfrm>
                <a:off x="1824" y="3026"/>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98" name="Freeform 1747"/>
              <p:cNvSpPr>
                <a:spLocks/>
              </p:cNvSpPr>
              <p:nvPr/>
            </p:nvSpPr>
            <p:spPr bwMode="auto">
              <a:xfrm>
                <a:off x="1824" y="3027"/>
                <a:ext cx="2" cy="1"/>
              </a:xfrm>
              <a:custGeom>
                <a:avLst/>
                <a:gdLst>
                  <a:gd name="T0" fmla="*/ 0 w 2"/>
                  <a:gd name="T1" fmla="*/ 0 h 1"/>
                  <a:gd name="T2" fmla="*/ 2 w 2"/>
                  <a:gd name="T3" fmla="*/ 1 h 1"/>
                  <a:gd name="T4" fmla="*/ 0 w 2"/>
                  <a:gd name="T5" fmla="*/ 0 h 1"/>
                </a:gdLst>
                <a:ahLst/>
                <a:cxnLst>
                  <a:cxn ang="0">
                    <a:pos x="T0" y="T1"/>
                  </a:cxn>
                  <a:cxn ang="0">
                    <a:pos x="T2" y="T3"/>
                  </a:cxn>
                  <a:cxn ang="0">
                    <a:pos x="T4" y="T5"/>
                  </a:cxn>
                </a:cxnLst>
                <a:rect l="0" t="0" r="r" b="b"/>
                <a:pathLst>
                  <a:path w="2" h="1">
                    <a:moveTo>
                      <a:pt x="0" y="0"/>
                    </a:moveTo>
                    <a:cubicBezTo>
                      <a:pt x="1" y="1"/>
                      <a:pt x="1" y="1"/>
                      <a:pt x="2" y="1"/>
                    </a:cubicBezTo>
                    <a:cubicBezTo>
                      <a:pt x="1" y="1"/>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199" name="Freeform 1748"/>
              <p:cNvSpPr>
                <a:spLocks/>
              </p:cNvSpPr>
              <p:nvPr/>
            </p:nvSpPr>
            <p:spPr bwMode="auto">
              <a:xfrm>
                <a:off x="1804" y="3026"/>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00" name="Freeform 1749"/>
              <p:cNvSpPr>
                <a:spLocks/>
              </p:cNvSpPr>
              <p:nvPr/>
            </p:nvSpPr>
            <p:spPr bwMode="auto">
              <a:xfrm>
                <a:off x="1985" y="2930"/>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01" name="Freeform 1750"/>
              <p:cNvSpPr>
                <a:spLocks/>
              </p:cNvSpPr>
              <p:nvPr/>
            </p:nvSpPr>
            <p:spPr bwMode="auto">
              <a:xfrm>
                <a:off x="1989" y="2933"/>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0"/>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02" name="Freeform 1751"/>
              <p:cNvSpPr>
                <a:spLocks/>
              </p:cNvSpPr>
              <p:nvPr/>
            </p:nvSpPr>
            <p:spPr bwMode="auto">
              <a:xfrm>
                <a:off x="1981" y="29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03" name="Freeform 1752"/>
              <p:cNvSpPr>
                <a:spLocks/>
              </p:cNvSpPr>
              <p:nvPr/>
            </p:nvSpPr>
            <p:spPr bwMode="auto">
              <a:xfrm>
                <a:off x="1991" y="2934"/>
                <a:ext cx="1" cy="1"/>
              </a:xfrm>
              <a:custGeom>
                <a:avLst/>
                <a:gdLst>
                  <a:gd name="T0" fmla="*/ 0 w 1"/>
                  <a:gd name="T1" fmla="*/ 0 h 1"/>
                  <a:gd name="T2" fmla="*/ 1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1"/>
                      <a:pt x="0" y="1"/>
                      <a:pt x="1" y="1"/>
                    </a:cubicBezTo>
                    <a:cubicBezTo>
                      <a:pt x="1" y="1"/>
                      <a:pt x="1" y="1"/>
                      <a:pt x="1"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04" name="Freeform 1753"/>
              <p:cNvSpPr>
                <a:spLocks/>
              </p:cNvSpPr>
              <p:nvPr/>
            </p:nvSpPr>
            <p:spPr bwMode="auto">
              <a:xfrm>
                <a:off x="1957" y="2918"/>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05" name="Freeform 1754"/>
              <p:cNvSpPr>
                <a:spLocks/>
              </p:cNvSpPr>
              <p:nvPr/>
            </p:nvSpPr>
            <p:spPr bwMode="auto">
              <a:xfrm>
                <a:off x="1982" y="292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06" name="Freeform 1755"/>
              <p:cNvSpPr>
                <a:spLocks/>
              </p:cNvSpPr>
              <p:nvPr/>
            </p:nvSpPr>
            <p:spPr bwMode="auto">
              <a:xfrm>
                <a:off x="1984" y="2928"/>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07" name="Freeform 1756"/>
              <p:cNvSpPr>
                <a:spLocks/>
              </p:cNvSpPr>
              <p:nvPr/>
            </p:nvSpPr>
            <p:spPr bwMode="auto">
              <a:xfrm>
                <a:off x="1987" y="2931"/>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0"/>
                      <a:pt x="0" y="0"/>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08" name="Freeform 1757"/>
              <p:cNvSpPr>
                <a:spLocks/>
              </p:cNvSpPr>
              <p:nvPr/>
            </p:nvSpPr>
            <p:spPr bwMode="auto">
              <a:xfrm>
                <a:off x="1975" y="2926"/>
                <a:ext cx="2" cy="1"/>
              </a:xfrm>
              <a:custGeom>
                <a:avLst/>
                <a:gdLst>
                  <a:gd name="T0" fmla="*/ 0 w 2"/>
                  <a:gd name="T1" fmla="*/ 0 h 1"/>
                  <a:gd name="T2" fmla="*/ 1 w 2"/>
                  <a:gd name="T3" fmla="*/ 1 h 1"/>
                  <a:gd name="T4" fmla="*/ 2 w 2"/>
                  <a:gd name="T5" fmla="*/ 0 h 1"/>
                  <a:gd name="T6" fmla="*/ 1 w 2"/>
                  <a:gd name="T7" fmla="*/ 1 h 1"/>
                  <a:gd name="T8" fmla="*/ 0 w 2"/>
                  <a:gd name="T9" fmla="*/ 0 h 1"/>
                </a:gdLst>
                <a:ahLst/>
                <a:cxnLst>
                  <a:cxn ang="0">
                    <a:pos x="T0" y="T1"/>
                  </a:cxn>
                  <a:cxn ang="0">
                    <a:pos x="T2" y="T3"/>
                  </a:cxn>
                  <a:cxn ang="0">
                    <a:pos x="T4" y="T5"/>
                  </a:cxn>
                  <a:cxn ang="0">
                    <a:pos x="T6" y="T7"/>
                  </a:cxn>
                  <a:cxn ang="0">
                    <a:pos x="T8" y="T9"/>
                  </a:cxn>
                </a:cxnLst>
                <a:rect l="0" t="0" r="r" b="b"/>
                <a:pathLst>
                  <a:path w="2" h="1">
                    <a:moveTo>
                      <a:pt x="0" y="0"/>
                    </a:moveTo>
                    <a:lnTo>
                      <a:pt x="1" y="1"/>
                    </a:lnTo>
                    <a:lnTo>
                      <a:pt x="2" y="0"/>
                    </a:lnTo>
                    <a:lnTo>
                      <a:pt x="1"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09" name="Freeform 1758"/>
              <p:cNvSpPr>
                <a:spLocks/>
              </p:cNvSpPr>
              <p:nvPr/>
            </p:nvSpPr>
            <p:spPr bwMode="auto">
              <a:xfrm>
                <a:off x="1978" y="2925"/>
                <a:ext cx="2" cy="1"/>
              </a:xfrm>
              <a:custGeom>
                <a:avLst/>
                <a:gdLst>
                  <a:gd name="T0" fmla="*/ 3 w 3"/>
                  <a:gd name="T1" fmla="*/ 0 h 1"/>
                  <a:gd name="T2" fmla="*/ 0 w 3"/>
                  <a:gd name="T3" fmla="*/ 1 h 1"/>
                  <a:gd name="T4" fmla="*/ 3 w 3"/>
                  <a:gd name="T5" fmla="*/ 0 h 1"/>
                </a:gdLst>
                <a:ahLst/>
                <a:cxnLst>
                  <a:cxn ang="0">
                    <a:pos x="T0" y="T1"/>
                  </a:cxn>
                  <a:cxn ang="0">
                    <a:pos x="T2" y="T3"/>
                  </a:cxn>
                  <a:cxn ang="0">
                    <a:pos x="T4" y="T5"/>
                  </a:cxn>
                </a:cxnLst>
                <a:rect l="0" t="0" r="r" b="b"/>
                <a:pathLst>
                  <a:path w="3" h="1">
                    <a:moveTo>
                      <a:pt x="3" y="0"/>
                    </a:moveTo>
                    <a:cubicBezTo>
                      <a:pt x="2" y="0"/>
                      <a:pt x="0" y="1"/>
                      <a:pt x="0" y="1"/>
                    </a:cubicBezTo>
                    <a:cubicBezTo>
                      <a:pt x="0" y="1"/>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10" name="Freeform 1759"/>
              <p:cNvSpPr>
                <a:spLocks/>
              </p:cNvSpPr>
              <p:nvPr/>
            </p:nvSpPr>
            <p:spPr bwMode="auto">
              <a:xfrm>
                <a:off x="1980" y="2925"/>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11" name="Freeform 1760"/>
              <p:cNvSpPr>
                <a:spLocks/>
              </p:cNvSpPr>
              <p:nvPr/>
            </p:nvSpPr>
            <p:spPr bwMode="auto">
              <a:xfrm>
                <a:off x="1956" y="29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12" name="Freeform 1761"/>
              <p:cNvSpPr>
                <a:spLocks/>
              </p:cNvSpPr>
              <p:nvPr/>
            </p:nvSpPr>
            <p:spPr bwMode="auto">
              <a:xfrm>
                <a:off x="1991" y="2936"/>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13" name="Freeform 1762"/>
              <p:cNvSpPr>
                <a:spLocks/>
              </p:cNvSpPr>
              <p:nvPr/>
            </p:nvSpPr>
            <p:spPr bwMode="auto">
              <a:xfrm>
                <a:off x="1991" y="2937"/>
                <a:ext cx="0" cy="1"/>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14" name="Freeform 1763"/>
              <p:cNvSpPr>
                <a:spLocks/>
              </p:cNvSpPr>
              <p:nvPr/>
            </p:nvSpPr>
            <p:spPr bwMode="auto">
              <a:xfrm>
                <a:off x="1991" y="2940"/>
                <a:ext cx="0" cy="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15" name="Freeform 1764"/>
              <p:cNvSpPr>
                <a:spLocks/>
              </p:cNvSpPr>
              <p:nvPr/>
            </p:nvSpPr>
            <p:spPr bwMode="auto">
              <a:xfrm>
                <a:off x="1991" y="293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16" name="Freeform 1765"/>
              <p:cNvSpPr>
                <a:spLocks/>
              </p:cNvSpPr>
              <p:nvPr/>
            </p:nvSpPr>
            <p:spPr bwMode="auto">
              <a:xfrm>
                <a:off x="1978" y="2981"/>
                <a:ext cx="0" cy="4"/>
              </a:xfrm>
              <a:custGeom>
                <a:avLst/>
                <a:gdLst>
                  <a:gd name="T0" fmla="*/ 5 h 5"/>
                  <a:gd name="T1" fmla="*/ 0 h 5"/>
                  <a:gd name="T2" fmla="*/ 5 h 5"/>
                </a:gdLst>
                <a:ahLst/>
                <a:cxnLst>
                  <a:cxn ang="0">
                    <a:pos x="0" y="T0"/>
                  </a:cxn>
                  <a:cxn ang="0">
                    <a:pos x="0" y="T1"/>
                  </a:cxn>
                  <a:cxn ang="0">
                    <a:pos x="0" y="T2"/>
                  </a:cxn>
                </a:cxnLst>
                <a:rect l="0" t="0" r="r" b="b"/>
                <a:pathLst>
                  <a:path h="5">
                    <a:moveTo>
                      <a:pt x="0" y="5"/>
                    </a:moveTo>
                    <a:cubicBezTo>
                      <a:pt x="0" y="4"/>
                      <a:pt x="0" y="2"/>
                      <a:pt x="0" y="0"/>
                    </a:cubicBezTo>
                    <a:cubicBezTo>
                      <a:pt x="0" y="2"/>
                      <a:pt x="0" y="4"/>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17" name="Freeform 1766"/>
              <p:cNvSpPr>
                <a:spLocks/>
              </p:cNvSpPr>
              <p:nvPr/>
            </p:nvSpPr>
            <p:spPr bwMode="auto">
              <a:xfrm>
                <a:off x="1991" y="294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18" name="Freeform 1767"/>
              <p:cNvSpPr>
                <a:spLocks/>
              </p:cNvSpPr>
              <p:nvPr/>
            </p:nvSpPr>
            <p:spPr bwMode="auto">
              <a:xfrm>
                <a:off x="1991" y="2935"/>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19" name="Freeform 1768"/>
              <p:cNvSpPr>
                <a:spLocks/>
              </p:cNvSpPr>
              <p:nvPr/>
            </p:nvSpPr>
            <p:spPr bwMode="auto">
              <a:xfrm>
                <a:off x="1978" y="3002"/>
                <a:ext cx="11" cy="17"/>
              </a:xfrm>
              <a:custGeom>
                <a:avLst/>
                <a:gdLst>
                  <a:gd name="T0" fmla="*/ 8 w 12"/>
                  <a:gd name="T1" fmla="*/ 0 h 18"/>
                  <a:gd name="T2" fmla="*/ 8 w 12"/>
                  <a:gd name="T3" fmla="*/ 0 h 18"/>
                  <a:gd name="T4" fmla="*/ 8 w 12"/>
                  <a:gd name="T5" fmla="*/ 0 h 18"/>
                  <a:gd name="T6" fmla="*/ 8 w 12"/>
                  <a:gd name="T7" fmla="*/ 1 h 18"/>
                  <a:gd name="T8" fmla="*/ 7 w 12"/>
                  <a:gd name="T9" fmla="*/ 1 h 18"/>
                  <a:gd name="T10" fmla="*/ 6 w 12"/>
                  <a:gd name="T11" fmla="*/ 2 h 18"/>
                  <a:gd name="T12" fmla="*/ 6 w 12"/>
                  <a:gd name="T13" fmla="*/ 2 h 18"/>
                  <a:gd name="T14" fmla="*/ 5 w 12"/>
                  <a:gd name="T15" fmla="*/ 3 h 18"/>
                  <a:gd name="T16" fmla="*/ 4 w 12"/>
                  <a:gd name="T17" fmla="*/ 3 h 18"/>
                  <a:gd name="T18" fmla="*/ 3 w 12"/>
                  <a:gd name="T19" fmla="*/ 3 h 18"/>
                  <a:gd name="T20" fmla="*/ 2 w 12"/>
                  <a:gd name="T21" fmla="*/ 3 h 18"/>
                  <a:gd name="T22" fmla="*/ 2 w 12"/>
                  <a:gd name="T23" fmla="*/ 3 h 18"/>
                  <a:gd name="T24" fmla="*/ 0 w 12"/>
                  <a:gd name="T25" fmla="*/ 3 h 18"/>
                  <a:gd name="T26" fmla="*/ 0 w 12"/>
                  <a:gd name="T27" fmla="*/ 3 h 18"/>
                  <a:gd name="T28" fmla="*/ 0 w 12"/>
                  <a:gd name="T29" fmla="*/ 9 h 18"/>
                  <a:gd name="T30" fmla="*/ 0 w 12"/>
                  <a:gd name="T31" fmla="*/ 9 h 18"/>
                  <a:gd name="T32" fmla="*/ 2 w 12"/>
                  <a:gd name="T33" fmla="*/ 18 h 18"/>
                  <a:gd name="T34" fmla="*/ 3 w 12"/>
                  <a:gd name="T35" fmla="*/ 17 h 18"/>
                  <a:gd name="T36" fmla="*/ 4 w 12"/>
                  <a:gd name="T37" fmla="*/ 17 h 18"/>
                  <a:gd name="T38" fmla="*/ 4 w 12"/>
                  <a:gd name="T39" fmla="*/ 17 h 18"/>
                  <a:gd name="T40" fmla="*/ 4 w 12"/>
                  <a:gd name="T41" fmla="*/ 17 h 18"/>
                  <a:gd name="T42" fmla="*/ 5 w 12"/>
                  <a:gd name="T43" fmla="*/ 16 h 18"/>
                  <a:gd name="T44" fmla="*/ 12 w 12"/>
                  <a:gd name="T45" fmla="*/ 6 h 18"/>
                  <a:gd name="T46" fmla="*/ 10 w 12"/>
                  <a:gd name="T47" fmla="*/ 4 h 18"/>
                  <a:gd name="T48" fmla="*/ 10 w 12"/>
                  <a:gd name="T49" fmla="*/ 3 h 18"/>
                  <a:gd name="T50" fmla="*/ 10 w 12"/>
                  <a:gd name="T51" fmla="*/ 3 h 18"/>
                  <a:gd name="T52" fmla="*/ 10 w 12"/>
                  <a:gd name="T53" fmla="*/ 3 h 18"/>
                  <a:gd name="T54" fmla="*/ 10 w 12"/>
                  <a:gd name="T55" fmla="*/ 2 h 18"/>
                  <a:gd name="T56" fmla="*/ 10 w 12"/>
                  <a:gd name="T57" fmla="*/ 1 h 18"/>
                  <a:gd name="T58" fmla="*/ 10 w 12"/>
                  <a:gd name="T59" fmla="*/ 0 h 18"/>
                  <a:gd name="T60" fmla="*/ 10 w 12"/>
                  <a:gd name="T61" fmla="*/ 0 h 18"/>
                  <a:gd name="T62" fmla="*/ 10 w 12"/>
                  <a:gd name="T63" fmla="*/ 0 h 18"/>
                  <a:gd name="T64" fmla="*/ 8 w 12"/>
                  <a:gd name="T6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 h="18">
                    <a:moveTo>
                      <a:pt x="8" y="0"/>
                    </a:moveTo>
                    <a:cubicBezTo>
                      <a:pt x="8" y="0"/>
                      <a:pt x="8" y="0"/>
                      <a:pt x="8" y="0"/>
                    </a:cubicBezTo>
                    <a:cubicBezTo>
                      <a:pt x="8" y="0"/>
                      <a:pt x="8" y="0"/>
                      <a:pt x="8" y="0"/>
                    </a:cubicBezTo>
                    <a:cubicBezTo>
                      <a:pt x="8" y="0"/>
                      <a:pt x="8" y="0"/>
                      <a:pt x="8" y="1"/>
                    </a:cubicBezTo>
                    <a:cubicBezTo>
                      <a:pt x="7" y="1"/>
                      <a:pt x="7" y="1"/>
                      <a:pt x="7" y="1"/>
                    </a:cubicBezTo>
                    <a:cubicBezTo>
                      <a:pt x="7" y="2"/>
                      <a:pt x="6" y="2"/>
                      <a:pt x="6" y="2"/>
                    </a:cubicBezTo>
                    <a:cubicBezTo>
                      <a:pt x="6" y="2"/>
                      <a:pt x="6" y="2"/>
                      <a:pt x="6" y="2"/>
                    </a:cubicBezTo>
                    <a:cubicBezTo>
                      <a:pt x="5" y="2"/>
                      <a:pt x="5" y="3"/>
                      <a:pt x="5" y="3"/>
                    </a:cubicBezTo>
                    <a:cubicBezTo>
                      <a:pt x="5" y="3"/>
                      <a:pt x="5" y="3"/>
                      <a:pt x="4" y="3"/>
                    </a:cubicBezTo>
                    <a:cubicBezTo>
                      <a:pt x="4" y="3"/>
                      <a:pt x="4" y="3"/>
                      <a:pt x="3" y="3"/>
                    </a:cubicBezTo>
                    <a:cubicBezTo>
                      <a:pt x="3" y="3"/>
                      <a:pt x="3" y="3"/>
                      <a:pt x="2" y="3"/>
                    </a:cubicBezTo>
                    <a:cubicBezTo>
                      <a:pt x="2" y="3"/>
                      <a:pt x="2" y="3"/>
                      <a:pt x="2" y="3"/>
                    </a:cubicBezTo>
                    <a:cubicBezTo>
                      <a:pt x="2" y="3"/>
                      <a:pt x="1" y="3"/>
                      <a:pt x="0" y="3"/>
                    </a:cubicBezTo>
                    <a:cubicBezTo>
                      <a:pt x="0" y="3"/>
                      <a:pt x="0" y="3"/>
                      <a:pt x="0" y="3"/>
                    </a:cubicBezTo>
                    <a:cubicBezTo>
                      <a:pt x="0" y="9"/>
                      <a:pt x="0" y="9"/>
                      <a:pt x="0" y="9"/>
                    </a:cubicBezTo>
                    <a:cubicBezTo>
                      <a:pt x="0" y="9"/>
                      <a:pt x="0" y="9"/>
                      <a:pt x="0" y="9"/>
                    </a:cubicBezTo>
                    <a:cubicBezTo>
                      <a:pt x="1" y="11"/>
                      <a:pt x="1" y="14"/>
                      <a:pt x="2" y="18"/>
                    </a:cubicBezTo>
                    <a:cubicBezTo>
                      <a:pt x="3" y="18"/>
                      <a:pt x="3" y="17"/>
                      <a:pt x="3" y="17"/>
                    </a:cubicBezTo>
                    <a:cubicBezTo>
                      <a:pt x="3" y="17"/>
                      <a:pt x="3" y="17"/>
                      <a:pt x="4" y="17"/>
                    </a:cubicBezTo>
                    <a:cubicBezTo>
                      <a:pt x="4" y="17"/>
                      <a:pt x="4" y="17"/>
                      <a:pt x="4" y="17"/>
                    </a:cubicBezTo>
                    <a:cubicBezTo>
                      <a:pt x="4" y="17"/>
                      <a:pt x="4" y="17"/>
                      <a:pt x="4" y="17"/>
                    </a:cubicBezTo>
                    <a:cubicBezTo>
                      <a:pt x="5" y="17"/>
                      <a:pt x="5" y="17"/>
                      <a:pt x="5" y="16"/>
                    </a:cubicBezTo>
                    <a:cubicBezTo>
                      <a:pt x="6" y="16"/>
                      <a:pt x="9" y="11"/>
                      <a:pt x="12" y="6"/>
                    </a:cubicBezTo>
                    <a:cubicBezTo>
                      <a:pt x="10" y="4"/>
                      <a:pt x="10" y="4"/>
                      <a:pt x="10" y="4"/>
                    </a:cubicBezTo>
                    <a:cubicBezTo>
                      <a:pt x="10" y="3"/>
                      <a:pt x="10" y="3"/>
                      <a:pt x="10" y="3"/>
                    </a:cubicBezTo>
                    <a:cubicBezTo>
                      <a:pt x="10" y="3"/>
                      <a:pt x="10" y="3"/>
                      <a:pt x="10" y="3"/>
                    </a:cubicBezTo>
                    <a:cubicBezTo>
                      <a:pt x="10" y="3"/>
                      <a:pt x="10" y="3"/>
                      <a:pt x="10" y="3"/>
                    </a:cubicBezTo>
                    <a:cubicBezTo>
                      <a:pt x="10" y="2"/>
                      <a:pt x="10" y="2"/>
                      <a:pt x="10" y="2"/>
                    </a:cubicBezTo>
                    <a:cubicBezTo>
                      <a:pt x="10" y="2"/>
                      <a:pt x="10" y="2"/>
                      <a:pt x="10" y="1"/>
                    </a:cubicBezTo>
                    <a:cubicBezTo>
                      <a:pt x="10" y="1"/>
                      <a:pt x="10" y="1"/>
                      <a:pt x="10" y="0"/>
                    </a:cubicBezTo>
                    <a:cubicBezTo>
                      <a:pt x="10" y="0"/>
                      <a:pt x="10" y="0"/>
                      <a:pt x="10" y="0"/>
                    </a:cubicBezTo>
                    <a:cubicBezTo>
                      <a:pt x="10" y="0"/>
                      <a:pt x="10" y="0"/>
                      <a:pt x="10" y="0"/>
                    </a:cubicBezTo>
                    <a:cubicBezTo>
                      <a:pt x="9" y="0"/>
                      <a:pt x="9" y="0"/>
                      <a:pt x="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20" name="Freeform 1769"/>
              <p:cNvSpPr>
                <a:spLocks/>
              </p:cNvSpPr>
              <p:nvPr/>
            </p:nvSpPr>
            <p:spPr bwMode="auto">
              <a:xfrm>
                <a:off x="1978" y="300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21" name="Freeform 1770"/>
              <p:cNvSpPr>
                <a:spLocks/>
              </p:cNvSpPr>
              <p:nvPr/>
            </p:nvSpPr>
            <p:spPr bwMode="auto">
              <a:xfrm>
                <a:off x="1985" y="3002"/>
                <a:ext cx="2" cy="0"/>
              </a:xfrm>
              <a:custGeom>
                <a:avLst/>
                <a:gdLst>
                  <a:gd name="T0" fmla="*/ 0 w 2"/>
                  <a:gd name="T1" fmla="*/ 0 w 2"/>
                  <a:gd name="T2" fmla="*/ 0 w 2"/>
                  <a:gd name="T3" fmla="*/ 2 w 2"/>
                  <a:gd name="T4" fmla="*/ 2 w 2"/>
                  <a:gd name="T5" fmla="*/ 0 w 2"/>
                  <a:gd name="T6" fmla="*/ 0 w 2"/>
                </a:gdLst>
                <a:ahLst/>
                <a:cxnLst>
                  <a:cxn ang="0">
                    <a:pos x="T0" y="0"/>
                  </a:cxn>
                  <a:cxn ang="0">
                    <a:pos x="T1" y="0"/>
                  </a:cxn>
                  <a:cxn ang="0">
                    <a:pos x="T2" y="0"/>
                  </a:cxn>
                  <a:cxn ang="0">
                    <a:pos x="T3" y="0"/>
                  </a:cxn>
                  <a:cxn ang="0">
                    <a:pos x="T4" y="0"/>
                  </a:cxn>
                  <a:cxn ang="0">
                    <a:pos x="T5" y="0"/>
                  </a:cxn>
                  <a:cxn ang="0">
                    <a:pos x="T6" y="0"/>
                  </a:cxn>
                </a:cxnLst>
                <a:rect l="0" t="0" r="r" b="b"/>
                <a:pathLst>
                  <a:path w="2">
                    <a:moveTo>
                      <a:pt x="0" y="0"/>
                    </a:moveTo>
                    <a:cubicBezTo>
                      <a:pt x="0" y="0"/>
                      <a:pt x="0" y="0"/>
                      <a:pt x="0" y="0"/>
                    </a:cubicBezTo>
                    <a:cubicBezTo>
                      <a:pt x="0" y="0"/>
                      <a:pt x="0" y="0"/>
                      <a:pt x="0" y="0"/>
                    </a:cubicBezTo>
                    <a:cubicBezTo>
                      <a:pt x="1" y="0"/>
                      <a:pt x="1" y="0"/>
                      <a:pt x="2" y="0"/>
                    </a:cubicBezTo>
                    <a:cubicBezTo>
                      <a:pt x="2" y="0"/>
                      <a:pt x="2" y="0"/>
                      <a:pt x="2"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22" name="Freeform 1771"/>
              <p:cNvSpPr>
                <a:spLocks/>
              </p:cNvSpPr>
              <p:nvPr/>
            </p:nvSpPr>
            <p:spPr bwMode="auto">
              <a:xfrm>
                <a:off x="1982" y="3003"/>
                <a:ext cx="1" cy="1"/>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23" name="Freeform 1772"/>
              <p:cNvSpPr>
                <a:spLocks/>
              </p:cNvSpPr>
              <p:nvPr/>
            </p:nvSpPr>
            <p:spPr bwMode="auto">
              <a:xfrm>
                <a:off x="1978" y="3004"/>
                <a:ext cx="2" cy="0"/>
              </a:xfrm>
              <a:custGeom>
                <a:avLst/>
                <a:gdLst>
                  <a:gd name="T0" fmla="*/ 2 w 2"/>
                  <a:gd name="T1" fmla="*/ 0 w 2"/>
                  <a:gd name="T2" fmla="*/ 2 w 2"/>
                  <a:gd name="T3" fmla="*/ 2 w 2"/>
                </a:gdLst>
                <a:ahLst/>
                <a:cxnLst>
                  <a:cxn ang="0">
                    <a:pos x="T0" y="0"/>
                  </a:cxn>
                  <a:cxn ang="0">
                    <a:pos x="T1" y="0"/>
                  </a:cxn>
                  <a:cxn ang="0">
                    <a:pos x="T2" y="0"/>
                  </a:cxn>
                  <a:cxn ang="0">
                    <a:pos x="T3" y="0"/>
                  </a:cxn>
                </a:cxnLst>
                <a:rect l="0" t="0" r="r" b="b"/>
                <a:pathLst>
                  <a:path w="2">
                    <a:moveTo>
                      <a:pt x="2" y="0"/>
                    </a:moveTo>
                    <a:cubicBezTo>
                      <a:pt x="2" y="0"/>
                      <a:pt x="1" y="0"/>
                      <a:pt x="0" y="0"/>
                    </a:cubicBezTo>
                    <a:cubicBezTo>
                      <a:pt x="1" y="0"/>
                      <a:pt x="2" y="0"/>
                      <a:pt x="2" y="0"/>
                    </a:cubicBezTo>
                    <a:cubicBezTo>
                      <a:pt x="2"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24" name="Freeform 1773"/>
              <p:cNvSpPr>
                <a:spLocks/>
              </p:cNvSpPr>
              <p:nvPr/>
            </p:nvSpPr>
            <p:spPr bwMode="auto">
              <a:xfrm>
                <a:off x="1980" y="3004"/>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25" name="Freeform 1774"/>
              <p:cNvSpPr>
                <a:spLocks/>
              </p:cNvSpPr>
              <p:nvPr/>
            </p:nvSpPr>
            <p:spPr bwMode="auto">
              <a:xfrm>
                <a:off x="1983" y="3003"/>
                <a:ext cx="2" cy="0"/>
              </a:xfrm>
              <a:custGeom>
                <a:avLst/>
                <a:gdLst>
                  <a:gd name="T0" fmla="*/ 2 w 2"/>
                  <a:gd name="T1" fmla="*/ 0 h 1"/>
                  <a:gd name="T2" fmla="*/ 1 w 2"/>
                  <a:gd name="T3" fmla="*/ 0 h 1"/>
                  <a:gd name="T4" fmla="*/ 0 w 2"/>
                  <a:gd name="T5" fmla="*/ 1 h 1"/>
                  <a:gd name="T6" fmla="*/ 1 w 2"/>
                  <a:gd name="T7" fmla="*/ 0 h 1"/>
                  <a:gd name="T8" fmla="*/ 2 w 2"/>
                  <a:gd name="T9" fmla="*/ 0 h 1"/>
                </a:gdLst>
                <a:ahLst/>
                <a:cxnLst>
                  <a:cxn ang="0">
                    <a:pos x="T0" y="T1"/>
                  </a:cxn>
                  <a:cxn ang="0">
                    <a:pos x="T2" y="T3"/>
                  </a:cxn>
                  <a:cxn ang="0">
                    <a:pos x="T4" y="T5"/>
                  </a:cxn>
                  <a:cxn ang="0">
                    <a:pos x="T6" y="T7"/>
                  </a:cxn>
                  <a:cxn ang="0">
                    <a:pos x="T8" y="T9"/>
                  </a:cxn>
                </a:cxnLst>
                <a:rect l="0" t="0" r="r" b="b"/>
                <a:pathLst>
                  <a:path w="2" h="1">
                    <a:moveTo>
                      <a:pt x="2" y="0"/>
                    </a:moveTo>
                    <a:cubicBezTo>
                      <a:pt x="1" y="0"/>
                      <a:pt x="1" y="0"/>
                      <a:pt x="1" y="0"/>
                    </a:cubicBezTo>
                    <a:cubicBezTo>
                      <a:pt x="1" y="1"/>
                      <a:pt x="0" y="1"/>
                      <a:pt x="0" y="1"/>
                    </a:cubicBezTo>
                    <a:cubicBezTo>
                      <a:pt x="0" y="1"/>
                      <a:pt x="1" y="1"/>
                      <a:pt x="1" y="0"/>
                    </a:cubicBezTo>
                    <a:cubicBezTo>
                      <a:pt x="1" y="0"/>
                      <a:pt x="1"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26" name="Freeform 1775"/>
              <p:cNvSpPr>
                <a:spLocks/>
              </p:cNvSpPr>
              <p:nvPr/>
            </p:nvSpPr>
            <p:spPr bwMode="auto">
              <a:xfrm>
                <a:off x="1978" y="301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27" name="Freeform 1776"/>
              <p:cNvSpPr>
                <a:spLocks/>
              </p:cNvSpPr>
              <p:nvPr/>
            </p:nvSpPr>
            <p:spPr bwMode="auto">
              <a:xfrm>
                <a:off x="1987" y="3091"/>
                <a:ext cx="110" cy="179"/>
              </a:xfrm>
              <a:custGeom>
                <a:avLst/>
                <a:gdLst>
                  <a:gd name="T0" fmla="*/ 56 w 115"/>
                  <a:gd name="T1" fmla="*/ 35 h 187"/>
                  <a:gd name="T2" fmla="*/ 59 w 115"/>
                  <a:gd name="T3" fmla="*/ 38 h 187"/>
                  <a:gd name="T4" fmla="*/ 61 w 115"/>
                  <a:gd name="T5" fmla="*/ 40 h 187"/>
                  <a:gd name="T6" fmla="*/ 63 w 115"/>
                  <a:gd name="T7" fmla="*/ 54 h 187"/>
                  <a:gd name="T8" fmla="*/ 56 w 115"/>
                  <a:gd name="T9" fmla="*/ 68 h 187"/>
                  <a:gd name="T10" fmla="*/ 54 w 115"/>
                  <a:gd name="T11" fmla="*/ 74 h 187"/>
                  <a:gd name="T12" fmla="*/ 44 w 115"/>
                  <a:gd name="T13" fmla="*/ 44 h 187"/>
                  <a:gd name="T14" fmla="*/ 37 w 115"/>
                  <a:gd name="T15" fmla="*/ 44 h 187"/>
                  <a:gd name="T16" fmla="*/ 30 w 115"/>
                  <a:gd name="T17" fmla="*/ 39 h 187"/>
                  <a:gd name="T18" fmla="*/ 0 w 115"/>
                  <a:gd name="T19" fmla="*/ 49 h 187"/>
                  <a:gd name="T20" fmla="*/ 4 w 115"/>
                  <a:gd name="T21" fmla="*/ 58 h 187"/>
                  <a:gd name="T22" fmla="*/ 7 w 115"/>
                  <a:gd name="T23" fmla="*/ 59 h 187"/>
                  <a:gd name="T24" fmla="*/ 10 w 115"/>
                  <a:gd name="T25" fmla="*/ 59 h 187"/>
                  <a:gd name="T26" fmla="*/ 13 w 115"/>
                  <a:gd name="T27" fmla="*/ 60 h 187"/>
                  <a:gd name="T28" fmla="*/ 15 w 115"/>
                  <a:gd name="T29" fmla="*/ 61 h 187"/>
                  <a:gd name="T30" fmla="*/ 30 w 115"/>
                  <a:gd name="T31" fmla="*/ 66 h 187"/>
                  <a:gd name="T32" fmla="*/ 29 w 115"/>
                  <a:gd name="T33" fmla="*/ 93 h 187"/>
                  <a:gd name="T34" fmla="*/ 31 w 115"/>
                  <a:gd name="T35" fmla="*/ 102 h 187"/>
                  <a:gd name="T36" fmla="*/ 25 w 115"/>
                  <a:gd name="T37" fmla="*/ 117 h 187"/>
                  <a:gd name="T38" fmla="*/ 12 w 115"/>
                  <a:gd name="T39" fmla="*/ 135 h 187"/>
                  <a:gd name="T40" fmla="*/ 12 w 115"/>
                  <a:gd name="T41" fmla="*/ 136 h 187"/>
                  <a:gd name="T42" fmla="*/ 13 w 115"/>
                  <a:gd name="T43" fmla="*/ 138 h 187"/>
                  <a:gd name="T44" fmla="*/ 18 w 115"/>
                  <a:gd name="T45" fmla="*/ 154 h 187"/>
                  <a:gd name="T46" fmla="*/ 20 w 115"/>
                  <a:gd name="T47" fmla="*/ 179 h 187"/>
                  <a:gd name="T48" fmla="*/ 23 w 115"/>
                  <a:gd name="T49" fmla="*/ 187 h 187"/>
                  <a:gd name="T50" fmla="*/ 26 w 115"/>
                  <a:gd name="T51" fmla="*/ 183 h 187"/>
                  <a:gd name="T52" fmla="*/ 26 w 115"/>
                  <a:gd name="T53" fmla="*/ 183 h 187"/>
                  <a:gd name="T54" fmla="*/ 53 w 115"/>
                  <a:gd name="T55" fmla="*/ 157 h 187"/>
                  <a:gd name="T56" fmla="*/ 54 w 115"/>
                  <a:gd name="T57" fmla="*/ 135 h 187"/>
                  <a:gd name="T58" fmla="*/ 47 w 115"/>
                  <a:gd name="T59" fmla="*/ 113 h 187"/>
                  <a:gd name="T60" fmla="*/ 53 w 115"/>
                  <a:gd name="T61" fmla="*/ 99 h 187"/>
                  <a:gd name="T62" fmla="*/ 64 w 115"/>
                  <a:gd name="T63" fmla="*/ 90 h 187"/>
                  <a:gd name="T64" fmla="*/ 89 w 115"/>
                  <a:gd name="T65" fmla="*/ 71 h 187"/>
                  <a:gd name="T66" fmla="*/ 112 w 115"/>
                  <a:gd name="T67" fmla="*/ 24 h 187"/>
                  <a:gd name="T68" fmla="*/ 111 w 115"/>
                  <a:gd name="T69" fmla="*/ 0 h 187"/>
                  <a:gd name="T70" fmla="*/ 108 w 115"/>
                  <a:gd name="T71" fmla="*/ 1 h 187"/>
                  <a:gd name="T72" fmla="*/ 105 w 115"/>
                  <a:gd name="T73" fmla="*/ 3 h 187"/>
                  <a:gd name="T74" fmla="*/ 104 w 115"/>
                  <a:gd name="T75" fmla="*/ 3 h 187"/>
                  <a:gd name="T76" fmla="*/ 103 w 115"/>
                  <a:gd name="T77" fmla="*/ 4 h 187"/>
                  <a:gd name="T78" fmla="*/ 99 w 115"/>
                  <a:gd name="T79" fmla="*/ 6 h 187"/>
                  <a:gd name="T80" fmla="*/ 88 w 115"/>
                  <a:gd name="T81" fmla="*/ 7 h 187"/>
                  <a:gd name="T82" fmla="*/ 81 w 115"/>
                  <a:gd name="T83" fmla="*/ 12 h 187"/>
                  <a:gd name="T84" fmla="*/ 67 w 115"/>
                  <a:gd name="T85" fmla="*/ 13 h 187"/>
                  <a:gd name="T86" fmla="*/ 59 w 115"/>
                  <a:gd name="T87" fmla="*/ 10 h 187"/>
                  <a:gd name="T88" fmla="*/ 55 w 115"/>
                  <a:gd name="T89" fmla="*/ 11 h 187"/>
                  <a:gd name="T90" fmla="*/ 52 w 115"/>
                  <a:gd name="T91" fmla="*/ 1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5" h="187">
                    <a:moveTo>
                      <a:pt x="51" y="13"/>
                    </a:moveTo>
                    <a:cubicBezTo>
                      <a:pt x="50" y="16"/>
                      <a:pt x="52" y="22"/>
                      <a:pt x="54" y="27"/>
                    </a:cubicBezTo>
                    <a:cubicBezTo>
                      <a:pt x="55" y="30"/>
                      <a:pt x="56" y="33"/>
                      <a:pt x="56" y="35"/>
                    </a:cubicBezTo>
                    <a:cubicBezTo>
                      <a:pt x="56" y="35"/>
                      <a:pt x="57" y="36"/>
                      <a:pt x="57" y="36"/>
                    </a:cubicBezTo>
                    <a:cubicBezTo>
                      <a:pt x="57" y="36"/>
                      <a:pt x="58" y="36"/>
                      <a:pt x="58" y="37"/>
                    </a:cubicBezTo>
                    <a:cubicBezTo>
                      <a:pt x="58" y="37"/>
                      <a:pt x="59" y="37"/>
                      <a:pt x="59" y="38"/>
                    </a:cubicBezTo>
                    <a:cubicBezTo>
                      <a:pt x="59" y="38"/>
                      <a:pt x="60" y="38"/>
                      <a:pt x="60" y="38"/>
                    </a:cubicBezTo>
                    <a:cubicBezTo>
                      <a:pt x="60" y="39"/>
                      <a:pt x="61" y="39"/>
                      <a:pt x="61" y="39"/>
                    </a:cubicBezTo>
                    <a:cubicBezTo>
                      <a:pt x="61" y="40"/>
                      <a:pt x="61" y="40"/>
                      <a:pt x="61" y="40"/>
                    </a:cubicBezTo>
                    <a:cubicBezTo>
                      <a:pt x="62" y="40"/>
                      <a:pt x="62" y="41"/>
                      <a:pt x="63" y="41"/>
                    </a:cubicBezTo>
                    <a:cubicBezTo>
                      <a:pt x="65" y="44"/>
                      <a:pt x="65" y="45"/>
                      <a:pt x="64" y="48"/>
                    </a:cubicBezTo>
                    <a:cubicBezTo>
                      <a:pt x="64" y="49"/>
                      <a:pt x="63" y="51"/>
                      <a:pt x="63" y="54"/>
                    </a:cubicBezTo>
                    <a:cubicBezTo>
                      <a:pt x="64" y="60"/>
                      <a:pt x="62" y="61"/>
                      <a:pt x="59" y="62"/>
                    </a:cubicBezTo>
                    <a:cubicBezTo>
                      <a:pt x="58" y="62"/>
                      <a:pt x="57" y="62"/>
                      <a:pt x="56" y="63"/>
                    </a:cubicBezTo>
                    <a:cubicBezTo>
                      <a:pt x="55" y="64"/>
                      <a:pt x="56" y="66"/>
                      <a:pt x="56" y="68"/>
                    </a:cubicBezTo>
                    <a:cubicBezTo>
                      <a:pt x="56" y="70"/>
                      <a:pt x="56" y="71"/>
                      <a:pt x="56" y="72"/>
                    </a:cubicBezTo>
                    <a:cubicBezTo>
                      <a:pt x="55" y="74"/>
                      <a:pt x="55" y="74"/>
                      <a:pt x="55" y="74"/>
                    </a:cubicBezTo>
                    <a:cubicBezTo>
                      <a:pt x="54" y="74"/>
                      <a:pt x="54" y="74"/>
                      <a:pt x="54" y="74"/>
                    </a:cubicBezTo>
                    <a:cubicBezTo>
                      <a:pt x="50" y="74"/>
                      <a:pt x="42" y="59"/>
                      <a:pt x="42" y="59"/>
                    </a:cubicBezTo>
                    <a:cubicBezTo>
                      <a:pt x="41" y="57"/>
                      <a:pt x="42" y="55"/>
                      <a:pt x="43" y="52"/>
                    </a:cubicBezTo>
                    <a:cubicBezTo>
                      <a:pt x="44" y="49"/>
                      <a:pt x="45" y="46"/>
                      <a:pt x="44" y="44"/>
                    </a:cubicBezTo>
                    <a:cubicBezTo>
                      <a:pt x="44" y="43"/>
                      <a:pt x="44" y="43"/>
                      <a:pt x="43" y="43"/>
                    </a:cubicBezTo>
                    <a:cubicBezTo>
                      <a:pt x="42" y="43"/>
                      <a:pt x="40" y="43"/>
                      <a:pt x="39" y="43"/>
                    </a:cubicBezTo>
                    <a:cubicBezTo>
                      <a:pt x="38" y="44"/>
                      <a:pt x="38" y="44"/>
                      <a:pt x="37" y="44"/>
                    </a:cubicBezTo>
                    <a:cubicBezTo>
                      <a:pt x="37" y="44"/>
                      <a:pt x="37" y="44"/>
                      <a:pt x="37" y="44"/>
                    </a:cubicBezTo>
                    <a:cubicBezTo>
                      <a:pt x="35" y="44"/>
                      <a:pt x="33" y="42"/>
                      <a:pt x="31" y="40"/>
                    </a:cubicBezTo>
                    <a:cubicBezTo>
                      <a:pt x="30" y="40"/>
                      <a:pt x="30" y="40"/>
                      <a:pt x="30" y="39"/>
                    </a:cubicBezTo>
                    <a:cubicBezTo>
                      <a:pt x="30" y="39"/>
                      <a:pt x="30" y="39"/>
                      <a:pt x="30" y="39"/>
                    </a:cubicBezTo>
                    <a:cubicBezTo>
                      <a:pt x="29" y="39"/>
                      <a:pt x="29" y="39"/>
                      <a:pt x="29" y="39"/>
                    </a:cubicBezTo>
                    <a:cubicBezTo>
                      <a:pt x="26" y="40"/>
                      <a:pt x="11" y="45"/>
                      <a:pt x="0" y="49"/>
                    </a:cubicBezTo>
                    <a:cubicBezTo>
                      <a:pt x="3" y="58"/>
                      <a:pt x="3" y="58"/>
                      <a:pt x="3" y="58"/>
                    </a:cubicBezTo>
                    <a:cubicBezTo>
                      <a:pt x="3" y="58"/>
                      <a:pt x="3" y="58"/>
                      <a:pt x="4" y="58"/>
                    </a:cubicBezTo>
                    <a:cubicBezTo>
                      <a:pt x="4" y="58"/>
                      <a:pt x="4" y="58"/>
                      <a:pt x="4" y="58"/>
                    </a:cubicBezTo>
                    <a:cubicBezTo>
                      <a:pt x="4" y="58"/>
                      <a:pt x="5" y="58"/>
                      <a:pt x="5" y="58"/>
                    </a:cubicBezTo>
                    <a:cubicBezTo>
                      <a:pt x="5" y="58"/>
                      <a:pt x="6" y="58"/>
                      <a:pt x="6" y="58"/>
                    </a:cubicBezTo>
                    <a:cubicBezTo>
                      <a:pt x="6" y="58"/>
                      <a:pt x="6" y="58"/>
                      <a:pt x="7" y="59"/>
                    </a:cubicBezTo>
                    <a:cubicBezTo>
                      <a:pt x="7" y="59"/>
                      <a:pt x="7" y="59"/>
                      <a:pt x="8" y="59"/>
                    </a:cubicBezTo>
                    <a:cubicBezTo>
                      <a:pt x="8" y="59"/>
                      <a:pt x="8" y="59"/>
                      <a:pt x="9" y="59"/>
                    </a:cubicBezTo>
                    <a:cubicBezTo>
                      <a:pt x="9" y="59"/>
                      <a:pt x="9" y="59"/>
                      <a:pt x="10" y="59"/>
                    </a:cubicBezTo>
                    <a:cubicBezTo>
                      <a:pt x="10" y="59"/>
                      <a:pt x="10" y="59"/>
                      <a:pt x="11" y="59"/>
                    </a:cubicBezTo>
                    <a:cubicBezTo>
                      <a:pt x="11" y="59"/>
                      <a:pt x="11" y="59"/>
                      <a:pt x="12" y="59"/>
                    </a:cubicBezTo>
                    <a:cubicBezTo>
                      <a:pt x="12" y="60"/>
                      <a:pt x="12" y="60"/>
                      <a:pt x="13" y="60"/>
                    </a:cubicBezTo>
                    <a:cubicBezTo>
                      <a:pt x="13" y="60"/>
                      <a:pt x="13" y="60"/>
                      <a:pt x="14" y="60"/>
                    </a:cubicBezTo>
                    <a:cubicBezTo>
                      <a:pt x="14" y="60"/>
                      <a:pt x="14" y="60"/>
                      <a:pt x="15" y="61"/>
                    </a:cubicBezTo>
                    <a:cubicBezTo>
                      <a:pt x="15" y="61"/>
                      <a:pt x="15" y="61"/>
                      <a:pt x="15" y="61"/>
                    </a:cubicBezTo>
                    <a:cubicBezTo>
                      <a:pt x="16" y="61"/>
                      <a:pt x="17" y="61"/>
                      <a:pt x="17" y="62"/>
                    </a:cubicBezTo>
                    <a:cubicBezTo>
                      <a:pt x="20" y="63"/>
                      <a:pt x="23" y="64"/>
                      <a:pt x="26" y="65"/>
                    </a:cubicBezTo>
                    <a:cubicBezTo>
                      <a:pt x="28" y="65"/>
                      <a:pt x="29" y="66"/>
                      <a:pt x="30" y="66"/>
                    </a:cubicBezTo>
                    <a:cubicBezTo>
                      <a:pt x="32" y="67"/>
                      <a:pt x="32" y="70"/>
                      <a:pt x="31" y="77"/>
                    </a:cubicBezTo>
                    <a:cubicBezTo>
                      <a:pt x="31" y="80"/>
                      <a:pt x="31" y="83"/>
                      <a:pt x="31" y="85"/>
                    </a:cubicBezTo>
                    <a:cubicBezTo>
                      <a:pt x="32" y="89"/>
                      <a:pt x="30" y="91"/>
                      <a:pt x="29" y="93"/>
                    </a:cubicBezTo>
                    <a:cubicBezTo>
                      <a:pt x="28" y="93"/>
                      <a:pt x="28" y="94"/>
                      <a:pt x="28" y="94"/>
                    </a:cubicBezTo>
                    <a:cubicBezTo>
                      <a:pt x="30" y="96"/>
                      <a:pt x="30" y="99"/>
                      <a:pt x="31" y="101"/>
                    </a:cubicBezTo>
                    <a:cubicBezTo>
                      <a:pt x="31" y="101"/>
                      <a:pt x="31" y="102"/>
                      <a:pt x="31" y="102"/>
                    </a:cubicBezTo>
                    <a:cubicBezTo>
                      <a:pt x="32" y="102"/>
                      <a:pt x="32" y="103"/>
                      <a:pt x="32" y="104"/>
                    </a:cubicBezTo>
                    <a:cubicBezTo>
                      <a:pt x="33" y="107"/>
                      <a:pt x="27" y="113"/>
                      <a:pt x="25" y="114"/>
                    </a:cubicBezTo>
                    <a:cubicBezTo>
                      <a:pt x="25" y="114"/>
                      <a:pt x="25" y="116"/>
                      <a:pt x="25" y="117"/>
                    </a:cubicBezTo>
                    <a:cubicBezTo>
                      <a:pt x="25" y="119"/>
                      <a:pt x="24" y="122"/>
                      <a:pt x="23" y="125"/>
                    </a:cubicBezTo>
                    <a:cubicBezTo>
                      <a:pt x="21" y="127"/>
                      <a:pt x="18" y="130"/>
                      <a:pt x="14" y="133"/>
                    </a:cubicBezTo>
                    <a:cubicBezTo>
                      <a:pt x="14" y="134"/>
                      <a:pt x="13" y="134"/>
                      <a:pt x="12" y="135"/>
                    </a:cubicBezTo>
                    <a:cubicBezTo>
                      <a:pt x="12" y="135"/>
                      <a:pt x="12" y="135"/>
                      <a:pt x="12" y="135"/>
                    </a:cubicBezTo>
                    <a:cubicBezTo>
                      <a:pt x="12" y="135"/>
                      <a:pt x="12" y="136"/>
                      <a:pt x="12" y="136"/>
                    </a:cubicBezTo>
                    <a:cubicBezTo>
                      <a:pt x="12" y="136"/>
                      <a:pt x="12" y="136"/>
                      <a:pt x="12" y="136"/>
                    </a:cubicBezTo>
                    <a:cubicBezTo>
                      <a:pt x="12" y="136"/>
                      <a:pt x="12" y="137"/>
                      <a:pt x="13" y="137"/>
                    </a:cubicBezTo>
                    <a:cubicBezTo>
                      <a:pt x="13" y="137"/>
                      <a:pt x="13" y="137"/>
                      <a:pt x="13" y="137"/>
                    </a:cubicBezTo>
                    <a:cubicBezTo>
                      <a:pt x="13" y="138"/>
                      <a:pt x="13" y="138"/>
                      <a:pt x="13" y="138"/>
                    </a:cubicBezTo>
                    <a:cubicBezTo>
                      <a:pt x="13" y="138"/>
                      <a:pt x="13" y="138"/>
                      <a:pt x="13" y="139"/>
                    </a:cubicBezTo>
                    <a:cubicBezTo>
                      <a:pt x="13" y="139"/>
                      <a:pt x="13" y="140"/>
                      <a:pt x="13" y="140"/>
                    </a:cubicBezTo>
                    <a:cubicBezTo>
                      <a:pt x="14" y="144"/>
                      <a:pt x="17" y="153"/>
                      <a:pt x="18" y="154"/>
                    </a:cubicBezTo>
                    <a:cubicBezTo>
                      <a:pt x="23" y="157"/>
                      <a:pt x="20" y="177"/>
                      <a:pt x="20" y="177"/>
                    </a:cubicBezTo>
                    <a:cubicBezTo>
                      <a:pt x="20" y="177"/>
                      <a:pt x="20" y="178"/>
                      <a:pt x="20" y="178"/>
                    </a:cubicBezTo>
                    <a:cubicBezTo>
                      <a:pt x="20" y="179"/>
                      <a:pt x="20" y="179"/>
                      <a:pt x="20" y="179"/>
                    </a:cubicBezTo>
                    <a:cubicBezTo>
                      <a:pt x="20" y="181"/>
                      <a:pt x="21" y="185"/>
                      <a:pt x="21" y="187"/>
                    </a:cubicBezTo>
                    <a:cubicBezTo>
                      <a:pt x="21" y="187"/>
                      <a:pt x="22" y="187"/>
                      <a:pt x="23" y="187"/>
                    </a:cubicBezTo>
                    <a:cubicBezTo>
                      <a:pt x="23" y="187"/>
                      <a:pt x="23" y="187"/>
                      <a:pt x="23" y="187"/>
                    </a:cubicBezTo>
                    <a:cubicBezTo>
                      <a:pt x="24" y="187"/>
                      <a:pt x="25" y="187"/>
                      <a:pt x="26" y="187"/>
                    </a:cubicBezTo>
                    <a:cubicBezTo>
                      <a:pt x="26" y="187"/>
                      <a:pt x="26" y="187"/>
                      <a:pt x="26" y="187"/>
                    </a:cubicBezTo>
                    <a:cubicBezTo>
                      <a:pt x="26" y="186"/>
                      <a:pt x="26" y="184"/>
                      <a:pt x="26" y="183"/>
                    </a:cubicBezTo>
                    <a:cubicBezTo>
                      <a:pt x="26" y="183"/>
                      <a:pt x="26" y="183"/>
                      <a:pt x="26" y="182"/>
                    </a:cubicBezTo>
                    <a:cubicBezTo>
                      <a:pt x="26" y="182"/>
                      <a:pt x="26" y="182"/>
                      <a:pt x="26" y="182"/>
                    </a:cubicBezTo>
                    <a:cubicBezTo>
                      <a:pt x="26" y="183"/>
                      <a:pt x="26" y="183"/>
                      <a:pt x="26" y="183"/>
                    </a:cubicBezTo>
                    <a:cubicBezTo>
                      <a:pt x="24" y="183"/>
                      <a:pt x="22" y="182"/>
                      <a:pt x="22" y="180"/>
                    </a:cubicBezTo>
                    <a:cubicBezTo>
                      <a:pt x="19" y="174"/>
                      <a:pt x="35" y="166"/>
                      <a:pt x="41" y="164"/>
                    </a:cubicBezTo>
                    <a:cubicBezTo>
                      <a:pt x="50" y="161"/>
                      <a:pt x="53" y="159"/>
                      <a:pt x="53" y="157"/>
                    </a:cubicBezTo>
                    <a:cubicBezTo>
                      <a:pt x="54" y="155"/>
                      <a:pt x="54" y="153"/>
                      <a:pt x="54" y="150"/>
                    </a:cubicBezTo>
                    <a:cubicBezTo>
                      <a:pt x="54" y="146"/>
                      <a:pt x="54" y="143"/>
                      <a:pt x="55" y="140"/>
                    </a:cubicBezTo>
                    <a:cubicBezTo>
                      <a:pt x="55" y="139"/>
                      <a:pt x="55" y="138"/>
                      <a:pt x="54" y="135"/>
                    </a:cubicBezTo>
                    <a:cubicBezTo>
                      <a:pt x="54" y="133"/>
                      <a:pt x="53" y="131"/>
                      <a:pt x="53" y="127"/>
                    </a:cubicBezTo>
                    <a:cubicBezTo>
                      <a:pt x="52" y="122"/>
                      <a:pt x="51" y="120"/>
                      <a:pt x="49" y="118"/>
                    </a:cubicBezTo>
                    <a:cubicBezTo>
                      <a:pt x="49" y="116"/>
                      <a:pt x="48" y="115"/>
                      <a:pt x="47" y="113"/>
                    </a:cubicBezTo>
                    <a:cubicBezTo>
                      <a:pt x="46" y="110"/>
                      <a:pt x="46" y="106"/>
                      <a:pt x="47" y="104"/>
                    </a:cubicBezTo>
                    <a:cubicBezTo>
                      <a:pt x="48" y="103"/>
                      <a:pt x="49" y="102"/>
                      <a:pt x="51" y="102"/>
                    </a:cubicBezTo>
                    <a:cubicBezTo>
                      <a:pt x="52" y="102"/>
                      <a:pt x="52" y="102"/>
                      <a:pt x="53" y="99"/>
                    </a:cubicBezTo>
                    <a:cubicBezTo>
                      <a:pt x="53" y="99"/>
                      <a:pt x="54" y="98"/>
                      <a:pt x="54" y="97"/>
                    </a:cubicBezTo>
                    <a:cubicBezTo>
                      <a:pt x="56" y="94"/>
                      <a:pt x="58" y="93"/>
                      <a:pt x="60" y="92"/>
                    </a:cubicBezTo>
                    <a:cubicBezTo>
                      <a:pt x="61" y="92"/>
                      <a:pt x="63" y="91"/>
                      <a:pt x="64" y="90"/>
                    </a:cubicBezTo>
                    <a:cubicBezTo>
                      <a:pt x="66" y="89"/>
                      <a:pt x="67" y="88"/>
                      <a:pt x="68" y="86"/>
                    </a:cubicBezTo>
                    <a:cubicBezTo>
                      <a:pt x="70" y="83"/>
                      <a:pt x="72" y="81"/>
                      <a:pt x="76" y="77"/>
                    </a:cubicBezTo>
                    <a:cubicBezTo>
                      <a:pt x="80" y="74"/>
                      <a:pt x="85" y="73"/>
                      <a:pt x="89" y="71"/>
                    </a:cubicBezTo>
                    <a:cubicBezTo>
                      <a:pt x="92" y="70"/>
                      <a:pt x="96" y="69"/>
                      <a:pt x="98" y="68"/>
                    </a:cubicBezTo>
                    <a:cubicBezTo>
                      <a:pt x="105" y="64"/>
                      <a:pt x="115" y="49"/>
                      <a:pt x="115" y="46"/>
                    </a:cubicBezTo>
                    <a:cubicBezTo>
                      <a:pt x="114" y="44"/>
                      <a:pt x="112" y="30"/>
                      <a:pt x="112" y="24"/>
                    </a:cubicBezTo>
                    <a:cubicBezTo>
                      <a:pt x="113" y="21"/>
                      <a:pt x="112" y="14"/>
                      <a:pt x="112" y="8"/>
                    </a:cubicBezTo>
                    <a:cubicBezTo>
                      <a:pt x="112" y="5"/>
                      <a:pt x="112" y="2"/>
                      <a:pt x="111" y="0"/>
                    </a:cubicBezTo>
                    <a:cubicBezTo>
                      <a:pt x="111" y="0"/>
                      <a:pt x="111" y="0"/>
                      <a:pt x="111" y="0"/>
                    </a:cubicBezTo>
                    <a:cubicBezTo>
                      <a:pt x="111" y="0"/>
                      <a:pt x="111" y="0"/>
                      <a:pt x="110" y="0"/>
                    </a:cubicBezTo>
                    <a:cubicBezTo>
                      <a:pt x="110" y="0"/>
                      <a:pt x="109" y="1"/>
                      <a:pt x="109" y="1"/>
                    </a:cubicBezTo>
                    <a:cubicBezTo>
                      <a:pt x="108" y="1"/>
                      <a:pt x="108" y="1"/>
                      <a:pt x="108" y="1"/>
                    </a:cubicBezTo>
                    <a:cubicBezTo>
                      <a:pt x="108" y="1"/>
                      <a:pt x="107" y="2"/>
                      <a:pt x="107" y="2"/>
                    </a:cubicBezTo>
                    <a:cubicBezTo>
                      <a:pt x="107" y="2"/>
                      <a:pt x="106" y="2"/>
                      <a:pt x="106" y="2"/>
                    </a:cubicBezTo>
                    <a:cubicBezTo>
                      <a:pt x="106" y="2"/>
                      <a:pt x="106" y="2"/>
                      <a:pt x="105" y="3"/>
                    </a:cubicBezTo>
                    <a:cubicBezTo>
                      <a:pt x="105" y="3"/>
                      <a:pt x="105" y="3"/>
                      <a:pt x="105" y="3"/>
                    </a:cubicBezTo>
                    <a:cubicBezTo>
                      <a:pt x="105" y="3"/>
                      <a:pt x="105" y="3"/>
                      <a:pt x="104" y="3"/>
                    </a:cubicBezTo>
                    <a:cubicBezTo>
                      <a:pt x="104" y="3"/>
                      <a:pt x="104" y="3"/>
                      <a:pt x="104" y="3"/>
                    </a:cubicBezTo>
                    <a:cubicBezTo>
                      <a:pt x="104" y="3"/>
                      <a:pt x="104" y="3"/>
                      <a:pt x="104" y="4"/>
                    </a:cubicBezTo>
                    <a:cubicBezTo>
                      <a:pt x="104" y="4"/>
                      <a:pt x="104" y="4"/>
                      <a:pt x="103" y="4"/>
                    </a:cubicBezTo>
                    <a:cubicBezTo>
                      <a:pt x="103" y="4"/>
                      <a:pt x="103" y="4"/>
                      <a:pt x="103" y="4"/>
                    </a:cubicBezTo>
                    <a:cubicBezTo>
                      <a:pt x="103" y="4"/>
                      <a:pt x="103" y="4"/>
                      <a:pt x="103" y="4"/>
                    </a:cubicBezTo>
                    <a:cubicBezTo>
                      <a:pt x="103" y="4"/>
                      <a:pt x="103" y="4"/>
                      <a:pt x="103" y="4"/>
                    </a:cubicBezTo>
                    <a:cubicBezTo>
                      <a:pt x="102" y="6"/>
                      <a:pt x="100" y="6"/>
                      <a:pt x="99" y="6"/>
                    </a:cubicBezTo>
                    <a:cubicBezTo>
                      <a:pt x="97" y="6"/>
                      <a:pt x="97" y="6"/>
                      <a:pt x="97" y="6"/>
                    </a:cubicBezTo>
                    <a:cubicBezTo>
                      <a:pt x="96" y="6"/>
                      <a:pt x="95" y="6"/>
                      <a:pt x="95" y="6"/>
                    </a:cubicBezTo>
                    <a:cubicBezTo>
                      <a:pt x="92" y="9"/>
                      <a:pt x="90" y="8"/>
                      <a:pt x="88" y="7"/>
                    </a:cubicBezTo>
                    <a:cubicBezTo>
                      <a:pt x="87" y="7"/>
                      <a:pt x="87" y="7"/>
                      <a:pt x="86" y="7"/>
                    </a:cubicBezTo>
                    <a:cubicBezTo>
                      <a:pt x="86" y="7"/>
                      <a:pt x="85" y="8"/>
                      <a:pt x="85" y="9"/>
                    </a:cubicBezTo>
                    <a:cubicBezTo>
                      <a:pt x="85" y="10"/>
                      <a:pt x="84" y="12"/>
                      <a:pt x="81" y="12"/>
                    </a:cubicBezTo>
                    <a:cubicBezTo>
                      <a:pt x="79" y="12"/>
                      <a:pt x="77" y="12"/>
                      <a:pt x="76" y="12"/>
                    </a:cubicBezTo>
                    <a:cubicBezTo>
                      <a:pt x="75" y="11"/>
                      <a:pt x="74" y="12"/>
                      <a:pt x="72" y="12"/>
                    </a:cubicBezTo>
                    <a:cubicBezTo>
                      <a:pt x="70" y="13"/>
                      <a:pt x="68" y="13"/>
                      <a:pt x="67" y="13"/>
                    </a:cubicBezTo>
                    <a:cubicBezTo>
                      <a:pt x="64" y="13"/>
                      <a:pt x="63" y="11"/>
                      <a:pt x="63" y="10"/>
                    </a:cubicBezTo>
                    <a:cubicBezTo>
                      <a:pt x="63" y="10"/>
                      <a:pt x="63" y="10"/>
                      <a:pt x="62" y="9"/>
                    </a:cubicBezTo>
                    <a:cubicBezTo>
                      <a:pt x="61" y="9"/>
                      <a:pt x="60" y="10"/>
                      <a:pt x="59" y="10"/>
                    </a:cubicBezTo>
                    <a:cubicBezTo>
                      <a:pt x="58" y="10"/>
                      <a:pt x="57" y="11"/>
                      <a:pt x="56" y="11"/>
                    </a:cubicBezTo>
                    <a:cubicBezTo>
                      <a:pt x="56" y="11"/>
                      <a:pt x="56" y="11"/>
                      <a:pt x="56" y="11"/>
                    </a:cubicBezTo>
                    <a:cubicBezTo>
                      <a:pt x="55" y="11"/>
                      <a:pt x="55" y="11"/>
                      <a:pt x="55" y="11"/>
                    </a:cubicBezTo>
                    <a:cubicBezTo>
                      <a:pt x="55" y="11"/>
                      <a:pt x="55" y="11"/>
                      <a:pt x="54" y="11"/>
                    </a:cubicBezTo>
                    <a:cubicBezTo>
                      <a:pt x="54" y="11"/>
                      <a:pt x="54" y="11"/>
                      <a:pt x="54" y="11"/>
                    </a:cubicBezTo>
                    <a:cubicBezTo>
                      <a:pt x="53" y="11"/>
                      <a:pt x="53" y="11"/>
                      <a:pt x="52" y="10"/>
                    </a:cubicBezTo>
                    <a:cubicBezTo>
                      <a:pt x="52" y="11"/>
                      <a:pt x="52" y="12"/>
                      <a:pt x="51"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28" name="Freeform 1777"/>
              <p:cNvSpPr>
                <a:spLocks/>
              </p:cNvSpPr>
              <p:nvPr/>
            </p:nvSpPr>
            <p:spPr bwMode="auto">
              <a:xfrm>
                <a:off x="1994" y="3148"/>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29" name="Freeform 1778"/>
              <p:cNvSpPr>
                <a:spLocks/>
              </p:cNvSpPr>
              <p:nvPr/>
            </p:nvSpPr>
            <p:spPr bwMode="auto">
              <a:xfrm>
                <a:off x="1996" y="3148"/>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30" name="Freeform 1779"/>
              <p:cNvSpPr>
                <a:spLocks/>
              </p:cNvSpPr>
              <p:nvPr/>
            </p:nvSpPr>
            <p:spPr bwMode="auto">
              <a:xfrm>
                <a:off x="1992" y="3147"/>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31" name="Freeform 1780"/>
              <p:cNvSpPr>
                <a:spLocks/>
              </p:cNvSpPr>
              <p:nvPr/>
            </p:nvSpPr>
            <p:spPr bwMode="auto">
              <a:xfrm>
                <a:off x="1999" y="3219"/>
                <a:ext cx="2" cy="2"/>
              </a:xfrm>
              <a:custGeom>
                <a:avLst/>
                <a:gdLst>
                  <a:gd name="T0" fmla="*/ 0 w 2"/>
                  <a:gd name="T1" fmla="*/ 2 h 2"/>
                  <a:gd name="T2" fmla="*/ 2 w 2"/>
                  <a:gd name="T3" fmla="*/ 0 h 2"/>
                  <a:gd name="T4" fmla="*/ 0 w 2"/>
                  <a:gd name="T5" fmla="*/ 2 h 2"/>
                </a:gdLst>
                <a:ahLst/>
                <a:cxnLst>
                  <a:cxn ang="0">
                    <a:pos x="T0" y="T1"/>
                  </a:cxn>
                  <a:cxn ang="0">
                    <a:pos x="T2" y="T3"/>
                  </a:cxn>
                  <a:cxn ang="0">
                    <a:pos x="T4" y="T5"/>
                  </a:cxn>
                </a:cxnLst>
                <a:rect l="0" t="0" r="r" b="b"/>
                <a:pathLst>
                  <a:path w="2" h="2">
                    <a:moveTo>
                      <a:pt x="0" y="2"/>
                    </a:moveTo>
                    <a:cubicBezTo>
                      <a:pt x="1" y="1"/>
                      <a:pt x="2" y="1"/>
                      <a:pt x="2" y="0"/>
                    </a:cubicBezTo>
                    <a:cubicBezTo>
                      <a:pt x="2" y="1"/>
                      <a:pt x="1"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32" name="Freeform 1781"/>
              <p:cNvSpPr>
                <a:spLocks/>
              </p:cNvSpPr>
              <p:nvPr/>
            </p:nvSpPr>
            <p:spPr bwMode="auto">
              <a:xfrm>
                <a:off x="1991" y="314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33" name="Freeform 1782"/>
              <p:cNvSpPr>
                <a:spLocks/>
              </p:cNvSpPr>
              <p:nvPr/>
            </p:nvSpPr>
            <p:spPr bwMode="auto">
              <a:xfrm>
                <a:off x="2000" y="3149"/>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34" name="Freeform 1783"/>
              <p:cNvSpPr>
                <a:spLocks/>
              </p:cNvSpPr>
              <p:nvPr/>
            </p:nvSpPr>
            <p:spPr bwMode="auto">
              <a:xfrm>
                <a:off x="2002" y="315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35" name="Freeform 1784"/>
              <p:cNvSpPr>
                <a:spLocks/>
              </p:cNvSpPr>
              <p:nvPr/>
            </p:nvSpPr>
            <p:spPr bwMode="auto">
              <a:xfrm>
                <a:off x="1998" y="3148"/>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36" name="Freeform 1785"/>
              <p:cNvSpPr>
                <a:spLocks/>
              </p:cNvSpPr>
              <p:nvPr/>
            </p:nvSpPr>
            <p:spPr bwMode="auto">
              <a:xfrm>
                <a:off x="2006" y="3262"/>
                <a:ext cx="1" cy="8"/>
              </a:xfrm>
              <a:custGeom>
                <a:avLst/>
                <a:gdLst>
                  <a:gd name="T0" fmla="*/ 0 w 1"/>
                  <a:gd name="T1" fmla="*/ 2 h 9"/>
                  <a:gd name="T2" fmla="*/ 1 w 1"/>
                  <a:gd name="T3" fmla="*/ 9 h 9"/>
                  <a:gd name="T4" fmla="*/ 1 w 1"/>
                  <a:gd name="T5" fmla="*/ 9 h 9"/>
                  <a:gd name="T6" fmla="*/ 0 w 1"/>
                  <a:gd name="T7" fmla="*/ 1 h 9"/>
                  <a:gd name="T8" fmla="*/ 0 w 1"/>
                  <a:gd name="T9" fmla="*/ 0 h 9"/>
                  <a:gd name="T10" fmla="*/ 0 w 1"/>
                  <a:gd name="T11" fmla="*/ 1 h 9"/>
                  <a:gd name="T12" fmla="*/ 0 w 1"/>
                  <a:gd name="T13" fmla="*/ 2 h 9"/>
                </a:gdLst>
                <a:ahLst/>
                <a:cxnLst>
                  <a:cxn ang="0">
                    <a:pos x="T0" y="T1"/>
                  </a:cxn>
                  <a:cxn ang="0">
                    <a:pos x="T2" y="T3"/>
                  </a:cxn>
                  <a:cxn ang="0">
                    <a:pos x="T4" y="T5"/>
                  </a:cxn>
                  <a:cxn ang="0">
                    <a:pos x="T6" y="T7"/>
                  </a:cxn>
                  <a:cxn ang="0">
                    <a:pos x="T8" y="T9"/>
                  </a:cxn>
                  <a:cxn ang="0">
                    <a:pos x="T10" y="T11"/>
                  </a:cxn>
                  <a:cxn ang="0">
                    <a:pos x="T12" y="T13"/>
                  </a:cxn>
                </a:cxnLst>
                <a:rect l="0" t="0" r="r" b="b"/>
                <a:pathLst>
                  <a:path w="1" h="9">
                    <a:moveTo>
                      <a:pt x="0" y="2"/>
                    </a:moveTo>
                    <a:cubicBezTo>
                      <a:pt x="0" y="4"/>
                      <a:pt x="1" y="7"/>
                      <a:pt x="1" y="9"/>
                    </a:cubicBezTo>
                    <a:cubicBezTo>
                      <a:pt x="1" y="9"/>
                      <a:pt x="1" y="9"/>
                      <a:pt x="1" y="9"/>
                    </a:cubicBezTo>
                    <a:cubicBezTo>
                      <a:pt x="1" y="7"/>
                      <a:pt x="0" y="3"/>
                      <a:pt x="0" y="1"/>
                    </a:cubicBezTo>
                    <a:cubicBezTo>
                      <a:pt x="0" y="0"/>
                      <a:pt x="0" y="0"/>
                      <a:pt x="0" y="0"/>
                    </a:cubicBezTo>
                    <a:cubicBezTo>
                      <a:pt x="0" y="0"/>
                      <a:pt x="0" y="0"/>
                      <a:pt x="0" y="1"/>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37" name="Freeform 1786"/>
              <p:cNvSpPr>
                <a:spLocks/>
              </p:cNvSpPr>
              <p:nvPr/>
            </p:nvSpPr>
            <p:spPr bwMode="auto">
              <a:xfrm>
                <a:off x="2009" y="3270"/>
                <a:ext cx="3"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1" y="0"/>
                      <a:pt x="0" y="0"/>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38" name="Freeform 1787"/>
              <p:cNvSpPr>
                <a:spLocks/>
              </p:cNvSpPr>
              <p:nvPr/>
            </p:nvSpPr>
            <p:spPr bwMode="auto">
              <a:xfrm>
                <a:off x="2000" y="3224"/>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39" name="Freeform 1788"/>
              <p:cNvSpPr>
                <a:spLocks/>
              </p:cNvSpPr>
              <p:nvPr/>
            </p:nvSpPr>
            <p:spPr bwMode="auto">
              <a:xfrm>
                <a:off x="1999" y="3222"/>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1"/>
                      <a:pt x="1"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40" name="Freeform 1789"/>
              <p:cNvSpPr>
                <a:spLocks/>
              </p:cNvSpPr>
              <p:nvPr/>
            </p:nvSpPr>
            <p:spPr bwMode="auto">
              <a:xfrm>
                <a:off x="2000" y="3223"/>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41" name="Freeform 1790"/>
              <p:cNvSpPr>
                <a:spLocks/>
              </p:cNvSpPr>
              <p:nvPr/>
            </p:nvSpPr>
            <p:spPr bwMode="auto">
              <a:xfrm>
                <a:off x="2006" y="3261"/>
                <a:ext cx="0" cy="1"/>
              </a:xfrm>
              <a:custGeom>
                <a:avLst/>
                <a:gdLst>
                  <a:gd name="T0" fmla="*/ 1 h 1"/>
                  <a:gd name="T1" fmla="*/ 1 h 1"/>
                  <a:gd name="T2" fmla="*/ 1 h 1"/>
                  <a:gd name="T3" fmla="*/ 0 h 1"/>
                  <a:gd name="T4" fmla="*/ 1 h 1"/>
                </a:gdLst>
                <a:ahLst/>
                <a:cxnLst>
                  <a:cxn ang="0">
                    <a:pos x="0" y="T0"/>
                  </a:cxn>
                  <a:cxn ang="0">
                    <a:pos x="0" y="T1"/>
                  </a:cxn>
                  <a:cxn ang="0">
                    <a:pos x="0" y="T2"/>
                  </a:cxn>
                  <a:cxn ang="0">
                    <a:pos x="0" y="T3"/>
                  </a:cxn>
                  <a:cxn ang="0">
                    <a:pos x="0" y="T4"/>
                  </a:cxn>
                </a:cxnLst>
                <a:rect l="0" t="0" r="r" b="b"/>
                <a:pathLst>
                  <a:path h="1">
                    <a:moveTo>
                      <a:pt x="0" y="1"/>
                    </a:moveTo>
                    <a:cubicBezTo>
                      <a:pt x="0" y="1"/>
                      <a:pt x="0" y="1"/>
                      <a:pt x="0" y="1"/>
                    </a:cubicBezTo>
                    <a:cubicBezTo>
                      <a:pt x="0" y="1"/>
                      <a:pt x="0" y="1"/>
                      <a:pt x="0" y="1"/>
                    </a:cubicBezTo>
                    <a:cubicBezTo>
                      <a:pt x="0" y="1"/>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42" name="Freeform 1791"/>
              <p:cNvSpPr>
                <a:spLocks/>
              </p:cNvSpPr>
              <p:nvPr/>
            </p:nvSpPr>
            <p:spPr bwMode="auto">
              <a:xfrm>
                <a:off x="1999" y="3221"/>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43" name="Freeform 1792"/>
              <p:cNvSpPr>
                <a:spLocks/>
              </p:cNvSpPr>
              <p:nvPr/>
            </p:nvSpPr>
            <p:spPr bwMode="auto">
              <a:xfrm>
                <a:off x="2007" y="3270"/>
                <a:ext cx="2"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0" y="0"/>
                      <a:pt x="1" y="0"/>
                      <a:pt x="2"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44" name="Freeform 1793"/>
              <p:cNvSpPr>
                <a:spLocks/>
              </p:cNvSpPr>
              <p:nvPr/>
            </p:nvSpPr>
            <p:spPr bwMode="auto">
              <a:xfrm>
                <a:off x="2006" y="3262"/>
                <a:ext cx="0" cy="2"/>
              </a:xfrm>
              <a:custGeom>
                <a:avLst/>
                <a:gdLst>
                  <a:gd name="T0" fmla="*/ 0 h 2"/>
                  <a:gd name="T1" fmla="*/ 2 h 2"/>
                  <a:gd name="T2" fmla="*/ 1 h 2"/>
                  <a:gd name="T3" fmla="*/ 0 h 2"/>
                  <a:gd name="T4" fmla="*/ 0 h 2"/>
                </a:gdLst>
                <a:ahLst/>
                <a:cxnLst>
                  <a:cxn ang="0">
                    <a:pos x="0" y="T0"/>
                  </a:cxn>
                  <a:cxn ang="0">
                    <a:pos x="0" y="T1"/>
                  </a:cxn>
                  <a:cxn ang="0">
                    <a:pos x="0" y="T2"/>
                  </a:cxn>
                  <a:cxn ang="0">
                    <a:pos x="0" y="T3"/>
                  </a:cxn>
                  <a:cxn ang="0">
                    <a:pos x="0" y="T4"/>
                  </a:cxn>
                </a:cxnLst>
                <a:rect l="0" t="0" r="r" b="b"/>
                <a:pathLst>
                  <a:path h="2">
                    <a:moveTo>
                      <a:pt x="0" y="0"/>
                    </a:moveTo>
                    <a:cubicBezTo>
                      <a:pt x="0" y="0"/>
                      <a:pt x="0" y="1"/>
                      <a:pt x="0" y="2"/>
                    </a:cubicBezTo>
                    <a:cubicBezTo>
                      <a:pt x="0" y="1"/>
                      <a:pt x="0" y="1"/>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45" name="Freeform 1794"/>
              <p:cNvSpPr>
                <a:spLocks/>
              </p:cNvSpPr>
              <p:nvPr/>
            </p:nvSpPr>
            <p:spPr bwMode="auto">
              <a:xfrm>
                <a:off x="2007" y="327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46" name="Freeform 1795"/>
              <p:cNvSpPr>
                <a:spLocks/>
              </p:cNvSpPr>
              <p:nvPr/>
            </p:nvSpPr>
            <p:spPr bwMode="auto">
              <a:xfrm>
                <a:off x="1987" y="3129"/>
                <a:ext cx="28" cy="9"/>
              </a:xfrm>
              <a:custGeom>
                <a:avLst/>
                <a:gdLst>
                  <a:gd name="T0" fmla="*/ 0 w 29"/>
                  <a:gd name="T1" fmla="*/ 10 h 10"/>
                  <a:gd name="T2" fmla="*/ 29 w 29"/>
                  <a:gd name="T3" fmla="*/ 0 h 10"/>
                  <a:gd name="T4" fmla="*/ 29 w 29"/>
                  <a:gd name="T5" fmla="*/ 0 h 10"/>
                  <a:gd name="T6" fmla="*/ 0 w 29"/>
                  <a:gd name="T7" fmla="*/ 10 h 10"/>
                </a:gdLst>
                <a:ahLst/>
                <a:cxnLst>
                  <a:cxn ang="0">
                    <a:pos x="T0" y="T1"/>
                  </a:cxn>
                  <a:cxn ang="0">
                    <a:pos x="T2" y="T3"/>
                  </a:cxn>
                  <a:cxn ang="0">
                    <a:pos x="T4" y="T5"/>
                  </a:cxn>
                  <a:cxn ang="0">
                    <a:pos x="T6" y="T7"/>
                  </a:cxn>
                </a:cxnLst>
                <a:rect l="0" t="0" r="r" b="b"/>
                <a:pathLst>
                  <a:path w="29" h="10">
                    <a:moveTo>
                      <a:pt x="0" y="10"/>
                    </a:moveTo>
                    <a:cubicBezTo>
                      <a:pt x="11" y="6"/>
                      <a:pt x="26" y="1"/>
                      <a:pt x="29" y="0"/>
                    </a:cubicBezTo>
                    <a:cubicBezTo>
                      <a:pt x="29" y="0"/>
                      <a:pt x="29" y="0"/>
                      <a:pt x="29" y="0"/>
                    </a:cubicBezTo>
                    <a:cubicBezTo>
                      <a:pt x="26" y="1"/>
                      <a:pt x="11" y="6"/>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47" name="Freeform 1796"/>
              <p:cNvSpPr>
                <a:spLocks/>
              </p:cNvSpPr>
              <p:nvPr/>
            </p:nvSpPr>
            <p:spPr bwMode="auto">
              <a:xfrm>
                <a:off x="1987" y="3138"/>
                <a:ext cx="3" cy="9"/>
              </a:xfrm>
              <a:custGeom>
                <a:avLst/>
                <a:gdLst>
                  <a:gd name="T0" fmla="*/ 3 w 3"/>
                  <a:gd name="T1" fmla="*/ 9 h 9"/>
                  <a:gd name="T2" fmla="*/ 0 w 3"/>
                  <a:gd name="T3" fmla="*/ 0 h 9"/>
                  <a:gd name="T4" fmla="*/ 3 w 3"/>
                  <a:gd name="T5" fmla="*/ 9 h 9"/>
                  <a:gd name="T6" fmla="*/ 3 w 3"/>
                  <a:gd name="T7" fmla="*/ 9 h 9"/>
                </a:gdLst>
                <a:ahLst/>
                <a:cxnLst>
                  <a:cxn ang="0">
                    <a:pos x="T0" y="T1"/>
                  </a:cxn>
                  <a:cxn ang="0">
                    <a:pos x="T2" y="T3"/>
                  </a:cxn>
                  <a:cxn ang="0">
                    <a:pos x="T4" y="T5"/>
                  </a:cxn>
                  <a:cxn ang="0">
                    <a:pos x="T6" y="T7"/>
                  </a:cxn>
                </a:cxnLst>
                <a:rect l="0" t="0" r="r" b="b"/>
                <a:pathLst>
                  <a:path w="3" h="9">
                    <a:moveTo>
                      <a:pt x="3" y="9"/>
                    </a:moveTo>
                    <a:lnTo>
                      <a:pt x="0" y="0"/>
                    </a:lnTo>
                    <a:lnTo>
                      <a:pt x="3" y="9"/>
                    </a:lnTo>
                    <a:lnTo>
                      <a:pt x="3"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48" name="Freeform 1797"/>
              <p:cNvSpPr>
                <a:spLocks/>
              </p:cNvSpPr>
              <p:nvPr/>
            </p:nvSpPr>
            <p:spPr bwMode="auto">
              <a:xfrm>
                <a:off x="1980" y="2985"/>
                <a:ext cx="113" cy="115"/>
              </a:xfrm>
              <a:custGeom>
                <a:avLst/>
                <a:gdLst>
                  <a:gd name="T0" fmla="*/ 45 w 118"/>
                  <a:gd name="T1" fmla="*/ 16 h 120"/>
                  <a:gd name="T2" fmla="*/ 25 w 118"/>
                  <a:gd name="T3" fmla="*/ 17 h 120"/>
                  <a:gd name="T4" fmla="*/ 21 w 118"/>
                  <a:gd name="T5" fmla="*/ 0 h 120"/>
                  <a:gd name="T6" fmla="*/ 13 w 118"/>
                  <a:gd name="T7" fmla="*/ 4 h 120"/>
                  <a:gd name="T8" fmla="*/ 14 w 118"/>
                  <a:gd name="T9" fmla="*/ 14 h 120"/>
                  <a:gd name="T10" fmla="*/ 11 w 118"/>
                  <a:gd name="T11" fmla="*/ 16 h 120"/>
                  <a:gd name="T12" fmla="*/ 11 w 118"/>
                  <a:gd name="T13" fmla="*/ 18 h 120"/>
                  <a:gd name="T14" fmla="*/ 14 w 118"/>
                  <a:gd name="T15" fmla="*/ 21 h 120"/>
                  <a:gd name="T16" fmla="*/ 3 w 118"/>
                  <a:gd name="T17" fmla="*/ 37 h 120"/>
                  <a:gd name="T18" fmla="*/ 2 w 118"/>
                  <a:gd name="T19" fmla="*/ 38 h 120"/>
                  <a:gd name="T20" fmla="*/ 0 w 118"/>
                  <a:gd name="T21" fmla="*/ 39 h 120"/>
                  <a:gd name="T22" fmla="*/ 13 w 118"/>
                  <a:gd name="T23" fmla="*/ 74 h 120"/>
                  <a:gd name="T24" fmla="*/ 16 w 118"/>
                  <a:gd name="T25" fmla="*/ 84 h 120"/>
                  <a:gd name="T26" fmla="*/ 19 w 118"/>
                  <a:gd name="T27" fmla="*/ 85 h 120"/>
                  <a:gd name="T28" fmla="*/ 41 w 118"/>
                  <a:gd name="T29" fmla="*/ 95 h 120"/>
                  <a:gd name="T30" fmla="*/ 44 w 118"/>
                  <a:gd name="T31" fmla="*/ 95 h 120"/>
                  <a:gd name="T32" fmla="*/ 47 w 118"/>
                  <a:gd name="T33" fmla="*/ 95 h 120"/>
                  <a:gd name="T34" fmla="*/ 52 w 118"/>
                  <a:gd name="T35" fmla="*/ 96 h 120"/>
                  <a:gd name="T36" fmla="*/ 59 w 118"/>
                  <a:gd name="T37" fmla="*/ 118 h 120"/>
                  <a:gd name="T38" fmla="*/ 61 w 118"/>
                  <a:gd name="T39" fmla="*/ 118 h 120"/>
                  <a:gd name="T40" fmla="*/ 63 w 118"/>
                  <a:gd name="T41" fmla="*/ 118 h 120"/>
                  <a:gd name="T42" fmla="*/ 69 w 118"/>
                  <a:gd name="T43" fmla="*/ 116 h 120"/>
                  <a:gd name="T44" fmla="*/ 72 w 118"/>
                  <a:gd name="T45" fmla="*/ 117 h 120"/>
                  <a:gd name="T46" fmla="*/ 74 w 118"/>
                  <a:gd name="T47" fmla="*/ 120 h 120"/>
                  <a:gd name="T48" fmla="*/ 88 w 118"/>
                  <a:gd name="T49" fmla="*/ 119 h 120"/>
                  <a:gd name="T50" fmla="*/ 96 w 118"/>
                  <a:gd name="T51" fmla="*/ 114 h 120"/>
                  <a:gd name="T52" fmla="*/ 104 w 118"/>
                  <a:gd name="T53" fmla="*/ 113 h 120"/>
                  <a:gd name="T54" fmla="*/ 107 w 118"/>
                  <a:gd name="T55" fmla="*/ 113 h 120"/>
                  <a:gd name="T56" fmla="*/ 107 w 118"/>
                  <a:gd name="T57" fmla="*/ 112 h 120"/>
                  <a:gd name="T58" fmla="*/ 107 w 118"/>
                  <a:gd name="T59" fmla="*/ 112 h 120"/>
                  <a:gd name="T60" fmla="*/ 108 w 118"/>
                  <a:gd name="T61" fmla="*/ 112 h 120"/>
                  <a:gd name="T62" fmla="*/ 108 w 118"/>
                  <a:gd name="T63" fmla="*/ 111 h 120"/>
                  <a:gd name="T64" fmla="*/ 109 w 118"/>
                  <a:gd name="T65" fmla="*/ 111 h 120"/>
                  <a:gd name="T66" fmla="*/ 110 w 118"/>
                  <a:gd name="T67" fmla="*/ 110 h 120"/>
                  <a:gd name="T68" fmla="*/ 112 w 118"/>
                  <a:gd name="T69" fmla="*/ 109 h 120"/>
                  <a:gd name="T70" fmla="*/ 114 w 118"/>
                  <a:gd name="T71" fmla="*/ 108 h 120"/>
                  <a:gd name="T72" fmla="*/ 116 w 118"/>
                  <a:gd name="T73" fmla="*/ 107 h 120"/>
                  <a:gd name="T74" fmla="*/ 118 w 118"/>
                  <a:gd name="T75" fmla="*/ 106 h 120"/>
                  <a:gd name="T76" fmla="*/ 108 w 118"/>
                  <a:gd name="T77" fmla="*/ 92 h 120"/>
                  <a:gd name="T78" fmla="*/ 106 w 118"/>
                  <a:gd name="T79" fmla="*/ 78 h 120"/>
                  <a:gd name="T80" fmla="*/ 108 w 118"/>
                  <a:gd name="T81" fmla="*/ 66 h 120"/>
                  <a:gd name="T82" fmla="*/ 106 w 118"/>
                  <a:gd name="T83" fmla="*/ 42 h 120"/>
                  <a:gd name="T84" fmla="*/ 101 w 118"/>
                  <a:gd name="T85" fmla="*/ 39 h 120"/>
                  <a:gd name="T86" fmla="*/ 97 w 118"/>
                  <a:gd name="T87" fmla="*/ 36 h 120"/>
                  <a:gd name="T88" fmla="*/ 92 w 118"/>
                  <a:gd name="T89" fmla="*/ 33 h 120"/>
                  <a:gd name="T90" fmla="*/ 90 w 118"/>
                  <a:gd name="T91" fmla="*/ 31 h 120"/>
                  <a:gd name="T92" fmla="*/ 87 w 118"/>
                  <a:gd name="T93" fmla="*/ 29 h 120"/>
                  <a:gd name="T94" fmla="*/ 43 w 118"/>
                  <a:gd name="T95" fmla="*/ 1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8" h="120">
                    <a:moveTo>
                      <a:pt x="43" y="10"/>
                    </a:moveTo>
                    <a:cubicBezTo>
                      <a:pt x="43" y="11"/>
                      <a:pt x="44" y="11"/>
                      <a:pt x="44" y="12"/>
                    </a:cubicBezTo>
                    <a:cubicBezTo>
                      <a:pt x="45" y="13"/>
                      <a:pt x="46" y="14"/>
                      <a:pt x="45" y="16"/>
                    </a:cubicBezTo>
                    <a:cubicBezTo>
                      <a:pt x="45" y="17"/>
                      <a:pt x="44" y="18"/>
                      <a:pt x="43" y="18"/>
                    </a:cubicBezTo>
                    <a:cubicBezTo>
                      <a:pt x="41" y="18"/>
                      <a:pt x="39" y="18"/>
                      <a:pt x="36" y="17"/>
                    </a:cubicBezTo>
                    <a:cubicBezTo>
                      <a:pt x="32" y="16"/>
                      <a:pt x="28" y="16"/>
                      <a:pt x="25" y="17"/>
                    </a:cubicBezTo>
                    <a:cubicBezTo>
                      <a:pt x="23" y="17"/>
                      <a:pt x="22" y="17"/>
                      <a:pt x="21" y="16"/>
                    </a:cubicBezTo>
                    <a:cubicBezTo>
                      <a:pt x="18" y="13"/>
                      <a:pt x="20" y="5"/>
                      <a:pt x="21" y="0"/>
                    </a:cubicBezTo>
                    <a:cubicBezTo>
                      <a:pt x="21" y="0"/>
                      <a:pt x="21" y="0"/>
                      <a:pt x="21" y="0"/>
                    </a:cubicBezTo>
                    <a:cubicBezTo>
                      <a:pt x="15" y="0"/>
                      <a:pt x="15" y="0"/>
                      <a:pt x="15" y="0"/>
                    </a:cubicBezTo>
                    <a:cubicBezTo>
                      <a:pt x="15" y="0"/>
                      <a:pt x="14" y="1"/>
                      <a:pt x="12" y="1"/>
                    </a:cubicBezTo>
                    <a:cubicBezTo>
                      <a:pt x="13" y="4"/>
                      <a:pt x="13" y="4"/>
                      <a:pt x="13" y="4"/>
                    </a:cubicBezTo>
                    <a:cubicBezTo>
                      <a:pt x="13" y="4"/>
                      <a:pt x="16" y="9"/>
                      <a:pt x="15" y="13"/>
                    </a:cubicBezTo>
                    <a:cubicBezTo>
                      <a:pt x="15" y="13"/>
                      <a:pt x="15" y="13"/>
                      <a:pt x="14" y="14"/>
                    </a:cubicBezTo>
                    <a:cubicBezTo>
                      <a:pt x="14" y="14"/>
                      <a:pt x="14" y="14"/>
                      <a:pt x="14" y="14"/>
                    </a:cubicBezTo>
                    <a:cubicBezTo>
                      <a:pt x="14" y="14"/>
                      <a:pt x="14" y="15"/>
                      <a:pt x="13" y="15"/>
                    </a:cubicBezTo>
                    <a:cubicBezTo>
                      <a:pt x="13" y="15"/>
                      <a:pt x="13" y="15"/>
                      <a:pt x="13" y="15"/>
                    </a:cubicBezTo>
                    <a:cubicBezTo>
                      <a:pt x="13" y="15"/>
                      <a:pt x="12" y="16"/>
                      <a:pt x="11" y="16"/>
                    </a:cubicBezTo>
                    <a:cubicBezTo>
                      <a:pt x="11" y="16"/>
                      <a:pt x="11" y="16"/>
                      <a:pt x="11" y="16"/>
                    </a:cubicBezTo>
                    <a:cubicBezTo>
                      <a:pt x="11" y="16"/>
                      <a:pt x="11" y="16"/>
                      <a:pt x="11" y="16"/>
                    </a:cubicBezTo>
                    <a:cubicBezTo>
                      <a:pt x="11" y="17"/>
                      <a:pt x="11" y="17"/>
                      <a:pt x="11" y="18"/>
                    </a:cubicBezTo>
                    <a:cubicBezTo>
                      <a:pt x="11" y="18"/>
                      <a:pt x="11" y="18"/>
                      <a:pt x="11" y="18"/>
                    </a:cubicBezTo>
                    <a:cubicBezTo>
                      <a:pt x="11" y="18"/>
                      <a:pt x="11" y="19"/>
                      <a:pt x="11" y="19"/>
                    </a:cubicBezTo>
                    <a:cubicBezTo>
                      <a:pt x="14" y="21"/>
                      <a:pt x="14" y="21"/>
                      <a:pt x="14" y="21"/>
                    </a:cubicBezTo>
                    <a:cubicBezTo>
                      <a:pt x="14" y="23"/>
                      <a:pt x="14" y="23"/>
                      <a:pt x="14" y="23"/>
                    </a:cubicBezTo>
                    <a:cubicBezTo>
                      <a:pt x="12" y="27"/>
                      <a:pt x="7" y="36"/>
                      <a:pt x="3" y="37"/>
                    </a:cubicBezTo>
                    <a:cubicBezTo>
                      <a:pt x="3" y="37"/>
                      <a:pt x="3" y="37"/>
                      <a:pt x="3" y="37"/>
                    </a:cubicBezTo>
                    <a:cubicBezTo>
                      <a:pt x="3" y="37"/>
                      <a:pt x="3" y="37"/>
                      <a:pt x="3" y="37"/>
                    </a:cubicBezTo>
                    <a:cubicBezTo>
                      <a:pt x="3" y="37"/>
                      <a:pt x="3" y="38"/>
                      <a:pt x="2" y="38"/>
                    </a:cubicBezTo>
                    <a:cubicBezTo>
                      <a:pt x="2" y="38"/>
                      <a:pt x="2" y="38"/>
                      <a:pt x="2" y="38"/>
                    </a:cubicBezTo>
                    <a:cubicBezTo>
                      <a:pt x="2" y="38"/>
                      <a:pt x="1" y="38"/>
                      <a:pt x="1" y="38"/>
                    </a:cubicBezTo>
                    <a:cubicBezTo>
                      <a:pt x="1" y="39"/>
                      <a:pt x="1" y="39"/>
                      <a:pt x="0" y="39"/>
                    </a:cubicBezTo>
                    <a:cubicBezTo>
                      <a:pt x="0" y="39"/>
                      <a:pt x="0" y="39"/>
                      <a:pt x="0" y="39"/>
                    </a:cubicBezTo>
                    <a:cubicBezTo>
                      <a:pt x="1" y="46"/>
                      <a:pt x="3" y="56"/>
                      <a:pt x="6" y="58"/>
                    </a:cubicBezTo>
                    <a:cubicBezTo>
                      <a:pt x="11" y="62"/>
                      <a:pt x="11" y="67"/>
                      <a:pt x="12" y="71"/>
                    </a:cubicBezTo>
                    <a:cubicBezTo>
                      <a:pt x="12" y="72"/>
                      <a:pt x="12" y="73"/>
                      <a:pt x="13" y="74"/>
                    </a:cubicBezTo>
                    <a:cubicBezTo>
                      <a:pt x="13" y="75"/>
                      <a:pt x="14" y="76"/>
                      <a:pt x="14" y="77"/>
                    </a:cubicBezTo>
                    <a:cubicBezTo>
                      <a:pt x="16" y="79"/>
                      <a:pt x="17" y="81"/>
                      <a:pt x="16" y="83"/>
                    </a:cubicBezTo>
                    <a:cubicBezTo>
                      <a:pt x="16" y="83"/>
                      <a:pt x="16" y="83"/>
                      <a:pt x="16" y="84"/>
                    </a:cubicBezTo>
                    <a:cubicBezTo>
                      <a:pt x="16" y="84"/>
                      <a:pt x="16" y="84"/>
                      <a:pt x="16" y="84"/>
                    </a:cubicBezTo>
                    <a:cubicBezTo>
                      <a:pt x="17" y="84"/>
                      <a:pt x="18" y="84"/>
                      <a:pt x="18" y="85"/>
                    </a:cubicBezTo>
                    <a:cubicBezTo>
                      <a:pt x="18" y="85"/>
                      <a:pt x="19" y="85"/>
                      <a:pt x="19" y="85"/>
                    </a:cubicBezTo>
                    <a:cubicBezTo>
                      <a:pt x="20" y="85"/>
                      <a:pt x="20" y="86"/>
                      <a:pt x="21" y="86"/>
                    </a:cubicBezTo>
                    <a:cubicBezTo>
                      <a:pt x="22" y="87"/>
                      <a:pt x="24" y="87"/>
                      <a:pt x="25" y="88"/>
                    </a:cubicBezTo>
                    <a:cubicBezTo>
                      <a:pt x="28" y="88"/>
                      <a:pt x="39" y="92"/>
                      <a:pt x="41" y="95"/>
                    </a:cubicBezTo>
                    <a:cubicBezTo>
                      <a:pt x="41" y="95"/>
                      <a:pt x="41" y="95"/>
                      <a:pt x="41" y="95"/>
                    </a:cubicBezTo>
                    <a:cubicBezTo>
                      <a:pt x="41" y="95"/>
                      <a:pt x="41" y="95"/>
                      <a:pt x="41" y="95"/>
                    </a:cubicBezTo>
                    <a:cubicBezTo>
                      <a:pt x="42" y="95"/>
                      <a:pt x="43" y="95"/>
                      <a:pt x="44" y="95"/>
                    </a:cubicBezTo>
                    <a:cubicBezTo>
                      <a:pt x="44" y="95"/>
                      <a:pt x="44" y="95"/>
                      <a:pt x="44" y="95"/>
                    </a:cubicBezTo>
                    <a:cubicBezTo>
                      <a:pt x="45" y="95"/>
                      <a:pt x="46" y="95"/>
                      <a:pt x="46" y="95"/>
                    </a:cubicBezTo>
                    <a:cubicBezTo>
                      <a:pt x="46" y="95"/>
                      <a:pt x="47" y="95"/>
                      <a:pt x="47" y="95"/>
                    </a:cubicBezTo>
                    <a:cubicBezTo>
                      <a:pt x="48" y="94"/>
                      <a:pt x="50" y="94"/>
                      <a:pt x="52" y="96"/>
                    </a:cubicBezTo>
                    <a:cubicBezTo>
                      <a:pt x="52" y="96"/>
                      <a:pt x="52" y="96"/>
                      <a:pt x="52" y="96"/>
                    </a:cubicBezTo>
                    <a:cubicBezTo>
                      <a:pt x="52" y="96"/>
                      <a:pt x="52" y="96"/>
                      <a:pt x="52" y="96"/>
                    </a:cubicBezTo>
                    <a:cubicBezTo>
                      <a:pt x="52" y="96"/>
                      <a:pt x="52" y="96"/>
                      <a:pt x="52" y="96"/>
                    </a:cubicBezTo>
                    <a:cubicBezTo>
                      <a:pt x="56" y="100"/>
                      <a:pt x="59" y="110"/>
                      <a:pt x="59" y="117"/>
                    </a:cubicBezTo>
                    <a:cubicBezTo>
                      <a:pt x="59" y="117"/>
                      <a:pt x="59" y="118"/>
                      <a:pt x="59" y="118"/>
                    </a:cubicBezTo>
                    <a:cubicBezTo>
                      <a:pt x="59" y="118"/>
                      <a:pt x="60" y="118"/>
                      <a:pt x="60" y="118"/>
                    </a:cubicBezTo>
                    <a:cubicBezTo>
                      <a:pt x="60" y="118"/>
                      <a:pt x="61" y="118"/>
                      <a:pt x="61" y="118"/>
                    </a:cubicBezTo>
                    <a:cubicBezTo>
                      <a:pt x="61" y="118"/>
                      <a:pt x="61" y="118"/>
                      <a:pt x="61" y="118"/>
                    </a:cubicBezTo>
                    <a:cubicBezTo>
                      <a:pt x="62" y="118"/>
                      <a:pt x="62" y="118"/>
                      <a:pt x="62" y="118"/>
                    </a:cubicBezTo>
                    <a:cubicBezTo>
                      <a:pt x="62" y="118"/>
                      <a:pt x="63" y="118"/>
                      <a:pt x="63" y="118"/>
                    </a:cubicBezTo>
                    <a:cubicBezTo>
                      <a:pt x="63" y="118"/>
                      <a:pt x="63" y="118"/>
                      <a:pt x="63" y="118"/>
                    </a:cubicBezTo>
                    <a:cubicBezTo>
                      <a:pt x="64" y="118"/>
                      <a:pt x="64" y="118"/>
                      <a:pt x="65" y="117"/>
                    </a:cubicBezTo>
                    <a:cubicBezTo>
                      <a:pt x="66" y="117"/>
                      <a:pt x="67" y="116"/>
                      <a:pt x="69" y="116"/>
                    </a:cubicBezTo>
                    <a:cubicBezTo>
                      <a:pt x="69" y="116"/>
                      <a:pt x="69" y="116"/>
                      <a:pt x="69" y="116"/>
                    </a:cubicBezTo>
                    <a:cubicBezTo>
                      <a:pt x="69" y="116"/>
                      <a:pt x="70" y="116"/>
                      <a:pt x="71" y="117"/>
                    </a:cubicBezTo>
                    <a:cubicBezTo>
                      <a:pt x="71" y="117"/>
                      <a:pt x="72" y="117"/>
                      <a:pt x="72" y="117"/>
                    </a:cubicBezTo>
                    <a:cubicBezTo>
                      <a:pt x="72" y="117"/>
                      <a:pt x="72" y="117"/>
                      <a:pt x="72" y="117"/>
                    </a:cubicBezTo>
                    <a:cubicBezTo>
                      <a:pt x="73" y="118"/>
                      <a:pt x="73" y="118"/>
                      <a:pt x="73" y="118"/>
                    </a:cubicBezTo>
                    <a:cubicBezTo>
                      <a:pt x="73" y="118"/>
                      <a:pt x="73" y="118"/>
                      <a:pt x="73" y="118"/>
                    </a:cubicBezTo>
                    <a:cubicBezTo>
                      <a:pt x="74" y="119"/>
                      <a:pt x="74" y="119"/>
                      <a:pt x="74" y="120"/>
                    </a:cubicBezTo>
                    <a:cubicBezTo>
                      <a:pt x="75" y="120"/>
                      <a:pt x="77" y="120"/>
                      <a:pt x="78" y="119"/>
                    </a:cubicBezTo>
                    <a:cubicBezTo>
                      <a:pt x="81" y="119"/>
                      <a:pt x="83" y="118"/>
                      <a:pt x="84" y="119"/>
                    </a:cubicBezTo>
                    <a:cubicBezTo>
                      <a:pt x="85" y="119"/>
                      <a:pt x="86" y="119"/>
                      <a:pt x="88" y="119"/>
                    </a:cubicBezTo>
                    <a:cubicBezTo>
                      <a:pt x="88" y="119"/>
                      <a:pt x="88" y="119"/>
                      <a:pt x="88" y="119"/>
                    </a:cubicBezTo>
                    <a:cubicBezTo>
                      <a:pt x="89" y="115"/>
                      <a:pt x="91" y="113"/>
                      <a:pt x="94" y="114"/>
                    </a:cubicBezTo>
                    <a:cubicBezTo>
                      <a:pt x="95" y="114"/>
                      <a:pt x="96" y="114"/>
                      <a:pt x="96" y="114"/>
                    </a:cubicBezTo>
                    <a:cubicBezTo>
                      <a:pt x="97" y="115"/>
                      <a:pt x="97" y="115"/>
                      <a:pt x="98" y="115"/>
                    </a:cubicBezTo>
                    <a:cubicBezTo>
                      <a:pt x="98" y="115"/>
                      <a:pt x="98" y="115"/>
                      <a:pt x="99" y="114"/>
                    </a:cubicBezTo>
                    <a:cubicBezTo>
                      <a:pt x="101" y="113"/>
                      <a:pt x="103" y="113"/>
                      <a:pt x="104" y="113"/>
                    </a:cubicBezTo>
                    <a:cubicBezTo>
                      <a:pt x="106" y="113"/>
                      <a:pt x="106" y="113"/>
                      <a:pt x="106" y="113"/>
                    </a:cubicBezTo>
                    <a:cubicBezTo>
                      <a:pt x="107" y="113"/>
                      <a:pt x="107" y="113"/>
                      <a:pt x="107" y="113"/>
                    </a:cubicBezTo>
                    <a:cubicBezTo>
                      <a:pt x="107" y="113"/>
                      <a:pt x="107" y="113"/>
                      <a:pt x="107" y="113"/>
                    </a:cubicBezTo>
                    <a:cubicBezTo>
                      <a:pt x="107" y="113"/>
                      <a:pt x="107" y="113"/>
                      <a:pt x="107" y="113"/>
                    </a:cubicBezTo>
                    <a:cubicBezTo>
                      <a:pt x="107" y="113"/>
                      <a:pt x="107" y="113"/>
                      <a:pt x="107" y="113"/>
                    </a:cubicBezTo>
                    <a:cubicBezTo>
                      <a:pt x="107" y="112"/>
                      <a:pt x="107" y="112"/>
                      <a:pt x="107" y="112"/>
                    </a:cubicBezTo>
                    <a:cubicBezTo>
                      <a:pt x="107" y="112"/>
                      <a:pt x="107" y="112"/>
                      <a:pt x="107" y="112"/>
                    </a:cubicBezTo>
                    <a:cubicBezTo>
                      <a:pt x="107" y="112"/>
                      <a:pt x="107" y="112"/>
                      <a:pt x="107" y="112"/>
                    </a:cubicBezTo>
                    <a:cubicBezTo>
                      <a:pt x="107" y="112"/>
                      <a:pt x="107" y="112"/>
                      <a:pt x="107" y="112"/>
                    </a:cubicBezTo>
                    <a:cubicBezTo>
                      <a:pt x="107" y="112"/>
                      <a:pt x="107" y="112"/>
                      <a:pt x="107" y="112"/>
                    </a:cubicBezTo>
                    <a:cubicBezTo>
                      <a:pt x="107" y="112"/>
                      <a:pt x="107" y="112"/>
                      <a:pt x="107" y="112"/>
                    </a:cubicBezTo>
                    <a:cubicBezTo>
                      <a:pt x="107" y="112"/>
                      <a:pt x="108" y="112"/>
                      <a:pt x="108" y="112"/>
                    </a:cubicBezTo>
                    <a:cubicBezTo>
                      <a:pt x="108" y="112"/>
                      <a:pt x="108" y="112"/>
                      <a:pt x="108" y="112"/>
                    </a:cubicBezTo>
                    <a:cubicBezTo>
                      <a:pt x="108" y="112"/>
                      <a:pt x="108" y="112"/>
                      <a:pt x="108" y="112"/>
                    </a:cubicBezTo>
                    <a:cubicBezTo>
                      <a:pt x="108" y="112"/>
                      <a:pt x="108" y="111"/>
                      <a:pt x="108" y="111"/>
                    </a:cubicBezTo>
                    <a:cubicBezTo>
                      <a:pt x="108" y="111"/>
                      <a:pt x="108" y="111"/>
                      <a:pt x="108" y="111"/>
                    </a:cubicBezTo>
                    <a:cubicBezTo>
                      <a:pt x="109" y="111"/>
                      <a:pt x="109" y="111"/>
                      <a:pt x="109" y="111"/>
                    </a:cubicBezTo>
                    <a:cubicBezTo>
                      <a:pt x="109" y="111"/>
                      <a:pt x="109" y="111"/>
                      <a:pt x="109" y="111"/>
                    </a:cubicBezTo>
                    <a:cubicBezTo>
                      <a:pt x="109" y="111"/>
                      <a:pt x="109" y="111"/>
                      <a:pt x="109" y="111"/>
                    </a:cubicBezTo>
                    <a:cubicBezTo>
                      <a:pt x="109" y="111"/>
                      <a:pt x="110" y="111"/>
                      <a:pt x="110" y="110"/>
                    </a:cubicBezTo>
                    <a:cubicBezTo>
                      <a:pt x="110" y="110"/>
                      <a:pt x="110" y="110"/>
                      <a:pt x="110" y="110"/>
                    </a:cubicBezTo>
                    <a:cubicBezTo>
                      <a:pt x="110" y="110"/>
                      <a:pt x="110" y="110"/>
                      <a:pt x="111" y="110"/>
                    </a:cubicBezTo>
                    <a:cubicBezTo>
                      <a:pt x="111" y="110"/>
                      <a:pt x="111" y="110"/>
                      <a:pt x="111" y="110"/>
                    </a:cubicBezTo>
                    <a:cubicBezTo>
                      <a:pt x="111" y="110"/>
                      <a:pt x="111" y="110"/>
                      <a:pt x="112" y="109"/>
                    </a:cubicBezTo>
                    <a:cubicBezTo>
                      <a:pt x="112" y="109"/>
                      <a:pt x="112" y="109"/>
                      <a:pt x="112" y="109"/>
                    </a:cubicBezTo>
                    <a:cubicBezTo>
                      <a:pt x="112" y="109"/>
                      <a:pt x="113" y="109"/>
                      <a:pt x="113" y="109"/>
                    </a:cubicBezTo>
                    <a:cubicBezTo>
                      <a:pt x="113" y="109"/>
                      <a:pt x="113" y="109"/>
                      <a:pt x="114" y="108"/>
                    </a:cubicBezTo>
                    <a:cubicBezTo>
                      <a:pt x="114" y="108"/>
                      <a:pt x="114" y="108"/>
                      <a:pt x="114" y="108"/>
                    </a:cubicBezTo>
                    <a:cubicBezTo>
                      <a:pt x="115" y="108"/>
                      <a:pt x="115" y="108"/>
                      <a:pt x="115" y="108"/>
                    </a:cubicBezTo>
                    <a:cubicBezTo>
                      <a:pt x="115" y="108"/>
                      <a:pt x="116" y="107"/>
                      <a:pt x="116" y="107"/>
                    </a:cubicBezTo>
                    <a:cubicBezTo>
                      <a:pt x="116" y="107"/>
                      <a:pt x="117" y="107"/>
                      <a:pt x="117" y="107"/>
                    </a:cubicBezTo>
                    <a:cubicBezTo>
                      <a:pt x="117" y="107"/>
                      <a:pt x="117" y="107"/>
                      <a:pt x="118" y="107"/>
                    </a:cubicBezTo>
                    <a:cubicBezTo>
                      <a:pt x="118" y="106"/>
                      <a:pt x="118" y="106"/>
                      <a:pt x="118" y="106"/>
                    </a:cubicBezTo>
                    <a:cubicBezTo>
                      <a:pt x="118" y="105"/>
                      <a:pt x="117" y="105"/>
                      <a:pt x="116" y="104"/>
                    </a:cubicBezTo>
                    <a:cubicBezTo>
                      <a:pt x="114" y="103"/>
                      <a:pt x="111" y="102"/>
                      <a:pt x="110" y="97"/>
                    </a:cubicBezTo>
                    <a:cubicBezTo>
                      <a:pt x="110" y="94"/>
                      <a:pt x="109" y="93"/>
                      <a:pt x="108" y="92"/>
                    </a:cubicBezTo>
                    <a:cubicBezTo>
                      <a:pt x="107" y="90"/>
                      <a:pt x="106" y="89"/>
                      <a:pt x="106" y="86"/>
                    </a:cubicBezTo>
                    <a:cubicBezTo>
                      <a:pt x="106" y="84"/>
                      <a:pt x="106" y="84"/>
                      <a:pt x="106" y="84"/>
                    </a:cubicBezTo>
                    <a:cubicBezTo>
                      <a:pt x="106" y="82"/>
                      <a:pt x="106" y="79"/>
                      <a:pt x="106" y="78"/>
                    </a:cubicBezTo>
                    <a:cubicBezTo>
                      <a:pt x="105" y="78"/>
                      <a:pt x="105" y="77"/>
                      <a:pt x="104" y="76"/>
                    </a:cubicBezTo>
                    <a:cubicBezTo>
                      <a:pt x="104" y="74"/>
                      <a:pt x="105" y="70"/>
                      <a:pt x="107" y="67"/>
                    </a:cubicBezTo>
                    <a:cubicBezTo>
                      <a:pt x="108" y="66"/>
                      <a:pt x="108" y="66"/>
                      <a:pt x="108" y="66"/>
                    </a:cubicBezTo>
                    <a:cubicBezTo>
                      <a:pt x="108" y="66"/>
                      <a:pt x="106" y="65"/>
                      <a:pt x="106" y="65"/>
                    </a:cubicBezTo>
                    <a:cubicBezTo>
                      <a:pt x="104" y="64"/>
                      <a:pt x="102" y="62"/>
                      <a:pt x="101" y="59"/>
                    </a:cubicBezTo>
                    <a:cubicBezTo>
                      <a:pt x="101" y="58"/>
                      <a:pt x="100" y="56"/>
                      <a:pt x="106" y="42"/>
                    </a:cubicBezTo>
                    <a:cubicBezTo>
                      <a:pt x="105" y="42"/>
                      <a:pt x="105" y="42"/>
                      <a:pt x="105" y="41"/>
                    </a:cubicBezTo>
                    <a:cubicBezTo>
                      <a:pt x="104" y="41"/>
                      <a:pt x="103" y="40"/>
                      <a:pt x="103" y="40"/>
                    </a:cubicBezTo>
                    <a:cubicBezTo>
                      <a:pt x="102" y="40"/>
                      <a:pt x="102" y="39"/>
                      <a:pt x="101" y="39"/>
                    </a:cubicBezTo>
                    <a:cubicBezTo>
                      <a:pt x="100" y="38"/>
                      <a:pt x="100" y="38"/>
                      <a:pt x="100" y="38"/>
                    </a:cubicBezTo>
                    <a:cubicBezTo>
                      <a:pt x="99" y="37"/>
                      <a:pt x="98" y="37"/>
                      <a:pt x="97" y="36"/>
                    </a:cubicBezTo>
                    <a:cubicBezTo>
                      <a:pt x="97" y="36"/>
                      <a:pt x="97" y="36"/>
                      <a:pt x="97" y="36"/>
                    </a:cubicBezTo>
                    <a:cubicBezTo>
                      <a:pt x="96" y="35"/>
                      <a:pt x="95" y="35"/>
                      <a:pt x="95" y="34"/>
                    </a:cubicBezTo>
                    <a:cubicBezTo>
                      <a:pt x="94" y="34"/>
                      <a:pt x="94" y="34"/>
                      <a:pt x="94" y="34"/>
                    </a:cubicBezTo>
                    <a:cubicBezTo>
                      <a:pt x="93" y="33"/>
                      <a:pt x="93" y="33"/>
                      <a:pt x="92" y="33"/>
                    </a:cubicBezTo>
                    <a:cubicBezTo>
                      <a:pt x="92" y="32"/>
                      <a:pt x="92" y="32"/>
                      <a:pt x="91" y="32"/>
                    </a:cubicBezTo>
                    <a:cubicBezTo>
                      <a:pt x="91" y="32"/>
                      <a:pt x="91" y="31"/>
                      <a:pt x="90" y="31"/>
                    </a:cubicBezTo>
                    <a:cubicBezTo>
                      <a:pt x="90" y="31"/>
                      <a:pt x="90" y="31"/>
                      <a:pt x="90" y="31"/>
                    </a:cubicBezTo>
                    <a:cubicBezTo>
                      <a:pt x="89" y="31"/>
                      <a:pt x="89" y="31"/>
                      <a:pt x="89" y="31"/>
                    </a:cubicBezTo>
                    <a:cubicBezTo>
                      <a:pt x="89" y="30"/>
                      <a:pt x="88" y="29"/>
                      <a:pt x="88" y="29"/>
                    </a:cubicBezTo>
                    <a:cubicBezTo>
                      <a:pt x="87" y="29"/>
                      <a:pt x="87" y="29"/>
                      <a:pt x="87" y="29"/>
                    </a:cubicBezTo>
                    <a:cubicBezTo>
                      <a:pt x="88" y="22"/>
                      <a:pt x="88" y="22"/>
                      <a:pt x="88" y="22"/>
                    </a:cubicBezTo>
                    <a:cubicBezTo>
                      <a:pt x="49" y="1"/>
                      <a:pt x="49" y="1"/>
                      <a:pt x="49" y="1"/>
                    </a:cubicBezTo>
                    <a:cubicBezTo>
                      <a:pt x="48" y="6"/>
                      <a:pt x="46" y="9"/>
                      <a:pt x="4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49" name="Freeform 1798"/>
              <p:cNvSpPr>
                <a:spLocks/>
              </p:cNvSpPr>
              <p:nvPr/>
            </p:nvSpPr>
            <p:spPr bwMode="auto">
              <a:xfrm>
                <a:off x="1996" y="3066"/>
                <a:ext cx="2" cy="1"/>
              </a:xfrm>
              <a:custGeom>
                <a:avLst/>
                <a:gdLst>
                  <a:gd name="T0" fmla="*/ 0 w 2"/>
                  <a:gd name="T1" fmla="*/ 0 h 1"/>
                  <a:gd name="T2" fmla="*/ 2 w 2"/>
                  <a:gd name="T3" fmla="*/ 1 h 1"/>
                  <a:gd name="T4" fmla="*/ 0 w 2"/>
                  <a:gd name="T5" fmla="*/ 0 h 1"/>
                </a:gdLst>
                <a:ahLst/>
                <a:cxnLst>
                  <a:cxn ang="0">
                    <a:pos x="T0" y="T1"/>
                  </a:cxn>
                  <a:cxn ang="0">
                    <a:pos x="T2" y="T3"/>
                  </a:cxn>
                  <a:cxn ang="0">
                    <a:pos x="T4" y="T5"/>
                  </a:cxn>
                </a:cxnLst>
                <a:rect l="0" t="0" r="r" b="b"/>
                <a:pathLst>
                  <a:path w="2" h="1">
                    <a:moveTo>
                      <a:pt x="0" y="0"/>
                    </a:moveTo>
                    <a:cubicBezTo>
                      <a:pt x="1" y="0"/>
                      <a:pt x="2" y="0"/>
                      <a:pt x="2" y="1"/>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50" name="Freeform 1799"/>
              <p:cNvSpPr>
                <a:spLocks/>
              </p:cNvSpPr>
              <p:nvPr/>
            </p:nvSpPr>
            <p:spPr bwMode="auto">
              <a:xfrm>
                <a:off x="1999" y="3067"/>
                <a:ext cx="2" cy="1"/>
              </a:xfrm>
              <a:custGeom>
                <a:avLst/>
                <a:gdLst>
                  <a:gd name="T0" fmla="*/ 0 w 2"/>
                  <a:gd name="T1" fmla="*/ 0 h 1"/>
                  <a:gd name="T2" fmla="*/ 2 w 2"/>
                  <a:gd name="T3" fmla="*/ 1 h 1"/>
                  <a:gd name="T4" fmla="*/ 0 w 2"/>
                  <a:gd name="T5" fmla="*/ 0 h 1"/>
                </a:gdLst>
                <a:ahLst/>
                <a:cxnLst>
                  <a:cxn ang="0">
                    <a:pos x="T0" y="T1"/>
                  </a:cxn>
                  <a:cxn ang="0">
                    <a:pos x="T2" y="T3"/>
                  </a:cxn>
                  <a:cxn ang="0">
                    <a:pos x="T4" y="T5"/>
                  </a:cxn>
                </a:cxnLst>
                <a:rect l="0" t="0" r="r" b="b"/>
                <a:pathLst>
                  <a:path w="2" h="1">
                    <a:moveTo>
                      <a:pt x="0" y="0"/>
                    </a:moveTo>
                    <a:cubicBezTo>
                      <a:pt x="1" y="0"/>
                      <a:pt x="1" y="1"/>
                      <a:pt x="2" y="1"/>
                    </a:cubicBezTo>
                    <a:cubicBezTo>
                      <a:pt x="1" y="1"/>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51" name="Freeform 1800"/>
              <p:cNvSpPr>
                <a:spLocks/>
              </p:cNvSpPr>
              <p:nvPr/>
            </p:nvSpPr>
            <p:spPr bwMode="auto">
              <a:xfrm>
                <a:off x="1994" y="2998"/>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0"/>
                      <a:pt x="0"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52" name="Freeform 1801"/>
              <p:cNvSpPr>
                <a:spLocks/>
              </p:cNvSpPr>
              <p:nvPr/>
            </p:nvSpPr>
            <p:spPr bwMode="auto">
              <a:xfrm>
                <a:off x="1991" y="3000"/>
                <a:ext cx="2" cy="1"/>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2" y="0"/>
                      <a:pt x="1" y="1"/>
                      <a:pt x="0"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53" name="Freeform 1802"/>
              <p:cNvSpPr>
                <a:spLocks/>
              </p:cNvSpPr>
              <p:nvPr/>
            </p:nvSpPr>
            <p:spPr bwMode="auto">
              <a:xfrm>
                <a:off x="1993" y="2999"/>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1"/>
                      <a:pt x="0" y="1"/>
                    </a:cubicBezTo>
                    <a:cubicBezTo>
                      <a:pt x="1"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54" name="Freeform 1803"/>
              <p:cNvSpPr>
                <a:spLocks/>
              </p:cNvSpPr>
              <p:nvPr/>
            </p:nvSpPr>
            <p:spPr bwMode="auto">
              <a:xfrm>
                <a:off x="2065" y="3013"/>
                <a:ext cx="1" cy="2"/>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0" y="0"/>
                      <a:pt x="1" y="1"/>
                      <a:pt x="1" y="2"/>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55" name="Freeform 1804"/>
              <p:cNvSpPr>
                <a:spLocks/>
              </p:cNvSpPr>
              <p:nvPr/>
            </p:nvSpPr>
            <p:spPr bwMode="auto">
              <a:xfrm>
                <a:off x="2067" y="301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56" name="Freeform 1805"/>
              <p:cNvSpPr>
                <a:spLocks/>
              </p:cNvSpPr>
              <p:nvPr/>
            </p:nvSpPr>
            <p:spPr bwMode="auto">
              <a:xfrm>
                <a:off x="2073" y="30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57" name="Freeform 1806"/>
              <p:cNvSpPr>
                <a:spLocks/>
              </p:cNvSpPr>
              <p:nvPr/>
            </p:nvSpPr>
            <p:spPr bwMode="auto">
              <a:xfrm>
                <a:off x="2068" y="3016"/>
                <a:ext cx="0"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0"/>
                      <a:pt x="1" y="0"/>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58" name="Freeform 1807"/>
              <p:cNvSpPr>
                <a:spLocks/>
              </p:cNvSpPr>
              <p:nvPr/>
            </p:nvSpPr>
            <p:spPr bwMode="auto">
              <a:xfrm>
                <a:off x="2076" y="3022"/>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0"/>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59" name="Freeform 1808"/>
              <p:cNvSpPr>
                <a:spLocks/>
              </p:cNvSpPr>
              <p:nvPr/>
            </p:nvSpPr>
            <p:spPr bwMode="auto">
              <a:xfrm>
                <a:off x="2070" y="3018"/>
                <a:ext cx="1"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60" name="Freeform 1809"/>
              <p:cNvSpPr>
                <a:spLocks/>
              </p:cNvSpPr>
              <p:nvPr/>
            </p:nvSpPr>
            <p:spPr bwMode="auto">
              <a:xfrm>
                <a:off x="2079" y="3024"/>
                <a:ext cx="2" cy="1"/>
              </a:xfrm>
              <a:custGeom>
                <a:avLst/>
                <a:gdLst>
                  <a:gd name="T0" fmla="*/ 0 w 2"/>
                  <a:gd name="T1" fmla="*/ 0 h 1"/>
                  <a:gd name="T2" fmla="*/ 2 w 2"/>
                  <a:gd name="T3" fmla="*/ 1 h 1"/>
                  <a:gd name="T4" fmla="*/ 0 w 2"/>
                  <a:gd name="T5" fmla="*/ 0 h 1"/>
                </a:gdLst>
                <a:ahLst/>
                <a:cxnLst>
                  <a:cxn ang="0">
                    <a:pos x="T0" y="T1"/>
                  </a:cxn>
                  <a:cxn ang="0">
                    <a:pos x="T2" y="T3"/>
                  </a:cxn>
                  <a:cxn ang="0">
                    <a:pos x="T4" y="T5"/>
                  </a:cxn>
                </a:cxnLst>
                <a:rect l="0" t="0" r="r" b="b"/>
                <a:pathLst>
                  <a:path w="2" h="1">
                    <a:moveTo>
                      <a:pt x="0" y="0"/>
                    </a:moveTo>
                    <a:cubicBezTo>
                      <a:pt x="0" y="0"/>
                      <a:pt x="1" y="1"/>
                      <a:pt x="2" y="1"/>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61" name="Rectangle 1810"/>
              <p:cNvSpPr>
                <a:spLocks noChangeArrowheads="1"/>
              </p:cNvSpPr>
              <p:nvPr/>
            </p:nvSpPr>
            <p:spPr bwMode="auto">
              <a:xfrm>
                <a:off x="2001" y="2985"/>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62" name="Freeform 1811"/>
              <p:cNvSpPr>
                <a:spLocks/>
              </p:cNvSpPr>
              <p:nvPr/>
            </p:nvSpPr>
            <p:spPr bwMode="auto">
              <a:xfrm>
                <a:off x="1981" y="3022"/>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63" name="Freeform 1812"/>
              <p:cNvSpPr>
                <a:spLocks/>
              </p:cNvSpPr>
              <p:nvPr/>
            </p:nvSpPr>
            <p:spPr bwMode="auto">
              <a:xfrm>
                <a:off x="1982" y="3021"/>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1"/>
                      <a:pt x="0" y="1"/>
                    </a:cubicBezTo>
                    <a:cubicBezTo>
                      <a:pt x="1"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64" name="Freeform 1813"/>
              <p:cNvSpPr>
                <a:spLocks/>
              </p:cNvSpPr>
              <p:nvPr/>
            </p:nvSpPr>
            <p:spPr bwMode="auto">
              <a:xfrm>
                <a:off x="1980" y="302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65" name="Freeform 1814"/>
              <p:cNvSpPr>
                <a:spLocks/>
              </p:cNvSpPr>
              <p:nvPr/>
            </p:nvSpPr>
            <p:spPr bwMode="auto">
              <a:xfrm>
                <a:off x="1983" y="30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66" name="Freeform 1815"/>
              <p:cNvSpPr>
                <a:spLocks/>
              </p:cNvSpPr>
              <p:nvPr/>
            </p:nvSpPr>
            <p:spPr bwMode="auto">
              <a:xfrm>
                <a:off x="1991" y="3003"/>
                <a:ext cx="0" cy="0"/>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67" name="Freeform 1816"/>
              <p:cNvSpPr>
                <a:spLocks/>
              </p:cNvSpPr>
              <p:nvPr/>
            </p:nvSpPr>
            <p:spPr bwMode="auto">
              <a:xfrm>
                <a:off x="1991" y="3001"/>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68" name="Freeform 1817"/>
              <p:cNvSpPr>
                <a:spLocks/>
              </p:cNvSpPr>
              <p:nvPr/>
            </p:nvSpPr>
            <p:spPr bwMode="auto">
              <a:xfrm>
                <a:off x="2084" y="309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69" name="Freeform 1818"/>
              <p:cNvSpPr>
                <a:spLocks/>
              </p:cNvSpPr>
              <p:nvPr/>
            </p:nvSpPr>
            <p:spPr bwMode="auto">
              <a:xfrm>
                <a:off x="2085" y="309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70" name="Freeform 1819"/>
              <p:cNvSpPr>
                <a:spLocks/>
              </p:cNvSpPr>
              <p:nvPr/>
            </p:nvSpPr>
            <p:spPr bwMode="auto">
              <a:xfrm>
                <a:off x="2085" y="3091"/>
                <a:ext cx="1" cy="0"/>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71" name="Freeform 1820"/>
              <p:cNvSpPr>
                <a:spLocks/>
              </p:cNvSpPr>
              <p:nvPr/>
            </p:nvSpPr>
            <p:spPr bwMode="auto">
              <a:xfrm>
                <a:off x="2084" y="309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72" name="Freeform 1821"/>
              <p:cNvSpPr>
                <a:spLocks/>
              </p:cNvSpPr>
              <p:nvPr/>
            </p:nvSpPr>
            <p:spPr bwMode="auto">
              <a:xfrm>
                <a:off x="2092" y="308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73" name="Freeform 1822"/>
              <p:cNvSpPr>
                <a:spLocks/>
              </p:cNvSpPr>
              <p:nvPr/>
            </p:nvSpPr>
            <p:spPr bwMode="auto">
              <a:xfrm>
                <a:off x="2037" y="3097"/>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74" name="Freeform 1823"/>
              <p:cNvSpPr>
                <a:spLocks/>
              </p:cNvSpPr>
              <p:nvPr/>
            </p:nvSpPr>
            <p:spPr bwMode="auto">
              <a:xfrm>
                <a:off x="2039" y="309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75" name="Freeform 1824"/>
              <p:cNvSpPr>
                <a:spLocks/>
              </p:cNvSpPr>
              <p:nvPr/>
            </p:nvSpPr>
            <p:spPr bwMode="auto">
              <a:xfrm>
                <a:off x="2038" y="3098"/>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76" name="Freeform 1825"/>
              <p:cNvSpPr>
                <a:spLocks/>
              </p:cNvSpPr>
              <p:nvPr/>
            </p:nvSpPr>
            <p:spPr bwMode="auto">
              <a:xfrm>
                <a:off x="2041" y="309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77" name="Freeform 1826"/>
              <p:cNvSpPr>
                <a:spLocks/>
              </p:cNvSpPr>
              <p:nvPr/>
            </p:nvSpPr>
            <p:spPr bwMode="auto">
              <a:xfrm>
                <a:off x="2083" y="3092"/>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78" name="Freeform 1827"/>
              <p:cNvSpPr>
                <a:spLocks/>
              </p:cNvSpPr>
              <p:nvPr/>
            </p:nvSpPr>
            <p:spPr bwMode="auto">
              <a:xfrm>
                <a:off x="2083" y="309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79" name="Freeform 1828"/>
              <p:cNvSpPr>
                <a:spLocks/>
              </p:cNvSpPr>
              <p:nvPr/>
            </p:nvSpPr>
            <p:spPr bwMode="auto">
              <a:xfrm>
                <a:off x="2083" y="309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80" name="Freeform 1829"/>
              <p:cNvSpPr>
                <a:spLocks/>
              </p:cNvSpPr>
              <p:nvPr/>
            </p:nvSpPr>
            <p:spPr bwMode="auto">
              <a:xfrm>
                <a:off x="2083" y="3092"/>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0"/>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81" name="Freeform 1830"/>
              <p:cNvSpPr>
                <a:spLocks/>
              </p:cNvSpPr>
              <p:nvPr/>
            </p:nvSpPr>
            <p:spPr bwMode="auto">
              <a:xfrm>
                <a:off x="2090" y="3088"/>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1"/>
                      <a:pt x="0" y="1"/>
                    </a:cubicBezTo>
                    <a:cubicBezTo>
                      <a:pt x="0"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282" name="Freeform 1831"/>
              <p:cNvSpPr>
                <a:spLocks/>
              </p:cNvSpPr>
              <p:nvPr/>
            </p:nvSpPr>
            <p:spPr bwMode="auto">
              <a:xfrm>
                <a:off x="2049" y="3097"/>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1"/>
                      <a:pt x="1" y="1"/>
                      <a:pt x="1" y="1"/>
                    </a:cubicBezTo>
                    <a:cubicBezTo>
                      <a:pt x="1" y="1"/>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grpSp>
        <p:sp>
          <p:nvSpPr>
            <p:cNvPr id="62" name="Freeform 1833"/>
            <p:cNvSpPr>
              <a:spLocks/>
            </p:cNvSpPr>
            <p:nvPr/>
          </p:nvSpPr>
          <p:spPr bwMode="auto">
            <a:xfrm>
              <a:off x="2050" y="3098"/>
              <a:ext cx="5" cy="2"/>
            </a:xfrm>
            <a:custGeom>
              <a:avLst/>
              <a:gdLst>
                <a:gd name="T0" fmla="*/ 0 w 5"/>
                <a:gd name="T1" fmla="*/ 0 h 2"/>
                <a:gd name="T2" fmla="*/ 1 w 5"/>
                <a:gd name="T3" fmla="*/ 2 h 2"/>
                <a:gd name="T4" fmla="*/ 5 w 5"/>
                <a:gd name="T5" fmla="*/ 1 h 2"/>
                <a:gd name="T6" fmla="*/ 1 w 5"/>
                <a:gd name="T7" fmla="*/ 2 h 2"/>
                <a:gd name="T8" fmla="*/ 0 w 5"/>
                <a:gd name="T9" fmla="*/ 0 h 2"/>
              </a:gdLst>
              <a:ahLst/>
              <a:cxnLst>
                <a:cxn ang="0">
                  <a:pos x="T0" y="T1"/>
                </a:cxn>
                <a:cxn ang="0">
                  <a:pos x="T2" y="T3"/>
                </a:cxn>
                <a:cxn ang="0">
                  <a:pos x="T4" y="T5"/>
                </a:cxn>
                <a:cxn ang="0">
                  <a:pos x="T6" y="T7"/>
                </a:cxn>
                <a:cxn ang="0">
                  <a:pos x="T8" y="T9"/>
                </a:cxn>
              </a:cxnLst>
              <a:rect l="0" t="0" r="r" b="b"/>
              <a:pathLst>
                <a:path w="5" h="2">
                  <a:moveTo>
                    <a:pt x="0" y="0"/>
                  </a:moveTo>
                  <a:cubicBezTo>
                    <a:pt x="1" y="1"/>
                    <a:pt x="1" y="1"/>
                    <a:pt x="1" y="2"/>
                  </a:cubicBezTo>
                  <a:cubicBezTo>
                    <a:pt x="2" y="2"/>
                    <a:pt x="4" y="2"/>
                    <a:pt x="5" y="1"/>
                  </a:cubicBezTo>
                  <a:cubicBezTo>
                    <a:pt x="4" y="2"/>
                    <a:pt x="2" y="2"/>
                    <a:pt x="1" y="2"/>
                  </a:cubicBezTo>
                  <a:cubicBezTo>
                    <a:pt x="1" y="1"/>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3" name="Freeform 1834"/>
            <p:cNvSpPr>
              <a:spLocks/>
            </p:cNvSpPr>
            <p:nvPr/>
          </p:nvSpPr>
          <p:spPr bwMode="auto">
            <a:xfrm>
              <a:off x="2090" y="308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4" name="Freeform 1835"/>
            <p:cNvSpPr>
              <a:spLocks/>
            </p:cNvSpPr>
            <p:nvPr/>
          </p:nvSpPr>
          <p:spPr bwMode="auto">
            <a:xfrm>
              <a:off x="2046" y="3096"/>
              <a:ext cx="2" cy="1"/>
            </a:xfrm>
            <a:custGeom>
              <a:avLst/>
              <a:gdLst>
                <a:gd name="T0" fmla="*/ 0 w 2"/>
                <a:gd name="T1" fmla="*/ 0 h 1"/>
                <a:gd name="T2" fmla="*/ 2 w 2"/>
                <a:gd name="T3" fmla="*/ 1 h 1"/>
                <a:gd name="T4" fmla="*/ 0 w 2"/>
                <a:gd name="T5" fmla="*/ 0 h 1"/>
              </a:gdLst>
              <a:ahLst/>
              <a:cxnLst>
                <a:cxn ang="0">
                  <a:pos x="T0" y="T1"/>
                </a:cxn>
                <a:cxn ang="0">
                  <a:pos x="T2" y="T3"/>
                </a:cxn>
                <a:cxn ang="0">
                  <a:pos x="T4" y="T5"/>
                </a:cxn>
              </a:cxnLst>
              <a:rect l="0" t="0" r="r" b="b"/>
              <a:pathLst>
                <a:path w="2" h="1">
                  <a:moveTo>
                    <a:pt x="0" y="0"/>
                  </a:moveTo>
                  <a:cubicBezTo>
                    <a:pt x="0" y="0"/>
                    <a:pt x="1" y="0"/>
                    <a:pt x="2"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5" name="Freeform 1836"/>
            <p:cNvSpPr>
              <a:spLocks/>
            </p:cNvSpPr>
            <p:nvPr/>
          </p:nvSpPr>
          <p:spPr bwMode="auto">
            <a:xfrm>
              <a:off x="2086" y="3091"/>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6" name="Freeform 1837"/>
            <p:cNvSpPr>
              <a:spLocks/>
            </p:cNvSpPr>
            <p:nvPr/>
          </p:nvSpPr>
          <p:spPr bwMode="auto">
            <a:xfrm>
              <a:off x="2048" y="3097"/>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7" name="Freeform 1838"/>
            <p:cNvSpPr>
              <a:spLocks/>
            </p:cNvSpPr>
            <p:nvPr/>
          </p:nvSpPr>
          <p:spPr bwMode="auto">
            <a:xfrm>
              <a:off x="2083" y="309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8" name="Freeform 1839"/>
            <p:cNvSpPr>
              <a:spLocks/>
            </p:cNvSpPr>
            <p:nvPr/>
          </p:nvSpPr>
          <p:spPr bwMode="auto">
            <a:xfrm>
              <a:off x="2087" y="3090"/>
              <a:ext cx="1" cy="1"/>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1"/>
                    <a:pt x="0" y="1"/>
                    <a:pt x="0" y="1"/>
                  </a:cubicBezTo>
                  <a:cubicBezTo>
                    <a:pt x="0" y="1"/>
                    <a:pt x="0"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9" name="Freeform 1840"/>
            <p:cNvSpPr>
              <a:spLocks/>
            </p:cNvSpPr>
            <p:nvPr/>
          </p:nvSpPr>
          <p:spPr bwMode="auto">
            <a:xfrm>
              <a:off x="2088" y="3090"/>
              <a:ext cx="1"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0" name="Freeform 1841"/>
            <p:cNvSpPr>
              <a:spLocks/>
            </p:cNvSpPr>
            <p:nvPr/>
          </p:nvSpPr>
          <p:spPr bwMode="auto">
            <a:xfrm>
              <a:off x="2015" y="3089"/>
              <a:ext cx="31" cy="67"/>
            </a:xfrm>
            <a:custGeom>
              <a:avLst/>
              <a:gdLst>
                <a:gd name="T0" fmla="*/ 10 w 32"/>
                <a:gd name="T1" fmla="*/ 2 h 70"/>
                <a:gd name="T2" fmla="*/ 9 w 32"/>
                <a:gd name="T3" fmla="*/ 2 h 70"/>
                <a:gd name="T4" fmla="*/ 9 w 32"/>
                <a:gd name="T5" fmla="*/ 2 h 70"/>
                <a:gd name="T6" fmla="*/ 9 w 32"/>
                <a:gd name="T7" fmla="*/ 2 h 70"/>
                <a:gd name="T8" fmla="*/ 8 w 32"/>
                <a:gd name="T9" fmla="*/ 3 h 70"/>
                <a:gd name="T10" fmla="*/ 8 w 32"/>
                <a:gd name="T11" fmla="*/ 3 h 70"/>
                <a:gd name="T12" fmla="*/ 7 w 32"/>
                <a:gd name="T13" fmla="*/ 3 h 70"/>
                <a:gd name="T14" fmla="*/ 7 w 32"/>
                <a:gd name="T15" fmla="*/ 3 h 70"/>
                <a:gd name="T16" fmla="*/ 6 w 32"/>
                <a:gd name="T17" fmla="*/ 3 h 70"/>
                <a:gd name="T18" fmla="*/ 6 w 32"/>
                <a:gd name="T19" fmla="*/ 19 h 70"/>
                <a:gd name="T20" fmla="*/ 7 w 32"/>
                <a:gd name="T21" fmla="*/ 22 h 70"/>
                <a:gd name="T22" fmla="*/ 3 w 32"/>
                <a:gd name="T23" fmla="*/ 24 h 70"/>
                <a:gd name="T24" fmla="*/ 2 w 32"/>
                <a:gd name="T25" fmla="*/ 24 h 70"/>
                <a:gd name="T26" fmla="*/ 0 w 32"/>
                <a:gd name="T27" fmla="*/ 35 h 70"/>
                <a:gd name="T28" fmla="*/ 1 w 32"/>
                <a:gd name="T29" fmla="*/ 37 h 70"/>
                <a:gd name="T30" fmla="*/ 2 w 32"/>
                <a:gd name="T31" fmla="*/ 38 h 70"/>
                <a:gd name="T32" fmla="*/ 2 w 32"/>
                <a:gd name="T33" fmla="*/ 38 h 70"/>
                <a:gd name="T34" fmla="*/ 3 w 32"/>
                <a:gd name="T35" fmla="*/ 39 h 70"/>
                <a:gd name="T36" fmla="*/ 3 w 32"/>
                <a:gd name="T37" fmla="*/ 39 h 70"/>
                <a:gd name="T38" fmla="*/ 4 w 32"/>
                <a:gd name="T39" fmla="*/ 40 h 70"/>
                <a:gd name="T40" fmla="*/ 8 w 32"/>
                <a:gd name="T41" fmla="*/ 43 h 70"/>
                <a:gd name="T42" fmla="*/ 9 w 32"/>
                <a:gd name="T43" fmla="*/ 43 h 70"/>
                <a:gd name="T44" fmla="*/ 14 w 32"/>
                <a:gd name="T45" fmla="*/ 42 h 70"/>
                <a:gd name="T46" fmla="*/ 19 w 32"/>
                <a:gd name="T47" fmla="*/ 46 h 70"/>
                <a:gd name="T48" fmla="*/ 18 w 32"/>
                <a:gd name="T49" fmla="*/ 56 h 70"/>
                <a:gd name="T50" fmla="*/ 17 w 32"/>
                <a:gd name="T51" fmla="*/ 60 h 70"/>
                <a:gd name="T52" fmla="*/ 17 w 32"/>
                <a:gd name="T53" fmla="*/ 61 h 70"/>
                <a:gd name="T54" fmla="*/ 23 w 32"/>
                <a:gd name="T55" fmla="*/ 70 h 70"/>
                <a:gd name="T56" fmla="*/ 25 w 32"/>
                <a:gd name="T57" fmla="*/ 63 h 70"/>
                <a:gd name="T58" fmla="*/ 29 w 32"/>
                <a:gd name="T59" fmla="*/ 61 h 70"/>
                <a:gd name="T60" fmla="*/ 30 w 32"/>
                <a:gd name="T61" fmla="*/ 57 h 70"/>
                <a:gd name="T62" fmla="*/ 31 w 32"/>
                <a:gd name="T63" fmla="*/ 50 h 70"/>
                <a:gd name="T64" fmla="*/ 31 w 32"/>
                <a:gd name="T65" fmla="*/ 47 h 70"/>
                <a:gd name="T66" fmla="*/ 30 w 32"/>
                <a:gd name="T67" fmla="*/ 46 h 70"/>
                <a:gd name="T68" fmla="*/ 29 w 32"/>
                <a:gd name="T69" fmla="*/ 45 h 70"/>
                <a:gd name="T70" fmla="*/ 28 w 32"/>
                <a:gd name="T71" fmla="*/ 44 h 70"/>
                <a:gd name="T72" fmla="*/ 28 w 32"/>
                <a:gd name="T73" fmla="*/ 44 h 70"/>
                <a:gd name="T74" fmla="*/ 26 w 32"/>
                <a:gd name="T75" fmla="*/ 43 h 70"/>
                <a:gd name="T76" fmla="*/ 23 w 32"/>
                <a:gd name="T77" fmla="*/ 44 h 70"/>
                <a:gd name="T78" fmla="*/ 23 w 32"/>
                <a:gd name="T79" fmla="*/ 44 h 70"/>
                <a:gd name="T80" fmla="*/ 11 w 32"/>
                <a:gd name="T81" fmla="*/ 24 h 70"/>
                <a:gd name="T82" fmla="*/ 12 w 32"/>
                <a:gd name="T83" fmla="*/ 14 h 70"/>
                <a:gd name="T84" fmla="*/ 12 w 32"/>
                <a:gd name="T85" fmla="*/ 4 h 70"/>
                <a:gd name="T86" fmla="*/ 10 w 32"/>
                <a:gd name="T87" fmla="*/ 0 h 70"/>
                <a:gd name="T88" fmla="*/ 10 w 32"/>
                <a:gd name="T89" fmla="*/ 0 h 70"/>
                <a:gd name="T90" fmla="*/ 10 w 32"/>
                <a:gd name="T91" fmla="*/ 1 h 70"/>
                <a:gd name="T92" fmla="*/ 10 w 32"/>
                <a:gd name="T93" fmla="*/ 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 h="70">
                  <a:moveTo>
                    <a:pt x="10" y="2"/>
                  </a:moveTo>
                  <a:cubicBezTo>
                    <a:pt x="9" y="2"/>
                    <a:pt x="9" y="2"/>
                    <a:pt x="9" y="2"/>
                  </a:cubicBezTo>
                  <a:cubicBezTo>
                    <a:pt x="9" y="2"/>
                    <a:pt x="9" y="2"/>
                    <a:pt x="9" y="2"/>
                  </a:cubicBezTo>
                  <a:cubicBezTo>
                    <a:pt x="9" y="2"/>
                    <a:pt x="9" y="2"/>
                    <a:pt x="9" y="2"/>
                  </a:cubicBezTo>
                  <a:cubicBezTo>
                    <a:pt x="9" y="3"/>
                    <a:pt x="8" y="3"/>
                    <a:pt x="8" y="3"/>
                  </a:cubicBezTo>
                  <a:cubicBezTo>
                    <a:pt x="8" y="3"/>
                    <a:pt x="8" y="3"/>
                    <a:pt x="8" y="3"/>
                  </a:cubicBezTo>
                  <a:cubicBezTo>
                    <a:pt x="8" y="3"/>
                    <a:pt x="8" y="3"/>
                    <a:pt x="7" y="3"/>
                  </a:cubicBezTo>
                  <a:cubicBezTo>
                    <a:pt x="7" y="3"/>
                    <a:pt x="7" y="3"/>
                    <a:pt x="7" y="3"/>
                  </a:cubicBezTo>
                  <a:cubicBezTo>
                    <a:pt x="6" y="3"/>
                    <a:pt x="6" y="3"/>
                    <a:pt x="6" y="3"/>
                  </a:cubicBezTo>
                  <a:cubicBezTo>
                    <a:pt x="5" y="6"/>
                    <a:pt x="5" y="18"/>
                    <a:pt x="6" y="19"/>
                  </a:cubicBezTo>
                  <a:cubicBezTo>
                    <a:pt x="7" y="21"/>
                    <a:pt x="7" y="22"/>
                    <a:pt x="7" y="22"/>
                  </a:cubicBezTo>
                  <a:cubicBezTo>
                    <a:pt x="6" y="24"/>
                    <a:pt x="5" y="24"/>
                    <a:pt x="3" y="24"/>
                  </a:cubicBezTo>
                  <a:cubicBezTo>
                    <a:pt x="3" y="24"/>
                    <a:pt x="2" y="24"/>
                    <a:pt x="2" y="24"/>
                  </a:cubicBezTo>
                  <a:cubicBezTo>
                    <a:pt x="2" y="27"/>
                    <a:pt x="2" y="33"/>
                    <a:pt x="0" y="35"/>
                  </a:cubicBezTo>
                  <a:cubicBezTo>
                    <a:pt x="0" y="36"/>
                    <a:pt x="1" y="36"/>
                    <a:pt x="1" y="37"/>
                  </a:cubicBezTo>
                  <a:cubicBezTo>
                    <a:pt x="1" y="37"/>
                    <a:pt x="1" y="38"/>
                    <a:pt x="2" y="38"/>
                  </a:cubicBezTo>
                  <a:cubicBezTo>
                    <a:pt x="2" y="38"/>
                    <a:pt x="2" y="38"/>
                    <a:pt x="2" y="38"/>
                  </a:cubicBezTo>
                  <a:cubicBezTo>
                    <a:pt x="2" y="38"/>
                    <a:pt x="2" y="38"/>
                    <a:pt x="3" y="39"/>
                  </a:cubicBezTo>
                  <a:cubicBezTo>
                    <a:pt x="3" y="39"/>
                    <a:pt x="3" y="39"/>
                    <a:pt x="3" y="39"/>
                  </a:cubicBezTo>
                  <a:cubicBezTo>
                    <a:pt x="3" y="39"/>
                    <a:pt x="4" y="40"/>
                    <a:pt x="4" y="40"/>
                  </a:cubicBezTo>
                  <a:cubicBezTo>
                    <a:pt x="5" y="41"/>
                    <a:pt x="7" y="43"/>
                    <a:pt x="8" y="43"/>
                  </a:cubicBezTo>
                  <a:cubicBezTo>
                    <a:pt x="8" y="43"/>
                    <a:pt x="9" y="43"/>
                    <a:pt x="9" y="43"/>
                  </a:cubicBezTo>
                  <a:cubicBezTo>
                    <a:pt x="10" y="42"/>
                    <a:pt x="12" y="42"/>
                    <a:pt x="14" y="42"/>
                  </a:cubicBezTo>
                  <a:cubicBezTo>
                    <a:pt x="17" y="42"/>
                    <a:pt x="18" y="43"/>
                    <a:pt x="19" y="46"/>
                  </a:cubicBezTo>
                  <a:cubicBezTo>
                    <a:pt x="20" y="49"/>
                    <a:pt x="19" y="53"/>
                    <a:pt x="18" y="56"/>
                  </a:cubicBezTo>
                  <a:cubicBezTo>
                    <a:pt x="17" y="58"/>
                    <a:pt x="17" y="60"/>
                    <a:pt x="17" y="60"/>
                  </a:cubicBezTo>
                  <a:cubicBezTo>
                    <a:pt x="17" y="61"/>
                    <a:pt x="17" y="61"/>
                    <a:pt x="17" y="61"/>
                  </a:cubicBezTo>
                  <a:cubicBezTo>
                    <a:pt x="18" y="63"/>
                    <a:pt x="20" y="67"/>
                    <a:pt x="23" y="70"/>
                  </a:cubicBezTo>
                  <a:cubicBezTo>
                    <a:pt x="22" y="67"/>
                    <a:pt x="23" y="65"/>
                    <a:pt x="25" y="63"/>
                  </a:cubicBezTo>
                  <a:cubicBezTo>
                    <a:pt x="26" y="61"/>
                    <a:pt x="28" y="61"/>
                    <a:pt x="29" y="61"/>
                  </a:cubicBezTo>
                  <a:cubicBezTo>
                    <a:pt x="30" y="61"/>
                    <a:pt x="31" y="61"/>
                    <a:pt x="30" y="57"/>
                  </a:cubicBezTo>
                  <a:cubicBezTo>
                    <a:pt x="30" y="53"/>
                    <a:pt x="31" y="51"/>
                    <a:pt x="31" y="50"/>
                  </a:cubicBezTo>
                  <a:cubicBezTo>
                    <a:pt x="32" y="48"/>
                    <a:pt x="32" y="48"/>
                    <a:pt x="31" y="47"/>
                  </a:cubicBezTo>
                  <a:cubicBezTo>
                    <a:pt x="30" y="47"/>
                    <a:pt x="30" y="46"/>
                    <a:pt x="30" y="46"/>
                  </a:cubicBezTo>
                  <a:cubicBezTo>
                    <a:pt x="29" y="46"/>
                    <a:pt x="29" y="46"/>
                    <a:pt x="29" y="45"/>
                  </a:cubicBezTo>
                  <a:cubicBezTo>
                    <a:pt x="29" y="45"/>
                    <a:pt x="29" y="45"/>
                    <a:pt x="28" y="44"/>
                  </a:cubicBezTo>
                  <a:cubicBezTo>
                    <a:pt x="28" y="44"/>
                    <a:pt x="28" y="44"/>
                    <a:pt x="28" y="44"/>
                  </a:cubicBezTo>
                  <a:cubicBezTo>
                    <a:pt x="27" y="44"/>
                    <a:pt x="27" y="43"/>
                    <a:pt x="26" y="43"/>
                  </a:cubicBezTo>
                  <a:cubicBezTo>
                    <a:pt x="25" y="43"/>
                    <a:pt x="25" y="44"/>
                    <a:pt x="23" y="44"/>
                  </a:cubicBezTo>
                  <a:cubicBezTo>
                    <a:pt x="23" y="44"/>
                    <a:pt x="23" y="44"/>
                    <a:pt x="23" y="44"/>
                  </a:cubicBezTo>
                  <a:cubicBezTo>
                    <a:pt x="18" y="44"/>
                    <a:pt x="12" y="31"/>
                    <a:pt x="11" y="24"/>
                  </a:cubicBezTo>
                  <a:cubicBezTo>
                    <a:pt x="10" y="20"/>
                    <a:pt x="11" y="17"/>
                    <a:pt x="12" y="14"/>
                  </a:cubicBezTo>
                  <a:cubicBezTo>
                    <a:pt x="13" y="11"/>
                    <a:pt x="14" y="8"/>
                    <a:pt x="12" y="4"/>
                  </a:cubicBezTo>
                  <a:cubicBezTo>
                    <a:pt x="11" y="3"/>
                    <a:pt x="11" y="1"/>
                    <a:pt x="10" y="0"/>
                  </a:cubicBezTo>
                  <a:cubicBezTo>
                    <a:pt x="10" y="0"/>
                    <a:pt x="10" y="0"/>
                    <a:pt x="10" y="0"/>
                  </a:cubicBezTo>
                  <a:cubicBezTo>
                    <a:pt x="10" y="1"/>
                    <a:pt x="10" y="1"/>
                    <a:pt x="10" y="1"/>
                  </a:cubicBezTo>
                  <a:cubicBezTo>
                    <a:pt x="10" y="2"/>
                    <a:pt x="10" y="2"/>
                    <a:pt x="1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1" name="Freeform 1842"/>
            <p:cNvSpPr>
              <a:spLocks/>
            </p:cNvSpPr>
            <p:nvPr/>
          </p:nvSpPr>
          <p:spPr bwMode="auto">
            <a:xfrm>
              <a:off x="2022" y="3080"/>
              <a:ext cx="2" cy="4"/>
            </a:xfrm>
            <a:custGeom>
              <a:avLst/>
              <a:gdLst>
                <a:gd name="T0" fmla="*/ 0 w 2"/>
                <a:gd name="T1" fmla="*/ 0 h 4"/>
                <a:gd name="T2" fmla="*/ 2 w 2"/>
                <a:gd name="T3" fmla="*/ 4 h 4"/>
                <a:gd name="T4" fmla="*/ 2 w 2"/>
                <a:gd name="T5" fmla="*/ 4 h 4"/>
                <a:gd name="T6" fmla="*/ 1 w 2"/>
                <a:gd name="T7" fmla="*/ 0 h 4"/>
                <a:gd name="T8" fmla="*/ 1 w 2"/>
                <a:gd name="T9" fmla="*/ 0 h 4"/>
                <a:gd name="T10" fmla="*/ 0 w 2"/>
                <a:gd name="T11" fmla="*/ 0 h 4"/>
                <a:gd name="T12" fmla="*/ 0 w 2"/>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 h="4">
                  <a:moveTo>
                    <a:pt x="0" y="0"/>
                  </a:moveTo>
                  <a:cubicBezTo>
                    <a:pt x="1" y="1"/>
                    <a:pt x="1" y="2"/>
                    <a:pt x="2" y="4"/>
                  </a:cubicBezTo>
                  <a:cubicBezTo>
                    <a:pt x="2" y="4"/>
                    <a:pt x="2" y="4"/>
                    <a:pt x="2" y="4"/>
                  </a:cubicBezTo>
                  <a:cubicBezTo>
                    <a:pt x="1" y="2"/>
                    <a:pt x="1" y="1"/>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2" name="Freeform 1843"/>
            <p:cNvSpPr>
              <a:spLocks/>
            </p:cNvSpPr>
            <p:nvPr/>
          </p:nvSpPr>
          <p:spPr bwMode="auto">
            <a:xfrm>
              <a:off x="2023" y="3091"/>
              <a:ext cx="1" cy="0"/>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1"/>
                    <a:pt x="1" y="0"/>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3" name="Freeform 1844"/>
            <p:cNvSpPr>
              <a:spLocks/>
            </p:cNvSpPr>
            <p:nvPr/>
          </p:nvSpPr>
          <p:spPr bwMode="auto">
            <a:xfrm>
              <a:off x="2024" y="3091"/>
              <a:ext cx="0"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4" name="Freeform 1845"/>
            <p:cNvSpPr>
              <a:spLocks/>
            </p:cNvSpPr>
            <p:nvPr/>
          </p:nvSpPr>
          <p:spPr bwMode="auto">
            <a:xfrm>
              <a:off x="2024" y="3089"/>
              <a:ext cx="0" cy="1"/>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5" name="Freeform 1846"/>
            <p:cNvSpPr>
              <a:spLocks/>
            </p:cNvSpPr>
            <p:nvPr/>
          </p:nvSpPr>
          <p:spPr bwMode="auto">
            <a:xfrm>
              <a:off x="2022" y="3080"/>
              <a:ext cx="2" cy="4"/>
            </a:xfrm>
            <a:custGeom>
              <a:avLst/>
              <a:gdLst>
                <a:gd name="T0" fmla="*/ 2 w 2"/>
                <a:gd name="T1" fmla="*/ 4 h 4"/>
                <a:gd name="T2" fmla="*/ 0 w 2"/>
                <a:gd name="T3" fmla="*/ 0 h 4"/>
                <a:gd name="T4" fmla="*/ 2 w 2"/>
                <a:gd name="T5" fmla="*/ 4 h 4"/>
              </a:gdLst>
              <a:ahLst/>
              <a:cxnLst>
                <a:cxn ang="0">
                  <a:pos x="T0" y="T1"/>
                </a:cxn>
                <a:cxn ang="0">
                  <a:pos x="T2" y="T3"/>
                </a:cxn>
                <a:cxn ang="0">
                  <a:pos x="T4" y="T5"/>
                </a:cxn>
              </a:cxnLst>
              <a:rect l="0" t="0" r="r" b="b"/>
              <a:pathLst>
                <a:path w="2" h="4">
                  <a:moveTo>
                    <a:pt x="2" y="4"/>
                  </a:moveTo>
                  <a:cubicBezTo>
                    <a:pt x="1" y="2"/>
                    <a:pt x="1" y="1"/>
                    <a:pt x="0" y="0"/>
                  </a:cubicBezTo>
                  <a:cubicBezTo>
                    <a:pt x="1" y="1"/>
                    <a:pt x="1" y="2"/>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6" name="Freeform 1847"/>
            <p:cNvSpPr>
              <a:spLocks/>
            </p:cNvSpPr>
            <p:nvPr/>
          </p:nvSpPr>
          <p:spPr bwMode="auto">
            <a:xfrm>
              <a:off x="2022" y="3091"/>
              <a:ext cx="1"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1" y="0"/>
                    <a:pt x="0" y="0"/>
                    <a:pt x="0"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7" name="Freeform 1848"/>
            <p:cNvSpPr>
              <a:spLocks/>
            </p:cNvSpPr>
            <p:nvPr/>
          </p:nvSpPr>
          <p:spPr bwMode="auto">
            <a:xfrm>
              <a:off x="2044" y="3133"/>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1"/>
                    <a:pt x="1"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8" name="Freeform 1849"/>
            <p:cNvSpPr>
              <a:spLocks/>
            </p:cNvSpPr>
            <p:nvPr/>
          </p:nvSpPr>
          <p:spPr bwMode="auto">
            <a:xfrm>
              <a:off x="2017" y="3125"/>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9" name="Freeform 1850"/>
            <p:cNvSpPr>
              <a:spLocks/>
            </p:cNvSpPr>
            <p:nvPr/>
          </p:nvSpPr>
          <p:spPr bwMode="auto">
            <a:xfrm>
              <a:off x="2042" y="3131"/>
              <a:ext cx="1" cy="1"/>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1"/>
                    <a:pt x="1" y="1"/>
                    <a:pt x="1" y="1"/>
                  </a:cubicBezTo>
                  <a:cubicBezTo>
                    <a:pt x="1" y="1"/>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0" name="Freeform 1851"/>
            <p:cNvSpPr>
              <a:spLocks/>
            </p:cNvSpPr>
            <p:nvPr/>
          </p:nvSpPr>
          <p:spPr bwMode="auto">
            <a:xfrm>
              <a:off x="2018" y="3126"/>
              <a:ext cx="1" cy="1"/>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0" y="0"/>
                    <a:pt x="0" y="0"/>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1" name="Freeform 1852"/>
            <p:cNvSpPr>
              <a:spLocks/>
            </p:cNvSpPr>
            <p:nvPr/>
          </p:nvSpPr>
          <p:spPr bwMode="auto">
            <a:xfrm>
              <a:off x="2040" y="3130"/>
              <a:ext cx="2" cy="1"/>
            </a:xfrm>
            <a:custGeom>
              <a:avLst/>
              <a:gdLst>
                <a:gd name="T0" fmla="*/ 0 w 2"/>
                <a:gd name="T1" fmla="*/ 0 h 1"/>
                <a:gd name="T2" fmla="*/ 0 w 2"/>
                <a:gd name="T3" fmla="*/ 0 h 1"/>
                <a:gd name="T4" fmla="*/ 2 w 2"/>
                <a:gd name="T5" fmla="*/ 1 h 1"/>
                <a:gd name="T6" fmla="*/ 0 w 2"/>
                <a:gd name="T7" fmla="*/ 0 h 1"/>
              </a:gdLst>
              <a:ahLst/>
              <a:cxnLst>
                <a:cxn ang="0">
                  <a:pos x="T0" y="T1"/>
                </a:cxn>
                <a:cxn ang="0">
                  <a:pos x="T2" y="T3"/>
                </a:cxn>
                <a:cxn ang="0">
                  <a:pos x="T4" y="T5"/>
                </a:cxn>
                <a:cxn ang="0">
                  <a:pos x="T6" y="T7"/>
                </a:cxn>
              </a:cxnLst>
              <a:rect l="0" t="0" r="r" b="b"/>
              <a:pathLst>
                <a:path w="2" h="1">
                  <a:moveTo>
                    <a:pt x="0" y="0"/>
                  </a:moveTo>
                  <a:cubicBezTo>
                    <a:pt x="0" y="0"/>
                    <a:pt x="0" y="0"/>
                    <a:pt x="0" y="0"/>
                  </a:cubicBezTo>
                  <a:cubicBezTo>
                    <a:pt x="1" y="0"/>
                    <a:pt x="1" y="1"/>
                    <a:pt x="2" y="1"/>
                  </a:cubicBezTo>
                  <a:cubicBezTo>
                    <a:pt x="1" y="1"/>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2" name="Freeform 1853"/>
            <p:cNvSpPr>
              <a:spLocks/>
            </p:cNvSpPr>
            <p:nvPr/>
          </p:nvSpPr>
          <p:spPr bwMode="auto">
            <a:xfrm>
              <a:off x="2023" y="308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grpSp>
      <p:grpSp>
        <p:nvGrpSpPr>
          <p:cNvPr id="683" name="Group 682"/>
          <p:cNvGrpSpPr/>
          <p:nvPr/>
        </p:nvGrpSpPr>
        <p:grpSpPr>
          <a:xfrm>
            <a:off x="3469743" y="3014299"/>
            <a:ext cx="3774305" cy="3362438"/>
            <a:chOff x="949845" y="1882014"/>
            <a:chExt cx="2319277" cy="2066461"/>
          </a:xfrm>
          <a:solidFill>
            <a:schemeClr val="bg1">
              <a:lumMod val="85000"/>
            </a:schemeClr>
          </a:solidFill>
        </p:grpSpPr>
        <p:sp>
          <p:nvSpPr>
            <p:cNvPr id="684" name="Freeform 2109"/>
            <p:cNvSpPr>
              <a:spLocks/>
            </p:cNvSpPr>
            <p:nvPr/>
          </p:nvSpPr>
          <p:spPr bwMode="auto">
            <a:xfrm>
              <a:off x="2518331" y="3809992"/>
              <a:ext cx="35310" cy="17985"/>
            </a:xfrm>
            <a:custGeom>
              <a:avLst/>
              <a:gdLst>
                <a:gd name="T0" fmla="*/ 4 w 20"/>
                <a:gd name="T1" fmla="*/ 1 h 11"/>
                <a:gd name="T2" fmla="*/ 4 w 20"/>
                <a:gd name="T3" fmla="*/ 1 h 11"/>
                <a:gd name="T4" fmla="*/ 2 w 20"/>
                <a:gd name="T5" fmla="*/ 2 h 11"/>
                <a:gd name="T6" fmla="*/ 2 w 20"/>
                <a:gd name="T7" fmla="*/ 2 h 11"/>
                <a:gd name="T8" fmla="*/ 1 w 20"/>
                <a:gd name="T9" fmla="*/ 3 h 11"/>
                <a:gd name="T10" fmla="*/ 1 w 20"/>
                <a:gd name="T11" fmla="*/ 3 h 11"/>
                <a:gd name="T12" fmla="*/ 0 w 20"/>
                <a:gd name="T13" fmla="*/ 5 h 11"/>
                <a:gd name="T14" fmla="*/ 0 w 20"/>
                <a:gd name="T15" fmla="*/ 5 h 11"/>
                <a:gd name="T16" fmla="*/ 18 w 20"/>
                <a:gd name="T17" fmla="*/ 11 h 11"/>
                <a:gd name="T18" fmla="*/ 20 w 20"/>
                <a:gd name="T19" fmla="*/ 10 h 11"/>
                <a:gd name="T20" fmla="*/ 20 w 20"/>
                <a:gd name="T21" fmla="*/ 10 h 11"/>
                <a:gd name="T22" fmla="*/ 20 w 20"/>
                <a:gd name="T23" fmla="*/ 9 h 11"/>
                <a:gd name="T24" fmla="*/ 20 w 20"/>
                <a:gd name="T25" fmla="*/ 8 h 11"/>
                <a:gd name="T26" fmla="*/ 20 w 20"/>
                <a:gd name="T27" fmla="*/ 8 h 11"/>
                <a:gd name="T28" fmla="*/ 20 w 20"/>
                <a:gd name="T29" fmla="*/ 7 h 11"/>
                <a:gd name="T30" fmla="*/ 20 w 20"/>
                <a:gd name="T31" fmla="*/ 7 h 11"/>
                <a:gd name="T32" fmla="*/ 20 w 20"/>
                <a:gd name="T33" fmla="*/ 6 h 11"/>
                <a:gd name="T34" fmla="*/ 20 w 20"/>
                <a:gd name="T35" fmla="*/ 6 h 11"/>
                <a:gd name="T36" fmla="*/ 20 w 20"/>
                <a:gd name="T37" fmla="*/ 6 h 11"/>
                <a:gd name="T38" fmla="*/ 20 w 20"/>
                <a:gd name="T39" fmla="*/ 5 h 11"/>
                <a:gd name="T40" fmla="*/ 20 w 20"/>
                <a:gd name="T41" fmla="*/ 5 h 11"/>
                <a:gd name="T42" fmla="*/ 20 w 20"/>
                <a:gd name="T43" fmla="*/ 5 h 11"/>
                <a:gd name="T44" fmla="*/ 20 w 20"/>
                <a:gd name="T45" fmla="*/ 5 h 11"/>
                <a:gd name="T46" fmla="*/ 20 w 20"/>
                <a:gd name="T47" fmla="*/ 5 h 11"/>
                <a:gd name="T48" fmla="*/ 20 w 20"/>
                <a:gd name="T49" fmla="*/ 5 h 11"/>
                <a:gd name="T50" fmla="*/ 18 w 20"/>
                <a:gd name="T51" fmla="*/ 5 h 11"/>
                <a:gd name="T52" fmla="*/ 17 w 20"/>
                <a:gd name="T53" fmla="*/ 5 h 11"/>
                <a:gd name="T54" fmla="*/ 8 w 20"/>
                <a:gd name="T55" fmla="*/ 2 h 11"/>
                <a:gd name="T56" fmla="*/ 7 w 20"/>
                <a:gd name="T57" fmla="*/ 1 h 11"/>
                <a:gd name="T58" fmla="*/ 6 w 20"/>
                <a:gd name="T59" fmla="*/ 1 h 11"/>
                <a:gd name="T60" fmla="*/ 5 w 20"/>
                <a:gd name="T61" fmla="*/ 0 h 11"/>
                <a:gd name="T62" fmla="*/ 4 w 20"/>
                <a:gd name="T63" fmla="*/ 1 h 11"/>
                <a:gd name="T64" fmla="*/ 4 w 20"/>
                <a:gd name="T65"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 h="11">
                  <a:moveTo>
                    <a:pt x="4" y="1"/>
                  </a:moveTo>
                  <a:cubicBezTo>
                    <a:pt x="4" y="1"/>
                    <a:pt x="4" y="1"/>
                    <a:pt x="4" y="1"/>
                  </a:cubicBezTo>
                  <a:cubicBezTo>
                    <a:pt x="4" y="1"/>
                    <a:pt x="3" y="2"/>
                    <a:pt x="2" y="2"/>
                  </a:cubicBezTo>
                  <a:cubicBezTo>
                    <a:pt x="2" y="2"/>
                    <a:pt x="2" y="2"/>
                    <a:pt x="2" y="2"/>
                  </a:cubicBezTo>
                  <a:cubicBezTo>
                    <a:pt x="2" y="3"/>
                    <a:pt x="2" y="3"/>
                    <a:pt x="1" y="3"/>
                  </a:cubicBezTo>
                  <a:cubicBezTo>
                    <a:pt x="1" y="3"/>
                    <a:pt x="1" y="3"/>
                    <a:pt x="1" y="3"/>
                  </a:cubicBezTo>
                  <a:cubicBezTo>
                    <a:pt x="1" y="4"/>
                    <a:pt x="0" y="4"/>
                    <a:pt x="0" y="5"/>
                  </a:cubicBezTo>
                  <a:cubicBezTo>
                    <a:pt x="0" y="5"/>
                    <a:pt x="0" y="5"/>
                    <a:pt x="0" y="5"/>
                  </a:cubicBezTo>
                  <a:cubicBezTo>
                    <a:pt x="5" y="8"/>
                    <a:pt x="15" y="11"/>
                    <a:pt x="18" y="11"/>
                  </a:cubicBezTo>
                  <a:cubicBezTo>
                    <a:pt x="19" y="11"/>
                    <a:pt x="19" y="10"/>
                    <a:pt x="20" y="10"/>
                  </a:cubicBezTo>
                  <a:cubicBezTo>
                    <a:pt x="20" y="10"/>
                    <a:pt x="20" y="10"/>
                    <a:pt x="20" y="10"/>
                  </a:cubicBezTo>
                  <a:cubicBezTo>
                    <a:pt x="20" y="9"/>
                    <a:pt x="20" y="9"/>
                    <a:pt x="20" y="9"/>
                  </a:cubicBezTo>
                  <a:cubicBezTo>
                    <a:pt x="20" y="9"/>
                    <a:pt x="20" y="8"/>
                    <a:pt x="20" y="8"/>
                  </a:cubicBezTo>
                  <a:cubicBezTo>
                    <a:pt x="20" y="8"/>
                    <a:pt x="20" y="8"/>
                    <a:pt x="20" y="8"/>
                  </a:cubicBezTo>
                  <a:cubicBezTo>
                    <a:pt x="20" y="8"/>
                    <a:pt x="20" y="7"/>
                    <a:pt x="20" y="7"/>
                  </a:cubicBezTo>
                  <a:cubicBezTo>
                    <a:pt x="20" y="7"/>
                    <a:pt x="20" y="7"/>
                    <a:pt x="20" y="7"/>
                  </a:cubicBezTo>
                  <a:cubicBezTo>
                    <a:pt x="20" y="7"/>
                    <a:pt x="20" y="6"/>
                    <a:pt x="20" y="6"/>
                  </a:cubicBezTo>
                  <a:cubicBezTo>
                    <a:pt x="20" y="6"/>
                    <a:pt x="20" y="6"/>
                    <a:pt x="20" y="6"/>
                  </a:cubicBezTo>
                  <a:cubicBezTo>
                    <a:pt x="20" y="6"/>
                    <a:pt x="20" y="6"/>
                    <a:pt x="20" y="6"/>
                  </a:cubicBezTo>
                  <a:cubicBezTo>
                    <a:pt x="20" y="6"/>
                    <a:pt x="20" y="6"/>
                    <a:pt x="20" y="5"/>
                  </a:cubicBezTo>
                  <a:cubicBezTo>
                    <a:pt x="20" y="5"/>
                    <a:pt x="20" y="5"/>
                    <a:pt x="20" y="5"/>
                  </a:cubicBezTo>
                  <a:cubicBezTo>
                    <a:pt x="20" y="5"/>
                    <a:pt x="20" y="5"/>
                    <a:pt x="20" y="5"/>
                  </a:cubicBezTo>
                  <a:cubicBezTo>
                    <a:pt x="20" y="5"/>
                    <a:pt x="20" y="5"/>
                    <a:pt x="20" y="5"/>
                  </a:cubicBezTo>
                  <a:cubicBezTo>
                    <a:pt x="20" y="5"/>
                    <a:pt x="20" y="5"/>
                    <a:pt x="20" y="5"/>
                  </a:cubicBezTo>
                  <a:cubicBezTo>
                    <a:pt x="20" y="5"/>
                    <a:pt x="20" y="5"/>
                    <a:pt x="20" y="5"/>
                  </a:cubicBezTo>
                  <a:cubicBezTo>
                    <a:pt x="20" y="5"/>
                    <a:pt x="19" y="5"/>
                    <a:pt x="18" y="5"/>
                  </a:cubicBezTo>
                  <a:cubicBezTo>
                    <a:pt x="17" y="5"/>
                    <a:pt x="17" y="5"/>
                    <a:pt x="17" y="5"/>
                  </a:cubicBezTo>
                  <a:cubicBezTo>
                    <a:pt x="15" y="5"/>
                    <a:pt x="12" y="5"/>
                    <a:pt x="8" y="2"/>
                  </a:cubicBezTo>
                  <a:cubicBezTo>
                    <a:pt x="8" y="2"/>
                    <a:pt x="7" y="2"/>
                    <a:pt x="7" y="1"/>
                  </a:cubicBezTo>
                  <a:cubicBezTo>
                    <a:pt x="6" y="1"/>
                    <a:pt x="6" y="1"/>
                    <a:pt x="6" y="1"/>
                  </a:cubicBezTo>
                  <a:cubicBezTo>
                    <a:pt x="6" y="1"/>
                    <a:pt x="5" y="1"/>
                    <a:pt x="5" y="0"/>
                  </a:cubicBezTo>
                  <a:cubicBezTo>
                    <a:pt x="5" y="1"/>
                    <a:pt x="5" y="1"/>
                    <a:pt x="4" y="1"/>
                  </a:cubicBezTo>
                  <a:cubicBezTo>
                    <a:pt x="4" y="1"/>
                    <a:pt x="4"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85" name="Freeform 2110"/>
            <p:cNvSpPr>
              <a:spLocks/>
            </p:cNvSpPr>
            <p:nvPr/>
          </p:nvSpPr>
          <p:spPr bwMode="auto">
            <a:xfrm>
              <a:off x="2533198" y="3777619"/>
              <a:ext cx="111504" cy="53955"/>
            </a:xfrm>
            <a:custGeom>
              <a:avLst/>
              <a:gdLst>
                <a:gd name="T0" fmla="*/ 60 w 63"/>
                <a:gd name="T1" fmla="*/ 7 h 32"/>
                <a:gd name="T2" fmla="*/ 52 w 63"/>
                <a:gd name="T3" fmla="*/ 3 h 32"/>
                <a:gd name="T4" fmla="*/ 43 w 63"/>
                <a:gd name="T5" fmla="*/ 0 h 32"/>
                <a:gd name="T6" fmla="*/ 30 w 63"/>
                <a:gd name="T7" fmla="*/ 3 h 32"/>
                <a:gd name="T8" fmla="*/ 20 w 63"/>
                <a:gd name="T9" fmla="*/ 3 h 32"/>
                <a:gd name="T10" fmla="*/ 9 w 63"/>
                <a:gd name="T11" fmla="*/ 4 h 32"/>
                <a:gd name="T12" fmla="*/ 7 w 63"/>
                <a:gd name="T13" fmla="*/ 6 h 32"/>
                <a:gd name="T14" fmla="*/ 6 w 63"/>
                <a:gd name="T15" fmla="*/ 7 h 32"/>
                <a:gd name="T16" fmla="*/ 3 w 63"/>
                <a:gd name="T17" fmla="*/ 10 h 32"/>
                <a:gd name="T18" fmla="*/ 0 w 63"/>
                <a:gd name="T19" fmla="*/ 15 h 32"/>
                <a:gd name="T20" fmla="*/ 0 w 63"/>
                <a:gd name="T21" fmla="*/ 16 h 32"/>
                <a:gd name="T22" fmla="*/ 0 w 63"/>
                <a:gd name="T23" fmla="*/ 17 h 32"/>
                <a:gd name="T24" fmla="*/ 1 w 63"/>
                <a:gd name="T25" fmla="*/ 17 h 32"/>
                <a:gd name="T26" fmla="*/ 3 w 63"/>
                <a:gd name="T27" fmla="*/ 18 h 32"/>
                <a:gd name="T28" fmla="*/ 9 w 63"/>
                <a:gd name="T29" fmla="*/ 20 h 32"/>
                <a:gd name="T30" fmla="*/ 10 w 63"/>
                <a:gd name="T31" fmla="*/ 20 h 32"/>
                <a:gd name="T32" fmla="*/ 16 w 63"/>
                <a:gd name="T33" fmla="*/ 22 h 32"/>
                <a:gd name="T34" fmla="*/ 16 w 63"/>
                <a:gd name="T35" fmla="*/ 22 h 32"/>
                <a:gd name="T36" fmla="*/ 16 w 63"/>
                <a:gd name="T37" fmla="*/ 23 h 32"/>
                <a:gd name="T38" fmla="*/ 16 w 63"/>
                <a:gd name="T39" fmla="*/ 23 h 32"/>
                <a:gd name="T40" fmla="*/ 16 w 63"/>
                <a:gd name="T41" fmla="*/ 24 h 32"/>
                <a:gd name="T42" fmla="*/ 16 w 63"/>
                <a:gd name="T43" fmla="*/ 25 h 32"/>
                <a:gd name="T44" fmla="*/ 16 w 63"/>
                <a:gd name="T45" fmla="*/ 25 h 32"/>
                <a:gd name="T46" fmla="*/ 16 w 63"/>
                <a:gd name="T47" fmla="*/ 27 h 32"/>
                <a:gd name="T48" fmla="*/ 16 w 63"/>
                <a:gd name="T49" fmla="*/ 27 h 32"/>
                <a:gd name="T50" fmla="*/ 18 w 63"/>
                <a:gd name="T51" fmla="*/ 29 h 32"/>
                <a:gd name="T52" fmla="*/ 20 w 63"/>
                <a:gd name="T53" fmla="*/ 32 h 32"/>
                <a:gd name="T54" fmla="*/ 21 w 63"/>
                <a:gd name="T55" fmla="*/ 32 h 32"/>
                <a:gd name="T56" fmla="*/ 24 w 63"/>
                <a:gd name="T57" fmla="*/ 30 h 32"/>
                <a:gd name="T58" fmla="*/ 24 w 63"/>
                <a:gd name="T59" fmla="*/ 29 h 32"/>
                <a:gd name="T60" fmla="*/ 24 w 63"/>
                <a:gd name="T61" fmla="*/ 24 h 32"/>
                <a:gd name="T62" fmla="*/ 29 w 63"/>
                <a:gd name="T63" fmla="*/ 21 h 32"/>
                <a:gd name="T64" fmla="*/ 40 w 63"/>
                <a:gd name="T65" fmla="*/ 18 h 32"/>
                <a:gd name="T66" fmla="*/ 47 w 63"/>
                <a:gd name="T67" fmla="*/ 13 h 32"/>
                <a:gd name="T68" fmla="*/ 50 w 63"/>
                <a:gd name="T69" fmla="*/ 13 h 32"/>
                <a:gd name="T70" fmla="*/ 52 w 63"/>
                <a:gd name="T71" fmla="*/ 14 h 32"/>
                <a:gd name="T72" fmla="*/ 54 w 63"/>
                <a:gd name="T73" fmla="*/ 12 h 32"/>
                <a:gd name="T74" fmla="*/ 56 w 63"/>
                <a:gd name="T75" fmla="*/ 11 h 32"/>
                <a:gd name="T76" fmla="*/ 56 w 63"/>
                <a:gd name="T77" fmla="*/ 11 h 32"/>
                <a:gd name="T78" fmla="*/ 58 w 63"/>
                <a:gd name="T79" fmla="*/ 10 h 32"/>
                <a:gd name="T80" fmla="*/ 58 w 63"/>
                <a:gd name="T81" fmla="*/ 10 h 32"/>
                <a:gd name="T82" fmla="*/ 60 w 63"/>
                <a:gd name="T83" fmla="*/ 9 h 32"/>
                <a:gd name="T84" fmla="*/ 61 w 63"/>
                <a:gd name="T85" fmla="*/ 9 h 32"/>
                <a:gd name="T86" fmla="*/ 63 w 63"/>
                <a:gd name="T87" fmla="*/ 9 h 32"/>
                <a:gd name="T88" fmla="*/ 63 w 63"/>
                <a:gd name="T89" fmla="*/ 9 h 32"/>
                <a:gd name="T90" fmla="*/ 60 w 63"/>
                <a:gd name="T91"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3" h="32">
                  <a:moveTo>
                    <a:pt x="60" y="7"/>
                  </a:moveTo>
                  <a:cubicBezTo>
                    <a:pt x="57" y="6"/>
                    <a:pt x="54" y="5"/>
                    <a:pt x="52" y="3"/>
                  </a:cubicBezTo>
                  <a:cubicBezTo>
                    <a:pt x="50" y="1"/>
                    <a:pt x="47" y="0"/>
                    <a:pt x="43" y="0"/>
                  </a:cubicBezTo>
                  <a:cubicBezTo>
                    <a:pt x="37" y="0"/>
                    <a:pt x="31" y="2"/>
                    <a:pt x="30" y="3"/>
                  </a:cubicBezTo>
                  <a:cubicBezTo>
                    <a:pt x="27" y="4"/>
                    <a:pt x="23" y="4"/>
                    <a:pt x="20" y="3"/>
                  </a:cubicBezTo>
                  <a:cubicBezTo>
                    <a:pt x="16" y="3"/>
                    <a:pt x="12" y="2"/>
                    <a:pt x="9" y="4"/>
                  </a:cubicBezTo>
                  <a:cubicBezTo>
                    <a:pt x="9" y="5"/>
                    <a:pt x="8" y="5"/>
                    <a:pt x="7" y="6"/>
                  </a:cubicBezTo>
                  <a:cubicBezTo>
                    <a:pt x="7" y="6"/>
                    <a:pt x="7" y="7"/>
                    <a:pt x="6" y="7"/>
                  </a:cubicBezTo>
                  <a:cubicBezTo>
                    <a:pt x="5" y="8"/>
                    <a:pt x="4" y="9"/>
                    <a:pt x="3" y="10"/>
                  </a:cubicBezTo>
                  <a:cubicBezTo>
                    <a:pt x="1" y="12"/>
                    <a:pt x="0" y="14"/>
                    <a:pt x="0" y="15"/>
                  </a:cubicBezTo>
                  <a:cubicBezTo>
                    <a:pt x="0" y="16"/>
                    <a:pt x="0" y="16"/>
                    <a:pt x="0" y="16"/>
                  </a:cubicBezTo>
                  <a:cubicBezTo>
                    <a:pt x="0" y="16"/>
                    <a:pt x="0" y="16"/>
                    <a:pt x="0" y="17"/>
                  </a:cubicBezTo>
                  <a:cubicBezTo>
                    <a:pt x="0" y="17"/>
                    <a:pt x="0" y="17"/>
                    <a:pt x="1" y="17"/>
                  </a:cubicBezTo>
                  <a:cubicBezTo>
                    <a:pt x="1" y="17"/>
                    <a:pt x="2" y="18"/>
                    <a:pt x="3" y="18"/>
                  </a:cubicBezTo>
                  <a:cubicBezTo>
                    <a:pt x="5" y="19"/>
                    <a:pt x="7" y="20"/>
                    <a:pt x="9" y="20"/>
                  </a:cubicBezTo>
                  <a:cubicBezTo>
                    <a:pt x="10" y="20"/>
                    <a:pt x="10" y="20"/>
                    <a:pt x="10" y="20"/>
                  </a:cubicBezTo>
                  <a:cubicBezTo>
                    <a:pt x="12" y="20"/>
                    <a:pt x="14" y="20"/>
                    <a:pt x="16" y="22"/>
                  </a:cubicBezTo>
                  <a:cubicBezTo>
                    <a:pt x="16" y="22"/>
                    <a:pt x="16" y="22"/>
                    <a:pt x="16" y="22"/>
                  </a:cubicBezTo>
                  <a:cubicBezTo>
                    <a:pt x="16" y="22"/>
                    <a:pt x="16" y="22"/>
                    <a:pt x="16" y="23"/>
                  </a:cubicBezTo>
                  <a:cubicBezTo>
                    <a:pt x="16" y="23"/>
                    <a:pt x="16" y="23"/>
                    <a:pt x="16" y="23"/>
                  </a:cubicBezTo>
                  <a:cubicBezTo>
                    <a:pt x="16" y="24"/>
                    <a:pt x="16" y="24"/>
                    <a:pt x="16" y="24"/>
                  </a:cubicBezTo>
                  <a:cubicBezTo>
                    <a:pt x="16" y="24"/>
                    <a:pt x="16" y="25"/>
                    <a:pt x="16" y="25"/>
                  </a:cubicBezTo>
                  <a:cubicBezTo>
                    <a:pt x="16" y="25"/>
                    <a:pt x="16" y="25"/>
                    <a:pt x="16" y="25"/>
                  </a:cubicBezTo>
                  <a:cubicBezTo>
                    <a:pt x="16" y="26"/>
                    <a:pt x="16" y="27"/>
                    <a:pt x="16" y="27"/>
                  </a:cubicBezTo>
                  <a:cubicBezTo>
                    <a:pt x="16" y="27"/>
                    <a:pt x="16" y="27"/>
                    <a:pt x="16" y="27"/>
                  </a:cubicBezTo>
                  <a:cubicBezTo>
                    <a:pt x="17" y="28"/>
                    <a:pt x="18" y="28"/>
                    <a:pt x="18" y="29"/>
                  </a:cubicBezTo>
                  <a:cubicBezTo>
                    <a:pt x="20" y="30"/>
                    <a:pt x="20" y="31"/>
                    <a:pt x="20" y="32"/>
                  </a:cubicBezTo>
                  <a:cubicBezTo>
                    <a:pt x="21" y="32"/>
                    <a:pt x="21" y="32"/>
                    <a:pt x="21" y="32"/>
                  </a:cubicBezTo>
                  <a:cubicBezTo>
                    <a:pt x="22" y="31"/>
                    <a:pt x="23" y="30"/>
                    <a:pt x="24" y="30"/>
                  </a:cubicBezTo>
                  <a:cubicBezTo>
                    <a:pt x="24" y="30"/>
                    <a:pt x="24" y="29"/>
                    <a:pt x="24" y="29"/>
                  </a:cubicBezTo>
                  <a:cubicBezTo>
                    <a:pt x="23" y="28"/>
                    <a:pt x="23" y="26"/>
                    <a:pt x="24" y="24"/>
                  </a:cubicBezTo>
                  <a:cubicBezTo>
                    <a:pt x="25" y="22"/>
                    <a:pt x="27" y="21"/>
                    <a:pt x="29" y="21"/>
                  </a:cubicBezTo>
                  <a:cubicBezTo>
                    <a:pt x="36" y="21"/>
                    <a:pt x="39" y="20"/>
                    <a:pt x="40" y="18"/>
                  </a:cubicBezTo>
                  <a:cubicBezTo>
                    <a:pt x="40" y="15"/>
                    <a:pt x="43" y="13"/>
                    <a:pt x="47" y="13"/>
                  </a:cubicBezTo>
                  <a:cubicBezTo>
                    <a:pt x="48" y="13"/>
                    <a:pt x="49" y="13"/>
                    <a:pt x="50" y="13"/>
                  </a:cubicBezTo>
                  <a:cubicBezTo>
                    <a:pt x="51" y="14"/>
                    <a:pt x="52" y="14"/>
                    <a:pt x="52" y="14"/>
                  </a:cubicBezTo>
                  <a:cubicBezTo>
                    <a:pt x="53" y="14"/>
                    <a:pt x="54" y="13"/>
                    <a:pt x="54" y="12"/>
                  </a:cubicBezTo>
                  <a:cubicBezTo>
                    <a:pt x="55" y="12"/>
                    <a:pt x="55" y="12"/>
                    <a:pt x="56" y="11"/>
                  </a:cubicBezTo>
                  <a:cubicBezTo>
                    <a:pt x="56" y="11"/>
                    <a:pt x="56" y="11"/>
                    <a:pt x="56" y="11"/>
                  </a:cubicBezTo>
                  <a:cubicBezTo>
                    <a:pt x="57" y="11"/>
                    <a:pt x="57" y="11"/>
                    <a:pt x="58" y="10"/>
                  </a:cubicBezTo>
                  <a:cubicBezTo>
                    <a:pt x="58" y="10"/>
                    <a:pt x="58" y="10"/>
                    <a:pt x="58" y="10"/>
                  </a:cubicBezTo>
                  <a:cubicBezTo>
                    <a:pt x="59" y="10"/>
                    <a:pt x="60" y="10"/>
                    <a:pt x="60" y="9"/>
                  </a:cubicBezTo>
                  <a:cubicBezTo>
                    <a:pt x="60" y="9"/>
                    <a:pt x="60" y="9"/>
                    <a:pt x="61" y="9"/>
                  </a:cubicBezTo>
                  <a:cubicBezTo>
                    <a:pt x="61" y="9"/>
                    <a:pt x="62" y="9"/>
                    <a:pt x="63" y="9"/>
                  </a:cubicBezTo>
                  <a:cubicBezTo>
                    <a:pt x="63" y="9"/>
                    <a:pt x="63" y="9"/>
                    <a:pt x="63" y="9"/>
                  </a:cubicBezTo>
                  <a:cubicBezTo>
                    <a:pt x="62" y="8"/>
                    <a:pt x="61" y="8"/>
                    <a:pt x="6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86" name="Freeform 2111"/>
            <p:cNvSpPr>
              <a:spLocks/>
            </p:cNvSpPr>
            <p:nvPr/>
          </p:nvSpPr>
          <p:spPr bwMode="auto">
            <a:xfrm>
              <a:off x="2561074" y="381538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87" name="Freeform 2112"/>
            <p:cNvSpPr>
              <a:spLocks/>
            </p:cNvSpPr>
            <p:nvPr/>
          </p:nvSpPr>
          <p:spPr bwMode="auto">
            <a:xfrm>
              <a:off x="2561074" y="3818984"/>
              <a:ext cx="0" cy="3597"/>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88" name="Freeform 2113"/>
            <p:cNvSpPr>
              <a:spLocks/>
            </p:cNvSpPr>
            <p:nvPr/>
          </p:nvSpPr>
          <p:spPr bwMode="auto">
            <a:xfrm>
              <a:off x="2561074" y="381538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89" name="Freeform 2114"/>
            <p:cNvSpPr>
              <a:spLocks/>
            </p:cNvSpPr>
            <p:nvPr/>
          </p:nvSpPr>
          <p:spPr bwMode="auto">
            <a:xfrm>
              <a:off x="2561074" y="3817185"/>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90" name="Freeform 2115"/>
            <p:cNvSpPr>
              <a:spLocks/>
            </p:cNvSpPr>
            <p:nvPr/>
          </p:nvSpPr>
          <p:spPr bwMode="auto">
            <a:xfrm>
              <a:off x="2533198" y="3806395"/>
              <a:ext cx="185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91" name="Freeform 2116"/>
            <p:cNvSpPr>
              <a:spLocks/>
            </p:cNvSpPr>
            <p:nvPr/>
          </p:nvSpPr>
          <p:spPr bwMode="auto">
            <a:xfrm>
              <a:off x="1975679" y="3430511"/>
              <a:ext cx="600262" cy="359697"/>
            </a:xfrm>
            <a:custGeom>
              <a:avLst/>
              <a:gdLst>
                <a:gd name="T0" fmla="*/ 321 w 338"/>
                <a:gd name="T1" fmla="*/ 169 h 209"/>
                <a:gd name="T2" fmla="*/ 322 w 338"/>
                <a:gd name="T3" fmla="*/ 170 h 209"/>
                <a:gd name="T4" fmla="*/ 325 w 338"/>
                <a:gd name="T5" fmla="*/ 171 h 209"/>
                <a:gd name="T6" fmla="*/ 329 w 338"/>
                <a:gd name="T7" fmla="*/ 154 h 209"/>
                <a:gd name="T8" fmla="*/ 337 w 338"/>
                <a:gd name="T9" fmla="*/ 137 h 209"/>
                <a:gd name="T10" fmla="*/ 312 w 338"/>
                <a:gd name="T11" fmla="*/ 138 h 209"/>
                <a:gd name="T12" fmla="*/ 291 w 338"/>
                <a:gd name="T13" fmla="*/ 167 h 209"/>
                <a:gd name="T14" fmla="*/ 277 w 338"/>
                <a:gd name="T15" fmla="*/ 170 h 209"/>
                <a:gd name="T16" fmla="*/ 245 w 338"/>
                <a:gd name="T17" fmla="*/ 173 h 209"/>
                <a:gd name="T18" fmla="*/ 231 w 338"/>
                <a:gd name="T19" fmla="*/ 156 h 209"/>
                <a:gd name="T20" fmla="*/ 214 w 338"/>
                <a:gd name="T21" fmla="*/ 118 h 209"/>
                <a:gd name="T22" fmla="*/ 218 w 338"/>
                <a:gd name="T23" fmla="*/ 84 h 209"/>
                <a:gd name="T24" fmla="*/ 217 w 338"/>
                <a:gd name="T25" fmla="*/ 83 h 209"/>
                <a:gd name="T26" fmla="*/ 201 w 338"/>
                <a:gd name="T27" fmla="*/ 78 h 209"/>
                <a:gd name="T28" fmla="*/ 195 w 338"/>
                <a:gd name="T29" fmla="*/ 66 h 209"/>
                <a:gd name="T30" fmla="*/ 182 w 338"/>
                <a:gd name="T31" fmla="*/ 46 h 209"/>
                <a:gd name="T32" fmla="*/ 157 w 338"/>
                <a:gd name="T33" fmla="*/ 45 h 209"/>
                <a:gd name="T34" fmla="*/ 145 w 338"/>
                <a:gd name="T35" fmla="*/ 41 h 209"/>
                <a:gd name="T36" fmla="*/ 130 w 338"/>
                <a:gd name="T37" fmla="*/ 23 h 209"/>
                <a:gd name="T38" fmla="*/ 64 w 338"/>
                <a:gd name="T39" fmla="*/ 17 h 209"/>
                <a:gd name="T40" fmla="*/ 0 w 338"/>
                <a:gd name="T41" fmla="*/ 3 h 209"/>
                <a:gd name="T42" fmla="*/ 28 w 338"/>
                <a:gd name="T43" fmla="*/ 42 h 209"/>
                <a:gd name="T44" fmla="*/ 26 w 338"/>
                <a:gd name="T45" fmla="*/ 61 h 209"/>
                <a:gd name="T46" fmla="*/ 51 w 338"/>
                <a:gd name="T47" fmla="*/ 76 h 209"/>
                <a:gd name="T48" fmla="*/ 67 w 338"/>
                <a:gd name="T49" fmla="*/ 102 h 209"/>
                <a:gd name="T50" fmla="*/ 79 w 338"/>
                <a:gd name="T51" fmla="*/ 105 h 209"/>
                <a:gd name="T52" fmla="*/ 67 w 338"/>
                <a:gd name="T53" fmla="*/ 93 h 209"/>
                <a:gd name="T54" fmla="*/ 39 w 338"/>
                <a:gd name="T55" fmla="*/ 48 h 209"/>
                <a:gd name="T56" fmla="*/ 36 w 338"/>
                <a:gd name="T57" fmla="*/ 40 h 209"/>
                <a:gd name="T58" fmla="*/ 20 w 338"/>
                <a:gd name="T59" fmla="*/ 8 h 209"/>
                <a:gd name="T60" fmla="*/ 32 w 338"/>
                <a:gd name="T61" fmla="*/ 9 h 209"/>
                <a:gd name="T62" fmla="*/ 45 w 338"/>
                <a:gd name="T63" fmla="*/ 18 h 209"/>
                <a:gd name="T64" fmla="*/ 50 w 338"/>
                <a:gd name="T65" fmla="*/ 45 h 209"/>
                <a:gd name="T66" fmla="*/ 68 w 338"/>
                <a:gd name="T67" fmla="*/ 54 h 209"/>
                <a:gd name="T68" fmla="*/ 84 w 338"/>
                <a:gd name="T69" fmla="*/ 70 h 209"/>
                <a:gd name="T70" fmla="*/ 93 w 338"/>
                <a:gd name="T71" fmla="*/ 86 h 209"/>
                <a:gd name="T72" fmla="*/ 133 w 338"/>
                <a:gd name="T73" fmla="*/ 133 h 209"/>
                <a:gd name="T74" fmla="*/ 133 w 338"/>
                <a:gd name="T75" fmla="*/ 146 h 209"/>
                <a:gd name="T76" fmla="*/ 151 w 338"/>
                <a:gd name="T77" fmla="*/ 169 h 209"/>
                <a:gd name="T78" fmla="*/ 180 w 338"/>
                <a:gd name="T79" fmla="*/ 181 h 209"/>
                <a:gd name="T80" fmla="*/ 248 w 338"/>
                <a:gd name="T81" fmla="*/ 196 h 209"/>
                <a:gd name="T82" fmla="*/ 276 w 338"/>
                <a:gd name="T83" fmla="*/ 205 h 209"/>
                <a:gd name="T84" fmla="*/ 278 w 338"/>
                <a:gd name="T85" fmla="*/ 203 h 209"/>
                <a:gd name="T86" fmla="*/ 279 w 338"/>
                <a:gd name="T87" fmla="*/ 201 h 209"/>
                <a:gd name="T88" fmla="*/ 280 w 338"/>
                <a:gd name="T89" fmla="*/ 199 h 209"/>
                <a:gd name="T90" fmla="*/ 281 w 338"/>
                <a:gd name="T91" fmla="*/ 198 h 209"/>
                <a:gd name="T92" fmla="*/ 282 w 338"/>
                <a:gd name="T93" fmla="*/ 198 h 209"/>
                <a:gd name="T94" fmla="*/ 282 w 338"/>
                <a:gd name="T95" fmla="*/ 198 h 209"/>
                <a:gd name="T96" fmla="*/ 286 w 338"/>
                <a:gd name="T97" fmla="*/ 197 h 209"/>
                <a:gd name="T98" fmla="*/ 292 w 338"/>
                <a:gd name="T99" fmla="*/ 193 h 209"/>
                <a:gd name="T100" fmla="*/ 288 w 338"/>
                <a:gd name="T101" fmla="*/ 185 h 209"/>
                <a:gd name="T102" fmla="*/ 296 w 338"/>
                <a:gd name="T103" fmla="*/ 176 h 209"/>
                <a:gd name="T104" fmla="*/ 308 w 338"/>
                <a:gd name="T105" fmla="*/ 177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8" h="209">
                  <a:moveTo>
                    <a:pt x="312" y="177"/>
                  </a:moveTo>
                  <a:cubicBezTo>
                    <a:pt x="313" y="177"/>
                    <a:pt x="313" y="177"/>
                    <a:pt x="313" y="177"/>
                  </a:cubicBezTo>
                  <a:cubicBezTo>
                    <a:pt x="313" y="176"/>
                    <a:pt x="314" y="176"/>
                    <a:pt x="314" y="175"/>
                  </a:cubicBezTo>
                  <a:cubicBezTo>
                    <a:pt x="316" y="173"/>
                    <a:pt x="318" y="170"/>
                    <a:pt x="321" y="169"/>
                  </a:cubicBezTo>
                  <a:cubicBezTo>
                    <a:pt x="321" y="169"/>
                    <a:pt x="321" y="169"/>
                    <a:pt x="321" y="169"/>
                  </a:cubicBezTo>
                  <a:cubicBezTo>
                    <a:pt x="321" y="169"/>
                    <a:pt x="321" y="169"/>
                    <a:pt x="321" y="169"/>
                  </a:cubicBezTo>
                  <a:cubicBezTo>
                    <a:pt x="321" y="169"/>
                    <a:pt x="321" y="169"/>
                    <a:pt x="321" y="169"/>
                  </a:cubicBezTo>
                  <a:cubicBezTo>
                    <a:pt x="321" y="169"/>
                    <a:pt x="322" y="170"/>
                    <a:pt x="322" y="170"/>
                  </a:cubicBezTo>
                  <a:cubicBezTo>
                    <a:pt x="323" y="170"/>
                    <a:pt x="323" y="170"/>
                    <a:pt x="323" y="170"/>
                  </a:cubicBezTo>
                  <a:cubicBezTo>
                    <a:pt x="323" y="170"/>
                    <a:pt x="323" y="170"/>
                    <a:pt x="324" y="170"/>
                  </a:cubicBezTo>
                  <a:cubicBezTo>
                    <a:pt x="324" y="170"/>
                    <a:pt x="324" y="170"/>
                    <a:pt x="324" y="171"/>
                  </a:cubicBezTo>
                  <a:cubicBezTo>
                    <a:pt x="325" y="171"/>
                    <a:pt x="325" y="171"/>
                    <a:pt x="325" y="171"/>
                  </a:cubicBezTo>
                  <a:cubicBezTo>
                    <a:pt x="326" y="171"/>
                    <a:pt x="326" y="172"/>
                    <a:pt x="326" y="172"/>
                  </a:cubicBezTo>
                  <a:cubicBezTo>
                    <a:pt x="326" y="172"/>
                    <a:pt x="326" y="172"/>
                    <a:pt x="326" y="172"/>
                  </a:cubicBezTo>
                  <a:cubicBezTo>
                    <a:pt x="328" y="169"/>
                    <a:pt x="329" y="163"/>
                    <a:pt x="329" y="159"/>
                  </a:cubicBezTo>
                  <a:cubicBezTo>
                    <a:pt x="330" y="157"/>
                    <a:pt x="330" y="155"/>
                    <a:pt x="329" y="154"/>
                  </a:cubicBezTo>
                  <a:cubicBezTo>
                    <a:pt x="329" y="151"/>
                    <a:pt x="329" y="148"/>
                    <a:pt x="332" y="145"/>
                  </a:cubicBezTo>
                  <a:cubicBezTo>
                    <a:pt x="333" y="144"/>
                    <a:pt x="334" y="143"/>
                    <a:pt x="335" y="142"/>
                  </a:cubicBezTo>
                  <a:cubicBezTo>
                    <a:pt x="337" y="141"/>
                    <a:pt x="338" y="140"/>
                    <a:pt x="338" y="138"/>
                  </a:cubicBezTo>
                  <a:cubicBezTo>
                    <a:pt x="338" y="137"/>
                    <a:pt x="337" y="137"/>
                    <a:pt x="337" y="137"/>
                  </a:cubicBezTo>
                  <a:cubicBezTo>
                    <a:pt x="337" y="137"/>
                    <a:pt x="336" y="137"/>
                    <a:pt x="336" y="137"/>
                  </a:cubicBezTo>
                  <a:cubicBezTo>
                    <a:pt x="334" y="138"/>
                    <a:pt x="331" y="138"/>
                    <a:pt x="329" y="137"/>
                  </a:cubicBezTo>
                  <a:cubicBezTo>
                    <a:pt x="327" y="135"/>
                    <a:pt x="324" y="136"/>
                    <a:pt x="319" y="137"/>
                  </a:cubicBezTo>
                  <a:cubicBezTo>
                    <a:pt x="317" y="137"/>
                    <a:pt x="315" y="137"/>
                    <a:pt x="312" y="138"/>
                  </a:cubicBezTo>
                  <a:cubicBezTo>
                    <a:pt x="300" y="139"/>
                    <a:pt x="299" y="145"/>
                    <a:pt x="300" y="149"/>
                  </a:cubicBezTo>
                  <a:cubicBezTo>
                    <a:pt x="300" y="153"/>
                    <a:pt x="299" y="154"/>
                    <a:pt x="297" y="156"/>
                  </a:cubicBezTo>
                  <a:cubicBezTo>
                    <a:pt x="297" y="156"/>
                    <a:pt x="296" y="157"/>
                    <a:pt x="296" y="159"/>
                  </a:cubicBezTo>
                  <a:cubicBezTo>
                    <a:pt x="297" y="163"/>
                    <a:pt x="293" y="166"/>
                    <a:pt x="291" y="167"/>
                  </a:cubicBezTo>
                  <a:cubicBezTo>
                    <a:pt x="290" y="168"/>
                    <a:pt x="289" y="168"/>
                    <a:pt x="289" y="169"/>
                  </a:cubicBezTo>
                  <a:cubicBezTo>
                    <a:pt x="289" y="170"/>
                    <a:pt x="289" y="171"/>
                    <a:pt x="288" y="172"/>
                  </a:cubicBezTo>
                  <a:cubicBezTo>
                    <a:pt x="288" y="172"/>
                    <a:pt x="287" y="173"/>
                    <a:pt x="286" y="173"/>
                  </a:cubicBezTo>
                  <a:cubicBezTo>
                    <a:pt x="283" y="173"/>
                    <a:pt x="278" y="170"/>
                    <a:pt x="277" y="170"/>
                  </a:cubicBezTo>
                  <a:cubicBezTo>
                    <a:pt x="275" y="170"/>
                    <a:pt x="265" y="172"/>
                    <a:pt x="259" y="174"/>
                  </a:cubicBezTo>
                  <a:cubicBezTo>
                    <a:pt x="255" y="175"/>
                    <a:pt x="253" y="175"/>
                    <a:pt x="252" y="176"/>
                  </a:cubicBezTo>
                  <a:cubicBezTo>
                    <a:pt x="252" y="176"/>
                    <a:pt x="252" y="176"/>
                    <a:pt x="252" y="176"/>
                  </a:cubicBezTo>
                  <a:cubicBezTo>
                    <a:pt x="250" y="176"/>
                    <a:pt x="248" y="174"/>
                    <a:pt x="245" y="173"/>
                  </a:cubicBezTo>
                  <a:cubicBezTo>
                    <a:pt x="243" y="171"/>
                    <a:pt x="241" y="170"/>
                    <a:pt x="239" y="170"/>
                  </a:cubicBezTo>
                  <a:cubicBezTo>
                    <a:pt x="239" y="168"/>
                    <a:pt x="239" y="168"/>
                    <a:pt x="239" y="168"/>
                  </a:cubicBezTo>
                  <a:cubicBezTo>
                    <a:pt x="239" y="170"/>
                    <a:pt x="239" y="170"/>
                    <a:pt x="239" y="170"/>
                  </a:cubicBezTo>
                  <a:cubicBezTo>
                    <a:pt x="234" y="170"/>
                    <a:pt x="231" y="165"/>
                    <a:pt x="231" y="156"/>
                  </a:cubicBezTo>
                  <a:cubicBezTo>
                    <a:pt x="230" y="154"/>
                    <a:pt x="227" y="151"/>
                    <a:pt x="224" y="148"/>
                  </a:cubicBezTo>
                  <a:cubicBezTo>
                    <a:pt x="222" y="146"/>
                    <a:pt x="220" y="144"/>
                    <a:pt x="219" y="143"/>
                  </a:cubicBezTo>
                  <a:cubicBezTo>
                    <a:pt x="215" y="137"/>
                    <a:pt x="215" y="126"/>
                    <a:pt x="214" y="119"/>
                  </a:cubicBezTo>
                  <a:cubicBezTo>
                    <a:pt x="214" y="118"/>
                    <a:pt x="214" y="118"/>
                    <a:pt x="214" y="118"/>
                  </a:cubicBezTo>
                  <a:cubicBezTo>
                    <a:pt x="214" y="112"/>
                    <a:pt x="214" y="100"/>
                    <a:pt x="218" y="87"/>
                  </a:cubicBezTo>
                  <a:cubicBezTo>
                    <a:pt x="219" y="86"/>
                    <a:pt x="219" y="85"/>
                    <a:pt x="219" y="84"/>
                  </a:cubicBezTo>
                  <a:cubicBezTo>
                    <a:pt x="219" y="84"/>
                    <a:pt x="219" y="84"/>
                    <a:pt x="219" y="84"/>
                  </a:cubicBezTo>
                  <a:cubicBezTo>
                    <a:pt x="219" y="84"/>
                    <a:pt x="219" y="84"/>
                    <a:pt x="218" y="84"/>
                  </a:cubicBezTo>
                  <a:cubicBezTo>
                    <a:pt x="218" y="84"/>
                    <a:pt x="218" y="84"/>
                    <a:pt x="218" y="84"/>
                  </a:cubicBezTo>
                  <a:cubicBezTo>
                    <a:pt x="218" y="84"/>
                    <a:pt x="218" y="84"/>
                    <a:pt x="218" y="84"/>
                  </a:cubicBezTo>
                  <a:cubicBezTo>
                    <a:pt x="217" y="84"/>
                    <a:pt x="217" y="84"/>
                    <a:pt x="217" y="84"/>
                  </a:cubicBezTo>
                  <a:cubicBezTo>
                    <a:pt x="217" y="84"/>
                    <a:pt x="217" y="84"/>
                    <a:pt x="217" y="83"/>
                  </a:cubicBezTo>
                  <a:cubicBezTo>
                    <a:pt x="217" y="83"/>
                    <a:pt x="217" y="83"/>
                    <a:pt x="217" y="83"/>
                  </a:cubicBezTo>
                  <a:cubicBezTo>
                    <a:pt x="216" y="83"/>
                    <a:pt x="216" y="83"/>
                    <a:pt x="216" y="83"/>
                  </a:cubicBezTo>
                  <a:cubicBezTo>
                    <a:pt x="213" y="83"/>
                    <a:pt x="208" y="81"/>
                    <a:pt x="205" y="80"/>
                  </a:cubicBezTo>
                  <a:cubicBezTo>
                    <a:pt x="203" y="79"/>
                    <a:pt x="201" y="78"/>
                    <a:pt x="201" y="78"/>
                  </a:cubicBezTo>
                  <a:cubicBezTo>
                    <a:pt x="201" y="78"/>
                    <a:pt x="201" y="78"/>
                    <a:pt x="201" y="78"/>
                  </a:cubicBezTo>
                  <a:cubicBezTo>
                    <a:pt x="198" y="78"/>
                    <a:pt x="197" y="75"/>
                    <a:pt x="197" y="73"/>
                  </a:cubicBezTo>
                  <a:cubicBezTo>
                    <a:pt x="197" y="72"/>
                    <a:pt x="196" y="71"/>
                    <a:pt x="196" y="70"/>
                  </a:cubicBezTo>
                  <a:cubicBezTo>
                    <a:pt x="195" y="69"/>
                    <a:pt x="195" y="68"/>
                    <a:pt x="195" y="66"/>
                  </a:cubicBezTo>
                  <a:cubicBezTo>
                    <a:pt x="195" y="66"/>
                    <a:pt x="194" y="65"/>
                    <a:pt x="194" y="65"/>
                  </a:cubicBezTo>
                  <a:cubicBezTo>
                    <a:pt x="194" y="64"/>
                    <a:pt x="194" y="62"/>
                    <a:pt x="194" y="62"/>
                  </a:cubicBezTo>
                  <a:cubicBezTo>
                    <a:pt x="193" y="62"/>
                    <a:pt x="193" y="61"/>
                    <a:pt x="193" y="61"/>
                  </a:cubicBezTo>
                  <a:cubicBezTo>
                    <a:pt x="190" y="59"/>
                    <a:pt x="184" y="53"/>
                    <a:pt x="182" y="46"/>
                  </a:cubicBezTo>
                  <a:cubicBezTo>
                    <a:pt x="180" y="39"/>
                    <a:pt x="168" y="36"/>
                    <a:pt x="164" y="36"/>
                  </a:cubicBezTo>
                  <a:cubicBezTo>
                    <a:pt x="163" y="36"/>
                    <a:pt x="163" y="36"/>
                    <a:pt x="162" y="37"/>
                  </a:cubicBezTo>
                  <a:cubicBezTo>
                    <a:pt x="161" y="39"/>
                    <a:pt x="160" y="41"/>
                    <a:pt x="159" y="42"/>
                  </a:cubicBezTo>
                  <a:cubicBezTo>
                    <a:pt x="158" y="44"/>
                    <a:pt x="158" y="45"/>
                    <a:pt x="157" y="45"/>
                  </a:cubicBezTo>
                  <a:cubicBezTo>
                    <a:pt x="157" y="46"/>
                    <a:pt x="156" y="46"/>
                    <a:pt x="156" y="46"/>
                  </a:cubicBezTo>
                  <a:cubicBezTo>
                    <a:pt x="155" y="46"/>
                    <a:pt x="155" y="46"/>
                    <a:pt x="155" y="46"/>
                  </a:cubicBezTo>
                  <a:cubicBezTo>
                    <a:pt x="155" y="46"/>
                    <a:pt x="154" y="46"/>
                    <a:pt x="153" y="45"/>
                  </a:cubicBezTo>
                  <a:cubicBezTo>
                    <a:pt x="151" y="45"/>
                    <a:pt x="149" y="43"/>
                    <a:pt x="145" y="41"/>
                  </a:cubicBezTo>
                  <a:cubicBezTo>
                    <a:pt x="144" y="41"/>
                    <a:pt x="144" y="41"/>
                    <a:pt x="144" y="40"/>
                  </a:cubicBezTo>
                  <a:cubicBezTo>
                    <a:pt x="143" y="40"/>
                    <a:pt x="142" y="39"/>
                    <a:pt x="141" y="39"/>
                  </a:cubicBezTo>
                  <a:cubicBezTo>
                    <a:pt x="138" y="38"/>
                    <a:pt x="136" y="34"/>
                    <a:pt x="136" y="30"/>
                  </a:cubicBezTo>
                  <a:cubicBezTo>
                    <a:pt x="136" y="28"/>
                    <a:pt x="132" y="24"/>
                    <a:pt x="130" y="23"/>
                  </a:cubicBezTo>
                  <a:cubicBezTo>
                    <a:pt x="129" y="23"/>
                    <a:pt x="125" y="19"/>
                    <a:pt x="117" y="12"/>
                  </a:cubicBezTo>
                  <a:cubicBezTo>
                    <a:pt x="102" y="12"/>
                    <a:pt x="102" y="12"/>
                    <a:pt x="102" y="12"/>
                  </a:cubicBezTo>
                  <a:cubicBezTo>
                    <a:pt x="98" y="17"/>
                    <a:pt x="98" y="17"/>
                    <a:pt x="98" y="17"/>
                  </a:cubicBezTo>
                  <a:cubicBezTo>
                    <a:pt x="64" y="17"/>
                    <a:pt x="64" y="17"/>
                    <a:pt x="64" y="17"/>
                  </a:cubicBezTo>
                  <a:cubicBezTo>
                    <a:pt x="64" y="17"/>
                    <a:pt x="64" y="17"/>
                    <a:pt x="64" y="17"/>
                  </a:cubicBezTo>
                  <a:cubicBezTo>
                    <a:pt x="56" y="14"/>
                    <a:pt x="39" y="8"/>
                    <a:pt x="35" y="7"/>
                  </a:cubicBezTo>
                  <a:cubicBezTo>
                    <a:pt x="31" y="6"/>
                    <a:pt x="25" y="2"/>
                    <a:pt x="23" y="0"/>
                  </a:cubicBezTo>
                  <a:cubicBezTo>
                    <a:pt x="0" y="3"/>
                    <a:pt x="0" y="3"/>
                    <a:pt x="0" y="3"/>
                  </a:cubicBezTo>
                  <a:cubicBezTo>
                    <a:pt x="1" y="5"/>
                    <a:pt x="3" y="7"/>
                    <a:pt x="5" y="10"/>
                  </a:cubicBezTo>
                  <a:cubicBezTo>
                    <a:pt x="10" y="16"/>
                    <a:pt x="14" y="28"/>
                    <a:pt x="15" y="33"/>
                  </a:cubicBezTo>
                  <a:cubicBezTo>
                    <a:pt x="15" y="35"/>
                    <a:pt x="19" y="38"/>
                    <a:pt x="23" y="40"/>
                  </a:cubicBezTo>
                  <a:cubicBezTo>
                    <a:pt x="25" y="41"/>
                    <a:pt x="26" y="42"/>
                    <a:pt x="28" y="42"/>
                  </a:cubicBezTo>
                  <a:cubicBezTo>
                    <a:pt x="35" y="47"/>
                    <a:pt x="35" y="57"/>
                    <a:pt x="34" y="60"/>
                  </a:cubicBezTo>
                  <a:cubicBezTo>
                    <a:pt x="34" y="61"/>
                    <a:pt x="33" y="62"/>
                    <a:pt x="31" y="62"/>
                  </a:cubicBezTo>
                  <a:cubicBezTo>
                    <a:pt x="29" y="62"/>
                    <a:pt x="28" y="62"/>
                    <a:pt x="27" y="62"/>
                  </a:cubicBezTo>
                  <a:cubicBezTo>
                    <a:pt x="27" y="61"/>
                    <a:pt x="26" y="61"/>
                    <a:pt x="26" y="61"/>
                  </a:cubicBezTo>
                  <a:cubicBezTo>
                    <a:pt x="28" y="64"/>
                    <a:pt x="34" y="68"/>
                    <a:pt x="37" y="68"/>
                  </a:cubicBezTo>
                  <a:cubicBezTo>
                    <a:pt x="37" y="68"/>
                    <a:pt x="38" y="68"/>
                    <a:pt x="38" y="68"/>
                  </a:cubicBezTo>
                  <a:cubicBezTo>
                    <a:pt x="42" y="68"/>
                    <a:pt x="44" y="70"/>
                    <a:pt x="48" y="74"/>
                  </a:cubicBezTo>
                  <a:cubicBezTo>
                    <a:pt x="51" y="76"/>
                    <a:pt x="51" y="76"/>
                    <a:pt x="51" y="76"/>
                  </a:cubicBezTo>
                  <a:cubicBezTo>
                    <a:pt x="54" y="80"/>
                    <a:pt x="56" y="84"/>
                    <a:pt x="56" y="88"/>
                  </a:cubicBezTo>
                  <a:cubicBezTo>
                    <a:pt x="56" y="90"/>
                    <a:pt x="56" y="92"/>
                    <a:pt x="54" y="93"/>
                  </a:cubicBezTo>
                  <a:cubicBezTo>
                    <a:pt x="56" y="95"/>
                    <a:pt x="60" y="97"/>
                    <a:pt x="63" y="100"/>
                  </a:cubicBezTo>
                  <a:cubicBezTo>
                    <a:pt x="67" y="102"/>
                    <a:pt x="67" y="102"/>
                    <a:pt x="67" y="102"/>
                  </a:cubicBezTo>
                  <a:cubicBezTo>
                    <a:pt x="76" y="108"/>
                    <a:pt x="79" y="115"/>
                    <a:pt x="79" y="117"/>
                  </a:cubicBezTo>
                  <a:cubicBezTo>
                    <a:pt x="80" y="116"/>
                    <a:pt x="81" y="115"/>
                    <a:pt x="81" y="114"/>
                  </a:cubicBezTo>
                  <a:cubicBezTo>
                    <a:pt x="82" y="113"/>
                    <a:pt x="81" y="112"/>
                    <a:pt x="81" y="111"/>
                  </a:cubicBezTo>
                  <a:cubicBezTo>
                    <a:pt x="80" y="110"/>
                    <a:pt x="79" y="108"/>
                    <a:pt x="79" y="105"/>
                  </a:cubicBezTo>
                  <a:cubicBezTo>
                    <a:pt x="79" y="104"/>
                    <a:pt x="77" y="104"/>
                    <a:pt x="73" y="104"/>
                  </a:cubicBezTo>
                  <a:cubicBezTo>
                    <a:pt x="72" y="104"/>
                    <a:pt x="72" y="104"/>
                    <a:pt x="71" y="103"/>
                  </a:cubicBezTo>
                  <a:cubicBezTo>
                    <a:pt x="68" y="103"/>
                    <a:pt x="68" y="100"/>
                    <a:pt x="68" y="97"/>
                  </a:cubicBezTo>
                  <a:cubicBezTo>
                    <a:pt x="68" y="96"/>
                    <a:pt x="68" y="94"/>
                    <a:pt x="67" y="93"/>
                  </a:cubicBezTo>
                  <a:cubicBezTo>
                    <a:pt x="63" y="89"/>
                    <a:pt x="60" y="79"/>
                    <a:pt x="59" y="76"/>
                  </a:cubicBezTo>
                  <a:cubicBezTo>
                    <a:pt x="59" y="73"/>
                    <a:pt x="56" y="70"/>
                    <a:pt x="53" y="67"/>
                  </a:cubicBezTo>
                  <a:cubicBezTo>
                    <a:pt x="51" y="65"/>
                    <a:pt x="48" y="62"/>
                    <a:pt x="47" y="59"/>
                  </a:cubicBezTo>
                  <a:cubicBezTo>
                    <a:pt x="43" y="53"/>
                    <a:pt x="40" y="49"/>
                    <a:pt x="39" y="48"/>
                  </a:cubicBezTo>
                  <a:cubicBezTo>
                    <a:pt x="38" y="47"/>
                    <a:pt x="37" y="46"/>
                    <a:pt x="37" y="46"/>
                  </a:cubicBezTo>
                  <a:cubicBezTo>
                    <a:pt x="37" y="44"/>
                    <a:pt x="38" y="43"/>
                    <a:pt x="39" y="42"/>
                  </a:cubicBezTo>
                  <a:cubicBezTo>
                    <a:pt x="39" y="42"/>
                    <a:pt x="39" y="41"/>
                    <a:pt x="39" y="41"/>
                  </a:cubicBezTo>
                  <a:cubicBezTo>
                    <a:pt x="39" y="41"/>
                    <a:pt x="38" y="40"/>
                    <a:pt x="36" y="40"/>
                  </a:cubicBezTo>
                  <a:cubicBezTo>
                    <a:pt x="34" y="39"/>
                    <a:pt x="33" y="39"/>
                    <a:pt x="31" y="38"/>
                  </a:cubicBezTo>
                  <a:cubicBezTo>
                    <a:pt x="27" y="36"/>
                    <a:pt x="24" y="32"/>
                    <a:pt x="24" y="28"/>
                  </a:cubicBezTo>
                  <a:cubicBezTo>
                    <a:pt x="24" y="24"/>
                    <a:pt x="22" y="15"/>
                    <a:pt x="20" y="12"/>
                  </a:cubicBezTo>
                  <a:cubicBezTo>
                    <a:pt x="20" y="10"/>
                    <a:pt x="20" y="9"/>
                    <a:pt x="20" y="8"/>
                  </a:cubicBezTo>
                  <a:cubicBezTo>
                    <a:pt x="22" y="6"/>
                    <a:pt x="26" y="6"/>
                    <a:pt x="28" y="8"/>
                  </a:cubicBezTo>
                  <a:cubicBezTo>
                    <a:pt x="28" y="9"/>
                    <a:pt x="28" y="9"/>
                    <a:pt x="28" y="9"/>
                  </a:cubicBezTo>
                  <a:cubicBezTo>
                    <a:pt x="28" y="9"/>
                    <a:pt x="29" y="10"/>
                    <a:pt x="29" y="10"/>
                  </a:cubicBezTo>
                  <a:cubicBezTo>
                    <a:pt x="30" y="9"/>
                    <a:pt x="31" y="9"/>
                    <a:pt x="32" y="9"/>
                  </a:cubicBezTo>
                  <a:cubicBezTo>
                    <a:pt x="34" y="9"/>
                    <a:pt x="37" y="11"/>
                    <a:pt x="38" y="13"/>
                  </a:cubicBezTo>
                  <a:cubicBezTo>
                    <a:pt x="38" y="14"/>
                    <a:pt x="39" y="14"/>
                    <a:pt x="40" y="13"/>
                  </a:cubicBezTo>
                  <a:cubicBezTo>
                    <a:pt x="42" y="13"/>
                    <a:pt x="44" y="13"/>
                    <a:pt x="45" y="14"/>
                  </a:cubicBezTo>
                  <a:cubicBezTo>
                    <a:pt x="46" y="15"/>
                    <a:pt x="46" y="16"/>
                    <a:pt x="45" y="18"/>
                  </a:cubicBezTo>
                  <a:cubicBezTo>
                    <a:pt x="45" y="19"/>
                    <a:pt x="43" y="22"/>
                    <a:pt x="47" y="29"/>
                  </a:cubicBezTo>
                  <a:cubicBezTo>
                    <a:pt x="51" y="36"/>
                    <a:pt x="52" y="37"/>
                    <a:pt x="50" y="39"/>
                  </a:cubicBezTo>
                  <a:cubicBezTo>
                    <a:pt x="50" y="40"/>
                    <a:pt x="50" y="40"/>
                    <a:pt x="50" y="43"/>
                  </a:cubicBezTo>
                  <a:cubicBezTo>
                    <a:pt x="50" y="44"/>
                    <a:pt x="50" y="45"/>
                    <a:pt x="50" y="45"/>
                  </a:cubicBezTo>
                  <a:cubicBezTo>
                    <a:pt x="50" y="45"/>
                    <a:pt x="51" y="45"/>
                    <a:pt x="51" y="44"/>
                  </a:cubicBezTo>
                  <a:cubicBezTo>
                    <a:pt x="52" y="44"/>
                    <a:pt x="53" y="43"/>
                    <a:pt x="54" y="43"/>
                  </a:cubicBezTo>
                  <a:cubicBezTo>
                    <a:pt x="55" y="43"/>
                    <a:pt x="57" y="45"/>
                    <a:pt x="62" y="51"/>
                  </a:cubicBezTo>
                  <a:cubicBezTo>
                    <a:pt x="64" y="53"/>
                    <a:pt x="66" y="54"/>
                    <a:pt x="68" y="54"/>
                  </a:cubicBezTo>
                  <a:cubicBezTo>
                    <a:pt x="70" y="55"/>
                    <a:pt x="72" y="56"/>
                    <a:pt x="72" y="59"/>
                  </a:cubicBezTo>
                  <a:cubicBezTo>
                    <a:pt x="72" y="60"/>
                    <a:pt x="73" y="64"/>
                    <a:pt x="76" y="64"/>
                  </a:cubicBezTo>
                  <a:cubicBezTo>
                    <a:pt x="79" y="65"/>
                    <a:pt x="81" y="67"/>
                    <a:pt x="82" y="68"/>
                  </a:cubicBezTo>
                  <a:cubicBezTo>
                    <a:pt x="83" y="69"/>
                    <a:pt x="84" y="70"/>
                    <a:pt x="84" y="70"/>
                  </a:cubicBezTo>
                  <a:cubicBezTo>
                    <a:pt x="86" y="70"/>
                    <a:pt x="87" y="71"/>
                    <a:pt x="88" y="73"/>
                  </a:cubicBezTo>
                  <a:cubicBezTo>
                    <a:pt x="89" y="75"/>
                    <a:pt x="88" y="77"/>
                    <a:pt x="87" y="80"/>
                  </a:cubicBezTo>
                  <a:cubicBezTo>
                    <a:pt x="87" y="81"/>
                    <a:pt x="87" y="81"/>
                    <a:pt x="87" y="82"/>
                  </a:cubicBezTo>
                  <a:cubicBezTo>
                    <a:pt x="87" y="83"/>
                    <a:pt x="89" y="84"/>
                    <a:pt x="93" y="86"/>
                  </a:cubicBezTo>
                  <a:cubicBezTo>
                    <a:pt x="98" y="88"/>
                    <a:pt x="98" y="89"/>
                    <a:pt x="100" y="91"/>
                  </a:cubicBezTo>
                  <a:cubicBezTo>
                    <a:pt x="100" y="92"/>
                    <a:pt x="101" y="93"/>
                    <a:pt x="103" y="95"/>
                  </a:cubicBezTo>
                  <a:cubicBezTo>
                    <a:pt x="108" y="100"/>
                    <a:pt x="124" y="117"/>
                    <a:pt x="128" y="122"/>
                  </a:cubicBezTo>
                  <a:cubicBezTo>
                    <a:pt x="130" y="126"/>
                    <a:pt x="132" y="130"/>
                    <a:pt x="133" y="133"/>
                  </a:cubicBezTo>
                  <a:cubicBezTo>
                    <a:pt x="133" y="135"/>
                    <a:pt x="133" y="135"/>
                    <a:pt x="133" y="135"/>
                  </a:cubicBezTo>
                  <a:cubicBezTo>
                    <a:pt x="134" y="137"/>
                    <a:pt x="133" y="139"/>
                    <a:pt x="133" y="140"/>
                  </a:cubicBezTo>
                  <a:cubicBezTo>
                    <a:pt x="132" y="142"/>
                    <a:pt x="132" y="142"/>
                    <a:pt x="133" y="143"/>
                  </a:cubicBezTo>
                  <a:cubicBezTo>
                    <a:pt x="133" y="144"/>
                    <a:pt x="134" y="145"/>
                    <a:pt x="133" y="146"/>
                  </a:cubicBezTo>
                  <a:cubicBezTo>
                    <a:pt x="133" y="147"/>
                    <a:pt x="131" y="148"/>
                    <a:pt x="130" y="148"/>
                  </a:cubicBezTo>
                  <a:cubicBezTo>
                    <a:pt x="130" y="148"/>
                    <a:pt x="130" y="148"/>
                    <a:pt x="130" y="148"/>
                  </a:cubicBezTo>
                  <a:cubicBezTo>
                    <a:pt x="130" y="151"/>
                    <a:pt x="133" y="159"/>
                    <a:pt x="137" y="160"/>
                  </a:cubicBezTo>
                  <a:cubicBezTo>
                    <a:pt x="142" y="160"/>
                    <a:pt x="147" y="165"/>
                    <a:pt x="151" y="169"/>
                  </a:cubicBezTo>
                  <a:cubicBezTo>
                    <a:pt x="152" y="170"/>
                    <a:pt x="153" y="170"/>
                    <a:pt x="154" y="171"/>
                  </a:cubicBezTo>
                  <a:cubicBezTo>
                    <a:pt x="156" y="173"/>
                    <a:pt x="159" y="174"/>
                    <a:pt x="163" y="174"/>
                  </a:cubicBezTo>
                  <a:cubicBezTo>
                    <a:pt x="166" y="175"/>
                    <a:pt x="168" y="175"/>
                    <a:pt x="171" y="176"/>
                  </a:cubicBezTo>
                  <a:cubicBezTo>
                    <a:pt x="174" y="177"/>
                    <a:pt x="177" y="179"/>
                    <a:pt x="180" y="181"/>
                  </a:cubicBezTo>
                  <a:cubicBezTo>
                    <a:pt x="184" y="183"/>
                    <a:pt x="188" y="186"/>
                    <a:pt x="193" y="187"/>
                  </a:cubicBezTo>
                  <a:cubicBezTo>
                    <a:pt x="203" y="190"/>
                    <a:pt x="213" y="194"/>
                    <a:pt x="219" y="199"/>
                  </a:cubicBezTo>
                  <a:cubicBezTo>
                    <a:pt x="224" y="202"/>
                    <a:pt x="230" y="201"/>
                    <a:pt x="240" y="197"/>
                  </a:cubicBezTo>
                  <a:cubicBezTo>
                    <a:pt x="243" y="196"/>
                    <a:pt x="245" y="196"/>
                    <a:pt x="248" y="196"/>
                  </a:cubicBezTo>
                  <a:cubicBezTo>
                    <a:pt x="253" y="196"/>
                    <a:pt x="257" y="198"/>
                    <a:pt x="260" y="199"/>
                  </a:cubicBezTo>
                  <a:cubicBezTo>
                    <a:pt x="261" y="200"/>
                    <a:pt x="262" y="200"/>
                    <a:pt x="262" y="200"/>
                  </a:cubicBezTo>
                  <a:cubicBezTo>
                    <a:pt x="265" y="201"/>
                    <a:pt x="269" y="204"/>
                    <a:pt x="273" y="209"/>
                  </a:cubicBezTo>
                  <a:cubicBezTo>
                    <a:pt x="274" y="207"/>
                    <a:pt x="275" y="206"/>
                    <a:pt x="276" y="205"/>
                  </a:cubicBezTo>
                  <a:cubicBezTo>
                    <a:pt x="276" y="205"/>
                    <a:pt x="276" y="205"/>
                    <a:pt x="276" y="205"/>
                  </a:cubicBezTo>
                  <a:cubicBezTo>
                    <a:pt x="276" y="205"/>
                    <a:pt x="277" y="204"/>
                    <a:pt x="277" y="204"/>
                  </a:cubicBezTo>
                  <a:cubicBezTo>
                    <a:pt x="277" y="204"/>
                    <a:pt x="277" y="204"/>
                    <a:pt x="277" y="204"/>
                  </a:cubicBezTo>
                  <a:cubicBezTo>
                    <a:pt x="277" y="203"/>
                    <a:pt x="278" y="203"/>
                    <a:pt x="278" y="203"/>
                  </a:cubicBezTo>
                  <a:cubicBezTo>
                    <a:pt x="278" y="202"/>
                    <a:pt x="278" y="202"/>
                    <a:pt x="278" y="202"/>
                  </a:cubicBezTo>
                  <a:cubicBezTo>
                    <a:pt x="278" y="202"/>
                    <a:pt x="278" y="202"/>
                    <a:pt x="279" y="201"/>
                  </a:cubicBezTo>
                  <a:cubicBezTo>
                    <a:pt x="279" y="201"/>
                    <a:pt x="279" y="201"/>
                    <a:pt x="279" y="201"/>
                  </a:cubicBezTo>
                  <a:cubicBezTo>
                    <a:pt x="279" y="201"/>
                    <a:pt x="279" y="201"/>
                    <a:pt x="279" y="201"/>
                  </a:cubicBezTo>
                  <a:cubicBezTo>
                    <a:pt x="279" y="200"/>
                    <a:pt x="279" y="200"/>
                    <a:pt x="280" y="200"/>
                  </a:cubicBezTo>
                  <a:cubicBezTo>
                    <a:pt x="280" y="200"/>
                    <a:pt x="280" y="200"/>
                    <a:pt x="280" y="200"/>
                  </a:cubicBezTo>
                  <a:cubicBezTo>
                    <a:pt x="280" y="200"/>
                    <a:pt x="280" y="200"/>
                    <a:pt x="280" y="200"/>
                  </a:cubicBezTo>
                  <a:cubicBezTo>
                    <a:pt x="280" y="199"/>
                    <a:pt x="280" y="199"/>
                    <a:pt x="280" y="199"/>
                  </a:cubicBezTo>
                  <a:cubicBezTo>
                    <a:pt x="281" y="199"/>
                    <a:pt x="281" y="199"/>
                    <a:pt x="281" y="199"/>
                  </a:cubicBezTo>
                  <a:cubicBezTo>
                    <a:pt x="281" y="199"/>
                    <a:pt x="281" y="199"/>
                    <a:pt x="281" y="199"/>
                  </a:cubicBezTo>
                  <a:cubicBezTo>
                    <a:pt x="281" y="199"/>
                    <a:pt x="281" y="199"/>
                    <a:pt x="281" y="198"/>
                  </a:cubicBezTo>
                  <a:cubicBezTo>
                    <a:pt x="281" y="198"/>
                    <a:pt x="281" y="198"/>
                    <a:pt x="281" y="198"/>
                  </a:cubicBezTo>
                  <a:cubicBezTo>
                    <a:pt x="281" y="198"/>
                    <a:pt x="281" y="198"/>
                    <a:pt x="281"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7"/>
                    <a:pt x="283" y="197"/>
                    <a:pt x="283" y="197"/>
                  </a:cubicBezTo>
                  <a:cubicBezTo>
                    <a:pt x="283" y="197"/>
                    <a:pt x="284" y="197"/>
                    <a:pt x="286" y="197"/>
                  </a:cubicBezTo>
                  <a:cubicBezTo>
                    <a:pt x="287" y="198"/>
                    <a:pt x="289" y="198"/>
                    <a:pt x="291" y="198"/>
                  </a:cubicBezTo>
                  <a:cubicBezTo>
                    <a:pt x="294" y="198"/>
                    <a:pt x="295" y="197"/>
                    <a:pt x="296" y="197"/>
                  </a:cubicBezTo>
                  <a:cubicBezTo>
                    <a:pt x="296" y="197"/>
                    <a:pt x="296" y="197"/>
                    <a:pt x="296" y="197"/>
                  </a:cubicBezTo>
                  <a:cubicBezTo>
                    <a:pt x="296" y="196"/>
                    <a:pt x="294" y="194"/>
                    <a:pt x="292" y="193"/>
                  </a:cubicBezTo>
                  <a:cubicBezTo>
                    <a:pt x="292" y="192"/>
                    <a:pt x="291" y="192"/>
                    <a:pt x="291" y="192"/>
                  </a:cubicBezTo>
                  <a:cubicBezTo>
                    <a:pt x="289" y="189"/>
                    <a:pt x="288" y="188"/>
                    <a:pt x="288" y="187"/>
                  </a:cubicBezTo>
                  <a:cubicBezTo>
                    <a:pt x="288" y="186"/>
                    <a:pt x="288" y="186"/>
                    <a:pt x="288" y="186"/>
                  </a:cubicBezTo>
                  <a:cubicBezTo>
                    <a:pt x="288" y="185"/>
                    <a:pt x="288" y="185"/>
                    <a:pt x="288" y="185"/>
                  </a:cubicBezTo>
                  <a:cubicBezTo>
                    <a:pt x="289" y="185"/>
                    <a:pt x="289" y="184"/>
                    <a:pt x="289" y="183"/>
                  </a:cubicBezTo>
                  <a:cubicBezTo>
                    <a:pt x="290" y="180"/>
                    <a:pt x="291" y="176"/>
                    <a:pt x="293" y="176"/>
                  </a:cubicBezTo>
                  <a:cubicBezTo>
                    <a:pt x="294" y="176"/>
                    <a:pt x="294" y="176"/>
                    <a:pt x="294" y="176"/>
                  </a:cubicBezTo>
                  <a:cubicBezTo>
                    <a:pt x="295" y="176"/>
                    <a:pt x="295" y="176"/>
                    <a:pt x="296" y="176"/>
                  </a:cubicBezTo>
                  <a:cubicBezTo>
                    <a:pt x="298" y="177"/>
                    <a:pt x="300" y="177"/>
                    <a:pt x="302" y="177"/>
                  </a:cubicBezTo>
                  <a:cubicBezTo>
                    <a:pt x="303" y="177"/>
                    <a:pt x="304" y="177"/>
                    <a:pt x="306" y="177"/>
                  </a:cubicBezTo>
                  <a:cubicBezTo>
                    <a:pt x="306" y="177"/>
                    <a:pt x="306" y="177"/>
                    <a:pt x="306" y="177"/>
                  </a:cubicBezTo>
                  <a:cubicBezTo>
                    <a:pt x="307" y="177"/>
                    <a:pt x="307" y="177"/>
                    <a:pt x="308" y="177"/>
                  </a:cubicBezTo>
                  <a:cubicBezTo>
                    <a:pt x="308" y="177"/>
                    <a:pt x="309" y="177"/>
                    <a:pt x="309" y="177"/>
                  </a:cubicBezTo>
                  <a:cubicBezTo>
                    <a:pt x="309" y="177"/>
                    <a:pt x="309" y="177"/>
                    <a:pt x="309" y="177"/>
                  </a:cubicBezTo>
                  <a:cubicBezTo>
                    <a:pt x="310" y="177"/>
                    <a:pt x="311" y="177"/>
                    <a:pt x="312" y="1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92" name="Freeform 2117"/>
            <p:cNvSpPr>
              <a:spLocks/>
            </p:cNvSpPr>
            <p:nvPr/>
          </p:nvSpPr>
          <p:spPr bwMode="auto">
            <a:xfrm>
              <a:off x="2464437" y="3739851"/>
              <a:ext cx="72477" cy="75536"/>
            </a:xfrm>
            <a:custGeom>
              <a:avLst/>
              <a:gdLst>
                <a:gd name="T0" fmla="*/ 30 w 41"/>
                <a:gd name="T1" fmla="*/ 39 h 43"/>
                <a:gd name="T2" fmla="*/ 31 w 41"/>
                <a:gd name="T3" fmla="*/ 38 h 43"/>
                <a:gd name="T4" fmla="*/ 31 w 41"/>
                <a:gd name="T5" fmla="*/ 38 h 43"/>
                <a:gd name="T6" fmla="*/ 32 w 41"/>
                <a:gd name="T7" fmla="*/ 38 h 43"/>
                <a:gd name="T8" fmla="*/ 32 w 41"/>
                <a:gd name="T9" fmla="*/ 37 h 43"/>
                <a:gd name="T10" fmla="*/ 33 w 41"/>
                <a:gd name="T11" fmla="*/ 37 h 43"/>
                <a:gd name="T12" fmla="*/ 33 w 41"/>
                <a:gd name="T13" fmla="*/ 37 h 43"/>
                <a:gd name="T14" fmla="*/ 33 w 41"/>
                <a:gd name="T15" fmla="*/ 37 h 43"/>
                <a:gd name="T16" fmla="*/ 33 w 41"/>
                <a:gd name="T17" fmla="*/ 37 h 43"/>
                <a:gd name="T18" fmla="*/ 33 w 41"/>
                <a:gd name="T19" fmla="*/ 37 h 43"/>
                <a:gd name="T20" fmla="*/ 34 w 41"/>
                <a:gd name="T21" fmla="*/ 37 h 43"/>
                <a:gd name="T22" fmla="*/ 34 w 41"/>
                <a:gd name="T23" fmla="*/ 35 h 43"/>
                <a:gd name="T24" fmla="*/ 39 w 41"/>
                <a:gd name="T25" fmla="*/ 28 h 43"/>
                <a:gd name="T26" fmla="*/ 41 w 41"/>
                <a:gd name="T27" fmla="*/ 26 h 43"/>
                <a:gd name="T28" fmla="*/ 40 w 41"/>
                <a:gd name="T29" fmla="*/ 25 h 43"/>
                <a:gd name="T30" fmla="*/ 39 w 41"/>
                <a:gd name="T31" fmla="*/ 23 h 43"/>
                <a:gd name="T32" fmla="*/ 34 w 41"/>
                <a:gd name="T33" fmla="*/ 24 h 43"/>
                <a:gd name="T34" fmla="*/ 34 w 41"/>
                <a:gd name="T35" fmla="*/ 1 h 43"/>
                <a:gd name="T36" fmla="*/ 33 w 41"/>
                <a:gd name="T37" fmla="*/ 1 h 43"/>
                <a:gd name="T38" fmla="*/ 32 w 41"/>
                <a:gd name="T39" fmla="*/ 1 h 43"/>
                <a:gd name="T40" fmla="*/ 20 w 41"/>
                <a:gd name="T41" fmla="*/ 0 h 43"/>
                <a:gd name="T42" fmla="*/ 18 w 41"/>
                <a:gd name="T43" fmla="*/ 0 h 43"/>
                <a:gd name="T44" fmla="*/ 17 w 41"/>
                <a:gd name="T45" fmla="*/ 4 h 43"/>
                <a:gd name="T46" fmla="*/ 16 w 41"/>
                <a:gd name="T47" fmla="*/ 7 h 43"/>
                <a:gd name="T48" fmla="*/ 18 w 41"/>
                <a:gd name="T49" fmla="*/ 9 h 43"/>
                <a:gd name="T50" fmla="*/ 24 w 41"/>
                <a:gd name="T51" fmla="*/ 18 h 43"/>
                <a:gd name="T52" fmla="*/ 14 w 41"/>
                <a:gd name="T53" fmla="*/ 22 h 43"/>
                <a:gd name="T54" fmla="*/ 9 w 41"/>
                <a:gd name="T55" fmla="*/ 21 h 43"/>
                <a:gd name="T56" fmla="*/ 8 w 41"/>
                <a:gd name="T57" fmla="*/ 21 h 43"/>
                <a:gd name="T58" fmla="*/ 7 w 41"/>
                <a:gd name="T59" fmla="*/ 23 h 43"/>
                <a:gd name="T60" fmla="*/ 7 w 41"/>
                <a:gd name="T61" fmla="*/ 23 h 43"/>
                <a:gd name="T62" fmla="*/ 5 w 41"/>
                <a:gd name="T63" fmla="*/ 24 h 43"/>
                <a:gd name="T64" fmla="*/ 5 w 41"/>
                <a:gd name="T65" fmla="*/ 25 h 43"/>
                <a:gd name="T66" fmla="*/ 3 w 41"/>
                <a:gd name="T67" fmla="*/ 27 h 43"/>
                <a:gd name="T68" fmla="*/ 3 w 41"/>
                <a:gd name="T69" fmla="*/ 28 h 43"/>
                <a:gd name="T70" fmla="*/ 1 w 41"/>
                <a:gd name="T71" fmla="*/ 31 h 43"/>
                <a:gd name="T72" fmla="*/ 0 w 41"/>
                <a:gd name="T73" fmla="*/ 31 h 43"/>
                <a:gd name="T74" fmla="*/ 2 w 41"/>
                <a:gd name="T75" fmla="*/ 33 h 43"/>
                <a:gd name="T76" fmla="*/ 11 w 41"/>
                <a:gd name="T77" fmla="*/ 40 h 43"/>
                <a:gd name="T78" fmla="*/ 17 w 41"/>
                <a:gd name="T79" fmla="*/ 42 h 43"/>
                <a:gd name="T80" fmla="*/ 20 w 41"/>
                <a:gd name="T81" fmla="*/ 42 h 43"/>
                <a:gd name="T82" fmla="*/ 26 w 41"/>
                <a:gd name="T83" fmla="*/ 43 h 43"/>
                <a:gd name="T84" fmla="*/ 27 w 41"/>
                <a:gd name="T85" fmla="*/ 42 h 43"/>
                <a:gd name="T86" fmla="*/ 27 w 41"/>
                <a:gd name="T87" fmla="*/ 41 h 43"/>
                <a:gd name="T88" fmla="*/ 28 w 41"/>
                <a:gd name="T89" fmla="*/ 40 h 43"/>
                <a:gd name="T90" fmla="*/ 29 w 41"/>
                <a:gd name="T91" fmla="*/ 40 h 43"/>
                <a:gd name="T92" fmla="*/ 30 w 41"/>
                <a:gd name="T93" fmla="*/ 39 h 43"/>
                <a:gd name="T94" fmla="*/ 30 w 41"/>
                <a:gd name="T95" fmla="*/ 3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 h="43">
                  <a:moveTo>
                    <a:pt x="30" y="39"/>
                  </a:moveTo>
                  <a:cubicBezTo>
                    <a:pt x="31" y="38"/>
                    <a:pt x="31" y="38"/>
                    <a:pt x="31" y="38"/>
                  </a:cubicBezTo>
                  <a:cubicBezTo>
                    <a:pt x="31" y="38"/>
                    <a:pt x="31" y="38"/>
                    <a:pt x="31" y="38"/>
                  </a:cubicBezTo>
                  <a:cubicBezTo>
                    <a:pt x="32" y="38"/>
                    <a:pt x="32" y="38"/>
                    <a:pt x="32" y="38"/>
                  </a:cubicBezTo>
                  <a:cubicBezTo>
                    <a:pt x="32" y="37"/>
                    <a:pt x="32" y="37"/>
                    <a:pt x="32" y="37"/>
                  </a:cubicBezTo>
                  <a:cubicBezTo>
                    <a:pt x="32" y="37"/>
                    <a:pt x="33" y="37"/>
                    <a:pt x="33" y="37"/>
                  </a:cubicBezTo>
                  <a:cubicBezTo>
                    <a:pt x="33" y="37"/>
                    <a:pt x="33" y="37"/>
                    <a:pt x="33" y="37"/>
                  </a:cubicBezTo>
                  <a:cubicBezTo>
                    <a:pt x="33" y="37"/>
                    <a:pt x="33" y="37"/>
                    <a:pt x="33" y="37"/>
                  </a:cubicBezTo>
                  <a:cubicBezTo>
                    <a:pt x="33" y="37"/>
                    <a:pt x="33" y="37"/>
                    <a:pt x="33" y="37"/>
                  </a:cubicBezTo>
                  <a:cubicBezTo>
                    <a:pt x="33" y="37"/>
                    <a:pt x="33" y="37"/>
                    <a:pt x="33" y="37"/>
                  </a:cubicBezTo>
                  <a:cubicBezTo>
                    <a:pt x="34" y="37"/>
                    <a:pt x="34" y="37"/>
                    <a:pt x="34" y="37"/>
                  </a:cubicBezTo>
                  <a:cubicBezTo>
                    <a:pt x="34" y="36"/>
                    <a:pt x="34" y="36"/>
                    <a:pt x="34" y="35"/>
                  </a:cubicBezTo>
                  <a:cubicBezTo>
                    <a:pt x="34" y="34"/>
                    <a:pt x="35" y="31"/>
                    <a:pt x="39" y="28"/>
                  </a:cubicBezTo>
                  <a:cubicBezTo>
                    <a:pt x="39" y="27"/>
                    <a:pt x="40" y="27"/>
                    <a:pt x="41" y="26"/>
                  </a:cubicBezTo>
                  <a:cubicBezTo>
                    <a:pt x="41" y="25"/>
                    <a:pt x="40" y="25"/>
                    <a:pt x="40" y="25"/>
                  </a:cubicBezTo>
                  <a:cubicBezTo>
                    <a:pt x="40" y="24"/>
                    <a:pt x="39" y="24"/>
                    <a:pt x="39" y="23"/>
                  </a:cubicBezTo>
                  <a:cubicBezTo>
                    <a:pt x="34" y="24"/>
                    <a:pt x="34" y="24"/>
                    <a:pt x="34" y="24"/>
                  </a:cubicBezTo>
                  <a:cubicBezTo>
                    <a:pt x="34" y="1"/>
                    <a:pt x="34" y="1"/>
                    <a:pt x="34" y="1"/>
                  </a:cubicBezTo>
                  <a:cubicBezTo>
                    <a:pt x="34" y="1"/>
                    <a:pt x="33" y="1"/>
                    <a:pt x="33" y="1"/>
                  </a:cubicBezTo>
                  <a:cubicBezTo>
                    <a:pt x="32" y="1"/>
                    <a:pt x="32" y="1"/>
                    <a:pt x="32" y="1"/>
                  </a:cubicBezTo>
                  <a:cubicBezTo>
                    <a:pt x="28" y="1"/>
                    <a:pt x="24" y="1"/>
                    <a:pt x="20" y="0"/>
                  </a:cubicBezTo>
                  <a:cubicBezTo>
                    <a:pt x="19" y="0"/>
                    <a:pt x="19" y="0"/>
                    <a:pt x="18" y="0"/>
                  </a:cubicBezTo>
                  <a:cubicBezTo>
                    <a:pt x="18" y="1"/>
                    <a:pt x="17" y="3"/>
                    <a:pt x="17" y="4"/>
                  </a:cubicBezTo>
                  <a:cubicBezTo>
                    <a:pt x="17" y="5"/>
                    <a:pt x="16" y="6"/>
                    <a:pt x="16" y="7"/>
                  </a:cubicBezTo>
                  <a:cubicBezTo>
                    <a:pt x="17" y="7"/>
                    <a:pt x="17" y="8"/>
                    <a:pt x="18" y="9"/>
                  </a:cubicBezTo>
                  <a:cubicBezTo>
                    <a:pt x="21" y="12"/>
                    <a:pt x="25" y="15"/>
                    <a:pt x="24" y="18"/>
                  </a:cubicBezTo>
                  <a:cubicBezTo>
                    <a:pt x="23" y="21"/>
                    <a:pt x="18" y="22"/>
                    <a:pt x="14" y="22"/>
                  </a:cubicBezTo>
                  <a:cubicBezTo>
                    <a:pt x="13" y="22"/>
                    <a:pt x="11" y="22"/>
                    <a:pt x="9" y="21"/>
                  </a:cubicBezTo>
                  <a:cubicBezTo>
                    <a:pt x="9" y="21"/>
                    <a:pt x="8" y="21"/>
                    <a:pt x="8" y="21"/>
                  </a:cubicBezTo>
                  <a:cubicBezTo>
                    <a:pt x="8" y="22"/>
                    <a:pt x="7" y="22"/>
                    <a:pt x="7" y="23"/>
                  </a:cubicBezTo>
                  <a:cubicBezTo>
                    <a:pt x="7" y="23"/>
                    <a:pt x="7" y="23"/>
                    <a:pt x="7" y="23"/>
                  </a:cubicBezTo>
                  <a:cubicBezTo>
                    <a:pt x="6" y="23"/>
                    <a:pt x="6" y="24"/>
                    <a:pt x="5" y="24"/>
                  </a:cubicBezTo>
                  <a:cubicBezTo>
                    <a:pt x="5" y="25"/>
                    <a:pt x="5" y="25"/>
                    <a:pt x="5" y="25"/>
                  </a:cubicBezTo>
                  <a:cubicBezTo>
                    <a:pt x="4" y="26"/>
                    <a:pt x="4" y="26"/>
                    <a:pt x="3" y="27"/>
                  </a:cubicBezTo>
                  <a:cubicBezTo>
                    <a:pt x="3" y="28"/>
                    <a:pt x="3" y="28"/>
                    <a:pt x="3" y="28"/>
                  </a:cubicBezTo>
                  <a:cubicBezTo>
                    <a:pt x="2" y="29"/>
                    <a:pt x="1" y="30"/>
                    <a:pt x="1" y="31"/>
                  </a:cubicBezTo>
                  <a:cubicBezTo>
                    <a:pt x="1" y="31"/>
                    <a:pt x="1" y="31"/>
                    <a:pt x="0" y="31"/>
                  </a:cubicBezTo>
                  <a:cubicBezTo>
                    <a:pt x="2" y="33"/>
                    <a:pt x="2" y="33"/>
                    <a:pt x="2" y="33"/>
                  </a:cubicBezTo>
                  <a:cubicBezTo>
                    <a:pt x="6" y="36"/>
                    <a:pt x="9" y="39"/>
                    <a:pt x="11" y="40"/>
                  </a:cubicBezTo>
                  <a:cubicBezTo>
                    <a:pt x="13" y="41"/>
                    <a:pt x="15" y="42"/>
                    <a:pt x="17" y="42"/>
                  </a:cubicBezTo>
                  <a:cubicBezTo>
                    <a:pt x="20" y="42"/>
                    <a:pt x="20" y="42"/>
                    <a:pt x="20" y="42"/>
                  </a:cubicBezTo>
                  <a:cubicBezTo>
                    <a:pt x="22" y="42"/>
                    <a:pt x="24" y="42"/>
                    <a:pt x="26" y="43"/>
                  </a:cubicBezTo>
                  <a:cubicBezTo>
                    <a:pt x="26" y="42"/>
                    <a:pt x="26" y="42"/>
                    <a:pt x="27" y="42"/>
                  </a:cubicBezTo>
                  <a:cubicBezTo>
                    <a:pt x="27" y="42"/>
                    <a:pt x="27" y="42"/>
                    <a:pt x="27" y="41"/>
                  </a:cubicBezTo>
                  <a:cubicBezTo>
                    <a:pt x="28" y="41"/>
                    <a:pt x="28" y="41"/>
                    <a:pt x="28" y="40"/>
                  </a:cubicBezTo>
                  <a:cubicBezTo>
                    <a:pt x="29" y="40"/>
                    <a:pt x="29" y="40"/>
                    <a:pt x="29" y="40"/>
                  </a:cubicBezTo>
                  <a:cubicBezTo>
                    <a:pt x="29" y="40"/>
                    <a:pt x="30" y="39"/>
                    <a:pt x="30" y="39"/>
                  </a:cubicBezTo>
                  <a:cubicBezTo>
                    <a:pt x="30" y="39"/>
                    <a:pt x="30" y="39"/>
                    <a:pt x="30"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93" name="Freeform 2118"/>
            <p:cNvSpPr>
              <a:spLocks/>
            </p:cNvSpPr>
            <p:nvPr/>
          </p:nvSpPr>
          <p:spPr bwMode="auto">
            <a:xfrm>
              <a:off x="2523906" y="380459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94" name="Freeform 2119"/>
            <p:cNvSpPr>
              <a:spLocks/>
            </p:cNvSpPr>
            <p:nvPr/>
          </p:nvSpPr>
          <p:spPr bwMode="auto">
            <a:xfrm>
              <a:off x="2514614" y="3809992"/>
              <a:ext cx="185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95" name="Freeform 2120"/>
            <p:cNvSpPr>
              <a:spLocks/>
            </p:cNvSpPr>
            <p:nvPr/>
          </p:nvSpPr>
          <p:spPr bwMode="auto">
            <a:xfrm>
              <a:off x="2518331" y="380819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96" name="Freeform 2121"/>
            <p:cNvSpPr>
              <a:spLocks/>
            </p:cNvSpPr>
            <p:nvPr/>
          </p:nvSpPr>
          <p:spPr bwMode="auto">
            <a:xfrm>
              <a:off x="2523906" y="380459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97" name="Freeform 2122"/>
            <p:cNvSpPr>
              <a:spLocks/>
            </p:cNvSpPr>
            <p:nvPr/>
          </p:nvSpPr>
          <p:spPr bwMode="auto">
            <a:xfrm>
              <a:off x="2522048" y="3804596"/>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98" name="Freeform 2123"/>
            <p:cNvSpPr>
              <a:spLocks/>
            </p:cNvSpPr>
            <p:nvPr/>
          </p:nvSpPr>
          <p:spPr bwMode="auto">
            <a:xfrm>
              <a:off x="2520189" y="38063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699" name="Freeform 2124"/>
            <p:cNvSpPr>
              <a:spLocks/>
            </p:cNvSpPr>
            <p:nvPr/>
          </p:nvSpPr>
          <p:spPr bwMode="auto">
            <a:xfrm>
              <a:off x="2512756" y="3811790"/>
              <a:ext cx="0" cy="179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00" name="Freeform 2125"/>
            <p:cNvSpPr>
              <a:spLocks/>
            </p:cNvSpPr>
            <p:nvPr/>
          </p:nvSpPr>
          <p:spPr bwMode="auto">
            <a:xfrm>
              <a:off x="2523906" y="3784813"/>
              <a:ext cx="13009" cy="19783"/>
            </a:xfrm>
            <a:custGeom>
              <a:avLst/>
              <a:gdLst>
                <a:gd name="T0" fmla="*/ 1 w 8"/>
                <a:gd name="T1" fmla="*/ 9 h 11"/>
                <a:gd name="T2" fmla="*/ 1 w 8"/>
                <a:gd name="T3" fmla="*/ 11 h 11"/>
                <a:gd name="T4" fmla="*/ 0 w 8"/>
                <a:gd name="T5" fmla="*/ 11 h 11"/>
                <a:gd name="T6" fmla="*/ 1 w 8"/>
                <a:gd name="T7" fmla="*/ 11 h 11"/>
                <a:gd name="T8" fmla="*/ 1 w 8"/>
                <a:gd name="T9" fmla="*/ 9 h 11"/>
                <a:gd name="T10" fmla="*/ 6 w 8"/>
                <a:gd name="T11" fmla="*/ 2 h 11"/>
                <a:gd name="T12" fmla="*/ 8 w 8"/>
                <a:gd name="T13" fmla="*/ 0 h 11"/>
                <a:gd name="T14" fmla="*/ 8 w 8"/>
                <a:gd name="T15" fmla="*/ 0 h 11"/>
                <a:gd name="T16" fmla="*/ 6 w 8"/>
                <a:gd name="T17" fmla="*/ 2 h 11"/>
                <a:gd name="T18" fmla="*/ 1 w 8"/>
                <a:gd name="T19"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11">
                  <a:moveTo>
                    <a:pt x="1" y="9"/>
                  </a:moveTo>
                  <a:cubicBezTo>
                    <a:pt x="1" y="10"/>
                    <a:pt x="1" y="10"/>
                    <a:pt x="1" y="11"/>
                  </a:cubicBezTo>
                  <a:cubicBezTo>
                    <a:pt x="0" y="11"/>
                    <a:pt x="0" y="11"/>
                    <a:pt x="0" y="11"/>
                  </a:cubicBezTo>
                  <a:cubicBezTo>
                    <a:pt x="1" y="11"/>
                    <a:pt x="1" y="11"/>
                    <a:pt x="1" y="11"/>
                  </a:cubicBezTo>
                  <a:cubicBezTo>
                    <a:pt x="1" y="11"/>
                    <a:pt x="1" y="10"/>
                    <a:pt x="1" y="9"/>
                  </a:cubicBezTo>
                  <a:cubicBezTo>
                    <a:pt x="1" y="8"/>
                    <a:pt x="2" y="5"/>
                    <a:pt x="6" y="2"/>
                  </a:cubicBezTo>
                  <a:cubicBezTo>
                    <a:pt x="6" y="1"/>
                    <a:pt x="7" y="1"/>
                    <a:pt x="8" y="0"/>
                  </a:cubicBezTo>
                  <a:cubicBezTo>
                    <a:pt x="8" y="0"/>
                    <a:pt x="8" y="0"/>
                    <a:pt x="8" y="0"/>
                  </a:cubicBezTo>
                  <a:cubicBezTo>
                    <a:pt x="7" y="1"/>
                    <a:pt x="6" y="1"/>
                    <a:pt x="6" y="2"/>
                  </a:cubicBezTo>
                  <a:cubicBezTo>
                    <a:pt x="2" y="5"/>
                    <a:pt x="1" y="8"/>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01" name="Freeform 2126"/>
            <p:cNvSpPr>
              <a:spLocks/>
            </p:cNvSpPr>
            <p:nvPr/>
          </p:nvSpPr>
          <p:spPr bwMode="auto">
            <a:xfrm>
              <a:off x="2518331" y="3806395"/>
              <a:ext cx="1858" cy="1798"/>
            </a:xfrm>
            <a:custGeom>
              <a:avLst/>
              <a:gdLst>
                <a:gd name="T0" fmla="*/ 0 w 1"/>
                <a:gd name="T1" fmla="*/ 1 h 1"/>
                <a:gd name="T2" fmla="*/ 0 w 1"/>
                <a:gd name="T3" fmla="*/ 1 h 1"/>
                <a:gd name="T4" fmla="*/ 0 w 1"/>
                <a:gd name="T5" fmla="*/ 1 h 1"/>
                <a:gd name="T6" fmla="*/ 1 w 1"/>
                <a:gd name="T7" fmla="*/ 0 h 1"/>
                <a:gd name="T8" fmla="*/ 1 w 1"/>
                <a:gd name="T9" fmla="*/ 0 h 1"/>
                <a:gd name="T10" fmla="*/ 0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0" y="1"/>
                  </a:moveTo>
                  <a:cubicBezTo>
                    <a:pt x="0" y="1"/>
                    <a:pt x="0" y="1"/>
                    <a:pt x="0" y="1"/>
                  </a:cubicBezTo>
                  <a:cubicBezTo>
                    <a:pt x="0" y="1"/>
                    <a:pt x="0" y="1"/>
                    <a:pt x="0" y="1"/>
                  </a:cubicBezTo>
                  <a:cubicBezTo>
                    <a:pt x="1" y="1"/>
                    <a:pt x="1" y="0"/>
                    <a:pt x="1" y="0"/>
                  </a:cubicBezTo>
                  <a:cubicBezTo>
                    <a:pt x="1" y="0"/>
                    <a:pt x="1" y="0"/>
                    <a:pt x="1"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02" name="Freeform 2127"/>
            <p:cNvSpPr>
              <a:spLocks/>
            </p:cNvSpPr>
            <p:nvPr/>
          </p:nvSpPr>
          <p:spPr bwMode="auto">
            <a:xfrm>
              <a:off x="2520189" y="38063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03" name="Freeform 2128"/>
            <p:cNvSpPr>
              <a:spLocks/>
            </p:cNvSpPr>
            <p:nvPr/>
          </p:nvSpPr>
          <p:spPr bwMode="auto">
            <a:xfrm>
              <a:off x="2518331" y="380819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04" name="Freeform 2129"/>
            <p:cNvSpPr>
              <a:spLocks/>
            </p:cNvSpPr>
            <p:nvPr/>
          </p:nvSpPr>
          <p:spPr bwMode="auto">
            <a:xfrm>
              <a:off x="2473729" y="3781216"/>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05" name="Freeform 2130"/>
            <p:cNvSpPr>
              <a:spLocks/>
            </p:cNvSpPr>
            <p:nvPr/>
          </p:nvSpPr>
          <p:spPr bwMode="auto">
            <a:xfrm>
              <a:off x="2522048" y="3741649"/>
              <a:ext cx="3717" cy="0"/>
            </a:xfrm>
            <a:custGeom>
              <a:avLst/>
              <a:gdLst>
                <a:gd name="T0" fmla="*/ 2 w 2"/>
                <a:gd name="T1" fmla="*/ 2 w 2"/>
                <a:gd name="T2" fmla="*/ 0 w 2"/>
                <a:gd name="T3" fmla="*/ 1 w 2"/>
                <a:gd name="T4" fmla="*/ 2 w 2"/>
              </a:gdLst>
              <a:ahLst/>
              <a:cxnLst>
                <a:cxn ang="0">
                  <a:pos x="T0" y="0"/>
                </a:cxn>
                <a:cxn ang="0">
                  <a:pos x="T1" y="0"/>
                </a:cxn>
                <a:cxn ang="0">
                  <a:pos x="T2" y="0"/>
                </a:cxn>
                <a:cxn ang="0">
                  <a:pos x="T3" y="0"/>
                </a:cxn>
                <a:cxn ang="0">
                  <a:pos x="T4" y="0"/>
                </a:cxn>
              </a:cxnLst>
              <a:rect l="0" t="0" r="r" b="b"/>
              <a:pathLst>
                <a:path w="2">
                  <a:moveTo>
                    <a:pt x="2" y="0"/>
                  </a:moveTo>
                  <a:cubicBezTo>
                    <a:pt x="2" y="0"/>
                    <a:pt x="2" y="0"/>
                    <a:pt x="2" y="0"/>
                  </a:cubicBezTo>
                  <a:cubicBezTo>
                    <a:pt x="2" y="0"/>
                    <a:pt x="1" y="0"/>
                    <a:pt x="0" y="0"/>
                  </a:cubicBezTo>
                  <a:cubicBezTo>
                    <a:pt x="0" y="0"/>
                    <a:pt x="0" y="0"/>
                    <a:pt x="1"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06" name="Freeform 2131"/>
            <p:cNvSpPr>
              <a:spLocks/>
            </p:cNvSpPr>
            <p:nvPr/>
          </p:nvSpPr>
          <p:spPr bwMode="auto">
            <a:xfrm>
              <a:off x="2464437" y="3793805"/>
              <a:ext cx="185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07" name="Freeform 2132"/>
            <p:cNvSpPr>
              <a:spLocks/>
            </p:cNvSpPr>
            <p:nvPr/>
          </p:nvSpPr>
          <p:spPr bwMode="auto">
            <a:xfrm>
              <a:off x="2490455" y="3772223"/>
              <a:ext cx="16726" cy="5395"/>
            </a:xfrm>
            <a:custGeom>
              <a:avLst/>
              <a:gdLst>
                <a:gd name="T0" fmla="*/ 10 w 10"/>
                <a:gd name="T1" fmla="*/ 0 h 4"/>
                <a:gd name="T2" fmla="*/ 0 w 10"/>
                <a:gd name="T3" fmla="*/ 4 h 4"/>
                <a:gd name="T4" fmla="*/ 10 w 10"/>
                <a:gd name="T5" fmla="*/ 0 h 4"/>
              </a:gdLst>
              <a:ahLst/>
              <a:cxnLst>
                <a:cxn ang="0">
                  <a:pos x="T0" y="T1"/>
                </a:cxn>
                <a:cxn ang="0">
                  <a:pos x="T2" y="T3"/>
                </a:cxn>
                <a:cxn ang="0">
                  <a:pos x="T4" y="T5"/>
                </a:cxn>
              </a:cxnLst>
              <a:rect l="0" t="0" r="r" b="b"/>
              <a:pathLst>
                <a:path w="10" h="4">
                  <a:moveTo>
                    <a:pt x="10" y="0"/>
                  </a:moveTo>
                  <a:cubicBezTo>
                    <a:pt x="9" y="3"/>
                    <a:pt x="4" y="4"/>
                    <a:pt x="0" y="4"/>
                  </a:cubicBezTo>
                  <a:cubicBezTo>
                    <a:pt x="4" y="4"/>
                    <a:pt x="9" y="3"/>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08" name="Freeform 2133"/>
            <p:cNvSpPr>
              <a:spLocks/>
            </p:cNvSpPr>
            <p:nvPr/>
          </p:nvSpPr>
          <p:spPr bwMode="auto">
            <a:xfrm>
              <a:off x="2470013" y="3786611"/>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09" name="Freeform 2134"/>
            <p:cNvSpPr>
              <a:spLocks/>
            </p:cNvSpPr>
            <p:nvPr/>
          </p:nvSpPr>
          <p:spPr bwMode="auto">
            <a:xfrm>
              <a:off x="2477446" y="377941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10" name="Freeform 2135"/>
            <p:cNvSpPr>
              <a:spLocks/>
            </p:cNvSpPr>
            <p:nvPr/>
          </p:nvSpPr>
          <p:spPr bwMode="auto">
            <a:xfrm>
              <a:off x="2533198" y="3729060"/>
              <a:ext cx="14867" cy="44962"/>
            </a:xfrm>
            <a:custGeom>
              <a:avLst/>
              <a:gdLst>
                <a:gd name="T0" fmla="*/ 2 w 9"/>
                <a:gd name="T1" fmla="*/ 26 h 26"/>
                <a:gd name="T2" fmla="*/ 6 w 9"/>
                <a:gd name="T3" fmla="*/ 20 h 26"/>
                <a:gd name="T4" fmla="*/ 6 w 9"/>
                <a:gd name="T5" fmla="*/ 12 h 26"/>
                <a:gd name="T6" fmla="*/ 9 w 9"/>
                <a:gd name="T7" fmla="*/ 1 h 26"/>
                <a:gd name="T8" fmla="*/ 9 w 9"/>
                <a:gd name="T9" fmla="*/ 1 h 26"/>
                <a:gd name="T10" fmla="*/ 8 w 9"/>
                <a:gd name="T11" fmla="*/ 1 h 26"/>
                <a:gd name="T12" fmla="*/ 8 w 9"/>
                <a:gd name="T13" fmla="*/ 1 h 26"/>
                <a:gd name="T14" fmla="*/ 8 w 9"/>
                <a:gd name="T15" fmla="*/ 1 h 26"/>
                <a:gd name="T16" fmla="*/ 8 w 9"/>
                <a:gd name="T17" fmla="*/ 1 h 26"/>
                <a:gd name="T18" fmla="*/ 7 w 9"/>
                <a:gd name="T19" fmla="*/ 0 h 26"/>
                <a:gd name="T20" fmla="*/ 7 w 9"/>
                <a:gd name="T21" fmla="*/ 0 h 26"/>
                <a:gd name="T22" fmla="*/ 7 w 9"/>
                <a:gd name="T23" fmla="*/ 0 h 26"/>
                <a:gd name="T24" fmla="*/ 7 w 9"/>
                <a:gd name="T25" fmla="*/ 0 h 26"/>
                <a:gd name="T26" fmla="*/ 4 w 9"/>
                <a:gd name="T27" fmla="*/ 4 h 26"/>
                <a:gd name="T28" fmla="*/ 3 w 9"/>
                <a:gd name="T29" fmla="*/ 5 h 26"/>
                <a:gd name="T30" fmla="*/ 1 w 9"/>
                <a:gd name="T31" fmla="*/ 7 h 26"/>
                <a:gd name="T32" fmla="*/ 0 w 9"/>
                <a:gd name="T33" fmla="*/ 7 h 26"/>
                <a:gd name="T34" fmla="*/ 0 w 9"/>
                <a:gd name="T35" fmla="*/ 26 h 26"/>
                <a:gd name="T36" fmla="*/ 2 w 9"/>
                <a:gd name="T3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6">
                  <a:moveTo>
                    <a:pt x="2" y="26"/>
                  </a:moveTo>
                  <a:cubicBezTo>
                    <a:pt x="3" y="24"/>
                    <a:pt x="4" y="22"/>
                    <a:pt x="6" y="20"/>
                  </a:cubicBezTo>
                  <a:cubicBezTo>
                    <a:pt x="7" y="19"/>
                    <a:pt x="7" y="15"/>
                    <a:pt x="6" y="12"/>
                  </a:cubicBezTo>
                  <a:cubicBezTo>
                    <a:pt x="6" y="8"/>
                    <a:pt x="5" y="3"/>
                    <a:pt x="9" y="1"/>
                  </a:cubicBezTo>
                  <a:cubicBezTo>
                    <a:pt x="9" y="1"/>
                    <a:pt x="9" y="1"/>
                    <a:pt x="9" y="1"/>
                  </a:cubicBezTo>
                  <a:cubicBezTo>
                    <a:pt x="9" y="1"/>
                    <a:pt x="8" y="1"/>
                    <a:pt x="8" y="1"/>
                  </a:cubicBezTo>
                  <a:cubicBezTo>
                    <a:pt x="8" y="1"/>
                    <a:pt x="8" y="1"/>
                    <a:pt x="8" y="1"/>
                  </a:cubicBezTo>
                  <a:cubicBezTo>
                    <a:pt x="8" y="1"/>
                    <a:pt x="8" y="1"/>
                    <a:pt x="8" y="1"/>
                  </a:cubicBezTo>
                  <a:cubicBezTo>
                    <a:pt x="8" y="1"/>
                    <a:pt x="8" y="1"/>
                    <a:pt x="8" y="1"/>
                  </a:cubicBezTo>
                  <a:cubicBezTo>
                    <a:pt x="8" y="1"/>
                    <a:pt x="7" y="0"/>
                    <a:pt x="7" y="0"/>
                  </a:cubicBezTo>
                  <a:cubicBezTo>
                    <a:pt x="7" y="0"/>
                    <a:pt x="7" y="0"/>
                    <a:pt x="7" y="0"/>
                  </a:cubicBezTo>
                  <a:cubicBezTo>
                    <a:pt x="7" y="0"/>
                    <a:pt x="7" y="0"/>
                    <a:pt x="7" y="0"/>
                  </a:cubicBezTo>
                  <a:cubicBezTo>
                    <a:pt x="7" y="0"/>
                    <a:pt x="7" y="0"/>
                    <a:pt x="7" y="0"/>
                  </a:cubicBezTo>
                  <a:cubicBezTo>
                    <a:pt x="6" y="1"/>
                    <a:pt x="5" y="2"/>
                    <a:pt x="4" y="4"/>
                  </a:cubicBezTo>
                  <a:cubicBezTo>
                    <a:pt x="4" y="4"/>
                    <a:pt x="3" y="4"/>
                    <a:pt x="3" y="5"/>
                  </a:cubicBezTo>
                  <a:cubicBezTo>
                    <a:pt x="2" y="6"/>
                    <a:pt x="2" y="7"/>
                    <a:pt x="1" y="7"/>
                  </a:cubicBezTo>
                  <a:cubicBezTo>
                    <a:pt x="1" y="7"/>
                    <a:pt x="1" y="7"/>
                    <a:pt x="0" y="7"/>
                  </a:cubicBezTo>
                  <a:cubicBezTo>
                    <a:pt x="0" y="26"/>
                    <a:pt x="0" y="26"/>
                    <a:pt x="0" y="26"/>
                  </a:cubicBezTo>
                  <a:lnTo>
                    <a:pt x="2"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11" name="Freeform 2136"/>
            <p:cNvSpPr>
              <a:spLocks/>
            </p:cNvSpPr>
            <p:nvPr/>
          </p:nvSpPr>
          <p:spPr bwMode="auto">
            <a:xfrm>
              <a:off x="2546207" y="37308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12" name="Freeform 2137"/>
            <p:cNvSpPr>
              <a:spLocks/>
            </p:cNvSpPr>
            <p:nvPr/>
          </p:nvSpPr>
          <p:spPr bwMode="auto">
            <a:xfrm>
              <a:off x="2544348" y="3729060"/>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13" name="Freeform 2138"/>
            <p:cNvSpPr>
              <a:spLocks/>
            </p:cNvSpPr>
            <p:nvPr/>
          </p:nvSpPr>
          <p:spPr bwMode="auto">
            <a:xfrm>
              <a:off x="2546207" y="37308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14" name="Freeform 2139"/>
            <p:cNvSpPr>
              <a:spLocks/>
            </p:cNvSpPr>
            <p:nvPr/>
          </p:nvSpPr>
          <p:spPr bwMode="auto">
            <a:xfrm>
              <a:off x="2533198" y="3739851"/>
              <a:ext cx="185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15" name="Freeform 2140"/>
            <p:cNvSpPr>
              <a:spLocks/>
            </p:cNvSpPr>
            <p:nvPr/>
          </p:nvSpPr>
          <p:spPr bwMode="auto">
            <a:xfrm>
              <a:off x="2548065" y="373085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16" name="Rectangle 2141"/>
            <p:cNvSpPr>
              <a:spLocks noChangeArrowheads="1"/>
            </p:cNvSpPr>
            <p:nvPr/>
          </p:nvSpPr>
          <p:spPr bwMode="auto">
            <a:xfrm>
              <a:off x="2544348" y="3729060"/>
              <a:ext cx="1858" cy="179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17" name="Freeform 2142"/>
            <p:cNvSpPr>
              <a:spLocks/>
            </p:cNvSpPr>
            <p:nvPr/>
          </p:nvSpPr>
          <p:spPr bwMode="auto">
            <a:xfrm>
              <a:off x="2533198" y="3774022"/>
              <a:ext cx="3717"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18" name="Freeform 2143"/>
            <p:cNvSpPr>
              <a:spLocks/>
            </p:cNvSpPr>
            <p:nvPr/>
          </p:nvSpPr>
          <p:spPr bwMode="auto">
            <a:xfrm>
              <a:off x="2828683" y="3694888"/>
              <a:ext cx="50177" cy="35970"/>
            </a:xfrm>
            <a:custGeom>
              <a:avLst/>
              <a:gdLst>
                <a:gd name="T0" fmla="*/ 24 w 28"/>
                <a:gd name="T1" fmla="*/ 3 h 21"/>
                <a:gd name="T2" fmla="*/ 13 w 28"/>
                <a:gd name="T3" fmla="*/ 1 h 21"/>
                <a:gd name="T4" fmla="*/ 13 w 28"/>
                <a:gd name="T5" fmla="*/ 1 h 21"/>
                <a:gd name="T6" fmla="*/ 17 w 28"/>
                <a:gd name="T7" fmla="*/ 7 h 21"/>
                <a:gd name="T8" fmla="*/ 21 w 28"/>
                <a:gd name="T9" fmla="*/ 15 h 21"/>
                <a:gd name="T10" fmla="*/ 13 w 28"/>
                <a:gd name="T11" fmla="*/ 19 h 21"/>
                <a:gd name="T12" fmla="*/ 9 w 28"/>
                <a:gd name="T13" fmla="*/ 19 h 21"/>
                <a:gd name="T14" fmla="*/ 5 w 28"/>
                <a:gd name="T15" fmla="*/ 19 h 21"/>
                <a:gd name="T16" fmla="*/ 0 w 28"/>
                <a:gd name="T17" fmla="*/ 19 h 21"/>
                <a:gd name="T18" fmla="*/ 6 w 28"/>
                <a:gd name="T19" fmla="*/ 21 h 21"/>
                <a:gd name="T20" fmla="*/ 11 w 28"/>
                <a:gd name="T21" fmla="*/ 21 h 21"/>
                <a:gd name="T22" fmla="*/ 17 w 28"/>
                <a:gd name="T23" fmla="*/ 19 h 21"/>
                <a:gd name="T24" fmla="*/ 26 w 28"/>
                <a:gd name="T25" fmla="*/ 21 h 21"/>
                <a:gd name="T26" fmla="*/ 26 w 28"/>
                <a:gd name="T27" fmla="*/ 21 h 21"/>
                <a:gd name="T28" fmla="*/ 26 w 28"/>
                <a:gd name="T29" fmla="*/ 18 h 21"/>
                <a:gd name="T30" fmla="*/ 26 w 28"/>
                <a:gd name="T31" fmla="*/ 16 h 21"/>
                <a:gd name="T32" fmla="*/ 27 w 28"/>
                <a:gd name="T33" fmla="*/ 13 h 21"/>
                <a:gd name="T34" fmla="*/ 27 w 28"/>
                <a:gd name="T35" fmla="*/ 12 h 21"/>
                <a:gd name="T36" fmla="*/ 27 w 28"/>
                <a:gd name="T37" fmla="*/ 8 h 21"/>
                <a:gd name="T38" fmla="*/ 27 w 28"/>
                <a:gd name="T39" fmla="*/ 8 h 21"/>
                <a:gd name="T40" fmla="*/ 28 w 28"/>
                <a:gd name="T41" fmla="*/ 4 h 21"/>
                <a:gd name="T42" fmla="*/ 28 w 28"/>
                <a:gd name="T43" fmla="*/ 4 h 21"/>
                <a:gd name="T44" fmla="*/ 24 w 28"/>
                <a:gd name="T4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 h="21">
                  <a:moveTo>
                    <a:pt x="24" y="3"/>
                  </a:moveTo>
                  <a:cubicBezTo>
                    <a:pt x="19" y="1"/>
                    <a:pt x="15" y="0"/>
                    <a:pt x="13" y="1"/>
                  </a:cubicBezTo>
                  <a:cubicBezTo>
                    <a:pt x="13" y="1"/>
                    <a:pt x="13" y="1"/>
                    <a:pt x="13" y="1"/>
                  </a:cubicBezTo>
                  <a:cubicBezTo>
                    <a:pt x="13" y="3"/>
                    <a:pt x="15" y="5"/>
                    <a:pt x="17" y="7"/>
                  </a:cubicBezTo>
                  <a:cubicBezTo>
                    <a:pt x="19" y="10"/>
                    <a:pt x="21" y="12"/>
                    <a:pt x="21" y="15"/>
                  </a:cubicBezTo>
                  <a:cubicBezTo>
                    <a:pt x="21" y="19"/>
                    <a:pt x="16" y="19"/>
                    <a:pt x="13" y="19"/>
                  </a:cubicBezTo>
                  <a:cubicBezTo>
                    <a:pt x="12" y="19"/>
                    <a:pt x="11" y="19"/>
                    <a:pt x="9" y="19"/>
                  </a:cubicBezTo>
                  <a:cubicBezTo>
                    <a:pt x="8" y="19"/>
                    <a:pt x="7" y="19"/>
                    <a:pt x="5" y="19"/>
                  </a:cubicBezTo>
                  <a:cubicBezTo>
                    <a:pt x="2" y="19"/>
                    <a:pt x="0" y="19"/>
                    <a:pt x="0" y="19"/>
                  </a:cubicBezTo>
                  <a:cubicBezTo>
                    <a:pt x="0" y="20"/>
                    <a:pt x="3" y="21"/>
                    <a:pt x="6" y="21"/>
                  </a:cubicBezTo>
                  <a:cubicBezTo>
                    <a:pt x="8" y="21"/>
                    <a:pt x="10" y="21"/>
                    <a:pt x="11" y="21"/>
                  </a:cubicBezTo>
                  <a:cubicBezTo>
                    <a:pt x="13" y="20"/>
                    <a:pt x="15" y="19"/>
                    <a:pt x="17" y="19"/>
                  </a:cubicBezTo>
                  <a:cubicBezTo>
                    <a:pt x="21" y="19"/>
                    <a:pt x="23" y="20"/>
                    <a:pt x="26" y="21"/>
                  </a:cubicBezTo>
                  <a:cubicBezTo>
                    <a:pt x="26" y="21"/>
                    <a:pt x="26" y="21"/>
                    <a:pt x="26" y="21"/>
                  </a:cubicBezTo>
                  <a:cubicBezTo>
                    <a:pt x="26" y="20"/>
                    <a:pt x="26" y="19"/>
                    <a:pt x="26" y="18"/>
                  </a:cubicBezTo>
                  <a:cubicBezTo>
                    <a:pt x="26" y="17"/>
                    <a:pt x="26" y="17"/>
                    <a:pt x="26" y="16"/>
                  </a:cubicBezTo>
                  <a:cubicBezTo>
                    <a:pt x="26" y="15"/>
                    <a:pt x="26" y="14"/>
                    <a:pt x="27" y="13"/>
                  </a:cubicBezTo>
                  <a:cubicBezTo>
                    <a:pt x="27" y="12"/>
                    <a:pt x="27" y="12"/>
                    <a:pt x="27" y="12"/>
                  </a:cubicBezTo>
                  <a:cubicBezTo>
                    <a:pt x="27" y="11"/>
                    <a:pt x="27" y="10"/>
                    <a:pt x="27" y="8"/>
                  </a:cubicBezTo>
                  <a:cubicBezTo>
                    <a:pt x="27" y="8"/>
                    <a:pt x="27" y="8"/>
                    <a:pt x="27" y="8"/>
                  </a:cubicBezTo>
                  <a:cubicBezTo>
                    <a:pt x="27" y="6"/>
                    <a:pt x="27" y="5"/>
                    <a:pt x="28" y="4"/>
                  </a:cubicBezTo>
                  <a:cubicBezTo>
                    <a:pt x="28" y="4"/>
                    <a:pt x="28" y="4"/>
                    <a:pt x="28" y="4"/>
                  </a:cubicBezTo>
                  <a:cubicBezTo>
                    <a:pt x="26" y="4"/>
                    <a:pt x="25" y="3"/>
                    <a:pt x="2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19" name="Freeform 2144"/>
            <p:cNvSpPr>
              <a:spLocks/>
            </p:cNvSpPr>
            <p:nvPr/>
          </p:nvSpPr>
          <p:spPr bwMode="auto">
            <a:xfrm>
              <a:off x="2882576" y="3702082"/>
              <a:ext cx="59469" cy="34171"/>
            </a:xfrm>
            <a:custGeom>
              <a:avLst/>
              <a:gdLst>
                <a:gd name="T0" fmla="*/ 3 w 34"/>
                <a:gd name="T1" fmla="*/ 17 h 19"/>
                <a:gd name="T2" fmla="*/ 12 w 34"/>
                <a:gd name="T3" fmla="*/ 13 h 19"/>
                <a:gd name="T4" fmla="*/ 20 w 34"/>
                <a:gd name="T5" fmla="*/ 12 h 19"/>
                <a:gd name="T6" fmla="*/ 25 w 34"/>
                <a:gd name="T7" fmla="*/ 12 h 19"/>
                <a:gd name="T8" fmla="*/ 29 w 34"/>
                <a:gd name="T9" fmla="*/ 12 h 19"/>
                <a:gd name="T10" fmla="*/ 34 w 34"/>
                <a:gd name="T11" fmla="*/ 10 h 19"/>
                <a:gd name="T12" fmla="*/ 9 w 34"/>
                <a:gd name="T13" fmla="*/ 0 h 19"/>
                <a:gd name="T14" fmla="*/ 7 w 34"/>
                <a:gd name="T15" fmla="*/ 0 h 19"/>
                <a:gd name="T16" fmla="*/ 1 w 34"/>
                <a:gd name="T17" fmla="*/ 0 h 19"/>
                <a:gd name="T18" fmla="*/ 1 w 34"/>
                <a:gd name="T19" fmla="*/ 0 h 19"/>
                <a:gd name="T20" fmla="*/ 1 w 34"/>
                <a:gd name="T21" fmla="*/ 4 h 19"/>
                <a:gd name="T22" fmla="*/ 1 w 34"/>
                <a:gd name="T23" fmla="*/ 5 h 19"/>
                <a:gd name="T24" fmla="*/ 1 w 34"/>
                <a:gd name="T25" fmla="*/ 9 h 19"/>
                <a:gd name="T26" fmla="*/ 0 w 34"/>
                <a:gd name="T27" fmla="*/ 9 h 19"/>
                <a:gd name="T28" fmla="*/ 0 w 34"/>
                <a:gd name="T29" fmla="*/ 13 h 19"/>
                <a:gd name="T30" fmla="*/ 0 w 34"/>
                <a:gd name="T31" fmla="*/ 14 h 19"/>
                <a:gd name="T32" fmla="*/ 0 w 34"/>
                <a:gd name="T33" fmla="*/ 18 h 19"/>
                <a:gd name="T34" fmla="*/ 0 w 34"/>
                <a:gd name="T35" fmla="*/ 18 h 19"/>
                <a:gd name="T36" fmla="*/ 3 w 34"/>
                <a:gd name="T37" fmla="*/ 1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19">
                  <a:moveTo>
                    <a:pt x="3" y="17"/>
                  </a:moveTo>
                  <a:cubicBezTo>
                    <a:pt x="5" y="16"/>
                    <a:pt x="8" y="14"/>
                    <a:pt x="12" y="13"/>
                  </a:cubicBezTo>
                  <a:cubicBezTo>
                    <a:pt x="14" y="12"/>
                    <a:pt x="17" y="12"/>
                    <a:pt x="20" y="12"/>
                  </a:cubicBezTo>
                  <a:cubicBezTo>
                    <a:pt x="22" y="12"/>
                    <a:pt x="23" y="12"/>
                    <a:pt x="25" y="12"/>
                  </a:cubicBezTo>
                  <a:cubicBezTo>
                    <a:pt x="26" y="12"/>
                    <a:pt x="28" y="12"/>
                    <a:pt x="29" y="12"/>
                  </a:cubicBezTo>
                  <a:cubicBezTo>
                    <a:pt x="34" y="12"/>
                    <a:pt x="34" y="11"/>
                    <a:pt x="34" y="10"/>
                  </a:cubicBezTo>
                  <a:cubicBezTo>
                    <a:pt x="34" y="6"/>
                    <a:pt x="18" y="0"/>
                    <a:pt x="9" y="0"/>
                  </a:cubicBezTo>
                  <a:cubicBezTo>
                    <a:pt x="7" y="0"/>
                    <a:pt x="7" y="0"/>
                    <a:pt x="7" y="0"/>
                  </a:cubicBezTo>
                  <a:cubicBezTo>
                    <a:pt x="5" y="0"/>
                    <a:pt x="4" y="0"/>
                    <a:pt x="1" y="0"/>
                  </a:cubicBezTo>
                  <a:cubicBezTo>
                    <a:pt x="1" y="0"/>
                    <a:pt x="1" y="0"/>
                    <a:pt x="1" y="0"/>
                  </a:cubicBezTo>
                  <a:cubicBezTo>
                    <a:pt x="1" y="1"/>
                    <a:pt x="1" y="2"/>
                    <a:pt x="1" y="4"/>
                  </a:cubicBezTo>
                  <a:cubicBezTo>
                    <a:pt x="1" y="4"/>
                    <a:pt x="1" y="4"/>
                    <a:pt x="1" y="5"/>
                  </a:cubicBezTo>
                  <a:cubicBezTo>
                    <a:pt x="1" y="6"/>
                    <a:pt x="1" y="7"/>
                    <a:pt x="1" y="9"/>
                  </a:cubicBezTo>
                  <a:cubicBezTo>
                    <a:pt x="0" y="9"/>
                    <a:pt x="0" y="9"/>
                    <a:pt x="0" y="9"/>
                  </a:cubicBezTo>
                  <a:cubicBezTo>
                    <a:pt x="0" y="11"/>
                    <a:pt x="0" y="12"/>
                    <a:pt x="0" y="13"/>
                  </a:cubicBezTo>
                  <a:cubicBezTo>
                    <a:pt x="0" y="13"/>
                    <a:pt x="0" y="13"/>
                    <a:pt x="0" y="14"/>
                  </a:cubicBezTo>
                  <a:cubicBezTo>
                    <a:pt x="0" y="15"/>
                    <a:pt x="0" y="16"/>
                    <a:pt x="0" y="18"/>
                  </a:cubicBezTo>
                  <a:cubicBezTo>
                    <a:pt x="0" y="18"/>
                    <a:pt x="0" y="18"/>
                    <a:pt x="0" y="18"/>
                  </a:cubicBezTo>
                  <a:cubicBezTo>
                    <a:pt x="1" y="19"/>
                    <a:pt x="2" y="18"/>
                    <a:pt x="3"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20" name="Freeform 2145"/>
            <p:cNvSpPr>
              <a:spLocks/>
            </p:cNvSpPr>
            <p:nvPr/>
          </p:nvSpPr>
          <p:spPr bwMode="auto">
            <a:xfrm>
              <a:off x="2884435" y="3709276"/>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21" name="Freeform 2146"/>
            <p:cNvSpPr>
              <a:spLocks/>
            </p:cNvSpPr>
            <p:nvPr/>
          </p:nvSpPr>
          <p:spPr bwMode="auto">
            <a:xfrm>
              <a:off x="2882576" y="3718269"/>
              <a:ext cx="1858"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22" name="Freeform 2147"/>
            <p:cNvSpPr>
              <a:spLocks/>
            </p:cNvSpPr>
            <p:nvPr/>
          </p:nvSpPr>
          <p:spPr bwMode="auto">
            <a:xfrm>
              <a:off x="2884435" y="370208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23" name="Freeform 2148"/>
            <p:cNvSpPr>
              <a:spLocks/>
            </p:cNvSpPr>
            <p:nvPr/>
          </p:nvSpPr>
          <p:spPr bwMode="auto">
            <a:xfrm>
              <a:off x="2882576" y="373445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24" name="Freeform 2149"/>
            <p:cNvSpPr>
              <a:spLocks/>
            </p:cNvSpPr>
            <p:nvPr/>
          </p:nvSpPr>
          <p:spPr bwMode="auto">
            <a:xfrm>
              <a:off x="2882576" y="3725463"/>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25" name="Freeform 2150"/>
            <p:cNvSpPr>
              <a:spLocks/>
            </p:cNvSpPr>
            <p:nvPr/>
          </p:nvSpPr>
          <p:spPr bwMode="auto">
            <a:xfrm>
              <a:off x="2568508" y="3799201"/>
              <a:ext cx="76194" cy="75536"/>
            </a:xfrm>
            <a:custGeom>
              <a:avLst/>
              <a:gdLst>
                <a:gd name="T0" fmla="*/ 39 w 43"/>
                <a:gd name="T1" fmla="*/ 32 h 44"/>
                <a:gd name="T2" fmla="*/ 40 w 43"/>
                <a:gd name="T3" fmla="*/ 29 h 44"/>
                <a:gd name="T4" fmla="*/ 40 w 43"/>
                <a:gd name="T5" fmla="*/ 21 h 44"/>
                <a:gd name="T6" fmla="*/ 42 w 43"/>
                <a:gd name="T7" fmla="*/ 9 h 44"/>
                <a:gd name="T8" fmla="*/ 43 w 43"/>
                <a:gd name="T9" fmla="*/ 4 h 44"/>
                <a:gd name="T10" fmla="*/ 43 w 43"/>
                <a:gd name="T11" fmla="*/ 0 h 44"/>
                <a:gd name="T12" fmla="*/ 43 w 43"/>
                <a:gd name="T13" fmla="*/ 0 h 44"/>
                <a:gd name="T14" fmla="*/ 43 w 43"/>
                <a:gd name="T15" fmla="*/ 0 h 44"/>
                <a:gd name="T16" fmla="*/ 41 w 43"/>
                <a:gd name="T17" fmla="*/ 0 h 44"/>
                <a:gd name="T18" fmla="*/ 40 w 43"/>
                <a:gd name="T19" fmla="*/ 1 h 44"/>
                <a:gd name="T20" fmla="*/ 39 w 43"/>
                <a:gd name="T21" fmla="*/ 1 h 44"/>
                <a:gd name="T22" fmla="*/ 38 w 43"/>
                <a:gd name="T23" fmla="*/ 2 h 44"/>
                <a:gd name="T24" fmla="*/ 36 w 43"/>
                <a:gd name="T25" fmla="*/ 3 h 44"/>
                <a:gd name="T26" fmla="*/ 33 w 43"/>
                <a:gd name="T27" fmla="*/ 5 h 44"/>
                <a:gd name="T28" fmla="*/ 30 w 43"/>
                <a:gd name="T29" fmla="*/ 4 h 44"/>
                <a:gd name="T30" fmla="*/ 27 w 43"/>
                <a:gd name="T31" fmla="*/ 4 h 44"/>
                <a:gd name="T32" fmla="*/ 24 w 43"/>
                <a:gd name="T33" fmla="*/ 5 h 44"/>
                <a:gd name="T34" fmla="*/ 9 w 43"/>
                <a:gd name="T35" fmla="*/ 12 h 44"/>
                <a:gd name="T36" fmla="*/ 7 w 43"/>
                <a:gd name="T37" fmla="*/ 13 h 44"/>
                <a:gd name="T38" fmla="*/ 8 w 43"/>
                <a:gd name="T39" fmla="*/ 15 h 44"/>
                <a:gd name="T40" fmla="*/ 8 w 43"/>
                <a:gd name="T41" fmla="*/ 18 h 44"/>
                <a:gd name="T42" fmla="*/ 4 w 43"/>
                <a:gd name="T43" fmla="*/ 22 h 44"/>
                <a:gd name="T44" fmla="*/ 3 w 43"/>
                <a:gd name="T45" fmla="*/ 22 h 44"/>
                <a:gd name="T46" fmla="*/ 0 w 43"/>
                <a:gd name="T47" fmla="*/ 23 h 44"/>
                <a:gd name="T48" fmla="*/ 1 w 43"/>
                <a:gd name="T49" fmla="*/ 24 h 44"/>
                <a:gd name="T50" fmla="*/ 8 w 43"/>
                <a:gd name="T51" fmla="*/ 31 h 44"/>
                <a:gd name="T52" fmla="*/ 15 w 43"/>
                <a:gd name="T53" fmla="*/ 37 h 44"/>
                <a:gd name="T54" fmla="*/ 19 w 43"/>
                <a:gd name="T55" fmla="*/ 41 h 44"/>
                <a:gd name="T56" fmla="*/ 20 w 43"/>
                <a:gd name="T57" fmla="*/ 41 h 44"/>
                <a:gd name="T58" fmla="*/ 21 w 43"/>
                <a:gd name="T59" fmla="*/ 41 h 44"/>
                <a:gd name="T60" fmla="*/ 22 w 43"/>
                <a:gd name="T61" fmla="*/ 41 h 44"/>
                <a:gd name="T62" fmla="*/ 23 w 43"/>
                <a:gd name="T63" fmla="*/ 42 h 44"/>
                <a:gd name="T64" fmla="*/ 25 w 43"/>
                <a:gd name="T65" fmla="*/ 42 h 44"/>
                <a:gd name="T66" fmla="*/ 29 w 43"/>
                <a:gd name="T67" fmla="*/ 43 h 44"/>
                <a:gd name="T68" fmla="*/ 36 w 43"/>
                <a:gd name="T69" fmla="*/ 44 h 44"/>
                <a:gd name="T70" fmla="*/ 36 w 43"/>
                <a:gd name="T71" fmla="*/ 44 h 44"/>
                <a:gd name="T72" fmla="*/ 36 w 43"/>
                <a:gd name="T73" fmla="*/ 44 h 44"/>
                <a:gd name="T74" fmla="*/ 37 w 43"/>
                <a:gd name="T75" fmla="*/ 44 h 44"/>
                <a:gd name="T76" fmla="*/ 37 w 43"/>
                <a:gd name="T77" fmla="*/ 44 h 44"/>
                <a:gd name="T78" fmla="*/ 39 w 43"/>
                <a:gd name="T79" fmla="*/ 3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3" h="44">
                  <a:moveTo>
                    <a:pt x="39" y="32"/>
                  </a:moveTo>
                  <a:cubicBezTo>
                    <a:pt x="39" y="31"/>
                    <a:pt x="39" y="30"/>
                    <a:pt x="40" y="29"/>
                  </a:cubicBezTo>
                  <a:cubicBezTo>
                    <a:pt x="40" y="27"/>
                    <a:pt x="40" y="24"/>
                    <a:pt x="40" y="21"/>
                  </a:cubicBezTo>
                  <a:cubicBezTo>
                    <a:pt x="40" y="16"/>
                    <a:pt x="40" y="11"/>
                    <a:pt x="42" y="9"/>
                  </a:cubicBezTo>
                  <a:cubicBezTo>
                    <a:pt x="43" y="7"/>
                    <a:pt x="43" y="7"/>
                    <a:pt x="43" y="4"/>
                  </a:cubicBezTo>
                  <a:cubicBezTo>
                    <a:pt x="43" y="3"/>
                    <a:pt x="43" y="2"/>
                    <a:pt x="43" y="0"/>
                  </a:cubicBezTo>
                  <a:cubicBezTo>
                    <a:pt x="43" y="0"/>
                    <a:pt x="43" y="0"/>
                    <a:pt x="43" y="0"/>
                  </a:cubicBezTo>
                  <a:cubicBezTo>
                    <a:pt x="43" y="0"/>
                    <a:pt x="43" y="0"/>
                    <a:pt x="43" y="0"/>
                  </a:cubicBezTo>
                  <a:cubicBezTo>
                    <a:pt x="42" y="0"/>
                    <a:pt x="42" y="0"/>
                    <a:pt x="41" y="0"/>
                  </a:cubicBezTo>
                  <a:cubicBezTo>
                    <a:pt x="41" y="0"/>
                    <a:pt x="41" y="1"/>
                    <a:pt x="40" y="1"/>
                  </a:cubicBezTo>
                  <a:cubicBezTo>
                    <a:pt x="40" y="1"/>
                    <a:pt x="39" y="1"/>
                    <a:pt x="39" y="1"/>
                  </a:cubicBezTo>
                  <a:cubicBezTo>
                    <a:pt x="39" y="2"/>
                    <a:pt x="38" y="2"/>
                    <a:pt x="38" y="2"/>
                  </a:cubicBezTo>
                  <a:cubicBezTo>
                    <a:pt x="38" y="2"/>
                    <a:pt x="37" y="2"/>
                    <a:pt x="36" y="3"/>
                  </a:cubicBezTo>
                  <a:cubicBezTo>
                    <a:pt x="35" y="4"/>
                    <a:pt x="34" y="4"/>
                    <a:pt x="33" y="5"/>
                  </a:cubicBezTo>
                  <a:cubicBezTo>
                    <a:pt x="32" y="5"/>
                    <a:pt x="31" y="5"/>
                    <a:pt x="30" y="4"/>
                  </a:cubicBezTo>
                  <a:cubicBezTo>
                    <a:pt x="29" y="4"/>
                    <a:pt x="28" y="4"/>
                    <a:pt x="27" y="4"/>
                  </a:cubicBezTo>
                  <a:cubicBezTo>
                    <a:pt x="26" y="4"/>
                    <a:pt x="24" y="5"/>
                    <a:pt x="24" y="5"/>
                  </a:cubicBezTo>
                  <a:cubicBezTo>
                    <a:pt x="22" y="11"/>
                    <a:pt x="15" y="12"/>
                    <a:pt x="9" y="12"/>
                  </a:cubicBezTo>
                  <a:cubicBezTo>
                    <a:pt x="8" y="12"/>
                    <a:pt x="8" y="13"/>
                    <a:pt x="7" y="13"/>
                  </a:cubicBezTo>
                  <a:cubicBezTo>
                    <a:pt x="7" y="13"/>
                    <a:pt x="7" y="15"/>
                    <a:pt x="8" y="15"/>
                  </a:cubicBezTo>
                  <a:cubicBezTo>
                    <a:pt x="8" y="16"/>
                    <a:pt x="8" y="17"/>
                    <a:pt x="8" y="18"/>
                  </a:cubicBezTo>
                  <a:cubicBezTo>
                    <a:pt x="7" y="19"/>
                    <a:pt x="5" y="21"/>
                    <a:pt x="4" y="22"/>
                  </a:cubicBezTo>
                  <a:cubicBezTo>
                    <a:pt x="3" y="22"/>
                    <a:pt x="3" y="22"/>
                    <a:pt x="3" y="22"/>
                  </a:cubicBezTo>
                  <a:cubicBezTo>
                    <a:pt x="0" y="23"/>
                    <a:pt x="0" y="23"/>
                    <a:pt x="0" y="23"/>
                  </a:cubicBezTo>
                  <a:cubicBezTo>
                    <a:pt x="0" y="23"/>
                    <a:pt x="0" y="24"/>
                    <a:pt x="1" y="24"/>
                  </a:cubicBezTo>
                  <a:cubicBezTo>
                    <a:pt x="3" y="25"/>
                    <a:pt x="5" y="28"/>
                    <a:pt x="8" y="31"/>
                  </a:cubicBezTo>
                  <a:cubicBezTo>
                    <a:pt x="10" y="33"/>
                    <a:pt x="13" y="36"/>
                    <a:pt x="15" y="37"/>
                  </a:cubicBezTo>
                  <a:cubicBezTo>
                    <a:pt x="16" y="38"/>
                    <a:pt x="18" y="40"/>
                    <a:pt x="19" y="41"/>
                  </a:cubicBezTo>
                  <a:cubicBezTo>
                    <a:pt x="19" y="41"/>
                    <a:pt x="20" y="41"/>
                    <a:pt x="20" y="41"/>
                  </a:cubicBezTo>
                  <a:cubicBezTo>
                    <a:pt x="21" y="41"/>
                    <a:pt x="21" y="41"/>
                    <a:pt x="21" y="41"/>
                  </a:cubicBezTo>
                  <a:cubicBezTo>
                    <a:pt x="21" y="41"/>
                    <a:pt x="22" y="41"/>
                    <a:pt x="22" y="41"/>
                  </a:cubicBezTo>
                  <a:cubicBezTo>
                    <a:pt x="22" y="41"/>
                    <a:pt x="23" y="42"/>
                    <a:pt x="23" y="42"/>
                  </a:cubicBezTo>
                  <a:cubicBezTo>
                    <a:pt x="24" y="42"/>
                    <a:pt x="24" y="42"/>
                    <a:pt x="25" y="42"/>
                  </a:cubicBezTo>
                  <a:cubicBezTo>
                    <a:pt x="25" y="42"/>
                    <a:pt x="27" y="42"/>
                    <a:pt x="29" y="43"/>
                  </a:cubicBezTo>
                  <a:cubicBezTo>
                    <a:pt x="31" y="43"/>
                    <a:pt x="34" y="43"/>
                    <a:pt x="36" y="44"/>
                  </a:cubicBezTo>
                  <a:cubicBezTo>
                    <a:pt x="36" y="44"/>
                    <a:pt x="36" y="44"/>
                    <a:pt x="36" y="44"/>
                  </a:cubicBezTo>
                  <a:cubicBezTo>
                    <a:pt x="36" y="44"/>
                    <a:pt x="36" y="44"/>
                    <a:pt x="36" y="44"/>
                  </a:cubicBezTo>
                  <a:cubicBezTo>
                    <a:pt x="37" y="44"/>
                    <a:pt x="37" y="44"/>
                    <a:pt x="37" y="44"/>
                  </a:cubicBezTo>
                  <a:cubicBezTo>
                    <a:pt x="37" y="44"/>
                    <a:pt x="37" y="44"/>
                    <a:pt x="37" y="44"/>
                  </a:cubicBezTo>
                  <a:cubicBezTo>
                    <a:pt x="35" y="41"/>
                    <a:pt x="37" y="36"/>
                    <a:pt x="39"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26" name="Freeform 2151"/>
            <p:cNvSpPr>
              <a:spLocks/>
            </p:cNvSpPr>
            <p:nvPr/>
          </p:nvSpPr>
          <p:spPr bwMode="auto">
            <a:xfrm>
              <a:off x="2637268" y="3800999"/>
              <a:ext cx="1858"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27" name="Freeform 2152"/>
            <p:cNvSpPr>
              <a:spLocks/>
            </p:cNvSpPr>
            <p:nvPr/>
          </p:nvSpPr>
          <p:spPr bwMode="auto">
            <a:xfrm>
              <a:off x="2631693" y="3802798"/>
              <a:ext cx="3717" cy="1798"/>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1" y="0"/>
                    <a:pt x="2" y="0"/>
                    <a:pt x="2" y="0"/>
                  </a:cubicBezTo>
                  <a:cubicBezTo>
                    <a:pt x="2" y="0"/>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28" name="Freeform 2153"/>
            <p:cNvSpPr>
              <a:spLocks/>
            </p:cNvSpPr>
            <p:nvPr/>
          </p:nvSpPr>
          <p:spPr bwMode="auto">
            <a:xfrm>
              <a:off x="2568508" y="3836969"/>
              <a:ext cx="5575" cy="1798"/>
            </a:xfrm>
            <a:custGeom>
              <a:avLst/>
              <a:gdLst>
                <a:gd name="T0" fmla="*/ 0 w 3"/>
                <a:gd name="T1" fmla="*/ 1 h 1"/>
                <a:gd name="T2" fmla="*/ 0 w 3"/>
                <a:gd name="T3" fmla="*/ 1 h 1"/>
                <a:gd name="T4" fmla="*/ 3 w 3"/>
                <a:gd name="T5" fmla="*/ 0 h 1"/>
                <a:gd name="T6" fmla="*/ 0 w 3"/>
                <a:gd name="T7" fmla="*/ 1 h 1"/>
              </a:gdLst>
              <a:ahLst/>
              <a:cxnLst>
                <a:cxn ang="0">
                  <a:pos x="T0" y="T1"/>
                </a:cxn>
                <a:cxn ang="0">
                  <a:pos x="T2" y="T3"/>
                </a:cxn>
                <a:cxn ang="0">
                  <a:pos x="T4" y="T5"/>
                </a:cxn>
                <a:cxn ang="0">
                  <a:pos x="T6" y="T7"/>
                </a:cxn>
              </a:cxnLst>
              <a:rect l="0" t="0" r="r" b="b"/>
              <a:pathLst>
                <a:path w="3" h="1">
                  <a:moveTo>
                    <a:pt x="0" y="1"/>
                  </a:moveTo>
                  <a:lnTo>
                    <a:pt x="0" y="1"/>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29" name="Freeform 2154"/>
            <p:cNvSpPr>
              <a:spLocks/>
            </p:cNvSpPr>
            <p:nvPr/>
          </p:nvSpPr>
          <p:spPr bwMode="auto">
            <a:xfrm>
              <a:off x="2644702" y="37992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30" name="Freeform 2155"/>
            <p:cNvSpPr>
              <a:spLocks/>
            </p:cNvSpPr>
            <p:nvPr/>
          </p:nvSpPr>
          <p:spPr bwMode="auto">
            <a:xfrm>
              <a:off x="2640985" y="3799201"/>
              <a:ext cx="3717"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31" name="Freeform 2156"/>
            <p:cNvSpPr>
              <a:spLocks/>
            </p:cNvSpPr>
            <p:nvPr/>
          </p:nvSpPr>
          <p:spPr bwMode="auto">
            <a:xfrm>
              <a:off x="2598242" y="3876536"/>
              <a:ext cx="55752" cy="44962"/>
            </a:xfrm>
            <a:custGeom>
              <a:avLst/>
              <a:gdLst>
                <a:gd name="T0" fmla="*/ 23 w 32"/>
                <a:gd name="T1" fmla="*/ 3 h 26"/>
                <a:gd name="T2" fmla="*/ 22 w 32"/>
                <a:gd name="T3" fmla="*/ 3 h 26"/>
                <a:gd name="T4" fmla="*/ 21 w 32"/>
                <a:gd name="T5" fmla="*/ 4 h 26"/>
                <a:gd name="T6" fmla="*/ 21 w 32"/>
                <a:gd name="T7" fmla="*/ 3 h 26"/>
                <a:gd name="T8" fmla="*/ 19 w 32"/>
                <a:gd name="T9" fmla="*/ 3 h 26"/>
                <a:gd name="T10" fmla="*/ 18 w 32"/>
                <a:gd name="T11" fmla="*/ 3 h 26"/>
                <a:gd name="T12" fmla="*/ 17 w 32"/>
                <a:gd name="T13" fmla="*/ 2 h 26"/>
                <a:gd name="T14" fmla="*/ 12 w 32"/>
                <a:gd name="T15" fmla="*/ 2 h 26"/>
                <a:gd name="T16" fmla="*/ 6 w 32"/>
                <a:gd name="T17" fmla="*/ 1 h 26"/>
                <a:gd name="T18" fmla="*/ 4 w 32"/>
                <a:gd name="T19" fmla="*/ 0 h 26"/>
                <a:gd name="T20" fmla="*/ 4 w 32"/>
                <a:gd name="T21" fmla="*/ 0 h 26"/>
                <a:gd name="T22" fmla="*/ 3 w 32"/>
                <a:gd name="T23" fmla="*/ 0 h 26"/>
                <a:gd name="T24" fmla="*/ 3 w 32"/>
                <a:gd name="T25" fmla="*/ 0 h 26"/>
                <a:gd name="T26" fmla="*/ 1 w 32"/>
                <a:gd name="T27" fmla="*/ 5 h 26"/>
                <a:gd name="T28" fmla="*/ 0 w 32"/>
                <a:gd name="T29" fmla="*/ 7 h 26"/>
                <a:gd name="T30" fmla="*/ 3 w 32"/>
                <a:gd name="T31" fmla="*/ 11 h 26"/>
                <a:gd name="T32" fmla="*/ 6 w 32"/>
                <a:gd name="T33" fmla="*/ 11 h 26"/>
                <a:gd name="T34" fmla="*/ 9 w 32"/>
                <a:gd name="T35" fmla="*/ 9 h 26"/>
                <a:gd name="T36" fmla="*/ 14 w 32"/>
                <a:gd name="T37" fmla="*/ 13 h 26"/>
                <a:gd name="T38" fmla="*/ 14 w 32"/>
                <a:gd name="T39" fmla="*/ 14 h 26"/>
                <a:gd name="T40" fmla="*/ 14 w 32"/>
                <a:gd name="T41" fmla="*/ 14 h 26"/>
                <a:gd name="T42" fmla="*/ 22 w 32"/>
                <a:gd name="T43" fmla="*/ 17 h 26"/>
                <a:gd name="T44" fmla="*/ 24 w 32"/>
                <a:gd name="T45" fmla="*/ 23 h 26"/>
                <a:gd name="T46" fmla="*/ 25 w 32"/>
                <a:gd name="T47" fmla="*/ 25 h 26"/>
                <a:gd name="T48" fmla="*/ 30 w 32"/>
                <a:gd name="T49" fmla="*/ 26 h 26"/>
                <a:gd name="T50" fmla="*/ 30 w 32"/>
                <a:gd name="T51" fmla="*/ 26 h 26"/>
                <a:gd name="T52" fmla="*/ 31 w 32"/>
                <a:gd name="T53" fmla="*/ 23 h 26"/>
                <a:gd name="T54" fmla="*/ 31 w 32"/>
                <a:gd name="T55" fmla="*/ 21 h 26"/>
                <a:gd name="T56" fmla="*/ 31 w 32"/>
                <a:gd name="T57" fmla="*/ 21 h 26"/>
                <a:gd name="T58" fmla="*/ 31 w 32"/>
                <a:gd name="T59" fmla="*/ 19 h 26"/>
                <a:gd name="T60" fmla="*/ 31 w 32"/>
                <a:gd name="T61" fmla="*/ 18 h 26"/>
                <a:gd name="T62" fmla="*/ 32 w 32"/>
                <a:gd name="T63" fmla="*/ 17 h 26"/>
                <a:gd name="T64" fmla="*/ 32 w 32"/>
                <a:gd name="T65" fmla="*/ 16 h 26"/>
                <a:gd name="T66" fmla="*/ 32 w 32"/>
                <a:gd name="T67" fmla="*/ 15 h 26"/>
                <a:gd name="T68" fmla="*/ 23 w 32"/>
                <a:gd name="T69" fmla="*/ 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 h="26">
                  <a:moveTo>
                    <a:pt x="23" y="3"/>
                  </a:moveTo>
                  <a:cubicBezTo>
                    <a:pt x="22" y="3"/>
                    <a:pt x="22" y="3"/>
                    <a:pt x="22" y="3"/>
                  </a:cubicBezTo>
                  <a:cubicBezTo>
                    <a:pt x="21" y="3"/>
                    <a:pt x="21" y="4"/>
                    <a:pt x="21" y="4"/>
                  </a:cubicBezTo>
                  <a:cubicBezTo>
                    <a:pt x="21" y="4"/>
                    <a:pt x="21" y="3"/>
                    <a:pt x="21" y="3"/>
                  </a:cubicBezTo>
                  <a:cubicBezTo>
                    <a:pt x="20" y="3"/>
                    <a:pt x="19" y="3"/>
                    <a:pt x="19" y="3"/>
                  </a:cubicBezTo>
                  <a:cubicBezTo>
                    <a:pt x="19" y="3"/>
                    <a:pt x="19" y="3"/>
                    <a:pt x="18" y="3"/>
                  </a:cubicBezTo>
                  <a:cubicBezTo>
                    <a:pt x="18" y="3"/>
                    <a:pt x="17" y="3"/>
                    <a:pt x="17" y="2"/>
                  </a:cubicBezTo>
                  <a:cubicBezTo>
                    <a:pt x="16" y="2"/>
                    <a:pt x="13" y="2"/>
                    <a:pt x="12" y="2"/>
                  </a:cubicBezTo>
                  <a:cubicBezTo>
                    <a:pt x="9" y="1"/>
                    <a:pt x="7" y="1"/>
                    <a:pt x="6" y="1"/>
                  </a:cubicBezTo>
                  <a:cubicBezTo>
                    <a:pt x="6" y="1"/>
                    <a:pt x="5" y="0"/>
                    <a:pt x="4" y="0"/>
                  </a:cubicBezTo>
                  <a:cubicBezTo>
                    <a:pt x="4" y="0"/>
                    <a:pt x="4" y="0"/>
                    <a:pt x="4" y="0"/>
                  </a:cubicBezTo>
                  <a:cubicBezTo>
                    <a:pt x="4" y="0"/>
                    <a:pt x="3" y="0"/>
                    <a:pt x="3" y="0"/>
                  </a:cubicBezTo>
                  <a:cubicBezTo>
                    <a:pt x="3" y="0"/>
                    <a:pt x="3" y="0"/>
                    <a:pt x="3" y="0"/>
                  </a:cubicBezTo>
                  <a:cubicBezTo>
                    <a:pt x="3" y="2"/>
                    <a:pt x="2" y="4"/>
                    <a:pt x="1" y="5"/>
                  </a:cubicBezTo>
                  <a:cubicBezTo>
                    <a:pt x="0" y="5"/>
                    <a:pt x="0" y="6"/>
                    <a:pt x="0" y="7"/>
                  </a:cubicBezTo>
                  <a:cubicBezTo>
                    <a:pt x="0" y="8"/>
                    <a:pt x="1" y="10"/>
                    <a:pt x="3" y="11"/>
                  </a:cubicBezTo>
                  <a:cubicBezTo>
                    <a:pt x="5" y="11"/>
                    <a:pt x="5" y="11"/>
                    <a:pt x="6" y="11"/>
                  </a:cubicBezTo>
                  <a:cubicBezTo>
                    <a:pt x="6" y="11"/>
                    <a:pt x="7" y="9"/>
                    <a:pt x="9" y="9"/>
                  </a:cubicBezTo>
                  <a:cubicBezTo>
                    <a:pt x="12" y="9"/>
                    <a:pt x="13" y="11"/>
                    <a:pt x="14" y="13"/>
                  </a:cubicBezTo>
                  <a:cubicBezTo>
                    <a:pt x="14" y="13"/>
                    <a:pt x="14" y="14"/>
                    <a:pt x="14" y="14"/>
                  </a:cubicBezTo>
                  <a:cubicBezTo>
                    <a:pt x="14" y="14"/>
                    <a:pt x="14" y="14"/>
                    <a:pt x="14" y="14"/>
                  </a:cubicBezTo>
                  <a:cubicBezTo>
                    <a:pt x="16" y="14"/>
                    <a:pt x="20" y="15"/>
                    <a:pt x="22" y="17"/>
                  </a:cubicBezTo>
                  <a:cubicBezTo>
                    <a:pt x="24" y="19"/>
                    <a:pt x="24" y="21"/>
                    <a:pt x="24" y="23"/>
                  </a:cubicBezTo>
                  <a:cubicBezTo>
                    <a:pt x="24" y="24"/>
                    <a:pt x="24" y="25"/>
                    <a:pt x="25" y="25"/>
                  </a:cubicBezTo>
                  <a:cubicBezTo>
                    <a:pt x="26" y="26"/>
                    <a:pt x="27" y="26"/>
                    <a:pt x="30" y="26"/>
                  </a:cubicBezTo>
                  <a:cubicBezTo>
                    <a:pt x="30" y="26"/>
                    <a:pt x="30" y="26"/>
                    <a:pt x="30" y="26"/>
                  </a:cubicBezTo>
                  <a:cubicBezTo>
                    <a:pt x="31" y="25"/>
                    <a:pt x="31" y="23"/>
                    <a:pt x="31" y="23"/>
                  </a:cubicBezTo>
                  <a:cubicBezTo>
                    <a:pt x="31" y="23"/>
                    <a:pt x="31" y="22"/>
                    <a:pt x="31" y="21"/>
                  </a:cubicBezTo>
                  <a:cubicBezTo>
                    <a:pt x="31" y="21"/>
                    <a:pt x="31" y="21"/>
                    <a:pt x="31" y="21"/>
                  </a:cubicBezTo>
                  <a:cubicBezTo>
                    <a:pt x="31" y="20"/>
                    <a:pt x="31" y="20"/>
                    <a:pt x="31" y="19"/>
                  </a:cubicBezTo>
                  <a:cubicBezTo>
                    <a:pt x="31" y="19"/>
                    <a:pt x="31" y="19"/>
                    <a:pt x="31" y="18"/>
                  </a:cubicBezTo>
                  <a:cubicBezTo>
                    <a:pt x="31" y="18"/>
                    <a:pt x="31" y="17"/>
                    <a:pt x="32" y="17"/>
                  </a:cubicBezTo>
                  <a:cubicBezTo>
                    <a:pt x="32" y="17"/>
                    <a:pt x="32" y="16"/>
                    <a:pt x="32" y="16"/>
                  </a:cubicBezTo>
                  <a:cubicBezTo>
                    <a:pt x="32" y="16"/>
                    <a:pt x="32" y="16"/>
                    <a:pt x="32" y="15"/>
                  </a:cubicBezTo>
                  <a:cubicBezTo>
                    <a:pt x="29" y="12"/>
                    <a:pt x="25" y="7"/>
                    <a:pt x="2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32" name="Freeform 2157"/>
            <p:cNvSpPr>
              <a:spLocks/>
            </p:cNvSpPr>
            <p:nvPr/>
          </p:nvSpPr>
          <p:spPr bwMode="auto">
            <a:xfrm>
              <a:off x="2629835" y="3881931"/>
              <a:ext cx="1858"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33" name="Freeform 2158"/>
            <p:cNvSpPr>
              <a:spLocks/>
            </p:cNvSpPr>
            <p:nvPr/>
          </p:nvSpPr>
          <p:spPr bwMode="auto">
            <a:xfrm>
              <a:off x="2603817" y="387653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34" name="Freeform 2159"/>
            <p:cNvSpPr>
              <a:spLocks/>
            </p:cNvSpPr>
            <p:nvPr/>
          </p:nvSpPr>
          <p:spPr bwMode="auto">
            <a:xfrm>
              <a:off x="2605675" y="3876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35" name="Freeform 2160"/>
            <p:cNvSpPr>
              <a:spLocks/>
            </p:cNvSpPr>
            <p:nvPr/>
          </p:nvSpPr>
          <p:spPr bwMode="auto">
            <a:xfrm>
              <a:off x="2635410" y="3881931"/>
              <a:ext cx="1858" cy="1798"/>
            </a:xfrm>
            <a:custGeom>
              <a:avLst/>
              <a:gdLst>
                <a:gd name="T0" fmla="*/ 1 w 1"/>
                <a:gd name="T1" fmla="*/ 0 h 1"/>
                <a:gd name="T2" fmla="*/ 0 w 1"/>
                <a:gd name="T3" fmla="*/ 0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0"/>
                  </a:cubicBezTo>
                  <a:cubicBezTo>
                    <a:pt x="0" y="0"/>
                    <a:pt x="0" y="1"/>
                    <a:pt x="0" y="1"/>
                  </a:cubicBezTo>
                  <a:cubicBezTo>
                    <a:pt x="0" y="1"/>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36" name="Freeform 2161"/>
            <p:cNvSpPr>
              <a:spLocks/>
            </p:cNvSpPr>
            <p:nvPr/>
          </p:nvSpPr>
          <p:spPr bwMode="auto">
            <a:xfrm>
              <a:off x="2657711" y="3901714"/>
              <a:ext cx="109645" cy="43164"/>
            </a:xfrm>
            <a:custGeom>
              <a:avLst/>
              <a:gdLst>
                <a:gd name="T0" fmla="*/ 54 w 61"/>
                <a:gd name="T1" fmla="*/ 9 h 25"/>
                <a:gd name="T2" fmla="*/ 45 w 61"/>
                <a:gd name="T3" fmla="*/ 3 h 25"/>
                <a:gd name="T4" fmla="*/ 40 w 61"/>
                <a:gd name="T5" fmla="*/ 2 h 25"/>
                <a:gd name="T6" fmla="*/ 26 w 61"/>
                <a:gd name="T7" fmla="*/ 7 h 25"/>
                <a:gd name="T8" fmla="*/ 17 w 61"/>
                <a:gd name="T9" fmla="*/ 11 h 25"/>
                <a:gd name="T10" fmla="*/ 5 w 61"/>
                <a:gd name="T11" fmla="*/ 7 h 25"/>
                <a:gd name="T12" fmla="*/ 1 w 61"/>
                <a:gd name="T13" fmla="*/ 4 h 25"/>
                <a:gd name="T14" fmla="*/ 1 w 61"/>
                <a:gd name="T15" fmla="*/ 5 h 25"/>
                <a:gd name="T16" fmla="*/ 1 w 61"/>
                <a:gd name="T17" fmla="*/ 5 h 25"/>
                <a:gd name="T18" fmla="*/ 1 w 61"/>
                <a:gd name="T19" fmla="*/ 6 h 25"/>
                <a:gd name="T20" fmla="*/ 1 w 61"/>
                <a:gd name="T21" fmla="*/ 6 h 25"/>
                <a:gd name="T22" fmla="*/ 1 w 61"/>
                <a:gd name="T23" fmla="*/ 7 h 25"/>
                <a:gd name="T24" fmla="*/ 0 w 61"/>
                <a:gd name="T25" fmla="*/ 12 h 25"/>
                <a:gd name="T26" fmla="*/ 0 w 61"/>
                <a:gd name="T27" fmla="*/ 12 h 25"/>
                <a:gd name="T28" fmla="*/ 13 w 61"/>
                <a:gd name="T29" fmla="*/ 19 h 25"/>
                <a:gd name="T30" fmla="*/ 17 w 61"/>
                <a:gd name="T31" fmla="*/ 21 h 25"/>
                <a:gd name="T32" fmla="*/ 22 w 61"/>
                <a:gd name="T33" fmla="*/ 25 h 25"/>
                <a:gd name="T34" fmla="*/ 23 w 61"/>
                <a:gd name="T35" fmla="*/ 25 h 25"/>
                <a:gd name="T36" fmla="*/ 27 w 61"/>
                <a:gd name="T37" fmla="*/ 23 h 25"/>
                <a:gd name="T38" fmla="*/ 26 w 61"/>
                <a:gd name="T39" fmla="*/ 21 h 25"/>
                <a:gd name="T40" fmla="*/ 24 w 61"/>
                <a:gd name="T41" fmla="*/ 18 h 25"/>
                <a:gd name="T42" fmla="*/ 27 w 61"/>
                <a:gd name="T43" fmla="*/ 13 h 25"/>
                <a:gd name="T44" fmla="*/ 30 w 61"/>
                <a:gd name="T45" fmla="*/ 11 h 25"/>
                <a:gd name="T46" fmla="*/ 45 w 61"/>
                <a:gd name="T47" fmla="*/ 6 h 25"/>
                <a:gd name="T48" fmla="*/ 51 w 61"/>
                <a:gd name="T49" fmla="*/ 11 h 25"/>
                <a:gd name="T50" fmla="*/ 49 w 61"/>
                <a:gd name="T51" fmla="*/ 17 h 25"/>
                <a:gd name="T52" fmla="*/ 54 w 61"/>
                <a:gd name="T53" fmla="*/ 24 h 25"/>
                <a:gd name="T54" fmla="*/ 55 w 61"/>
                <a:gd name="T55" fmla="*/ 24 h 25"/>
                <a:gd name="T56" fmla="*/ 56 w 61"/>
                <a:gd name="T57" fmla="*/ 23 h 25"/>
                <a:gd name="T58" fmla="*/ 57 w 61"/>
                <a:gd name="T59" fmla="*/ 21 h 25"/>
                <a:gd name="T60" fmla="*/ 58 w 61"/>
                <a:gd name="T61" fmla="*/ 21 h 25"/>
                <a:gd name="T62" fmla="*/ 59 w 61"/>
                <a:gd name="T63" fmla="*/ 20 h 25"/>
                <a:gd name="T64" fmla="*/ 59 w 61"/>
                <a:gd name="T65" fmla="*/ 19 h 25"/>
                <a:gd name="T66" fmla="*/ 60 w 61"/>
                <a:gd name="T67" fmla="*/ 18 h 25"/>
                <a:gd name="T68" fmla="*/ 61 w 61"/>
                <a:gd name="T69" fmla="*/ 18 h 25"/>
                <a:gd name="T70" fmla="*/ 61 w 61"/>
                <a:gd name="T71" fmla="*/ 18 h 25"/>
                <a:gd name="T72" fmla="*/ 61 w 61"/>
                <a:gd name="T73" fmla="*/ 18 h 25"/>
                <a:gd name="T74" fmla="*/ 61 w 61"/>
                <a:gd name="T75" fmla="*/ 18 h 25"/>
                <a:gd name="T76" fmla="*/ 61 w 61"/>
                <a:gd name="T77" fmla="*/ 17 h 25"/>
                <a:gd name="T78" fmla="*/ 55 w 61"/>
                <a:gd name="T79" fmla="*/ 10 h 25"/>
                <a:gd name="T80" fmla="*/ 54 w 61"/>
                <a:gd name="T8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 h="25">
                  <a:moveTo>
                    <a:pt x="54" y="9"/>
                  </a:moveTo>
                  <a:cubicBezTo>
                    <a:pt x="52" y="5"/>
                    <a:pt x="48" y="4"/>
                    <a:pt x="45" y="3"/>
                  </a:cubicBezTo>
                  <a:cubicBezTo>
                    <a:pt x="43" y="3"/>
                    <a:pt x="41" y="2"/>
                    <a:pt x="40" y="2"/>
                  </a:cubicBezTo>
                  <a:cubicBezTo>
                    <a:pt x="36" y="0"/>
                    <a:pt x="31" y="2"/>
                    <a:pt x="26" y="7"/>
                  </a:cubicBezTo>
                  <a:cubicBezTo>
                    <a:pt x="23" y="10"/>
                    <a:pt x="20" y="11"/>
                    <a:pt x="17" y="11"/>
                  </a:cubicBezTo>
                  <a:cubicBezTo>
                    <a:pt x="13" y="11"/>
                    <a:pt x="8" y="9"/>
                    <a:pt x="5" y="7"/>
                  </a:cubicBezTo>
                  <a:cubicBezTo>
                    <a:pt x="4" y="7"/>
                    <a:pt x="3" y="5"/>
                    <a:pt x="1" y="4"/>
                  </a:cubicBezTo>
                  <a:cubicBezTo>
                    <a:pt x="1" y="4"/>
                    <a:pt x="1" y="4"/>
                    <a:pt x="1" y="5"/>
                  </a:cubicBezTo>
                  <a:cubicBezTo>
                    <a:pt x="1" y="5"/>
                    <a:pt x="1" y="5"/>
                    <a:pt x="1" y="5"/>
                  </a:cubicBezTo>
                  <a:cubicBezTo>
                    <a:pt x="1" y="5"/>
                    <a:pt x="1" y="6"/>
                    <a:pt x="1" y="6"/>
                  </a:cubicBezTo>
                  <a:cubicBezTo>
                    <a:pt x="1" y="6"/>
                    <a:pt x="1" y="6"/>
                    <a:pt x="1" y="6"/>
                  </a:cubicBezTo>
                  <a:cubicBezTo>
                    <a:pt x="1" y="6"/>
                    <a:pt x="1" y="7"/>
                    <a:pt x="1" y="7"/>
                  </a:cubicBezTo>
                  <a:cubicBezTo>
                    <a:pt x="1" y="8"/>
                    <a:pt x="1" y="10"/>
                    <a:pt x="0" y="12"/>
                  </a:cubicBezTo>
                  <a:cubicBezTo>
                    <a:pt x="0" y="12"/>
                    <a:pt x="0" y="12"/>
                    <a:pt x="0" y="12"/>
                  </a:cubicBezTo>
                  <a:cubicBezTo>
                    <a:pt x="5" y="13"/>
                    <a:pt x="10" y="15"/>
                    <a:pt x="13" y="19"/>
                  </a:cubicBezTo>
                  <a:cubicBezTo>
                    <a:pt x="15" y="21"/>
                    <a:pt x="16" y="21"/>
                    <a:pt x="17" y="21"/>
                  </a:cubicBezTo>
                  <a:cubicBezTo>
                    <a:pt x="19" y="22"/>
                    <a:pt x="20" y="22"/>
                    <a:pt x="22" y="25"/>
                  </a:cubicBezTo>
                  <a:cubicBezTo>
                    <a:pt x="22" y="25"/>
                    <a:pt x="23" y="25"/>
                    <a:pt x="23" y="25"/>
                  </a:cubicBezTo>
                  <a:cubicBezTo>
                    <a:pt x="24" y="25"/>
                    <a:pt x="27" y="24"/>
                    <a:pt x="27" y="23"/>
                  </a:cubicBezTo>
                  <a:cubicBezTo>
                    <a:pt x="27" y="22"/>
                    <a:pt x="27" y="22"/>
                    <a:pt x="26" y="21"/>
                  </a:cubicBezTo>
                  <a:cubicBezTo>
                    <a:pt x="25" y="21"/>
                    <a:pt x="24" y="19"/>
                    <a:pt x="24" y="18"/>
                  </a:cubicBezTo>
                  <a:cubicBezTo>
                    <a:pt x="23" y="15"/>
                    <a:pt x="26" y="14"/>
                    <a:pt x="27" y="13"/>
                  </a:cubicBezTo>
                  <a:cubicBezTo>
                    <a:pt x="29" y="12"/>
                    <a:pt x="29" y="12"/>
                    <a:pt x="30" y="11"/>
                  </a:cubicBezTo>
                  <a:cubicBezTo>
                    <a:pt x="31" y="6"/>
                    <a:pt x="41" y="4"/>
                    <a:pt x="45" y="6"/>
                  </a:cubicBezTo>
                  <a:cubicBezTo>
                    <a:pt x="48" y="7"/>
                    <a:pt x="50" y="9"/>
                    <a:pt x="51" y="11"/>
                  </a:cubicBezTo>
                  <a:cubicBezTo>
                    <a:pt x="51" y="13"/>
                    <a:pt x="51" y="15"/>
                    <a:pt x="49" y="17"/>
                  </a:cubicBezTo>
                  <a:cubicBezTo>
                    <a:pt x="48" y="17"/>
                    <a:pt x="49" y="19"/>
                    <a:pt x="54" y="24"/>
                  </a:cubicBezTo>
                  <a:cubicBezTo>
                    <a:pt x="54" y="24"/>
                    <a:pt x="54" y="24"/>
                    <a:pt x="55" y="24"/>
                  </a:cubicBezTo>
                  <a:cubicBezTo>
                    <a:pt x="55" y="23"/>
                    <a:pt x="55" y="23"/>
                    <a:pt x="56" y="23"/>
                  </a:cubicBezTo>
                  <a:cubicBezTo>
                    <a:pt x="56" y="22"/>
                    <a:pt x="57" y="22"/>
                    <a:pt x="57" y="21"/>
                  </a:cubicBezTo>
                  <a:cubicBezTo>
                    <a:pt x="57" y="21"/>
                    <a:pt x="57" y="21"/>
                    <a:pt x="58" y="21"/>
                  </a:cubicBezTo>
                  <a:cubicBezTo>
                    <a:pt x="58" y="20"/>
                    <a:pt x="58" y="20"/>
                    <a:pt x="59" y="20"/>
                  </a:cubicBezTo>
                  <a:cubicBezTo>
                    <a:pt x="59" y="19"/>
                    <a:pt x="59" y="19"/>
                    <a:pt x="59" y="19"/>
                  </a:cubicBezTo>
                  <a:cubicBezTo>
                    <a:pt x="60" y="19"/>
                    <a:pt x="60" y="18"/>
                    <a:pt x="60" y="18"/>
                  </a:cubicBezTo>
                  <a:cubicBezTo>
                    <a:pt x="60" y="18"/>
                    <a:pt x="60" y="18"/>
                    <a:pt x="61" y="18"/>
                  </a:cubicBezTo>
                  <a:cubicBezTo>
                    <a:pt x="61" y="18"/>
                    <a:pt x="61" y="18"/>
                    <a:pt x="61" y="18"/>
                  </a:cubicBezTo>
                  <a:cubicBezTo>
                    <a:pt x="61" y="18"/>
                    <a:pt x="61" y="18"/>
                    <a:pt x="61" y="18"/>
                  </a:cubicBezTo>
                  <a:cubicBezTo>
                    <a:pt x="61" y="18"/>
                    <a:pt x="61" y="18"/>
                    <a:pt x="61" y="18"/>
                  </a:cubicBezTo>
                  <a:cubicBezTo>
                    <a:pt x="61" y="18"/>
                    <a:pt x="61" y="17"/>
                    <a:pt x="61" y="17"/>
                  </a:cubicBezTo>
                  <a:cubicBezTo>
                    <a:pt x="59" y="16"/>
                    <a:pt x="57" y="13"/>
                    <a:pt x="55" y="10"/>
                  </a:cubicBezTo>
                  <a:lnTo>
                    <a:pt x="54"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37" name="Freeform 2162"/>
            <p:cNvSpPr>
              <a:spLocks/>
            </p:cNvSpPr>
            <p:nvPr/>
          </p:nvSpPr>
          <p:spPr bwMode="auto">
            <a:xfrm>
              <a:off x="2659569" y="3908908"/>
              <a:ext cx="0" cy="179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0"/>
                    <a:pt x="0" y="0"/>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38" name="Freeform 2163"/>
            <p:cNvSpPr>
              <a:spLocks/>
            </p:cNvSpPr>
            <p:nvPr/>
          </p:nvSpPr>
          <p:spPr bwMode="auto">
            <a:xfrm>
              <a:off x="2659569" y="3912505"/>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39" name="Freeform 2164"/>
            <p:cNvSpPr>
              <a:spLocks/>
            </p:cNvSpPr>
            <p:nvPr/>
          </p:nvSpPr>
          <p:spPr bwMode="auto">
            <a:xfrm>
              <a:off x="2659569" y="3910707"/>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40" name="Freeform 2165"/>
            <p:cNvSpPr>
              <a:spLocks/>
            </p:cNvSpPr>
            <p:nvPr/>
          </p:nvSpPr>
          <p:spPr bwMode="auto">
            <a:xfrm>
              <a:off x="2657711" y="392329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41" name="Freeform 2166"/>
            <p:cNvSpPr>
              <a:spLocks/>
            </p:cNvSpPr>
            <p:nvPr/>
          </p:nvSpPr>
          <p:spPr bwMode="auto">
            <a:xfrm>
              <a:off x="2761781" y="3944878"/>
              <a:ext cx="1858"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42" name="Freeform 2167"/>
            <p:cNvSpPr>
              <a:spLocks/>
            </p:cNvSpPr>
            <p:nvPr/>
          </p:nvSpPr>
          <p:spPr bwMode="auto">
            <a:xfrm>
              <a:off x="2769214" y="39394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43" name="Freeform 2168"/>
            <p:cNvSpPr>
              <a:spLocks/>
            </p:cNvSpPr>
            <p:nvPr/>
          </p:nvSpPr>
          <p:spPr bwMode="auto">
            <a:xfrm>
              <a:off x="2765498" y="394308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44" name="Freeform 2169"/>
            <p:cNvSpPr>
              <a:spLocks/>
            </p:cNvSpPr>
            <p:nvPr/>
          </p:nvSpPr>
          <p:spPr bwMode="auto">
            <a:xfrm>
              <a:off x="2772931" y="3934087"/>
              <a:ext cx="0" cy="1798"/>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45" name="Freeform 2170"/>
            <p:cNvSpPr>
              <a:spLocks/>
            </p:cNvSpPr>
            <p:nvPr/>
          </p:nvSpPr>
          <p:spPr bwMode="auto">
            <a:xfrm>
              <a:off x="2771073" y="3935886"/>
              <a:ext cx="1858" cy="1798"/>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46" name="Freeform 2171"/>
            <p:cNvSpPr>
              <a:spLocks/>
            </p:cNvSpPr>
            <p:nvPr/>
          </p:nvSpPr>
          <p:spPr bwMode="auto">
            <a:xfrm>
              <a:off x="2759922" y="394847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47" name="Freeform 2172"/>
            <p:cNvSpPr>
              <a:spLocks/>
            </p:cNvSpPr>
            <p:nvPr/>
          </p:nvSpPr>
          <p:spPr bwMode="auto">
            <a:xfrm>
              <a:off x="2665144" y="3631941"/>
              <a:ext cx="157964" cy="59350"/>
            </a:xfrm>
            <a:custGeom>
              <a:avLst/>
              <a:gdLst>
                <a:gd name="T0" fmla="*/ 70 w 89"/>
                <a:gd name="T1" fmla="*/ 23 h 34"/>
                <a:gd name="T2" fmla="*/ 52 w 89"/>
                <a:gd name="T3" fmla="*/ 16 h 34"/>
                <a:gd name="T4" fmla="*/ 15 w 89"/>
                <a:gd name="T5" fmla="*/ 1 h 34"/>
                <a:gd name="T6" fmla="*/ 0 w 89"/>
                <a:gd name="T7" fmla="*/ 1 h 34"/>
                <a:gd name="T8" fmla="*/ 8 w 89"/>
                <a:gd name="T9" fmla="*/ 9 h 34"/>
                <a:gd name="T10" fmla="*/ 25 w 89"/>
                <a:gd name="T11" fmla="*/ 11 h 34"/>
                <a:gd name="T12" fmla="*/ 40 w 89"/>
                <a:gd name="T13" fmla="*/ 18 h 34"/>
                <a:gd name="T14" fmla="*/ 50 w 89"/>
                <a:gd name="T15" fmla="*/ 24 h 34"/>
                <a:gd name="T16" fmla="*/ 56 w 89"/>
                <a:gd name="T17" fmla="*/ 28 h 34"/>
                <a:gd name="T18" fmla="*/ 56 w 89"/>
                <a:gd name="T19" fmla="*/ 32 h 34"/>
                <a:gd name="T20" fmla="*/ 55 w 89"/>
                <a:gd name="T21" fmla="*/ 33 h 34"/>
                <a:gd name="T22" fmla="*/ 56 w 89"/>
                <a:gd name="T23" fmla="*/ 33 h 34"/>
                <a:gd name="T24" fmla="*/ 70 w 89"/>
                <a:gd name="T25" fmla="*/ 34 h 34"/>
                <a:gd name="T26" fmla="*/ 89 w 89"/>
                <a:gd name="T27" fmla="*/ 33 h 34"/>
                <a:gd name="T28" fmla="*/ 70 w 89"/>
                <a:gd name="T29" fmla="*/ 2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9" h="34">
                  <a:moveTo>
                    <a:pt x="70" y="23"/>
                  </a:moveTo>
                  <a:cubicBezTo>
                    <a:pt x="67" y="23"/>
                    <a:pt x="60" y="20"/>
                    <a:pt x="52" y="16"/>
                  </a:cubicBezTo>
                  <a:cubicBezTo>
                    <a:pt x="41" y="11"/>
                    <a:pt x="28" y="4"/>
                    <a:pt x="15" y="1"/>
                  </a:cubicBezTo>
                  <a:cubicBezTo>
                    <a:pt x="10" y="0"/>
                    <a:pt x="5" y="0"/>
                    <a:pt x="0" y="1"/>
                  </a:cubicBezTo>
                  <a:cubicBezTo>
                    <a:pt x="5" y="2"/>
                    <a:pt x="8" y="6"/>
                    <a:pt x="8" y="9"/>
                  </a:cubicBezTo>
                  <a:cubicBezTo>
                    <a:pt x="8" y="9"/>
                    <a:pt x="10" y="11"/>
                    <a:pt x="25" y="11"/>
                  </a:cubicBezTo>
                  <a:cubicBezTo>
                    <a:pt x="32" y="12"/>
                    <a:pt x="36" y="15"/>
                    <a:pt x="40" y="18"/>
                  </a:cubicBezTo>
                  <a:cubicBezTo>
                    <a:pt x="43" y="21"/>
                    <a:pt x="45" y="23"/>
                    <a:pt x="50" y="24"/>
                  </a:cubicBezTo>
                  <a:cubicBezTo>
                    <a:pt x="53" y="25"/>
                    <a:pt x="55" y="26"/>
                    <a:pt x="56" y="28"/>
                  </a:cubicBezTo>
                  <a:cubicBezTo>
                    <a:pt x="57" y="29"/>
                    <a:pt x="56" y="31"/>
                    <a:pt x="56" y="32"/>
                  </a:cubicBezTo>
                  <a:cubicBezTo>
                    <a:pt x="56" y="32"/>
                    <a:pt x="55" y="33"/>
                    <a:pt x="55" y="33"/>
                  </a:cubicBezTo>
                  <a:cubicBezTo>
                    <a:pt x="55" y="33"/>
                    <a:pt x="55" y="33"/>
                    <a:pt x="56" y="33"/>
                  </a:cubicBezTo>
                  <a:cubicBezTo>
                    <a:pt x="57" y="34"/>
                    <a:pt x="63" y="34"/>
                    <a:pt x="70" y="34"/>
                  </a:cubicBezTo>
                  <a:cubicBezTo>
                    <a:pt x="80" y="34"/>
                    <a:pt x="87" y="33"/>
                    <a:pt x="89" y="33"/>
                  </a:cubicBezTo>
                  <a:cubicBezTo>
                    <a:pt x="87" y="30"/>
                    <a:pt x="76" y="23"/>
                    <a:pt x="70"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48" name="Freeform 2173"/>
            <p:cNvSpPr>
              <a:spLocks/>
            </p:cNvSpPr>
            <p:nvPr/>
          </p:nvSpPr>
          <p:spPr bwMode="auto">
            <a:xfrm>
              <a:off x="2626118" y="3635538"/>
              <a:ext cx="29734" cy="17985"/>
            </a:xfrm>
            <a:custGeom>
              <a:avLst/>
              <a:gdLst>
                <a:gd name="T0" fmla="*/ 0 w 17"/>
                <a:gd name="T1" fmla="*/ 10 h 10"/>
                <a:gd name="T2" fmla="*/ 0 w 17"/>
                <a:gd name="T3" fmla="*/ 10 h 10"/>
                <a:gd name="T4" fmla="*/ 14 w 17"/>
                <a:gd name="T5" fmla="*/ 2 h 10"/>
                <a:gd name="T6" fmla="*/ 16 w 17"/>
                <a:gd name="T7" fmla="*/ 1 h 10"/>
                <a:gd name="T8" fmla="*/ 17 w 17"/>
                <a:gd name="T9" fmla="*/ 0 h 10"/>
                <a:gd name="T10" fmla="*/ 0 w 17"/>
                <a:gd name="T11" fmla="*/ 10 h 10"/>
              </a:gdLst>
              <a:ahLst/>
              <a:cxnLst>
                <a:cxn ang="0">
                  <a:pos x="T0" y="T1"/>
                </a:cxn>
                <a:cxn ang="0">
                  <a:pos x="T2" y="T3"/>
                </a:cxn>
                <a:cxn ang="0">
                  <a:pos x="T4" y="T5"/>
                </a:cxn>
                <a:cxn ang="0">
                  <a:pos x="T6" y="T7"/>
                </a:cxn>
                <a:cxn ang="0">
                  <a:pos x="T8" y="T9"/>
                </a:cxn>
                <a:cxn ang="0">
                  <a:pos x="T10" y="T11"/>
                </a:cxn>
              </a:cxnLst>
              <a:rect l="0" t="0" r="r" b="b"/>
              <a:pathLst>
                <a:path w="17" h="10">
                  <a:moveTo>
                    <a:pt x="0" y="10"/>
                  </a:moveTo>
                  <a:cubicBezTo>
                    <a:pt x="0" y="10"/>
                    <a:pt x="0" y="10"/>
                    <a:pt x="0" y="10"/>
                  </a:cubicBezTo>
                  <a:cubicBezTo>
                    <a:pt x="3" y="10"/>
                    <a:pt x="10" y="5"/>
                    <a:pt x="14" y="2"/>
                  </a:cubicBezTo>
                  <a:cubicBezTo>
                    <a:pt x="16" y="1"/>
                    <a:pt x="16" y="1"/>
                    <a:pt x="16" y="1"/>
                  </a:cubicBezTo>
                  <a:cubicBezTo>
                    <a:pt x="16" y="1"/>
                    <a:pt x="17" y="0"/>
                    <a:pt x="17" y="0"/>
                  </a:cubicBezTo>
                  <a:cubicBezTo>
                    <a:pt x="8" y="3"/>
                    <a:pt x="1" y="8"/>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49" name="Freeform 2174"/>
            <p:cNvSpPr>
              <a:spLocks/>
            </p:cNvSpPr>
            <p:nvPr/>
          </p:nvSpPr>
          <p:spPr bwMode="auto">
            <a:xfrm>
              <a:off x="2750630" y="3729060"/>
              <a:ext cx="31593" cy="7194"/>
            </a:xfrm>
            <a:custGeom>
              <a:avLst/>
              <a:gdLst>
                <a:gd name="T0" fmla="*/ 18 w 18"/>
                <a:gd name="T1" fmla="*/ 3 h 4"/>
                <a:gd name="T2" fmla="*/ 1 w 18"/>
                <a:gd name="T3" fmla="*/ 0 h 4"/>
                <a:gd name="T4" fmla="*/ 0 w 18"/>
                <a:gd name="T5" fmla="*/ 0 h 4"/>
                <a:gd name="T6" fmla="*/ 15 w 18"/>
                <a:gd name="T7" fmla="*/ 4 h 4"/>
                <a:gd name="T8" fmla="*/ 18 w 18"/>
                <a:gd name="T9" fmla="*/ 3 h 4"/>
              </a:gdLst>
              <a:ahLst/>
              <a:cxnLst>
                <a:cxn ang="0">
                  <a:pos x="T0" y="T1"/>
                </a:cxn>
                <a:cxn ang="0">
                  <a:pos x="T2" y="T3"/>
                </a:cxn>
                <a:cxn ang="0">
                  <a:pos x="T4" y="T5"/>
                </a:cxn>
                <a:cxn ang="0">
                  <a:pos x="T6" y="T7"/>
                </a:cxn>
                <a:cxn ang="0">
                  <a:pos x="T8" y="T9"/>
                </a:cxn>
              </a:cxnLst>
              <a:rect l="0" t="0" r="r" b="b"/>
              <a:pathLst>
                <a:path w="18" h="4">
                  <a:moveTo>
                    <a:pt x="18" y="3"/>
                  </a:moveTo>
                  <a:cubicBezTo>
                    <a:pt x="15" y="2"/>
                    <a:pt x="8" y="0"/>
                    <a:pt x="1" y="0"/>
                  </a:cubicBezTo>
                  <a:cubicBezTo>
                    <a:pt x="1" y="0"/>
                    <a:pt x="1" y="0"/>
                    <a:pt x="0" y="0"/>
                  </a:cubicBezTo>
                  <a:cubicBezTo>
                    <a:pt x="3" y="2"/>
                    <a:pt x="10" y="4"/>
                    <a:pt x="15" y="4"/>
                  </a:cubicBezTo>
                  <a:cubicBezTo>
                    <a:pt x="16" y="4"/>
                    <a:pt x="17" y="4"/>
                    <a:pt x="18"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50" name="Freeform 2175"/>
            <p:cNvSpPr>
              <a:spLocks/>
            </p:cNvSpPr>
            <p:nvPr/>
          </p:nvSpPr>
          <p:spPr bwMode="auto">
            <a:xfrm>
              <a:off x="2975496" y="3725463"/>
              <a:ext cx="27876" cy="8992"/>
            </a:xfrm>
            <a:custGeom>
              <a:avLst/>
              <a:gdLst>
                <a:gd name="T0" fmla="*/ 0 w 15"/>
                <a:gd name="T1" fmla="*/ 1 h 5"/>
                <a:gd name="T2" fmla="*/ 0 w 15"/>
                <a:gd name="T3" fmla="*/ 2 h 5"/>
                <a:gd name="T4" fmla="*/ 7 w 15"/>
                <a:gd name="T5" fmla="*/ 5 h 5"/>
                <a:gd name="T6" fmla="*/ 15 w 15"/>
                <a:gd name="T7" fmla="*/ 2 h 5"/>
                <a:gd name="T8" fmla="*/ 5 w 15"/>
                <a:gd name="T9" fmla="*/ 0 h 5"/>
                <a:gd name="T10" fmla="*/ 0 w 15"/>
                <a:gd name="T11" fmla="*/ 1 h 5"/>
              </a:gdLst>
              <a:ahLst/>
              <a:cxnLst>
                <a:cxn ang="0">
                  <a:pos x="T0" y="T1"/>
                </a:cxn>
                <a:cxn ang="0">
                  <a:pos x="T2" y="T3"/>
                </a:cxn>
                <a:cxn ang="0">
                  <a:pos x="T4" y="T5"/>
                </a:cxn>
                <a:cxn ang="0">
                  <a:pos x="T6" y="T7"/>
                </a:cxn>
                <a:cxn ang="0">
                  <a:pos x="T8" y="T9"/>
                </a:cxn>
                <a:cxn ang="0">
                  <a:pos x="T10" y="T11"/>
                </a:cxn>
              </a:cxnLst>
              <a:rect l="0" t="0" r="r" b="b"/>
              <a:pathLst>
                <a:path w="15" h="5">
                  <a:moveTo>
                    <a:pt x="0" y="1"/>
                  </a:moveTo>
                  <a:cubicBezTo>
                    <a:pt x="0" y="1"/>
                    <a:pt x="0" y="2"/>
                    <a:pt x="0" y="2"/>
                  </a:cubicBezTo>
                  <a:cubicBezTo>
                    <a:pt x="2" y="4"/>
                    <a:pt x="5" y="5"/>
                    <a:pt x="7" y="5"/>
                  </a:cubicBezTo>
                  <a:cubicBezTo>
                    <a:pt x="10" y="5"/>
                    <a:pt x="14" y="3"/>
                    <a:pt x="15" y="2"/>
                  </a:cubicBezTo>
                  <a:cubicBezTo>
                    <a:pt x="14" y="2"/>
                    <a:pt x="10" y="0"/>
                    <a:pt x="5" y="0"/>
                  </a:cubicBezTo>
                  <a:cubicBezTo>
                    <a:pt x="2"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51" name="Freeform 2178"/>
            <p:cNvSpPr>
              <a:spLocks/>
            </p:cNvSpPr>
            <p:nvPr/>
          </p:nvSpPr>
          <p:spPr bwMode="auto">
            <a:xfrm>
              <a:off x="1737805" y="3000673"/>
              <a:ext cx="115221" cy="61149"/>
            </a:xfrm>
            <a:custGeom>
              <a:avLst/>
              <a:gdLst>
                <a:gd name="T0" fmla="*/ 62 w 65"/>
                <a:gd name="T1" fmla="*/ 35 h 36"/>
                <a:gd name="T2" fmla="*/ 63 w 65"/>
                <a:gd name="T3" fmla="*/ 35 h 36"/>
                <a:gd name="T4" fmla="*/ 63 w 65"/>
                <a:gd name="T5" fmla="*/ 32 h 36"/>
                <a:gd name="T6" fmla="*/ 56 w 65"/>
                <a:gd name="T7" fmla="*/ 28 h 36"/>
                <a:gd name="T8" fmla="*/ 43 w 65"/>
                <a:gd name="T9" fmla="*/ 22 h 36"/>
                <a:gd name="T10" fmla="*/ 30 w 65"/>
                <a:gd name="T11" fmla="*/ 7 h 36"/>
                <a:gd name="T12" fmla="*/ 15 w 65"/>
                <a:gd name="T13" fmla="*/ 4 h 36"/>
                <a:gd name="T14" fmla="*/ 4 w 65"/>
                <a:gd name="T15" fmla="*/ 2 h 36"/>
                <a:gd name="T16" fmla="*/ 7 w 65"/>
                <a:gd name="T17" fmla="*/ 7 h 36"/>
                <a:gd name="T18" fmla="*/ 12 w 65"/>
                <a:gd name="T19" fmla="*/ 11 h 36"/>
                <a:gd name="T20" fmla="*/ 20 w 65"/>
                <a:gd name="T21" fmla="*/ 17 h 36"/>
                <a:gd name="T22" fmla="*/ 28 w 65"/>
                <a:gd name="T23" fmla="*/ 22 h 36"/>
                <a:gd name="T24" fmla="*/ 34 w 65"/>
                <a:gd name="T25" fmla="*/ 28 h 36"/>
                <a:gd name="T26" fmla="*/ 39 w 65"/>
                <a:gd name="T27" fmla="*/ 30 h 36"/>
                <a:gd name="T28" fmla="*/ 43 w 65"/>
                <a:gd name="T29" fmla="*/ 35 h 36"/>
                <a:gd name="T30" fmla="*/ 45 w 65"/>
                <a:gd name="T31" fmla="*/ 35 h 36"/>
                <a:gd name="T32" fmla="*/ 62 w 65"/>
                <a:gd name="T33"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5" h="36">
                  <a:moveTo>
                    <a:pt x="62" y="35"/>
                  </a:moveTo>
                  <a:cubicBezTo>
                    <a:pt x="63" y="35"/>
                    <a:pt x="63" y="35"/>
                    <a:pt x="63" y="35"/>
                  </a:cubicBezTo>
                  <a:cubicBezTo>
                    <a:pt x="63" y="34"/>
                    <a:pt x="63" y="33"/>
                    <a:pt x="63" y="32"/>
                  </a:cubicBezTo>
                  <a:cubicBezTo>
                    <a:pt x="65" y="29"/>
                    <a:pt x="60" y="31"/>
                    <a:pt x="56" y="28"/>
                  </a:cubicBezTo>
                  <a:cubicBezTo>
                    <a:pt x="53" y="24"/>
                    <a:pt x="45" y="25"/>
                    <a:pt x="43" y="22"/>
                  </a:cubicBezTo>
                  <a:cubicBezTo>
                    <a:pt x="42" y="18"/>
                    <a:pt x="34" y="7"/>
                    <a:pt x="30" y="7"/>
                  </a:cubicBezTo>
                  <a:cubicBezTo>
                    <a:pt x="26" y="7"/>
                    <a:pt x="20" y="7"/>
                    <a:pt x="15" y="4"/>
                  </a:cubicBezTo>
                  <a:cubicBezTo>
                    <a:pt x="10" y="0"/>
                    <a:pt x="7" y="0"/>
                    <a:pt x="4" y="2"/>
                  </a:cubicBezTo>
                  <a:cubicBezTo>
                    <a:pt x="0" y="4"/>
                    <a:pt x="7" y="5"/>
                    <a:pt x="7" y="7"/>
                  </a:cubicBezTo>
                  <a:cubicBezTo>
                    <a:pt x="7" y="10"/>
                    <a:pt x="9" y="11"/>
                    <a:pt x="12" y="11"/>
                  </a:cubicBezTo>
                  <a:cubicBezTo>
                    <a:pt x="15" y="10"/>
                    <a:pt x="17" y="16"/>
                    <a:pt x="20" y="17"/>
                  </a:cubicBezTo>
                  <a:cubicBezTo>
                    <a:pt x="23" y="17"/>
                    <a:pt x="24" y="22"/>
                    <a:pt x="28" y="22"/>
                  </a:cubicBezTo>
                  <a:cubicBezTo>
                    <a:pt x="31" y="22"/>
                    <a:pt x="32" y="26"/>
                    <a:pt x="34" y="28"/>
                  </a:cubicBezTo>
                  <a:cubicBezTo>
                    <a:pt x="35" y="30"/>
                    <a:pt x="39" y="28"/>
                    <a:pt x="39" y="30"/>
                  </a:cubicBezTo>
                  <a:cubicBezTo>
                    <a:pt x="39" y="32"/>
                    <a:pt x="41" y="33"/>
                    <a:pt x="43" y="35"/>
                  </a:cubicBezTo>
                  <a:cubicBezTo>
                    <a:pt x="45" y="35"/>
                    <a:pt x="45" y="35"/>
                    <a:pt x="45" y="35"/>
                  </a:cubicBezTo>
                  <a:cubicBezTo>
                    <a:pt x="52" y="36"/>
                    <a:pt x="58" y="36"/>
                    <a:pt x="62"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52" name="Freeform 2179"/>
            <p:cNvSpPr>
              <a:spLocks/>
            </p:cNvSpPr>
            <p:nvPr/>
          </p:nvSpPr>
          <p:spPr bwMode="auto">
            <a:xfrm>
              <a:off x="2217271" y="2166175"/>
              <a:ext cx="156105" cy="86327"/>
            </a:xfrm>
            <a:custGeom>
              <a:avLst/>
              <a:gdLst>
                <a:gd name="T0" fmla="*/ 69 w 88"/>
                <a:gd name="T1" fmla="*/ 8 h 50"/>
                <a:gd name="T2" fmla="*/ 48 w 88"/>
                <a:gd name="T3" fmla="*/ 4 h 50"/>
                <a:gd name="T4" fmla="*/ 52 w 88"/>
                <a:gd name="T5" fmla="*/ 17 h 50"/>
                <a:gd name="T6" fmla="*/ 39 w 88"/>
                <a:gd name="T7" fmla="*/ 13 h 50"/>
                <a:gd name="T8" fmla="*/ 35 w 88"/>
                <a:gd name="T9" fmla="*/ 21 h 50"/>
                <a:gd name="T10" fmla="*/ 28 w 88"/>
                <a:gd name="T11" fmla="*/ 22 h 50"/>
                <a:gd name="T12" fmla="*/ 9 w 88"/>
                <a:gd name="T13" fmla="*/ 5 h 50"/>
                <a:gd name="T14" fmla="*/ 8 w 88"/>
                <a:gd name="T15" fmla="*/ 19 h 50"/>
                <a:gd name="T16" fmla="*/ 26 w 88"/>
                <a:gd name="T17" fmla="*/ 31 h 50"/>
                <a:gd name="T18" fmla="*/ 53 w 88"/>
                <a:gd name="T19" fmla="*/ 31 h 50"/>
                <a:gd name="T20" fmla="*/ 50 w 88"/>
                <a:gd name="T21" fmla="*/ 45 h 50"/>
                <a:gd name="T22" fmla="*/ 74 w 88"/>
                <a:gd name="T23" fmla="*/ 46 h 50"/>
                <a:gd name="T24" fmla="*/ 83 w 88"/>
                <a:gd name="T25" fmla="*/ 37 h 50"/>
                <a:gd name="T26" fmla="*/ 82 w 88"/>
                <a:gd name="T27" fmla="*/ 25 h 50"/>
                <a:gd name="T28" fmla="*/ 69 w 88"/>
                <a:gd name="T29" fmla="*/ 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8" h="50">
                  <a:moveTo>
                    <a:pt x="69" y="8"/>
                  </a:moveTo>
                  <a:cubicBezTo>
                    <a:pt x="69" y="13"/>
                    <a:pt x="57" y="7"/>
                    <a:pt x="48" y="4"/>
                  </a:cubicBezTo>
                  <a:cubicBezTo>
                    <a:pt x="39" y="0"/>
                    <a:pt x="45" y="11"/>
                    <a:pt x="52" y="17"/>
                  </a:cubicBezTo>
                  <a:cubicBezTo>
                    <a:pt x="59" y="23"/>
                    <a:pt x="48" y="20"/>
                    <a:pt x="39" y="13"/>
                  </a:cubicBezTo>
                  <a:cubicBezTo>
                    <a:pt x="29" y="7"/>
                    <a:pt x="30" y="18"/>
                    <a:pt x="35" y="21"/>
                  </a:cubicBezTo>
                  <a:cubicBezTo>
                    <a:pt x="39" y="25"/>
                    <a:pt x="34" y="30"/>
                    <a:pt x="28" y="22"/>
                  </a:cubicBezTo>
                  <a:cubicBezTo>
                    <a:pt x="22" y="14"/>
                    <a:pt x="19" y="5"/>
                    <a:pt x="9" y="5"/>
                  </a:cubicBezTo>
                  <a:cubicBezTo>
                    <a:pt x="0" y="4"/>
                    <a:pt x="4" y="14"/>
                    <a:pt x="8" y="19"/>
                  </a:cubicBezTo>
                  <a:cubicBezTo>
                    <a:pt x="13" y="25"/>
                    <a:pt x="18" y="27"/>
                    <a:pt x="26" y="31"/>
                  </a:cubicBezTo>
                  <a:cubicBezTo>
                    <a:pt x="34" y="36"/>
                    <a:pt x="47" y="29"/>
                    <a:pt x="53" y="31"/>
                  </a:cubicBezTo>
                  <a:cubicBezTo>
                    <a:pt x="59" y="32"/>
                    <a:pt x="46" y="40"/>
                    <a:pt x="50" y="45"/>
                  </a:cubicBezTo>
                  <a:cubicBezTo>
                    <a:pt x="54" y="50"/>
                    <a:pt x="65" y="46"/>
                    <a:pt x="74" y="46"/>
                  </a:cubicBezTo>
                  <a:cubicBezTo>
                    <a:pt x="82" y="45"/>
                    <a:pt x="78" y="40"/>
                    <a:pt x="83" y="37"/>
                  </a:cubicBezTo>
                  <a:cubicBezTo>
                    <a:pt x="88" y="33"/>
                    <a:pt x="78" y="34"/>
                    <a:pt x="82" y="25"/>
                  </a:cubicBezTo>
                  <a:cubicBezTo>
                    <a:pt x="86" y="17"/>
                    <a:pt x="70" y="3"/>
                    <a:pt x="6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53" name="Freeform 2180"/>
            <p:cNvSpPr>
              <a:spLocks/>
            </p:cNvSpPr>
            <p:nvPr/>
          </p:nvSpPr>
          <p:spPr bwMode="auto">
            <a:xfrm>
              <a:off x="2302757" y="2027691"/>
              <a:ext cx="42743" cy="28776"/>
            </a:xfrm>
            <a:custGeom>
              <a:avLst/>
              <a:gdLst>
                <a:gd name="T0" fmla="*/ 21 w 25"/>
                <a:gd name="T1" fmla="*/ 11 h 17"/>
                <a:gd name="T2" fmla="*/ 6 w 25"/>
                <a:gd name="T3" fmla="*/ 5 h 17"/>
                <a:gd name="T4" fmla="*/ 21 w 25"/>
                <a:gd name="T5" fmla="*/ 11 h 17"/>
              </a:gdLst>
              <a:ahLst/>
              <a:cxnLst>
                <a:cxn ang="0">
                  <a:pos x="T0" y="T1"/>
                </a:cxn>
                <a:cxn ang="0">
                  <a:pos x="T2" y="T3"/>
                </a:cxn>
                <a:cxn ang="0">
                  <a:pos x="T4" y="T5"/>
                </a:cxn>
              </a:cxnLst>
              <a:rect l="0" t="0" r="r" b="b"/>
              <a:pathLst>
                <a:path w="25" h="17">
                  <a:moveTo>
                    <a:pt x="21" y="11"/>
                  </a:moveTo>
                  <a:cubicBezTo>
                    <a:pt x="25" y="5"/>
                    <a:pt x="0" y="0"/>
                    <a:pt x="6" y="5"/>
                  </a:cubicBezTo>
                  <a:cubicBezTo>
                    <a:pt x="10" y="8"/>
                    <a:pt x="18" y="17"/>
                    <a:pt x="21"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54" name="Freeform 2181"/>
            <p:cNvSpPr>
              <a:spLocks/>
            </p:cNvSpPr>
            <p:nvPr/>
          </p:nvSpPr>
          <p:spPr bwMode="auto">
            <a:xfrm>
              <a:off x="2566649" y="2563640"/>
              <a:ext cx="139380" cy="91723"/>
            </a:xfrm>
            <a:custGeom>
              <a:avLst/>
              <a:gdLst>
                <a:gd name="T0" fmla="*/ 78 w 79"/>
                <a:gd name="T1" fmla="*/ 42 h 53"/>
                <a:gd name="T2" fmla="*/ 62 w 79"/>
                <a:gd name="T3" fmla="*/ 29 h 53"/>
                <a:gd name="T4" fmla="*/ 40 w 79"/>
                <a:gd name="T5" fmla="*/ 16 h 53"/>
                <a:gd name="T6" fmla="*/ 26 w 79"/>
                <a:gd name="T7" fmla="*/ 6 h 53"/>
                <a:gd name="T8" fmla="*/ 14 w 79"/>
                <a:gd name="T9" fmla="*/ 13 h 53"/>
                <a:gd name="T10" fmla="*/ 11 w 79"/>
                <a:gd name="T11" fmla="*/ 29 h 53"/>
                <a:gd name="T12" fmla="*/ 1 w 79"/>
                <a:gd name="T13" fmla="*/ 44 h 53"/>
                <a:gd name="T14" fmla="*/ 15 w 79"/>
                <a:gd name="T15" fmla="*/ 43 h 53"/>
                <a:gd name="T16" fmla="*/ 21 w 79"/>
                <a:gd name="T17" fmla="*/ 52 h 53"/>
                <a:gd name="T18" fmla="*/ 40 w 79"/>
                <a:gd name="T19" fmla="*/ 42 h 53"/>
                <a:gd name="T20" fmla="*/ 55 w 79"/>
                <a:gd name="T21" fmla="*/ 41 h 53"/>
                <a:gd name="T22" fmla="*/ 78 w 79"/>
                <a:gd name="T23" fmla="*/ 4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53">
                  <a:moveTo>
                    <a:pt x="78" y="42"/>
                  </a:moveTo>
                  <a:cubicBezTo>
                    <a:pt x="79" y="37"/>
                    <a:pt x="61" y="35"/>
                    <a:pt x="62" y="29"/>
                  </a:cubicBezTo>
                  <a:cubicBezTo>
                    <a:pt x="63" y="24"/>
                    <a:pt x="46" y="19"/>
                    <a:pt x="40" y="16"/>
                  </a:cubicBezTo>
                  <a:cubicBezTo>
                    <a:pt x="35" y="13"/>
                    <a:pt x="26" y="12"/>
                    <a:pt x="26" y="6"/>
                  </a:cubicBezTo>
                  <a:cubicBezTo>
                    <a:pt x="26" y="0"/>
                    <a:pt x="14" y="4"/>
                    <a:pt x="14" y="13"/>
                  </a:cubicBezTo>
                  <a:cubicBezTo>
                    <a:pt x="13" y="22"/>
                    <a:pt x="8" y="20"/>
                    <a:pt x="11" y="29"/>
                  </a:cubicBezTo>
                  <a:cubicBezTo>
                    <a:pt x="13" y="37"/>
                    <a:pt x="0" y="39"/>
                    <a:pt x="1" y="44"/>
                  </a:cubicBezTo>
                  <a:cubicBezTo>
                    <a:pt x="3" y="48"/>
                    <a:pt x="9" y="43"/>
                    <a:pt x="15" y="43"/>
                  </a:cubicBezTo>
                  <a:cubicBezTo>
                    <a:pt x="21" y="43"/>
                    <a:pt x="14" y="52"/>
                    <a:pt x="21" y="52"/>
                  </a:cubicBezTo>
                  <a:cubicBezTo>
                    <a:pt x="27" y="53"/>
                    <a:pt x="38" y="46"/>
                    <a:pt x="40" y="42"/>
                  </a:cubicBezTo>
                  <a:cubicBezTo>
                    <a:pt x="43" y="38"/>
                    <a:pt x="48" y="36"/>
                    <a:pt x="55" y="41"/>
                  </a:cubicBezTo>
                  <a:cubicBezTo>
                    <a:pt x="62" y="46"/>
                    <a:pt x="77" y="47"/>
                    <a:pt x="78"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55" name="Freeform 2182"/>
            <p:cNvSpPr>
              <a:spLocks/>
            </p:cNvSpPr>
            <p:nvPr/>
          </p:nvSpPr>
          <p:spPr bwMode="auto">
            <a:xfrm>
              <a:off x="2622401" y="2655363"/>
              <a:ext cx="53893" cy="35970"/>
            </a:xfrm>
            <a:custGeom>
              <a:avLst/>
              <a:gdLst>
                <a:gd name="T0" fmla="*/ 10 w 30"/>
                <a:gd name="T1" fmla="*/ 16 h 21"/>
                <a:gd name="T2" fmla="*/ 29 w 30"/>
                <a:gd name="T3" fmla="*/ 4 h 21"/>
                <a:gd name="T4" fmla="*/ 10 w 30"/>
                <a:gd name="T5" fmla="*/ 16 h 21"/>
              </a:gdLst>
              <a:ahLst/>
              <a:cxnLst>
                <a:cxn ang="0">
                  <a:pos x="T0" y="T1"/>
                </a:cxn>
                <a:cxn ang="0">
                  <a:pos x="T2" y="T3"/>
                </a:cxn>
                <a:cxn ang="0">
                  <a:pos x="T4" y="T5"/>
                </a:cxn>
              </a:cxnLst>
              <a:rect l="0" t="0" r="r" b="b"/>
              <a:pathLst>
                <a:path w="30" h="21">
                  <a:moveTo>
                    <a:pt x="10" y="16"/>
                  </a:moveTo>
                  <a:cubicBezTo>
                    <a:pt x="18" y="21"/>
                    <a:pt x="30" y="8"/>
                    <a:pt x="29" y="4"/>
                  </a:cubicBezTo>
                  <a:cubicBezTo>
                    <a:pt x="28" y="0"/>
                    <a:pt x="0" y="10"/>
                    <a:pt x="1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56" name="Freeform 2183"/>
            <p:cNvSpPr>
              <a:spLocks/>
            </p:cNvSpPr>
            <p:nvPr/>
          </p:nvSpPr>
          <p:spPr bwMode="auto">
            <a:xfrm>
              <a:off x="2371518" y="2214734"/>
              <a:ext cx="83628" cy="46761"/>
            </a:xfrm>
            <a:custGeom>
              <a:avLst/>
              <a:gdLst>
                <a:gd name="T0" fmla="*/ 38 w 47"/>
                <a:gd name="T1" fmla="*/ 26 h 27"/>
                <a:gd name="T2" fmla="*/ 33 w 47"/>
                <a:gd name="T3" fmla="*/ 7 h 27"/>
                <a:gd name="T4" fmla="*/ 4 w 47"/>
                <a:gd name="T5" fmla="*/ 18 h 27"/>
                <a:gd name="T6" fmla="*/ 38 w 47"/>
                <a:gd name="T7" fmla="*/ 26 h 27"/>
              </a:gdLst>
              <a:ahLst/>
              <a:cxnLst>
                <a:cxn ang="0">
                  <a:pos x="T0" y="T1"/>
                </a:cxn>
                <a:cxn ang="0">
                  <a:pos x="T2" y="T3"/>
                </a:cxn>
                <a:cxn ang="0">
                  <a:pos x="T4" y="T5"/>
                </a:cxn>
                <a:cxn ang="0">
                  <a:pos x="T6" y="T7"/>
                </a:cxn>
              </a:cxnLst>
              <a:rect l="0" t="0" r="r" b="b"/>
              <a:pathLst>
                <a:path w="47" h="27">
                  <a:moveTo>
                    <a:pt x="38" y="26"/>
                  </a:moveTo>
                  <a:cubicBezTo>
                    <a:pt x="47" y="26"/>
                    <a:pt x="43" y="15"/>
                    <a:pt x="33" y="7"/>
                  </a:cubicBezTo>
                  <a:cubicBezTo>
                    <a:pt x="23" y="0"/>
                    <a:pt x="0" y="15"/>
                    <a:pt x="4" y="18"/>
                  </a:cubicBezTo>
                  <a:cubicBezTo>
                    <a:pt x="9" y="22"/>
                    <a:pt x="29" y="27"/>
                    <a:pt x="38"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57" name="Freeform 2184"/>
            <p:cNvSpPr>
              <a:spLocks/>
            </p:cNvSpPr>
            <p:nvPr/>
          </p:nvSpPr>
          <p:spPr bwMode="auto">
            <a:xfrm>
              <a:off x="2371518" y="2162578"/>
              <a:ext cx="351237" cy="104312"/>
            </a:xfrm>
            <a:custGeom>
              <a:avLst/>
              <a:gdLst>
                <a:gd name="T0" fmla="*/ 56 w 198"/>
                <a:gd name="T1" fmla="*/ 47 h 61"/>
                <a:gd name="T2" fmla="*/ 69 w 198"/>
                <a:gd name="T3" fmla="*/ 54 h 61"/>
                <a:gd name="T4" fmla="*/ 87 w 198"/>
                <a:gd name="T5" fmla="*/ 57 h 61"/>
                <a:gd name="T6" fmla="*/ 95 w 198"/>
                <a:gd name="T7" fmla="*/ 53 h 61"/>
                <a:gd name="T8" fmla="*/ 133 w 198"/>
                <a:gd name="T9" fmla="*/ 60 h 61"/>
                <a:gd name="T10" fmla="*/ 158 w 198"/>
                <a:gd name="T11" fmla="*/ 54 h 61"/>
                <a:gd name="T12" fmla="*/ 188 w 198"/>
                <a:gd name="T13" fmla="*/ 57 h 61"/>
                <a:gd name="T14" fmla="*/ 198 w 198"/>
                <a:gd name="T15" fmla="*/ 39 h 61"/>
                <a:gd name="T16" fmla="*/ 134 w 198"/>
                <a:gd name="T17" fmla="*/ 34 h 61"/>
                <a:gd name="T18" fmla="*/ 102 w 198"/>
                <a:gd name="T19" fmla="*/ 36 h 61"/>
                <a:gd name="T20" fmla="*/ 84 w 198"/>
                <a:gd name="T21" fmla="*/ 30 h 61"/>
                <a:gd name="T22" fmla="*/ 87 w 198"/>
                <a:gd name="T23" fmla="*/ 20 h 61"/>
                <a:gd name="T24" fmla="*/ 57 w 198"/>
                <a:gd name="T25" fmla="*/ 11 h 61"/>
                <a:gd name="T26" fmla="*/ 33 w 198"/>
                <a:gd name="T27" fmla="*/ 4 h 61"/>
                <a:gd name="T28" fmla="*/ 5 w 198"/>
                <a:gd name="T29" fmla="*/ 8 h 61"/>
                <a:gd name="T30" fmla="*/ 40 w 198"/>
                <a:gd name="T31" fmla="*/ 18 h 61"/>
                <a:gd name="T32" fmla="*/ 55 w 198"/>
                <a:gd name="T33" fmla="*/ 30 h 61"/>
                <a:gd name="T34" fmla="*/ 56 w 198"/>
                <a:gd name="T35" fmla="*/ 4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8" h="61">
                  <a:moveTo>
                    <a:pt x="56" y="47"/>
                  </a:moveTo>
                  <a:cubicBezTo>
                    <a:pt x="59" y="57"/>
                    <a:pt x="63" y="50"/>
                    <a:pt x="69" y="54"/>
                  </a:cubicBezTo>
                  <a:cubicBezTo>
                    <a:pt x="74" y="58"/>
                    <a:pt x="83" y="61"/>
                    <a:pt x="87" y="57"/>
                  </a:cubicBezTo>
                  <a:cubicBezTo>
                    <a:pt x="92" y="53"/>
                    <a:pt x="94" y="50"/>
                    <a:pt x="95" y="53"/>
                  </a:cubicBezTo>
                  <a:cubicBezTo>
                    <a:pt x="98" y="59"/>
                    <a:pt x="109" y="60"/>
                    <a:pt x="133" y="60"/>
                  </a:cubicBezTo>
                  <a:cubicBezTo>
                    <a:pt x="157" y="61"/>
                    <a:pt x="151" y="50"/>
                    <a:pt x="158" y="54"/>
                  </a:cubicBezTo>
                  <a:cubicBezTo>
                    <a:pt x="165" y="58"/>
                    <a:pt x="181" y="58"/>
                    <a:pt x="188" y="57"/>
                  </a:cubicBezTo>
                  <a:cubicBezTo>
                    <a:pt x="195" y="55"/>
                    <a:pt x="198" y="44"/>
                    <a:pt x="198" y="39"/>
                  </a:cubicBezTo>
                  <a:cubicBezTo>
                    <a:pt x="197" y="33"/>
                    <a:pt x="144" y="29"/>
                    <a:pt x="134" y="34"/>
                  </a:cubicBezTo>
                  <a:cubicBezTo>
                    <a:pt x="125" y="40"/>
                    <a:pt x="110" y="32"/>
                    <a:pt x="102" y="36"/>
                  </a:cubicBezTo>
                  <a:cubicBezTo>
                    <a:pt x="95" y="40"/>
                    <a:pt x="97" y="31"/>
                    <a:pt x="84" y="30"/>
                  </a:cubicBezTo>
                  <a:cubicBezTo>
                    <a:pt x="70" y="30"/>
                    <a:pt x="85" y="23"/>
                    <a:pt x="87" y="20"/>
                  </a:cubicBezTo>
                  <a:cubicBezTo>
                    <a:pt x="90" y="17"/>
                    <a:pt x="67" y="9"/>
                    <a:pt x="57" y="11"/>
                  </a:cubicBezTo>
                  <a:cubicBezTo>
                    <a:pt x="48" y="13"/>
                    <a:pt x="42" y="8"/>
                    <a:pt x="33" y="4"/>
                  </a:cubicBezTo>
                  <a:cubicBezTo>
                    <a:pt x="24" y="0"/>
                    <a:pt x="0" y="1"/>
                    <a:pt x="5" y="8"/>
                  </a:cubicBezTo>
                  <a:cubicBezTo>
                    <a:pt x="8" y="13"/>
                    <a:pt x="37" y="23"/>
                    <a:pt x="40" y="18"/>
                  </a:cubicBezTo>
                  <a:cubicBezTo>
                    <a:pt x="43" y="13"/>
                    <a:pt x="51" y="24"/>
                    <a:pt x="55" y="30"/>
                  </a:cubicBezTo>
                  <a:cubicBezTo>
                    <a:pt x="60" y="35"/>
                    <a:pt x="52" y="37"/>
                    <a:pt x="56"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58" name="Freeform 2185"/>
            <p:cNvSpPr>
              <a:spLocks/>
            </p:cNvSpPr>
            <p:nvPr/>
          </p:nvSpPr>
          <p:spPr bwMode="auto">
            <a:xfrm>
              <a:off x="1923644" y="2288472"/>
              <a:ext cx="371679" cy="192438"/>
            </a:xfrm>
            <a:custGeom>
              <a:avLst/>
              <a:gdLst>
                <a:gd name="T0" fmla="*/ 193 w 209"/>
                <a:gd name="T1" fmla="*/ 85 h 112"/>
                <a:gd name="T2" fmla="*/ 209 w 209"/>
                <a:gd name="T3" fmla="*/ 85 h 112"/>
                <a:gd name="T4" fmla="*/ 189 w 209"/>
                <a:gd name="T5" fmla="*/ 70 h 112"/>
                <a:gd name="T6" fmla="*/ 171 w 209"/>
                <a:gd name="T7" fmla="*/ 61 h 112"/>
                <a:gd name="T8" fmla="*/ 166 w 209"/>
                <a:gd name="T9" fmla="*/ 45 h 112"/>
                <a:gd name="T10" fmla="*/ 162 w 209"/>
                <a:gd name="T11" fmla="*/ 19 h 112"/>
                <a:gd name="T12" fmla="*/ 163 w 209"/>
                <a:gd name="T13" fmla="*/ 3 h 112"/>
                <a:gd name="T14" fmla="*/ 141 w 209"/>
                <a:gd name="T15" fmla="*/ 8 h 112"/>
                <a:gd name="T16" fmla="*/ 155 w 209"/>
                <a:gd name="T17" fmla="*/ 20 h 112"/>
                <a:gd name="T18" fmla="*/ 140 w 209"/>
                <a:gd name="T19" fmla="*/ 14 h 112"/>
                <a:gd name="T20" fmla="*/ 128 w 209"/>
                <a:gd name="T21" fmla="*/ 14 h 112"/>
                <a:gd name="T22" fmla="*/ 135 w 209"/>
                <a:gd name="T23" fmla="*/ 42 h 112"/>
                <a:gd name="T24" fmla="*/ 128 w 209"/>
                <a:gd name="T25" fmla="*/ 48 h 112"/>
                <a:gd name="T26" fmla="*/ 120 w 209"/>
                <a:gd name="T27" fmla="*/ 28 h 112"/>
                <a:gd name="T28" fmla="*/ 99 w 209"/>
                <a:gd name="T29" fmla="*/ 20 h 112"/>
                <a:gd name="T30" fmla="*/ 107 w 209"/>
                <a:gd name="T31" fmla="*/ 30 h 112"/>
                <a:gd name="T32" fmla="*/ 94 w 209"/>
                <a:gd name="T33" fmla="*/ 31 h 112"/>
                <a:gd name="T34" fmla="*/ 91 w 209"/>
                <a:gd name="T35" fmla="*/ 28 h 112"/>
                <a:gd name="T36" fmla="*/ 73 w 209"/>
                <a:gd name="T37" fmla="*/ 19 h 112"/>
                <a:gd name="T38" fmla="*/ 65 w 209"/>
                <a:gd name="T39" fmla="*/ 30 h 112"/>
                <a:gd name="T40" fmla="*/ 57 w 209"/>
                <a:gd name="T41" fmla="*/ 26 h 112"/>
                <a:gd name="T42" fmla="*/ 59 w 209"/>
                <a:gd name="T43" fmla="*/ 13 h 112"/>
                <a:gd name="T44" fmla="*/ 30 w 209"/>
                <a:gd name="T45" fmla="*/ 20 h 112"/>
                <a:gd name="T46" fmla="*/ 10 w 209"/>
                <a:gd name="T47" fmla="*/ 32 h 112"/>
                <a:gd name="T48" fmla="*/ 6 w 209"/>
                <a:gd name="T49" fmla="*/ 40 h 112"/>
                <a:gd name="T50" fmla="*/ 12 w 209"/>
                <a:gd name="T51" fmla="*/ 49 h 112"/>
                <a:gd name="T52" fmla="*/ 16 w 209"/>
                <a:gd name="T53" fmla="*/ 55 h 112"/>
                <a:gd name="T54" fmla="*/ 43 w 209"/>
                <a:gd name="T55" fmla="*/ 51 h 112"/>
                <a:gd name="T56" fmla="*/ 13 w 209"/>
                <a:gd name="T57" fmla="*/ 63 h 112"/>
                <a:gd name="T58" fmla="*/ 46 w 209"/>
                <a:gd name="T59" fmla="*/ 70 h 112"/>
                <a:gd name="T60" fmla="*/ 85 w 209"/>
                <a:gd name="T61" fmla="*/ 75 h 112"/>
                <a:gd name="T62" fmla="*/ 56 w 209"/>
                <a:gd name="T63" fmla="*/ 77 h 112"/>
                <a:gd name="T64" fmla="*/ 23 w 209"/>
                <a:gd name="T65" fmla="*/ 85 h 112"/>
                <a:gd name="T66" fmla="*/ 38 w 209"/>
                <a:gd name="T67" fmla="*/ 95 h 112"/>
                <a:gd name="T68" fmla="*/ 64 w 209"/>
                <a:gd name="T69" fmla="*/ 101 h 112"/>
                <a:gd name="T70" fmla="*/ 89 w 209"/>
                <a:gd name="T71" fmla="*/ 112 h 112"/>
                <a:gd name="T72" fmla="*/ 123 w 209"/>
                <a:gd name="T73" fmla="*/ 104 h 112"/>
                <a:gd name="T74" fmla="*/ 139 w 209"/>
                <a:gd name="T75" fmla="*/ 97 h 112"/>
                <a:gd name="T76" fmla="*/ 148 w 209"/>
                <a:gd name="T77" fmla="*/ 98 h 112"/>
                <a:gd name="T78" fmla="*/ 162 w 209"/>
                <a:gd name="T79" fmla="*/ 103 h 112"/>
                <a:gd name="T80" fmla="*/ 198 w 209"/>
                <a:gd name="T81" fmla="*/ 103 h 112"/>
                <a:gd name="T82" fmla="*/ 190 w 209"/>
                <a:gd name="T83" fmla="*/ 93 h 112"/>
                <a:gd name="T84" fmla="*/ 182 w 209"/>
                <a:gd name="T85" fmla="*/ 93 h 112"/>
                <a:gd name="T86" fmla="*/ 193 w 209"/>
                <a:gd name="T87" fmla="*/ 8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9" h="112">
                  <a:moveTo>
                    <a:pt x="193" y="85"/>
                  </a:moveTo>
                  <a:cubicBezTo>
                    <a:pt x="196" y="82"/>
                    <a:pt x="208" y="92"/>
                    <a:pt x="209" y="85"/>
                  </a:cubicBezTo>
                  <a:cubicBezTo>
                    <a:pt x="209" y="77"/>
                    <a:pt x="195" y="74"/>
                    <a:pt x="189" y="70"/>
                  </a:cubicBezTo>
                  <a:cubicBezTo>
                    <a:pt x="183" y="66"/>
                    <a:pt x="180" y="68"/>
                    <a:pt x="171" y="61"/>
                  </a:cubicBezTo>
                  <a:cubicBezTo>
                    <a:pt x="161" y="54"/>
                    <a:pt x="173" y="50"/>
                    <a:pt x="166" y="45"/>
                  </a:cubicBezTo>
                  <a:cubicBezTo>
                    <a:pt x="159" y="39"/>
                    <a:pt x="157" y="24"/>
                    <a:pt x="162" y="19"/>
                  </a:cubicBezTo>
                  <a:cubicBezTo>
                    <a:pt x="167" y="14"/>
                    <a:pt x="172" y="7"/>
                    <a:pt x="163" y="3"/>
                  </a:cubicBezTo>
                  <a:cubicBezTo>
                    <a:pt x="154" y="0"/>
                    <a:pt x="140" y="6"/>
                    <a:pt x="141" y="8"/>
                  </a:cubicBezTo>
                  <a:cubicBezTo>
                    <a:pt x="143" y="10"/>
                    <a:pt x="155" y="17"/>
                    <a:pt x="155" y="20"/>
                  </a:cubicBezTo>
                  <a:cubicBezTo>
                    <a:pt x="155" y="23"/>
                    <a:pt x="144" y="12"/>
                    <a:pt x="140" y="14"/>
                  </a:cubicBezTo>
                  <a:cubicBezTo>
                    <a:pt x="136" y="17"/>
                    <a:pt x="131" y="9"/>
                    <a:pt x="128" y="14"/>
                  </a:cubicBezTo>
                  <a:cubicBezTo>
                    <a:pt x="124" y="19"/>
                    <a:pt x="132" y="37"/>
                    <a:pt x="135" y="42"/>
                  </a:cubicBezTo>
                  <a:cubicBezTo>
                    <a:pt x="138" y="47"/>
                    <a:pt x="132" y="47"/>
                    <a:pt x="128" y="48"/>
                  </a:cubicBezTo>
                  <a:cubicBezTo>
                    <a:pt x="124" y="49"/>
                    <a:pt x="124" y="34"/>
                    <a:pt x="120" y="28"/>
                  </a:cubicBezTo>
                  <a:cubicBezTo>
                    <a:pt x="116" y="23"/>
                    <a:pt x="100" y="16"/>
                    <a:pt x="99" y="20"/>
                  </a:cubicBezTo>
                  <a:cubicBezTo>
                    <a:pt x="98" y="24"/>
                    <a:pt x="109" y="24"/>
                    <a:pt x="107" y="30"/>
                  </a:cubicBezTo>
                  <a:cubicBezTo>
                    <a:pt x="106" y="35"/>
                    <a:pt x="100" y="26"/>
                    <a:pt x="94" y="31"/>
                  </a:cubicBezTo>
                  <a:cubicBezTo>
                    <a:pt x="89" y="35"/>
                    <a:pt x="90" y="32"/>
                    <a:pt x="91" y="28"/>
                  </a:cubicBezTo>
                  <a:cubicBezTo>
                    <a:pt x="92" y="23"/>
                    <a:pt x="83" y="18"/>
                    <a:pt x="73" y="19"/>
                  </a:cubicBezTo>
                  <a:cubicBezTo>
                    <a:pt x="63" y="20"/>
                    <a:pt x="68" y="27"/>
                    <a:pt x="65" y="30"/>
                  </a:cubicBezTo>
                  <a:cubicBezTo>
                    <a:pt x="62" y="32"/>
                    <a:pt x="47" y="28"/>
                    <a:pt x="57" y="26"/>
                  </a:cubicBezTo>
                  <a:cubicBezTo>
                    <a:pt x="66" y="24"/>
                    <a:pt x="62" y="19"/>
                    <a:pt x="59" y="13"/>
                  </a:cubicBezTo>
                  <a:cubicBezTo>
                    <a:pt x="55" y="8"/>
                    <a:pt x="46" y="14"/>
                    <a:pt x="30" y="20"/>
                  </a:cubicBezTo>
                  <a:cubicBezTo>
                    <a:pt x="15" y="25"/>
                    <a:pt x="8" y="31"/>
                    <a:pt x="10" y="32"/>
                  </a:cubicBezTo>
                  <a:cubicBezTo>
                    <a:pt x="12" y="32"/>
                    <a:pt x="12" y="35"/>
                    <a:pt x="6" y="40"/>
                  </a:cubicBezTo>
                  <a:cubicBezTo>
                    <a:pt x="0" y="45"/>
                    <a:pt x="6" y="49"/>
                    <a:pt x="12" y="49"/>
                  </a:cubicBezTo>
                  <a:cubicBezTo>
                    <a:pt x="17" y="49"/>
                    <a:pt x="13" y="54"/>
                    <a:pt x="16" y="55"/>
                  </a:cubicBezTo>
                  <a:cubicBezTo>
                    <a:pt x="20" y="56"/>
                    <a:pt x="38" y="48"/>
                    <a:pt x="43" y="51"/>
                  </a:cubicBezTo>
                  <a:cubicBezTo>
                    <a:pt x="48" y="55"/>
                    <a:pt x="13" y="57"/>
                    <a:pt x="13" y="63"/>
                  </a:cubicBezTo>
                  <a:cubicBezTo>
                    <a:pt x="13" y="69"/>
                    <a:pt x="32" y="72"/>
                    <a:pt x="46" y="70"/>
                  </a:cubicBezTo>
                  <a:cubicBezTo>
                    <a:pt x="60" y="67"/>
                    <a:pt x="85" y="72"/>
                    <a:pt x="85" y="75"/>
                  </a:cubicBezTo>
                  <a:cubicBezTo>
                    <a:pt x="85" y="79"/>
                    <a:pt x="68" y="78"/>
                    <a:pt x="56" y="77"/>
                  </a:cubicBezTo>
                  <a:cubicBezTo>
                    <a:pt x="43" y="77"/>
                    <a:pt x="22" y="81"/>
                    <a:pt x="23" y="85"/>
                  </a:cubicBezTo>
                  <a:cubicBezTo>
                    <a:pt x="24" y="89"/>
                    <a:pt x="25" y="89"/>
                    <a:pt x="38" y="95"/>
                  </a:cubicBezTo>
                  <a:cubicBezTo>
                    <a:pt x="51" y="101"/>
                    <a:pt x="65" y="92"/>
                    <a:pt x="64" y="101"/>
                  </a:cubicBezTo>
                  <a:cubicBezTo>
                    <a:pt x="64" y="109"/>
                    <a:pt x="71" y="111"/>
                    <a:pt x="89" y="112"/>
                  </a:cubicBezTo>
                  <a:cubicBezTo>
                    <a:pt x="106" y="112"/>
                    <a:pt x="114" y="104"/>
                    <a:pt x="123" y="104"/>
                  </a:cubicBezTo>
                  <a:cubicBezTo>
                    <a:pt x="131" y="105"/>
                    <a:pt x="135" y="103"/>
                    <a:pt x="139" y="97"/>
                  </a:cubicBezTo>
                  <a:cubicBezTo>
                    <a:pt x="143" y="91"/>
                    <a:pt x="147" y="95"/>
                    <a:pt x="148" y="98"/>
                  </a:cubicBezTo>
                  <a:cubicBezTo>
                    <a:pt x="149" y="101"/>
                    <a:pt x="160" y="100"/>
                    <a:pt x="162" y="103"/>
                  </a:cubicBezTo>
                  <a:cubicBezTo>
                    <a:pt x="169" y="109"/>
                    <a:pt x="190" y="107"/>
                    <a:pt x="198" y="103"/>
                  </a:cubicBezTo>
                  <a:cubicBezTo>
                    <a:pt x="206" y="99"/>
                    <a:pt x="194" y="88"/>
                    <a:pt x="190" y="93"/>
                  </a:cubicBezTo>
                  <a:cubicBezTo>
                    <a:pt x="186" y="98"/>
                    <a:pt x="183" y="95"/>
                    <a:pt x="182" y="93"/>
                  </a:cubicBezTo>
                  <a:cubicBezTo>
                    <a:pt x="181" y="90"/>
                    <a:pt x="190" y="89"/>
                    <a:pt x="193" y="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59" name="Freeform 2186"/>
            <p:cNvSpPr>
              <a:spLocks/>
            </p:cNvSpPr>
            <p:nvPr/>
          </p:nvSpPr>
          <p:spPr bwMode="auto">
            <a:xfrm>
              <a:off x="2254439" y="2272286"/>
              <a:ext cx="135663" cy="120499"/>
            </a:xfrm>
            <a:custGeom>
              <a:avLst/>
              <a:gdLst>
                <a:gd name="T0" fmla="*/ 40 w 77"/>
                <a:gd name="T1" fmla="*/ 63 h 71"/>
                <a:gd name="T2" fmla="*/ 60 w 77"/>
                <a:gd name="T3" fmla="*/ 58 h 71"/>
                <a:gd name="T4" fmla="*/ 75 w 77"/>
                <a:gd name="T5" fmla="*/ 30 h 71"/>
                <a:gd name="T6" fmla="*/ 68 w 77"/>
                <a:gd name="T7" fmla="*/ 29 h 71"/>
                <a:gd name="T8" fmla="*/ 67 w 77"/>
                <a:gd name="T9" fmla="*/ 33 h 71"/>
                <a:gd name="T10" fmla="*/ 53 w 77"/>
                <a:gd name="T11" fmla="*/ 28 h 71"/>
                <a:gd name="T12" fmla="*/ 67 w 77"/>
                <a:gd name="T13" fmla="*/ 16 h 71"/>
                <a:gd name="T14" fmla="*/ 59 w 77"/>
                <a:gd name="T15" fmla="*/ 5 h 71"/>
                <a:gd name="T16" fmla="*/ 45 w 77"/>
                <a:gd name="T17" fmla="*/ 9 h 71"/>
                <a:gd name="T18" fmla="*/ 38 w 77"/>
                <a:gd name="T19" fmla="*/ 11 h 71"/>
                <a:gd name="T20" fmla="*/ 19 w 77"/>
                <a:gd name="T21" fmla="*/ 20 h 71"/>
                <a:gd name="T22" fmla="*/ 31 w 77"/>
                <a:gd name="T23" fmla="*/ 30 h 71"/>
                <a:gd name="T24" fmla="*/ 9 w 77"/>
                <a:gd name="T25" fmla="*/ 28 h 71"/>
                <a:gd name="T26" fmla="*/ 17 w 77"/>
                <a:gd name="T27" fmla="*/ 44 h 71"/>
                <a:gd name="T28" fmla="*/ 40 w 77"/>
                <a:gd name="T29" fmla="*/ 63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7" h="71">
                  <a:moveTo>
                    <a:pt x="40" y="63"/>
                  </a:moveTo>
                  <a:cubicBezTo>
                    <a:pt x="51" y="71"/>
                    <a:pt x="48" y="57"/>
                    <a:pt x="60" y="58"/>
                  </a:cubicBezTo>
                  <a:cubicBezTo>
                    <a:pt x="73" y="58"/>
                    <a:pt x="73" y="38"/>
                    <a:pt x="75" y="30"/>
                  </a:cubicBezTo>
                  <a:cubicBezTo>
                    <a:pt x="77" y="23"/>
                    <a:pt x="65" y="23"/>
                    <a:pt x="68" y="29"/>
                  </a:cubicBezTo>
                  <a:cubicBezTo>
                    <a:pt x="71" y="34"/>
                    <a:pt x="68" y="40"/>
                    <a:pt x="67" y="33"/>
                  </a:cubicBezTo>
                  <a:cubicBezTo>
                    <a:pt x="66" y="27"/>
                    <a:pt x="56" y="33"/>
                    <a:pt x="53" y="28"/>
                  </a:cubicBezTo>
                  <a:cubicBezTo>
                    <a:pt x="49" y="23"/>
                    <a:pt x="64" y="22"/>
                    <a:pt x="67" y="16"/>
                  </a:cubicBezTo>
                  <a:cubicBezTo>
                    <a:pt x="71" y="9"/>
                    <a:pt x="56" y="10"/>
                    <a:pt x="59" y="5"/>
                  </a:cubicBezTo>
                  <a:cubicBezTo>
                    <a:pt x="63" y="0"/>
                    <a:pt x="37" y="6"/>
                    <a:pt x="45" y="9"/>
                  </a:cubicBezTo>
                  <a:cubicBezTo>
                    <a:pt x="52" y="12"/>
                    <a:pt x="45" y="16"/>
                    <a:pt x="38" y="11"/>
                  </a:cubicBezTo>
                  <a:cubicBezTo>
                    <a:pt x="31" y="6"/>
                    <a:pt x="12" y="14"/>
                    <a:pt x="19" y="20"/>
                  </a:cubicBezTo>
                  <a:cubicBezTo>
                    <a:pt x="24" y="24"/>
                    <a:pt x="41" y="17"/>
                    <a:pt x="31" y="30"/>
                  </a:cubicBezTo>
                  <a:cubicBezTo>
                    <a:pt x="22" y="43"/>
                    <a:pt x="18" y="26"/>
                    <a:pt x="9" y="28"/>
                  </a:cubicBezTo>
                  <a:cubicBezTo>
                    <a:pt x="0" y="29"/>
                    <a:pt x="4" y="40"/>
                    <a:pt x="17" y="44"/>
                  </a:cubicBezTo>
                  <a:cubicBezTo>
                    <a:pt x="31" y="48"/>
                    <a:pt x="29" y="56"/>
                    <a:pt x="40" y="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60" name="Freeform 2187"/>
            <p:cNvSpPr>
              <a:spLocks/>
            </p:cNvSpPr>
            <p:nvPr/>
          </p:nvSpPr>
          <p:spPr bwMode="auto">
            <a:xfrm>
              <a:off x="2215412" y="2220129"/>
              <a:ext cx="29734" cy="26977"/>
            </a:xfrm>
            <a:custGeom>
              <a:avLst/>
              <a:gdLst>
                <a:gd name="T0" fmla="*/ 14 w 17"/>
                <a:gd name="T1" fmla="*/ 12 h 16"/>
                <a:gd name="T2" fmla="*/ 3 w 17"/>
                <a:gd name="T3" fmla="*/ 7 h 16"/>
                <a:gd name="T4" fmla="*/ 14 w 17"/>
                <a:gd name="T5" fmla="*/ 12 h 16"/>
              </a:gdLst>
              <a:ahLst/>
              <a:cxnLst>
                <a:cxn ang="0">
                  <a:pos x="T0" y="T1"/>
                </a:cxn>
                <a:cxn ang="0">
                  <a:pos x="T2" y="T3"/>
                </a:cxn>
                <a:cxn ang="0">
                  <a:pos x="T4" y="T5"/>
                </a:cxn>
              </a:cxnLst>
              <a:rect l="0" t="0" r="r" b="b"/>
              <a:pathLst>
                <a:path w="17" h="16">
                  <a:moveTo>
                    <a:pt x="14" y="12"/>
                  </a:moveTo>
                  <a:cubicBezTo>
                    <a:pt x="17" y="8"/>
                    <a:pt x="6" y="0"/>
                    <a:pt x="3" y="7"/>
                  </a:cubicBezTo>
                  <a:cubicBezTo>
                    <a:pt x="0" y="14"/>
                    <a:pt x="10" y="16"/>
                    <a:pt x="1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61" name="Freeform 2188"/>
            <p:cNvSpPr>
              <a:spLocks/>
            </p:cNvSpPr>
            <p:nvPr/>
          </p:nvSpPr>
          <p:spPr bwMode="auto">
            <a:xfrm>
              <a:off x="2373376" y="1962946"/>
              <a:ext cx="236016" cy="160065"/>
            </a:xfrm>
            <a:custGeom>
              <a:avLst/>
              <a:gdLst>
                <a:gd name="T0" fmla="*/ 8 w 133"/>
                <a:gd name="T1" fmla="*/ 48 h 94"/>
                <a:gd name="T2" fmla="*/ 19 w 133"/>
                <a:gd name="T3" fmla="*/ 60 h 94"/>
                <a:gd name="T4" fmla="*/ 52 w 133"/>
                <a:gd name="T5" fmla="*/ 61 h 94"/>
                <a:gd name="T6" fmla="*/ 32 w 133"/>
                <a:gd name="T7" fmla="*/ 71 h 94"/>
                <a:gd name="T8" fmla="*/ 48 w 133"/>
                <a:gd name="T9" fmla="*/ 83 h 94"/>
                <a:gd name="T10" fmla="*/ 75 w 133"/>
                <a:gd name="T11" fmla="*/ 90 h 94"/>
                <a:gd name="T12" fmla="*/ 91 w 133"/>
                <a:gd name="T13" fmla="*/ 90 h 94"/>
                <a:gd name="T14" fmla="*/ 102 w 133"/>
                <a:gd name="T15" fmla="*/ 77 h 94"/>
                <a:gd name="T16" fmla="*/ 114 w 133"/>
                <a:gd name="T17" fmla="*/ 68 h 94"/>
                <a:gd name="T18" fmla="*/ 133 w 133"/>
                <a:gd name="T19" fmla="*/ 61 h 94"/>
                <a:gd name="T20" fmla="*/ 122 w 133"/>
                <a:gd name="T21" fmla="*/ 56 h 94"/>
                <a:gd name="T22" fmla="*/ 111 w 133"/>
                <a:gd name="T23" fmla="*/ 49 h 94"/>
                <a:gd name="T24" fmla="*/ 106 w 133"/>
                <a:gd name="T25" fmla="*/ 38 h 94"/>
                <a:gd name="T26" fmla="*/ 98 w 133"/>
                <a:gd name="T27" fmla="*/ 36 h 94"/>
                <a:gd name="T28" fmla="*/ 87 w 133"/>
                <a:gd name="T29" fmla="*/ 31 h 94"/>
                <a:gd name="T30" fmla="*/ 52 w 133"/>
                <a:gd name="T31" fmla="*/ 12 h 94"/>
                <a:gd name="T32" fmla="*/ 32 w 133"/>
                <a:gd name="T33" fmla="*/ 9 h 94"/>
                <a:gd name="T34" fmla="*/ 33 w 133"/>
                <a:gd name="T35" fmla="*/ 14 h 94"/>
                <a:gd name="T36" fmla="*/ 26 w 133"/>
                <a:gd name="T37" fmla="*/ 19 h 94"/>
                <a:gd name="T38" fmla="*/ 16 w 133"/>
                <a:gd name="T39" fmla="*/ 24 h 94"/>
                <a:gd name="T40" fmla="*/ 18 w 133"/>
                <a:gd name="T41" fmla="*/ 37 h 94"/>
                <a:gd name="T42" fmla="*/ 12 w 133"/>
                <a:gd name="T43" fmla="*/ 42 h 94"/>
                <a:gd name="T44" fmla="*/ 8 w 133"/>
                <a:gd name="T45" fmla="*/ 4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3" h="94">
                  <a:moveTo>
                    <a:pt x="8" y="48"/>
                  </a:moveTo>
                  <a:cubicBezTo>
                    <a:pt x="16" y="52"/>
                    <a:pt x="11" y="57"/>
                    <a:pt x="19" y="60"/>
                  </a:cubicBezTo>
                  <a:cubicBezTo>
                    <a:pt x="27" y="64"/>
                    <a:pt x="50" y="56"/>
                    <a:pt x="52" y="61"/>
                  </a:cubicBezTo>
                  <a:cubicBezTo>
                    <a:pt x="54" y="67"/>
                    <a:pt x="29" y="67"/>
                    <a:pt x="32" y="71"/>
                  </a:cubicBezTo>
                  <a:cubicBezTo>
                    <a:pt x="36" y="74"/>
                    <a:pt x="50" y="80"/>
                    <a:pt x="48" y="83"/>
                  </a:cubicBezTo>
                  <a:cubicBezTo>
                    <a:pt x="46" y="86"/>
                    <a:pt x="72" y="94"/>
                    <a:pt x="75" y="90"/>
                  </a:cubicBezTo>
                  <a:cubicBezTo>
                    <a:pt x="77" y="86"/>
                    <a:pt x="84" y="87"/>
                    <a:pt x="91" y="90"/>
                  </a:cubicBezTo>
                  <a:cubicBezTo>
                    <a:pt x="97" y="92"/>
                    <a:pt x="98" y="74"/>
                    <a:pt x="102" y="77"/>
                  </a:cubicBezTo>
                  <a:cubicBezTo>
                    <a:pt x="107" y="80"/>
                    <a:pt x="106" y="71"/>
                    <a:pt x="114" y="68"/>
                  </a:cubicBezTo>
                  <a:cubicBezTo>
                    <a:pt x="121" y="65"/>
                    <a:pt x="132" y="65"/>
                    <a:pt x="133" y="61"/>
                  </a:cubicBezTo>
                  <a:cubicBezTo>
                    <a:pt x="133" y="59"/>
                    <a:pt x="131" y="55"/>
                    <a:pt x="122" y="56"/>
                  </a:cubicBezTo>
                  <a:cubicBezTo>
                    <a:pt x="113" y="57"/>
                    <a:pt x="107" y="54"/>
                    <a:pt x="111" y="49"/>
                  </a:cubicBezTo>
                  <a:cubicBezTo>
                    <a:pt x="115" y="44"/>
                    <a:pt x="101" y="42"/>
                    <a:pt x="106" y="38"/>
                  </a:cubicBezTo>
                  <a:cubicBezTo>
                    <a:pt x="111" y="34"/>
                    <a:pt x="96" y="30"/>
                    <a:pt x="98" y="36"/>
                  </a:cubicBezTo>
                  <a:cubicBezTo>
                    <a:pt x="99" y="42"/>
                    <a:pt x="89" y="37"/>
                    <a:pt x="87" y="31"/>
                  </a:cubicBezTo>
                  <a:cubicBezTo>
                    <a:pt x="86" y="26"/>
                    <a:pt x="65" y="24"/>
                    <a:pt x="52" y="12"/>
                  </a:cubicBezTo>
                  <a:cubicBezTo>
                    <a:pt x="38" y="0"/>
                    <a:pt x="24" y="8"/>
                    <a:pt x="32" y="9"/>
                  </a:cubicBezTo>
                  <a:cubicBezTo>
                    <a:pt x="40" y="11"/>
                    <a:pt x="40" y="15"/>
                    <a:pt x="33" y="14"/>
                  </a:cubicBezTo>
                  <a:cubicBezTo>
                    <a:pt x="27" y="14"/>
                    <a:pt x="15" y="15"/>
                    <a:pt x="26" y="19"/>
                  </a:cubicBezTo>
                  <a:cubicBezTo>
                    <a:pt x="36" y="23"/>
                    <a:pt x="25" y="24"/>
                    <a:pt x="16" y="24"/>
                  </a:cubicBezTo>
                  <a:cubicBezTo>
                    <a:pt x="8" y="24"/>
                    <a:pt x="7" y="35"/>
                    <a:pt x="18" y="37"/>
                  </a:cubicBezTo>
                  <a:cubicBezTo>
                    <a:pt x="29" y="38"/>
                    <a:pt x="21" y="45"/>
                    <a:pt x="12" y="42"/>
                  </a:cubicBezTo>
                  <a:cubicBezTo>
                    <a:pt x="3" y="40"/>
                    <a:pt x="0" y="44"/>
                    <a:pt x="8"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62" name="Freeform 2189"/>
            <p:cNvSpPr>
              <a:spLocks/>
            </p:cNvSpPr>
            <p:nvPr/>
          </p:nvSpPr>
          <p:spPr bwMode="auto">
            <a:xfrm>
              <a:off x="2380810" y="2128407"/>
              <a:ext cx="70619" cy="30574"/>
            </a:xfrm>
            <a:custGeom>
              <a:avLst/>
              <a:gdLst>
                <a:gd name="T0" fmla="*/ 39 w 40"/>
                <a:gd name="T1" fmla="*/ 3 h 17"/>
                <a:gd name="T2" fmla="*/ 6 w 40"/>
                <a:gd name="T3" fmla="*/ 9 h 17"/>
                <a:gd name="T4" fmla="*/ 39 w 40"/>
                <a:gd name="T5" fmla="*/ 3 h 17"/>
              </a:gdLst>
              <a:ahLst/>
              <a:cxnLst>
                <a:cxn ang="0">
                  <a:pos x="T0" y="T1"/>
                </a:cxn>
                <a:cxn ang="0">
                  <a:pos x="T2" y="T3"/>
                </a:cxn>
                <a:cxn ang="0">
                  <a:pos x="T4" y="T5"/>
                </a:cxn>
              </a:cxnLst>
              <a:rect l="0" t="0" r="r" b="b"/>
              <a:pathLst>
                <a:path w="40" h="17">
                  <a:moveTo>
                    <a:pt x="39" y="3"/>
                  </a:moveTo>
                  <a:cubicBezTo>
                    <a:pt x="38" y="0"/>
                    <a:pt x="0" y="5"/>
                    <a:pt x="6" y="9"/>
                  </a:cubicBezTo>
                  <a:cubicBezTo>
                    <a:pt x="16" y="17"/>
                    <a:pt x="40" y="6"/>
                    <a:pt x="39"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63" name="Freeform 2190"/>
            <p:cNvSpPr>
              <a:spLocks/>
            </p:cNvSpPr>
            <p:nvPr/>
          </p:nvSpPr>
          <p:spPr bwMode="auto">
            <a:xfrm>
              <a:off x="2191253" y="2123011"/>
              <a:ext cx="39026" cy="44962"/>
            </a:xfrm>
            <a:custGeom>
              <a:avLst/>
              <a:gdLst>
                <a:gd name="T0" fmla="*/ 18 w 22"/>
                <a:gd name="T1" fmla="*/ 21 h 27"/>
                <a:gd name="T2" fmla="*/ 1 w 22"/>
                <a:gd name="T3" fmla="*/ 8 h 27"/>
                <a:gd name="T4" fmla="*/ 18 w 22"/>
                <a:gd name="T5" fmla="*/ 21 h 27"/>
              </a:gdLst>
              <a:ahLst/>
              <a:cxnLst>
                <a:cxn ang="0">
                  <a:pos x="T0" y="T1"/>
                </a:cxn>
                <a:cxn ang="0">
                  <a:pos x="T2" y="T3"/>
                </a:cxn>
                <a:cxn ang="0">
                  <a:pos x="T4" y="T5"/>
                </a:cxn>
              </a:cxnLst>
              <a:rect l="0" t="0" r="r" b="b"/>
              <a:pathLst>
                <a:path w="22" h="27">
                  <a:moveTo>
                    <a:pt x="18" y="21"/>
                  </a:moveTo>
                  <a:cubicBezTo>
                    <a:pt x="22" y="16"/>
                    <a:pt x="2" y="0"/>
                    <a:pt x="1" y="8"/>
                  </a:cubicBezTo>
                  <a:cubicBezTo>
                    <a:pt x="0" y="15"/>
                    <a:pt x="14" y="27"/>
                    <a:pt x="18"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64" name="Freeform 2191"/>
            <p:cNvSpPr>
              <a:spLocks/>
            </p:cNvSpPr>
            <p:nvPr/>
          </p:nvSpPr>
          <p:spPr bwMode="auto">
            <a:xfrm>
              <a:off x="2345500" y="2081646"/>
              <a:ext cx="78053" cy="48559"/>
            </a:xfrm>
            <a:custGeom>
              <a:avLst/>
              <a:gdLst>
                <a:gd name="T0" fmla="*/ 17 w 44"/>
                <a:gd name="T1" fmla="*/ 29 h 29"/>
                <a:gd name="T2" fmla="*/ 37 w 44"/>
                <a:gd name="T3" fmla="*/ 25 h 29"/>
                <a:gd name="T4" fmla="*/ 38 w 44"/>
                <a:gd name="T5" fmla="*/ 17 h 29"/>
                <a:gd name="T6" fmla="*/ 26 w 44"/>
                <a:gd name="T7" fmla="*/ 12 h 29"/>
                <a:gd name="T8" fmla="*/ 3 w 44"/>
                <a:gd name="T9" fmla="*/ 5 h 29"/>
                <a:gd name="T10" fmla="*/ 17 w 44"/>
                <a:gd name="T11" fmla="*/ 29 h 29"/>
              </a:gdLst>
              <a:ahLst/>
              <a:cxnLst>
                <a:cxn ang="0">
                  <a:pos x="T0" y="T1"/>
                </a:cxn>
                <a:cxn ang="0">
                  <a:pos x="T2" y="T3"/>
                </a:cxn>
                <a:cxn ang="0">
                  <a:pos x="T4" y="T5"/>
                </a:cxn>
                <a:cxn ang="0">
                  <a:pos x="T6" y="T7"/>
                </a:cxn>
                <a:cxn ang="0">
                  <a:pos x="T8" y="T9"/>
                </a:cxn>
                <a:cxn ang="0">
                  <a:pos x="T10" y="T11"/>
                </a:cxn>
              </a:cxnLst>
              <a:rect l="0" t="0" r="r" b="b"/>
              <a:pathLst>
                <a:path w="44" h="29">
                  <a:moveTo>
                    <a:pt x="17" y="29"/>
                  </a:moveTo>
                  <a:cubicBezTo>
                    <a:pt x="25" y="29"/>
                    <a:pt x="31" y="28"/>
                    <a:pt x="37" y="25"/>
                  </a:cubicBezTo>
                  <a:cubicBezTo>
                    <a:pt x="44" y="23"/>
                    <a:pt x="34" y="23"/>
                    <a:pt x="38" y="17"/>
                  </a:cubicBezTo>
                  <a:cubicBezTo>
                    <a:pt x="43" y="11"/>
                    <a:pt x="27" y="10"/>
                    <a:pt x="26" y="12"/>
                  </a:cubicBezTo>
                  <a:cubicBezTo>
                    <a:pt x="25" y="14"/>
                    <a:pt x="6" y="0"/>
                    <a:pt x="3" y="5"/>
                  </a:cubicBezTo>
                  <a:cubicBezTo>
                    <a:pt x="0" y="9"/>
                    <a:pt x="10" y="29"/>
                    <a:pt x="17"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65" name="Freeform 2192"/>
            <p:cNvSpPr>
              <a:spLocks/>
            </p:cNvSpPr>
            <p:nvPr/>
          </p:nvSpPr>
          <p:spPr bwMode="auto">
            <a:xfrm>
              <a:off x="2479305" y="2133802"/>
              <a:ext cx="52035" cy="28776"/>
            </a:xfrm>
            <a:custGeom>
              <a:avLst/>
              <a:gdLst>
                <a:gd name="T0" fmla="*/ 20 w 29"/>
                <a:gd name="T1" fmla="*/ 4 h 16"/>
                <a:gd name="T2" fmla="*/ 9 w 29"/>
                <a:gd name="T3" fmla="*/ 13 h 16"/>
                <a:gd name="T4" fmla="*/ 20 w 29"/>
                <a:gd name="T5" fmla="*/ 4 h 16"/>
              </a:gdLst>
              <a:ahLst/>
              <a:cxnLst>
                <a:cxn ang="0">
                  <a:pos x="T0" y="T1"/>
                </a:cxn>
                <a:cxn ang="0">
                  <a:pos x="T2" y="T3"/>
                </a:cxn>
                <a:cxn ang="0">
                  <a:pos x="T4" y="T5"/>
                </a:cxn>
              </a:cxnLst>
              <a:rect l="0" t="0" r="r" b="b"/>
              <a:pathLst>
                <a:path w="29" h="16">
                  <a:moveTo>
                    <a:pt x="20" y="4"/>
                  </a:moveTo>
                  <a:cubicBezTo>
                    <a:pt x="11" y="0"/>
                    <a:pt x="0" y="9"/>
                    <a:pt x="9" y="13"/>
                  </a:cubicBezTo>
                  <a:cubicBezTo>
                    <a:pt x="17" y="16"/>
                    <a:pt x="29" y="9"/>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66" name="Freeform 2193"/>
            <p:cNvSpPr>
              <a:spLocks/>
            </p:cNvSpPr>
            <p:nvPr/>
          </p:nvSpPr>
          <p:spPr bwMode="auto">
            <a:xfrm>
              <a:off x="2193112" y="2061863"/>
              <a:ext cx="146813" cy="73738"/>
            </a:xfrm>
            <a:custGeom>
              <a:avLst/>
              <a:gdLst>
                <a:gd name="T0" fmla="*/ 14 w 82"/>
                <a:gd name="T1" fmla="*/ 14 h 43"/>
                <a:gd name="T2" fmla="*/ 29 w 82"/>
                <a:gd name="T3" fmla="*/ 21 h 43"/>
                <a:gd name="T4" fmla="*/ 11 w 82"/>
                <a:gd name="T5" fmla="*/ 24 h 43"/>
                <a:gd name="T6" fmla="*/ 25 w 82"/>
                <a:gd name="T7" fmla="*/ 28 h 43"/>
                <a:gd name="T8" fmla="*/ 55 w 82"/>
                <a:gd name="T9" fmla="*/ 34 h 43"/>
                <a:gd name="T10" fmla="*/ 76 w 82"/>
                <a:gd name="T11" fmla="*/ 36 h 43"/>
                <a:gd name="T12" fmla="*/ 72 w 82"/>
                <a:gd name="T13" fmla="*/ 24 h 43"/>
                <a:gd name="T14" fmla="*/ 58 w 82"/>
                <a:gd name="T15" fmla="*/ 16 h 43"/>
                <a:gd name="T16" fmla="*/ 46 w 82"/>
                <a:gd name="T17" fmla="*/ 8 h 43"/>
                <a:gd name="T18" fmla="*/ 39 w 82"/>
                <a:gd name="T19" fmla="*/ 7 h 43"/>
                <a:gd name="T20" fmla="*/ 6 w 82"/>
                <a:gd name="T21" fmla="*/ 2 h 43"/>
                <a:gd name="T22" fmla="*/ 14 w 82"/>
                <a:gd name="T23" fmla="*/ 1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43">
                  <a:moveTo>
                    <a:pt x="14" y="14"/>
                  </a:moveTo>
                  <a:cubicBezTo>
                    <a:pt x="20" y="10"/>
                    <a:pt x="31" y="17"/>
                    <a:pt x="29" y="21"/>
                  </a:cubicBezTo>
                  <a:cubicBezTo>
                    <a:pt x="27" y="26"/>
                    <a:pt x="10" y="21"/>
                    <a:pt x="11" y="24"/>
                  </a:cubicBezTo>
                  <a:cubicBezTo>
                    <a:pt x="11" y="26"/>
                    <a:pt x="13" y="32"/>
                    <a:pt x="25" y="28"/>
                  </a:cubicBezTo>
                  <a:cubicBezTo>
                    <a:pt x="37" y="25"/>
                    <a:pt x="47" y="27"/>
                    <a:pt x="55" y="34"/>
                  </a:cubicBezTo>
                  <a:cubicBezTo>
                    <a:pt x="63" y="40"/>
                    <a:pt x="71" y="43"/>
                    <a:pt x="76" y="36"/>
                  </a:cubicBezTo>
                  <a:cubicBezTo>
                    <a:pt x="82" y="30"/>
                    <a:pt x="69" y="29"/>
                    <a:pt x="72" y="24"/>
                  </a:cubicBezTo>
                  <a:cubicBezTo>
                    <a:pt x="74" y="19"/>
                    <a:pt x="64" y="16"/>
                    <a:pt x="58" y="16"/>
                  </a:cubicBezTo>
                  <a:cubicBezTo>
                    <a:pt x="53" y="16"/>
                    <a:pt x="51" y="6"/>
                    <a:pt x="46" y="8"/>
                  </a:cubicBezTo>
                  <a:cubicBezTo>
                    <a:pt x="42" y="10"/>
                    <a:pt x="39" y="13"/>
                    <a:pt x="39" y="7"/>
                  </a:cubicBezTo>
                  <a:cubicBezTo>
                    <a:pt x="39" y="0"/>
                    <a:pt x="13" y="0"/>
                    <a:pt x="6" y="2"/>
                  </a:cubicBezTo>
                  <a:cubicBezTo>
                    <a:pt x="0" y="5"/>
                    <a:pt x="8" y="18"/>
                    <a:pt x="14"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67" name="Freeform 2194"/>
            <p:cNvSpPr>
              <a:spLocks/>
            </p:cNvSpPr>
            <p:nvPr/>
          </p:nvSpPr>
          <p:spPr bwMode="auto">
            <a:xfrm>
              <a:off x="2691162" y="2283076"/>
              <a:ext cx="94778" cy="53955"/>
            </a:xfrm>
            <a:custGeom>
              <a:avLst/>
              <a:gdLst>
                <a:gd name="T0" fmla="*/ 3 w 54"/>
                <a:gd name="T1" fmla="*/ 7 h 31"/>
                <a:gd name="T2" fmla="*/ 10 w 54"/>
                <a:gd name="T3" fmla="*/ 21 h 31"/>
                <a:gd name="T4" fmla="*/ 27 w 54"/>
                <a:gd name="T5" fmla="*/ 26 h 31"/>
                <a:gd name="T6" fmla="*/ 54 w 54"/>
                <a:gd name="T7" fmla="*/ 22 h 31"/>
                <a:gd name="T8" fmla="*/ 26 w 54"/>
                <a:gd name="T9" fmla="*/ 8 h 31"/>
                <a:gd name="T10" fmla="*/ 3 w 54"/>
                <a:gd name="T11" fmla="*/ 7 h 31"/>
              </a:gdLst>
              <a:ahLst/>
              <a:cxnLst>
                <a:cxn ang="0">
                  <a:pos x="T0" y="T1"/>
                </a:cxn>
                <a:cxn ang="0">
                  <a:pos x="T2" y="T3"/>
                </a:cxn>
                <a:cxn ang="0">
                  <a:pos x="T4" y="T5"/>
                </a:cxn>
                <a:cxn ang="0">
                  <a:pos x="T6" y="T7"/>
                </a:cxn>
                <a:cxn ang="0">
                  <a:pos x="T8" y="T9"/>
                </a:cxn>
                <a:cxn ang="0">
                  <a:pos x="T10" y="T11"/>
                </a:cxn>
              </a:cxnLst>
              <a:rect l="0" t="0" r="r" b="b"/>
              <a:pathLst>
                <a:path w="54" h="31">
                  <a:moveTo>
                    <a:pt x="3" y="7"/>
                  </a:moveTo>
                  <a:cubicBezTo>
                    <a:pt x="0" y="13"/>
                    <a:pt x="10" y="13"/>
                    <a:pt x="10" y="21"/>
                  </a:cubicBezTo>
                  <a:cubicBezTo>
                    <a:pt x="11" y="28"/>
                    <a:pt x="20" y="31"/>
                    <a:pt x="27" y="26"/>
                  </a:cubicBezTo>
                  <a:cubicBezTo>
                    <a:pt x="34" y="22"/>
                    <a:pt x="54" y="28"/>
                    <a:pt x="54" y="22"/>
                  </a:cubicBezTo>
                  <a:cubicBezTo>
                    <a:pt x="54" y="16"/>
                    <a:pt x="33" y="6"/>
                    <a:pt x="26" y="8"/>
                  </a:cubicBezTo>
                  <a:cubicBezTo>
                    <a:pt x="18" y="9"/>
                    <a:pt x="6" y="0"/>
                    <a:pt x="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68" name="Freeform 2195"/>
            <p:cNvSpPr>
              <a:spLocks/>
            </p:cNvSpPr>
            <p:nvPr/>
          </p:nvSpPr>
          <p:spPr bwMode="auto">
            <a:xfrm>
              <a:off x="1919928" y="2196749"/>
              <a:ext cx="40885" cy="28776"/>
            </a:xfrm>
            <a:custGeom>
              <a:avLst/>
              <a:gdLst>
                <a:gd name="T0" fmla="*/ 5 w 23"/>
                <a:gd name="T1" fmla="*/ 16 h 17"/>
                <a:gd name="T2" fmla="*/ 22 w 23"/>
                <a:gd name="T3" fmla="*/ 5 h 17"/>
                <a:gd name="T4" fmla="*/ 5 w 23"/>
                <a:gd name="T5" fmla="*/ 16 h 17"/>
              </a:gdLst>
              <a:ahLst/>
              <a:cxnLst>
                <a:cxn ang="0">
                  <a:pos x="T0" y="T1"/>
                </a:cxn>
                <a:cxn ang="0">
                  <a:pos x="T2" y="T3"/>
                </a:cxn>
                <a:cxn ang="0">
                  <a:pos x="T4" y="T5"/>
                </a:cxn>
              </a:cxnLst>
              <a:rect l="0" t="0" r="r" b="b"/>
              <a:pathLst>
                <a:path w="23" h="17">
                  <a:moveTo>
                    <a:pt x="5" y="16"/>
                  </a:moveTo>
                  <a:cubicBezTo>
                    <a:pt x="14" y="17"/>
                    <a:pt x="23" y="9"/>
                    <a:pt x="22" y="5"/>
                  </a:cubicBezTo>
                  <a:cubicBezTo>
                    <a:pt x="22" y="0"/>
                    <a:pt x="0" y="16"/>
                    <a:pt x="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69" name="Freeform 2196"/>
            <p:cNvSpPr>
              <a:spLocks/>
            </p:cNvSpPr>
            <p:nvPr/>
          </p:nvSpPr>
          <p:spPr bwMode="auto">
            <a:xfrm>
              <a:off x="2704170" y="2678743"/>
              <a:ext cx="31593" cy="23380"/>
            </a:xfrm>
            <a:custGeom>
              <a:avLst/>
              <a:gdLst>
                <a:gd name="T0" fmla="*/ 8 w 18"/>
                <a:gd name="T1" fmla="*/ 13 h 14"/>
                <a:gd name="T2" fmla="*/ 9 w 18"/>
                <a:gd name="T3" fmla="*/ 1 h 14"/>
                <a:gd name="T4" fmla="*/ 8 w 18"/>
                <a:gd name="T5" fmla="*/ 13 h 14"/>
              </a:gdLst>
              <a:ahLst/>
              <a:cxnLst>
                <a:cxn ang="0">
                  <a:pos x="T0" y="T1"/>
                </a:cxn>
                <a:cxn ang="0">
                  <a:pos x="T2" y="T3"/>
                </a:cxn>
                <a:cxn ang="0">
                  <a:pos x="T4" y="T5"/>
                </a:cxn>
              </a:cxnLst>
              <a:rect l="0" t="0" r="r" b="b"/>
              <a:pathLst>
                <a:path w="18" h="14">
                  <a:moveTo>
                    <a:pt x="8" y="13"/>
                  </a:moveTo>
                  <a:cubicBezTo>
                    <a:pt x="11" y="13"/>
                    <a:pt x="18" y="0"/>
                    <a:pt x="9" y="1"/>
                  </a:cubicBezTo>
                  <a:cubicBezTo>
                    <a:pt x="0" y="1"/>
                    <a:pt x="2" y="14"/>
                    <a:pt x="8"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70" name="Freeform 2197"/>
            <p:cNvSpPr>
              <a:spLocks noEditPoints="1"/>
            </p:cNvSpPr>
            <p:nvPr/>
          </p:nvSpPr>
          <p:spPr bwMode="auto">
            <a:xfrm>
              <a:off x="1488780" y="2277681"/>
              <a:ext cx="1719016" cy="931616"/>
            </a:xfrm>
            <a:custGeom>
              <a:avLst/>
              <a:gdLst>
                <a:gd name="T0" fmla="*/ 537 w 969"/>
                <a:gd name="T1" fmla="*/ 453 h 543"/>
                <a:gd name="T2" fmla="*/ 569 w 969"/>
                <a:gd name="T3" fmla="*/ 458 h 543"/>
                <a:gd name="T4" fmla="*/ 640 w 969"/>
                <a:gd name="T5" fmla="*/ 482 h 543"/>
                <a:gd name="T6" fmla="*/ 670 w 969"/>
                <a:gd name="T7" fmla="*/ 518 h 543"/>
                <a:gd name="T8" fmla="*/ 698 w 969"/>
                <a:gd name="T9" fmla="*/ 535 h 543"/>
                <a:gd name="T10" fmla="*/ 731 w 969"/>
                <a:gd name="T11" fmla="*/ 516 h 543"/>
                <a:gd name="T12" fmla="*/ 831 w 969"/>
                <a:gd name="T13" fmla="*/ 475 h 543"/>
                <a:gd name="T14" fmla="*/ 875 w 969"/>
                <a:gd name="T15" fmla="*/ 501 h 543"/>
                <a:gd name="T16" fmla="*/ 904 w 969"/>
                <a:gd name="T17" fmla="*/ 498 h 543"/>
                <a:gd name="T18" fmla="*/ 876 w 969"/>
                <a:gd name="T19" fmla="*/ 493 h 543"/>
                <a:gd name="T20" fmla="*/ 794 w 969"/>
                <a:gd name="T21" fmla="*/ 478 h 543"/>
                <a:gd name="T22" fmla="*/ 933 w 969"/>
                <a:gd name="T23" fmla="*/ 416 h 543"/>
                <a:gd name="T24" fmla="*/ 949 w 969"/>
                <a:gd name="T25" fmla="*/ 380 h 543"/>
                <a:gd name="T26" fmla="*/ 947 w 969"/>
                <a:gd name="T27" fmla="*/ 365 h 543"/>
                <a:gd name="T28" fmla="*/ 902 w 969"/>
                <a:gd name="T29" fmla="*/ 325 h 543"/>
                <a:gd name="T30" fmla="*/ 867 w 969"/>
                <a:gd name="T31" fmla="*/ 268 h 543"/>
                <a:gd name="T32" fmla="*/ 831 w 969"/>
                <a:gd name="T33" fmla="*/ 304 h 543"/>
                <a:gd name="T34" fmla="*/ 804 w 969"/>
                <a:gd name="T35" fmla="*/ 259 h 543"/>
                <a:gd name="T36" fmla="*/ 750 w 969"/>
                <a:gd name="T37" fmla="*/ 237 h 543"/>
                <a:gd name="T38" fmla="*/ 712 w 969"/>
                <a:gd name="T39" fmla="*/ 259 h 543"/>
                <a:gd name="T40" fmla="*/ 728 w 969"/>
                <a:gd name="T41" fmla="*/ 338 h 543"/>
                <a:gd name="T42" fmla="*/ 705 w 969"/>
                <a:gd name="T43" fmla="*/ 410 h 543"/>
                <a:gd name="T44" fmla="*/ 663 w 969"/>
                <a:gd name="T45" fmla="*/ 370 h 543"/>
                <a:gd name="T46" fmla="*/ 592 w 969"/>
                <a:gd name="T47" fmla="*/ 329 h 543"/>
                <a:gd name="T48" fmla="*/ 524 w 969"/>
                <a:gd name="T49" fmla="*/ 293 h 543"/>
                <a:gd name="T50" fmla="*/ 556 w 969"/>
                <a:gd name="T51" fmla="*/ 226 h 543"/>
                <a:gd name="T52" fmla="*/ 594 w 969"/>
                <a:gd name="T53" fmla="*/ 203 h 543"/>
                <a:gd name="T54" fmla="*/ 615 w 969"/>
                <a:gd name="T55" fmla="*/ 161 h 543"/>
                <a:gd name="T56" fmla="*/ 656 w 969"/>
                <a:gd name="T57" fmla="*/ 157 h 543"/>
                <a:gd name="T58" fmla="*/ 672 w 969"/>
                <a:gd name="T59" fmla="*/ 109 h 543"/>
                <a:gd name="T60" fmla="*/ 632 w 969"/>
                <a:gd name="T61" fmla="*/ 115 h 543"/>
                <a:gd name="T62" fmla="*/ 603 w 969"/>
                <a:gd name="T63" fmla="*/ 140 h 543"/>
                <a:gd name="T64" fmla="*/ 573 w 969"/>
                <a:gd name="T65" fmla="*/ 123 h 543"/>
                <a:gd name="T66" fmla="*/ 560 w 969"/>
                <a:gd name="T67" fmla="*/ 86 h 543"/>
                <a:gd name="T68" fmla="*/ 537 w 969"/>
                <a:gd name="T69" fmla="*/ 34 h 543"/>
                <a:gd name="T70" fmla="*/ 520 w 969"/>
                <a:gd name="T71" fmla="*/ 11 h 543"/>
                <a:gd name="T72" fmla="*/ 507 w 969"/>
                <a:gd name="T73" fmla="*/ 61 h 543"/>
                <a:gd name="T74" fmla="*/ 532 w 969"/>
                <a:gd name="T75" fmla="*/ 110 h 543"/>
                <a:gd name="T76" fmla="*/ 507 w 969"/>
                <a:gd name="T77" fmla="*/ 125 h 543"/>
                <a:gd name="T78" fmla="*/ 516 w 969"/>
                <a:gd name="T79" fmla="*/ 102 h 543"/>
                <a:gd name="T80" fmla="*/ 485 w 969"/>
                <a:gd name="T81" fmla="*/ 122 h 543"/>
                <a:gd name="T82" fmla="*/ 408 w 969"/>
                <a:gd name="T83" fmla="*/ 122 h 543"/>
                <a:gd name="T84" fmla="*/ 379 w 969"/>
                <a:gd name="T85" fmla="*/ 128 h 543"/>
                <a:gd name="T86" fmla="*/ 346 w 969"/>
                <a:gd name="T87" fmla="*/ 132 h 543"/>
                <a:gd name="T88" fmla="*/ 249 w 969"/>
                <a:gd name="T89" fmla="*/ 104 h 543"/>
                <a:gd name="T90" fmla="*/ 153 w 969"/>
                <a:gd name="T91" fmla="*/ 80 h 543"/>
                <a:gd name="T92" fmla="*/ 87 w 969"/>
                <a:gd name="T93" fmla="*/ 116 h 543"/>
                <a:gd name="T94" fmla="*/ 82 w 969"/>
                <a:gd name="T95" fmla="*/ 102 h 543"/>
                <a:gd name="T96" fmla="*/ 19 w 969"/>
                <a:gd name="T97" fmla="*/ 99 h 543"/>
                <a:gd name="T98" fmla="*/ 17 w 969"/>
                <a:gd name="T99" fmla="*/ 267 h 543"/>
                <a:gd name="T100" fmla="*/ 45 w 969"/>
                <a:gd name="T101" fmla="*/ 288 h 543"/>
                <a:gd name="T102" fmla="*/ 113 w 969"/>
                <a:gd name="T103" fmla="*/ 334 h 543"/>
                <a:gd name="T104" fmla="*/ 122 w 969"/>
                <a:gd name="T105" fmla="*/ 369 h 543"/>
                <a:gd name="T106" fmla="*/ 148 w 969"/>
                <a:gd name="T107" fmla="*/ 403 h 543"/>
                <a:gd name="T108" fmla="*/ 192 w 969"/>
                <a:gd name="T109" fmla="*/ 436 h 543"/>
                <a:gd name="T110" fmla="*/ 241 w 969"/>
                <a:gd name="T111" fmla="*/ 177 h 543"/>
                <a:gd name="T112" fmla="*/ 210 w 969"/>
                <a:gd name="T113" fmla="*/ 176 h 543"/>
                <a:gd name="T114" fmla="*/ 239 w 969"/>
                <a:gd name="T115" fmla="*/ 162 h 543"/>
                <a:gd name="T116" fmla="*/ 285 w 969"/>
                <a:gd name="T117" fmla="*/ 252 h 543"/>
                <a:gd name="T118" fmla="*/ 501 w 969"/>
                <a:gd name="T119" fmla="*/ 426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69" h="543">
                  <a:moveTo>
                    <a:pt x="521" y="441"/>
                  </a:moveTo>
                  <a:cubicBezTo>
                    <a:pt x="522" y="441"/>
                    <a:pt x="523" y="441"/>
                    <a:pt x="524" y="442"/>
                  </a:cubicBezTo>
                  <a:cubicBezTo>
                    <a:pt x="526" y="443"/>
                    <a:pt x="526" y="446"/>
                    <a:pt x="526" y="448"/>
                  </a:cubicBezTo>
                  <a:cubicBezTo>
                    <a:pt x="527" y="449"/>
                    <a:pt x="527" y="450"/>
                    <a:pt x="528" y="450"/>
                  </a:cubicBezTo>
                  <a:cubicBezTo>
                    <a:pt x="529" y="451"/>
                    <a:pt x="531" y="451"/>
                    <a:pt x="532" y="452"/>
                  </a:cubicBezTo>
                  <a:cubicBezTo>
                    <a:pt x="533" y="453"/>
                    <a:pt x="535" y="453"/>
                    <a:pt x="536" y="453"/>
                  </a:cubicBezTo>
                  <a:cubicBezTo>
                    <a:pt x="536" y="453"/>
                    <a:pt x="537" y="453"/>
                    <a:pt x="537" y="453"/>
                  </a:cubicBezTo>
                  <a:cubicBezTo>
                    <a:pt x="538" y="452"/>
                    <a:pt x="540" y="451"/>
                    <a:pt x="542" y="451"/>
                  </a:cubicBezTo>
                  <a:cubicBezTo>
                    <a:pt x="545" y="451"/>
                    <a:pt x="547" y="452"/>
                    <a:pt x="549" y="454"/>
                  </a:cubicBezTo>
                  <a:cubicBezTo>
                    <a:pt x="550" y="456"/>
                    <a:pt x="551" y="456"/>
                    <a:pt x="552" y="456"/>
                  </a:cubicBezTo>
                  <a:cubicBezTo>
                    <a:pt x="554" y="456"/>
                    <a:pt x="554" y="456"/>
                    <a:pt x="554" y="456"/>
                  </a:cubicBezTo>
                  <a:cubicBezTo>
                    <a:pt x="555" y="456"/>
                    <a:pt x="557" y="456"/>
                    <a:pt x="558" y="458"/>
                  </a:cubicBezTo>
                  <a:cubicBezTo>
                    <a:pt x="560" y="461"/>
                    <a:pt x="563" y="462"/>
                    <a:pt x="565" y="460"/>
                  </a:cubicBezTo>
                  <a:cubicBezTo>
                    <a:pt x="566" y="458"/>
                    <a:pt x="567" y="458"/>
                    <a:pt x="569" y="458"/>
                  </a:cubicBezTo>
                  <a:cubicBezTo>
                    <a:pt x="573" y="458"/>
                    <a:pt x="579" y="460"/>
                    <a:pt x="582" y="461"/>
                  </a:cubicBezTo>
                  <a:cubicBezTo>
                    <a:pt x="584" y="462"/>
                    <a:pt x="584" y="462"/>
                    <a:pt x="584" y="462"/>
                  </a:cubicBezTo>
                  <a:cubicBezTo>
                    <a:pt x="589" y="457"/>
                    <a:pt x="593" y="449"/>
                    <a:pt x="597" y="449"/>
                  </a:cubicBezTo>
                  <a:cubicBezTo>
                    <a:pt x="603" y="449"/>
                    <a:pt x="620" y="451"/>
                    <a:pt x="621" y="459"/>
                  </a:cubicBezTo>
                  <a:cubicBezTo>
                    <a:pt x="622" y="468"/>
                    <a:pt x="632" y="460"/>
                    <a:pt x="633" y="468"/>
                  </a:cubicBezTo>
                  <a:cubicBezTo>
                    <a:pt x="634" y="473"/>
                    <a:pt x="638" y="478"/>
                    <a:pt x="639" y="481"/>
                  </a:cubicBezTo>
                  <a:cubicBezTo>
                    <a:pt x="640" y="482"/>
                    <a:pt x="640" y="482"/>
                    <a:pt x="640" y="482"/>
                  </a:cubicBezTo>
                  <a:cubicBezTo>
                    <a:pt x="643" y="484"/>
                    <a:pt x="645" y="485"/>
                    <a:pt x="647" y="487"/>
                  </a:cubicBezTo>
                  <a:cubicBezTo>
                    <a:pt x="648" y="488"/>
                    <a:pt x="648" y="488"/>
                    <a:pt x="648" y="488"/>
                  </a:cubicBezTo>
                  <a:cubicBezTo>
                    <a:pt x="652" y="488"/>
                    <a:pt x="659" y="489"/>
                    <a:pt x="663" y="490"/>
                  </a:cubicBezTo>
                  <a:cubicBezTo>
                    <a:pt x="670" y="493"/>
                    <a:pt x="680" y="487"/>
                    <a:pt x="684" y="496"/>
                  </a:cubicBezTo>
                  <a:cubicBezTo>
                    <a:pt x="687" y="504"/>
                    <a:pt x="696" y="511"/>
                    <a:pt x="688" y="511"/>
                  </a:cubicBezTo>
                  <a:cubicBezTo>
                    <a:pt x="681" y="512"/>
                    <a:pt x="673" y="503"/>
                    <a:pt x="673" y="508"/>
                  </a:cubicBezTo>
                  <a:cubicBezTo>
                    <a:pt x="674" y="513"/>
                    <a:pt x="670" y="510"/>
                    <a:pt x="670" y="518"/>
                  </a:cubicBezTo>
                  <a:cubicBezTo>
                    <a:pt x="670" y="524"/>
                    <a:pt x="667" y="532"/>
                    <a:pt x="664" y="535"/>
                  </a:cubicBezTo>
                  <a:cubicBezTo>
                    <a:pt x="664" y="536"/>
                    <a:pt x="664" y="536"/>
                    <a:pt x="664" y="536"/>
                  </a:cubicBezTo>
                  <a:cubicBezTo>
                    <a:pt x="663" y="538"/>
                    <a:pt x="663" y="541"/>
                    <a:pt x="665" y="543"/>
                  </a:cubicBezTo>
                  <a:cubicBezTo>
                    <a:pt x="665" y="543"/>
                    <a:pt x="665" y="543"/>
                    <a:pt x="665" y="543"/>
                  </a:cubicBezTo>
                  <a:cubicBezTo>
                    <a:pt x="669" y="540"/>
                    <a:pt x="673" y="537"/>
                    <a:pt x="677" y="537"/>
                  </a:cubicBezTo>
                  <a:cubicBezTo>
                    <a:pt x="685" y="537"/>
                    <a:pt x="687" y="542"/>
                    <a:pt x="692" y="538"/>
                  </a:cubicBezTo>
                  <a:cubicBezTo>
                    <a:pt x="696" y="536"/>
                    <a:pt x="697" y="534"/>
                    <a:pt x="698" y="535"/>
                  </a:cubicBezTo>
                  <a:cubicBezTo>
                    <a:pt x="700" y="534"/>
                    <a:pt x="700" y="534"/>
                    <a:pt x="700" y="534"/>
                  </a:cubicBezTo>
                  <a:cubicBezTo>
                    <a:pt x="700" y="534"/>
                    <a:pt x="700" y="532"/>
                    <a:pt x="700" y="530"/>
                  </a:cubicBezTo>
                  <a:cubicBezTo>
                    <a:pt x="699" y="530"/>
                    <a:pt x="699" y="530"/>
                    <a:pt x="699" y="530"/>
                  </a:cubicBezTo>
                  <a:cubicBezTo>
                    <a:pt x="696" y="531"/>
                    <a:pt x="695" y="530"/>
                    <a:pt x="693" y="527"/>
                  </a:cubicBezTo>
                  <a:cubicBezTo>
                    <a:pt x="691" y="522"/>
                    <a:pt x="708" y="517"/>
                    <a:pt x="716" y="518"/>
                  </a:cubicBezTo>
                  <a:cubicBezTo>
                    <a:pt x="723" y="519"/>
                    <a:pt x="727" y="516"/>
                    <a:pt x="730" y="516"/>
                  </a:cubicBezTo>
                  <a:cubicBezTo>
                    <a:pt x="731" y="516"/>
                    <a:pt x="731" y="516"/>
                    <a:pt x="731" y="516"/>
                  </a:cubicBezTo>
                  <a:cubicBezTo>
                    <a:pt x="744" y="504"/>
                    <a:pt x="746" y="504"/>
                    <a:pt x="747" y="504"/>
                  </a:cubicBezTo>
                  <a:cubicBezTo>
                    <a:pt x="750" y="504"/>
                    <a:pt x="781" y="504"/>
                    <a:pt x="785" y="504"/>
                  </a:cubicBezTo>
                  <a:cubicBezTo>
                    <a:pt x="789" y="501"/>
                    <a:pt x="797" y="495"/>
                    <a:pt x="798" y="490"/>
                  </a:cubicBezTo>
                  <a:cubicBezTo>
                    <a:pt x="799" y="485"/>
                    <a:pt x="806" y="468"/>
                    <a:pt x="813" y="468"/>
                  </a:cubicBezTo>
                  <a:cubicBezTo>
                    <a:pt x="814" y="468"/>
                    <a:pt x="815" y="469"/>
                    <a:pt x="815" y="469"/>
                  </a:cubicBezTo>
                  <a:cubicBezTo>
                    <a:pt x="817" y="471"/>
                    <a:pt x="820" y="471"/>
                    <a:pt x="823" y="471"/>
                  </a:cubicBezTo>
                  <a:cubicBezTo>
                    <a:pt x="827" y="471"/>
                    <a:pt x="831" y="472"/>
                    <a:pt x="831" y="475"/>
                  </a:cubicBezTo>
                  <a:cubicBezTo>
                    <a:pt x="831" y="476"/>
                    <a:pt x="831" y="476"/>
                    <a:pt x="831" y="478"/>
                  </a:cubicBezTo>
                  <a:cubicBezTo>
                    <a:pt x="831" y="482"/>
                    <a:pt x="830" y="492"/>
                    <a:pt x="840" y="505"/>
                  </a:cubicBezTo>
                  <a:cubicBezTo>
                    <a:pt x="840" y="506"/>
                    <a:pt x="840" y="506"/>
                    <a:pt x="840" y="506"/>
                  </a:cubicBezTo>
                  <a:cubicBezTo>
                    <a:pt x="844" y="503"/>
                    <a:pt x="848" y="502"/>
                    <a:pt x="850" y="502"/>
                  </a:cubicBezTo>
                  <a:cubicBezTo>
                    <a:pt x="855" y="502"/>
                    <a:pt x="862" y="496"/>
                    <a:pt x="864" y="492"/>
                  </a:cubicBezTo>
                  <a:cubicBezTo>
                    <a:pt x="866" y="488"/>
                    <a:pt x="868" y="496"/>
                    <a:pt x="864" y="497"/>
                  </a:cubicBezTo>
                  <a:cubicBezTo>
                    <a:pt x="860" y="498"/>
                    <a:pt x="868" y="501"/>
                    <a:pt x="875" y="501"/>
                  </a:cubicBezTo>
                  <a:cubicBezTo>
                    <a:pt x="882" y="501"/>
                    <a:pt x="871" y="503"/>
                    <a:pt x="866" y="503"/>
                  </a:cubicBezTo>
                  <a:cubicBezTo>
                    <a:pt x="861" y="503"/>
                    <a:pt x="859" y="504"/>
                    <a:pt x="852" y="511"/>
                  </a:cubicBezTo>
                  <a:cubicBezTo>
                    <a:pt x="845" y="518"/>
                    <a:pt x="846" y="520"/>
                    <a:pt x="850" y="523"/>
                  </a:cubicBezTo>
                  <a:cubicBezTo>
                    <a:pt x="854" y="527"/>
                    <a:pt x="860" y="525"/>
                    <a:pt x="865" y="520"/>
                  </a:cubicBezTo>
                  <a:cubicBezTo>
                    <a:pt x="871" y="516"/>
                    <a:pt x="870" y="511"/>
                    <a:pt x="876" y="511"/>
                  </a:cubicBezTo>
                  <a:cubicBezTo>
                    <a:pt x="881" y="511"/>
                    <a:pt x="896" y="506"/>
                    <a:pt x="902" y="504"/>
                  </a:cubicBezTo>
                  <a:cubicBezTo>
                    <a:pt x="908" y="502"/>
                    <a:pt x="904" y="501"/>
                    <a:pt x="904" y="498"/>
                  </a:cubicBezTo>
                  <a:cubicBezTo>
                    <a:pt x="904" y="496"/>
                    <a:pt x="915" y="496"/>
                    <a:pt x="919" y="493"/>
                  </a:cubicBezTo>
                  <a:cubicBezTo>
                    <a:pt x="923" y="490"/>
                    <a:pt x="918" y="488"/>
                    <a:pt x="915" y="488"/>
                  </a:cubicBezTo>
                  <a:cubicBezTo>
                    <a:pt x="911" y="489"/>
                    <a:pt x="914" y="483"/>
                    <a:pt x="915" y="481"/>
                  </a:cubicBezTo>
                  <a:cubicBezTo>
                    <a:pt x="915" y="478"/>
                    <a:pt x="907" y="482"/>
                    <a:pt x="907" y="485"/>
                  </a:cubicBezTo>
                  <a:cubicBezTo>
                    <a:pt x="907" y="488"/>
                    <a:pt x="901" y="490"/>
                    <a:pt x="901" y="492"/>
                  </a:cubicBezTo>
                  <a:cubicBezTo>
                    <a:pt x="901" y="498"/>
                    <a:pt x="900" y="494"/>
                    <a:pt x="896" y="496"/>
                  </a:cubicBezTo>
                  <a:cubicBezTo>
                    <a:pt x="892" y="498"/>
                    <a:pt x="877" y="496"/>
                    <a:pt x="876" y="493"/>
                  </a:cubicBezTo>
                  <a:cubicBezTo>
                    <a:pt x="876" y="489"/>
                    <a:pt x="865" y="488"/>
                    <a:pt x="864" y="483"/>
                  </a:cubicBezTo>
                  <a:cubicBezTo>
                    <a:pt x="864" y="478"/>
                    <a:pt x="858" y="477"/>
                    <a:pt x="863" y="471"/>
                  </a:cubicBezTo>
                  <a:cubicBezTo>
                    <a:pt x="867" y="466"/>
                    <a:pt x="862" y="464"/>
                    <a:pt x="858" y="468"/>
                  </a:cubicBezTo>
                  <a:cubicBezTo>
                    <a:pt x="853" y="472"/>
                    <a:pt x="851" y="465"/>
                    <a:pt x="857" y="463"/>
                  </a:cubicBezTo>
                  <a:cubicBezTo>
                    <a:pt x="862" y="461"/>
                    <a:pt x="873" y="459"/>
                    <a:pt x="868" y="449"/>
                  </a:cubicBezTo>
                  <a:cubicBezTo>
                    <a:pt x="862" y="439"/>
                    <a:pt x="828" y="452"/>
                    <a:pt x="819" y="457"/>
                  </a:cubicBezTo>
                  <a:cubicBezTo>
                    <a:pt x="810" y="462"/>
                    <a:pt x="799" y="478"/>
                    <a:pt x="794" y="478"/>
                  </a:cubicBezTo>
                  <a:cubicBezTo>
                    <a:pt x="790" y="478"/>
                    <a:pt x="803" y="469"/>
                    <a:pt x="805" y="466"/>
                  </a:cubicBezTo>
                  <a:cubicBezTo>
                    <a:pt x="807" y="463"/>
                    <a:pt x="804" y="459"/>
                    <a:pt x="807" y="461"/>
                  </a:cubicBezTo>
                  <a:cubicBezTo>
                    <a:pt x="810" y="462"/>
                    <a:pt x="817" y="450"/>
                    <a:pt x="823" y="446"/>
                  </a:cubicBezTo>
                  <a:cubicBezTo>
                    <a:pt x="828" y="442"/>
                    <a:pt x="834" y="446"/>
                    <a:pt x="834" y="442"/>
                  </a:cubicBezTo>
                  <a:cubicBezTo>
                    <a:pt x="835" y="439"/>
                    <a:pt x="838" y="437"/>
                    <a:pt x="843" y="432"/>
                  </a:cubicBezTo>
                  <a:cubicBezTo>
                    <a:pt x="848" y="428"/>
                    <a:pt x="907" y="429"/>
                    <a:pt x="913" y="429"/>
                  </a:cubicBezTo>
                  <a:cubicBezTo>
                    <a:pt x="919" y="429"/>
                    <a:pt x="930" y="421"/>
                    <a:pt x="933" y="416"/>
                  </a:cubicBezTo>
                  <a:cubicBezTo>
                    <a:pt x="937" y="411"/>
                    <a:pt x="941" y="411"/>
                    <a:pt x="949" y="412"/>
                  </a:cubicBezTo>
                  <a:cubicBezTo>
                    <a:pt x="957" y="412"/>
                    <a:pt x="961" y="405"/>
                    <a:pt x="965" y="402"/>
                  </a:cubicBezTo>
                  <a:cubicBezTo>
                    <a:pt x="969" y="400"/>
                    <a:pt x="967" y="398"/>
                    <a:pt x="964" y="398"/>
                  </a:cubicBezTo>
                  <a:cubicBezTo>
                    <a:pt x="960" y="397"/>
                    <a:pt x="957" y="395"/>
                    <a:pt x="960" y="394"/>
                  </a:cubicBezTo>
                  <a:cubicBezTo>
                    <a:pt x="964" y="394"/>
                    <a:pt x="966" y="392"/>
                    <a:pt x="967" y="388"/>
                  </a:cubicBezTo>
                  <a:cubicBezTo>
                    <a:pt x="969" y="383"/>
                    <a:pt x="966" y="385"/>
                    <a:pt x="961" y="379"/>
                  </a:cubicBezTo>
                  <a:cubicBezTo>
                    <a:pt x="956" y="373"/>
                    <a:pt x="954" y="381"/>
                    <a:pt x="949" y="380"/>
                  </a:cubicBezTo>
                  <a:cubicBezTo>
                    <a:pt x="944" y="380"/>
                    <a:pt x="952" y="374"/>
                    <a:pt x="948" y="371"/>
                  </a:cubicBezTo>
                  <a:cubicBezTo>
                    <a:pt x="944" y="369"/>
                    <a:pt x="937" y="371"/>
                    <a:pt x="931" y="376"/>
                  </a:cubicBezTo>
                  <a:cubicBezTo>
                    <a:pt x="925" y="381"/>
                    <a:pt x="925" y="375"/>
                    <a:pt x="920" y="380"/>
                  </a:cubicBezTo>
                  <a:cubicBezTo>
                    <a:pt x="915" y="385"/>
                    <a:pt x="915" y="378"/>
                    <a:pt x="917" y="376"/>
                  </a:cubicBezTo>
                  <a:cubicBezTo>
                    <a:pt x="920" y="374"/>
                    <a:pt x="922" y="376"/>
                    <a:pt x="924" y="373"/>
                  </a:cubicBezTo>
                  <a:cubicBezTo>
                    <a:pt x="926" y="370"/>
                    <a:pt x="928" y="373"/>
                    <a:pt x="934" y="369"/>
                  </a:cubicBezTo>
                  <a:cubicBezTo>
                    <a:pt x="940" y="366"/>
                    <a:pt x="945" y="367"/>
                    <a:pt x="947" y="365"/>
                  </a:cubicBezTo>
                  <a:cubicBezTo>
                    <a:pt x="948" y="362"/>
                    <a:pt x="944" y="358"/>
                    <a:pt x="938" y="359"/>
                  </a:cubicBezTo>
                  <a:cubicBezTo>
                    <a:pt x="933" y="361"/>
                    <a:pt x="929" y="352"/>
                    <a:pt x="926" y="354"/>
                  </a:cubicBezTo>
                  <a:cubicBezTo>
                    <a:pt x="922" y="357"/>
                    <a:pt x="923" y="351"/>
                    <a:pt x="919" y="353"/>
                  </a:cubicBezTo>
                  <a:cubicBezTo>
                    <a:pt x="915" y="356"/>
                    <a:pt x="913" y="352"/>
                    <a:pt x="911" y="348"/>
                  </a:cubicBezTo>
                  <a:cubicBezTo>
                    <a:pt x="909" y="343"/>
                    <a:pt x="898" y="335"/>
                    <a:pt x="892" y="333"/>
                  </a:cubicBezTo>
                  <a:cubicBezTo>
                    <a:pt x="885" y="331"/>
                    <a:pt x="890" y="328"/>
                    <a:pt x="893" y="330"/>
                  </a:cubicBezTo>
                  <a:cubicBezTo>
                    <a:pt x="897" y="333"/>
                    <a:pt x="901" y="328"/>
                    <a:pt x="902" y="325"/>
                  </a:cubicBezTo>
                  <a:cubicBezTo>
                    <a:pt x="904" y="323"/>
                    <a:pt x="900" y="320"/>
                    <a:pt x="898" y="320"/>
                  </a:cubicBezTo>
                  <a:cubicBezTo>
                    <a:pt x="896" y="320"/>
                    <a:pt x="896" y="317"/>
                    <a:pt x="896" y="314"/>
                  </a:cubicBezTo>
                  <a:cubicBezTo>
                    <a:pt x="897" y="312"/>
                    <a:pt x="889" y="308"/>
                    <a:pt x="889" y="306"/>
                  </a:cubicBezTo>
                  <a:cubicBezTo>
                    <a:pt x="889" y="303"/>
                    <a:pt x="884" y="302"/>
                    <a:pt x="885" y="299"/>
                  </a:cubicBezTo>
                  <a:cubicBezTo>
                    <a:pt x="885" y="297"/>
                    <a:pt x="880" y="294"/>
                    <a:pt x="880" y="291"/>
                  </a:cubicBezTo>
                  <a:cubicBezTo>
                    <a:pt x="880" y="288"/>
                    <a:pt x="873" y="282"/>
                    <a:pt x="873" y="278"/>
                  </a:cubicBezTo>
                  <a:cubicBezTo>
                    <a:pt x="872" y="275"/>
                    <a:pt x="868" y="272"/>
                    <a:pt x="867" y="268"/>
                  </a:cubicBezTo>
                  <a:cubicBezTo>
                    <a:pt x="865" y="264"/>
                    <a:pt x="863" y="266"/>
                    <a:pt x="862" y="272"/>
                  </a:cubicBezTo>
                  <a:cubicBezTo>
                    <a:pt x="860" y="278"/>
                    <a:pt x="855" y="278"/>
                    <a:pt x="857" y="280"/>
                  </a:cubicBezTo>
                  <a:cubicBezTo>
                    <a:pt x="860" y="284"/>
                    <a:pt x="857" y="284"/>
                    <a:pt x="855" y="286"/>
                  </a:cubicBezTo>
                  <a:cubicBezTo>
                    <a:pt x="853" y="289"/>
                    <a:pt x="857" y="293"/>
                    <a:pt x="853" y="293"/>
                  </a:cubicBezTo>
                  <a:cubicBezTo>
                    <a:pt x="849" y="293"/>
                    <a:pt x="851" y="300"/>
                    <a:pt x="849" y="297"/>
                  </a:cubicBezTo>
                  <a:cubicBezTo>
                    <a:pt x="847" y="293"/>
                    <a:pt x="842" y="294"/>
                    <a:pt x="842" y="298"/>
                  </a:cubicBezTo>
                  <a:cubicBezTo>
                    <a:pt x="842" y="301"/>
                    <a:pt x="834" y="305"/>
                    <a:pt x="831" y="304"/>
                  </a:cubicBezTo>
                  <a:cubicBezTo>
                    <a:pt x="828" y="304"/>
                    <a:pt x="828" y="297"/>
                    <a:pt x="825" y="299"/>
                  </a:cubicBezTo>
                  <a:cubicBezTo>
                    <a:pt x="822" y="301"/>
                    <a:pt x="823" y="294"/>
                    <a:pt x="818" y="294"/>
                  </a:cubicBezTo>
                  <a:cubicBezTo>
                    <a:pt x="814" y="294"/>
                    <a:pt x="811" y="294"/>
                    <a:pt x="812" y="290"/>
                  </a:cubicBezTo>
                  <a:cubicBezTo>
                    <a:pt x="814" y="286"/>
                    <a:pt x="805" y="284"/>
                    <a:pt x="808" y="282"/>
                  </a:cubicBezTo>
                  <a:cubicBezTo>
                    <a:pt x="811" y="280"/>
                    <a:pt x="807" y="276"/>
                    <a:pt x="807" y="269"/>
                  </a:cubicBezTo>
                  <a:cubicBezTo>
                    <a:pt x="806" y="263"/>
                    <a:pt x="810" y="262"/>
                    <a:pt x="810" y="260"/>
                  </a:cubicBezTo>
                  <a:cubicBezTo>
                    <a:pt x="810" y="257"/>
                    <a:pt x="807" y="257"/>
                    <a:pt x="804" y="259"/>
                  </a:cubicBezTo>
                  <a:cubicBezTo>
                    <a:pt x="801" y="261"/>
                    <a:pt x="801" y="257"/>
                    <a:pt x="798" y="257"/>
                  </a:cubicBezTo>
                  <a:cubicBezTo>
                    <a:pt x="795" y="257"/>
                    <a:pt x="785" y="257"/>
                    <a:pt x="785" y="252"/>
                  </a:cubicBezTo>
                  <a:cubicBezTo>
                    <a:pt x="784" y="248"/>
                    <a:pt x="781" y="250"/>
                    <a:pt x="779" y="246"/>
                  </a:cubicBezTo>
                  <a:cubicBezTo>
                    <a:pt x="778" y="241"/>
                    <a:pt x="774" y="245"/>
                    <a:pt x="774" y="242"/>
                  </a:cubicBezTo>
                  <a:cubicBezTo>
                    <a:pt x="774" y="239"/>
                    <a:pt x="772" y="237"/>
                    <a:pt x="769" y="237"/>
                  </a:cubicBezTo>
                  <a:cubicBezTo>
                    <a:pt x="766" y="237"/>
                    <a:pt x="765" y="234"/>
                    <a:pt x="761" y="233"/>
                  </a:cubicBezTo>
                  <a:cubicBezTo>
                    <a:pt x="757" y="233"/>
                    <a:pt x="752" y="236"/>
                    <a:pt x="750" y="237"/>
                  </a:cubicBezTo>
                  <a:cubicBezTo>
                    <a:pt x="748" y="238"/>
                    <a:pt x="742" y="233"/>
                    <a:pt x="740" y="235"/>
                  </a:cubicBezTo>
                  <a:cubicBezTo>
                    <a:pt x="737" y="237"/>
                    <a:pt x="737" y="234"/>
                    <a:pt x="731" y="232"/>
                  </a:cubicBezTo>
                  <a:cubicBezTo>
                    <a:pt x="724" y="230"/>
                    <a:pt x="716" y="230"/>
                    <a:pt x="716" y="232"/>
                  </a:cubicBezTo>
                  <a:cubicBezTo>
                    <a:pt x="715" y="234"/>
                    <a:pt x="710" y="235"/>
                    <a:pt x="711" y="240"/>
                  </a:cubicBezTo>
                  <a:cubicBezTo>
                    <a:pt x="712" y="246"/>
                    <a:pt x="717" y="245"/>
                    <a:pt x="718" y="248"/>
                  </a:cubicBezTo>
                  <a:cubicBezTo>
                    <a:pt x="719" y="252"/>
                    <a:pt x="716" y="250"/>
                    <a:pt x="715" y="254"/>
                  </a:cubicBezTo>
                  <a:cubicBezTo>
                    <a:pt x="715" y="257"/>
                    <a:pt x="712" y="257"/>
                    <a:pt x="712" y="259"/>
                  </a:cubicBezTo>
                  <a:cubicBezTo>
                    <a:pt x="712" y="261"/>
                    <a:pt x="714" y="261"/>
                    <a:pt x="715" y="265"/>
                  </a:cubicBezTo>
                  <a:cubicBezTo>
                    <a:pt x="717" y="270"/>
                    <a:pt x="719" y="269"/>
                    <a:pt x="720" y="275"/>
                  </a:cubicBezTo>
                  <a:cubicBezTo>
                    <a:pt x="721" y="281"/>
                    <a:pt x="718" y="280"/>
                    <a:pt x="715" y="281"/>
                  </a:cubicBezTo>
                  <a:cubicBezTo>
                    <a:pt x="713" y="282"/>
                    <a:pt x="716" y="285"/>
                    <a:pt x="712" y="289"/>
                  </a:cubicBezTo>
                  <a:cubicBezTo>
                    <a:pt x="709" y="293"/>
                    <a:pt x="706" y="297"/>
                    <a:pt x="708" y="299"/>
                  </a:cubicBezTo>
                  <a:cubicBezTo>
                    <a:pt x="711" y="302"/>
                    <a:pt x="721" y="306"/>
                    <a:pt x="725" y="313"/>
                  </a:cubicBezTo>
                  <a:cubicBezTo>
                    <a:pt x="729" y="320"/>
                    <a:pt x="729" y="330"/>
                    <a:pt x="728" y="338"/>
                  </a:cubicBezTo>
                  <a:cubicBezTo>
                    <a:pt x="727" y="345"/>
                    <a:pt x="718" y="347"/>
                    <a:pt x="712" y="353"/>
                  </a:cubicBezTo>
                  <a:cubicBezTo>
                    <a:pt x="706" y="360"/>
                    <a:pt x="699" y="359"/>
                    <a:pt x="696" y="359"/>
                  </a:cubicBezTo>
                  <a:cubicBezTo>
                    <a:pt x="693" y="359"/>
                    <a:pt x="695" y="365"/>
                    <a:pt x="699" y="370"/>
                  </a:cubicBezTo>
                  <a:cubicBezTo>
                    <a:pt x="703" y="375"/>
                    <a:pt x="700" y="376"/>
                    <a:pt x="702" y="381"/>
                  </a:cubicBezTo>
                  <a:cubicBezTo>
                    <a:pt x="704" y="386"/>
                    <a:pt x="702" y="390"/>
                    <a:pt x="705" y="395"/>
                  </a:cubicBezTo>
                  <a:cubicBezTo>
                    <a:pt x="709" y="399"/>
                    <a:pt x="707" y="401"/>
                    <a:pt x="703" y="404"/>
                  </a:cubicBezTo>
                  <a:cubicBezTo>
                    <a:pt x="699" y="408"/>
                    <a:pt x="704" y="406"/>
                    <a:pt x="705" y="410"/>
                  </a:cubicBezTo>
                  <a:cubicBezTo>
                    <a:pt x="705" y="414"/>
                    <a:pt x="703" y="412"/>
                    <a:pt x="700" y="410"/>
                  </a:cubicBezTo>
                  <a:cubicBezTo>
                    <a:pt x="696" y="407"/>
                    <a:pt x="693" y="414"/>
                    <a:pt x="693" y="417"/>
                  </a:cubicBezTo>
                  <a:cubicBezTo>
                    <a:pt x="693" y="419"/>
                    <a:pt x="686" y="413"/>
                    <a:pt x="684" y="413"/>
                  </a:cubicBezTo>
                  <a:cubicBezTo>
                    <a:pt x="682" y="413"/>
                    <a:pt x="684" y="409"/>
                    <a:pt x="680" y="405"/>
                  </a:cubicBezTo>
                  <a:cubicBezTo>
                    <a:pt x="675" y="402"/>
                    <a:pt x="672" y="401"/>
                    <a:pt x="672" y="398"/>
                  </a:cubicBezTo>
                  <a:cubicBezTo>
                    <a:pt x="672" y="394"/>
                    <a:pt x="664" y="392"/>
                    <a:pt x="664" y="388"/>
                  </a:cubicBezTo>
                  <a:cubicBezTo>
                    <a:pt x="664" y="384"/>
                    <a:pt x="665" y="373"/>
                    <a:pt x="663" y="370"/>
                  </a:cubicBezTo>
                  <a:cubicBezTo>
                    <a:pt x="662" y="367"/>
                    <a:pt x="663" y="364"/>
                    <a:pt x="665" y="361"/>
                  </a:cubicBezTo>
                  <a:cubicBezTo>
                    <a:pt x="666" y="359"/>
                    <a:pt x="663" y="354"/>
                    <a:pt x="658" y="354"/>
                  </a:cubicBezTo>
                  <a:cubicBezTo>
                    <a:pt x="654" y="354"/>
                    <a:pt x="648" y="353"/>
                    <a:pt x="641" y="353"/>
                  </a:cubicBezTo>
                  <a:cubicBezTo>
                    <a:pt x="635" y="354"/>
                    <a:pt x="632" y="353"/>
                    <a:pt x="630" y="351"/>
                  </a:cubicBezTo>
                  <a:cubicBezTo>
                    <a:pt x="628" y="349"/>
                    <a:pt x="622" y="346"/>
                    <a:pt x="614" y="344"/>
                  </a:cubicBezTo>
                  <a:cubicBezTo>
                    <a:pt x="606" y="342"/>
                    <a:pt x="603" y="338"/>
                    <a:pt x="602" y="335"/>
                  </a:cubicBezTo>
                  <a:cubicBezTo>
                    <a:pt x="601" y="333"/>
                    <a:pt x="594" y="331"/>
                    <a:pt x="592" y="329"/>
                  </a:cubicBezTo>
                  <a:cubicBezTo>
                    <a:pt x="590" y="327"/>
                    <a:pt x="583" y="326"/>
                    <a:pt x="580" y="326"/>
                  </a:cubicBezTo>
                  <a:cubicBezTo>
                    <a:pt x="577" y="327"/>
                    <a:pt x="569" y="320"/>
                    <a:pt x="565" y="320"/>
                  </a:cubicBezTo>
                  <a:cubicBezTo>
                    <a:pt x="560" y="320"/>
                    <a:pt x="550" y="325"/>
                    <a:pt x="548" y="325"/>
                  </a:cubicBezTo>
                  <a:cubicBezTo>
                    <a:pt x="546" y="325"/>
                    <a:pt x="548" y="321"/>
                    <a:pt x="549" y="320"/>
                  </a:cubicBezTo>
                  <a:cubicBezTo>
                    <a:pt x="551" y="318"/>
                    <a:pt x="546" y="310"/>
                    <a:pt x="544" y="305"/>
                  </a:cubicBezTo>
                  <a:cubicBezTo>
                    <a:pt x="543" y="300"/>
                    <a:pt x="541" y="295"/>
                    <a:pt x="536" y="296"/>
                  </a:cubicBezTo>
                  <a:cubicBezTo>
                    <a:pt x="531" y="296"/>
                    <a:pt x="525" y="294"/>
                    <a:pt x="524" y="293"/>
                  </a:cubicBezTo>
                  <a:cubicBezTo>
                    <a:pt x="522" y="292"/>
                    <a:pt x="522" y="277"/>
                    <a:pt x="523" y="271"/>
                  </a:cubicBezTo>
                  <a:cubicBezTo>
                    <a:pt x="524" y="265"/>
                    <a:pt x="531" y="256"/>
                    <a:pt x="531" y="253"/>
                  </a:cubicBezTo>
                  <a:cubicBezTo>
                    <a:pt x="531" y="249"/>
                    <a:pt x="535" y="247"/>
                    <a:pt x="539" y="246"/>
                  </a:cubicBezTo>
                  <a:cubicBezTo>
                    <a:pt x="543" y="245"/>
                    <a:pt x="540" y="238"/>
                    <a:pt x="543" y="237"/>
                  </a:cubicBezTo>
                  <a:cubicBezTo>
                    <a:pt x="547" y="237"/>
                    <a:pt x="547" y="235"/>
                    <a:pt x="548" y="232"/>
                  </a:cubicBezTo>
                  <a:cubicBezTo>
                    <a:pt x="549" y="229"/>
                    <a:pt x="553" y="231"/>
                    <a:pt x="551" y="229"/>
                  </a:cubicBezTo>
                  <a:cubicBezTo>
                    <a:pt x="548" y="226"/>
                    <a:pt x="550" y="226"/>
                    <a:pt x="556" y="226"/>
                  </a:cubicBezTo>
                  <a:cubicBezTo>
                    <a:pt x="562" y="226"/>
                    <a:pt x="570" y="224"/>
                    <a:pt x="569" y="218"/>
                  </a:cubicBezTo>
                  <a:cubicBezTo>
                    <a:pt x="568" y="212"/>
                    <a:pt x="553" y="216"/>
                    <a:pt x="553" y="212"/>
                  </a:cubicBezTo>
                  <a:cubicBezTo>
                    <a:pt x="553" y="207"/>
                    <a:pt x="534" y="207"/>
                    <a:pt x="535" y="204"/>
                  </a:cubicBezTo>
                  <a:cubicBezTo>
                    <a:pt x="536" y="201"/>
                    <a:pt x="554" y="206"/>
                    <a:pt x="561" y="208"/>
                  </a:cubicBezTo>
                  <a:cubicBezTo>
                    <a:pt x="567" y="211"/>
                    <a:pt x="569" y="211"/>
                    <a:pt x="574" y="210"/>
                  </a:cubicBezTo>
                  <a:cubicBezTo>
                    <a:pt x="579" y="210"/>
                    <a:pt x="576" y="203"/>
                    <a:pt x="577" y="201"/>
                  </a:cubicBezTo>
                  <a:cubicBezTo>
                    <a:pt x="578" y="198"/>
                    <a:pt x="588" y="205"/>
                    <a:pt x="594" y="203"/>
                  </a:cubicBezTo>
                  <a:cubicBezTo>
                    <a:pt x="599" y="202"/>
                    <a:pt x="605" y="190"/>
                    <a:pt x="610" y="187"/>
                  </a:cubicBezTo>
                  <a:cubicBezTo>
                    <a:pt x="614" y="184"/>
                    <a:pt x="610" y="181"/>
                    <a:pt x="601" y="181"/>
                  </a:cubicBezTo>
                  <a:cubicBezTo>
                    <a:pt x="592" y="182"/>
                    <a:pt x="586" y="179"/>
                    <a:pt x="581" y="175"/>
                  </a:cubicBezTo>
                  <a:cubicBezTo>
                    <a:pt x="576" y="171"/>
                    <a:pt x="577" y="168"/>
                    <a:pt x="582" y="169"/>
                  </a:cubicBezTo>
                  <a:cubicBezTo>
                    <a:pt x="587" y="169"/>
                    <a:pt x="600" y="179"/>
                    <a:pt x="605" y="180"/>
                  </a:cubicBezTo>
                  <a:cubicBezTo>
                    <a:pt x="609" y="180"/>
                    <a:pt x="618" y="170"/>
                    <a:pt x="622" y="167"/>
                  </a:cubicBezTo>
                  <a:cubicBezTo>
                    <a:pt x="626" y="164"/>
                    <a:pt x="618" y="163"/>
                    <a:pt x="615" y="161"/>
                  </a:cubicBezTo>
                  <a:cubicBezTo>
                    <a:pt x="612" y="159"/>
                    <a:pt x="620" y="157"/>
                    <a:pt x="624" y="157"/>
                  </a:cubicBezTo>
                  <a:cubicBezTo>
                    <a:pt x="628" y="157"/>
                    <a:pt x="630" y="161"/>
                    <a:pt x="631" y="162"/>
                  </a:cubicBezTo>
                  <a:cubicBezTo>
                    <a:pt x="633" y="164"/>
                    <a:pt x="640" y="161"/>
                    <a:pt x="643" y="161"/>
                  </a:cubicBezTo>
                  <a:cubicBezTo>
                    <a:pt x="647" y="161"/>
                    <a:pt x="643" y="155"/>
                    <a:pt x="637" y="153"/>
                  </a:cubicBezTo>
                  <a:cubicBezTo>
                    <a:pt x="631" y="151"/>
                    <a:pt x="637" y="147"/>
                    <a:pt x="639" y="150"/>
                  </a:cubicBezTo>
                  <a:cubicBezTo>
                    <a:pt x="641" y="154"/>
                    <a:pt x="645" y="153"/>
                    <a:pt x="647" y="157"/>
                  </a:cubicBezTo>
                  <a:cubicBezTo>
                    <a:pt x="650" y="163"/>
                    <a:pt x="651" y="159"/>
                    <a:pt x="656" y="157"/>
                  </a:cubicBezTo>
                  <a:cubicBezTo>
                    <a:pt x="661" y="155"/>
                    <a:pt x="664" y="152"/>
                    <a:pt x="667" y="149"/>
                  </a:cubicBezTo>
                  <a:cubicBezTo>
                    <a:pt x="669" y="146"/>
                    <a:pt x="670" y="150"/>
                    <a:pt x="673" y="145"/>
                  </a:cubicBezTo>
                  <a:cubicBezTo>
                    <a:pt x="676" y="140"/>
                    <a:pt x="672" y="136"/>
                    <a:pt x="668" y="133"/>
                  </a:cubicBezTo>
                  <a:cubicBezTo>
                    <a:pt x="664" y="130"/>
                    <a:pt x="668" y="127"/>
                    <a:pt x="664" y="125"/>
                  </a:cubicBezTo>
                  <a:cubicBezTo>
                    <a:pt x="660" y="123"/>
                    <a:pt x="659" y="119"/>
                    <a:pt x="664" y="120"/>
                  </a:cubicBezTo>
                  <a:cubicBezTo>
                    <a:pt x="669" y="121"/>
                    <a:pt x="673" y="120"/>
                    <a:pt x="675" y="116"/>
                  </a:cubicBezTo>
                  <a:cubicBezTo>
                    <a:pt x="678" y="113"/>
                    <a:pt x="668" y="112"/>
                    <a:pt x="672" y="109"/>
                  </a:cubicBezTo>
                  <a:cubicBezTo>
                    <a:pt x="677" y="107"/>
                    <a:pt x="673" y="104"/>
                    <a:pt x="669" y="104"/>
                  </a:cubicBezTo>
                  <a:cubicBezTo>
                    <a:pt x="664" y="104"/>
                    <a:pt x="660" y="102"/>
                    <a:pt x="660" y="98"/>
                  </a:cubicBezTo>
                  <a:cubicBezTo>
                    <a:pt x="660" y="95"/>
                    <a:pt x="652" y="97"/>
                    <a:pt x="647" y="95"/>
                  </a:cubicBezTo>
                  <a:cubicBezTo>
                    <a:pt x="643" y="93"/>
                    <a:pt x="632" y="93"/>
                    <a:pt x="630" y="93"/>
                  </a:cubicBezTo>
                  <a:cubicBezTo>
                    <a:pt x="627" y="94"/>
                    <a:pt x="627" y="104"/>
                    <a:pt x="631" y="104"/>
                  </a:cubicBezTo>
                  <a:cubicBezTo>
                    <a:pt x="634" y="104"/>
                    <a:pt x="637" y="108"/>
                    <a:pt x="634" y="110"/>
                  </a:cubicBezTo>
                  <a:cubicBezTo>
                    <a:pt x="631" y="111"/>
                    <a:pt x="635" y="115"/>
                    <a:pt x="632" y="115"/>
                  </a:cubicBezTo>
                  <a:cubicBezTo>
                    <a:pt x="630" y="114"/>
                    <a:pt x="626" y="113"/>
                    <a:pt x="625" y="120"/>
                  </a:cubicBezTo>
                  <a:cubicBezTo>
                    <a:pt x="624" y="126"/>
                    <a:pt x="624" y="129"/>
                    <a:pt x="619" y="131"/>
                  </a:cubicBezTo>
                  <a:cubicBezTo>
                    <a:pt x="615" y="133"/>
                    <a:pt x="618" y="124"/>
                    <a:pt x="614" y="124"/>
                  </a:cubicBezTo>
                  <a:cubicBezTo>
                    <a:pt x="610" y="124"/>
                    <a:pt x="610" y="132"/>
                    <a:pt x="613" y="133"/>
                  </a:cubicBezTo>
                  <a:cubicBezTo>
                    <a:pt x="616" y="133"/>
                    <a:pt x="616" y="136"/>
                    <a:pt x="617" y="140"/>
                  </a:cubicBezTo>
                  <a:cubicBezTo>
                    <a:pt x="618" y="143"/>
                    <a:pt x="612" y="141"/>
                    <a:pt x="609" y="145"/>
                  </a:cubicBezTo>
                  <a:cubicBezTo>
                    <a:pt x="607" y="150"/>
                    <a:pt x="606" y="143"/>
                    <a:pt x="603" y="140"/>
                  </a:cubicBezTo>
                  <a:cubicBezTo>
                    <a:pt x="599" y="137"/>
                    <a:pt x="595" y="132"/>
                    <a:pt x="595" y="128"/>
                  </a:cubicBezTo>
                  <a:cubicBezTo>
                    <a:pt x="596" y="125"/>
                    <a:pt x="597" y="124"/>
                    <a:pt x="600" y="123"/>
                  </a:cubicBezTo>
                  <a:cubicBezTo>
                    <a:pt x="603" y="123"/>
                    <a:pt x="600" y="120"/>
                    <a:pt x="600" y="116"/>
                  </a:cubicBezTo>
                  <a:cubicBezTo>
                    <a:pt x="600" y="111"/>
                    <a:pt x="596" y="113"/>
                    <a:pt x="592" y="108"/>
                  </a:cubicBezTo>
                  <a:cubicBezTo>
                    <a:pt x="588" y="103"/>
                    <a:pt x="584" y="103"/>
                    <a:pt x="582" y="106"/>
                  </a:cubicBezTo>
                  <a:cubicBezTo>
                    <a:pt x="580" y="108"/>
                    <a:pt x="581" y="112"/>
                    <a:pt x="578" y="114"/>
                  </a:cubicBezTo>
                  <a:cubicBezTo>
                    <a:pt x="574" y="115"/>
                    <a:pt x="576" y="122"/>
                    <a:pt x="573" y="123"/>
                  </a:cubicBezTo>
                  <a:cubicBezTo>
                    <a:pt x="570" y="123"/>
                    <a:pt x="571" y="110"/>
                    <a:pt x="569" y="109"/>
                  </a:cubicBezTo>
                  <a:cubicBezTo>
                    <a:pt x="566" y="108"/>
                    <a:pt x="567" y="105"/>
                    <a:pt x="570" y="104"/>
                  </a:cubicBezTo>
                  <a:cubicBezTo>
                    <a:pt x="574" y="104"/>
                    <a:pt x="576" y="100"/>
                    <a:pt x="573" y="100"/>
                  </a:cubicBezTo>
                  <a:cubicBezTo>
                    <a:pt x="570" y="100"/>
                    <a:pt x="564" y="96"/>
                    <a:pt x="562" y="95"/>
                  </a:cubicBezTo>
                  <a:cubicBezTo>
                    <a:pt x="560" y="94"/>
                    <a:pt x="556" y="100"/>
                    <a:pt x="553" y="98"/>
                  </a:cubicBezTo>
                  <a:cubicBezTo>
                    <a:pt x="551" y="96"/>
                    <a:pt x="554" y="91"/>
                    <a:pt x="554" y="88"/>
                  </a:cubicBezTo>
                  <a:cubicBezTo>
                    <a:pt x="554" y="85"/>
                    <a:pt x="558" y="89"/>
                    <a:pt x="560" y="86"/>
                  </a:cubicBezTo>
                  <a:cubicBezTo>
                    <a:pt x="563" y="82"/>
                    <a:pt x="553" y="82"/>
                    <a:pt x="553" y="78"/>
                  </a:cubicBezTo>
                  <a:cubicBezTo>
                    <a:pt x="553" y="75"/>
                    <a:pt x="546" y="74"/>
                    <a:pt x="543" y="72"/>
                  </a:cubicBezTo>
                  <a:cubicBezTo>
                    <a:pt x="541" y="71"/>
                    <a:pt x="545" y="65"/>
                    <a:pt x="544" y="62"/>
                  </a:cubicBezTo>
                  <a:cubicBezTo>
                    <a:pt x="543" y="60"/>
                    <a:pt x="533" y="52"/>
                    <a:pt x="529" y="52"/>
                  </a:cubicBezTo>
                  <a:cubicBezTo>
                    <a:pt x="525" y="53"/>
                    <a:pt x="524" y="47"/>
                    <a:pt x="527" y="47"/>
                  </a:cubicBezTo>
                  <a:cubicBezTo>
                    <a:pt x="529" y="48"/>
                    <a:pt x="531" y="46"/>
                    <a:pt x="535" y="41"/>
                  </a:cubicBezTo>
                  <a:cubicBezTo>
                    <a:pt x="539" y="37"/>
                    <a:pt x="540" y="35"/>
                    <a:pt x="537" y="34"/>
                  </a:cubicBezTo>
                  <a:cubicBezTo>
                    <a:pt x="534" y="33"/>
                    <a:pt x="532" y="30"/>
                    <a:pt x="537" y="30"/>
                  </a:cubicBezTo>
                  <a:cubicBezTo>
                    <a:pt x="543" y="31"/>
                    <a:pt x="552" y="34"/>
                    <a:pt x="555" y="32"/>
                  </a:cubicBezTo>
                  <a:cubicBezTo>
                    <a:pt x="558" y="30"/>
                    <a:pt x="567" y="15"/>
                    <a:pt x="571" y="10"/>
                  </a:cubicBezTo>
                  <a:cubicBezTo>
                    <a:pt x="575" y="4"/>
                    <a:pt x="568" y="4"/>
                    <a:pt x="559" y="5"/>
                  </a:cubicBezTo>
                  <a:cubicBezTo>
                    <a:pt x="550" y="5"/>
                    <a:pt x="548" y="1"/>
                    <a:pt x="541" y="1"/>
                  </a:cubicBezTo>
                  <a:cubicBezTo>
                    <a:pt x="533" y="0"/>
                    <a:pt x="519" y="2"/>
                    <a:pt x="517" y="4"/>
                  </a:cubicBezTo>
                  <a:cubicBezTo>
                    <a:pt x="515" y="7"/>
                    <a:pt x="521" y="9"/>
                    <a:pt x="520" y="11"/>
                  </a:cubicBezTo>
                  <a:cubicBezTo>
                    <a:pt x="520" y="14"/>
                    <a:pt x="515" y="9"/>
                    <a:pt x="513" y="10"/>
                  </a:cubicBezTo>
                  <a:cubicBezTo>
                    <a:pt x="511" y="11"/>
                    <a:pt x="514" y="15"/>
                    <a:pt x="513" y="23"/>
                  </a:cubicBezTo>
                  <a:cubicBezTo>
                    <a:pt x="512" y="32"/>
                    <a:pt x="515" y="33"/>
                    <a:pt x="517" y="36"/>
                  </a:cubicBezTo>
                  <a:cubicBezTo>
                    <a:pt x="520" y="39"/>
                    <a:pt x="519" y="43"/>
                    <a:pt x="519" y="49"/>
                  </a:cubicBezTo>
                  <a:cubicBezTo>
                    <a:pt x="519" y="54"/>
                    <a:pt x="514" y="54"/>
                    <a:pt x="512" y="55"/>
                  </a:cubicBezTo>
                  <a:cubicBezTo>
                    <a:pt x="511" y="57"/>
                    <a:pt x="517" y="59"/>
                    <a:pt x="516" y="62"/>
                  </a:cubicBezTo>
                  <a:cubicBezTo>
                    <a:pt x="515" y="66"/>
                    <a:pt x="510" y="60"/>
                    <a:pt x="507" y="61"/>
                  </a:cubicBezTo>
                  <a:cubicBezTo>
                    <a:pt x="504" y="62"/>
                    <a:pt x="501" y="71"/>
                    <a:pt x="504" y="73"/>
                  </a:cubicBezTo>
                  <a:cubicBezTo>
                    <a:pt x="508" y="76"/>
                    <a:pt x="509" y="76"/>
                    <a:pt x="506" y="79"/>
                  </a:cubicBezTo>
                  <a:cubicBezTo>
                    <a:pt x="504" y="82"/>
                    <a:pt x="501" y="87"/>
                    <a:pt x="507" y="92"/>
                  </a:cubicBezTo>
                  <a:cubicBezTo>
                    <a:pt x="513" y="96"/>
                    <a:pt x="524" y="96"/>
                    <a:pt x="530" y="100"/>
                  </a:cubicBezTo>
                  <a:cubicBezTo>
                    <a:pt x="536" y="103"/>
                    <a:pt x="527" y="101"/>
                    <a:pt x="530" y="105"/>
                  </a:cubicBezTo>
                  <a:cubicBezTo>
                    <a:pt x="532" y="110"/>
                    <a:pt x="526" y="111"/>
                    <a:pt x="526" y="114"/>
                  </a:cubicBezTo>
                  <a:cubicBezTo>
                    <a:pt x="526" y="118"/>
                    <a:pt x="529" y="116"/>
                    <a:pt x="532" y="110"/>
                  </a:cubicBezTo>
                  <a:cubicBezTo>
                    <a:pt x="535" y="105"/>
                    <a:pt x="537" y="112"/>
                    <a:pt x="537" y="117"/>
                  </a:cubicBezTo>
                  <a:cubicBezTo>
                    <a:pt x="536" y="121"/>
                    <a:pt x="532" y="119"/>
                    <a:pt x="529" y="123"/>
                  </a:cubicBezTo>
                  <a:cubicBezTo>
                    <a:pt x="526" y="128"/>
                    <a:pt x="523" y="129"/>
                    <a:pt x="518" y="128"/>
                  </a:cubicBezTo>
                  <a:cubicBezTo>
                    <a:pt x="513" y="127"/>
                    <a:pt x="516" y="135"/>
                    <a:pt x="518" y="139"/>
                  </a:cubicBezTo>
                  <a:cubicBezTo>
                    <a:pt x="520" y="143"/>
                    <a:pt x="517" y="145"/>
                    <a:pt x="512" y="143"/>
                  </a:cubicBezTo>
                  <a:cubicBezTo>
                    <a:pt x="506" y="142"/>
                    <a:pt x="503" y="138"/>
                    <a:pt x="506" y="134"/>
                  </a:cubicBezTo>
                  <a:cubicBezTo>
                    <a:pt x="509" y="130"/>
                    <a:pt x="511" y="125"/>
                    <a:pt x="507" y="125"/>
                  </a:cubicBezTo>
                  <a:cubicBezTo>
                    <a:pt x="504" y="126"/>
                    <a:pt x="497" y="125"/>
                    <a:pt x="494" y="121"/>
                  </a:cubicBezTo>
                  <a:cubicBezTo>
                    <a:pt x="492" y="118"/>
                    <a:pt x="496" y="119"/>
                    <a:pt x="503" y="120"/>
                  </a:cubicBezTo>
                  <a:cubicBezTo>
                    <a:pt x="509" y="121"/>
                    <a:pt x="504" y="116"/>
                    <a:pt x="509" y="116"/>
                  </a:cubicBezTo>
                  <a:cubicBezTo>
                    <a:pt x="514" y="116"/>
                    <a:pt x="517" y="118"/>
                    <a:pt x="522" y="115"/>
                  </a:cubicBezTo>
                  <a:cubicBezTo>
                    <a:pt x="526" y="111"/>
                    <a:pt x="519" y="104"/>
                    <a:pt x="515" y="105"/>
                  </a:cubicBezTo>
                  <a:cubicBezTo>
                    <a:pt x="512" y="106"/>
                    <a:pt x="506" y="108"/>
                    <a:pt x="506" y="104"/>
                  </a:cubicBezTo>
                  <a:cubicBezTo>
                    <a:pt x="506" y="101"/>
                    <a:pt x="512" y="103"/>
                    <a:pt x="516" y="102"/>
                  </a:cubicBezTo>
                  <a:cubicBezTo>
                    <a:pt x="519" y="102"/>
                    <a:pt x="514" y="97"/>
                    <a:pt x="509" y="98"/>
                  </a:cubicBezTo>
                  <a:cubicBezTo>
                    <a:pt x="504" y="100"/>
                    <a:pt x="500" y="100"/>
                    <a:pt x="496" y="96"/>
                  </a:cubicBezTo>
                  <a:cubicBezTo>
                    <a:pt x="492" y="91"/>
                    <a:pt x="485" y="89"/>
                    <a:pt x="483" y="99"/>
                  </a:cubicBezTo>
                  <a:cubicBezTo>
                    <a:pt x="482" y="108"/>
                    <a:pt x="475" y="103"/>
                    <a:pt x="472" y="106"/>
                  </a:cubicBezTo>
                  <a:cubicBezTo>
                    <a:pt x="469" y="110"/>
                    <a:pt x="475" y="112"/>
                    <a:pt x="482" y="112"/>
                  </a:cubicBezTo>
                  <a:cubicBezTo>
                    <a:pt x="489" y="112"/>
                    <a:pt x="494" y="119"/>
                    <a:pt x="490" y="119"/>
                  </a:cubicBezTo>
                  <a:cubicBezTo>
                    <a:pt x="487" y="119"/>
                    <a:pt x="489" y="123"/>
                    <a:pt x="485" y="122"/>
                  </a:cubicBezTo>
                  <a:cubicBezTo>
                    <a:pt x="482" y="120"/>
                    <a:pt x="478" y="122"/>
                    <a:pt x="481" y="125"/>
                  </a:cubicBezTo>
                  <a:cubicBezTo>
                    <a:pt x="483" y="128"/>
                    <a:pt x="480" y="129"/>
                    <a:pt x="480" y="132"/>
                  </a:cubicBezTo>
                  <a:cubicBezTo>
                    <a:pt x="480" y="135"/>
                    <a:pt x="475" y="132"/>
                    <a:pt x="469" y="132"/>
                  </a:cubicBezTo>
                  <a:cubicBezTo>
                    <a:pt x="464" y="131"/>
                    <a:pt x="454" y="133"/>
                    <a:pt x="447" y="134"/>
                  </a:cubicBezTo>
                  <a:cubicBezTo>
                    <a:pt x="440" y="136"/>
                    <a:pt x="433" y="133"/>
                    <a:pt x="430" y="130"/>
                  </a:cubicBezTo>
                  <a:cubicBezTo>
                    <a:pt x="427" y="127"/>
                    <a:pt x="423" y="127"/>
                    <a:pt x="418" y="127"/>
                  </a:cubicBezTo>
                  <a:cubicBezTo>
                    <a:pt x="413" y="127"/>
                    <a:pt x="414" y="123"/>
                    <a:pt x="408" y="122"/>
                  </a:cubicBezTo>
                  <a:cubicBezTo>
                    <a:pt x="401" y="122"/>
                    <a:pt x="403" y="117"/>
                    <a:pt x="402" y="113"/>
                  </a:cubicBezTo>
                  <a:cubicBezTo>
                    <a:pt x="401" y="110"/>
                    <a:pt x="388" y="111"/>
                    <a:pt x="383" y="114"/>
                  </a:cubicBezTo>
                  <a:cubicBezTo>
                    <a:pt x="379" y="117"/>
                    <a:pt x="369" y="116"/>
                    <a:pt x="367" y="121"/>
                  </a:cubicBezTo>
                  <a:cubicBezTo>
                    <a:pt x="364" y="127"/>
                    <a:pt x="369" y="126"/>
                    <a:pt x="372" y="126"/>
                  </a:cubicBezTo>
                  <a:cubicBezTo>
                    <a:pt x="376" y="126"/>
                    <a:pt x="375" y="122"/>
                    <a:pt x="382" y="123"/>
                  </a:cubicBezTo>
                  <a:cubicBezTo>
                    <a:pt x="389" y="124"/>
                    <a:pt x="394" y="115"/>
                    <a:pt x="397" y="118"/>
                  </a:cubicBezTo>
                  <a:cubicBezTo>
                    <a:pt x="400" y="121"/>
                    <a:pt x="385" y="127"/>
                    <a:pt x="379" y="128"/>
                  </a:cubicBezTo>
                  <a:cubicBezTo>
                    <a:pt x="372" y="129"/>
                    <a:pt x="374" y="134"/>
                    <a:pt x="380" y="144"/>
                  </a:cubicBezTo>
                  <a:cubicBezTo>
                    <a:pt x="386" y="153"/>
                    <a:pt x="377" y="148"/>
                    <a:pt x="377" y="152"/>
                  </a:cubicBezTo>
                  <a:cubicBezTo>
                    <a:pt x="377" y="157"/>
                    <a:pt x="366" y="151"/>
                    <a:pt x="370" y="149"/>
                  </a:cubicBezTo>
                  <a:cubicBezTo>
                    <a:pt x="375" y="148"/>
                    <a:pt x="373" y="143"/>
                    <a:pt x="369" y="140"/>
                  </a:cubicBezTo>
                  <a:cubicBezTo>
                    <a:pt x="365" y="137"/>
                    <a:pt x="363" y="140"/>
                    <a:pt x="363" y="137"/>
                  </a:cubicBezTo>
                  <a:cubicBezTo>
                    <a:pt x="364" y="133"/>
                    <a:pt x="359" y="137"/>
                    <a:pt x="356" y="134"/>
                  </a:cubicBezTo>
                  <a:cubicBezTo>
                    <a:pt x="352" y="131"/>
                    <a:pt x="351" y="129"/>
                    <a:pt x="346" y="132"/>
                  </a:cubicBezTo>
                  <a:cubicBezTo>
                    <a:pt x="341" y="134"/>
                    <a:pt x="336" y="133"/>
                    <a:pt x="325" y="135"/>
                  </a:cubicBezTo>
                  <a:cubicBezTo>
                    <a:pt x="315" y="137"/>
                    <a:pt x="295" y="136"/>
                    <a:pt x="292" y="133"/>
                  </a:cubicBezTo>
                  <a:cubicBezTo>
                    <a:pt x="288" y="129"/>
                    <a:pt x="301" y="123"/>
                    <a:pt x="305" y="124"/>
                  </a:cubicBezTo>
                  <a:cubicBezTo>
                    <a:pt x="308" y="125"/>
                    <a:pt x="306" y="120"/>
                    <a:pt x="300" y="116"/>
                  </a:cubicBezTo>
                  <a:cubicBezTo>
                    <a:pt x="295" y="111"/>
                    <a:pt x="282" y="108"/>
                    <a:pt x="282" y="111"/>
                  </a:cubicBezTo>
                  <a:cubicBezTo>
                    <a:pt x="282" y="114"/>
                    <a:pt x="275" y="111"/>
                    <a:pt x="266" y="110"/>
                  </a:cubicBezTo>
                  <a:cubicBezTo>
                    <a:pt x="256" y="108"/>
                    <a:pt x="255" y="105"/>
                    <a:pt x="249" y="104"/>
                  </a:cubicBezTo>
                  <a:cubicBezTo>
                    <a:pt x="243" y="104"/>
                    <a:pt x="234" y="102"/>
                    <a:pt x="227" y="97"/>
                  </a:cubicBezTo>
                  <a:cubicBezTo>
                    <a:pt x="220" y="91"/>
                    <a:pt x="204" y="93"/>
                    <a:pt x="202" y="98"/>
                  </a:cubicBezTo>
                  <a:cubicBezTo>
                    <a:pt x="200" y="103"/>
                    <a:pt x="194" y="103"/>
                    <a:pt x="189" y="103"/>
                  </a:cubicBezTo>
                  <a:cubicBezTo>
                    <a:pt x="183" y="103"/>
                    <a:pt x="191" y="96"/>
                    <a:pt x="189" y="95"/>
                  </a:cubicBezTo>
                  <a:cubicBezTo>
                    <a:pt x="187" y="94"/>
                    <a:pt x="189" y="87"/>
                    <a:pt x="185" y="87"/>
                  </a:cubicBezTo>
                  <a:cubicBezTo>
                    <a:pt x="181" y="86"/>
                    <a:pt x="178" y="103"/>
                    <a:pt x="170" y="103"/>
                  </a:cubicBezTo>
                  <a:cubicBezTo>
                    <a:pt x="163" y="102"/>
                    <a:pt x="159" y="85"/>
                    <a:pt x="153" y="80"/>
                  </a:cubicBezTo>
                  <a:cubicBezTo>
                    <a:pt x="147" y="76"/>
                    <a:pt x="141" y="75"/>
                    <a:pt x="146" y="82"/>
                  </a:cubicBezTo>
                  <a:cubicBezTo>
                    <a:pt x="152" y="89"/>
                    <a:pt x="142" y="84"/>
                    <a:pt x="142" y="89"/>
                  </a:cubicBezTo>
                  <a:cubicBezTo>
                    <a:pt x="143" y="93"/>
                    <a:pt x="134" y="98"/>
                    <a:pt x="134" y="96"/>
                  </a:cubicBezTo>
                  <a:cubicBezTo>
                    <a:pt x="134" y="93"/>
                    <a:pt x="129" y="91"/>
                    <a:pt x="123" y="98"/>
                  </a:cubicBezTo>
                  <a:cubicBezTo>
                    <a:pt x="117" y="105"/>
                    <a:pt x="113" y="104"/>
                    <a:pt x="112" y="101"/>
                  </a:cubicBezTo>
                  <a:cubicBezTo>
                    <a:pt x="112" y="99"/>
                    <a:pt x="94" y="108"/>
                    <a:pt x="95" y="111"/>
                  </a:cubicBezTo>
                  <a:cubicBezTo>
                    <a:pt x="96" y="114"/>
                    <a:pt x="92" y="116"/>
                    <a:pt x="87" y="116"/>
                  </a:cubicBezTo>
                  <a:cubicBezTo>
                    <a:pt x="83" y="115"/>
                    <a:pt x="86" y="111"/>
                    <a:pt x="90" y="109"/>
                  </a:cubicBezTo>
                  <a:cubicBezTo>
                    <a:pt x="94" y="107"/>
                    <a:pt x="106" y="98"/>
                    <a:pt x="112" y="97"/>
                  </a:cubicBezTo>
                  <a:cubicBezTo>
                    <a:pt x="118" y="96"/>
                    <a:pt x="129" y="91"/>
                    <a:pt x="130" y="88"/>
                  </a:cubicBezTo>
                  <a:cubicBezTo>
                    <a:pt x="130" y="86"/>
                    <a:pt x="124" y="88"/>
                    <a:pt x="120" y="87"/>
                  </a:cubicBezTo>
                  <a:cubicBezTo>
                    <a:pt x="116" y="86"/>
                    <a:pt x="109" y="91"/>
                    <a:pt x="102" y="94"/>
                  </a:cubicBezTo>
                  <a:cubicBezTo>
                    <a:pt x="95" y="97"/>
                    <a:pt x="88" y="96"/>
                    <a:pt x="90" y="100"/>
                  </a:cubicBezTo>
                  <a:cubicBezTo>
                    <a:pt x="92" y="104"/>
                    <a:pt x="83" y="99"/>
                    <a:pt x="82" y="102"/>
                  </a:cubicBezTo>
                  <a:cubicBezTo>
                    <a:pt x="80" y="105"/>
                    <a:pt x="77" y="102"/>
                    <a:pt x="79" y="100"/>
                  </a:cubicBezTo>
                  <a:cubicBezTo>
                    <a:pt x="82" y="99"/>
                    <a:pt x="73" y="96"/>
                    <a:pt x="73" y="98"/>
                  </a:cubicBezTo>
                  <a:cubicBezTo>
                    <a:pt x="73" y="100"/>
                    <a:pt x="72" y="102"/>
                    <a:pt x="66" y="102"/>
                  </a:cubicBezTo>
                  <a:cubicBezTo>
                    <a:pt x="60" y="102"/>
                    <a:pt x="54" y="106"/>
                    <a:pt x="58" y="109"/>
                  </a:cubicBezTo>
                  <a:cubicBezTo>
                    <a:pt x="62" y="112"/>
                    <a:pt x="64" y="114"/>
                    <a:pt x="62" y="116"/>
                  </a:cubicBezTo>
                  <a:cubicBezTo>
                    <a:pt x="60" y="118"/>
                    <a:pt x="54" y="110"/>
                    <a:pt x="45" y="111"/>
                  </a:cubicBezTo>
                  <a:cubicBezTo>
                    <a:pt x="36" y="112"/>
                    <a:pt x="19" y="101"/>
                    <a:pt x="19" y="99"/>
                  </a:cubicBezTo>
                  <a:cubicBezTo>
                    <a:pt x="19" y="97"/>
                    <a:pt x="8" y="98"/>
                    <a:pt x="0" y="97"/>
                  </a:cubicBezTo>
                  <a:cubicBezTo>
                    <a:pt x="0" y="269"/>
                    <a:pt x="0" y="269"/>
                    <a:pt x="0" y="269"/>
                  </a:cubicBezTo>
                  <a:cubicBezTo>
                    <a:pt x="1" y="269"/>
                    <a:pt x="2" y="270"/>
                    <a:pt x="3" y="270"/>
                  </a:cubicBezTo>
                  <a:cubicBezTo>
                    <a:pt x="4" y="269"/>
                    <a:pt x="5" y="268"/>
                    <a:pt x="6" y="268"/>
                  </a:cubicBezTo>
                  <a:cubicBezTo>
                    <a:pt x="7" y="268"/>
                    <a:pt x="7" y="268"/>
                    <a:pt x="7" y="268"/>
                  </a:cubicBezTo>
                  <a:cubicBezTo>
                    <a:pt x="9" y="269"/>
                    <a:pt x="11" y="269"/>
                    <a:pt x="14" y="267"/>
                  </a:cubicBezTo>
                  <a:cubicBezTo>
                    <a:pt x="15" y="267"/>
                    <a:pt x="16" y="267"/>
                    <a:pt x="17" y="267"/>
                  </a:cubicBezTo>
                  <a:cubicBezTo>
                    <a:pt x="22" y="267"/>
                    <a:pt x="24" y="271"/>
                    <a:pt x="24" y="275"/>
                  </a:cubicBezTo>
                  <a:cubicBezTo>
                    <a:pt x="24" y="276"/>
                    <a:pt x="27" y="278"/>
                    <a:pt x="29" y="279"/>
                  </a:cubicBezTo>
                  <a:cubicBezTo>
                    <a:pt x="31" y="281"/>
                    <a:pt x="33" y="283"/>
                    <a:pt x="35" y="285"/>
                  </a:cubicBezTo>
                  <a:cubicBezTo>
                    <a:pt x="36" y="286"/>
                    <a:pt x="36" y="286"/>
                    <a:pt x="36" y="287"/>
                  </a:cubicBezTo>
                  <a:cubicBezTo>
                    <a:pt x="38" y="289"/>
                    <a:pt x="39" y="291"/>
                    <a:pt x="40" y="291"/>
                  </a:cubicBezTo>
                  <a:cubicBezTo>
                    <a:pt x="40" y="291"/>
                    <a:pt x="41" y="290"/>
                    <a:pt x="41" y="290"/>
                  </a:cubicBezTo>
                  <a:cubicBezTo>
                    <a:pt x="42" y="289"/>
                    <a:pt x="44" y="289"/>
                    <a:pt x="45" y="288"/>
                  </a:cubicBezTo>
                  <a:cubicBezTo>
                    <a:pt x="48" y="287"/>
                    <a:pt x="50" y="286"/>
                    <a:pt x="50" y="284"/>
                  </a:cubicBezTo>
                  <a:cubicBezTo>
                    <a:pt x="50" y="280"/>
                    <a:pt x="55" y="278"/>
                    <a:pt x="60" y="278"/>
                  </a:cubicBezTo>
                  <a:cubicBezTo>
                    <a:pt x="66" y="278"/>
                    <a:pt x="70" y="281"/>
                    <a:pt x="70" y="285"/>
                  </a:cubicBezTo>
                  <a:cubicBezTo>
                    <a:pt x="70" y="286"/>
                    <a:pt x="73" y="289"/>
                    <a:pt x="77" y="292"/>
                  </a:cubicBezTo>
                  <a:cubicBezTo>
                    <a:pt x="82" y="297"/>
                    <a:pt x="89" y="303"/>
                    <a:pt x="94" y="311"/>
                  </a:cubicBezTo>
                  <a:cubicBezTo>
                    <a:pt x="96" y="315"/>
                    <a:pt x="97" y="318"/>
                    <a:pt x="99" y="320"/>
                  </a:cubicBezTo>
                  <a:cubicBezTo>
                    <a:pt x="103" y="328"/>
                    <a:pt x="104" y="330"/>
                    <a:pt x="113" y="334"/>
                  </a:cubicBezTo>
                  <a:cubicBezTo>
                    <a:pt x="125" y="339"/>
                    <a:pt x="127" y="342"/>
                    <a:pt x="125" y="349"/>
                  </a:cubicBezTo>
                  <a:cubicBezTo>
                    <a:pt x="124" y="349"/>
                    <a:pt x="125" y="350"/>
                    <a:pt x="126" y="351"/>
                  </a:cubicBezTo>
                  <a:cubicBezTo>
                    <a:pt x="128" y="353"/>
                    <a:pt x="129" y="354"/>
                    <a:pt x="129" y="356"/>
                  </a:cubicBezTo>
                  <a:cubicBezTo>
                    <a:pt x="129" y="358"/>
                    <a:pt x="128" y="359"/>
                    <a:pt x="126" y="360"/>
                  </a:cubicBezTo>
                  <a:cubicBezTo>
                    <a:pt x="124" y="361"/>
                    <a:pt x="121" y="363"/>
                    <a:pt x="119" y="365"/>
                  </a:cubicBezTo>
                  <a:cubicBezTo>
                    <a:pt x="118" y="366"/>
                    <a:pt x="118" y="366"/>
                    <a:pt x="118" y="366"/>
                  </a:cubicBezTo>
                  <a:cubicBezTo>
                    <a:pt x="119" y="367"/>
                    <a:pt x="120" y="368"/>
                    <a:pt x="122" y="369"/>
                  </a:cubicBezTo>
                  <a:cubicBezTo>
                    <a:pt x="125" y="372"/>
                    <a:pt x="117" y="372"/>
                    <a:pt x="119" y="374"/>
                  </a:cubicBezTo>
                  <a:cubicBezTo>
                    <a:pt x="122" y="376"/>
                    <a:pt x="119" y="380"/>
                    <a:pt x="121" y="383"/>
                  </a:cubicBezTo>
                  <a:cubicBezTo>
                    <a:pt x="124" y="385"/>
                    <a:pt x="128" y="384"/>
                    <a:pt x="131" y="382"/>
                  </a:cubicBezTo>
                  <a:cubicBezTo>
                    <a:pt x="134" y="380"/>
                    <a:pt x="136" y="385"/>
                    <a:pt x="133" y="389"/>
                  </a:cubicBezTo>
                  <a:cubicBezTo>
                    <a:pt x="131" y="392"/>
                    <a:pt x="136" y="395"/>
                    <a:pt x="138" y="392"/>
                  </a:cubicBezTo>
                  <a:cubicBezTo>
                    <a:pt x="140" y="390"/>
                    <a:pt x="145" y="397"/>
                    <a:pt x="147" y="398"/>
                  </a:cubicBezTo>
                  <a:cubicBezTo>
                    <a:pt x="150" y="399"/>
                    <a:pt x="152" y="403"/>
                    <a:pt x="148" y="403"/>
                  </a:cubicBezTo>
                  <a:cubicBezTo>
                    <a:pt x="144" y="403"/>
                    <a:pt x="145" y="410"/>
                    <a:pt x="148" y="410"/>
                  </a:cubicBezTo>
                  <a:cubicBezTo>
                    <a:pt x="150" y="410"/>
                    <a:pt x="150" y="414"/>
                    <a:pt x="150" y="416"/>
                  </a:cubicBezTo>
                  <a:cubicBezTo>
                    <a:pt x="150" y="418"/>
                    <a:pt x="159" y="421"/>
                    <a:pt x="162" y="420"/>
                  </a:cubicBezTo>
                  <a:cubicBezTo>
                    <a:pt x="165" y="419"/>
                    <a:pt x="168" y="422"/>
                    <a:pt x="170" y="425"/>
                  </a:cubicBezTo>
                  <a:cubicBezTo>
                    <a:pt x="171" y="428"/>
                    <a:pt x="177" y="430"/>
                    <a:pt x="180" y="428"/>
                  </a:cubicBezTo>
                  <a:cubicBezTo>
                    <a:pt x="182" y="426"/>
                    <a:pt x="183" y="431"/>
                    <a:pt x="184" y="435"/>
                  </a:cubicBezTo>
                  <a:cubicBezTo>
                    <a:pt x="184" y="438"/>
                    <a:pt x="189" y="436"/>
                    <a:pt x="192" y="436"/>
                  </a:cubicBezTo>
                  <a:cubicBezTo>
                    <a:pt x="195" y="436"/>
                    <a:pt x="197" y="440"/>
                    <a:pt x="199" y="439"/>
                  </a:cubicBezTo>
                  <a:cubicBezTo>
                    <a:pt x="203" y="438"/>
                    <a:pt x="204" y="444"/>
                    <a:pt x="207" y="448"/>
                  </a:cubicBezTo>
                  <a:cubicBezTo>
                    <a:pt x="517" y="446"/>
                    <a:pt x="517" y="446"/>
                    <a:pt x="517" y="446"/>
                  </a:cubicBezTo>
                  <a:cubicBezTo>
                    <a:pt x="517" y="444"/>
                    <a:pt x="518" y="441"/>
                    <a:pt x="521" y="441"/>
                  </a:cubicBezTo>
                  <a:close/>
                  <a:moveTo>
                    <a:pt x="264" y="164"/>
                  </a:moveTo>
                  <a:cubicBezTo>
                    <a:pt x="258" y="173"/>
                    <a:pt x="255" y="174"/>
                    <a:pt x="249" y="173"/>
                  </a:cubicBezTo>
                  <a:cubicBezTo>
                    <a:pt x="242" y="171"/>
                    <a:pt x="238" y="175"/>
                    <a:pt x="241" y="177"/>
                  </a:cubicBezTo>
                  <a:cubicBezTo>
                    <a:pt x="245" y="179"/>
                    <a:pt x="245" y="181"/>
                    <a:pt x="238" y="183"/>
                  </a:cubicBezTo>
                  <a:cubicBezTo>
                    <a:pt x="231" y="185"/>
                    <a:pt x="226" y="190"/>
                    <a:pt x="223" y="189"/>
                  </a:cubicBezTo>
                  <a:cubicBezTo>
                    <a:pt x="221" y="189"/>
                    <a:pt x="235" y="178"/>
                    <a:pt x="232" y="176"/>
                  </a:cubicBezTo>
                  <a:cubicBezTo>
                    <a:pt x="228" y="173"/>
                    <a:pt x="218" y="180"/>
                    <a:pt x="218" y="184"/>
                  </a:cubicBezTo>
                  <a:cubicBezTo>
                    <a:pt x="218" y="187"/>
                    <a:pt x="212" y="187"/>
                    <a:pt x="208" y="187"/>
                  </a:cubicBezTo>
                  <a:cubicBezTo>
                    <a:pt x="204" y="187"/>
                    <a:pt x="199" y="183"/>
                    <a:pt x="203" y="183"/>
                  </a:cubicBezTo>
                  <a:cubicBezTo>
                    <a:pt x="207" y="182"/>
                    <a:pt x="204" y="178"/>
                    <a:pt x="210" y="176"/>
                  </a:cubicBezTo>
                  <a:cubicBezTo>
                    <a:pt x="215" y="174"/>
                    <a:pt x="209" y="171"/>
                    <a:pt x="210" y="169"/>
                  </a:cubicBezTo>
                  <a:cubicBezTo>
                    <a:pt x="212" y="167"/>
                    <a:pt x="222" y="171"/>
                    <a:pt x="222" y="167"/>
                  </a:cubicBezTo>
                  <a:cubicBezTo>
                    <a:pt x="223" y="163"/>
                    <a:pt x="212" y="160"/>
                    <a:pt x="208" y="162"/>
                  </a:cubicBezTo>
                  <a:cubicBezTo>
                    <a:pt x="205" y="165"/>
                    <a:pt x="196" y="170"/>
                    <a:pt x="186" y="166"/>
                  </a:cubicBezTo>
                  <a:cubicBezTo>
                    <a:pt x="183" y="165"/>
                    <a:pt x="212" y="162"/>
                    <a:pt x="216" y="157"/>
                  </a:cubicBezTo>
                  <a:cubicBezTo>
                    <a:pt x="221" y="153"/>
                    <a:pt x="243" y="148"/>
                    <a:pt x="244" y="152"/>
                  </a:cubicBezTo>
                  <a:cubicBezTo>
                    <a:pt x="246" y="156"/>
                    <a:pt x="233" y="158"/>
                    <a:pt x="239" y="162"/>
                  </a:cubicBezTo>
                  <a:cubicBezTo>
                    <a:pt x="245" y="166"/>
                    <a:pt x="256" y="163"/>
                    <a:pt x="258" y="159"/>
                  </a:cubicBezTo>
                  <a:cubicBezTo>
                    <a:pt x="260" y="156"/>
                    <a:pt x="271" y="156"/>
                    <a:pt x="264" y="164"/>
                  </a:cubicBezTo>
                  <a:close/>
                  <a:moveTo>
                    <a:pt x="327" y="245"/>
                  </a:moveTo>
                  <a:cubicBezTo>
                    <a:pt x="320" y="251"/>
                    <a:pt x="320" y="250"/>
                    <a:pt x="314" y="251"/>
                  </a:cubicBezTo>
                  <a:cubicBezTo>
                    <a:pt x="307" y="252"/>
                    <a:pt x="312" y="259"/>
                    <a:pt x="304" y="259"/>
                  </a:cubicBezTo>
                  <a:cubicBezTo>
                    <a:pt x="296" y="260"/>
                    <a:pt x="276" y="261"/>
                    <a:pt x="273" y="256"/>
                  </a:cubicBezTo>
                  <a:cubicBezTo>
                    <a:pt x="272" y="255"/>
                    <a:pt x="284" y="256"/>
                    <a:pt x="285" y="252"/>
                  </a:cubicBezTo>
                  <a:cubicBezTo>
                    <a:pt x="286" y="249"/>
                    <a:pt x="289" y="244"/>
                    <a:pt x="294" y="244"/>
                  </a:cubicBezTo>
                  <a:cubicBezTo>
                    <a:pt x="299" y="244"/>
                    <a:pt x="298" y="237"/>
                    <a:pt x="290" y="233"/>
                  </a:cubicBezTo>
                  <a:cubicBezTo>
                    <a:pt x="282" y="229"/>
                    <a:pt x="302" y="227"/>
                    <a:pt x="307" y="233"/>
                  </a:cubicBezTo>
                  <a:cubicBezTo>
                    <a:pt x="311" y="239"/>
                    <a:pt x="319" y="244"/>
                    <a:pt x="324" y="239"/>
                  </a:cubicBezTo>
                  <a:cubicBezTo>
                    <a:pt x="328" y="235"/>
                    <a:pt x="354" y="222"/>
                    <a:pt x="354" y="228"/>
                  </a:cubicBezTo>
                  <a:cubicBezTo>
                    <a:pt x="354" y="234"/>
                    <a:pt x="335" y="238"/>
                    <a:pt x="327" y="245"/>
                  </a:cubicBezTo>
                  <a:close/>
                  <a:moveTo>
                    <a:pt x="501" y="426"/>
                  </a:moveTo>
                  <a:cubicBezTo>
                    <a:pt x="496" y="427"/>
                    <a:pt x="502" y="412"/>
                    <a:pt x="492" y="406"/>
                  </a:cubicBezTo>
                  <a:cubicBezTo>
                    <a:pt x="480" y="400"/>
                    <a:pt x="475" y="388"/>
                    <a:pt x="475" y="381"/>
                  </a:cubicBezTo>
                  <a:cubicBezTo>
                    <a:pt x="475" y="375"/>
                    <a:pt x="485" y="372"/>
                    <a:pt x="489" y="377"/>
                  </a:cubicBezTo>
                  <a:cubicBezTo>
                    <a:pt x="493" y="382"/>
                    <a:pt x="499" y="402"/>
                    <a:pt x="502" y="409"/>
                  </a:cubicBezTo>
                  <a:cubicBezTo>
                    <a:pt x="506" y="415"/>
                    <a:pt x="506" y="426"/>
                    <a:pt x="501" y="4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71" name="Freeform 2198"/>
            <p:cNvSpPr>
              <a:spLocks/>
            </p:cNvSpPr>
            <p:nvPr/>
          </p:nvSpPr>
          <p:spPr bwMode="auto">
            <a:xfrm>
              <a:off x="2010989" y="2123011"/>
              <a:ext cx="33451" cy="21582"/>
            </a:xfrm>
            <a:custGeom>
              <a:avLst/>
              <a:gdLst>
                <a:gd name="T0" fmla="*/ 16 w 19"/>
                <a:gd name="T1" fmla="*/ 6 h 12"/>
                <a:gd name="T2" fmla="*/ 1 w 19"/>
                <a:gd name="T3" fmla="*/ 3 h 12"/>
                <a:gd name="T4" fmla="*/ 16 w 19"/>
                <a:gd name="T5" fmla="*/ 6 h 12"/>
              </a:gdLst>
              <a:ahLst/>
              <a:cxnLst>
                <a:cxn ang="0">
                  <a:pos x="T0" y="T1"/>
                </a:cxn>
                <a:cxn ang="0">
                  <a:pos x="T2" y="T3"/>
                </a:cxn>
                <a:cxn ang="0">
                  <a:pos x="T4" y="T5"/>
                </a:cxn>
              </a:cxnLst>
              <a:rect l="0" t="0" r="r" b="b"/>
              <a:pathLst>
                <a:path w="19" h="12">
                  <a:moveTo>
                    <a:pt x="16" y="6"/>
                  </a:moveTo>
                  <a:cubicBezTo>
                    <a:pt x="19" y="0"/>
                    <a:pt x="0" y="1"/>
                    <a:pt x="1" y="3"/>
                  </a:cubicBezTo>
                  <a:cubicBezTo>
                    <a:pt x="5" y="7"/>
                    <a:pt x="14" y="12"/>
                    <a:pt x="16"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72" name="Freeform 2199"/>
            <p:cNvSpPr>
              <a:spLocks/>
            </p:cNvSpPr>
            <p:nvPr/>
          </p:nvSpPr>
          <p:spPr bwMode="auto">
            <a:xfrm>
              <a:off x="1849308" y="2137399"/>
              <a:ext cx="157964" cy="77335"/>
            </a:xfrm>
            <a:custGeom>
              <a:avLst/>
              <a:gdLst>
                <a:gd name="T0" fmla="*/ 3 w 89"/>
                <a:gd name="T1" fmla="*/ 36 h 45"/>
                <a:gd name="T2" fmla="*/ 7 w 89"/>
                <a:gd name="T3" fmla="*/ 43 h 45"/>
                <a:gd name="T4" fmla="*/ 15 w 89"/>
                <a:gd name="T5" fmla="*/ 41 h 45"/>
                <a:gd name="T6" fmla="*/ 24 w 89"/>
                <a:gd name="T7" fmla="*/ 36 h 45"/>
                <a:gd name="T8" fmla="*/ 32 w 89"/>
                <a:gd name="T9" fmla="*/ 45 h 45"/>
                <a:gd name="T10" fmla="*/ 42 w 89"/>
                <a:gd name="T11" fmla="*/ 36 h 45"/>
                <a:gd name="T12" fmla="*/ 49 w 89"/>
                <a:gd name="T13" fmla="*/ 31 h 45"/>
                <a:gd name="T14" fmla="*/ 56 w 89"/>
                <a:gd name="T15" fmla="*/ 21 h 45"/>
                <a:gd name="T16" fmla="*/ 59 w 89"/>
                <a:gd name="T17" fmla="*/ 31 h 45"/>
                <a:gd name="T18" fmla="*/ 70 w 89"/>
                <a:gd name="T19" fmla="*/ 28 h 45"/>
                <a:gd name="T20" fmla="*/ 79 w 89"/>
                <a:gd name="T21" fmla="*/ 24 h 45"/>
                <a:gd name="T22" fmla="*/ 79 w 89"/>
                <a:gd name="T23" fmla="*/ 15 h 45"/>
                <a:gd name="T24" fmla="*/ 86 w 89"/>
                <a:gd name="T25" fmla="*/ 9 h 45"/>
                <a:gd name="T26" fmla="*/ 77 w 89"/>
                <a:gd name="T27" fmla="*/ 4 h 45"/>
                <a:gd name="T28" fmla="*/ 70 w 89"/>
                <a:gd name="T29" fmla="*/ 9 h 45"/>
                <a:gd name="T30" fmla="*/ 55 w 89"/>
                <a:gd name="T31" fmla="*/ 7 h 45"/>
                <a:gd name="T32" fmla="*/ 34 w 89"/>
                <a:gd name="T33" fmla="*/ 18 h 45"/>
                <a:gd name="T34" fmla="*/ 18 w 89"/>
                <a:gd name="T35" fmla="*/ 28 h 45"/>
                <a:gd name="T36" fmla="*/ 3 w 89"/>
                <a:gd name="T37" fmla="*/ 3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9" h="45">
                  <a:moveTo>
                    <a:pt x="3" y="36"/>
                  </a:moveTo>
                  <a:cubicBezTo>
                    <a:pt x="7" y="38"/>
                    <a:pt x="3" y="45"/>
                    <a:pt x="7" y="43"/>
                  </a:cubicBezTo>
                  <a:cubicBezTo>
                    <a:pt x="11" y="41"/>
                    <a:pt x="12" y="40"/>
                    <a:pt x="15" y="41"/>
                  </a:cubicBezTo>
                  <a:cubicBezTo>
                    <a:pt x="21" y="43"/>
                    <a:pt x="22" y="38"/>
                    <a:pt x="24" y="36"/>
                  </a:cubicBezTo>
                  <a:cubicBezTo>
                    <a:pt x="27" y="33"/>
                    <a:pt x="26" y="45"/>
                    <a:pt x="32" y="45"/>
                  </a:cubicBezTo>
                  <a:cubicBezTo>
                    <a:pt x="38" y="45"/>
                    <a:pt x="37" y="33"/>
                    <a:pt x="42" y="36"/>
                  </a:cubicBezTo>
                  <a:cubicBezTo>
                    <a:pt x="47" y="40"/>
                    <a:pt x="48" y="35"/>
                    <a:pt x="49" y="31"/>
                  </a:cubicBezTo>
                  <a:cubicBezTo>
                    <a:pt x="50" y="28"/>
                    <a:pt x="50" y="22"/>
                    <a:pt x="56" y="21"/>
                  </a:cubicBezTo>
                  <a:cubicBezTo>
                    <a:pt x="61" y="20"/>
                    <a:pt x="57" y="26"/>
                    <a:pt x="59" y="31"/>
                  </a:cubicBezTo>
                  <a:cubicBezTo>
                    <a:pt x="63" y="37"/>
                    <a:pt x="69" y="31"/>
                    <a:pt x="70" y="28"/>
                  </a:cubicBezTo>
                  <a:cubicBezTo>
                    <a:pt x="70" y="25"/>
                    <a:pt x="79" y="27"/>
                    <a:pt x="79" y="24"/>
                  </a:cubicBezTo>
                  <a:cubicBezTo>
                    <a:pt x="78" y="20"/>
                    <a:pt x="81" y="19"/>
                    <a:pt x="79" y="15"/>
                  </a:cubicBezTo>
                  <a:cubicBezTo>
                    <a:pt x="76" y="11"/>
                    <a:pt x="83" y="12"/>
                    <a:pt x="86" y="9"/>
                  </a:cubicBezTo>
                  <a:cubicBezTo>
                    <a:pt x="89" y="6"/>
                    <a:pt x="82" y="9"/>
                    <a:pt x="77" y="4"/>
                  </a:cubicBezTo>
                  <a:cubicBezTo>
                    <a:pt x="72" y="0"/>
                    <a:pt x="70" y="6"/>
                    <a:pt x="70" y="9"/>
                  </a:cubicBezTo>
                  <a:cubicBezTo>
                    <a:pt x="70" y="12"/>
                    <a:pt x="60" y="9"/>
                    <a:pt x="55" y="7"/>
                  </a:cubicBezTo>
                  <a:cubicBezTo>
                    <a:pt x="49" y="5"/>
                    <a:pt x="42" y="14"/>
                    <a:pt x="34" y="18"/>
                  </a:cubicBezTo>
                  <a:cubicBezTo>
                    <a:pt x="26" y="22"/>
                    <a:pt x="26" y="29"/>
                    <a:pt x="18" y="28"/>
                  </a:cubicBezTo>
                  <a:cubicBezTo>
                    <a:pt x="11" y="28"/>
                    <a:pt x="0" y="35"/>
                    <a:pt x="3"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73" name="Freeform 2200"/>
            <p:cNvSpPr>
              <a:spLocks/>
            </p:cNvSpPr>
            <p:nvPr/>
          </p:nvSpPr>
          <p:spPr bwMode="auto">
            <a:xfrm>
              <a:off x="1960812" y="2171570"/>
              <a:ext cx="245308" cy="104312"/>
            </a:xfrm>
            <a:custGeom>
              <a:avLst/>
              <a:gdLst>
                <a:gd name="T0" fmla="*/ 18 w 138"/>
                <a:gd name="T1" fmla="*/ 14 h 60"/>
                <a:gd name="T2" fmla="*/ 20 w 138"/>
                <a:gd name="T3" fmla="*/ 21 h 60"/>
                <a:gd name="T4" fmla="*/ 19 w 138"/>
                <a:gd name="T5" fmla="*/ 23 h 60"/>
                <a:gd name="T6" fmla="*/ 10 w 138"/>
                <a:gd name="T7" fmla="*/ 31 h 60"/>
                <a:gd name="T8" fmla="*/ 22 w 138"/>
                <a:gd name="T9" fmla="*/ 31 h 60"/>
                <a:gd name="T10" fmla="*/ 2 w 138"/>
                <a:gd name="T11" fmla="*/ 37 h 60"/>
                <a:gd name="T12" fmla="*/ 16 w 138"/>
                <a:gd name="T13" fmla="*/ 41 h 60"/>
                <a:gd name="T14" fmla="*/ 32 w 138"/>
                <a:gd name="T15" fmla="*/ 40 h 60"/>
                <a:gd name="T16" fmla="*/ 41 w 138"/>
                <a:gd name="T17" fmla="*/ 36 h 60"/>
                <a:gd name="T18" fmla="*/ 62 w 138"/>
                <a:gd name="T19" fmla="*/ 38 h 60"/>
                <a:gd name="T20" fmla="*/ 46 w 138"/>
                <a:gd name="T21" fmla="*/ 47 h 60"/>
                <a:gd name="T22" fmla="*/ 45 w 138"/>
                <a:gd name="T23" fmla="*/ 57 h 60"/>
                <a:gd name="T24" fmla="*/ 85 w 138"/>
                <a:gd name="T25" fmla="*/ 45 h 60"/>
                <a:gd name="T26" fmla="*/ 101 w 138"/>
                <a:gd name="T27" fmla="*/ 44 h 60"/>
                <a:gd name="T28" fmla="*/ 127 w 138"/>
                <a:gd name="T29" fmla="*/ 42 h 60"/>
                <a:gd name="T30" fmla="*/ 131 w 138"/>
                <a:gd name="T31" fmla="*/ 19 h 60"/>
                <a:gd name="T32" fmla="*/ 118 w 138"/>
                <a:gd name="T33" fmla="*/ 24 h 60"/>
                <a:gd name="T34" fmla="*/ 105 w 138"/>
                <a:gd name="T35" fmla="*/ 13 h 60"/>
                <a:gd name="T36" fmla="*/ 97 w 138"/>
                <a:gd name="T37" fmla="*/ 1 h 60"/>
                <a:gd name="T38" fmla="*/ 85 w 138"/>
                <a:gd name="T39" fmla="*/ 14 h 60"/>
                <a:gd name="T40" fmla="*/ 86 w 138"/>
                <a:gd name="T41" fmla="*/ 21 h 60"/>
                <a:gd name="T42" fmla="*/ 95 w 138"/>
                <a:gd name="T43" fmla="*/ 30 h 60"/>
                <a:gd name="T44" fmla="*/ 69 w 138"/>
                <a:gd name="T45" fmla="*/ 25 h 60"/>
                <a:gd name="T46" fmla="*/ 42 w 138"/>
                <a:gd name="T47" fmla="*/ 13 h 60"/>
                <a:gd name="T48" fmla="*/ 30 w 138"/>
                <a:gd name="T49" fmla="*/ 7 h 60"/>
                <a:gd name="T50" fmla="*/ 18 w 138"/>
                <a:gd name="T51" fmla="*/ 1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8" h="60">
                  <a:moveTo>
                    <a:pt x="18" y="14"/>
                  </a:moveTo>
                  <a:cubicBezTo>
                    <a:pt x="11" y="14"/>
                    <a:pt x="12" y="21"/>
                    <a:pt x="20" y="21"/>
                  </a:cubicBezTo>
                  <a:cubicBezTo>
                    <a:pt x="28" y="21"/>
                    <a:pt x="30" y="24"/>
                    <a:pt x="19" y="23"/>
                  </a:cubicBezTo>
                  <a:cubicBezTo>
                    <a:pt x="7" y="23"/>
                    <a:pt x="2" y="33"/>
                    <a:pt x="10" y="31"/>
                  </a:cubicBezTo>
                  <a:cubicBezTo>
                    <a:pt x="18" y="29"/>
                    <a:pt x="28" y="29"/>
                    <a:pt x="22" y="31"/>
                  </a:cubicBezTo>
                  <a:cubicBezTo>
                    <a:pt x="16" y="33"/>
                    <a:pt x="0" y="34"/>
                    <a:pt x="2" y="37"/>
                  </a:cubicBezTo>
                  <a:cubicBezTo>
                    <a:pt x="3" y="39"/>
                    <a:pt x="10" y="39"/>
                    <a:pt x="16" y="41"/>
                  </a:cubicBezTo>
                  <a:cubicBezTo>
                    <a:pt x="23" y="44"/>
                    <a:pt x="27" y="45"/>
                    <a:pt x="32" y="40"/>
                  </a:cubicBezTo>
                  <a:cubicBezTo>
                    <a:pt x="37" y="34"/>
                    <a:pt x="43" y="29"/>
                    <a:pt x="41" y="36"/>
                  </a:cubicBezTo>
                  <a:cubicBezTo>
                    <a:pt x="38" y="44"/>
                    <a:pt x="49" y="38"/>
                    <a:pt x="62" y="38"/>
                  </a:cubicBezTo>
                  <a:cubicBezTo>
                    <a:pt x="76" y="37"/>
                    <a:pt x="60" y="46"/>
                    <a:pt x="46" y="47"/>
                  </a:cubicBezTo>
                  <a:cubicBezTo>
                    <a:pt x="32" y="48"/>
                    <a:pt x="34" y="55"/>
                    <a:pt x="45" y="57"/>
                  </a:cubicBezTo>
                  <a:cubicBezTo>
                    <a:pt x="56" y="60"/>
                    <a:pt x="80" y="50"/>
                    <a:pt x="85" y="45"/>
                  </a:cubicBezTo>
                  <a:cubicBezTo>
                    <a:pt x="91" y="39"/>
                    <a:pt x="96" y="48"/>
                    <a:pt x="101" y="44"/>
                  </a:cubicBezTo>
                  <a:cubicBezTo>
                    <a:pt x="107" y="40"/>
                    <a:pt x="117" y="44"/>
                    <a:pt x="127" y="42"/>
                  </a:cubicBezTo>
                  <a:cubicBezTo>
                    <a:pt x="136" y="40"/>
                    <a:pt x="138" y="22"/>
                    <a:pt x="131" y="19"/>
                  </a:cubicBezTo>
                  <a:cubicBezTo>
                    <a:pt x="124" y="16"/>
                    <a:pt x="124" y="23"/>
                    <a:pt x="118" y="24"/>
                  </a:cubicBezTo>
                  <a:cubicBezTo>
                    <a:pt x="113" y="25"/>
                    <a:pt x="110" y="18"/>
                    <a:pt x="105" y="13"/>
                  </a:cubicBezTo>
                  <a:cubicBezTo>
                    <a:pt x="101" y="9"/>
                    <a:pt x="104" y="0"/>
                    <a:pt x="97" y="1"/>
                  </a:cubicBezTo>
                  <a:cubicBezTo>
                    <a:pt x="91" y="2"/>
                    <a:pt x="77" y="13"/>
                    <a:pt x="85" y="14"/>
                  </a:cubicBezTo>
                  <a:cubicBezTo>
                    <a:pt x="94" y="15"/>
                    <a:pt x="91" y="19"/>
                    <a:pt x="86" y="21"/>
                  </a:cubicBezTo>
                  <a:cubicBezTo>
                    <a:pt x="82" y="23"/>
                    <a:pt x="97" y="27"/>
                    <a:pt x="95" y="30"/>
                  </a:cubicBezTo>
                  <a:cubicBezTo>
                    <a:pt x="93" y="33"/>
                    <a:pt x="70" y="30"/>
                    <a:pt x="69" y="25"/>
                  </a:cubicBezTo>
                  <a:cubicBezTo>
                    <a:pt x="68" y="20"/>
                    <a:pt x="50" y="11"/>
                    <a:pt x="42" y="13"/>
                  </a:cubicBezTo>
                  <a:cubicBezTo>
                    <a:pt x="35" y="15"/>
                    <a:pt x="38" y="7"/>
                    <a:pt x="30" y="7"/>
                  </a:cubicBezTo>
                  <a:cubicBezTo>
                    <a:pt x="23" y="6"/>
                    <a:pt x="25" y="13"/>
                    <a:pt x="1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74" name="Freeform 2201"/>
            <p:cNvSpPr>
              <a:spLocks/>
            </p:cNvSpPr>
            <p:nvPr/>
          </p:nvSpPr>
          <p:spPr bwMode="auto">
            <a:xfrm>
              <a:off x="1635593" y="2912547"/>
              <a:ext cx="50177" cy="55753"/>
            </a:xfrm>
            <a:custGeom>
              <a:avLst/>
              <a:gdLst>
                <a:gd name="T0" fmla="*/ 9 w 29"/>
                <a:gd name="T1" fmla="*/ 4 h 32"/>
                <a:gd name="T2" fmla="*/ 26 w 29"/>
                <a:gd name="T3" fmla="*/ 29 h 32"/>
                <a:gd name="T4" fmla="*/ 21 w 29"/>
                <a:gd name="T5" fmla="*/ 12 h 32"/>
                <a:gd name="T6" fmla="*/ 9 w 29"/>
                <a:gd name="T7" fmla="*/ 4 h 32"/>
              </a:gdLst>
              <a:ahLst/>
              <a:cxnLst>
                <a:cxn ang="0">
                  <a:pos x="T0" y="T1"/>
                </a:cxn>
                <a:cxn ang="0">
                  <a:pos x="T2" y="T3"/>
                </a:cxn>
                <a:cxn ang="0">
                  <a:pos x="T4" y="T5"/>
                </a:cxn>
                <a:cxn ang="0">
                  <a:pos x="T6" y="T7"/>
                </a:cxn>
              </a:cxnLst>
              <a:rect l="0" t="0" r="r" b="b"/>
              <a:pathLst>
                <a:path w="29" h="32">
                  <a:moveTo>
                    <a:pt x="9" y="4"/>
                  </a:moveTo>
                  <a:cubicBezTo>
                    <a:pt x="0" y="9"/>
                    <a:pt x="22" y="32"/>
                    <a:pt x="26" y="29"/>
                  </a:cubicBezTo>
                  <a:cubicBezTo>
                    <a:pt x="29" y="27"/>
                    <a:pt x="21" y="18"/>
                    <a:pt x="21" y="12"/>
                  </a:cubicBezTo>
                  <a:cubicBezTo>
                    <a:pt x="21" y="6"/>
                    <a:pt x="18" y="0"/>
                    <a:pt x="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75" name="Freeform 2202"/>
            <p:cNvSpPr>
              <a:spLocks/>
            </p:cNvSpPr>
            <p:nvPr/>
          </p:nvSpPr>
          <p:spPr bwMode="auto">
            <a:xfrm>
              <a:off x="3027531" y="3020456"/>
              <a:ext cx="57610" cy="32373"/>
            </a:xfrm>
            <a:custGeom>
              <a:avLst/>
              <a:gdLst>
                <a:gd name="T0" fmla="*/ 1 w 33"/>
                <a:gd name="T1" fmla="*/ 3 h 19"/>
                <a:gd name="T2" fmla="*/ 32 w 33"/>
                <a:gd name="T3" fmla="*/ 14 h 19"/>
                <a:gd name="T4" fmla="*/ 1 w 33"/>
                <a:gd name="T5" fmla="*/ 3 h 19"/>
              </a:gdLst>
              <a:ahLst/>
              <a:cxnLst>
                <a:cxn ang="0">
                  <a:pos x="T0" y="T1"/>
                </a:cxn>
                <a:cxn ang="0">
                  <a:pos x="T2" y="T3"/>
                </a:cxn>
                <a:cxn ang="0">
                  <a:pos x="T4" y="T5"/>
                </a:cxn>
              </a:cxnLst>
              <a:rect l="0" t="0" r="r" b="b"/>
              <a:pathLst>
                <a:path w="33" h="19">
                  <a:moveTo>
                    <a:pt x="1" y="3"/>
                  </a:moveTo>
                  <a:cubicBezTo>
                    <a:pt x="2" y="7"/>
                    <a:pt x="31" y="19"/>
                    <a:pt x="32" y="14"/>
                  </a:cubicBezTo>
                  <a:cubicBezTo>
                    <a:pt x="33" y="8"/>
                    <a:pt x="0" y="0"/>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76" name="Freeform 2203"/>
            <p:cNvSpPr>
              <a:spLocks/>
            </p:cNvSpPr>
            <p:nvPr/>
          </p:nvSpPr>
          <p:spPr bwMode="auto">
            <a:xfrm>
              <a:off x="1786123" y="2257898"/>
              <a:ext cx="223007" cy="136685"/>
            </a:xfrm>
            <a:custGeom>
              <a:avLst/>
              <a:gdLst>
                <a:gd name="T0" fmla="*/ 21 w 126"/>
                <a:gd name="T1" fmla="*/ 62 h 80"/>
                <a:gd name="T2" fmla="*/ 37 w 126"/>
                <a:gd name="T3" fmla="*/ 80 h 80"/>
                <a:gd name="T4" fmla="*/ 44 w 126"/>
                <a:gd name="T5" fmla="*/ 75 h 80"/>
                <a:gd name="T6" fmla="*/ 55 w 126"/>
                <a:gd name="T7" fmla="*/ 72 h 80"/>
                <a:gd name="T8" fmla="*/ 66 w 126"/>
                <a:gd name="T9" fmla="*/ 64 h 80"/>
                <a:gd name="T10" fmla="*/ 77 w 126"/>
                <a:gd name="T11" fmla="*/ 53 h 80"/>
                <a:gd name="T12" fmla="*/ 86 w 126"/>
                <a:gd name="T13" fmla="*/ 42 h 80"/>
                <a:gd name="T14" fmla="*/ 122 w 126"/>
                <a:gd name="T15" fmla="*/ 27 h 80"/>
                <a:gd name="T16" fmla="*/ 108 w 126"/>
                <a:gd name="T17" fmla="*/ 14 h 80"/>
                <a:gd name="T18" fmla="*/ 85 w 126"/>
                <a:gd name="T19" fmla="*/ 12 h 80"/>
                <a:gd name="T20" fmla="*/ 78 w 126"/>
                <a:gd name="T21" fmla="*/ 9 h 80"/>
                <a:gd name="T22" fmla="*/ 55 w 126"/>
                <a:gd name="T23" fmla="*/ 3 h 80"/>
                <a:gd name="T24" fmla="*/ 20 w 126"/>
                <a:gd name="T25" fmla="*/ 8 h 80"/>
                <a:gd name="T26" fmla="*/ 25 w 126"/>
                <a:gd name="T27" fmla="*/ 19 h 80"/>
                <a:gd name="T28" fmla="*/ 17 w 126"/>
                <a:gd name="T29" fmla="*/ 36 h 80"/>
                <a:gd name="T30" fmla="*/ 7 w 126"/>
                <a:gd name="T31" fmla="*/ 53 h 80"/>
                <a:gd name="T32" fmla="*/ 21 w 126"/>
                <a:gd name="T33" fmla="*/ 6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 h="80">
                  <a:moveTo>
                    <a:pt x="21" y="62"/>
                  </a:moveTo>
                  <a:cubicBezTo>
                    <a:pt x="30" y="64"/>
                    <a:pt x="31" y="80"/>
                    <a:pt x="37" y="80"/>
                  </a:cubicBezTo>
                  <a:cubicBezTo>
                    <a:pt x="41" y="80"/>
                    <a:pt x="38" y="75"/>
                    <a:pt x="44" y="75"/>
                  </a:cubicBezTo>
                  <a:cubicBezTo>
                    <a:pt x="51" y="75"/>
                    <a:pt x="49" y="72"/>
                    <a:pt x="55" y="72"/>
                  </a:cubicBezTo>
                  <a:cubicBezTo>
                    <a:pt x="61" y="73"/>
                    <a:pt x="66" y="71"/>
                    <a:pt x="66" y="64"/>
                  </a:cubicBezTo>
                  <a:cubicBezTo>
                    <a:pt x="66" y="57"/>
                    <a:pt x="71" y="54"/>
                    <a:pt x="77" y="53"/>
                  </a:cubicBezTo>
                  <a:cubicBezTo>
                    <a:pt x="83" y="51"/>
                    <a:pt x="77" y="44"/>
                    <a:pt x="86" y="42"/>
                  </a:cubicBezTo>
                  <a:cubicBezTo>
                    <a:pt x="94" y="40"/>
                    <a:pt x="118" y="30"/>
                    <a:pt x="122" y="27"/>
                  </a:cubicBezTo>
                  <a:cubicBezTo>
                    <a:pt x="126" y="24"/>
                    <a:pt x="117" y="20"/>
                    <a:pt x="108" y="14"/>
                  </a:cubicBezTo>
                  <a:cubicBezTo>
                    <a:pt x="99" y="9"/>
                    <a:pt x="92" y="7"/>
                    <a:pt x="85" y="12"/>
                  </a:cubicBezTo>
                  <a:cubicBezTo>
                    <a:pt x="78" y="16"/>
                    <a:pt x="83" y="7"/>
                    <a:pt x="78" y="9"/>
                  </a:cubicBezTo>
                  <a:cubicBezTo>
                    <a:pt x="72" y="12"/>
                    <a:pt x="57" y="5"/>
                    <a:pt x="55" y="3"/>
                  </a:cubicBezTo>
                  <a:cubicBezTo>
                    <a:pt x="53" y="0"/>
                    <a:pt x="26" y="8"/>
                    <a:pt x="20" y="8"/>
                  </a:cubicBezTo>
                  <a:cubicBezTo>
                    <a:pt x="13" y="8"/>
                    <a:pt x="20" y="15"/>
                    <a:pt x="25" y="19"/>
                  </a:cubicBezTo>
                  <a:cubicBezTo>
                    <a:pt x="29" y="22"/>
                    <a:pt x="14" y="33"/>
                    <a:pt x="17" y="36"/>
                  </a:cubicBezTo>
                  <a:cubicBezTo>
                    <a:pt x="20" y="38"/>
                    <a:pt x="14" y="45"/>
                    <a:pt x="7" y="53"/>
                  </a:cubicBezTo>
                  <a:cubicBezTo>
                    <a:pt x="0" y="61"/>
                    <a:pt x="12" y="60"/>
                    <a:pt x="21"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77" name="Freeform 2204"/>
            <p:cNvSpPr>
              <a:spLocks/>
            </p:cNvSpPr>
            <p:nvPr/>
          </p:nvSpPr>
          <p:spPr bwMode="auto">
            <a:xfrm>
              <a:off x="2505322" y="2286673"/>
              <a:ext cx="596545" cy="413652"/>
            </a:xfrm>
            <a:custGeom>
              <a:avLst/>
              <a:gdLst>
                <a:gd name="T0" fmla="*/ 215 w 336"/>
                <a:gd name="T1" fmla="*/ 54 h 241"/>
                <a:gd name="T2" fmla="*/ 185 w 336"/>
                <a:gd name="T3" fmla="*/ 44 h 241"/>
                <a:gd name="T4" fmla="*/ 147 w 336"/>
                <a:gd name="T5" fmla="*/ 27 h 241"/>
                <a:gd name="T6" fmla="*/ 127 w 336"/>
                <a:gd name="T7" fmla="*/ 34 h 241"/>
                <a:gd name="T8" fmla="*/ 109 w 336"/>
                <a:gd name="T9" fmla="*/ 21 h 241"/>
                <a:gd name="T10" fmla="*/ 79 w 336"/>
                <a:gd name="T11" fmla="*/ 7 h 241"/>
                <a:gd name="T12" fmla="*/ 59 w 336"/>
                <a:gd name="T13" fmla="*/ 33 h 241"/>
                <a:gd name="T14" fmla="*/ 65 w 336"/>
                <a:gd name="T15" fmla="*/ 52 h 241"/>
                <a:gd name="T16" fmla="*/ 43 w 336"/>
                <a:gd name="T17" fmla="*/ 30 h 241"/>
                <a:gd name="T18" fmla="*/ 61 w 336"/>
                <a:gd name="T19" fmla="*/ 4 h 241"/>
                <a:gd name="T20" fmla="*/ 6 w 336"/>
                <a:gd name="T21" fmla="*/ 54 h 241"/>
                <a:gd name="T22" fmla="*/ 27 w 336"/>
                <a:gd name="T23" fmla="*/ 64 h 241"/>
                <a:gd name="T24" fmla="*/ 32 w 336"/>
                <a:gd name="T25" fmla="*/ 76 h 241"/>
                <a:gd name="T26" fmla="*/ 66 w 336"/>
                <a:gd name="T27" fmla="*/ 82 h 241"/>
                <a:gd name="T28" fmla="*/ 103 w 336"/>
                <a:gd name="T29" fmla="*/ 82 h 241"/>
                <a:gd name="T30" fmla="*/ 127 w 336"/>
                <a:gd name="T31" fmla="*/ 78 h 241"/>
                <a:gd name="T32" fmla="*/ 143 w 336"/>
                <a:gd name="T33" fmla="*/ 81 h 241"/>
                <a:gd name="T34" fmla="*/ 166 w 336"/>
                <a:gd name="T35" fmla="*/ 98 h 241"/>
                <a:gd name="T36" fmla="*/ 172 w 336"/>
                <a:gd name="T37" fmla="*/ 103 h 241"/>
                <a:gd name="T38" fmla="*/ 200 w 336"/>
                <a:gd name="T39" fmla="*/ 125 h 241"/>
                <a:gd name="T40" fmla="*/ 218 w 336"/>
                <a:gd name="T41" fmla="*/ 143 h 241"/>
                <a:gd name="T42" fmla="*/ 219 w 336"/>
                <a:gd name="T43" fmla="*/ 159 h 241"/>
                <a:gd name="T44" fmla="*/ 188 w 336"/>
                <a:gd name="T45" fmla="*/ 168 h 241"/>
                <a:gd name="T46" fmla="*/ 146 w 336"/>
                <a:gd name="T47" fmla="*/ 176 h 241"/>
                <a:gd name="T48" fmla="*/ 165 w 336"/>
                <a:gd name="T49" fmla="*/ 191 h 241"/>
                <a:gd name="T50" fmla="*/ 193 w 336"/>
                <a:gd name="T51" fmla="*/ 188 h 241"/>
                <a:gd name="T52" fmla="*/ 212 w 336"/>
                <a:gd name="T53" fmla="*/ 214 h 241"/>
                <a:gd name="T54" fmla="*/ 274 w 336"/>
                <a:gd name="T55" fmla="*/ 236 h 241"/>
                <a:gd name="T56" fmla="*/ 262 w 336"/>
                <a:gd name="T57" fmla="*/ 209 h 241"/>
                <a:gd name="T58" fmla="*/ 286 w 336"/>
                <a:gd name="T59" fmla="*/ 198 h 241"/>
                <a:gd name="T60" fmla="*/ 256 w 336"/>
                <a:gd name="T61" fmla="*/ 166 h 241"/>
                <a:gd name="T62" fmla="*/ 275 w 336"/>
                <a:gd name="T63" fmla="*/ 159 h 241"/>
                <a:gd name="T64" fmla="*/ 304 w 336"/>
                <a:gd name="T65" fmla="*/ 172 h 241"/>
                <a:gd name="T66" fmla="*/ 330 w 336"/>
                <a:gd name="T67" fmla="*/ 151 h 241"/>
                <a:gd name="T68" fmla="*/ 307 w 336"/>
                <a:gd name="T69" fmla="*/ 134 h 241"/>
                <a:gd name="T70" fmla="*/ 267 w 336"/>
                <a:gd name="T71" fmla="*/ 117 h 241"/>
                <a:gd name="T72" fmla="*/ 268 w 336"/>
                <a:gd name="T73" fmla="*/ 101 h 241"/>
                <a:gd name="T74" fmla="*/ 261 w 336"/>
                <a:gd name="T75" fmla="*/ 89 h 241"/>
                <a:gd name="T76" fmla="*/ 247 w 336"/>
                <a:gd name="T77" fmla="*/ 84 h 241"/>
                <a:gd name="T78" fmla="*/ 232 w 336"/>
                <a:gd name="T79" fmla="*/ 69 h 241"/>
                <a:gd name="T80" fmla="*/ 209 w 336"/>
                <a:gd name="T81" fmla="*/ 67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6" h="241">
                  <a:moveTo>
                    <a:pt x="205" y="63"/>
                  </a:moveTo>
                  <a:cubicBezTo>
                    <a:pt x="210" y="63"/>
                    <a:pt x="216" y="59"/>
                    <a:pt x="215" y="54"/>
                  </a:cubicBezTo>
                  <a:cubicBezTo>
                    <a:pt x="213" y="50"/>
                    <a:pt x="200" y="49"/>
                    <a:pt x="198" y="55"/>
                  </a:cubicBezTo>
                  <a:cubicBezTo>
                    <a:pt x="195" y="60"/>
                    <a:pt x="185" y="49"/>
                    <a:pt x="185" y="44"/>
                  </a:cubicBezTo>
                  <a:cubicBezTo>
                    <a:pt x="185" y="40"/>
                    <a:pt x="169" y="44"/>
                    <a:pt x="171" y="36"/>
                  </a:cubicBezTo>
                  <a:cubicBezTo>
                    <a:pt x="173" y="29"/>
                    <a:pt x="152" y="27"/>
                    <a:pt x="147" y="27"/>
                  </a:cubicBezTo>
                  <a:cubicBezTo>
                    <a:pt x="141" y="27"/>
                    <a:pt x="133" y="31"/>
                    <a:pt x="134" y="36"/>
                  </a:cubicBezTo>
                  <a:cubicBezTo>
                    <a:pt x="135" y="41"/>
                    <a:pt x="128" y="39"/>
                    <a:pt x="127" y="34"/>
                  </a:cubicBezTo>
                  <a:cubicBezTo>
                    <a:pt x="126" y="28"/>
                    <a:pt x="113" y="40"/>
                    <a:pt x="109" y="40"/>
                  </a:cubicBezTo>
                  <a:cubicBezTo>
                    <a:pt x="105" y="40"/>
                    <a:pt x="111" y="25"/>
                    <a:pt x="109" y="21"/>
                  </a:cubicBezTo>
                  <a:cubicBezTo>
                    <a:pt x="107" y="16"/>
                    <a:pt x="104" y="15"/>
                    <a:pt x="101" y="7"/>
                  </a:cubicBezTo>
                  <a:cubicBezTo>
                    <a:pt x="98" y="0"/>
                    <a:pt x="83" y="3"/>
                    <a:pt x="79" y="7"/>
                  </a:cubicBezTo>
                  <a:cubicBezTo>
                    <a:pt x="75" y="12"/>
                    <a:pt x="62" y="10"/>
                    <a:pt x="55" y="17"/>
                  </a:cubicBezTo>
                  <a:cubicBezTo>
                    <a:pt x="48" y="24"/>
                    <a:pt x="56" y="31"/>
                    <a:pt x="59" y="33"/>
                  </a:cubicBezTo>
                  <a:cubicBezTo>
                    <a:pt x="62" y="36"/>
                    <a:pt x="48" y="40"/>
                    <a:pt x="53" y="44"/>
                  </a:cubicBezTo>
                  <a:cubicBezTo>
                    <a:pt x="57" y="48"/>
                    <a:pt x="64" y="46"/>
                    <a:pt x="65" y="52"/>
                  </a:cubicBezTo>
                  <a:cubicBezTo>
                    <a:pt x="65" y="59"/>
                    <a:pt x="48" y="50"/>
                    <a:pt x="46" y="45"/>
                  </a:cubicBezTo>
                  <a:cubicBezTo>
                    <a:pt x="43" y="39"/>
                    <a:pt x="47" y="34"/>
                    <a:pt x="43" y="30"/>
                  </a:cubicBezTo>
                  <a:cubicBezTo>
                    <a:pt x="40" y="26"/>
                    <a:pt x="43" y="21"/>
                    <a:pt x="49" y="14"/>
                  </a:cubicBezTo>
                  <a:cubicBezTo>
                    <a:pt x="56" y="7"/>
                    <a:pt x="61" y="8"/>
                    <a:pt x="61" y="4"/>
                  </a:cubicBezTo>
                  <a:cubicBezTo>
                    <a:pt x="61" y="0"/>
                    <a:pt x="33" y="0"/>
                    <a:pt x="16" y="15"/>
                  </a:cubicBezTo>
                  <a:cubicBezTo>
                    <a:pt x="0" y="30"/>
                    <a:pt x="5" y="50"/>
                    <a:pt x="6" y="54"/>
                  </a:cubicBezTo>
                  <a:cubicBezTo>
                    <a:pt x="7" y="58"/>
                    <a:pt x="21" y="56"/>
                    <a:pt x="30" y="59"/>
                  </a:cubicBezTo>
                  <a:cubicBezTo>
                    <a:pt x="38" y="61"/>
                    <a:pt x="34" y="65"/>
                    <a:pt x="27" y="64"/>
                  </a:cubicBezTo>
                  <a:cubicBezTo>
                    <a:pt x="21" y="63"/>
                    <a:pt x="10" y="61"/>
                    <a:pt x="10" y="65"/>
                  </a:cubicBezTo>
                  <a:cubicBezTo>
                    <a:pt x="11" y="70"/>
                    <a:pt x="24" y="78"/>
                    <a:pt x="32" y="76"/>
                  </a:cubicBezTo>
                  <a:cubicBezTo>
                    <a:pt x="40" y="74"/>
                    <a:pt x="40" y="74"/>
                    <a:pt x="44" y="79"/>
                  </a:cubicBezTo>
                  <a:cubicBezTo>
                    <a:pt x="47" y="83"/>
                    <a:pt x="57" y="82"/>
                    <a:pt x="66" y="82"/>
                  </a:cubicBezTo>
                  <a:cubicBezTo>
                    <a:pt x="76" y="83"/>
                    <a:pt x="87" y="86"/>
                    <a:pt x="91" y="87"/>
                  </a:cubicBezTo>
                  <a:cubicBezTo>
                    <a:pt x="96" y="87"/>
                    <a:pt x="101" y="84"/>
                    <a:pt x="103" y="82"/>
                  </a:cubicBezTo>
                  <a:cubicBezTo>
                    <a:pt x="104" y="79"/>
                    <a:pt x="123" y="86"/>
                    <a:pt x="128" y="85"/>
                  </a:cubicBezTo>
                  <a:cubicBezTo>
                    <a:pt x="134" y="85"/>
                    <a:pt x="130" y="80"/>
                    <a:pt x="127" y="78"/>
                  </a:cubicBezTo>
                  <a:cubicBezTo>
                    <a:pt x="123" y="77"/>
                    <a:pt x="125" y="70"/>
                    <a:pt x="129" y="73"/>
                  </a:cubicBezTo>
                  <a:cubicBezTo>
                    <a:pt x="134" y="75"/>
                    <a:pt x="141" y="77"/>
                    <a:pt x="143" y="81"/>
                  </a:cubicBezTo>
                  <a:cubicBezTo>
                    <a:pt x="144" y="85"/>
                    <a:pt x="148" y="83"/>
                    <a:pt x="149" y="87"/>
                  </a:cubicBezTo>
                  <a:cubicBezTo>
                    <a:pt x="149" y="90"/>
                    <a:pt x="165" y="94"/>
                    <a:pt x="166" y="98"/>
                  </a:cubicBezTo>
                  <a:cubicBezTo>
                    <a:pt x="166" y="102"/>
                    <a:pt x="150" y="104"/>
                    <a:pt x="155" y="108"/>
                  </a:cubicBezTo>
                  <a:cubicBezTo>
                    <a:pt x="159" y="111"/>
                    <a:pt x="166" y="103"/>
                    <a:pt x="172" y="103"/>
                  </a:cubicBezTo>
                  <a:cubicBezTo>
                    <a:pt x="178" y="102"/>
                    <a:pt x="178" y="116"/>
                    <a:pt x="183" y="114"/>
                  </a:cubicBezTo>
                  <a:cubicBezTo>
                    <a:pt x="189" y="111"/>
                    <a:pt x="194" y="116"/>
                    <a:pt x="200" y="125"/>
                  </a:cubicBezTo>
                  <a:cubicBezTo>
                    <a:pt x="206" y="133"/>
                    <a:pt x="199" y="141"/>
                    <a:pt x="200" y="144"/>
                  </a:cubicBezTo>
                  <a:cubicBezTo>
                    <a:pt x="200" y="147"/>
                    <a:pt x="212" y="146"/>
                    <a:pt x="218" y="143"/>
                  </a:cubicBezTo>
                  <a:cubicBezTo>
                    <a:pt x="225" y="139"/>
                    <a:pt x="231" y="147"/>
                    <a:pt x="236" y="151"/>
                  </a:cubicBezTo>
                  <a:cubicBezTo>
                    <a:pt x="241" y="156"/>
                    <a:pt x="217" y="163"/>
                    <a:pt x="219" y="159"/>
                  </a:cubicBezTo>
                  <a:cubicBezTo>
                    <a:pt x="221" y="155"/>
                    <a:pt x="205" y="143"/>
                    <a:pt x="191" y="149"/>
                  </a:cubicBezTo>
                  <a:cubicBezTo>
                    <a:pt x="176" y="154"/>
                    <a:pt x="186" y="163"/>
                    <a:pt x="188" y="168"/>
                  </a:cubicBezTo>
                  <a:cubicBezTo>
                    <a:pt x="189" y="173"/>
                    <a:pt x="175" y="178"/>
                    <a:pt x="161" y="173"/>
                  </a:cubicBezTo>
                  <a:cubicBezTo>
                    <a:pt x="148" y="169"/>
                    <a:pt x="152" y="176"/>
                    <a:pt x="146" y="176"/>
                  </a:cubicBezTo>
                  <a:cubicBezTo>
                    <a:pt x="141" y="176"/>
                    <a:pt x="135" y="185"/>
                    <a:pt x="140" y="190"/>
                  </a:cubicBezTo>
                  <a:cubicBezTo>
                    <a:pt x="145" y="196"/>
                    <a:pt x="156" y="191"/>
                    <a:pt x="165" y="191"/>
                  </a:cubicBezTo>
                  <a:cubicBezTo>
                    <a:pt x="174" y="192"/>
                    <a:pt x="175" y="194"/>
                    <a:pt x="176" y="189"/>
                  </a:cubicBezTo>
                  <a:cubicBezTo>
                    <a:pt x="177" y="184"/>
                    <a:pt x="186" y="187"/>
                    <a:pt x="193" y="188"/>
                  </a:cubicBezTo>
                  <a:cubicBezTo>
                    <a:pt x="199" y="190"/>
                    <a:pt x="198" y="199"/>
                    <a:pt x="206" y="200"/>
                  </a:cubicBezTo>
                  <a:cubicBezTo>
                    <a:pt x="214" y="201"/>
                    <a:pt x="207" y="209"/>
                    <a:pt x="212" y="214"/>
                  </a:cubicBezTo>
                  <a:cubicBezTo>
                    <a:pt x="217" y="220"/>
                    <a:pt x="233" y="217"/>
                    <a:pt x="239" y="223"/>
                  </a:cubicBezTo>
                  <a:cubicBezTo>
                    <a:pt x="245" y="229"/>
                    <a:pt x="271" y="241"/>
                    <a:pt x="274" y="236"/>
                  </a:cubicBezTo>
                  <a:cubicBezTo>
                    <a:pt x="278" y="231"/>
                    <a:pt x="252" y="208"/>
                    <a:pt x="245" y="206"/>
                  </a:cubicBezTo>
                  <a:cubicBezTo>
                    <a:pt x="237" y="204"/>
                    <a:pt x="252" y="202"/>
                    <a:pt x="262" y="209"/>
                  </a:cubicBezTo>
                  <a:cubicBezTo>
                    <a:pt x="271" y="217"/>
                    <a:pt x="285" y="220"/>
                    <a:pt x="292" y="211"/>
                  </a:cubicBezTo>
                  <a:cubicBezTo>
                    <a:pt x="299" y="202"/>
                    <a:pt x="286" y="205"/>
                    <a:pt x="286" y="198"/>
                  </a:cubicBezTo>
                  <a:cubicBezTo>
                    <a:pt x="286" y="192"/>
                    <a:pt x="282" y="183"/>
                    <a:pt x="275" y="183"/>
                  </a:cubicBezTo>
                  <a:cubicBezTo>
                    <a:pt x="268" y="183"/>
                    <a:pt x="250" y="169"/>
                    <a:pt x="256" y="166"/>
                  </a:cubicBezTo>
                  <a:cubicBezTo>
                    <a:pt x="263" y="163"/>
                    <a:pt x="254" y="159"/>
                    <a:pt x="259" y="153"/>
                  </a:cubicBezTo>
                  <a:cubicBezTo>
                    <a:pt x="264" y="148"/>
                    <a:pt x="269" y="158"/>
                    <a:pt x="275" y="159"/>
                  </a:cubicBezTo>
                  <a:cubicBezTo>
                    <a:pt x="281" y="159"/>
                    <a:pt x="282" y="167"/>
                    <a:pt x="292" y="175"/>
                  </a:cubicBezTo>
                  <a:cubicBezTo>
                    <a:pt x="301" y="183"/>
                    <a:pt x="302" y="177"/>
                    <a:pt x="304" y="172"/>
                  </a:cubicBezTo>
                  <a:cubicBezTo>
                    <a:pt x="305" y="166"/>
                    <a:pt x="316" y="171"/>
                    <a:pt x="315" y="165"/>
                  </a:cubicBezTo>
                  <a:cubicBezTo>
                    <a:pt x="315" y="160"/>
                    <a:pt x="324" y="153"/>
                    <a:pt x="330" y="151"/>
                  </a:cubicBezTo>
                  <a:cubicBezTo>
                    <a:pt x="336" y="148"/>
                    <a:pt x="325" y="142"/>
                    <a:pt x="317" y="143"/>
                  </a:cubicBezTo>
                  <a:cubicBezTo>
                    <a:pt x="309" y="143"/>
                    <a:pt x="307" y="138"/>
                    <a:pt x="307" y="134"/>
                  </a:cubicBezTo>
                  <a:cubicBezTo>
                    <a:pt x="307" y="131"/>
                    <a:pt x="292" y="122"/>
                    <a:pt x="287" y="124"/>
                  </a:cubicBezTo>
                  <a:cubicBezTo>
                    <a:pt x="282" y="125"/>
                    <a:pt x="274" y="117"/>
                    <a:pt x="267" y="117"/>
                  </a:cubicBezTo>
                  <a:cubicBezTo>
                    <a:pt x="261" y="116"/>
                    <a:pt x="251" y="111"/>
                    <a:pt x="252" y="104"/>
                  </a:cubicBezTo>
                  <a:cubicBezTo>
                    <a:pt x="253" y="97"/>
                    <a:pt x="265" y="106"/>
                    <a:pt x="268" y="101"/>
                  </a:cubicBezTo>
                  <a:cubicBezTo>
                    <a:pt x="270" y="95"/>
                    <a:pt x="255" y="98"/>
                    <a:pt x="255" y="94"/>
                  </a:cubicBezTo>
                  <a:cubicBezTo>
                    <a:pt x="254" y="90"/>
                    <a:pt x="258" y="92"/>
                    <a:pt x="261" y="89"/>
                  </a:cubicBezTo>
                  <a:cubicBezTo>
                    <a:pt x="264" y="87"/>
                    <a:pt x="259" y="82"/>
                    <a:pt x="255" y="80"/>
                  </a:cubicBezTo>
                  <a:cubicBezTo>
                    <a:pt x="252" y="78"/>
                    <a:pt x="251" y="84"/>
                    <a:pt x="247" y="84"/>
                  </a:cubicBezTo>
                  <a:cubicBezTo>
                    <a:pt x="244" y="84"/>
                    <a:pt x="247" y="78"/>
                    <a:pt x="249" y="75"/>
                  </a:cubicBezTo>
                  <a:cubicBezTo>
                    <a:pt x="252" y="71"/>
                    <a:pt x="238" y="67"/>
                    <a:pt x="232" y="69"/>
                  </a:cubicBezTo>
                  <a:cubicBezTo>
                    <a:pt x="226" y="71"/>
                    <a:pt x="224" y="68"/>
                    <a:pt x="224" y="64"/>
                  </a:cubicBezTo>
                  <a:cubicBezTo>
                    <a:pt x="224" y="60"/>
                    <a:pt x="213" y="64"/>
                    <a:pt x="209" y="67"/>
                  </a:cubicBezTo>
                  <a:cubicBezTo>
                    <a:pt x="205" y="70"/>
                    <a:pt x="200" y="64"/>
                    <a:pt x="205" y="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78" name="Freeform 2205"/>
            <p:cNvSpPr>
              <a:spLocks/>
            </p:cNvSpPr>
            <p:nvPr/>
          </p:nvSpPr>
          <p:spPr bwMode="auto">
            <a:xfrm>
              <a:off x="3126026" y="2980889"/>
              <a:ext cx="143096" cy="124096"/>
            </a:xfrm>
            <a:custGeom>
              <a:avLst/>
              <a:gdLst>
                <a:gd name="T0" fmla="*/ 44 w 81"/>
                <a:gd name="T1" fmla="*/ 5 h 72"/>
                <a:gd name="T2" fmla="*/ 39 w 81"/>
                <a:gd name="T3" fmla="*/ 2 h 72"/>
                <a:gd name="T4" fmla="*/ 21 w 81"/>
                <a:gd name="T5" fmla="*/ 27 h 72"/>
                <a:gd name="T6" fmla="*/ 16 w 81"/>
                <a:gd name="T7" fmla="*/ 38 h 72"/>
                <a:gd name="T8" fmla="*/ 9 w 81"/>
                <a:gd name="T9" fmla="*/ 44 h 72"/>
                <a:gd name="T10" fmla="*/ 6 w 81"/>
                <a:gd name="T11" fmla="*/ 58 h 72"/>
                <a:gd name="T12" fmla="*/ 23 w 81"/>
                <a:gd name="T13" fmla="*/ 58 h 72"/>
                <a:gd name="T14" fmla="*/ 39 w 81"/>
                <a:gd name="T15" fmla="*/ 55 h 72"/>
                <a:gd name="T16" fmla="*/ 50 w 81"/>
                <a:gd name="T17" fmla="*/ 58 h 72"/>
                <a:gd name="T18" fmla="*/ 47 w 81"/>
                <a:gd name="T19" fmla="*/ 66 h 72"/>
                <a:gd name="T20" fmla="*/ 57 w 81"/>
                <a:gd name="T21" fmla="*/ 62 h 72"/>
                <a:gd name="T22" fmla="*/ 64 w 81"/>
                <a:gd name="T23" fmla="*/ 65 h 72"/>
                <a:gd name="T24" fmla="*/ 78 w 81"/>
                <a:gd name="T25" fmla="*/ 66 h 72"/>
                <a:gd name="T26" fmla="*/ 73 w 81"/>
                <a:gd name="T27" fmla="*/ 56 h 72"/>
                <a:gd name="T28" fmla="*/ 72 w 81"/>
                <a:gd name="T29" fmla="*/ 50 h 72"/>
                <a:gd name="T30" fmla="*/ 67 w 81"/>
                <a:gd name="T31" fmla="*/ 48 h 72"/>
                <a:gd name="T32" fmla="*/ 68 w 81"/>
                <a:gd name="T33" fmla="*/ 37 h 72"/>
                <a:gd name="T34" fmla="*/ 59 w 81"/>
                <a:gd name="T35" fmla="*/ 34 h 72"/>
                <a:gd name="T36" fmla="*/ 49 w 81"/>
                <a:gd name="T37" fmla="*/ 32 h 72"/>
                <a:gd name="T38" fmla="*/ 44 w 81"/>
                <a:gd name="T39" fmla="*/ 26 h 72"/>
                <a:gd name="T40" fmla="*/ 35 w 81"/>
                <a:gd name="T41" fmla="*/ 26 h 72"/>
                <a:gd name="T42" fmla="*/ 36 w 81"/>
                <a:gd name="T43" fmla="*/ 18 h 72"/>
                <a:gd name="T44" fmla="*/ 44 w 81"/>
                <a:gd name="T45" fmla="*/ 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1" h="72">
                  <a:moveTo>
                    <a:pt x="44" y="5"/>
                  </a:moveTo>
                  <a:cubicBezTo>
                    <a:pt x="49" y="3"/>
                    <a:pt x="44" y="0"/>
                    <a:pt x="39" y="2"/>
                  </a:cubicBezTo>
                  <a:cubicBezTo>
                    <a:pt x="34" y="4"/>
                    <a:pt x="21" y="22"/>
                    <a:pt x="21" y="27"/>
                  </a:cubicBezTo>
                  <a:cubicBezTo>
                    <a:pt x="21" y="32"/>
                    <a:pt x="20" y="38"/>
                    <a:pt x="16" y="38"/>
                  </a:cubicBezTo>
                  <a:cubicBezTo>
                    <a:pt x="11" y="37"/>
                    <a:pt x="6" y="42"/>
                    <a:pt x="9" y="44"/>
                  </a:cubicBezTo>
                  <a:cubicBezTo>
                    <a:pt x="13" y="47"/>
                    <a:pt x="0" y="54"/>
                    <a:pt x="6" y="58"/>
                  </a:cubicBezTo>
                  <a:cubicBezTo>
                    <a:pt x="10" y="60"/>
                    <a:pt x="17" y="57"/>
                    <a:pt x="23" y="58"/>
                  </a:cubicBezTo>
                  <a:cubicBezTo>
                    <a:pt x="29" y="58"/>
                    <a:pt x="34" y="59"/>
                    <a:pt x="39" y="55"/>
                  </a:cubicBezTo>
                  <a:cubicBezTo>
                    <a:pt x="44" y="51"/>
                    <a:pt x="44" y="58"/>
                    <a:pt x="50" y="58"/>
                  </a:cubicBezTo>
                  <a:cubicBezTo>
                    <a:pt x="55" y="57"/>
                    <a:pt x="47" y="62"/>
                    <a:pt x="47" y="66"/>
                  </a:cubicBezTo>
                  <a:cubicBezTo>
                    <a:pt x="47" y="69"/>
                    <a:pt x="53" y="64"/>
                    <a:pt x="57" y="62"/>
                  </a:cubicBezTo>
                  <a:cubicBezTo>
                    <a:pt x="61" y="60"/>
                    <a:pt x="66" y="62"/>
                    <a:pt x="64" y="65"/>
                  </a:cubicBezTo>
                  <a:cubicBezTo>
                    <a:pt x="62" y="68"/>
                    <a:pt x="75" y="72"/>
                    <a:pt x="78" y="66"/>
                  </a:cubicBezTo>
                  <a:cubicBezTo>
                    <a:pt x="81" y="61"/>
                    <a:pt x="75" y="53"/>
                    <a:pt x="73" y="56"/>
                  </a:cubicBezTo>
                  <a:cubicBezTo>
                    <a:pt x="71" y="60"/>
                    <a:pt x="68" y="54"/>
                    <a:pt x="72" y="50"/>
                  </a:cubicBezTo>
                  <a:cubicBezTo>
                    <a:pt x="76" y="47"/>
                    <a:pt x="71" y="46"/>
                    <a:pt x="67" y="48"/>
                  </a:cubicBezTo>
                  <a:cubicBezTo>
                    <a:pt x="63" y="50"/>
                    <a:pt x="64" y="39"/>
                    <a:pt x="68" y="37"/>
                  </a:cubicBezTo>
                  <a:cubicBezTo>
                    <a:pt x="72" y="35"/>
                    <a:pt x="59" y="31"/>
                    <a:pt x="59" y="34"/>
                  </a:cubicBezTo>
                  <a:cubicBezTo>
                    <a:pt x="59" y="38"/>
                    <a:pt x="50" y="36"/>
                    <a:pt x="49" y="32"/>
                  </a:cubicBezTo>
                  <a:cubicBezTo>
                    <a:pt x="48" y="29"/>
                    <a:pt x="42" y="28"/>
                    <a:pt x="44" y="26"/>
                  </a:cubicBezTo>
                  <a:cubicBezTo>
                    <a:pt x="46" y="23"/>
                    <a:pt x="36" y="22"/>
                    <a:pt x="35" y="26"/>
                  </a:cubicBezTo>
                  <a:cubicBezTo>
                    <a:pt x="34" y="30"/>
                    <a:pt x="31" y="23"/>
                    <a:pt x="36" y="18"/>
                  </a:cubicBezTo>
                  <a:cubicBezTo>
                    <a:pt x="41" y="13"/>
                    <a:pt x="40" y="8"/>
                    <a:pt x="4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79" name="Freeform 2206"/>
            <p:cNvSpPr>
              <a:spLocks/>
            </p:cNvSpPr>
            <p:nvPr/>
          </p:nvSpPr>
          <p:spPr bwMode="auto">
            <a:xfrm>
              <a:off x="2758064" y="2486305"/>
              <a:ext cx="59469" cy="44962"/>
            </a:xfrm>
            <a:custGeom>
              <a:avLst/>
              <a:gdLst>
                <a:gd name="T0" fmla="*/ 28 w 34"/>
                <a:gd name="T1" fmla="*/ 19 h 26"/>
                <a:gd name="T2" fmla="*/ 29 w 34"/>
                <a:gd name="T3" fmla="*/ 4 h 26"/>
                <a:gd name="T4" fmla="*/ 15 w 34"/>
                <a:gd name="T5" fmla="*/ 0 h 26"/>
                <a:gd name="T6" fmla="*/ 5 w 34"/>
                <a:gd name="T7" fmla="*/ 18 h 26"/>
                <a:gd name="T8" fmla="*/ 28 w 34"/>
                <a:gd name="T9" fmla="*/ 19 h 26"/>
              </a:gdLst>
              <a:ahLst/>
              <a:cxnLst>
                <a:cxn ang="0">
                  <a:pos x="T0" y="T1"/>
                </a:cxn>
                <a:cxn ang="0">
                  <a:pos x="T2" y="T3"/>
                </a:cxn>
                <a:cxn ang="0">
                  <a:pos x="T4" y="T5"/>
                </a:cxn>
                <a:cxn ang="0">
                  <a:pos x="T6" y="T7"/>
                </a:cxn>
                <a:cxn ang="0">
                  <a:pos x="T8" y="T9"/>
                </a:cxn>
              </a:cxnLst>
              <a:rect l="0" t="0" r="r" b="b"/>
              <a:pathLst>
                <a:path w="34" h="26">
                  <a:moveTo>
                    <a:pt x="28" y="19"/>
                  </a:moveTo>
                  <a:cubicBezTo>
                    <a:pt x="34" y="18"/>
                    <a:pt x="33" y="9"/>
                    <a:pt x="29" y="4"/>
                  </a:cubicBezTo>
                  <a:cubicBezTo>
                    <a:pt x="27" y="0"/>
                    <a:pt x="20" y="0"/>
                    <a:pt x="15" y="0"/>
                  </a:cubicBezTo>
                  <a:cubicBezTo>
                    <a:pt x="9" y="1"/>
                    <a:pt x="0" y="9"/>
                    <a:pt x="5" y="18"/>
                  </a:cubicBezTo>
                  <a:cubicBezTo>
                    <a:pt x="10" y="26"/>
                    <a:pt x="22" y="20"/>
                    <a:pt x="28"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80" name="Freeform 2207"/>
            <p:cNvSpPr>
              <a:spLocks/>
            </p:cNvSpPr>
            <p:nvPr/>
          </p:nvSpPr>
          <p:spPr bwMode="auto">
            <a:xfrm>
              <a:off x="2460721" y="1882014"/>
              <a:ext cx="650438" cy="318332"/>
            </a:xfrm>
            <a:custGeom>
              <a:avLst/>
              <a:gdLst>
                <a:gd name="T0" fmla="*/ 25 w 366"/>
                <a:gd name="T1" fmla="*/ 47 h 186"/>
                <a:gd name="T2" fmla="*/ 26 w 366"/>
                <a:gd name="T3" fmla="*/ 59 h 186"/>
                <a:gd name="T4" fmla="*/ 65 w 366"/>
                <a:gd name="T5" fmla="*/ 67 h 186"/>
                <a:gd name="T6" fmla="*/ 101 w 366"/>
                <a:gd name="T7" fmla="*/ 75 h 186"/>
                <a:gd name="T8" fmla="*/ 149 w 366"/>
                <a:gd name="T9" fmla="*/ 62 h 186"/>
                <a:gd name="T10" fmla="*/ 112 w 366"/>
                <a:gd name="T11" fmla="*/ 80 h 186"/>
                <a:gd name="T12" fmla="*/ 107 w 366"/>
                <a:gd name="T13" fmla="*/ 89 h 186"/>
                <a:gd name="T14" fmla="*/ 72 w 366"/>
                <a:gd name="T15" fmla="*/ 99 h 186"/>
                <a:gd name="T16" fmla="*/ 115 w 366"/>
                <a:gd name="T17" fmla="*/ 126 h 186"/>
                <a:gd name="T18" fmla="*/ 55 w 366"/>
                <a:gd name="T19" fmla="*/ 133 h 186"/>
                <a:gd name="T20" fmla="*/ 80 w 366"/>
                <a:gd name="T21" fmla="*/ 141 h 186"/>
                <a:gd name="T22" fmla="*/ 78 w 366"/>
                <a:gd name="T23" fmla="*/ 154 h 186"/>
                <a:gd name="T24" fmla="*/ 57 w 366"/>
                <a:gd name="T25" fmla="*/ 155 h 186"/>
                <a:gd name="T26" fmla="*/ 33 w 366"/>
                <a:gd name="T27" fmla="*/ 174 h 186"/>
                <a:gd name="T28" fmla="*/ 90 w 366"/>
                <a:gd name="T29" fmla="*/ 179 h 186"/>
                <a:gd name="T30" fmla="*/ 130 w 366"/>
                <a:gd name="T31" fmla="*/ 182 h 186"/>
                <a:gd name="T32" fmla="*/ 161 w 366"/>
                <a:gd name="T33" fmla="*/ 176 h 186"/>
                <a:gd name="T34" fmla="*/ 152 w 366"/>
                <a:gd name="T35" fmla="*/ 166 h 186"/>
                <a:gd name="T36" fmla="*/ 129 w 366"/>
                <a:gd name="T37" fmla="*/ 155 h 186"/>
                <a:gd name="T38" fmla="*/ 161 w 366"/>
                <a:gd name="T39" fmla="*/ 143 h 186"/>
                <a:gd name="T40" fmla="*/ 204 w 366"/>
                <a:gd name="T41" fmla="*/ 119 h 186"/>
                <a:gd name="T42" fmla="*/ 200 w 366"/>
                <a:gd name="T43" fmla="*/ 106 h 186"/>
                <a:gd name="T44" fmla="*/ 236 w 366"/>
                <a:gd name="T45" fmla="*/ 97 h 186"/>
                <a:gd name="T46" fmla="*/ 281 w 366"/>
                <a:gd name="T47" fmla="*/ 68 h 186"/>
                <a:gd name="T48" fmla="*/ 285 w 366"/>
                <a:gd name="T49" fmla="*/ 50 h 186"/>
                <a:gd name="T50" fmla="*/ 346 w 366"/>
                <a:gd name="T51" fmla="*/ 34 h 186"/>
                <a:gd name="T52" fmla="*/ 331 w 366"/>
                <a:gd name="T53" fmla="*/ 16 h 186"/>
                <a:gd name="T54" fmla="*/ 293 w 366"/>
                <a:gd name="T55" fmla="*/ 16 h 186"/>
                <a:gd name="T56" fmla="*/ 258 w 366"/>
                <a:gd name="T57" fmla="*/ 5 h 186"/>
                <a:gd name="T58" fmla="*/ 218 w 366"/>
                <a:gd name="T59" fmla="*/ 10 h 186"/>
                <a:gd name="T60" fmla="*/ 182 w 366"/>
                <a:gd name="T61" fmla="*/ 8 h 186"/>
                <a:gd name="T62" fmla="*/ 144 w 366"/>
                <a:gd name="T63" fmla="*/ 11 h 186"/>
                <a:gd name="T64" fmla="*/ 131 w 366"/>
                <a:gd name="T65" fmla="*/ 19 h 186"/>
                <a:gd name="T66" fmla="*/ 99 w 366"/>
                <a:gd name="T67" fmla="*/ 27 h 186"/>
                <a:gd name="T68" fmla="*/ 68 w 366"/>
                <a:gd name="T69" fmla="*/ 31 h 186"/>
                <a:gd name="T70" fmla="*/ 43 w 366"/>
                <a:gd name="T71" fmla="*/ 34 h 186"/>
                <a:gd name="T72" fmla="*/ 10 w 366"/>
                <a:gd name="T73" fmla="*/ 43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6" h="186">
                  <a:moveTo>
                    <a:pt x="19" y="46"/>
                  </a:moveTo>
                  <a:cubicBezTo>
                    <a:pt x="26" y="41"/>
                    <a:pt x="31" y="44"/>
                    <a:pt x="25" y="47"/>
                  </a:cubicBezTo>
                  <a:cubicBezTo>
                    <a:pt x="19" y="50"/>
                    <a:pt x="21" y="52"/>
                    <a:pt x="30" y="52"/>
                  </a:cubicBezTo>
                  <a:cubicBezTo>
                    <a:pt x="38" y="51"/>
                    <a:pt x="26" y="54"/>
                    <a:pt x="26" y="59"/>
                  </a:cubicBezTo>
                  <a:cubicBezTo>
                    <a:pt x="26" y="64"/>
                    <a:pt x="36" y="61"/>
                    <a:pt x="37" y="66"/>
                  </a:cubicBezTo>
                  <a:cubicBezTo>
                    <a:pt x="37" y="71"/>
                    <a:pt x="59" y="73"/>
                    <a:pt x="65" y="67"/>
                  </a:cubicBezTo>
                  <a:cubicBezTo>
                    <a:pt x="72" y="61"/>
                    <a:pt x="69" y="69"/>
                    <a:pt x="69" y="73"/>
                  </a:cubicBezTo>
                  <a:cubicBezTo>
                    <a:pt x="68" y="77"/>
                    <a:pt x="99" y="80"/>
                    <a:pt x="101" y="75"/>
                  </a:cubicBezTo>
                  <a:cubicBezTo>
                    <a:pt x="102" y="70"/>
                    <a:pt x="107" y="72"/>
                    <a:pt x="113" y="74"/>
                  </a:cubicBezTo>
                  <a:cubicBezTo>
                    <a:pt x="119" y="75"/>
                    <a:pt x="148" y="68"/>
                    <a:pt x="149" y="62"/>
                  </a:cubicBezTo>
                  <a:cubicBezTo>
                    <a:pt x="149" y="56"/>
                    <a:pt x="158" y="65"/>
                    <a:pt x="149" y="72"/>
                  </a:cubicBezTo>
                  <a:cubicBezTo>
                    <a:pt x="139" y="78"/>
                    <a:pt x="120" y="77"/>
                    <a:pt x="112" y="80"/>
                  </a:cubicBezTo>
                  <a:cubicBezTo>
                    <a:pt x="103" y="82"/>
                    <a:pt x="117" y="88"/>
                    <a:pt x="126" y="95"/>
                  </a:cubicBezTo>
                  <a:cubicBezTo>
                    <a:pt x="134" y="101"/>
                    <a:pt x="115" y="98"/>
                    <a:pt x="107" y="89"/>
                  </a:cubicBezTo>
                  <a:cubicBezTo>
                    <a:pt x="99" y="81"/>
                    <a:pt x="81" y="81"/>
                    <a:pt x="71" y="81"/>
                  </a:cubicBezTo>
                  <a:cubicBezTo>
                    <a:pt x="62" y="82"/>
                    <a:pt x="65" y="99"/>
                    <a:pt x="72" y="99"/>
                  </a:cubicBezTo>
                  <a:cubicBezTo>
                    <a:pt x="79" y="99"/>
                    <a:pt x="86" y="102"/>
                    <a:pt x="93" y="113"/>
                  </a:cubicBezTo>
                  <a:cubicBezTo>
                    <a:pt x="100" y="124"/>
                    <a:pt x="115" y="121"/>
                    <a:pt x="115" y="126"/>
                  </a:cubicBezTo>
                  <a:cubicBezTo>
                    <a:pt x="115" y="131"/>
                    <a:pt x="95" y="122"/>
                    <a:pt x="84" y="120"/>
                  </a:cubicBezTo>
                  <a:cubicBezTo>
                    <a:pt x="73" y="118"/>
                    <a:pt x="56" y="125"/>
                    <a:pt x="55" y="133"/>
                  </a:cubicBezTo>
                  <a:cubicBezTo>
                    <a:pt x="55" y="141"/>
                    <a:pt x="71" y="140"/>
                    <a:pt x="82" y="134"/>
                  </a:cubicBezTo>
                  <a:cubicBezTo>
                    <a:pt x="93" y="127"/>
                    <a:pt x="85" y="136"/>
                    <a:pt x="80" y="141"/>
                  </a:cubicBezTo>
                  <a:cubicBezTo>
                    <a:pt x="74" y="146"/>
                    <a:pt x="93" y="150"/>
                    <a:pt x="93" y="156"/>
                  </a:cubicBezTo>
                  <a:cubicBezTo>
                    <a:pt x="93" y="162"/>
                    <a:pt x="79" y="160"/>
                    <a:pt x="78" y="154"/>
                  </a:cubicBezTo>
                  <a:cubicBezTo>
                    <a:pt x="76" y="149"/>
                    <a:pt x="71" y="143"/>
                    <a:pt x="58" y="144"/>
                  </a:cubicBezTo>
                  <a:cubicBezTo>
                    <a:pt x="45" y="145"/>
                    <a:pt x="49" y="154"/>
                    <a:pt x="57" y="155"/>
                  </a:cubicBezTo>
                  <a:cubicBezTo>
                    <a:pt x="65" y="156"/>
                    <a:pt x="65" y="162"/>
                    <a:pt x="56" y="162"/>
                  </a:cubicBezTo>
                  <a:cubicBezTo>
                    <a:pt x="47" y="162"/>
                    <a:pt x="27" y="168"/>
                    <a:pt x="33" y="174"/>
                  </a:cubicBezTo>
                  <a:cubicBezTo>
                    <a:pt x="40" y="180"/>
                    <a:pt x="66" y="174"/>
                    <a:pt x="70" y="178"/>
                  </a:cubicBezTo>
                  <a:cubicBezTo>
                    <a:pt x="75" y="182"/>
                    <a:pt x="87" y="183"/>
                    <a:pt x="90" y="179"/>
                  </a:cubicBezTo>
                  <a:cubicBezTo>
                    <a:pt x="93" y="174"/>
                    <a:pt x="103" y="176"/>
                    <a:pt x="113" y="176"/>
                  </a:cubicBezTo>
                  <a:cubicBezTo>
                    <a:pt x="123" y="176"/>
                    <a:pt x="126" y="178"/>
                    <a:pt x="130" y="182"/>
                  </a:cubicBezTo>
                  <a:cubicBezTo>
                    <a:pt x="135" y="186"/>
                    <a:pt x="143" y="184"/>
                    <a:pt x="148" y="180"/>
                  </a:cubicBezTo>
                  <a:cubicBezTo>
                    <a:pt x="154" y="176"/>
                    <a:pt x="154" y="176"/>
                    <a:pt x="161" y="176"/>
                  </a:cubicBezTo>
                  <a:cubicBezTo>
                    <a:pt x="168" y="176"/>
                    <a:pt x="169" y="172"/>
                    <a:pt x="166" y="166"/>
                  </a:cubicBezTo>
                  <a:cubicBezTo>
                    <a:pt x="162" y="161"/>
                    <a:pt x="153" y="170"/>
                    <a:pt x="152" y="166"/>
                  </a:cubicBezTo>
                  <a:cubicBezTo>
                    <a:pt x="151" y="161"/>
                    <a:pt x="143" y="160"/>
                    <a:pt x="129" y="162"/>
                  </a:cubicBezTo>
                  <a:cubicBezTo>
                    <a:pt x="115" y="164"/>
                    <a:pt x="121" y="153"/>
                    <a:pt x="129" y="155"/>
                  </a:cubicBezTo>
                  <a:cubicBezTo>
                    <a:pt x="138" y="158"/>
                    <a:pt x="149" y="157"/>
                    <a:pt x="159" y="154"/>
                  </a:cubicBezTo>
                  <a:cubicBezTo>
                    <a:pt x="168" y="152"/>
                    <a:pt x="161" y="147"/>
                    <a:pt x="161" y="143"/>
                  </a:cubicBezTo>
                  <a:cubicBezTo>
                    <a:pt x="161" y="139"/>
                    <a:pt x="173" y="142"/>
                    <a:pt x="182" y="142"/>
                  </a:cubicBezTo>
                  <a:cubicBezTo>
                    <a:pt x="191" y="142"/>
                    <a:pt x="204" y="127"/>
                    <a:pt x="204" y="119"/>
                  </a:cubicBezTo>
                  <a:cubicBezTo>
                    <a:pt x="205" y="110"/>
                    <a:pt x="184" y="112"/>
                    <a:pt x="174" y="112"/>
                  </a:cubicBezTo>
                  <a:cubicBezTo>
                    <a:pt x="164" y="112"/>
                    <a:pt x="181" y="105"/>
                    <a:pt x="200" y="106"/>
                  </a:cubicBezTo>
                  <a:cubicBezTo>
                    <a:pt x="219" y="107"/>
                    <a:pt x="210" y="98"/>
                    <a:pt x="214" y="95"/>
                  </a:cubicBezTo>
                  <a:cubicBezTo>
                    <a:pt x="217" y="92"/>
                    <a:pt x="226" y="99"/>
                    <a:pt x="236" y="97"/>
                  </a:cubicBezTo>
                  <a:cubicBezTo>
                    <a:pt x="245" y="95"/>
                    <a:pt x="239" y="87"/>
                    <a:pt x="245" y="87"/>
                  </a:cubicBezTo>
                  <a:cubicBezTo>
                    <a:pt x="250" y="87"/>
                    <a:pt x="260" y="80"/>
                    <a:pt x="281" y="68"/>
                  </a:cubicBezTo>
                  <a:cubicBezTo>
                    <a:pt x="301" y="57"/>
                    <a:pt x="317" y="59"/>
                    <a:pt x="318" y="52"/>
                  </a:cubicBezTo>
                  <a:cubicBezTo>
                    <a:pt x="319" y="46"/>
                    <a:pt x="290" y="52"/>
                    <a:pt x="285" y="50"/>
                  </a:cubicBezTo>
                  <a:cubicBezTo>
                    <a:pt x="280" y="48"/>
                    <a:pt x="305" y="43"/>
                    <a:pt x="311" y="44"/>
                  </a:cubicBezTo>
                  <a:cubicBezTo>
                    <a:pt x="317" y="46"/>
                    <a:pt x="325" y="44"/>
                    <a:pt x="346" y="34"/>
                  </a:cubicBezTo>
                  <a:cubicBezTo>
                    <a:pt x="366" y="24"/>
                    <a:pt x="357" y="22"/>
                    <a:pt x="349" y="23"/>
                  </a:cubicBezTo>
                  <a:cubicBezTo>
                    <a:pt x="340" y="25"/>
                    <a:pt x="331" y="22"/>
                    <a:pt x="331" y="16"/>
                  </a:cubicBezTo>
                  <a:cubicBezTo>
                    <a:pt x="332" y="11"/>
                    <a:pt x="319" y="16"/>
                    <a:pt x="318" y="13"/>
                  </a:cubicBezTo>
                  <a:cubicBezTo>
                    <a:pt x="318" y="10"/>
                    <a:pt x="306" y="11"/>
                    <a:pt x="293" y="16"/>
                  </a:cubicBezTo>
                  <a:cubicBezTo>
                    <a:pt x="280" y="21"/>
                    <a:pt x="292" y="11"/>
                    <a:pt x="297" y="9"/>
                  </a:cubicBezTo>
                  <a:cubicBezTo>
                    <a:pt x="303" y="7"/>
                    <a:pt x="264" y="9"/>
                    <a:pt x="258" y="5"/>
                  </a:cubicBezTo>
                  <a:cubicBezTo>
                    <a:pt x="251" y="0"/>
                    <a:pt x="244" y="12"/>
                    <a:pt x="238" y="6"/>
                  </a:cubicBezTo>
                  <a:cubicBezTo>
                    <a:pt x="232" y="0"/>
                    <a:pt x="216" y="5"/>
                    <a:pt x="218" y="10"/>
                  </a:cubicBezTo>
                  <a:cubicBezTo>
                    <a:pt x="220" y="14"/>
                    <a:pt x="216" y="14"/>
                    <a:pt x="210" y="9"/>
                  </a:cubicBezTo>
                  <a:cubicBezTo>
                    <a:pt x="204" y="4"/>
                    <a:pt x="192" y="10"/>
                    <a:pt x="182" y="8"/>
                  </a:cubicBezTo>
                  <a:cubicBezTo>
                    <a:pt x="171" y="7"/>
                    <a:pt x="176" y="17"/>
                    <a:pt x="164" y="12"/>
                  </a:cubicBezTo>
                  <a:cubicBezTo>
                    <a:pt x="153" y="7"/>
                    <a:pt x="140" y="9"/>
                    <a:pt x="144" y="11"/>
                  </a:cubicBezTo>
                  <a:cubicBezTo>
                    <a:pt x="147" y="12"/>
                    <a:pt x="143" y="15"/>
                    <a:pt x="138" y="14"/>
                  </a:cubicBezTo>
                  <a:cubicBezTo>
                    <a:pt x="133" y="12"/>
                    <a:pt x="128" y="14"/>
                    <a:pt x="131" y="19"/>
                  </a:cubicBezTo>
                  <a:cubicBezTo>
                    <a:pt x="133" y="24"/>
                    <a:pt x="112" y="18"/>
                    <a:pt x="112" y="23"/>
                  </a:cubicBezTo>
                  <a:cubicBezTo>
                    <a:pt x="112" y="29"/>
                    <a:pt x="105" y="32"/>
                    <a:pt x="99" y="27"/>
                  </a:cubicBezTo>
                  <a:cubicBezTo>
                    <a:pt x="93" y="22"/>
                    <a:pt x="74" y="20"/>
                    <a:pt x="79" y="25"/>
                  </a:cubicBezTo>
                  <a:cubicBezTo>
                    <a:pt x="85" y="29"/>
                    <a:pt x="62" y="27"/>
                    <a:pt x="68" y="31"/>
                  </a:cubicBezTo>
                  <a:cubicBezTo>
                    <a:pt x="74" y="36"/>
                    <a:pt x="61" y="39"/>
                    <a:pt x="61" y="37"/>
                  </a:cubicBezTo>
                  <a:cubicBezTo>
                    <a:pt x="61" y="34"/>
                    <a:pt x="48" y="30"/>
                    <a:pt x="43" y="34"/>
                  </a:cubicBezTo>
                  <a:cubicBezTo>
                    <a:pt x="38" y="39"/>
                    <a:pt x="37" y="44"/>
                    <a:pt x="34" y="41"/>
                  </a:cubicBezTo>
                  <a:cubicBezTo>
                    <a:pt x="32" y="38"/>
                    <a:pt x="21" y="39"/>
                    <a:pt x="10" y="43"/>
                  </a:cubicBezTo>
                  <a:cubicBezTo>
                    <a:pt x="0" y="47"/>
                    <a:pt x="12" y="50"/>
                    <a:pt x="19"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81" name="Freeform 2208"/>
            <p:cNvSpPr>
              <a:spLocks/>
            </p:cNvSpPr>
            <p:nvPr/>
          </p:nvSpPr>
          <p:spPr bwMode="auto">
            <a:xfrm>
              <a:off x="2033290" y="2090638"/>
              <a:ext cx="94778" cy="30574"/>
            </a:xfrm>
            <a:custGeom>
              <a:avLst/>
              <a:gdLst>
                <a:gd name="T0" fmla="*/ 20 w 53"/>
                <a:gd name="T1" fmla="*/ 13 h 17"/>
                <a:gd name="T2" fmla="*/ 34 w 53"/>
                <a:gd name="T3" fmla="*/ 11 h 17"/>
                <a:gd name="T4" fmla="*/ 53 w 53"/>
                <a:gd name="T5" fmla="*/ 9 h 17"/>
                <a:gd name="T6" fmla="*/ 28 w 53"/>
                <a:gd name="T7" fmla="*/ 3 h 17"/>
                <a:gd name="T8" fmla="*/ 7 w 53"/>
                <a:gd name="T9" fmla="*/ 12 h 17"/>
                <a:gd name="T10" fmla="*/ 20 w 53"/>
                <a:gd name="T11" fmla="*/ 13 h 17"/>
              </a:gdLst>
              <a:ahLst/>
              <a:cxnLst>
                <a:cxn ang="0">
                  <a:pos x="T0" y="T1"/>
                </a:cxn>
                <a:cxn ang="0">
                  <a:pos x="T2" y="T3"/>
                </a:cxn>
                <a:cxn ang="0">
                  <a:pos x="T4" y="T5"/>
                </a:cxn>
                <a:cxn ang="0">
                  <a:pos x="T6" y="T7"/>
                </a:cxn>
                <a:cxn ang="0">
                  <a:pos x="T8" y="T9"/>
                </a:cxn>
                <a:cxn ang="0">
                  <a:pos x="T10" y="T11"/>
                </a:cxn>
              </a:cxnLst>
              <a:rect l="0" t="0" r="r" b="b"/>
              <a:pathLst>
                <a:path w="53" h="17">
                  <a:moveTo>
                    <a:pt x="20" y="13"/>
                  </a:moveTo>
                  <a:cubicBezTo>
                    <a:pt x="25" y="15"/>
                    <a:pt x="30" y="8"/>
                    <a:pt x="34" y="11"/>
                  </a:cubicBezTo>
                  <a:cubicBezTo>
                    <a:pt x="37" y="14"/>
                    <a:pt x="53" y="17"/>
                    <a:pt x="53" y="9"/>
                  </a:cubicBezTo>
                  <a:cubicBezTo>
                    <a:pt x="53" y="1"/>
                    <a:pt x="33" y="0"/>
                    <a:pt x="28" y="3"/>
                  </a:cubicBezTo>
                  <a:cubicBezTo>
                    <a:pt x="23" y="6"/>
                    <a:pt x="0" y="7"/>
                    <a:pt x="7" y="12"/>
                  </a:cubicBezTo>
                  <a:cubicBezTo>
                    <a:pt x="11" y="15"/>
                    <a:pt x="15" y="11"/>
                    <a:pt x="20"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82" name="Freeform 2209"/>
            <p:cNvSpPr>
              <a:spLocks/>
            </p:cNvSpPr>
            <p:nvPr/>
          </p:nvSpPr>
          <p:spPr bwMode="auto">
            <a:xfrm>
              <a:off x="2050015" y="2119414"/>
              <a:ext cx="74336" cy="37768"/>
            </a:xfrm>
            <a:custGeom>
              <a:avLst/>
              <a:gdLst>
                <a:gd name="T0" fmla="*/ 36 w 42"/>
                <a:gd name="T1" fmla="*/ 6 h 22"/>
                <a:gd name="T2" fmla="*/ 29 w 42"/>
                <a:gd name="T3" fmla="*/ 2 h 22"/>
                <a:gd name="T4" fmla="*/ 0 w 42"/>
                <a:gd name="T5" fmla="*/ 11 h 22"/>
                <a:gd name="T6" fmla="*/ 15 w 42"/>
                <a:gd name="T7" fmla="*/ 21 h 22"/>
                <a:gd name="T8" fmla="*/ 31 w 42"/>
                <a:gd name="T9" fmla="*/ 11 h 22"/>
                <a:gd name="T10" fmla="*/ 36 w 42"/>
                <a:gd name="T11" fmla="*/ 6 h 22"/>
              </a:gdLst>
              <a:ahLst/>
              <a:cxnLst>
                <a:cxn ang="0">
                  <a:pos x="T0" y="T1"/>
                </a:cxn>
                <a:cxn ang="0">
                  <a:pos x="T2" y="T3"/>
                </a:cxn>
                <a:cxn ang="0">
                  <a:pos x="T4" y="T5"/>
                </a:cxn>
                <a:cxn ang="0">
                  <a:pos x="T6" y="T7"/>
                </a:cxn>
                <a:cxn ang="0">
                  <a:pos x="T8" y="T9"/>
                </a:cxn>
                <a:cxn ang="0">
                  <a:pos x="T10" y="T11"/>
                </a:cxn>
              </a:cxnLst>
              <a:rect l="0" t="0" r="r" b="b"/>
              <a:pathLst>
                <a:path w="42" h="22">
                  <a:moveTo>
                    <a:pt x="36" y="6"/>
                  </a:moveTo>
                  <a:cubicBezTo>
                    <a:pt x="42" y="5"/>
                    <a:pt x="39" y="0"/>
                    <a:pt x="29" y="2"/>
                  </a:cubicBezTo>
                  <a:cubicBezTo>
                    <a:pt x="18" y="3"/>
                    <a:pt x="0" y="3"/>
                    <a:pt x="0" y="11"/>
                  </a:cubicBezTo>
                  <a:cubicBezTo>
                    <a:pt x="0" y="17"/>
                    <a:pt x="4" y="20"/>
                    <a:pt x="15" y="21"/>
                  </a:cubicBezTo>
                  <a:cubicBezTo>
                    <a:pt x="27" y="22"/>
                    <a:pt x="37" y="11"/>
                    <a:pt x="31" y="11"/>
                  </a:cubicBezTo>
                  <a:cubicBezTo>
                    <a:pt x="26" y="11"/>
                    <a:pt x="29" y="7"/>
                    <a:pt x="36"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83" name="Freeform 2210"/>
            <p:cNvSpPr>
              <a:spLocks/>
            </p:cNvSpPr>
            <p:nvPr/>
          </p:nvSpPr>
          <p:spPr bwMode="auto">
            <a:xfrm>
              <a:off x="1821433" y="3042038"/>
              <a:ext cx="1150347" cy="544941"/>
            </a:xfrm>
            <a:custGeom>
              <a:avLst/>
              <a:gdLst>
                <a:gd name="T0" fmla="*/ 307 w 649"/>
                <a:gd name="T1" fmla="*/ 283 h 318"/>
                <a:gd name="T2" fmla="*/ 323 w 649"/>
                <a:gd name="T3" fmla="*/ 273 h 318"/>
                <a:gd name="T4" fmla="*/ 342 w 649"/>
                <a:gd name="T5" fmla="*/ 260 h 318"/>
                <a:gd name="T6" fmla="*/ 353 w 649"/>
                <a:gd name="T7" fmla="*/ 257 h 318"/>
                <a:gd name="T8" fmla="*/ 376 w 649"/>
                <a:gd name="T9" fmla="*/ 264 h 318"/>
                <a:gd name="T10" fmla="*/ 387 w 649"/>
                <a:gd name="T11" fmla="*/ 264 h 318"/>
                <a:gd name="T12" fmla="*/ 393 w 649"/>
                <a:gd name="T13" fmla="*/ 260 h 318"/>
                <a:gd name="T14" fmla="*/ 409 w 649"/>
                <a:gd name="T15" fmla="*/ 252 h 318"/>
                <a:gd name="T16" fmla="*/ 431 w 649"/>
                <a:gd name="T17" fmla="*/ 251 h 318"/>
                <a:gd name="T18" fmla="*/ 461 w 649"/>
                <a:gd name="T19" fmla="*/ 257 h 318"/>
                <a:gd name="T20" fmla="*/ 475 w 649"/>
                <a:gd name="T21" fmla="*/ 288 h 318"/>
                <a:gd name="T22" fmla="*/ 494 w 649"/>
                <a:gd name="T23" fmla="*/ 318 h 318"/>
                <a:gd name="T24" fmla="*/ 492 w 649"/>
                <a:gd name="T25" fmla="*/ 277 h 318"/>
                <a:gd name="T26" fmla="*/ 507 w 649"/>
                <a:gd name="T27" fmla="*/ 219 h 318"/>
                <a:gd name="T28" fmla="*/ 537 w 649"/>
                <a:gd name="T29" fmla="*/ 198 h 318"/>
                <a:gd name="T30" fmla="*/ 543 w 649"/>
                <a:gd name="T31" fmla="*/ 188 h 318"/>
                <a:gd name="T32" fmla="*/ 547 w 649"/>
                <a:gd name="T33" fmla="*/ 175 h 318"/>
                <a:gd name="T34" fmla="*/ 536 w 649"/>
                <a:gd name="T35" fmla="*/ 158 h 318"/>
                <a:gd name="T36" fmla="*/ 546 w 649"/>
                <a:gd name="T37" fmla="*/ 133 h 318"/>
                <a:gd name="T38" fmla="*/ 552 w 649"/>
                <a:gd name="T39" fmla="*/ 158 h 318"/>
                <a:gd name="T40" fmla="*/ 559 w 649"/>
                <a:gd name="T41" fmla="*/ 140 h 318"/>
                <a:gd name="T42" fmla="*/ 576 w 649"/>
                <a:gd name="T43" fmla="*/ 119 h 318"/>
                <a:gd name="T44" fmla="*/ 573 w 649"/>
                <a:gd name="T45" fmla="*/ 116 h 318"/>
                <a:gd name="T46" fmla="*/ 608 w 649"/>
                <a:gd name="T47" fmla="*/ 105 h 318"/>
                <a:gd name="T48" fmla="*/ 605 w 649"/>
                <a:gd name="T49" fmla="*/ 93 h 318"/>
                <a:gd name="T50" fmla="*/ 624 w 649"/>
                <a:gd name="T51" fmla="*/ 70 h 318"/>
                <a:gd name="T52" fmla="*/ 642 w 649"/>
                <a:gd name="T53" fmla="*/ 66 h 318"/>
                <a:gd name="T54" fmla="*/ 626 w 649"/>
                <a:gd name="T55" fmla="*/ 27 h 318"/>
                <a:gd name="T56" fmla="*/ 560 w 649"/>
                <a:gd name="T57" fmla="*/ 63 h 318"/>
                <a:gd name="T58" fmla="*/ 517 w 649"/>
                <a:gd name="T59" fmla="*/ 89 h 318"/>
                <a:gd name="T60" fmla="*/ 461 w 649"/>
                <a:gd name="T61" fmla="*/ 103 h 318"/>
                <a:gd name="T62" fmla="*/ 472 w 649"/>
                <a:gd name="T63" fmla="*/ 85 h 318"/>
                <a:gd name="T64" fmla="*/ 456 w 649"/>
                <a:gd name="T65" fmla="*/ 78 h 318"/>
                <a:gd name="T66" fmla="*/ 440 w 649"/>
                <a:gd name="T67" fmla="*/ 62 h 318"/>
                <a:gd name="T68" fmla="*/ 412 w 649"/>
                <a:gd name="T69" fmla="*/ 83 h 318"/>
                <a:gd name="T70" fmla="*/ 447 w 649"/>
                <a:gd name="T71" fmla="*/ 45 h 318"/>
                <a:gd name="T72" fmla="*/ 449 w 649"/>
                <a:gd name="T73" fmla="*/ 43 h 318"/>
                <a:gd name="T74" fmla="*/ 413 w 649"/>
                <a:gd name="T75" fmla="*/ 36 h 318"/>
                <a:gd name="T76" fmla="*/ 385 w 649"/>
                <a:gd name="T77" fmla="*/ 41 h 318"/>
                <a:gd name="T78" fmla="*/ 365 w 649"/>
                <a:gd name="T79" fmla="*/ 32 h 318"/>
                <a:gd name="T80" fmla="*/ 368 w 649"/>
                <a:gd name="T81" fmla="*/ 15 h 318"/>
                <a:gd name="T82" fmla="*/ 352 w 649"/>
                <a:gd name="T83" fmla="*/ 11 h 318"/>
                <a:gd name="T84" fmla="*/ 334 w 649"/>
                <a:gd name="T85" fmla="*/ 0 h 318"/>
                <a:gd name="T86" fmla="*/ 26 w 649"/>
                <a:gd name="T87" fmla="*/ 13 h 318"/>
                <a:gd name="T88" fmla="*/ 18 w 649"/>
                <a:gd name="T89" fmla="*/ 22 h 318"/>
                <a:gd name="T90" fmla="*/ 0 w 649"/>
                <a:gd name="T91" fmla="*/ 15 h 318"/>
                <a:gd name="T92" fmla="*/ 8 w 649"/>
                <a:gd name="T93" fmla="*/ 45 h 318"/>
                <a:gd name="T94" fmla="*/ 5 w 649"/>
                <a:gd name="T95" fmla="*/ 87 h 318"/>
                <a:gd name="T96" fmla="*/ 11 w 649"/>
                <a:gd name="T97" fmla="*/ 144 h 318"/>
                <a:gd name="T98" fmla="*/ 32 w 649"/>
                <a:gd name="T99" fmla="*/ 176 h 318"/>
                <a:gd name="T100" fmla="*/ 47 w 649"/>
                <a:gd name="T101" fmla="*/ 199 h 318"/>
                <a:gd name="T102" fmla="*/ 72 w 649"/>
                <a:gd name="T103" fmla="*/ 207 h 318"/>
                <a:gd name="T104" fmla="*/ 123 w 649"/>
                <a:gd name="T105" fmla="*/ 230 h 318"/>
                <a:gd name="T106" fmla="*/ 207 w 649"/>
                <a:gd name="T107" fmla="*/ 235 h 318"/>
                <a:gd name="T108" fmla="*/ 234 w 649"/>
                <a:gd name="T109" fmla="*/ 265 h 318"/>
                <a:gd name="T110" fmla="*/ 273 w 649"/>
                <a:gd name="T111" fmla="*/ 272 h 318"/>
                <a:gd name="T112" fmla="*/ 288 w 649"/>
                <a:gd name="T113" fmla="*/ 301 h 318"/>
                <a:gd name="T114" fmla="*/ 306 w 649"/>
                <a:gd name="T115" fmla="*/ 307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9" h="318">
                  <a:moveTo>
                    <a:pt x="303" y="303"/>
                  </a:moveTo>
                  <a:cubicBezTo>
                    <a:pt x="302" y="301"/>
                    <a:pt x="301" y="300"/>
                    <a:pt x="301" y="298"/>
                  </a:cubicBezTo>
                  <a:cubicBezTo>
                    <a:pt x="301" y="296"/>
                    <a:pt x="302" y="295"/>
                    <a:pt x="304" y="294"/>
                  </a:cubicBezTo>
                  <a:cubicBezTo>
                    <a:pt x="306" y="292"/>
                    <a:pt x="306" y="291"/>
                    <a:pt x="305" y="289"/>
                  </a:cubicBezTo>
                  <a:cubicBezTo>
                    <a:pt x="305" y="287"/>
                    <a:pt x="304" y="285"/>
                    <a:pt x="307" y="283"/>
                  </a:cubicBezTo>
                  <a:cubicBezTo>
                    <a:pt x="307" y="283"/>
                    <a:pt x="308" y="282"/>
                    <a:pt x="309" y="282"/>
                  </a:cubicBezTo>
                  <a:cubicBezTo>
                    <a:pt x="311" y="281"/>
                    <a:pt x="314" y="279"/>
                    <a:pt x="314" y="278"/>
                  </a:cubicBezTo>
                  <a:cubicBezTo>
                    <a:pt x="314" y="276"/>
                    <a:pt x="315" y="273"/>
                    <a:pt x="320" y="273"/>
                  </a:cubicBezTo>
                  <a:cubicBezTo>
                    <a:pt x="321" y="273"/>
                    <a:pt x="322" y="273"/>
                    <a:pt x="323" y="273"/>
                  </a:cubicBezTo>
                  <a:cubicBezTo>
                    <a:pt x="323" y="273"/>
                    <a:pt x="323" y="273"/>
                    <a:pt x="323" y="273"/>
                  </a:cubicBezTo>
                  <a:cubicBezTo>
                    <a:pt x="326" y="273"/>
                    <a:pt x="332" y="268"/>
                    <a:pt x="332" y="266"/>
                  </a:cubicBezTo>
                  <a:cubicBezTo>
                    <a:pt x="331" y="265"/>
                    <a:pt x="331" y="264"/>
                    <a:pt x="332" y="263"/>
                  </a:cubicBezTo>
                  <a:cubicBezTo>
                    <a:pt x="333" y="261"/>
                    <a:pt x="335" y="261"/>
                    <a:pt x="336" y="261"/>
                  </a:cubicBezTo>
                  <a:cubicBezTo>
                    <a:pt x="337" y="261"/>
                    <a:pt x="338" y="262"/>
                    <a:pt x="340" y="262"/>
                  </a:cubicBezTo>
                  <a:cubicBezTo>
                    <a:pt x="341" y="262"/>
                    <a:pt x="341" y="262"/>
                    <a:pt x="342" y="260"/>
                  </a:cubicBezTo>
                  <a:cubicBezTo>
                    <a:pt x="342" y="259"/>
                    <a:pt x="343" y="257"/>
                    <a:pt x="346" y="257"/>
                  </a:cubicBezTo>
                  <a:cubicBezTo>
                    <a:pt x="346" y="257"/>
                    <a:pt x="346" y="257"/>
                    <a:pt x="347" y="258"/>
                  </a:cubicBezTo>
                  <a:cubicBezTo>
                    <a:pt x="348" y="258"/>
                    <a:pt x="348" y="258"/>
                    <a:pt x="349" y="258"/>
                  </a:cubicBezTo>
                  <a:cubicBezTo>
                    <a:pt x="349" y="258"/>
                    <a:pt x="350" y="259"/>
                    <a:pt x="350" y="259"/>
                  </a:cubicBezTo>
                  <a:cubicBezTo>
                    <a:pt x="351" y="257"/>
                    <a:pt x="352" y="257"/>
                    <a:pt x="353" y="257"/>
                  </a:cubicBezTo>
                  <a:cubicBezTo>
                    <a:pt x="355" y="257"/>
                    <a:pt x="357" y="258"/>
                    <a:pt x="359" y="260"/>
                  </a:cubicBezTo>
                  <a:cubicBezTo>
                    <a:pt x="360" y="261"/>
                    <a:pt x="362" y="262"/>
                    <a:pt x="363" y="262"/>
                  </a:cubicBezTo>
                  <a:cubicBezTo>
                    <a:pt x="363" y="262"/>
                    <a:pt x="365" y="262"/>
                    <a:pt x="365" y="261"/>
                  </a:cubicBezTo>
                  <a:cubicBezTo>
                    <a:pt x="365" y="259"/>
                    <a:pt x="367" y="258"/>
                    <a:pt x="368" y="258"/>
                  </a:cubicBezTo>
                  <a:cubicBezTo>
                    <a:pt x="370" y="258"/>
                    <a:pt x="372" y="259"/>
                    <a:pt x="376" y="264"/>
                  </a:cubicBezTo>
                  <a:cubicBezTo>
                    <a:pt x="378" y="266"/>
                    <a:pt x="378" y="266"/>
                    <a:pt x="380" y="266"/>
                  </a:cubicBezTo>
                  <a:cubicBezTo>
                    <a:pt x="382" y="266"/>
                    <a:pt x="382" y="266"/>
                    <a:pt x="382" y="266"/>
                  </a:cubicBezTo>
                  <a:cubicBezTo>
                    <a:pt x="382" y="266"/>
                    <a:pt x="383" y="266"/>
                    <a:pt x="384" y="266"/>
                  </a:cubicBezTo>
                  <a:cubicBezTo>
                    <a:pt x="386" y="266"/>
                    <a:pt x="386" y="266"/>
                    <a:pt x="386" y="265"/>
                  </a:cubicBezTo>
                  <a:cubicBezTo>
                    <a:pt x="387" y="265"/>
                    <a:pt x="387" y="264"/>
                    <a:pt x="387" y="264"/>
                  </a:cubicBezTo>
                  <a:cubicBezTo>
                    <a:pt x="387" y="262"/>
                    <a:pt x="388" y="261"/>
                    <a:pt x="389" y="261"/>
                  </a:cubicBezTo>
                  <a:cubicBezTo>
                    <a:pt x="390" y="261"/>
                    <a:pt x="391" y="262"/>
                    <a:pt x="393" y="264"/>
                  </a:cubicBezTo>
                  <a:cubicBezTo>
                    <a:pt x="392" y="263"/>
                    <a:pt x="393" y="262"/>
                    <a:pt x="393" y="261"/>
                  </a:cubicBezTo>
                  <a:cubicBezTo>
                    <a:pt x="393" y="261"/>
                    <a:pt x="393" y="261"/>
                    <a:pt x="393" y="261"/>
                  </a:cubicBezTo>
                  <a:cubicBezTo>
                    <a:pt x="393" y="261"/>
                    <a:pt x="393" y="260"/>
                    <a:pt x="393" y="260"/>
                  </a:cubicBezTo>
                  <a:cubicBezTo>
                    <a:pt x="391" y="259"/>
                    <a:pt x="391" y="258"/>
                    <a:pt x="391" y="256"/>
                  </a:cubicBezTo>
                  <a:cubicBezTo>
                    <a:pt x="392" y="253"/>
                    <a:pt x="399" y="252"/>
                    <a:pt x="403" y="252"/>
                  </a:cubicBezTo>
                  <a:cubicBezTo>
                    <a:pt x="404" y="252"/>
                    <a:pt x="404" y="252"/>
                    <a:pt x="404" y="252"/>
                  </a:cubicBezTo>
                  <a:cubicBezTo>
                    <a:pt x="406" y="252"/>
                    <a:pt x="407" y="252"/>
                    <a:pt x="408" y="252"/>
                  </a:cubicBezTo>
                  <a:cubicBezTo>
                    <a:pt x="408" y="252"/>
                    <a:pt x="409" y="252"/>
                    <a:pt x="409" y="252"/>
                  </a:cubicBezTo>
                  <a:cubicBezTo>
                    <a:pt x="409" y="252"/>
                    <a:pt x="409" y="252"/>
                    <a:pt x="410" y="251"/>
                  </a:cubicBezTo>
                  <a:cubicBezTo>
                    <a:pt x="411" y="249"/>
                    <a:pt x="413" y="248"/>
                    <a:pt x="414" y="248"/>
                  </a:cubicBezTo>
                  <a:cubicBezTo>
                    <a:pt x="416" y="248"/>
                    <a:pt x="418" y="251"/>
                    <a:pt x="418" y="254"/>
                  </a:cubicBezTo>
                  <a:cubicBezTo>
                    <a:pt x="419" y="254"/>
                    <a:pt x="421" y="253"/>
                    <a:pt x="423" y="253"/>
                  </a:cubicBezTo>
                  <a:cubicBezTo>
                    <a:pt x="426" y="252"/>
                    <a:pt x="429" y="251"/>
                    <a:pt x="431" y="251"/>
                  </a:cubicBezTo>
                  <a:cubicBezTo>
                    <a:pt x="437" y="251"/>
                    <a:pt x="443" y="256"/>
                    <a:pt x="444" y="260"/>
                  </a:cubicBezTo>
                  <a:cubicBezTo>
                    <a:pt x="444" y="262"/>
                    <a:pt x="446" y="262"/>
                    <a:pt x="448" y="260"/>
                  </a:cubicBezTo>
                  <a:cubicBezTo>
                    <a:pt x="449" y="259"/>
                    <a:pt x="449" y="259"/>
                    <a:pt x="449" y="259"/>
                  </a:cubicBezTo>
                  <a:cubicBezTo>
                    <a:pt x="452" y="257"/>
                    <a:pt x="454" y="255"/>
                    <a:pt x="457" y="255"/>
                  </a:cubicBezTo>
                  <a:cubicBezTo>
                    <a:pt x="459" y="255"/>
                    <a:pt x="460" y="256"/>
                    <a:pt x="461" y="257"/>
                  </a:cubicBezTo>
                  <a:cubicBezTo>
                    <a:pt x="463" y="259"/>
                    <a:pt x="465" y="261"/>
                    <a:pt x="467" y="263"/>
                  </a:cubicBezTo>
                  <a:cubicBezTo>
                    <a:pt x="468" y="265"/>
                    <a:pt x="470" y="267"/>
                    <a:pt x="473" y="270"/>
                  </a:cubicBezTo>
                  <a:cubicBezTo>
                    <a:pt x="476" y="273"/>
                    <a:pt x="475" y="277"/>
                    <a:pt x="474" y="279"/>
                  </a:cubicBezTo>
                  <a:cubicBezTo>
                    <a:pt x="473" y="281"/>
                    <a:pt x="473" y="282"/>
                    <a:pt x="473" y="283"/>
                  </a:cubicBezTo>
                  <a:cubicBezTo>
                    <a:pt x="474" y="284"/>
                    <a:pt x="474" y="286"/>
                    <a:pt x="475" y="288"/>
                  </a:cubicBezTo>
                  <a:cubicBezTo>
                    <a:pt x="475" y="290"/>
                    <a:pt x="475" y="292"/>
                    <a:pt x="477" y="293"/>
                  </a:cubicBezTo>
                  <a:cubicBezTo>
                    <a:pt x="481" y="296"/>
                    <a:pt x="481" y="300"/>
                    <a:pt x="481" y="302"/>
                  </a:cubicBezTo>
                  <a:cubicBezTo>
                    <a:pt x="481" y="303"/>
                    <a:pt x="481" y="304"/>
                    <a:pt x="481" y="305"/>
                  </a:cubicBezTo>
                  <a:cubicBezTo>
                    <a:pt x="486" y="306"/>
                    <a:pt x="490" y="313"/>
                    <a:pt x="490" y="316"/>
                  </a:cubicBezTo>
                  <a:cubicBezTo>
                    <a:pt x="491" y="317"/>
                    <a:pt x="493" y="318"/>
                    <a:pt x="494" y="318"/>
                  </a:cubicBezTo>
                  <a:cubicBezTo>
                    <a:pt x="495" y="318"/>
                    <a:pt x="495" y="318"/>
                    <a:pt x="495" y="318"/>
                  </a:cubicBezTo>
                  <a:cubicBezTo>
                    <a:pt x="495" y="315"/>
                    <a:pt x="496" y="313"/>
                    <a:pt x="498" y="310"/>
                  </a:cubicBezTo>
                  <a:cubicBezTo>
                    <a:pt x="499" y="308"/>
                    <a:pt x="500" y="306"/>
                    <a:pt x="500" y="304"/>
                  </a:cubicBezTo>
                  <a:cubicBezTo>
                    <a:pt x="500" y="301"/>
                    <a:pt x="497" y="287"/>
                    <a:pt x="494" y="283"/>
                  </a:cubicBezTo>
                  <a:cubicBezTo>
                    <a:pt x="492" y="280"/>
                    <a:pt x="492" y="278"/>
                    <a:pt x="492" y="277"/>
                  </a:cubicBezTo>
                  <a:cubicBezTo>
                    <a:pt x="492" y="276"/>
                    <a:pt x="492" y="275"/>
                    <a:pt x="491" y="272"/>
                  </a:cubicBezTo>
                  <a:cubicBezTo>
                    <a:pt x="487" y="267"/>
                    <a:pt x="484" y="257"/>
                    <a:pt x="484" y="249"/>
                  </a:cubicBezTo>
                  <a:cubicBezTo>
                    <a:pt x="484" y="241"/>
                    <a:pt x="494" y="228"/>
                    <a:pt x="498" y="224"/>
                  </a:cubicBezTo>
                  <a:cubicBezTo>
                    <a:pt x="500" y="222"/>
                    <a:pt x="503" y="222"/>
                    <a:pt x="505" y="221"/>
                  </a:cubicBezTo>
                  <a:cubicBezTo>
                    <a:pt x="507" y="221"/>
                    <a:pt x="507" y="220"/>
                    <a:pt x="507" y="219"/>
                  </a:cubicBezTo>
                  <a:cubicBezTo>
                    <a:pt x="509" y="215"/>
                    <a:pt x="514" y="209"/>
                    <a:pt x="519" y="209"/>
                  </a:cubicBezTo>
                  <a:cubicBezTo>
                    <a:pt x="519" y="209"/>
                    <a:pt x="520" y="209"/>
                    <a:pt x="520" y="209"/>
                  </a:cubicBezTo>
                  <a:cubicBezTo>
                    <a:pt x="521" y="209"/>
                    <a:pt x="521" y="209"/>
                    <a:pt x="521" y="209"/>
                  </a:cubicBezTo>
                  <a:cubicBezTo>
                    <a:pt x="523" y="209"/>
                    <a:pt x="523" y="209"/>
                    <a:pt x="523" y="208"/>
                  </a:cubicBezTo>
                  <a:cubicBezTo>
                    <a:pt x="524" y="204"/>
                    <a:pt x="530" y="199"/>
                    <a:pt x="537" y="198"/>
                  </a:cubicBezTo>
                  <a:cubicBezTo>
                    <a:pt x="539" y="198"/>
                    <a:pt x="539" y="198"/>
                    <a:pt x="539" y="198"/>
                  </a:cubicBezTo>
                  <a:cubicBezTo>
                    <a:pt x="539" y="197"/>
                    <a:pt x="538" y="196"/>
                    <a:pt x="538" y="195"/>
                  </a:cubicBezTo>
                  <a:cubicBezTo>
                    <a:pt x="537" y="195"/>
                    <a:pt x="537" y="194"/>
                    <a:pt x="537" y="194"/>
                  </a:cubicBezTo>
                  <a:cubicBezTo>
                    <a:pt x="536" y="192"/>
                    <a:pt x="536" y="190"/>
                    <a:pt x="537" y="188"/>
                  </a:cubicBezTo>
                  <a:cubicBezTo>
                    <a:pt x="538" y="186"/>
                    <a:pt x="541" y="185"/>
                    <a:pt x="543" y="188"/>
                  </a:cubicBezTo>
                  <a:cubicBezTo>
                    <a:pt x="543" y="188"/>
                    <a:pt x="546" y="189"/>
                    <a:pt x="548" y="188"/>
                  </a:cubicBezTo>
                  <a:cubicBezTo>
                    <a:pt x="549" y="186"/>
                    <a:pt x="551" y="185"/>
                    <a:pt x="551" y="184"/>
                  </a:cubicBezTo>
                  <a:cubicBezTo>
                    <a:pt x="546" y="184"/>
                    <a:pt x="545" y="182"/>
                    <a:pt x="544" y="181"/>
                  </a:cubicBezTo>
                  <a:cubicBezTo>
                    <a:pt x="544" y="180"/>
                    <a:pt x="544" y="178"/>
                    <a:pt x="547" y="177"/>
                  </a:cubicBezTo>
                  <a:cubicBezTo>
                    <a:pt x="548" y="177"/>
                    <a:pt x="548" y="176"/>
                    <a:pt x="547" y="175"/>
                  </a:cubicBezTo>
                  <a:cubicBezTo>
                    <a:pt x="547" y="174"/>
                    <a:pt x="546" y="173"/>
                    <a:pt x="544" y="173"/>
                  </a:cubicBezTo>
                  <a:cubicBezTo>
                    <a:pt x="543" y="173"/>
                    <a:pt x="540" y="172"/>
                    <a:pt x="539" y="170"/>
                  </a:cubicBezTo>
                  <a:cubicBezTo>
                    <a:pt x="539" y="168"/>
                    <a:pt x="541" y="166"/>
                    <a:pt x="542" y="164"/>
                  </a:cubicBezTo>
                  <a:cubicBezTo>
                    <a:pt x="543" y="163"/>
                    <a:pt x="541" y="162"/>
                    <a:pt x="536" y="158"/>
                  </a:cubicBezTo>
                  <a:cubicBezTo>
                    <a:pt x="536" y="158"/>
                    <a:pt x="536" y="158"/>
                    <a:pt x="536" y="158"/>
                  </a:cubicBezTo>
                  <a:cubicBezTo>
                    <a:pt x="534" y="156"/>
                    <a:pt x="533" y="155"/>
                    <a:pt x="534" y="154"/>
                  </a:cubicBezTo>
                  <a:cubicBezTo>
                    <a:pt x="534" y="152"/>
                    <a:pt x="537" y="151"/>
                    <a:pt x="540" y="150"/>
                  </a:cubicBezTo>
                  <a:cubicBezTo>
                    <a:pt x="541" y="149"/>
                    <a:pt x="541" y="146"/>
                    <a:pt x="540" y="144"/>
                  </a:cubicBezTo>
                  <a:cubicBezTo>
                    <a:pt x="540" y="140"/>
                    <a:pt x="540" y="138"/>
                    <a:pt x="541" y="136"/>
                  </a:cubicBezTo>
                  <a:cubicBezTo>
                    <a:pt x="542" y="134"/>
                    <a:pt x="544" y="133"/>
                    <a:pt x="546" y="133"/>
                  </a:cubicBezTo>
                  <a:cubicBezTo>
                    <a:pt x="547" y="133"/>
                    <a:pt x="548" y="134"/>
                    <a:pt x="549" y="135"/>
                  </a:cubicBezTo>
                  <a:cubicBezTo>
                    <a:pt x="549" y="135"/>
                    <a:pt x="549" y="137"/>
                    <a:pt x="548" y="138"/>
                  </a:cubicBezTo>
                  <a:cubicBezTo>
                    <a:pt x="546" y="142"/>
                    <a:pt x="545" y="145"/>
                    <a:pt x="547" y="147"/>
                  </a:cubicBezTo>
                  <a:cubicBezTo>
                    <a:pt x="550" y="150"/>
                    <a:pt x="552" y="154"/>
                    <a:pt x="551" y="159"/>
                  </a:cubicBezTo>
                  <a:cubicBezTo>
                    <a:pt x="551" y="159"/>
                    <a:pt x="552" y="158"/>
                    <a:pt x="552" y="158"/>
                  </a:cubicBezTo>
                  <a:cubicBezTo>
                    <a:pt x="555" y="151"/>
                    <a:pt x="555" y="146"/>
                    <a:pt x="555" y="145"/>
                  </a:cubicBezTo>
                  <a:cubicBezTo>
                    <a:pt x="552" y="145"/>
                    <a:pt x="551" y="141"/>
                    <a:pt x="552" y="139"/>
                  </a:cubicBezTo>
                  <a:cubicBezTo>
                    <a:pt x="552" y="137"/>
                    <a:pt x="553" y="136"/>
                    <a:pt x="555" y="136"/>
                  </a:cubicBezTo>
                  <a:cubicBezTo>
                    <a:pt x="556" y="136"/>
                    <a:pt x="557" y="137"/>
                    <a:pt x="557" y="138"/>
                  </a:cubicBezTo>
                  <a:cubicBezTo>
                    <a:pt x="558" y="139"/>
                    <a:pt x="559" y="140"/>
                    <a:pt x="559" y="140"/>
                  </a:cubicBezTo>
                  <a:cubicBezTo>
                    <a:pt x="560" y="140"/>
                    <a:pt x="560" y="139"/>
                    <a:pt x="562" y="137"/>
                  </a:cubicBezTo>
                  <a:cubicBezTo>
                    <a:pt x="567" y="133"/>
                    <a:pt x="569" y="127"/>
                    <a:pt x="569" y="126"/>
                  </a:cubicBezTo>
                  <a:cubicBezTo>
                    <a:pt x="567" y="125"/>
                    <a:pt x="567" y="123"/>
                    <a:pt x="567" y="122"/>
                  </a:cubicBezTo>
                  <a:cubicBezTo>
                    <a:pt x="568" y="119"/>
                    <a:pt x="574" y="119"/>
                    <a:pt x="575" y="119"/>
                  </a:cubicBezTo>
                  <a:cubicBezTo>
                    <a:pt x="576" y="119"/>
                    <a:pt x="576" y="119"/>
                    <a:pt x="576" y="119"/>
                  </a:cubicBezTo>
                  <a:cubicBezTo>
                    <a:pt x="577" y="119"/>
                    <a:pt x="577" y="119"/>
                    <a:pt x="577" y="119"/>
                  </a:cubicBezTo>
                  <a:cubicBezTo>
                    <a:pt x="579" y="119"/>
                    <a:pt x="583" y="118"/>
                    <a:pt x="586" y="117"/>
                  </a:cubicBezTo>
                  <a:cubicBezTo>
                    <a:pt x="585" y="118"/>
                    <a:pt x="585" y="118"/>
                    <a:pt x="584" y="118"/>
                  </a:cubicBezTo>
                  <a:cubicBezTo>
                    <a:pt x="580" y="119"/>
                    <a:pt x="577" y="119"/>
                    <a:pt x="575" y="119"/>
                  </a:cubicBezTo>
                  <a:cubicBezTo>
                    <a:pt x="574" y="118"/>
                    <a:pt x="573" y="117"/>
                    <a:pt x="573" y="116"/>
                  </a:cubicBezTo>
                  <a:cubicBezTo>
                    <a:pt x="573" y="110"/>
                    <a:pt x="593" y="108"/>
                    <a:pt x="594" y="108"/>
                  </a:cubicBezTo>
                  <a:cubicBezTo>
                    <a:pt x="595" y="108"/>
                    <a:pt x="595" y="108"/>
                    <a:pt x="596" y="106"/>
                  </a:cubicBezTo>
                  <a:cubicBezTo>
                    <a:pt x="596" y="105"/>
                    <a:pt x="596" y="103"/>
                    <a:pt x="598" y="103"/>
                  </a:cubicBezTo>
                  <a:cubicBezTo>
                    <a:pt x="600" y="103"/>
                    <a:pt x="600" y="104"/>
                    <a:pt x="601" y="104"/>
                  </a:cubicBezTo>
                  <a:cubicBezTo>
                    <a:pt x="602" y="107"/>
                    <a:pt x="605" y="106"/>
                    <a:pt x="608" y="105"/>
                  </a:cubicBezTo>
                  <a:cubicBezTo>
                    <a:pt x="608" y="105"/>
                    <a:pt x="608" y="104"/>
                    <a:pt x="608" y="103"/>
                  </a:cubicBezTo>
                  <a:cubicBezTo>
                    <a:pt x="608" y="102"/>
                    <a:pt x="607" y="100"/>
                    <a:pt x="605" y="100"/>
                  </a:cubicBezTo>
                  <a:cubicBezTo>
                    <a:pt x="604" y="99"/>
                    <a:pt x="603" y="98"/>
                    <a:pt x="603" y="97"/>
                  </a:cubicBezTo>
                  <a:cubicBezTo>
                    <a:pt x="602" y="96"/>
                    <a:pt x="603" y="95"/>
                    <a:pt x="604" y="94"/>
                  </a:cubicBezTo>
                  <a:cubicBezTo>
                    <a:pt x="605" y="93"/>
                    <a:pt x="605" y="93"/>
                    <a:pt x="605" y="93"/>
                  </a:cubicBezTo>
                  <a:cubicBezTo>
                    <a:pt x="604" y="90"/>
                    <a:pt x="606" y="87"/>
                    <a:pt x="606" y="85"/>
                  </a:cubicBezTo>
                  <a:cubicBezTo>
                    <a:pt x="607" y="84"/>
                    <a:pt x="610" y="79"/>
                    <a:pt x="614" y="78"/>
                  </a:cubicBezTo>
                  <a:cubicBezTo>
                    <a:pt x="616" y="77"/>
                    <a:pt x="616" y="77"/>
                    <a:pt x="616" y="76"/>
                  </a:cubicBezTo>
                  <a:cubicBezTo>
                    <a:pt x="617" y="75"/>
                    <a:pt x="618" y="74"/>
                    <a:pt x="621" y="74"/>
                  </a:cubicBezTo>
                  <a:cubicBezTo>
                    <a:pt x="622" y="74"/>
                    <a:pt x="623" y="73"/>
                    <a:pt x="624" y="70"/>
                  </a:cubicBezTo>
                  <a:cubicBezTo>
                    <a:pt x="625" y="69"/>
                    <a:pt x="626" y="67"/>
                    <a:pt x="628" y="66"/>
                  </a:cubicBezTo>
                  <a:cubicBezTo>
                    <a:pt x="629" y="65"/>
                    <a:pt x="630" y="65"/>
                    <a:pt x="631" y="65"/>
                  </a:cubicBezTo>
                  <a:cubicBezTo>
                    <a:pt x="633" y="65"/>
                    <a:pt x="634" y="65"/>
                    <a:pt x="636" y="66"/>
                  </a:cubicBezTo>
                  <a:cubicBezTo>
                    <a:pt x="637" y="67"/>
                    <a:pt x="638" y="67"/>
                    <a:pt x="639" y="67"/>
                  </a:cubicBezTo>
                  <a:cubicBezTo>
                    <a:pt x="640" y="67"/>
                    <a:pt x="641" y="67"/>
                    <a:pt x="642" y="66"/>
                  </a:cubicBezTo>
                  <a:cubicBezTo>
                    <a:pt x="644" y="65"/>
                    <a:pt x="646" y="63"/>
                    <a:pt x="649" y="61"/>
                  </a:cubicBezTo>
                  <a:cubicBezTo>
                    <a:pt x="639" y="47"/>
                    <a:pt x="640" y="37"/>
                    <a:pt x="640" y="32"/>
                  </a:cubicBezTo>
                  <a:cubicBezTo>
                    <a:pt x="640" y="32"/>
                    <a:pt x="640" y="31"/>
                    <a:pt x="640" y="31"/>
                  </a:cubicBezTo>
                  <a:cubicBezTo>
                    <a:pt x="639" y="30"/>
                    <a:pt x="637" y="30"/>
                    <a:pt x="636" y="30"/>
                  </a:cubicBezTo>
                  <a:cubicBezTo>
                    <a:pt x="633" y="30"/>
                    <a:pt x="629" y="30"/>
                    <a:pt x="626" y="27"/>
                  </a:cubicBezTo>
                  <a:cubicBezTo>
                    <a:pt x="623" y="27"/>
                    <a:pt x="617" y="39"/>
                    <a:pt x="615" y="46"/>
                  </a:cubicBezTo>
                  <a:cubicBezTo>
                    <a:pt x="613" y="54"/>
                    <a:pt x="601" y="61"/>
                    <a:pt x="600" y="62"/>
                  </a:cubicBezTo>
                  <a:cubicBezTo>
                    <a:pt x="599" y="63"/>
                    <a:pt x="599" y="63"/>
                    <a:pt x="599" y="63"/>
                  </a:cubicBezTo>
                  <a:cubicBezTo>
                    <a:pt x="599" y="63"/>
                    <a:pt x="599" y="63"/>
                    <a:pt x="599" y="63"/>
                  </a:cubicBezTo>
                  <a:cubicBezTo>
                    <a:pt x="599" y="63"/>
                    <a:pt x="563" y="63"/>
                    <a:pt x="560" y="63"/>
                  </a:cubicBezTo>
                  <a:cubicBezTo>
                    <a:pt x="560" y="63"/>
                    <a:pt x="558" y="64"/>
                    <a:pt x="548" y="73"/>
                  </a:cubicBezTo>
                  <a:cubicBezTo>
                    <a:pt x="548" y="75"/>
                    <a:pt x="548" y="77"/>
                    <a:pt x="547" y="78"/>
                  </a:cubicBezTo>
                  <a:cubicBezTo>
                    <a:pt x="544" y="83"/>
                    <a:pt x="533" y="86"/>
                    <a:pt x="523" y="86"/>
                  </a:cubicBezTo>
                  <a:cubicBezTo>
                    <a:pt x="521" y="86"/>
                    <a:pt x="519" y="86"/>
                    <a:pt x="517" y="86"/>
                  </a:cubicBezTo>
                  <a:cubicBezTo>
                    <a:pt x="517" y="88"/>
                    <a:pt x="517" y="89"/>
                    <a:pt x="517" y="89"/>
                  </a:cubicBezTo>
                  <a:cubicBezTo>
                    <a:pt x="517" y="91"/>
                    <a:pt x="516" y="92"/>
                    <a:pt x="513" y="94"/>
                  </a:cubicBezTo>
                  <a:cubicBezTo>
                    <a:pt x="511" y="97"/>
                    <a:pt x="502" y="102"/>
                    <a:pt x="491" y="108"/>
                  </a:cubicBezTo>
                  <a:cubicBezTo>
                    <a:pt x="487" y="110"/>
                    <a:pt x="487" y="110"/>
                    <a:pt x="487" y="110"/>
                  </a:cubicBezTo>
                  <a:cubicBezTo>
                    <a:pt x="480" y="113"/>
                    <a:pt x="471" y="113"/>
                    <a:pt x="466" y="110"/>
                  </a:cubicBezTo>
                  <a:cubicBezTo>
                    <a:pt x="463" y="109"/>
                    <a:pt x="461" y="106"/>
                    <a:pt x="461" y="103"/>
                  </a:cubicBezTo>
                  <a:cubicBezTo>
                    <a:pt x="461" y="97"/>
                    <a:pt x="465" y="96"/>
                    <a:pt x="467" y="96"/>
                  </a:cubicBezTo>
                  <a:cubicBezTo>
                    <a:pt x="470" y="96"/>
                    <a:pt x="472" y="97"/>
                    <a:pt x="473" y="99"/>
                  </a:cubicBezTo>
                  <a:cubicBezTo>
                    <a:pt x="473" y="99"/>
                    <a:pt x="473" y="99"/>
                    <a:pt x="474" y="99"/>
                  </a:cubicBezTo>
                  <a:cubicBezTo>
                    <a:pt x="472" y="97"/>
                    <a:pt x="472" y="94"/>
                    <a:pt x="472" y="91"/>
                  </a:cubicBezTo>
                  <a:cubicBezTo>
                    <a:pt x="471" y="90"/>
                    <a:pt x="472" y="87"/>
                    <a:pt x="472" y="85"/>
                  </a:cubicBezTo>
                  <a:cubicBezTo>
                    <a:pt x="472" y="81"/>
                    <a:pt x="472" y="78"/>
                    <a:pt x="470" y="78"/>
                  </a:cubicBezTo>
                  <a:cubicBezTo>
                    <a:pt x="468" y="77"/>
                    <a:pt x="465" y="79"/>
                    <a:pt x="463" y="80"/>
                  </a:cubicBezTo>
                  <a:cubicBezTo>
                    <a:pt x="461" y="81"/>
                    <a:pt x="460" y="82"/>
                    <a:pt x="459" y="82"/>
                  </a:cubicBezTo>
                  <a:cubicBezTo>
                    <a:pt x="458" y="82"/>
                    <a:pt x="458" y="82"/>
                    <a:pt x="457" y="81"/>
                  </a:cubicBezTo>
                  <a:cubicBezTo>
                    <a:pt x="456" y="80"/>
                    <a:pt x="456" y="79"/>
                    <a:pt x="456" y="78"/>
                  </a:cubicBezTo>
                  <a:cubicBezTo>
                    <a:pt x="457" y="75"/>
                    <a:pt x="458" y="73"/>
                    <a:pt x="460" y="70"/>
                  </a:cubicBezTo>
                  <a:cubicBezTo>
                    <a:pt x="462" y="66"/>
                    <a:pt x="464" y="63"/>
                    <a:pt x="461" y="59"/>
                  </a:cubicBezTo>
                  <a:cubicBezTo>
                    <a:pt x="458" y="54"/>
                    <a:pt x="455" y="53"/>
                    <a:pt x="452" y="53"/>
                  </a:cubicBezTo>
                  <a:cubicBezTo>
                    <a:pt x="450" y="53"/>
                    <a:pt x="448" y="54"/>
                    <a:pt x="447" y="56"/>
                  </a:cubicBezTo>
                  <a:cubicBezTo>
                    <a:pt x="446" y="61"/>
                    <a:pt x="442" y="62"/>
                    <a:pt x="440" y="62"/>
                  </a:cubicBezTo>
                  <a:cubicBezTo>
                    <a:pt x="438" y="63"/>
                    <a:pt x="436" y="63"/>
                    <a:pt x="436" y="65"/>
                  </a:cubicBezTo>
                  <a:cubicBezTo>
                    <a:pt x="433" y="70"/>
                    <a:pt x="431" y="80"/>
                    <a:pt x="433" y="87"/>
                  </a:cubicBezTo>
                  <a:cubicBezTo>
                    <a:pt x="435" y="97"/>
                    <a:pt x="431" y="102"/>
                    <a:pt x="424" y="106"/>
                  </a:cubicBezTo>
                  <a:cubicBezTo>
                    <a:pt x="420" y="108"/>
                    <a:pt x="417" y="108"/>
                    <a:pt x="415" y="105"/>
                  </a:cubicBezTo>
                  <a:cubicBezTo>
                    <a:pt x="411" y="101"/>
                    <a:pt x="411" y="92"/>
                    <a:pt x="412" y="83"/>
                  </a:cubicBezTo>
                  <a:cubicBezTo>
                    <a:pt x="413" y="79"/>
                    <a:pt x="414" y="76"/>
                    <a:pt x="415" y="73"/>
                  </a:cubicBezTo>
                  <a:cubicBezTo>
                    <a:pt x="416" y="70"/>
                    <a:pt x="417" y="66"/>
                    <a:pt x="417" y="65"/>
                  </a:cubicBezTo>
                  <a:cubicBezTo>
                    <a:pt x="415" y="65"/>
                    <a:pt x="414" y="64"/>
                    <a:pt x="414" y="63"/>
                  </a:cubicBezTo>
                  <a:cubicBezTo>
                    <a:pt x="413" y="58"/>
                    <a:pt x="425" y="49"/>
                    <a:pt x="433" y="47"/>
                  </a:cubicBezTo>
                  <a:cubicBezTo>
                    <a:pt x="438" y="46"/>
                    <a:pt x="443" y="45"/>
                    <a:pt x="447" y="45"/>
                  </a:cubicBezTo>
                  <a:cubicBezTo>
                    <a:pt x="450" y="45"/>
                    <a:pt x="454" y="44"/>
                    <a:pt x="455" y="44"/>
                  </a:cubicBezTo>
                  <a:cubicBezTo>
                    <a:pt x="455" y="44"/>
                    <a:pt x="456" y="44"/>
                    <a:pt x="456" y="43"/>
                  </a:cubicBezTo>
                  <a:cubicBezTo>
                    <a:pt x="455" y="43"/>
                    <a:pt x="454" y="42"/>
                    <a:pt x="453" y="41"/>
                  </a:cubicBezTo>
                  <a:cubicBezTo>
                    <a:pt x="453" y="42"/>
                    <a:pt x="452" y="42"/>
                    <a:pt x="452" y="42"/>
                  </a:cubicBezTo>
                  <a:cubicBezTo>
                    <a:pt x="451" y="43"/>
                    <a:pt x="450" y="43"/>
                    <a:pt x="449" y="43"/>
                  </a:cubicBezTo>
                  <a:cubicBezTo>
                    <a:pt x="447" y="43"/>
                    <a:pt x="446" y="42"/>
                    <a:pt x="445" y="41"/>
                  </a:cubicBezTo>
                  <a:cubicBezTo>
                    <a:pt x="444" y="39"/>
                    <a:pt x="443" y="38"/>
                    <a:pt x="440" y="38"/>
                  </a:cubicBezTo>
                  <a:cubicBezTo>
                    <a:pt x="438" y="38"/>
                    <a:pt x="435" y="39"/>
                    <a:pt x="432" y="40"/>
                  </a:cubicBezTo>
                  <a:cubicBezTo>
                    <a:pt x="427" y="42"/>
                    <a:pt x="422" y="44"/>
                    <a:pt x="419" y="42"/>
                  </a:cubicBezTo>
                  <a:cubicBezTo>
                    <a:pt x="415" y="40"/>
                    <a:pt x="414" y="38"/>
                    <a:pt x="413" y="36"/>
                  </a:cubicBezTo>
                  <a:cubicBezTo>
                    <a:pt x="413" y="35"/>
                    <a:pt x="413" y="35"/>
                    <a:pt x="411" y="35"/>
                  </a:cubicBezTo>
                  <a:cubicBezTo>
                    <a:pt x="409" y="35"/>
                    <a:pt x="408" y="34"/>
                    <a:pt x="408" y="33"/>
                  </a:cubicBezTo>
                  <a:cubicBezTo>
                    <a:pt x="407" y="32"/>
                    <a:pt x="407" y="30"/>
                    <a:pt x="408" y="29"/>
                  </a:cubicBezTo>
                  <a:cubicBezTo>
                    <a:pt x="406" y="30"/>
                    <a:pt x="404" y="31"/>
                    <a:pt x="402" y="33"/>
                  </a:cubicBezTo>
                  <a:cubicBezTo>
                    <a:pt x="396" y="37"/>
                    <a:pt x="390" y="41"/>
                    <a:pt x="385" y="41"/>
                  </a:cubicBezTo>
                  <a:cubicBezTo>
                    <a:pt x="383" y="41"/>
                    <a:pt x="381" y="40"/>
                    <a:pt x="380" y="39"/>
                  </a:cubicBezTo>
                  <a:cubicBezTo>
                    <a:pt x="378" y="37"/>
                    <a:pt x="376" y="37"/>
                    <a:pt x="374" y="38"/>
                  </a:cubicBezTo>
                  <a:cubicBezTo>
                    <a:pt x="373" y="38"/>
                    <a:pt x="371" y="38"/>
                    <a:pt x="370" y="38"/>
                  </a:cubicBezTo>
                  <a:cubicBezTo>
                    <a:pt x="368" y="38"/>
                    <a:pt x="367" y="38"/>
                    <a:pt x="365" y="36"/>
                  </a:cubicBezTo>
                  <a:cubicBezTo>
                    <a:pt x="364" y="35"/>
                    <a:pt x="364" y="33"/>
                    <a:pt x="365" y="32"/>
                  </a:cubicBezTo>
                  <a:cubicBezTo>
                    <a:pt x="367" y="26"/>
                    <a:pt x="382" y="18"/>
                    <a:pt x="390" y="18"/>
                  </a:cubicBezTo>
                  <a:cubicBezTo>
                    <a:pt x="390" y="18"/>
                    <a:pt x="390" y="18"/>
                    <a:pt x="390" y="18"/>
                  </a:cubicBezTo>
                  <a:cubicBezTo>
                    <a:pt x="387" y="18"/>
                    <a:pt x="384" y="17"/>
                    <a:pt x="382" y="17"/>
                  </a:cubicBezTo>
                  <a:cubicBezTo>
                    <a:pt x="381" y="17"/>
                    <a:pt x="381" y="17"/>
                    <a:pt x="381" y="17"/>
                  </a:cubicBezTo>
                  <a:cubicBezTo>
                    <a:pt x="377" y="21"/>
                    <a:pt x="372" y="20"/>
                    <a:pt x="368" y="15"/>
                  </a:cubicBezTo>
                  <a:cubicBezTo>
                    <a:pt x="368" y="15"/>
                    <a:pt x="367" y="15"/>
                    <a:pt x="367" y="15"/>
                  </a:cubicBezTo>
                  <a:cubicBezTo>
                    <a:pt x="366" y="15"/>
                    <a:pt x="366" y="15"/>
                    <a:pt x="366" y="15"/>
                  </a:cubicBezTo>
                  <a:cubicBezTo>
                    <a:pt x="364" y="15"/>
                    <a:pt x="361" y="15"/>
                    <a:pt x="359" y="12"/>
                  </a:cubicBezTo>
                  <a:cubicBezTo>
                    <a:pt x="357" y="10"/>
                    <a:pt x="356" y="10"/>
                    <a:pt x="355" y="10"/>
                  </a:cubicBezTo>
                  <a:cubicBezTo>
                    <a:pt x="354" y="10"/>
                    <a:pt x="353" y="11"/>
                    <a:pt x="352" y="11"/>
                  </a:cubicBezTo>
                  <a:cubicBezTo>
                    <a:pt x="351" y="12"/>
                    <a:pt x="351" y="12"/>
                    <a:pt x="351" y="12"/>
                  </a:cubicBezTo>
                  <a:cubicBezTo>
                    <a:pt x="348" y="13"/>
                    <a:pt x="346" y="12"/>
                    <a:pt x="343" y="11"/>
                  </a:cubicBezTo>
                  <a:cubicBezTo>
                    <a:pt x="342" y="10"/>
                    <a:pt x="341" y="9"/>
                    <a:pt x="339" y="9"/>
                  </a:cubicBezTo>
                  <a:cubicBezTo>
                    <a:pt x="336" y="7"/>
                    <a:pt x="336" y="5"/>
                    <a:pt x="335" y="3"/>
                  </a:cubicBezTo>
                  <a:cubicBezTo>
                    <a:pt x="335" y="1"/>
                    <a:pt x="335" y="1"/>
                    <a:pt x="334" y="0"/>
                  </a:cubicBezTo>
                  <a:cubicBezTo>
                    <a:pt x="334" y="0"/>
                    <a:pt x="334" y="0"/>
                    <a:pt x="334" y="0"/>
                  </a:cubicBezTo>
                  <a:cubicBezTo>
                    <a:pt x="334" y="0"/>
                    <a:pt x="334" y="2"/>
                    <a:pt x="334" y="3"/>
                  </a:cubicBezTo>
                  <a:cubicBezTo>
                    <a:pt x="333" y="5"/>
                    <a:pt x="333" y="5"/>
                    <a:pt x="333" y="5"/>
                  </a:cubicBezTo>
                  <a:cubicBezTo>
                    <a:pt x="25" y="7"/>
                    <a:pt x="25" y="7"/>
                    <a:pt x="25" y="7"/>
                  </a:cubicBezTo>
                  <a:cubicBezTo>
                    <a:pt x="26" y="9"/>
                    <a:pt x="26" y="11"/>
                    <a:pt x="26" y="13"/>
                  </a:cubicBezTo>
                  <a:cubicBezTo>
                    <a:pt x="26" y="15"/>
                    <a:pt x="25" y="16"/>
                    <a:pt x="26" y="18"/>
                  </a:cubicBezTo>
                  <a:cubicBezTo>
                    <a:pt x="27" y="21"/>
                    <a:pt x="27" y="27"/>
                    <a:pt x="24" y="30"/>
                  </a:cubicBezTo>
                  <a:cubicBezTo>
                    <a:pt x="23" y="31"/>
                    <a:pt x="22" y="32"/>
                    <a:pt x="20" y="32"/>
                  </a:cubicBezTo>
                  <a:cubicBezTo>
                    <a:pt x="18" y="32"/>
                    <a:pt x="16" y="30"/>
                    <a:pt x="15" y="28"/>
                  </a:cubicBezTo>
                  <a:cubicBezTo>
                    <a:pt x="15" y="26"/>
                    <a:pt x="16" y="23"/>
                    <a:pt x="18" y="22"/>
                  </a:cubicBezTo>
                  <a:cubicBezTo>
                    <a:pt x="18" y="22"/>
                    <a:pt x="18" y="21"/>
                    <a:pt x="18" y="20"/>
                  </a:cubicBezTo>
                  <a:cubicBezTo>
                    <a:pt x="18" y="19"/>
                    <a:pt x="18" y="19"/>
                    <a:pt x="17" y="19"/>
                  </a:cubicBezTo>
                  <a:cubicBezTo>
                    <a:pt x="16" y="19"/>
                    <a:pt x="15" y="19"/>
                    <a:pt x="15" y="18"/>
                  </a:cubicBezTo>
                  <a:cubicBezTo>
                    <a:pt x="14" y="17"/>
                    <a:pt x="14" y="16"/>
                    <a:pt x="13" y="15"/>
                  </a:cubicBezTo>
                  <a:cubicBezTo>
                    <a:pt x="10" y="16"/>
                    <a:pt x="5" y="16"/>
                    <a:pt x="0" y="15"/>
                  </a:cubicBezTo>
                  <a:cubicBezTo>
                    <a:pt x="0" y="18"/>
                    <a:pt x="2" y="23"/>
                    <a:pt x="5" y="27"/>
                  </a:cubicBezTo>
                  <a:cubicBezTo>
                    <a:pt x="7" y="30"/>
                    <a:pt x="8" y="33"/>
                    <a:pt x="8" y="35"/>
                  </a:cubicBezTo>
                  <a:cubicBezTo>
                    <a:pt x="8" y="36"/>
                    <a:pt x="8" y="37"/>
                    <a:pt x="9" y="37"/>
                  </a:cubicBezTo>
                  <a:cubicBezTo>
                    <a:pt x="13" y="40"/>
                    <a:pt x="13" y="42"/>
                    <a:pt x="13" y="43"/>
                  </a:cubicBezTo>
                  <a:cubicBezTo>
                    <a:pt x="13" y="43"/>
                    <a:pt x="12" y="45"/>
                    <a:pt x="8" y="45"/>
                  </a:cubicBezTo>
                  <a:cubicBezTo>
                    <a:pt x="8" y="45"/>
                    <a:pt x="8" y="46"/>
                    <a:pt x="8" y="46"/>
                  </a:cubicBezTo>
                  <a:cubicBezTo>
                    <a:pt x="9" y="48"/>
                    <a:pt x="9" y="50"/>
                    <a:pt x="8" y="53"/>
                  </a:cubicBezTo>
                  <a:cubicBezTo>
                    <a:pt x="7" y="58"/>
                    <a:pt x="7" y="64"/>
                    <a:pt x="7" y="70"/>
                  </a:cubicBezTo>
                  <a:cubicBezTo>
                    <a:pt x="7" y="75"/>
                    <a:pt x="7" y="79"/>
                    <a:pt x="6" y="81"/>
                  </a:cubicBezTo>
                  <a:cubicBezTo>
                    <a:pt x="6" y="83"/>
                    <a:pt x="5" y="85"/>
                    <a:pt x="5" y="87"/>
                  </a:cubicBezTo>
                  <a:cubicBezTo>
                    <a:pt x="3" y="91"/>
                    <a:pt x="1" y="95"/>
                    <a:pt x="3" y="97"/>
                  </a:cubicBezTo>
                  <a:cubicBezTo>
                    <a:pt x="7" y="104"/>
                    <a:pt x="9" y="111"/>
                    <a:pt x="7" y="117"/>
                  </a:cubicBezTo>
                  <a:cubicBezTo>
                    <a:pt x="5" y="123"/>
                    <a:pt x="6" y="126"/>
                    <a:pt x="8" y="130"/>
                  </a:cubicBezTo>
                  <a:cubicBezTo>
                    <a:pt x="10" y="133"/>
                    <a:pt x="10" y="137"/>
                    <a:pt x="10" y="139"/>
                  </a:cubicBezTo>
                  <a:cubicBezTo>
                    <a:pt x="10" y="141"/>
                    <a:pt x="10" y="144"/>
                    <a:pt x="11" y="144"/>
                  </a:cubicBezTo>
                  <a:cubicBezTo>
                    <a:pt x="14" y="146"/>
                    <a:pt x="17" y="150"/>
                    <a:pt x="20" y="155"/>
                  </a:cubicBezTo>
                  <a:cubicBezTo>
                    <a:pt x="21" y="156"/>
                    <a:pt x="22" y="157"/>
                    <a:pt x="23" y="157"/>
                  </a:cubicBezTo>
                  <a:cubicBezTo>
                    <a:pt x="24" y="158"/>
                    <a:pt x="26" y="159"/>
                    <a:pt x="26" y="162"/>
                  </a:cubicBezTo>
                  <a:cubicBezTo>
                    <a:pt x="27" y="166"/>
                    <a:pt x="27" y="166"/>
                    <a:pt x="29" y="167"/>
                  </a:cubicBezTo>
                  <a:cubicBezTo>
                    <a:pt x="34" y="169"/>
                    <a:pt x="33" y="174"/>
                    <a:pt x="32" y="176"/>
                  </a:cubicBezTo>
                  <a:cubicBezTo>
                    <a:pt x="32" y="177"/>
                    <a:pt x="32" y="177"/>
                    <a:pt x="32" y="178"/>
                  </a:cubicBezTo>
                  <a:cubicBezTo>
                    <a:pt x="32" y="179"/>
                    <a:pt x="38" y="184"/>
                    <a:pt x="42" y="188"/>
                  </a:cubicBezTo>
                  <a:cubicBezTo>
                    <a:pt x="43" y="189"/>
                    <a:pt x="43" y="189"/>
                    <a:pt x="43" y="189"/>
                  </a:cubicBezTo>
                  <a:cubicBezTo>
                    <a:pt x="47" y="193"/>
                    <a:pt x="47" y="196"/>
                    <a:pt x="47" y="198"/>
                  </a:cubicBezTo>
                  <a:cubicBezTo>
                    <a:pt x="47" y="199"/>
                    <a:pt x="47" y="199"/>
                    <a:pt x="47" y="199"/>
                  </a:cubicBezTo>
                  <a:cubicBezTo>
                    <a:pt x="48" y="199"/>
                    <a:pt x="48" y="199"/>
                    <a:pt x="48" y="199"/>
                  </a:cubicBezTo>
                  <a:cubicBezTo>
                    <a:pt x="53" y="199"/>
                    <a:pt x="58" y="202"/>
                    <a:pt x="63" y="205"/>
                  </a:cubicBezTo>
                  <a:cubicBezTo>
                    <a:pt x="65" y="207"/>
                    <a:pt x="66" y="207"/>
                    <a:pt x="67" y="207"/>
                  </a:cubicBezTo>
                  <a:cubicBezTo>
                    <a:pt x="68" y="207"/>
                    <a:pt x="68" y="207"/>
                    <a:pt x="68" y="207"/>
                  </a:cubicBezTo>
                  <a:cubicBezTo>
                    <a:pt x="69" y="207"/>
                    <a:pt x="71" y="207"/>
                    <a:pt x="72" y="207"/>
                  </a:cubicBezTo>
                  <a:cubicBezTo>
                    <a:pt x="76" y="208"/>
                    <a:pt x="82" y="216"/>
                    <a:pt x="84" y="221"/>
                  </a:cubicBezTo>
                  <a:cubicBezTo>
                    <a:pt x="84" y="223"/>
                    <a:pt x="85" y="225"/>
                    <a:pt x="85" y="226"/>
                  </a:cubicBezTo>
                  <a:cubicBezTo>
                    <a:pt x="111" y="223"/>
                    <a:pt x="111" y="223"/>
                    <a:pt x="111" y="223"/>
                  </a:cubicBezTo>
                  <a:cubicBezTo>
                    <a:pt x="111" y="223"/>
                    <a:pt x="111" y="223"/>
                    <a:pt x="111" y="223"/>
                  </a:cubicBezTo>
                  <a:cubicBezTo>
                    <a:pt x="113" y="225"/>
                    <a:pt x="120" y="229"/>
                    <a:pt x="123" y="230"/>
                  </a:cubicBezTo>
                  <a:cubicBezTo>
                    <a:pt x="127" y="231"/>
                    <a:pt x="149" y="239"/>
                    <a:pt x="152" y="240"/>
                  </a:cubicBezTo>
                  <a:cubicBezTo>
                    <a:pt x="183" y="240"/>
                    <a:pt x="183" y="240"/>
                    <a:pt x="183" y="240"/>
                  </a:cubicBezTo>
                  <a:cubicBezTo>
                    <a:pt x="187" y="235"/>
                    <a:pt x="187" y="235"/>
                    <a:pt x="187" y="235"/>
                  </a:cubicBezTo>
                  <a:cubicBezTo>
                    <a:pt x="206" y="235"/>
                    <a:pt x="206" y="235"/>
                    <a:pt x="206" y="235"/>
                  </a:cubicBezTo>
                  <a:cubicBezTo>
                    <a:pt x="207" y="235"/>
                    <a:pt x="207" y="235"/>
                    <a:pt x="207" y="235"/>
                  </a:cubicBezTo>
                  <a:cubicBezTo>
                    <a:pt x="212" y="240"/>
                    <a:pt x="218" y="246"/>
                    <a:pt x="219" y="247"/>
                  </a:cubicBezTo>
                  <a:cubicBezTo>
                    <a:pt x="221" y="247"/>
                    <a:pt x="227" y="253"/>
                    <a:pt x="227" y="257"/>
                  </a:cubicBezTo>
                  <a:cubicBezTo>
                    <a:pt x="227" y="259"/>
                    <a:pt x="228" y="261"/>
                    <a:pt x="230" y="263"/>
                  </a:cubicBezTo>
                  <a:cubicBezTo>
                    <a:pt x="231" y="263"/>
                    <a:pt x="232" y="263"/>
                    <a:pt x="232" y="264"/>
                  </a:cubicBezTo>
                  <a:cubicBezTo>
                    <a:pt x="233" y="264"/>
                    <a:pt x="233" y="264"/>
                    <a:pt x="234" y="265"/>
                  </a:cubicBezTo>
                  <a:cubicBezTo>
                    <a:pt x="235" y="266"/>
                    <a:pt x="238" y="267"/>
                    <a:pt x="240" y="268"/>
                  </a:cubicBezTo>
                  <a:cubicBezTo>
                    <a:pt x="240" y="268"/>
                    <a:pt x="241" y="269"/>
                    <a:pt x="241" y="269"/>
                  </a:cubicBezTo>
                  <a:cubicBezTo>
                    <a:pt x="242" y="268"/>
                    <a:pt x="242" y="268"/>
                    <a:pt x="242" y="267"/>
                  </a:cubicBezTo>
                  <a:cubicBezTo>
                    <a:pt x="244" y="264"/>
                    <a:pt x="247" y="259"/>
                    <a:pt x="251" y="259"/>
                  </a:cubicBezTo>
                  <a:cubicBezTo>
                    <a:pt x="256" y="259"/>
                    <a:pt x="271" y="263"/>
                    <a:pt x="273" y="272"/>
                  </a:cubicBezTo>
                  <a:cubicBezTo>
                    <a:pt x="275" y="279"/>
                    <a:pt x="281" y="284"/>
                    <a:pt x="283" y="286"/>
                  </a:cubicBezTo>
                  <a:cubicBezTo>
                    <a:pt x="285" y="287"/>
                    <a:pt x="285" y="290"/>
                    <a:pt x="285" y="292"/>
                  </a:cubicBezTo>
                  <a:cubicBezTo>
                    <a:pt x="286" y="293"/>
                    <a:pt x="286" y="294"/>
                    <a:pt x="286" y="295"/>
                  </a:cubicBezTo>
                  <a:cubicBezTo>
                    <a:pt x="287" y="296"/>
                    <a:pt x="287" y="298"/>
                    <a:pt x="288" y="299"/>
                  </a:cubicBezTo>
                  <a:cubicBezTo>
                    <a:pt x="288" y="300"/>
                    <a:pt x="288" y="300"/>
                    <a:pt x="288" y="301"/>
                  </a:cubicBezTo>
                  <a:cubicBezTo>
                    <a:pt x="289" y="301"/>
                    <a:pt x="289" y="301"/>
                    <a:pt x="289" y="301"/>
                  </a:cubicBezTo>
                  <a:cubicBezTo>
                    <a:pt x="290" y="301"/>
                    <a:pt x="291" y="302"/>
                    <a:pt x="293" y="303"/>
                  </a:cubicBezTo>
                  <a:cubicBezTo>
                    <a:pt x="296" y="304"/>
                    <a:pt x="301" y="306"/>
                    <a:pt x="303" y="306"/>
                  </a:cubicBezTo>
                  <a:cubicBezTo>
                    <a:pt x="304" y="306"/>
                    <a:pt x="304" y="306"/>
                    <a:pt x="304" y="306"/>
                  </a:cubicBezTo>
                  <a:cubicBezTo>
                    <a:pt x="304" y="306"/>
                    <a:pt x="305" y="307"/>
                    <a:pt x="306" y="307"/>
                  </a:cubicBezTo>
                  <a:cubicBezTo>
                    <a:pt x="306" y="307"/>
                    <a:pt x="306" y="307"/>
                    <a:pt x="306" y="307"/>
                  </a:cubicBezTo>
                  <a:cubicBezTo>
                    <a:pt x="305" y="305"/>
                    <a:pt x="304" y="304"/>
                    <a:pt x="303" y="3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84" name="Freeform 2211"/>
            <p:cNvSpPr>
              <a:spLocks/>
            </p:cNvSpPr>
            <p:nvPr/>
          </p:nvSpPr>
          <p:spPr bwMode="auto">
            <a:xfrm>
              <a:off x="949845" y="2389187"/>
              <a:ext cx="761942" cy="507173"/>
            </a:xfrm>
            <a:custGeom>
              <a:avLst/>
              <a:gdLst>
                <a:gd name="T0" fmla="*/ 251 w 429"/>
                <a:gd name="T1" fmla="*/ 27 h 296"/>
                <a:gd name="T2" fmla="*/ 182 w 429"/>
                <a:gd name="T3" fmla="*/ 20 h 296"/>
                <a:gd name="T4" fmla="*/ 169 w 429"/>
                <a:gd name="T5" fmla="*/ 10 h 296"/>
                <a:gd name="T6" fmla="*/ 142 w 429"/>
                <a:gd name="T7" fmla="*/ 7 h 296"/>
                <a:gd name="T8" fmla="*/ 128 w 429"/>
                <a:gd name="T9" fmla="*/ 1 h 296"/>
                <a:gd name="T10" fmla="*/ 95 w 429"/>
                <a:gd name="T11" fmla="*/ 11 h 296"/>
                <a:gd name="T12" fmla="*/ 84 w 429"/>
                <a:gd name="T13" fmla="*/ 20 h 296"/>
                <a:gd name="T14" fmla="*/ 53 w 429"/>
                <a:gd name="T15" fmla="*/ 33 h 296"/>
                <a:gd name="T16" fmla="*/ 18 w 429"/>
                <a:gd name="T17" fmla="*/ 53 h 296"/>
                <a:gd name="T18" fmla="*/ 65 w 429"/>
                <a:gd name="T19" fmla="*/ 82 h 296"/>
                <a:gd name="T20" fmla="*/ 82 w 429"/>
                <a:gd name="T21" fmla="*/ 99 h 296"/>
                <a:gd name="T22" fmla="*/ 46 w 429"/>
                <a:gd name="T23" fmla="*/ 104 h 296"/>
                <a:gd name="T24" fmla="*/ 30 w 429"/>
                <a:gd name="T25" fmla="*/ 97 h 296"/>
                <a:gd name="T26" fmla="*/ 7 w 429"/>
                <a:gd name="T27" fmla="*/ 108 h 296"/>
                <a:gd name="T28" fmla="*/ 15 w 429"/>
                <a:gd name="T29" fmla="*/ 123 h 296"/>
                <a:gd name="T30" fmla="*/ 50 w 429"/>
                <a:gd name="T31" fmla="*/ 132 h 296"/>
                <a:gd name="T32" fmla="*/ 74 w 429"/>
                <a:gd name="T33" fmla="*/ 133 h 296"/>
                <a:gd name="T34" fmla="*/ 59 w 429"/>
                <a:gd name="T35" fmla="*/ 152 h 296"/>
                <a:gd name="T36" fmla="*/ 37 w 429"/>
                <a:gd name="T37" fmla="*/ 158 h 296"/>
                <a:gd name="T38" fmla="*/ 19 w 429"/>
                <a:gd name="T39" fmla="*/ 184 h 296"/>
                <a:gd name="T40" fmla="*/ 43 w 429"/>
                <a:gd name="T41" fmla="*/ 214 h 296"/>
                <a:gd name="T42" fmla="*/ 68 w 429"/>
                <a:gd name="T43" fmla="*/ 220 h 296"/>
                <a:gd name="T44" fmla="*/ 82 w 429"/>
                <a:gd name="T45" fmla="*/ 227 h 296"/>
                <a:gd name="T46" fmla="*/ 115 w 429"/>
                <a:gd name="T47" fmla="*/ 229 h 296"/>
                <a:gd name="T48" fmla="*/ 112 w 429"/>
                <a:gd name="T49" fmla="*/ 256 h 296"/>
                <a:gd name="T50" fmla="*/ 89 w 429"/>
                <a:gd name="T51" fmla="*/ 281 h 296"/>
                <a:gd name="T52" fmla="*/ 126 w 429"/>
                <a:gd name="T53" fmla="*/ 257 h 296"/>
                <a:gd name="T54" fmla="*/ 155 w 429"/>
                <a:gd name="T55" fmla="*/ 234 h 296"/>
                <a:gd name="T56" fmla="*/ 161 w 429"/>
                <a:gd name="T57" fmla="*/ 215 h 296"/>
                <a:gd name="T58" fmla="*/ 186 w 429"/>
                <a:gd name="T59" fmla="*/ 191 h 296"/>
                <a:gd name="T60" fmla="*/ 194 w 429"/>
                <a:gd name="T61" fmla="*/ 197 h 296"/>
                <a:gd name="T62" fmla="*/ 187 w 429"/>
                <a:gd name="T63" fmla="*/ 218 h 296"/>
                <a:gd name="T64" fmla="*/ 219 w 429"/>
                <a:gd name="T65" fmla="*/ 210 h 296"/>
                <a:gd name="T66" fmla="*/ 218 w 429"/>
                <a:gd name="T67" fmla="*/ 195 h 296"/>
                <a:gd name="T68" fmla="*/ 237 w 429"/>
                <a:gd name="T69" fmla="*/ 196 h 296"/>
                <a:gd name="T70" fmla="*/ 251 w 429"/>
                <a:gd name="T71" fmla="*/ 203 h 296"/>
                <a:gd name="T72" fmla="*/ 271 w 429"/>
                <a:gd name="T73" fmla="*/ 208 h 296"/>
                <a:gd name="T74" fmla="*/ 307 w 429"/>
                <a:gd name="T75" fmla="*/ 214 h 296"/>
                <a:gd name="T76" fmla="*/ 320 w 429"/>
                <a:gd name="T77" fmla="*/ 219 h 296"/>
                <a:gd name="T78" fmla="*/ 351 w 429"/>
                <a:gd name="T79" fmla="*/ 238 h 296"/>
                <a:gd name="T80" fmla="*/ 366 w 429"/>
                <a:gd name="T81" fmla="*/ 237 h 296"/>
                <a:gd name="T82" fmla="*/ 373 w 429"/>
                <a:gd name="T83" fmla="*/ 246 h 296"/>
                <a:gd name="T84" fmla="*/ 369 w 429"/>
                <a:gd name="T85" fmla="*/ 261 h 296"/>
                <a:gd name="T86" fmla="*/ 377 w 429"/>
                <a:gd name="T87" fmla="*/ 256 h 296"/>
                <a:gd name="T88" fmla="*/ 383 w 429"/>
                <a:gd name="T89" fmla="*/ 242 h 296"/>
                <a:gd name="T90" fmla="*/ 380 w 429"/>
                <a:gd name="T91" fmla="*/ 271 h 296"/>
                <a:gd name="T92" fmla="*/ 393 w 429"/>
                <a:gd name="T93" fmla="*/ 267 h 296"/>
                <a:gd name="T94" fmla="*/ 402 w 429"/>
                <a:gd name="T95" fmla="*/ 284 h 296"/>
                <a:gd name="T96" fmla="*/ 393 w 429"/>
                <a:gd name="T97" fmla="*/ 292 h 296"/>
                <a:gd name="T98" fmla="*/ 402 w 429"/>
                <a:gd name="T99" fmla="*/ 293 h 296"/>
                <a:gd name="T100" fmla="*/ 419 w 429"/>
                <a:gd name="T101" fmla="*/ 288 h 296"/>
                <a:gd name="T102" fmla="*/ 427 w 429"/>
                <a:gd name="T103" fmla="*/ 289 h 296"/>
                <a:gd name="T104" fmla="*/ 370 w 429"/>
                <a:gd name="T105" fmla="*/ 220 h 296"/>
                <a:gd name="T106" fmla="*/ 337 w 429"/>
                <a:gd name="T107" fmla="*/ 224 h 296"/>
                <a:gd name="T108" fmla="*/ 313 w 429"/>
                <a:gd name="T109" fmla="*/ 208 h 296"/>
                <a:gd name="T110" fmla="*/ 300 w 429"/>
                <a:gd name="T111" fmla="*/ 34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29" h="296">
                  <a:moveTo>
                    <a:pt x="296" y="33"/>
                  </a:moveTo>
                  <a:cubicBezTo>
                    <a:pt x="295" y="33"/>
                    <a:pt x="294" y="32"/>
                    <a:pt x="292" y="31"/>
                  </a:cubicBezTo>
                  <a:cubicBezTo>
                    <a:pt x="287" y="29"/>
                    <a:pt x="280" y="26"/>
                    <a:pt x="275" y="26"/>
                  </a:cubicBezTo>
                  <a:cubicBezTo>
                    <a:pt x="275" y="26"/>
                    <a:pt x="274" y="27"/>
                    <a:pt x="274" y="27"/>
                  </a:cubicBezTo>
                  <a:cubicBezTo>
                    <a:pt x="270" y="27"/>
                    <a:pt x="264" y="28"/>
                    <a:pt x="258" y="28"/>
                  </a:cubicBezTo>
                  <a:cubicBezTo>
                    <a:pt x="255" y="28"/>
                    <a:pt x="253" y="28"/>
                    <a:pt x="251" y="27"/>
                  </a:cubicBezTo>
                  <a:cubicBezTo>
                    <a:pt x="249" y="26"/>
                    <a:pt x="245" y="24"/>
                    <a:pt x="239" y="24"/>
                  </a:cubicBezTo>
                  <a:cubicBezTo>
                    <a:pt x="238" y="24"/>
                    <a:pt x="236" y="25"/>
                    <a:pt x="234" y="25"/>
                  </a:cubicBezTo>
                  <a:cubicBezTo>
                    <a:pt x="229" y="26"/>
                    <a:pt x="225" y="24"/>
                    <a:pt x="220" y="22"/>
                  </a:cubicBezTo>
                  <a:cubicBezTo>
                    <a:pt x="217" y="20"/>
                    <a:pt x="214" y="19"/>
                    <a:pt x="210" y="18"/>
                  </a:cubicBezTo>
                  <a:cubicBezTo>
                    <a:pt x="207" y="17"/>
                    <a:pt x="204" y="17"/>
                    <a:pt x="201" y="17"/>
                  </a:cubicBezTo>
                  <a:cubicBezTo>
                    <a:pt x="193" y="17"/>
                    <a:pt x="184" y="19"/>
                    <a:pt x="182" y="20"/>
                  </a:cubicBezTo>
                  <a:cubicBezTo>
                    <a:pt x="179" y="21"/>
                    <a:pt x="178" y="19"/>
                    <a:pt x="177" y="18"/>
                  </a:cubicBezTo>
                  <a:cubicBezTo>
                    <a:pt x="176" y="17"/>
                    <a:pt x="176" y="17"/>
                    <a:pt x="175" y="17"/>
                  </a:cubicBezTo>
                  <a:cubicBezTo>
                    <a:pt x="174" y="17"/>
                    <a:pt x="174" y="17"/>
                    <a:pt x="173" y="17"/>
                  </a:cubicBezTo>
                  <a:cubicBezTo>
                    <a:pt x="173" y="17"/>
                    <a:pt x="171" y="17"/>
                    <a:pt x="170" y="16"/>
                  </a:cubicBezTo>
                  <a:cubicBezTo>
                    <a:pt x="170" y="15"/>
                    <a:pt x="170" y="14"/>
                    <a:pt x="170" y="13"/>
                  </a:cubicBezTo>
                  <a:cubicBezTo>
                    <a:pt x="170" y="12"/>
                    <a:pt x="170" y="11"/>
                    <a:pt x="169" y="10"/>
                  </a:cubicBezTo>
                  <a:cubicBezTo>
                    <a:pt x="169" y="10"/>
                    <a:pt x="168" y="9"/>
                    <a:pt x="165" y="9"/>
                  </a:cubicBezTo>
                  <a:cubicBezTo>
                    <a:pt x="162" y="9"/>
                    <a:pt x="159" y="10"/>
                    <a:pt x="155" y="10"/>
                  </a:cubicBezTo>
                  <a:cubicBezTo>
                    <a:pt x="154" y="11"/>
                    <a:pt x="152" y="11"/>
                    <a:pt x="151" y="11"/>
                  </a:cubicBezTo>
                  <a:cubicBezTo>
                    <a:pt x="148" y="12"/>
                    <a:pt x="146" y="10"/>
                    <a:pt x="145" y="9"/>
                  </a:cubicBezTo>
                  <a:cubicBezTo>
                    <a:pt x="144" y="8"/>
                    <a:pt x="144" y="7"/>
                    <a:pt x="144" y="6"/>
                  </a:cubicBezTo>
                  <a:cubicBezTo>
                    <a:pt x="143" y="6"/>
                    <a:pt x="142" y="6"/>
                    <a:pt x="142" y="7"/>
                  </a:cubicBezTo>
                  <a:cubicBezTo>
                    <a:pt x="140" y="9"/>
                    <a:pt x="138" y="11"/>
                    <a:pt x="135" y="11"/>
                  </a:cubicBezTo>
                  <a:cubicBezTo>
                    <a:pt x="133" y="11"/>
                    <a:pt x="131" y="10"/>
                    <a:pt x="130" y="9"/>
                  </a:cubicBezTo>
                  <a:cubicBezTo>
                    <a:pt x="129" y="8"/>
                    <a:pt x="129" y="7"/>
                    <a:pt x="129" y="6"/>
                  </a:cubicBezTo>
                  <a:cubicBezTo>
                    <a:pt x="129" y="5"/>
                    <a:pt x="131" y="4"/>
                    <a:pt x="132" y="3"/>
                  </a:cubicBezTo>
                  <a:cubicBezTo>
                    <a:pt x="132" y="3"/>
                    <a:pt x="133" y="3"/>
                    <a:pt x="133" y="3"/>
                  </a:cubicBezTo>
                  <a:cubicBezTo>
                    <a:pt x="132" y="2"/>
                    <a:pt x="129" y="1"/>
                    <a:pt x="128" y="1"/>
                  </a:cubicBezTo>
                  <a:cubicBezTo>
                    <a:pt x="127" y="1"/>
                    <a:pt x="127" y="0"/>
                    <a:pt x="126" y="0"/>
                  </a:cubicBezTo>
                  <a:cubicBezTo>
                    <a:pt x="126" y="0"/>
                    <a:pt x="126" y="0"/>
                    <a:pt x="126" y="0"/>
                  </a:cubicBezTo>
                  <a:cubicBezTo>
                    <a:pt x="124" y="0"/>
                    <a:pt x="119" y="5"/>
                    <a:pt x="116" y="7"/>
                  </a:cubicBezTo>
                  <a:cubicBezTo>
                    <a:pt x="113" y="10"/>
                    <a:pt x="108" y="12"/>
                    <a:pt x="102" y="12"/>
                  </a:cubicBezTo>
                  <a:cubicBezTo>
                    <a:pt x="100" y="12"/>
                    <a:pt x="98" y="12"/>
                    <a:pt x="97" y="11"/>
                  </a:cubicBezTo>
                  <a:cubicBezTo>
                    <a:pt x="96" y="11"/>
                    <a:pt x="95" y="11"/>
                    <a:pt x="95" y="11"/>
                  </a:cubicBezTo>
                  <a:cubicBezTo>
                    <a:pt x="91" y="11"/>
                    <a:pt x="89" y="12"/>
                    <a:pt x="89" y="13"/>
                  </a:cubicBezTo>
                  <a:cubicBezTo>
                    <a:pt x="89" y="13"/>
                    <a:pt x="89" y="13"/>
                    <a:pt x="90" y="13"/>
                  </a:cubicBezTo>
                  <a:cubicBezTo>
                    <a:pt x="91" y="14"/>
                    <a:pt x="92" y="15"/>
                    <a:pt x="92" y="16"/>
                  </a:cubicBezTo>
                  <a:cubicBezTo>
                    <a:pt x="92" y="18"/>
                    <a:pt x="91" y="19"/>
                    <a:pt x="91" y="20"/>
                  </a:cubicBezTo>
                  <a:cubicBezTo>
                    <a:pt x="90" y="21"/>
                    <a:pt x="89" y="22"/>
                    <a:pt x="87" y="22"/>
                  </a:cubicBezTo>
                  <a:cubicBezTo>
                    <a:pt x="86" y="22"/>
                    <a:pt x="85" y="20"/>
                    <a:pt x="84" y="20"/>
                  </a:cubicBezTo>
                  <a:cubicBezTo>
                    <a:pt x="83" y="19"/>
                    <a:pt x="83" y="19"/>
                    <a:pt x="83" y="19"/>
                  </a:cubicBezTo>
                  <a:cubicBezTo>
                    <a:pt x="83" y="19"/>
                    <a:pt x="83" y="19"/>
                    <a:pt x="82" y="19"/>
                  </a:cubicBezTo>
                  <a:cubicBezTo>
                    <a:pt x="79" y="22"/>
                    <a:pt x="72" y="23"/>
                    <a:pt x="68" y="23"/>
                  </a:cubicBezTo>
                  <a:cubicBezTo>
                    <a:pt x="67" y="23"/>
                    <a:pt x="65" y="23"/>
                    <a:pt x="64" y="23"/>
                  </a:cubicBezTo>
                  <a:cubicBezTo>
                    <a:pt x="63" y="23"/>
                    <a:pt x="60" y="26"/>
                    <a:pt x="54" y="32"/>
                  </a:cubicBezTo>
                  <a:cubicBezTo>
                    <a:pt x="53" y="33"/>
                    <a:pt x="53" y="33"/>
                    <a:pt x="53" y="33"/>
                  </a:cubicBezTo>
                  <a:cubicBezTo>
                    <a:pt x="52" y="33"/>
                    <a:pt x="52" y="33"/>
                    <a:pt x="52" y="35"/>
                  </a:cubicBezTo>
                  <a:cubicBezTo>
                    <a:pt x="52" y="37"/>
                    <a:pt x="52" y="40"/>
                    <a:pt x="48" y="45"/>
                  </a:cubicBezTo>
                  <a:cubicBezTo>
                    <a:pt x="44" y="49"/>
                    <a:pt x="36" y="52"/>
                    <a:pt x="24" y="52"/>
                  </a:cubicBezTo>
                  <a:cubicBezTo>
                    <a:pt x="22" y="52"/>
                    <a:pt x="21" y="51"/>
                    <a:pt x="20" y="51"/>
                  </a:cubicBezTo>
                  <a:cubicBezTo>
                    <a:pt x="19" y="51"/>
                    <a:pt x="18" y="51"/>
                    <a:pt x="18" y="51"/>
                  </a:cubicBezTo>
                  <a:cubicBezTo>
                    <a:pt x="18" y="51"/>
                    <a:pt x="18" y="52"/>
                    <a:pt x="18" y="53"/>
                  </a:cubicBezTo>
                  <a:cubicBezTo>
                    <a:pt x="18" y="54"/>
                    <a:pt x="18" y="56"/>
                    <a:pt x="17" y="58"/>
                  </a:cubicBezTo>
                  <a:cubicBezTo>
                    <a:pt x="16" y="58"/>
                    <a:pt x="17" y="60"/>
                    <a:pt x="28" y="62"/>
                  </a:cubicBezTo>
                  <a:cubicBezTo>
                    <a:pt x="40" y="66"/>
                    <a:pt x="47" y="82"/>
                    <a:pt x="48" y="83"/>
                  </a:cubicBezTo>
                  <a:cubicBezTo>
                    <a:pt x="48" y="83"/>
                    <a:pt x="48" y="83"/>
                    <a:pt x="50" y="83"/>
                  </a:cubicBezTo>
                  <a:cubicBezTo>
                    <a:pt x="52" y="83"/>
                    <a:pt x="54" y="83"/>
                    <a:pt x="57" y="83"/>
                  </a:cubicBezTo>
                  <a:cubicBezTo>
                    <a:pt x="60" y="82"/>
                    <a:pt x="63" y="82"/>
                    <a:pt x="65" y="82"/>
                  </a:cubicBezTo>
                  <a:cubicBezTo>
                    <a:pt x="70" y="83"/>
                    <a:pt x="69" y="87"/>
                    <a:pt x="69" y="89"/>
                  </a:cubicBezTo>
                  <a:cubicBezTo>
                    <a:pt x="69" y="91"/>
                    <a:pt x="69" y="92"/>
                    <a:pt x="70" y="92"/>
                  </a:cubicBezTo>
                  <a:cubicBezTo>
                    <a:pt x="71" y="93"/>
                    <a:pt x="73" y="93"/>
                    <a:pt x="75" y="93"/>
                  </a:cubicBezTo>
                  <a:cubicBezTo>
                    <a:pt x="75" y="93"/>
                    <a:pt x="76" y="93"/>
                    <a:pt x="77" y="93"/>
                  </a:cubicBezTo>
                  <a:cubicBezTo>
                    <a:pt x="78" y="93"/>
                    <a:pt x="81" y="93"/>
                    <a:pt x="83" y="96"/>
                  </a:cubicBezTo>
                  <a:cubicBezTo>
                    <a:pt x="83" y="97"/>
                    <a:pt x="83" y="98"/>
                    <a:pt x="82" y="99"/>
                  </a:cubicBezTo>
                  <a:cubicBezTo>
                    <a:pt x="81" y="100"/>
                    <a:pt x="79" y="100"/>
                    <a:pt x="76" y="100"/>
                  </a:cubicBezTo>
                  <a:cubicBezTo>
                    <a:pt x="74" y="100"/>
                    <a:pt x="70" y="101"/>
                    <a:pt x="68" y="102"/>
                  </a:cubicBezTo>
                  <a:cubicBezTo>
                    <a:pt x="65" y="105"/>
                    <a:pt x="62" y="107"/>
                    <a:pt x="60" y="107"/>
                  </a:cubicBezTo>
                  <a:cubicBezTo>
                    <a:pt x="58" y="107"/>
                    <a:pt x="57" y="106"/>
                    <a:pt x="56" y="104"/>
                  </a:cubicBezTo>
                  <a:cubicBezTo>
                    <a:pt x="56" y="104"/>
                    <a:pt x="56" y="104"/>
                    <a:pt x="53" y="104"/>
                  </a:cubicBezTo>
                  <a:cubicBezTo>
                    <a:pt x="50" y="104"/>
                    <a:pt x="48" y="104"/>
                    <a:pt x="46" y="104"/>
                  </a:cubicBezTo>
                  <a:cubicBezTo>
                    <a:pt x="45" y="104"/>
                    <a:pt x="44" y="105"/>
                    <a:pt x="43" y="105"/>
                  </a:cubicBezTo>
                  <a:cubicBezTo>
                    <a:pt x="41" y="105"/>
                    <a:pt x="40" y="104"/>
                    <a:pt x="40" y="103"/>
                  </a:cubicBezTo>
                  <a:cubicBezTo>
                    <a:pt x="39" y="102"/>
                    <a:pt x="40" y="99"/>
                    <a:pt x="40" y="97"/>
                  </a:cubicBezTo>
                  <a:cubicBezTo>
                    <a:pt x="41" y="96"/>
                    <a:pt x="41" y="95"/>
                    <a:pt x="41" y="95"/>
                  </a:cubicBezTo>
                  <a:cubicBezTo>
                    <a:pt x="41" y="95"/>
                    <a:pt x="40" y="94"/>
                    <a:pt x="39" y="94"/>
                  </a:cubicBezTo>
                  <a:cubicBezTo>
                    <a:pt x="37" y="94"/>
                    <a:pt x="34" y="95"/>
                    <a:pt x="30" y="97"/>
                  </a:cubicBezTo>
                  <a:cubicBezTo>
                    <a:pt x="28" y="99"/>
                    <a:pt x="26" y="100"/>
                    <a:pt x="25" y="100"/>
                  </a:cubicBezTo>
                  <a:cubicBezTo>
                    <a:pt x="25" y="101"/>
                    <a:pt x="25" y="102"/>
                    <a:pt x="25" y="103"/>
                  </a:cubicBezTo>
                  <a:cubicBezTo>
                    <a:pt x="24" y="105"/>
                    <a:pt x="22" y="105"/>
                    <a:pt x="22" y="105"/>
                  </a:cubicBezTo>
                  <a:cubicBezTo>
                    <a:pt x="21" y="105"/>
                    <a:pt x="20" y="105"/>
                    <a:pt x="19" y="105"/>
                  </a:cubicBezTo>
                  <a:cubicBezTo>
                    <a:pt x="18" y="104"/>
                    <a:pt x="16" y="104"/>
                    <a:pt x="14" y="105"/>
                  </a:cubicBezTo>
                  <a:cubicBezTo>
                    <a:pt x="12" y="106"/>
                    <a:pt x="10" y="107"/>
                    <a:pt x="7" y="108"/>
                  </a:cubicBezTo>
                  <a:cubicBezTo>
                    <a:pt x="4" y="110"/>
                    <a:pt x="1" y="111"/>
                    <a:pt x="0" y="112"/>
                  </a:cubicBezTo>
                  <a:cubicBezTo>
                    <a:pt x="1" y="113"/>
                    <a:pt x="6" y="115"/>
                    <a:pt x="13" y="116"/>
                  </a:cubicBezTo>
                  <a:cubicBezTo>
                    <a:pt x="15" y="116"/>
                    <a:pt x="15" y="116"/>
                    <a:pt x="15" y="116"/>
                  </a:cubicBezTo>
                  <a:cubicBezTo>
                    <a:pt x="16" y="117"/>
                    <a:pt x="17" y="118"/>
                    <a:pt x="17" y="119"/>
                  </a:cubicBezTo>
                  <a:cubicBezTo>
                    <a:pt x="18" y="121"/>
                    <a:pt x="16" y="122"/>
                    <a:pt x="15" y="123"/>
                  </a:cubicBezTo>
                  <a:cubicBezTo>
                    <a:pt x="15" y="123"/>
                    <a:pt x="15" y="123"/>
                    <a:pt x="15" y="123"/>
                  </a:cubicBezTo>
                  <a:cubicBezTo>
                    <a:pt x="16" y="124"/>
                    <a:pt x="17" y="125"/>
                    <a:pt x="17" y="126"/>
                  </a:cubicBezTo>
                  <a:cubicBezTo>
                    <a:pt x="18" y="127"/>
                    <a:pt x="19" y="129"/>
                    <a:pt x="22" y="130"/>
                  </a:cubicBezTo>
                  <a:cubicBezTo>
                    <a:pt x="23" y="131"/>
                    <a:pt x="26" y="132"/>
                    <a:pt x="29" y="132"/>
                  </a:cubicBezTo>
                  <a:cubicBezTo>
                    <a:pt x="33" y="132"/>
                    <a:pt x="37" y="131"/>
                    <a:pt x="40" y="131"/>
                  </a:cubicBezTo>
                  <a:cubicBezTo>
                    <a:pt x="42" y="130"/>
                    <a:pt x="44" y="130"/>
                    <a:pt x="45" y="130"/>
                  </a:cubicBezTo>
                  <a:cubicBezTo>
                    <a:pt x="47" y="130"/>
                    <a:pt x="48" y="131"/>
                    <a:pt x="50" y="132"/>
                  </a:cubicBezTo>
                  <a:cubicBezTo>
                    <a:pt x="51" y="132"/>
                    <a:pt x="52" y="133"/>
                    <a:pt x="52" y="133"/>
                  </a:cubicBezTo>
                  <a:cubicBezTo>
                    <a:pt x="53" y="133"/>
                    <a:pt x="53" y="133"/>
                    <a:pt x="53" y="132"/>
                  </a:cubicBezTo>
                  <a:cubicBezTo>
                    <a:pt x="56" y="129"/>
                    <a:pt x="64" y="123"/>
                    <a:pt x="71" y="123"/>
                  </a:cubicBezTo>
                  <a:cubicBezTo>
                    <a:pt x="73" y="123"/>
                    <a:pt x="75" y="124"/>
                    <a:pt x="76" y="125"/>
                  </a:cubicBezTo>
                  <a:cubicBezTo>
                    <a:pt x="77" y="126"/>
                    <a:pt x="79" y="127"/>
                    <a:pt x="78" y="129"/>
                  </a:cubicBezTo>
                  <a:cubicBezTo>
                    <a:pt x="78" y="132"/>
                    <a:pt x="76" y="133"/>
                    <a:pt x="74" y="133"/>
                  </a:cubicBezTo>
                  <a:cubicBezTo>
                    <a:pt x="74" y="133"/>
                    <a:pt x="74" y="133"/>
                    <a:pt x="74" y="133"/>
                  </a:cubicBezTo>
                  <a:cubicBezTo>
                    <a:pt x="76" y="136"/>
                    <a:pt x="78" y="140"/>
                    <a:pt x="78" y="145"/>
                  </a:cubicBezTo>
                  <a:cubicBezTo>
                    <a:pt x="77" y="147"/>
                    <a:pt x="76" y="149"/>
                    <a:pt x="74" y="151"/>
                  </a:cubicBezTo>
                  <a:cubicBezTo>
                    <a:pt x="72" y="152"/>
                    <a:pt x="69" y="153"/>
                    <a:pt x="66" y="153"/>
                  </a:cubicBezTo>
                  <a:cubicBezTo>
                    <a:pt x="64" y="153"/>
                    <a:pt x="63" y="153"/>
                    <a:pt x="61" y="153"/>
                  </a:cubicBezTo>
                  <a:cubicBezTo>
                    <a:pt x="60" y="152"/>
                    <a:pt x="60" y="152"/>
                    <a:pt x="59" y="152"/>
                  </a:cubicBezTo>
                  <a:cubicBezTo>
                    <a:pt x="59" y="153"/>
                    <a:pt x="59" y="153"/>
                    <a:pt x="59" y="154"/>
                  </a:cubicBezTo>
                  <a:cubicBezTo>
                    <a:pt x="58" y="156"/>
                    <a:pt x="57" y="159"/>
                    <a:pt x="54" y="161"/>
                  </a:cubicBezTo>
                  <a:cubicBezTo>
                    <a:pt x="53" y="162"/>
                    <a:pt x="52" y="162"/>
                    <a:pt x="50" y="162"/>
                  </a:cubicBezTo>
                  <a:cubicBezTo>
                    <a:pt x="48" y="162"/>
                    <a:pt x="46" y="161"/>
                    <a:pt x="44" y="160"/>
                  </a:cubicBezTo>
                  <a:cubicBezTo>
                    <a:pt x="43" y="159"/>
                    <a:pt x="41" y="157"/>
                    <a:pt x="39" y="157"/>
                  </a:cubicBezTo>
                  <a:cubicBezTo>
                    <a:pt x="38" y="157"/>
                    <a:pt x="37" y="158"/>
                    <a:pt x="37" y="158"/>
                  </a:cubicBezTo>
                  <a:cubicBezTo>
                    <a:pt x="36" y="159"/>
                    <a:pt x="36" y="163"/>
                    <a:pt x="36" y="166"/>
                  </a:cubicBezTo>
                  <a:cubicBezTo>
                    <a:pt x="36" y="167"/>
                    <a:pt x="36" y="167"/>
                    <a:pt x="36" y="167"/>
                  </a:cubicBezTo>
                  <a:cubicBezTo>
                    <a:pt x="37" y="170"/>
                    <a:pt x="33" y="171"/>
                    <a:pt x="32" y="171"/>
                  </a:cubicBezTo>
                  <a:cubicBezTo>
                    <a:pt x="29" y="171"/>
                    <a:pt x="26" y="172"/>
                    <a:pt x="25" y="176"/>
                  </a:cubicBezTo>
                  <a:cubicBezTo>
                    <a:pt x="24" y="181"/>
                    <a:pt x="20" y="182"/>
                    <a:pt x="18" y="182"/>
                  </a:cubicBezTo>
                  <a:cubicBezTo>
                    <a:pt x="18" y="183"/>
                    <a:pt x="19" y="183"/>
                    <a:pt x="19" y="184"/>
                  </a:cubicBezTo>
                  <a:cubicBezTo>
                    <a:pt x="23" y="189"/>
                    <a:pt x="23" y="189"/>
                    <a:pt x="24" y="189"/>
                  </a:cubicBezTo>
                  <a:cubicBezTo>
                    <a:pt x="25" y="189"/>
                    <a:pt x="27" y="189"/>
                    <a:pt x="29" y="190"/>
                  </a:cubicBezTo>
                  <a:cubicBezTo>
                    <a:pt x="33" y="193"/>
                    <a:pt x="30" y="198"/>
                    <a:pt x="29" y="200"/>
                  </a:cubicBezTo>
                  <a:cubicBezTo>
                    <a:pt x="29" y="200"/>
                    <a:pt x="29" y="200"/>
                    <a:pt x="28" y="201"/>
                  </a:cubicBezTo>
                  <a:cubicBezTo>
                    <a:pt x="32" y="202"/>
                    <a:pt x="36" y="206"/>
                    <a:pt x="39" y="210"/>
                  </a:cubicBezTo>
                  <a:cubicBezTo>
                    <a:pt x="41" y="212"/>
                    <a:pt x="42" y="214"/>
                    <a:pt x="43" y="214"/>
                  </a:cubicBezTo>
                  <a:cubicBezTo>
                    <a:pt x="44" y="216"/>
                    <a:pt x="46" y="215"/>
                    <a:pt x="48" y="214"/>
                  </a:cubicBezTo>
                  <a:cubicBezTo>
                    <a:pt x="50" y="213"/>
                    <a:pt x="52" y="212"/>
                    <a:pt x="55" y="212"/>
                  </a:cubicBezTo>
                  <a:cubicBezTo>
                    <a:pt x="56" y="212"/>
                    <a:pt x="56" y="211"/>
                    <a:pt x="57" y="210"/>
                  </a:cubicBezTo>
                  <a:cubicBezTo>
                    <a:pt x="57" y="208"/>
                    <a:pt x="57" y="207"/>
                    <a:pt x="59" y="207"/>
                  </a:cubicBezTo>
                  <a:cubicBezTo>
                    <a:pt x="60" y="207"/>
                    <a:pt x="61" y="207"/>
                    <a:pt x="62" y="208"/>
                  </a:cubicBezTo>
                  <a:cubicBezTo>
                    <a:pt x="64" y="210"/>
                    <a:pt x="68" y="216"/>
                    <a:pt x="68" y="220"/>
                  </a:cubicBezTo>
                  <a:cubicBezTo>
                    <a:pt x="68" y="222"/>
                    <a:pt x="67" y="223"/>
                    <a:pt x="66" y="224"/>
                  </a:cubicBezTo>
                  <a:cubicBezTo>
                    <a:pt x="65" y="224"/>
                    <a:pt x="66" y="227"/>
                    <a:pt x="66" y="229"/>
                  </a:cubicBezTo>
                  <a:cubicBezTo>
                    <a:pt x="66" y="230"/>
                    <a:pt x="66" y="232"/>
                    <a:pt x="66" y="233"/>
                  </a:cubicBezTo>
                  <a:cubicBezTo>
                    <a:pt x="66" y="233"/>
                    <a:pt x="67" y="233"/>
                    <a:pt x="68" y="233"/>
                  </a:cubicBezTo>
                  <a:cubicBezTo>
                    <a:pt x="71" y="233"/>
                    <a:pt x="74" y="232"/>
                    <a:pt x="74" y="231"/>
                  </a:cubicBezTo>
                  <a:cubicBezTo>
                    <a:pt x="75" y="229"/>
                    <a:pt x="78" y="227"/>
                    <a:pt x="82" y="227"/>
                  </a:cubicBezTo>
                  <a:cubicBezTo>
                    <a:pt x="86" y="227"/>
                    <a:pt x="90" y="229"/>
                    <a:pt x="93" y="232"/>
                  </a:cubicBezTo>
                  <a:cubicBezTo>
                    <a:pt x="95" y="233"/>
                    <a:pt x="96" y="235"/>
                    <a:pt x="97" y="235"/>
                  </a:cubicBezTo>
                  <a:cubicBezTo>
                    <a:pt x="97" y="231"/>
                    <a:pt x="100" y="226"/>
                    <a:pt x="103" y="226"/>
                  </a:cubicBezTo>
                  <a:cubicBezTo>
                    <a:pt x="104" y="226"/>
                    <a:pt x="105" y="227"/>
                    <a:pt x="105" y="229"/>
                  </a:cubicBezTo>
                  <a:cubicBezTo>
                    <a:pt x="105" y="230"/>
                    <a:pt x="106" y="231"/>
                    <a:pt x="108" y="231"/>
                  </a:cubicBezTo>
                  <a:cubicBezTo>
                    <a:pt x="109" y="231"/>
                    <a:pt x="111" y="230"/>
                    <a:pt x="115" y="229"/>
                  </a:cubicBezTo>
                  <a:cubicBezTo>
                    <a:pt x="118" y="227"/>
                    <a:pt x="119" y="227"/>
                    <a:pt x="120" y="227"/>
                  </a:cubicBezTo>
                  <a:cubicBezTo>
                    <a:pt x="121" y="227"/>
                    <a:pt x="122" y="228"/>
                    <a:pt x="122" y="229"/>
                  </a:cubicBezTo>
                  <a:cubicBezTo>
                    <a:pt x="123" y="230"/>
                    <a:pt x="122" y="232"/>
                    <a:pt x="118" y="236"/>
                  </a:cubicBezTo>
                  <a:cubicBezTo>
                    <a:pt x="117" y="237"/>
                    <a:pt x="117" y="237"/>
                    <a:pt x="117" y="237"/>
                  </a:cubicBezTo>
                  <a:cubicBezTo>
                    <a:pt x="115" y="240"/>
                    <a:pt x="115" y="245"/>
                    <a:pt x="115" y="248"/>
                  </a:cubicBezTo>
                  <a:cubicBezTo>
                    <a:pt x="116" y="251"/>
                    <a:pt x="116" y="255"/>
                    <a:pt x="112" y="256"/>
                  </a:cubicBezTo>
                  <a:cubicBezTo>
                    <a:pt x="111" y="256"/>
                    <a:pt x="110" y="258"/>
                    <a:pt x="109" y="260"/>
                  </a:cubicBezTo>
                  <a:cubicBezTo>
                    <a:pt x="106" y="263"/>
                    <a:pt x="103" y="267"/>
                    <a:pt x="98" y="268"/>
                  </a:cubicBezTo>
                  <a:cubicBezTo>
                    <a:pt x="93" y="268"/>
                    <a:pt x="84" y="278"/>
                    <a:pt x="81" y="282"/>
                  </a:cubicBezTo>
                  <a:cubicBezTo>
                    <a:pt x="83" y="281"/>
                    <a:pt x="86" y="281"/>
                    <a:pt x="88" y="281"/>
                  </a:cubicBezTo>
                  <a:cubicBezTo>
                    <a:pt x="89" y="281"/>
                    <a:pt x="89" y="281"/>
                    <a:pt x="89" y="281"/>
                  </a:cubicBezTo>
                  <a:cubicBezTo>
                    <a:pt x="89" y="281"/>
                    <a:pt x="89" y="281"/>
                    <a:pt x="89" y="281"/>
                  </a:cubicBezTo>
                  <a:cubicBezTo>
                    <a:pt x="89" y="281"/>
                    <a:pt x="89" y="281"/>
                    <a:pt x="90" y="281"/>
                  </a:cubicBezTo>
                  <a:cubicBezTo>
                    <a:pt x="92" y="280"/>
                    <a:pt x="94" y="278"/>
                    <a:pt x="98" y="277"/>
                  </a:cubicBezTo>
                  <a:cubicBezTo>
                    <a:pt x="102" y="277"/>
                    <a:pt x="102" y="276"/>
                    <a:pt x="103" y="274"/>
                  </a:cubicBezTo>
                  <a:cubicBezTo>
                    <a:pt x="103" y="274"/>
                    <a:pt x="103" y="273"/>
                    <a:pt x="103" y="272"/>
                  </a:cubicBezTo>
                  <a:cubicBezTo>
                    <a:pt x="105" y="267"/>
                    <a:pt x="122" y="260"/>
                    <a:pt x="125" y="259"/>
                  </a:cubicBezTo>
                  <a:cubicBezTo>
                    <a:pt x="125" y="259"/>
                    <a:pt x="126" y="258"/>
                    <a:pt x="126" y="257"/>
                  </a:cubicBezTo>
                  <a:cubicBezTo>
                    <a:pt x="126" y="256"/>
                    <a:pt x="127" y="253"/>
                    <a:pt x="130" y="253"/>
                  </a:cubicBezTo>
                  <a:cubicBezTo>
                    <a:pt x="133" y="253"/>
                    <a:pt x="138" y="248"/>
                    <a:pt x="141" y="246"/>
                  </a:cubicBezTo>
                  <a:cubicBezTo>
                    <a:pt x="145" y="243"/>
                    <a:pt x="146" y="243"/>
                    <a:pt x="148" y="243"/>
                  </a:cubicBezTo>
                  <a:cubicBezTo>
                    <a:pt x="149" y="242"/>
                    <a:pt x="150" y="242"/>
                    <a:pt x="150" y="242"/>
                  </a:cubicBezTo>
                  <a:cubicBezTo>
                    <a:pt x="151" y="242"/>
                    <a:pt x="151" y="240"/>
                    <a:pt x="151" y="239"/>
                  </a:cubicBezTo>
                  <a:cubicBezTo>
                    <a:pt x="151" y="237"/>
                    <a:pt x="152" y="234"/>
                    <a:pt x="155" y="234"/>
                  </a:cubicBezTo>
                  <a:cubicBezTo>
                    <a:pt x="157" y="233"/>
                    <a:pt x="159" y="232"/>
                    <a:pt x="159" y="230"/>
                  </a:cubicBezTo>
                  <a:cubicBezTo>
                    <a:pt x="158" y="230"/>
                    <a:pt x="156" y="229"/>
                    <a:pt x="155" y="229"/>
                  </a:cubicBezTo>
                  <a:cubicBezTo>
                    <a:pt x="153" y="228"/>
                    <a:pt x="151" y="228"/>
                    <a:pt x="150" y="226"/>
                  </a:cubicBezTo>
                  <a:cubicBezTo>
                    <a:pt x="149" y="225"/>
                    <a:pt x="150" y="223"/>
                    <a:pt x="151" y="223"/>
                  </a:cubicBezTo>
                  <a:cubicBezTo>
                    <a:pt x="152" y="220"/>
                    <a:pt x="158" y="215"/>
                    <a:pt x="161" y="215"/>
                  </a:cubicBezTo>
                  <a:cubicBezTo>
                    <a:pt x="161" y="215"/>
                    <a:pt x="161" y="215"/>
                    <a:pt x="161" y="215"/>
                  </a:cubicBezTo>
                  <a:cubicBezTo>
                    <a:pt x="163" y="215"/>
                    <a:pt x="166" y="213"/>
                    <a:pt x="167" y="211"/>
                  </a:cubicBezTo>
                  <a:cubicBezTo>
                    <a:pt x="167" y="207"/>
                    <a:pt x="169" y="205"/>
                    <a:pt x="171" y="204"/>
                  </a:cubicBezTo>
                  <a:cubicBezTo>
                    <a:pt x="173" y="203"/>
                    <a:pt x="174" y="202"/>
                    <a:pt x="175" y="201"/>
                  </a:cubicBezTo>
                  <a:cubicBezTo>
                    <a:pt x="176" y="200"/>
                    <a:pt x="176" y="199"/>
                    <a:pt x="177" y="198"/>
                  </a:cubicBezTo>
                  <a:cubicBezTo>
                    <a:pt x="178" y="196"/>
                    <a:pt x="179" y="194"/>
                    <a:pt x="182" y="194"/>
                  </a:cubicBezTo>
                  <a:cubicBezTo>
                    <a:pt x="183" y="194"/>
                    <a:pt x="185" y="192"/>
                    <a:pt x="186" y="191"/>
                  </a:cubicBezTo>
                  <a:cubicBezTo>
                    <a:pt x="188" y="189"/>
                    <a:pt x="189" y="188"/>
                    <a:pt x="191" y="187"/>
                  </a:cubicBezTo>
                  <a:cubicBezTo>
                    <a:pt x="194" y="185"/>
                    <a:pt x="195" y="188"/>
                    <a:pt x="196" y="188"/>
                  </a:cubicBezTo>
                  <a:cubicBezTo>
                    <a:pt x="196" y="189"/>
                    <a:pt x="196" y="190"/>
                    <a:pt x="198" y="190"/>
                  </a:cubicBezTo>
                  <a:cubicBezTo>
                    <a:pt x="203" y="190"/>
                    <a:pt x="205" y="192"/>
                    <a:pt x="205" y="195"/>
                  </a:cubicBezTo>
                  <a:cubicBezTo>
                    <a:pt x="205" y="198"/>
                    <a:pt x="201" y="199"/>
                    <a:pt x="198" y="198"/>
                  </a:cubicBezTo>
                  <a:cubicBezTo>
                    <a:pt x="196" y="197"/>
                    <a:pt x="195" y="197"/>
                    <a:pt x="194" y="197"/>
                  </a:cubicBezTo>
                  <a:cubicBezTo>
                    <a:pt x="192" y="197"/>
                    <a:pt x="191" y="197"/>
                    <a:pt x="188" y="200"/>
                  </a:cubicBezTo>
                  <a:cubicBezTo>
                    <a:pt x="186" y="201"/>
                    <a:pt x="186" y="202"/>
                    <a:pt x="186" y="204"/>
                  </a:cubicBezTo>
                  <a:cubicBezTo>
                    <a:pt x="186" y="205"/>
                    <a:pt x="186" y="207"/>
                    <a:pt x="184" y="210"/>
                  </a:cubicBezTo>
                  <a:cubicBezTo>
                    <a:pt x="181" y="213"/>
                    <a:pt x="182" y="214"/>
                    <a:pt x="182" y="214"/>
                  </a:cubicBezTo>
                  <a:cubicBezTo>
                    <a:pt x="182" y="214"/>
                    <a:pt x="182" y="215"/>
                    <a:pt x="183" y="215"/>
                  </a:cubicBezTo>
                  <a:cubicBezTo>
                    <a:pt x="186" y="215"/>
                    <a:pt x="187" y="217"/>
                    <a:pt x="187" y="218"/>
                  </a:cubicBezTo>
                  <a:cubicBezTo>
                    <a:pt x="187" y="220"/>
                    <a:pt x="183" y="222"/>
                    <a:pt x="181" y="223"/>
                  </a:cubicBezTo>
                  <a:cubicBezTo>
                    <a:pt x="182" y="223"/>
                    <a:pt x="183" y="223"/>
                    <a:pt x="184" y="223"/>
                  </a:cubicBezTo>
                  <a:cubicBezTo>
                    <a:pt x="187" y="223"/>
                    <a:pt x="191" y="220"/>
                    <a:pt x="196" y="217"/>
                  </a:cubicBezTo>
                  <a:cubicBezTo>
                    <a:pt x="199" y="215"/>
                    <a:pt x="202" y="213"/>
                    <a:pt x="205" y="211"/>
                  </a:cubicBezTo>
                  <a:cubicBezTo>
                    <a:pt x="208" y="210"/>
                    <a:pt x="210" y="209"/>
                    <a:pt x="213" y="209"/>
                  </a:cubicBezTo>
                  <a:cubicBezTo>
                    <a:pt x="216" y="209"/>
                    <a:pt x="218" y="210"/>
                    <a:pt x="219" y="210"/>
                  </a:cubicBezTo>
                  <a:cubicBezTo>
                    <a:pt x="220" y="210"/>
                    <a:pt x="220" y="210"/>
                    <a:pt x="220" y="210"/>
                  </a:cubicBezTo>
                  <a:cubicBezTo>
                    <a:pt x="220" y="209"/>
                    <a:pt x="219" y="208"/>
                    <a:pt x="220" y="207"/>
                  </a:cubicBezTo>
                  <a:cubicBezTo>
                    <a:pt x="220" y="207"/>
                    <a:pt x="220" y="206"/>
                    <a:pt x="220" y="206"/>
                  </a:cubicBezTo>
                  <a:cubicBezTo>
                    <a:pt x="219" y="205"/>
                    <a:pt x="217" y="203"/>
                    <a:pt x="216" y="201"/>
                  </a:cubicBezTo>
                  <a:cubicBezTo>
                    <a:pt x="215" y="199"/>
                    <a:pt x="215" y="198"/>
                    <a:pt x="215" y="197"/>
                  </a:cubicBezTo>
                  <a:cubicBezTo>
                    <a:pt x="216" y="195"/>
                    <a:pt x="217" y="195"/>
                    <a:pt x="218" y="195"/>
                  </a:cubicBezTo>
                  <a:cubicBezTo>
                    <a:pt x="219" y="195"/>
                    <a:pt x="219" y="194"/>
                    <a:pt x="219" y="194"/>
                  </a:cubicBezTo>
                  <a:cubicBezTo>
                    <a:pt x="220" y="191"/>
                    <a:pt x="222" y="190"/>
                    <a:pt x="223" y="190"/>
                  </a:cubicBezTo>
                  <a:cubicBezTo>
                    <a:pt x="225" y="190"/>
                    <a:pt x="227" y="191"/>
                    <a:pt x="229" y="192"/>
                  </a:cubicBezTo>
                  <a:cubicBezTo>
                    <a:pt x="229" y="192"/>
                    <a:pt x="230" y="192"/>
                    <a:pt x="230" y="192"/>
                  </a:cubicBezTo>
                  <a:cubicBezTo>
                    <a:pt x="231" y="192"/>
                    <a:pt x="231" y="192"/>
                    <a:pt x="232" y="192"/>
                  </a:cubicBezTo>
                  <a:cubicBezTo>
                    <a:pt x="234" y="192"/>
                    <a:pt x="236" y="194"/>
                    <a:pt x="237" y="196"/>
                  </a:cubicBezTo>
                  <a:cubicBezTo>
                    <a:pt x="238" y="197"/>
                    <a:pt x="238" y="197"/>
                    <a:pt x="238" y="197"/>
                  </a:cubicBezTo>
                  <a:cubicBezTo>
                    <a:pt x="238" y="197"/>
                    <a:pt x="239" y="197"/>
                    <a:pt x="239" y="197"/>
                  </a:cubicBezTo>
                  <a:cubicBezTo>
                    <a:pt x="241" y="196"/>
                    <a:pt x="243" y="196"/>
                    <a:pt x="246" y="197"/>
                  </a:cubicBezTo>
                  <a:cubicBezTo>
                    <a:pt x="246" y="198"/>
                    <a:pt x="248" y="200"/>
                    <a:pt x="248" y="201"/>
                  </a:cubicBezTo>
                  <a:cubicBezTo>
                    <a:pt x="248" y="202"/>
                    <a:pt x="248" y="202"/>
                    <a:pt x="248" y="202"/>
                  </a:cubicBezTo>
                  <a:cubicBezTo>
                    <a:pt x="249" y="202"/>
                    <a:pt x="250" y="203"/>
                    <a:pt x="251" y="203"/>
                  </a:cubicBezTo>
                  <a:cubicBezTo>
                    <a:pt x="252" y="204"/>
                    <a:pt x="253" y="204"/>
                    <a:pt x="253" y="204"/>
                  </a:cubicBezTo>
                  <a:cubicBezTo>
                    <a:pt x="253" y="204"/>
                    <a:pt x="254" y="203"/>
                    <a:pt x="255" y="202"/>
                  </a:cubicBezTo>
                  <a:cubicBezTo>
                    <a:pt x="256" y="202"/>
                    <a:pt x="257" y="201"/>
                    <a:pt x="258" y="201"/>
                  </a:cubicBezTo>
                  <a:cubicBezTo>
                    <a:pt x="259" y="201"/>
                    <a:pt x="260" y="201"/>
                    <a:pt x="261" y="204"/>
                  </a:cubicBezTo>
                  <a:cubicBezTo>
                    <a:pt x="261" y="204"/>
                    <a:pt x="261" y="205"/>
                    <a:pt x="261" y="206"/>
                  </a:cubicBezTo>
                  <a:cubicBezTo>
                    <a:pt x="262" y="207"/>
                    <a:pt x="267" y="207"/>
                    <a:pt x="271" y="208"/>
                  </a:cubicBezTo>
                  <a:cubicBezTo>
                    <a:pt x="272" y="208"/>
                    <a:pt x="272" y="208"/>
                    <a:pt x="272" y="208"/>
                  </a:cubicBezTo>
                  <a:cubicBezTo>
                    <a:pt x="277" y="209"/>
                    <a:pt x="288" y="208"/>
                    <a:pt x="293" y="208"/>
                  </a:cubicBezTo>
                  <a:cubicBezTo>
                    <a:pt x="294" y="208"/>
                    <a:pt x="295" y="207"/>
                    <a:pt x="296" y="207"/>
                  </a:cubicBezTo>
                  <a:cubicBezTo>
                    <a:pt x="296" y="207"/>
                    <a:pt x="296" y="207"/>
                    <a:pt x="296" y="207"/>
                  </a:cubicBezTo>
                  <a:cubicBezTo>
                    <a:pt x="299" y="207"/>
                    <a:pt x="300" y="209"/>
                    <a:pt x="301" y="210"/>
                  </a:cubicBezTo>
                  <a:cubicBezTo>
                    <a:pt x="302" y="212"/>
                    <a:pt x="303" y="213"/>
                    <a:pt x="307" y="214"/>
                  </a:cubicBezTo>
                  <a:cubicBezTo>
                    <a:pt x="310" y="215"/>
                    <a:pt x="312" y="213"/>
                    <a:pt x="313" y="211"/>
                  </a:cubicBezTo>
                  <a:cubicBezTo>
                    <a:pt x="315" y="210"/>
                    <a:pt x="316" y="209"/>
                    <a:pt x="318" y="209"/>
                  </a:cubicBezTo>
                  <a:cubicBezTo>
                    <a:pt x="319" y="209"/>
                    <a:pt x="320" y="209"/>
                    <a:pt x="321" y="210"/>
                  </a:cubicBezTo>
                  <a:cubicBezTo>
                    <a:pt x="323" y="211"/>
                    <a:pt x="324" y="213"/>
                    <a:pt x="324" y="214"/>
                  </a:cubicBezTo>
                  <a:cubicBezTo>
                    <a:pt x="324" y="216"/>
                    <a:pt x="322" y="217"/>
                    <a:pt x="321" y="219"/>
                  </a:cubicBezTo>
                  <a:cubicBezTo>
                    <a:pt x="320" y="219"/>
                    <a:pt x="320" y="219"/>
                    <a:pt x="320" y="219"/>
                  </a:cubicBezTo>
                  <a:cubicBezTo>
                    <a:pt x="320" y="220"/>
                    <a:pt x="321" y="220"/>
                    <a:pt x="321" y="220"/>
                  </a:cubicBezTo>
                  <a:cubicBezTo>
                    <a:pt x="322" y="220"/>
                    <a:pt x="323" y="220"/>
                    <a:pt x="324" y="221"/>
                  </a:cubicBezTo>
                  <a:cubicBezTo>
                    <a:pt x="325" y="221"/>
                    <a:pt x="325" y="221"/>
                    <a:pt x="326" y="222"/>
                  </a:cubicBezTo>
                  <a:cubicBezTo>
                    <a:pt x="330" y="223"/>
                    <a:pt x="335" y="225"/>
                    <a:pt x="338" y="228"/>
                  </a:cubicBezTo>
                  <a:cubicBezTo>
                    <a:pt x="339" y="228"/>
                    <a:pt x="339" y="229"/>
                    <a:pt x="340" y="230"/>
                  </a:cubicBezTo>
                  <a:cubicBezTo>
                    <a:pt x="342" y="232"/>
                    <a:pt x="345" y="235"/>
                    <a:pt x="351" y="238"/>
                  </a:cubicBezTo>
                  <a:cubicBezTo>
                    <a:pt x="351" y="238"/>
                    <a:pt x="351" y="238"/>
                    <a:pt x="352" y="239"/>
                  </a:cubicBezTo>
                  <a:cubicBezTo>
                    <a:pt x="352" y="238"/>
                    <a:pt x="352" y="237"/>
                    <a:pt x="352" y="237"/>
                  </a:cubicBezTo>
                  <a:cubicBezTo>
                    <a:pt x="351" y="235"/>
                    <a:pt x="351" y="233"/>
                    <a:pt x="352" y="232"/>
                  </a:cubicBezTo>
                  <a:cubicBezTo>
                    <a:pt x="353" y="231"/>
                    <a:pt x="355" y="231"/>
                    <a:pt x="357" y="233"/>
                  </a:cubicBezTo>
                  <a:cubicBezTo>
                    <a:pt x="360" y="235"/>
                    <a:pt x="361" y="235"/>
                    <a:pt x="361" y="235"/>
                  </a:cubicBezTo>
                  <a:cubicBezTo>
                    <a:pt x="363" y="235"/>
                    <a:pt x="364" y="235"/>
                    <a:pt x="366" y="237"/>
                  </a:cubicBezTo>
                  <a:cubicBezTo>
                    <a:pt x="366" y="235"/>
                    <a:pt x="365" y="232"/>
                    <a:pt x="364" y="230"/>
                  </a:cubicBezTo>
                  <a:cubicBezTo>
                    <a:pt x="363" y="227"/>
                    <a:pt x="363" y="226"/>
                    <a:pt x="364" y="225"/>
                  </a:cubicBezTo>
                  <a:cubicBezTo>
                    <a:pt x="365" y="224"/>
                    <a:pt x="365" y="224"/>
                    <a:pt x="365" y="224"/>
                  </a:cubicBezTo>
                  <a:cubicBezTo>
                    <a:pt x="366" y="224"/>
                    <a:pt x="366" y="224"/>
                    <a:pt x="366" y="224"/>
                  </a:cubicBezTo>
                  <a:cubicBezTo>
                    <a:pt x="368" y="224"/>
                    <a:pt x="371" y="227"/>
                    <a:pt x="372" y="230"/>
                  </a:cubicBezTo>
                  <a:cubicBezTo>
                    <a:pt x="375" y="234"/>
                    <a:pt x="375" y="241"/>
                    <a:pt x="373" y="246"/>
                  </a:cubicBezTo>
                  <a:cubicBezTo>
                    <a:pt x="373" y="248"/>
                    <a:pt x="371" y="250"/>
                    <a:pt x="368" y="250"/>
                  </a:cubicBezTo>
                  <a:cubicBezTo>
                    <a:pt x="366" y="250"/>
                    <a:pt x="363" y="248"/>
                    <a:pt x="362" y="246"/>
                  </a:cubicBezTo>
                  <a:cubicBezTo>
                    <a:pt x="361" y="246"/>
                    <a:pt x="361" y="245"/>
                    <a:pt x="361" y="244"/>
                  </a:cubicBezTo>
                  <a:cubicBezTo>
                    <a:pt x="359" y="244"/>
                    <a:pt x="357" y="245"/>
                    <a:pt x="357" y="246"/>
                  </a:cubicBezTo>
                  <a:cubicBezTo>
                    <a:pt x="357" y="248"/>
                    <a:pt x="362" y="254"/>
                    <a:pt x="365" y="255"/>
                  </a:cubicBezTo>
                  <a:cubicBezTo>
                    <a:pt x="369" y="255"/>
                    <a:pt x="369" y="259"/>
                    <a:pt x="369" y="261"/>
                  </a:cubicBezTo>
                  <a:cubicBezTo>
                    <a:pt x="369" y="262"/>
                    <a:pt x="369" y="262"/>
                    <a:pt x="369" y="263"/>
                  </a:cubicBezTo>
                  <a:cubicBezTo>
                    <a:pt x="371" y="263"/>
                    <a:pt x="372" y="265"/>
                    <a:pt x="373" y="266"/>
                  </a:cubicBezTo>
                  <a:cubicBezTo>
                    <a:pt x="372" y="264"/>
                    <a:pt x="372" y="261"/>
                    <a:pt x="371" y="260"/>
                  </a:cubicBezTo>
                  <a:cubicBezTo>
                    <a:pt x="369" y="257"/>
                    <a:pt x="369" y="254"/>
                    <a:pt x="370" y="251"/>
                  </a:cubicBezTo>
                  <a:cubicBezTo>
                    <a:pt x="371" y="249"/>
                    <a:pt x="373" y="249"/>
                    <a:pt x="375" y="249"/>
                  </a:cubicBezTo>
                  <a:cubicBezTo>
                    <a:pt x="378" y="250"/>
                    <a:pt x="378" y="254"/>
                    <a:pt x="377" y="256"/>
                  </a:cubicBezTo>
                  <a:cubicBezTo>
                    <a:pt x="377" y="256"/>
                    <a:pt x="377" y="257"/>
                    <a:pt x="377" y="257"/>
                  </a:cubicBezTo>
                  <a:cubicBezTo>
                    <a:pt x="377" y="257"/>
                    <a:pt x="378" y="257"/>
                    <a:pt x="378" y="257"/>
                  </a:cubicBezTo>
                  <a:cubicBezTo>
                    <a:pt x="379" y="256"/>
                    <a:pt x="380" y="255"/>
                    <a:pt x="381" y="254"/>
                  </a:cubicBezTo>
                  <a:cubicBezTo>
                    <a:pt x="382" y="253"/>
                    <a:pt x="382" y="252"/>
                    <a:pt x="381" y="250"/>
                  </a:cubicBezTo>
                  <a:cubicBezTo>
                    <a:pt x="380" y="248"/>
                    <a:pt x="379" y="246"/>
                    <a:pt x="380" y="244"/>
                  </a:cubicBezTo>
                  <a:cubicBezTo>
                    <a:pt x="381" y="242"/>
                    <a:pt x="383" y="242"/>
                    <a:pt x="383" y="242"/>
                  </a:cubicBezTo>
                  <a:cubicBezTo>
                    <a:pt x="387" y="242"/>
                    <a:pt x="390" y="249"/>
                    <a:pt x="391" y="252"/>
                  </a:cubicBezTo>
                  <a:cubicBezTo>
                    <a:pt x="392" y="256"/>
                    <a:pt x="389" y="258"/>
                    <a:pt x="388" y="259"/>
                  </a:cubicBezTo>
                  <a:cubicBezTo>
                    <a:pt x="388" y="260"/>
                    <a:pt x="387" y="260"/>
                    <a:pt x="387" y="260"/>
                  </a:cubicBezTo>
                  <a:cubicBezTo>
                    <a:pt x="387" y="264"/>
                    <a:pt x="384" y="264"/>
                    <a:pt x="382" y="264"/>
                  </a:cubicBezTo>
                  <a:cubicBezTo>
                    <a:pt x="382" y="264"/>
                    <a:pt x="381" y="264"/>
                    <a:pt x="380" y="265"/>
                  </a:cubicBezTo>
                  <a:cubicBezTo>
                    <a:pt x="380" y="265"/>
                    <a:pt x="380" y="269"/>
                    <a:pt x="380" y="271"/>
                  </a:cubicBezTo>
                  <a:cubicBezTo>
                    <a:pt x="381" y="271"/>
                    <a:pt x="381" y="271"/>
                    <a:pt x="381" y="271"/>
                  </a:cubicBezTo>
                  <a:cubicBezTo>
                    <a:pt x="381" y="269"/>
                    <a:pt x="382" y="268"/>
                    <a:pt x="384" y="268"/>
                  </a:cubicBezTo>
                  <a:cubicBezTo>
                    <a:pt x="385" y="268"/>
                    <a:pt x="386" y="268"/>
                    <a:pt x="386" y="269"/>
                  </a:cubicBezTo>
                  <a:cubicBezTo>
                    <a:pt x="386" y="269"/>
                    <a:pt x="387" y="269"/>
                    <a:pt x="387" y="269"/>
                  </a:cubicBezTo>
                  <a:cubicBezTo>
                    <a:pt x="388" y="268"/>
                    <a:pt x="389" y="266"/>
                    <a:pt x="391" y="266"/>
                  </a:cubicBezTo>
                  <a:cubicBezTo>
                    <a:pt x="391" y="266"/>
                    <a:pt x="392" y="267"/>
                    <a:pt x="393" y="267"/>
                  </a:cubicBezTo>
                  <a:cubicBezTo>
                    <a:pt x="393" y="265"/>
                    <a:pt x="395" y="263"/>
                    <a:pt x="397" y="263"/>
                  </a:cubicBezTo>
                  <a:cubicBezTo>
                    <a:pt x="397" y="263"/>
                    <a:pt x="397" y="263"/>
                    <a:pt x="397" y="263"/>
                  </a:cubicBezTo>
                  <a:cubicBezTo>
                    <a:pt x="399" y="263"/>
                    <a:pt x="401" y="264"/>
                    <a:pt x="403" y="266"/>
                  </a:cubicBezTo>
                  <a:cubicBezTo>
                    <a:pt x="405" y="269"/>
                    <a:pt x="408" y="274"/>
                    <a:pt x="408" y="277"/>
                  </a:cubicBezTo>
                  <a:cubicBezTo>
                    <a:pt x="408" y="279"/>
                    <a:pt x="406" y="281"/>
                    <a:pt x="404" y="281"/>
                  </a:cubicBezTo>
                  <a:cubicBezTo>
                    <a:pt x="403" y="282"/>
                    <a:pt x="403" y="283"/>
                    <a:pt x="402" y="284"/>
                  </a:cubicBezTo>
                  <a:cubicBezTo>
                    <a:pt x="401" y="285"/>
                    <a:pt x="400" y="285"/>
                    <a:pt x="399" y="285"/>
                  </a:cubicBezTo>
                  <a:cubicBezTo>
                    <a:pt x="397" y="285"/>
                    <a:pt x="395" y="283"/>
                    <a:pt x="393" y="282"/>
                  </a:cubicBezTo>
                  <a:cubicBezTo>
                    <a:pt x="393" y="281"/>
                    <a:pt x="392" y="280"/>
                    <a:pt x="391" y="280"/>
                  </a:cubicBezTo>
                  <a:cubicBezTo>
                    <a:pt x="392" y="281"/>
                    <a:pt x="392" y="282"/>
                    <a:pt x="393" y="283"/>
                  </a:cubicBezTo>
                  <a:cubicBezTo>
                    <a:pt x="393" y="284"/>
                    <a:pt x="393" y="285"/>
                    <a:pt x="394" y="285"/>
                  </a:cubicBezTo>
                  <a:cubicBezTo>
                    <a:pt x="395" y="288"/>
                    <a:pt x="394" y="290"/>
                    <a:pt x="393" y="292"/>
                  </a:cubicBezTo>
                  <a:cubicBezTo>
                    <a:pt x="392" y="294"/>
                    <a:pt x="392" y="295"/>
                    <a:pt x="393" y="295"/>
                  </a:cubicBezTo>
                  <a:cubicBezTo>
                    <a:pt x="393" y="296"/>
                    <a:pt x="393" y="296"/>
                    <a:pt x="394" y="296"/>
                  </a:cubicBezTo>
                  <a:cubicBezTo>
                    <a:pt x="394" y="296"/>
                    <a:pt x="394" y="295"/>
                    <a:pt x="394" y="295"/>
                  </a:cubicBezTo>
                  <a:cubicBezTo>
                    <a:pt x="394" y="294"/>
                    <a:pt x="394" y="294"/>
                    <a:pt x="394" y="293"/>
                  </a:cubicBezTo>
                  <a:cubicBezTo>
                    <a:pt x="395" y="291"/>
                    <a:pt x="396" y="291"/>
                    <a:pt x="397" y="291"/>
                  </a:cubicBezTo>
                  <a:cubicBezTo>
                    <a:pt x="399" y="291"/>
                    <a:pt x="400" y="292"/>
                    <a:pt x="402" y="293"/>
                  </a:cubicBezTo>
                  <a:cubicBezTo>
                    <a:pt x="403" y="292"/>
                    <a:pt x="403" y="291"/>
                    <a:pt x="403" y="289"/>
                  </a:cubicBezTo>
                  <a:cubicBezTo>
                    <a:pt x="403" y="288"/>
                    <a:pt x="404" y="286"/>
                    <a:pt x="406" y="286"/>
                  </a:cubicBezTo>
                  <a:cubicBezTo>
                    <a:pt x="408" y="286"/>
                    <a:pt x="410" y="287"/>
                    <a:pt x="411" y="289"/>
                  </a:cubicBezTo>
                  <a:cubicBezTo>
                    <a:pt x="412" y="288"/>
                    <a:pt x="413" y="287"/>
                    <a:pt x="415" y="287"/>
                  </a:cubicBezTo>
                  <a:cubicBezTo>
                    <a:pt x="416" y="287"/>
                    <a:pt x="416" y="287"/>
                    <a:pt x="416" y="287"/>
                  </a:cubicBezTo>
                  <a:cubicBezTo>
                    <a:pt x="417" y="287"/>
                    <a:pt x="418" y="287"/>
                    <a:pt x="419" y="288"/>
                  </a:cubicBezTo>
                  <a:cubicBezTo>
                    <a:pt x="420" y="290"/>
                    <a:pt x="419" y="292"/>
                    <a:pt x="419" y="294"/>
                  </a:cubicBezTo>
                  <a:cubicBezTo>
                    <a:pt x="419" y="295"/>
                    <a:pt x="419" y="295"/>
                    <a:pt x="419" y="295"/>
                  </a:cubicBezTo>
                  <a:cubicBezTo>
                    <a:pt x="420" y="294"/>
                    <a:pt x="422" y="294"/>
                    <a:pt x="423" y="295"/>
                  </a:cubicBezTo>
                  <a:cubicBezTo>
                    <a:pt x="425" y="294"/>
                    <a:pt x="427" y="293"/>
                    <a:pt x="428" y="292"/>
                  </a:cubicBezTo>
                  <a:cubicBezTo>
                    <a:pt x="429" y="291"/>
                    <a:pt x="429" y="291"/>
                    <a:pt x="429" y="291"/>
                  </a:cubicBezTo>
                  <a:cubicBezTo>
                    <a:pt x="429" y="291"/>
                    <a:pt x="428" y="290"/>
                    <a:pt x="427" y="289"/>
                  </a:cubicBezTo>
                  <a:cubicBezTo>
                    <a:pt x="426" y="288"/>
                    <a:pt x="424" y="285"/>
                    <a:pt x="425" y="282"/>
                  </a:cubicBezTo>
                  <a:cubicBezTo>
                    <a:pt x="426" y="279"/>
                    <a:pt x="427" y="277"/>
                    <a:pt x="415" y="273"/>
                  </a:cubicBezTo>
                  <a:cubicBezTo>
                    <a:pt x="405" y="269"/>
                    <a:pt x="403" y="265"/>
                    <a:pt x="399" y="257"/>
                  </a:cubicBezTo>
                  <a:cubicBezTo>
                    <a:pt x="398" y="255"/>
                    <a:pt x="396" y="252"/>
                    <a:pt x="394" y="248"/>
                  </a:cubicBezTo>
                  <a:cubicBezTo>
                    <a:pt x="390" y="240"/>
                    <a:pt x="383" y="235"/>
                    <a:pt x="378" y="230"/>
                  </a:cubicBezTo>
                  <a:cubicBezTo>
                    <a:pt x="373" y="226"/>
                    <a:pt x="370" y="223"/>
                    <a:pt x="370" y="220"/>
                  </a:cubicBezTo>
                  <a:cubicBezTo>
                    <a:pt x="370" y="218"/>
                    <a:pt x="367" y="217"/>
                    <a:pt x="364" y="217"/>
                  </a:cubicBezTo>
                  <a:cubicBezTo>
                    <a:pt x="361" y="217"/>
                    <a:pt x="359" y="218"/>
                    <a:pt x="358" y="219"/>
                  </a:cubicBezTo>
                  <a:cubicBezTo>
                    <a:pt x="358" y="223"/>
                    <a:pt x="354" y="225"/>
                    <a:pt x="350" y="227"/>
                  </a:cubicBezTo>
                  <a:cubicBezTo>
                    <a:pt x="349" y="227"/>
                    <a:pt x="348" y="228"/>
                    <a:pt x="347" y="229"/>
                  </a:cubicBezTo>
                  <a:cubicBezTo>
                    <a:pt x="346" y="229"/>
                    <a:pt x="345" y="230"/>
                    <a:pt x="344" y="230"/>
                  </a:cubicBezTo>
                  <a:cubicBezTo>
                    <a:pt x="341" y="230"/>
                    <a:pt x="339" y="227"/>
                    <a:pt x="337" y="224"/>
                  </a:cubicBezTo>
                  <a:cubicBezTo>
                    <a:pt x="337" y="224"/>
                    <a:pt x="336" y="223"/>
                    <a:pt x="336" y="222"/>
                  </a:cubicBezTo>
                  <a:cubicBezTo>
                    <a:pt x="335" y="221"/>
                    <a:pt x="332" y="219"/>
                    <a:pt x="330" y="217"/>
                  </a:cubicBezTo>
                  <a:cubicBezTo>
                    <a:pt x="327" y="215"/>
                    <a:pt x="324" y="212"/>
                    <a:pt x="324" y="210"/>
                  </a:cubicBezTo>
                  <a:cubicBezTo>
                    <a:pt x="324" y="209"/>
                    <a:pt x="323" y="206"/>
                    <a:pt x="321" y="206"/>
                  </a:cubicBezTo>
                  <a:cubicBezTo>
                    <a:pt x="321" y="206"/>
                    <a:pt x="320" y="206"/>
                    <a:pt x="319" y="206"/>
                  </a:cubicBezTo>
                  <a:cubicBezTo>
                    <a:pt x="316" y="207"/>
                    <a:pt x="314" y="208"/>
                    <a:pt x="313" y="208"/>
                  </a:cubicBezTo>
                  <a:cubicBezTo>
                    <a:pt x="312" y="208"/>
                    <a:pt x="312" y="208"/>
                    <a:pt x="311" y="207"/>
                  </a:cubicBezTo>
                  <a:cubicBezTo>
                    <a:pt x="310" y="207"/>
                    <a:pt x="310" y="207"/>
                    <a:pt x="310" y="207"/>
                  </a:cubicBezTo>
                  <a:cubicBezTo>
                    <a:pt x="309" y="208"/>
                    <a:pt x="308" y="209"/>
                    <a:pt x="307" y="209"/>
                  </a:cubicBezTo>
                  <a:cubicBezTo>
                    <a:pt x="304" y="209"/>
                    <a:pt x="301" y="207"/>
                    <a:pt x="301" y="207"/>
                  </a:cubicBezTo>
                  <a:cubicBezTo>
                    <a:pt x="300" y="206"/>
                    <a:pt x="300" y="206"/>
                    <a:pt x="300" y="206"/>
                  </a:cubicBezTo>
                  <a:cubicBezTo>
                    <a:pt x="300" y="34"/>
                    <a:pt x="300" y="34"/>
                    <a:pt x="300" y="34"/>
                  </a:cubicBezTo>
                  <a:cubicBezTo>
                    <a:pt x="299" y="34"/>
                    <a:pt x="297" y="33"/>
                    <a:pt x="296"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85" name="Freeform 2212"/>
            <p:cNvSpPr>
              <a:spLocks/>
            </p:cNvSpPr>
            <p:nvPr/>
          </p:nvSpPr>
          <p:spPr bwMode="auto">
            <a:xfrm>
              <a:off x="1048340" y="2872980"/>
              <a:ext cx="39026" cy="19783"/>
            </a:xfrm>
            <a:custGeom>
              <a:avLst/>
              <a:gdLst>
                <a:gd name="T0" fmla="*/ 17 w 22"/>
                <a:gd name="T1" fmla="*/ 1 h 11"/>
                <a:gd name="T2" fmla="*/ 11 w 22"/>
                <a:gd name="T3" fmla="*/ 0 h 11"/>
                <a:gd name="T4" fmla="*/ 8 w 22"/>
                <a:gd name="T5" fmla="*/ 1 h 11"/>
                <a:gd name="T6" fmla="*/ 2 w 22"/>
                <a:gd name="T7" fmla="*/ 9 h 11"/>
                <a:gd name="T8" fmla="*/ 0 w 22"/>
                <a:gd name="T9" fmla="*/ 11 h 11"/>
                <a:gd name="T10" fmla="*/ 9 w 22"/>
                <a:gd name="T11" fmla="*/ 5 h 11"/>
                <a:gd name="T12" fmla="*/ 12 w 22"/>
                <a:gd name="T13" fmla="*/ 2 h 11"/>
                <a:gd name="T14" fmla="*/ 16 w 22"/>
                <a:gd name="T15" fmla="*/ 4 h 11"/>
                <a:gd name="T16" fmla="*/ 22 w 22"/>
                <a:gd name="T17" fmla="*/ 1 h 11"/>
                <a:gd name="T18" fmla="*/ 22 w 22"/>
                <a:gd name="T19" fmla="*/ 1 h 11"/>
                <a:gd name="T20" fmla="*/ 17 w 22"/>
                <a:gd name="T21"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11">
                  <a:moveTo>
                    <a:pt x="17" y="1"/>
                  </a:moveTo>
                  <a:cubicBezTo>
                    <a:pt x="15" y="0"/>
                    <a:pt x="13" y="0"/>
                    <a:pt x="11" y="0"/>
                  </a:cubicBezTo>
                  <a:cubicBezTo>
                    <a:pt x="8" y="0"/>
                    <a:pt x="8" y="1"/>
                    <a:pt x="8" y="1"/>
                  </a:cubicBezTo>
                  <a:cubicBezTo>
                    <a:pt x="6" y="5"/>
                    <a:pt x="4" y="7"/>
                    <a:pt x="2" y="9"/>
                  </a:cubicBezTo>
                  <a:cubicBezTo>
                    <a:pt x="1" y="10"/>
                    <a:pt x="1" y="10"/>
                    <a:pt x="0" y="11"/>
                  </a:cubicBezTo>
                  <a:cubicBezTo>
                    <a:pt x="3" y="10"/>
                    <a:pt x="8" y="7"/>
                    <a:pt x="9" y="5"/>
                  </a:cubicBezTo>
                  <a:cubicBezTo>
                    <a:pt x="9" y="2"/>
                    <a:pt x="11" y="2"/>
                    <a:pt x="12" y="2"/>
                  </a:cubicBezTo>
                  <a:cubicBezTo>
                    <a:pt x="14" y="2"/>
                    <a:pt x="15" y="2"/>
                    <a:pt x="16" y="4"/>
                  </a:cubicBezTo>
                  <a:cubicBezTo>
                    <a:pt x="18" y="4"/>
                    <a:pt x="21" y="3"/>
                    <a:pt x="22" y="1"/>
                  </a:cubicBezTo>
                  <a:cubicBezTo>
                    <a:pt x="22" y="1"/>
                    <a:pt x="22" y="1"/>
                    <a:pt x="22" y="1"/>
                  </a:cubicBezTo>
                  <a:cubicBezTo>
                    <a:pt x="20" y="1"/>
                    <a:pt x="19" y="1"/>
                    <a:pt x="1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86" name="Freeform 2213"/>
            <p:cNvSpPr>
              <a:spLocks/>
            </p:cNvSpPr>
            <p:nvPr/>
          </p:nvSpPr>
          <p:spPr bwMode="auto">
            <a:xfrm>
              <a:off x="1211879" y="2797444"/>
              <a:ext cx="46460" cy="41365"/>
            </a:xfrm>
            <a:custGeom>
              <a:avLst/>
              <a:gdLst>
                <a:gd name="T0" fmla="*/ 24 w 26"/>
                <a:gd name="T1" fmla="*/ 0 h 24"/>
                <a:gd name="T2" fmla="*/ 19 w 26"/>
                <a:gd name="T3" fmla="*/ 4 h 24"/>
                <a:gd name="T4" fmla="*/ 14 w 26"/>
                <a:gd name="T5" fmla="*/ 9 h 24"/>
                <a:gd name="T6" fmla="*/ 9 w 26"/>
                <a:gd name="T7" fmla="*/ 14 h 24"/>
                <a:gd name="T8" fmla="*/ 5 w 26"/>
                <a:gd name="T9" fmla="*/ 17 h 24"/>
                <a:gd name="T10" fmla="*/ 3 w 26"/>
                <a:gd name="T11" fmla="*/ 17 h 24"/>
                <a:gd name="T12" fmla="*/ 1 w 26"/>
                <a:gd name="T13" fmla="*/ 18 h 24"/>
                <a:gd name="T14" fmla="*/ 1 w 26"/>
                <a:gd name="T15" fmla="*/ 23 h 24"/>
                <a:gd name="T16" fmla="*/ 3 w 26"/>
                <a:gd name="T17" fmla="*/ 24 h 24"/>
                <a:gd name="T18" fmla="*/ 3 w 26"/>
                <a:gd name="T19" fmla="*/ 24 h 24"/>
                <a:gd name="T20" fmla="*/ 9 w 26"/>
                <a:gd name="T21" fmla="*/ 23 h 24"/>
                <a:gd name="T22" fmla="*/ 10 w 26"/>
                <a:gd name="T23" fmla="*/ 24 h 24"/>
                <a:gd name="T24" fmla="*/ 23 w 26"/>
                <a:gd name="T25" fmla="*/ 14 h 24"/>
                <a:gd name="T26" fmla="*/ 23 w 26"/>
                <a:gd name="T27" fmla="*/ 14 h 24"/>
                <a:gd name="T28" fmla="*/ 21 w 26"/>
                <a:gd name="T29" fmla="*/ 12 h 24"/>
                <a:gd name="T30" fmla="*/ 18 w 26"/>
                <a:gd name="T31" fmla="*/ 9 h 24"/>
                <a:gd name="T32" fmla="*/ 24 w 26"/>
                <a:gd name="T33" fmla="*/ 4 h 24"/>
                <a:gd name="T34" fmla="*/ 26 w 26"/>
                <a:gd name="T35" fmla="*/ 3 h 24"/>
                <a:gd name="T36" fmla="*/ 24 w 26"/>
                <a:gd name="T3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4">
                  <a:moveTo>
                    <a:pt x="24" y="0"/>
                  </a:moveTo>
                  <a:cubicBezTo>
                    <a:pt x="23" y="0"/>
                    <a:pt x="21" y="1"/>
                    <a:pt x="19" y="4"/>
                  </a:cubicBezTo>
                  <a:cubicBezTo>
                    <a:pt x="17" y="6"/>
                    <a:pt x="15" y="8"/>
                    <a:pt x="14" y="9"/>
                  </a:cubicBezTo>
                  <a:cubicBezTo>
                    <a:pt x="11" y="11"/>
                    <a:pt x="10" y="13"/>
                    <a:pt x="9" y="14"/>
                  </a:cubicBezTo>
                  <a:cubicBezTo>
                    <a:pt x="9" y="17"/>
                    <a:pt x="6" y="17"/>
                    <a:pt x="5" y="17"/>
                  </a:cubicBezTo>
                  <a:cubicBezTo>
                    <a:pt x="3" y="17"/>
                    <a:pt x="3" y="17"/>
                    <a:pt x="3" y="17"/>
                  </a:cubicBezTo>
                  <a:cubicBezTo>
                    <a:pt x="1" y="17"/>
                    <a:pt x="1" y="17"/>
                    <a:pt x="1" y="18"/>
                  </a:cubicBezTo>
                  <a:cubicBezTo>
                    <a:pt x="0" y="19"/>
                    <a:pt x="1" y="21"/>
                    <a:pt x="1" y="23"/>
                  </a:cubicBezTo>
                  <a:cubicBezTo>
                    <a:pt x="2" y="24"/>
                    <a:pt x="2" y="24"/>
                    <a:pt x="3" y="24"/>
                  </a:cubicBezTo>
                  <a:cubicBezTo>
                    <a:pt x="3" y="24"/>
                    <a:pt x="3" y="24"/>
                    <a:pt x="3" y="24"/>
                  </a:cubicBezTo>
                  <a:cubicBezTo>
                    <a:pt x="6" y="22"/>
                    <a:pt x="8" y="23"/>
                    <a:pt x="9" y="23"/>
                  </a:cubicBezTo>
                  <a:cubicBezTo>
                    <a:pt x="9" y="24"/>
                    <a:pt x="10" y="24"/>
                    <a:pt x="10" y="24"/>
                  </a:cubicBezTo>
                  <a:cubicBezTo>
                    <a:pt x="12" y="23"/>
                    <a:pt x="21" y="17"/>
                    <a:pt x="23" y="14"/>
                  </a:cubicBezTo>
                  <a:cubicBezTo>
                    <a:pt x="23" y="14"/>
                    <a:pt x="23" y="14"/>
                    <a:pt x="23" y="14"/>
                  </a:cubicBezTo>
                  <a:cubicBezTo>
                    <a:pt x="23" y="13"/>
                    <a:pt x="22" y="13"/>
                    <a:pt x="21" y="12"/>
                  </a:cubicBezTo>
                  <a:cubicBezTo>
                    <a:pt x="20" y="11"/>
                    <a:pt x="19" y="10"/>
                    <a:pt x="18" y="9"/>
                  </a:cubicBezTo>
                  <a:cubicBezTo>
                    <a:pt x="18" y="5"/>
                    <a:pt x="22" y="5"/>
                    <a:pt x="24" y="4"/>
                  </a:cubicBezTo>
                  <a:cubicBezTo>
                    <a:pt x="25" y="4"/>
                    <a:pt x="26" y="4"/>
                    <a:pt x="26" y="3"/>
                  </a:cubicBezTo>
                  <a:cubicBezTo>
                    <a:pt x="25" y="3"/>
                    <a:pt x="24" y="1"/>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87" name="Freeform 2214"/>
            <p:cNvSpPr>
              <a:spLocks/>
            </p:cNvSpPr>
            <p:nvPr/>
          </p:nvSpPr>
          <p:spPr bwMode="auto">
            <a:xfrm>
              <a:off x="957279" y="2921539"/>
              <a:ext cx="14867" cy="14388"/>
            </a:xfrm>
            <a:custGeom>
              <a:avLst/>
              <a:gdLst>
                <a:gd name="T0" fmla="*/ 6 w 9"/>
                <a:gd name="T1" fmla="*/ 0 h 9"/>
                <a:gd name="T2" fmla="*/ 6 w 9"/>
                <a:gd name="T3" fmla="*/ 1 h 9"/>
                <a:gd name="T4" fmla="*/ 2 w 9"/>
                <a:gd name="T5" fmla="*/ 8 h 9"/>
                <a:gd name="T6" fmla="*/ 0 w 9"/>
                <a:gd name="T7" fmla="*/ 8 h 9"/>
                <a:gd name="T8" fmla="*/ 0 w 9"/>
                <a:gd name="T9" fmla="*/ 9 h 9"/>
                <a:gd name="T10" fmla="*/ 1 w 9"/>
                <a:gd name="T11" fmla="*/ 8 h 9"/>
                <a:gd name="T12" fmla="*/ 7 w 9"/>
                <a:gd name="T13" fmla="*/ 0 h 9"/>
                <a:gd name="T14" fmla="*/ 6 w 9"/>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9">
                  <a:moveTo>
                    <a:pt x="6" y="0"/>
                  </a:moveTo>
                  <a:cubicBezTo>
                    <a:pt x="6" y="1"/>
                    <a:pt x="6" y="1"/>
                    <a:pt x="6" y="1"/>
                  </a:cubicBezTo>
                  <a:cubicBezTo>
                    <a:pt x="5" y="2"/>
                    <a:pt x="2" y="6"/>
                    <a:pt x="2" y="8"/>
                  </a:cubicBezTo>
                  <a:cubicBezTo>
                    <a:pt x="0" y="8"/>
                    <a:pt x="0" y="8"/>
                    <a:pt x="0" y="8"/>
                  </a:cubicBezTo>
                  <a:cubicBezTo>
                    <a:pt x="0" y="9"/>
                    <a:pt x="0" y="9"/>
                    <a:pt x="0" y="9"/>
                  </a:cubicBezTo>
                  <a:cubicBezTo>
                    <a:pt x="0" y="9"/>
                    <a:pt x="1" y="9"/>
                    <a:pt x="1" y="8"/>
                  </a:cubicBezTo>
                  <a:cubicBezTo>
                    <a:pt x="7" y="6"/>
                    <a:pt x="9" y="3"/>
                    <a:pt x="7" y="0"/>
                  </a:cubicBezTo>
                  <a:cubicBezTo>
                    <a:pt x="7" y="0"/>
                    <a:pt x="6"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88" name="Freeform 2215"/>
            <p:cNvSpPr>
              <a:spLocks/>
            </p:cNvSpPr>
            <p:nvPr/>
          </p:nvSpPr>
          <p:spPr bwMode="auto">
            <a:xfrm>
              <a:off x="957279" y="2932330"/>
              <a:ext cx="3717" cy="1798"/>
            </a:xfrm>
            <a:custGeom>
              <a:avLst/>
              <a:gdLst>
                <a:gd name="T0" fmla="*/ 0 w 2"/>
                <a:gd name="T1" fmla="*/ 0 h 1"/>
                <a:gd name="T2" fmla="*/ 0 w 2"/>
                <a:gd name="T3" fmla="*/ 1 h 1"/>
                <a:gd name="T4" fmla="*/ 2 w 2"/>
                <a:gd name="T5" fmla="*/ 1 h 1"/>
                <a:gd name="T6" fmla="*/ 0 w 2"/>
                <a:gd name="T7" fmla="*/ 0 h 1"/>
              </a:gdLst>
              <a:ahLst/>
              <a:cxnLst>
                <a:cxn ang="0">
                  <a:pos x="T0" y="T1"/>
                </a:cxn>
                <a:cxn ang="0">
                  <a:pos x="T2" y="T3"/>
                </a:cxn>
                <a:cxn ang="0">
                  <a:pos x="T4" y="T5"/>
                </a:cxn>
                <a:cxn ang="0">
                  <a:pos x="T6" y="T7"/>
                </a:cxn>
              </a:cxnLst>
              <a:rect l="0" t="0" r="r" b="b"/>
              <a:pathLst>
                <a:path w="2" h="1">
                  <a:moveTo>
                    <a:pt x="0" y="0"/>
                  </a:moveTo>
                  <a:cubicBezTo>
                    <a:pt x="0" y="1"/>
                    <a:pt x="0" y="1"/>
                    <a:pt x="0" y="1"/>
                  </a:cubicBezTo>
                  <a:cubicBezTo>
                    <a:pt x="2" y="1"/>
                    <a:pt x="2" y="1"/>
                    <a:pt x="2" y="1"/>
                  </a:cubicBezTo>
                  <a:cubicBezTo>
                    <a:pt x="2"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89" name="Freeform 2216"/>
            <p:cNvSpPr>
              <a:spLocks/>
            </p:cNvSpPr>
            <p:nvPr/>
          </p:nvSpPr>
          <p:spPr bwMode="auto">
            <a:xfrm>
              <a:off x="1022322" y="2899957"/>
              <a:ext cx="9292" cy="0"/>
            </a:xfrm>
            <a:custGeom>
              <a:avLst/>
              <a:gdLst>
                <a:gd name="T0" fmla="*/ 0 w 5"/>
                <a:gd name="T1" fmla="*/ 5 w 5"/>
                <a:gd name="T2" fmla="*/ 4 w 5"/>
                <a:gd name="T3" fmla="*/ 0 w 5"/>
              </a:gdLst>
              <a:ahLst/>
              <a:cxnLst>
                <a:cxn ang="0">
                  <a:pos x="T0" y="0"/>
                </a:cxn>
                <a:cxn ang="0">
                  <a:pos x="T1" y="0"/>
                </a:cxn>
                <a:cxn ang="0">
                  <a:pos x="T2" y="0"/>
                </a:cxn>
                <a:cxn ang="0">
                  <a:pos x="T3" y="0"/>
                </a:cxn>
              </a:cxnLst>
              <a:rect l="0" t="0" r="r" b="b"/>
              <a:pathLst>
                <a:path w="5">
                  <a:moveTo>
                    <a:pt x="0" y="0"/>
                  </a:moveTo>
                  <a:cubicBezTo>
                    <a:pt x="2" y="0"/>
                    <a:pt x="4" y="0"/>
                    <a:pt x="5" y="0"/>
                  </a:cubicBezTo>
                  <a:cubicBezTo>
                    <a:pt x="5" y="0"/>
                    <a:pt x="5" y="0"/>
                    <a:pt x="4" y="0"/>
                  </a:cubicBezTo>
                  <a:cubicBezTo>
                    <a:pt x="3" y="0"/>
                    <a:pt x="2"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90" name="Freeform 2217"/>
            <p:cNvSpPr>
              <a:spLocks/>
            </p:cNvSpPr>
            <p:nvPr/>
          </p:nvSpPr>
          <p:spPr bwMode="auto">
            <a:xfrm>
              <a:off x="962854" y="2745287"/>
              <a:ext cx="27876" cy="10791"/>
            </a:xfrm>
            <a:custGeom>
              <a:avLst/>
              <a:gdLst>
                <a:gd name="T0" fmla="*/ 12 w 16"/>
                <a:gd name="T1" fmla="*/ 2 h 6"/>
                <a:gd name="T2" fmla="*/ 9 w 16"/>
                <a:gd name="T3" fmla="*/ 3 h 6"/>
                <a:gd name="T4" fmla="*/ 6 w 16"/>
                <a:gd name="T5" fmla="*/ 0 h 6"/>
                <a:gd name="T6" fmla="*/ 5 w 16"/>
                <a:gd name="T7" fmla="*/ 0 h 6"/>
                <a:gd name="T8" fmla="*/ 0 w 16"/>
                <a:gd name="T9" fmla="*/ 3 h 6"/>
                <a:gd name="T10" fmla="*/ 10 w 16"/>
                <a:gd name="T11" fmla="*/ 6 h 6"/>
                <a:gd name="T12" fmla="*/ 13 w 16"/>
                <a:gd name="T13" fmla="*/ 6 h 6"/>
                <a:gd name="T14" fmla="*/ 15 w 16"/>
                <a:gd name="T15" fmla="*/ 4 h 6"/>
                <a:gd name="T16" fmla="*/ 15 w 16"/>
                <a:gd name="T17" fmla="*/ 2 h 6"/>
                <a:gd name="T18" fmla="*/ 12 w 16"/>
                <a:gd name="T1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6">
                  <a:moveTo>
                    <a:pt x="12" y="2"/>
                  </a:moveTo>
                  <a:cubicBezTo>
                    <a:pt x="11" y="3"/>
                    <a:pt x="10" y="3"/>
                    <a:pt x="9" y="3"/>
                  </a:cubicBezTo>
                  <a:cubicBezTo>
                    <a:pt x="8" y="3"/>
                    <a:pt x="6" y="3"/>
                    <a:pt x="6" y="0"/>
                  </a:cubicBezTo>
                  <a:cubicBezTo>
                    <a:pt x="6" y="0"/>
                    <a:pt x="6" y="0"/>
                    <a:pt x="5" y="0"/>
                  </a:cubicBezTo>
                  <a:cubicBezTo>
                    <a:pt x="3" y="0"/>
                    <a:pt x="0" y="2"/>
                    <a:pt x="0" y="3"/>
                  </a:cubicBezTo>
                  <a:cubicBezTo>
                    <a:pt x="0" y="4"/>
                    <a:pt x="6" y="6"/>
                    <a:pt x="10" y="6"/>
                  </a:cubicBezTo>
                  <a:cubicBezTo>
                    <a:pt x="12" y="6"/>
                    <a:pt x="13" y="6"/>
                    <a:pt x="13" y="6"/>
                  </a:cubicBezTo>
                  <a:cubicBezTo>
                    <a:pt x="14" y="6"/>
                    <a:pt x="15" y="5"/>
                    <a:pt x="15" y="4"/>
                  </a:cubicBezTo>
                  <a:cubicBezTo>
                    <a:pt x="16" y="3"/>
                    <a:pt x="15" y="2"/>
                    <a:pt x="15" y="2"/>
                  </a:cubicBezTo>
                  <a:cubicBezTo>
                    <a:pt x="14" y="2"/>
                    <a:pt x="13" y="2"/>
                    <a:pt x="1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91" name="Freeform 2218"/>
            <p:cNvSpPr>
              <a:spLocks/>
            </p:cNvSpPr>
            <p:nvPr/>
          </p:nvSpPr>
          <p:spPr bwMode="auto">
            <a:xfrm>
              <a:off x="1971963" y="3425115"/>
              <a:ext cx="46460" cy="5395"/>
            </a:xfrm>
            <a:custGeom>
              <a:avLst/>
              <a:gdLst>
                <a:gd name="T0" fmla="*/ 0 w 25"/>
                <a:gd name="T1" fmla="*/ 3 h 3"/>
                <a:gd name="T2" fmla="*/ 25 w 25"/>
                <a:gd name="T3" fmla="*/ 0 h 3"/>
                <a:gd name="T4" fmla="*/ 0 w 25"/>
                <a:gd name="T5" fmla="*/ 3 h 3"/>
                <a:gd name="T6" fmla="*/ 0 w 25"/>
                <a:gd name="T7" fmla="*/ 3 h 3"/>
              </a:gdLst>
              <a:ahLst/>
              <a:cxnLst>
                <a:cxn ang="0">
                  <a:pos x="T0" y="T1"/>
                </a:cxn>
                <a:cxn ang="0">
                  <a:pos x="T2" y="T3"/>
                </a:cxn>
                <a:cxn ang="0">
                  <a:pos x="T4" y="T5"/>
                </a:cxn>
                <a:cxn ang="0">
                  <a:pos x="T6" y="T7"/>
                </a:cxn>
              </a:cxnLst>
              <a:rect l="0" t="0" r="r" b="b"/>
              <a:pathLst>
                <a:path w="25" h="3">
                  <a:moveTo>
                    <a:pt x="0" y="3"/>
                  </a:moveTo>
                  <a:lnTo>
                    <a:pt x="25" y="0"/>
                  </a:lnTo>
                  <a:lnTo>
                    <a:pt x="0"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92" name="Freeform 2219"/>
            <p:cNvSpPr>
              <a:spLocks/>
            </p:cNvSpPr>
            <p:nvPr/>
          </p:nvSpPr>
          <p:spPr bwMode="auto">
            <a:xfrm>
              <a:off x="2232138" y="3495256"/>
              <a:ext cx="14867" cy="7194"/>
            </a:xfrm>
            <a:custGeom>
              <a:avLst/>
              <a:gdLst>
                <a:gd name="T0" fmla="*/ 0 w 8"/>
                <a:gd name="T1" fmla="*/ 0 h 4"/>
                <a:gd name="T2" fmla="*/ 2 w 8"/>
                <a:gd name="T3" fmla="*/ 1 h 4"/>
                <a:gd name="T4" fmla="*/ 8 w 8"/>
                <a:gd name="T5" fmla="*/ 4 h 4"/>
                <a:gd name="T6" fmla="*/ 2 w 8"/>
                <a:gd name="T7" fmla="*/ 1 h 4"/>
                <a:gd name="T8" fmla="*/ 0 w 8"/>
                <a:gd name="T9" fmla="*/ 0 h 4"/>
              </a:gdLst>
              <a:ahLst/>
              <a:cxnLst>
                <a:cxn ang="0">
                  <a:pos x="T0" y="T1"/>
                </a:cxn>
                <a:cxn ang="0">
                  <a:pos x="T2" y="T3"/>
                </a:cxn>
                <a:cxn ang="0">
                  <a:pos x="T4" y="T5"/>
                </a:cxn>
                <a:cxn ang="0">
                  <a:pos x="T6" y="T7"/>
                </a:cxn>
                <a:cxn ang="0">
                  <a:pos x="T8" y="T9"/>
                </a:cxn>
              </a:cxnLst>
              <a:rect l="0" t="0" r="r" b="b"/>
              <a:pathLst>
                <a:path w="8" h="4">
                  <a:moveTo>
                    <a:pt x="0" y="0"/>
                  </a:moveTo>
                  <a:cubicBezTo>
                    <a:pt x="1" y="0"/>
                    <a:pt x="1" y="0"/>
                    <a:pt x="2" y="1"/>
                  </a:cubicBezTo>
                  <a:cubicBezTo>
                    <a:pt x="3" y="2"/>
                    <a:pt x="6" y="3"/>
                    <a:pt x="8" y="4"/>
                  </a:cubicBezTo>
                  <a:cubicBezTo>
                    <a:pt x="6" y="3"/>
                    <a:pt x="3" y="2"/>
                    <a:pt x="2"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93" name="Freeform 2220"/>
            <p:cNvSpPr>
              <a:spLocks/>
            </p:cNvSpPr>
            <p:nvPr/>
          </p:nvSpPr>
          <p:spPr bwMode="auto">
            <a:xfrm>
              <a:off x="2250722" y="3486264"/>
              <a:ext cx="14867" cy="14388"/>
            </a:xfrm>
            <a:custGeom>
              <a:avLst/>
              <a:gdLst>
                <a:gd name="T0" fmla="*/ 0 w 9"/>
                <a:gd name="T1" fmla="*/ 8 h 8"/>
                <a:gd name="T2" fmla="*/ 9 w 9"/>
                <a:gd name="T3" fmla="*/ 0 h 8"/>
                <a:gd name="T4" fmla="*/ 0 w 9"/>
                <a:gd name="T5" fmla="*/ 8 h 8"/>
              </a:gdLst>
              <a:ahLst/>
              <a:cxnLst>
                <a:cxn ang="0">
                  <a:pos x="T0" y="T1"/>
                </a:cxn>
                <a:cxn ang="0">
                  <a:pos x="T2" y="T3"/>
                </a:cxn>
                <a:cxn ang="0">
                  <a:pos x="T4" y="T5"/>
                </a:cxn>
              </a:cxnLst>
              <a:rect l="0" t="0" r="r" b="b"/>
              <a:pathLst>
                <a:path w="9" h="8">
                  <a:moveTo>
                    <a:pt x="0" y="8"/>
                  </a:moveTo>
                  <a:cubicBezTo>
                    <a:pt x="2" y="5"/>
                    <a:pt x="5" y="0"/>
                    <a:pt x="9" y="0"/>
                  </a:cubicBezTo>
                  <a:cubicBezTo>
                    <a:pt x="5" y="0"/>
                    <a:pt x="2" y="5"/>
                    <a:pt x="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94" name="Freeform 2221"/>
            <p:cNvSpPr>
              <a:spLocks/>
            </p:cNvSpPr>
            <p:nvPr/>
          </p:nvSpPr>
          <p:spPr bwMode="auto">
            <a:xfrm>
              <a:off x="2360367" y="3567196"/>
              <a:ext cx="3717" cy="1798"/>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cubicBezTo>
                    <a:pt x="0" y="0"/>
                    <a:pt x="1" y="1"/>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95" name="Freeform 2222"/>
            <p:cNvSpPr>
              <a:spLocks/>
            </p:cNvSpPr>
            <p:nvPr/>
          </p:nvSpPr>
          <p:spPr bwMode="auto">
            <a:xfrm>
              <a:off x="2323199" y="3533025"/>
              <a:ext cx="3717" cy="10791"/>
            </a:xfrm>
            <a:custGeom>
              <a:avLst/>
              <a:gdLst>
                <a:gd name="T0" fmla="*/ 2 w 2"/>
                <a:gd name="T1" fmla="*/ 6 h 6"/>
                <a:gd name="T2" fmla="*/ 0 w 2"/>
                <a:gd name="T3" fmla="*/ 0 h 6"/>
                <a:gd name="T4" fmla="*/ 2 w 2"/>
                <a:gd name="T5" fmla="*/ 6 h 6"/>
              </a:gdLst>
              <a:ahLst/>
              <a:cxnLst>
                <a:cxn ang="0">
                  <a:pos x="T0" y="T1"/>
                </a:cxn>
                <a:cxn ang="0">
                  <a:pos x="T2" y="T3"/>
                </a:cxn>
                <a:cxn ang="0">
                  <a:pos x="T4" y="T5"/>
                </a:cxn>
              </a:cxnLst>
              <a:rect l="0" t="0" r="r" b="b"/>
              <a:pathLst>
                <a:path w="2" h="6">
                  <a:moveTo>
                    <a:pt x="2" y="6"/>
                  </a:moveTo>
                  <a:cubicBezTo>
                    <a:pt x="2" y="4"/>
                    <a:pt x="2" y="1"/>
                    <a:pt x="0" y="0"/>
                  </a:cubicBezTo>
                  <a:cubicBezTo>
                    <a:pt x="2" y="1"/>
                    <a:pt x="2" y="4"/>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96" name="Freeform 2223"/>
            <p:cNvSpPr>
              <a:spLocks/>
            </p:cNvSpPr>
            <p:nvPr/>
          </p:nvSpPr>
          <p:spPr bwMode="auto">
            <a:xfrm>
              <a:off x="2334350" y="3558203"/>
              <a:ext cx="24159" cy="8992"/>
            </a:xfrm>
            <a:custGeom>
              <a:avLst/>
              <a:gdLst>
                <a:gd name="T0" fmla="*/ 0 w 14"/>
                <a:gd name="T1" fmla="*/ 0 h 5"/>
                <a:gd name="T2" fmla="*/ 4 w 14"/>
                <a:gd name="T3" fmla="*/ 2 h 5"/>
                <a:gd name="T4" fmla="*/ 14 w 14"/>
                <a:gd name="T5" fmla="*/ 5 h 5"/>
                <a:gd name="T6" fmla="*/ 4 w 14"/>
                <a:gd name="T7" fmla="*/ 2 h 5"/>
                <a:gd name="T8" fmla="*/ 0 w 14"/>
                <a:gd name="T9" fmla="*/ 0 h 5"/>
              </a:gdLst>
              <a:ahLst/>
              <a:cxnLst>
                <a:cxn ang="0">
                  <a:pos x="T0" y="T1"/>
                </a:cxn>
                <a:cxn ang="0">
                  <a:pos x="T2" y="T3"/>
                </a:cxn>
                <a:cxn ang="0">
                  <a:pos x="T4" y="T5"/>
                </a:cxn>
                <a:cxn ang="0">
                  <a:pos x="T6" y="T7"/>
                </a:cxn>
                <a:cxn ang="0">
                  <a:pos x="T8" y="T9"/>
                </a:cxn>
              </a:cxnLst>
              <a:rect l="0" t="0" r="r" b="b"/>
              <a:pathLst>
                <a:path w="14" h="5">
                  <a:moveTo>
                    <a:pt x="0" y="0"/>
                  </a:moveTo>
                  <a:cubicBezTo>
                    <a:pt x="1" y="0"/>
                    <a:pt x="2" y="1"/>
                    <a:pt x="4" y="2"/>
                  </a:cubicBezTo>
                  <a:cubicBezTo>
                    <a:pt x="7" y="3"/>
                    <a:pt x="12" y="5"/>
                    <a:pt x="14" y="5"/>
                  </a:cubicBezTo>
                  <a:cubicBezTo>
                    <a:pt x="12" y="5"/>
                    <a:pt x="7" y="3"/>
                    <a:pt x="4" y="2"/>
                  </a:cubicBezTo>
                  <a:cubicBezTo>
                    <a:pt x="2" y="1"/>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grpSp>
      <p:grpSp>
        <p:nvGrpSpPr>
          <p:cNvPr id="797" name="Group 1186"/>
          <p:cNvGrpSpPr>
            <a:grpSpLocks noChangeAspect="1"/>
          </p:cNvGrpSpPr>
          <p:nvPr/>
        </p:nvGrpSpPr>
        <p:grpSpPr bwMode="auto">
          <a:xfrm>
            <a:off x="13640481" y="3317780"/>
            <a:ext cx="3155273" cy="2792652"/>
            <a:chOff x="2433" y="2872"/>
            <a:chExt cx="586" cy="536"/>
          </a:xfrm>
          <a:solidFill>
            <a:schemeClr val="bg1">
              <a:lumMod val="85000"/>
            </a:schemeClr>
          </a:solidFill>
        </p:grpSpPr>
        <p:sp>
          <p:nvSpPr>
            <p:cNvPr id="798" name="Freeform 1187"/>
            <p:cNvSpPr>
              <a:spLocks/>
            </p:cNvSpPr>
            <p:nvPr/>
          </p:nvSpPr>
          <p:spPr bwMode="auto">
            <a:xfrm>
              <a:off x="2822" y="3333"/>
              <a:ext cx="197" cy="75"/>
            </a:xfrm>
            <a:custGeom>
              <a:avLst/>
              <a:gdLst>
                <a:gd name="T0" fmla="*/ 202 w 206"/>
                <a:gd name="T1" fmla="*/ 26 h 78"/>
                <a:gd name="T2" fmla="*/ 202 w 206"/>
                <a:gd name="T3" fmla="*/ 26 h 78"/>
                <a:gd name="T4" fmla="*/ 200 w 206"/>
                <a:gd name="T5" fmla="*/ 25 h 78"/>
                <a:gd name="T6" fmla="*/ 190 w 206"/>
                <a:gd name="T7" fmla="*/ 12 h 78"/>
                <a:gd name="T8" fmla="*/ 188 w 206"/>
                <a:gd name="T9" fmla="*/ 9 h 78"/>
                <a:gd name="T10" fmla="*/ 178 w 206"/>
                <a:gd name="T11" fmla="*/ 7 h 78"/>
                <a:gd name="T12" fmla="*/ 172 w 206"/>
                <a:gd name="T13" fmla="*/ 7 h 78"/>
                <a:gd name="T14" fmla="*/ 139 w 206"/>
                <a:gd name="T15" fmla="*/ 14 h 78"/>
                <a:gd name="T16" fmla="*/ 118 w 206"/>
                <a:gd name="T17" fmla="*/ 10 h 78"/>
                <a:gd name="T18" fmla="*/ 107 w 206"/>
                <a:gd name="T19" fmla="*/ 5 h 78"/>
                <a:gd name="T20" fmla="*/ 86 w 206"/>
                <a:gd name="T21" fmla="*/ 0 h 78"/>
                <a:gd name="T22" fmla="*/ 38 w 206"/>
                <a:gd name="T23" fmla="*/ 13 h 78"/>
                <a:gd name="T24" fmla="*/ 27 w 206"/>
                <a:gd name="T25" fmla="*/ 21 h 78"/>
                <a:gd name="T26" fmla="*/ 3 w 206"/>
                <a:gd name="T27" fmla="*/ 23 h 78"/>
                <a:gd name="T28" fmla="*/ 7 w 206"/>
                <a:gd name="T29" fmla="*/ 30 h 78"/>
                <a:gd name="T30" fmla="*/ 7 w 206"/>
                <a:gd name="T31" fmla="*/ 43 h 78"/>
                <a:gd name="T32" fmla="*/ 10 w 206"/>
                <a:gd name="T33" fmla="*/ 54 h 78"/>
                <a:gd name="T34" fmla="*/ 14 w 206"/>
                <a:gd name="T35" fmla="*/ 60 h 78"/>
                <a:gd name="T36" fmla="*/ 24 w 206"/>
                <a:gd name="T37" fmla="*/ 65 h 78"/>
                <a:gd name="T38" fmla="*/ 33 w 206"/>
                <a:gd name="T39" fmla="*/ 73 h 78"/>
                <a:gd name="T40" fmla="*/ 53 w 206"/>
                <a:gd name="T41" fmla="*/ 65 h 78"/>
                <a:gd name="T42" fmla="*/ 71 w 206"/>
                <a:gd name="T43" fmla="*/ 75 h 78"/>
                <a:gd name="T44" fmla="*/ 82 w 206"/>
                <a:gd name="T45" fmla="*/ 72 h 78"/>
                <a:gd name="T46" fmla="*/ 97 w 206"/>
                <a:gd name="T47" fmla="*/ 67 h 78"/>
                <a:gd name="T48" fmla="*/ 111 w 206"/>
                <a:gd name="T49" fmla="*/ 66 h 78"/>
                <a:gd name="T50" fmla="*/ 109 w 206"/>
                <a:gd name="T51" fmla="*/ 76 h 78"/>
                <a:gd name="T52" fmla="*/ 111 w 206"/>
                <a:gd name="T53" fmla="*/ 77 h 78"/>
                <a:gd name="T54" fmla="*/ 112 w 206"/>
                <a:gd name="T55" fmla="*/ 76 h 78"/>
                <a:gd name="T56" fmla="*/ 112 w 206"/>
                <a:gd name="T57" fmla="*/ 73 h 78"/>
                <a:gd name="T58" fmla="*/ 117 w 206"/>
                <a:gd name="T59" fmla="*/ 67 h 78"/>
                <a:gd name="T60" fmla="*/ 120 w 206"/>
                <a:gd name="T61" fmla="*/ 68 h 78"/>
                <a:gd name="T62" fmla="*/ 134 w 206"/>
                <a:gd name="T63" fmla="*/ 65 h 78"/>
                <a:gd name="T64" fmla="*/ 136 w 206"/>
                <a:gd name="T65" fmla="*/ 66 h 78"/>
                <a:gd name="T66" fmla="*/ 138 w 206"/>
                <a:gd name="T67" fmla="*/ 67 h 78"/>
                <a:gd name="T68" fmla="*/ 149 w 206"/>
                <a:gd name="T69" fmla="*/ 67 h 78"/>
                <a:gd name="T70" fmla="*/ 176 w 206"/>
                <a:gd name="T71" fmla="*/ 61 h 78"/>
                <a:gd name="T72" fmla="*/ 180 w 206"/>
                <a:gd name="T73" fmla="*/ 61 h 78"/>
                <a:gd name="T74" fmla="*/ 195 w 206"/>
                <a:gd name="T75" fmla="*/ 61 h 78"/>
                <a:gd name="T76" fmla="*/ 205 w 206"/>
                <a:gd name="T77" fmla="*/ 64 h 78"/>
                <a:gd name="T78" fmla="*/ 206 w 206"/>
                <a:gd name="T79" fmla="*/ 64 h 78"/>
                <a:gd name="T80" fmla="*/ 206 w 206"/>
                <a:gd name="T81" fmla="*/ 64 h 78"/>
                <a:gd name="T82" fmla="*/ 205 w 206"/>
                <a:gd name="T83" fmla="*/ 63 h 78"/>
                <a:gd name="T84" fmla="*/ 205 w 206"/>
                <a:gd name="T85" fmla="*/ 61 h 78"/>
                <a:gd name="T86" fmla="*/ 204 w 206"/>
                <a:gd name="T87" fmla="*/ 60 h 78"/>
                <a:gd name="T88" fmla="*/ 203 w 206"/>
                <a:gd name="T89" fmla="*/ 58 h 78"/>
                <a:gd name="T90" fmla="*/ 202 w 206"/>
                <a:gd name="T91" fmla="*/ 57 h 78"/>
                <a:gd name="T92" fmla="*/ 200 w 206"/>
                <a:gd name="T93" fmla="*/ 44 h 78"/>
                <a:gd name="T94" fmla="*/ 199 w 206"/>
                <a:gd name="T95" fmla="*/ 41 h 78"/>
                <a:gd name="T96" fmla="*/ 199 w 206"/>
                <a:gd name="T97" fmla="*/ 36 h 78"/>
                <a:gd name="T98" fmla="*/ 199 w 206"/>
                <a:gd name="T99" fmla="*/ 33 h 78"/>
                <a:gd name="T100" fmla="*/ 201 w 206"/>
                <a:gd name="T101" fmla="*/ 3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6" h="78">
                  <a:moveTo>
                    <a:pt x="201" y="31"/>
                  </a:moveTo>
                  <a:cubicBezTo>
                    <a:pt x="201" y="30"/>
                    <a:pt x="201" y="28"/>
                    <a:pt x="202" y="27"/>
                  </a:cubicBezTo>
                  <a:cubicBezTo>
                    <a:pt x="202" y="27"/>
                    <a:pt x="202" y="26"/>
                    <a:pt x="202" y="26"/>
                  </a:cubicBezTo>
                  <a:cubicBezTo>
                    <a:pt x="202" y="26"/>
                    <a:pt x="202" y="26"/>
                    <a:pt x="202" y="26"/>
                  </a:cubicBezTo>
                  <a:cubicBezTo>
                    <a:pt x="202" y="26"/>
                    <a:pt x="202" y="26"/>
                    <a:pt x="202" y="26"/>
                  </a:cubicBezTo>
                  <a:cubicBezTo>
                    <a:pt x="202" y="26"/>
                    <a:pt x="202" y="26"/>
                    <a:pt x="202" y="26"/>
                  </a:cubicBezTo>
                  <a:cubicBezTo>
                    <a:pt x="202" y="26"/>
                    <a:pt x="201" y="25"/>
                    <a:pt x="201" y="25"/>
                  </a:cubicBezTo>
                  <a:cubicBezTo>
                    <a:pt x="201" y="26"/>
                    <a:pt x="201" y="25"/>
                    <a:pt x="201" y="25"/>
                  </a:cubicBezTo>
                  <a:cubicBezTo>
                    <a:pt x="200" y="25"/>
                    <a:pt x="200" y="25"/>
                    <a:pt x="200" y="25"/>
                  </a:cubicBezTo>
                  <a:cubicBezTo>
                    <a:pt x="198" y="25"/>
                    <a:pt x="194" y="25"/>
                    <a:pt x="192" y="21"/>
                  </a:cubicBezTo>
                  <a:cubicBezTo>
                    <a:pt x="191" y="19"/>
                    <a:pt x="191" y="17"/>
                    <a:pt x="191" y="16"/>
                  </a:cubicBezTo>
                  <a:cubicBezTo>
                    <a:pt x="191" y="14"/>
                    <a:pt x="191" y="14"/>
                    <a:pt x="190" y="12"/>
                  </a:cubicBezTo>
                  <a:cubicBezTo>
                    <a:pt x="190" y="12"/>
                    <a:pt x="190" y="12"/>
                    <a:pt x="190" y="12"/>
                  </a:cubicBezTo>
                  <a:cubicBezTo>
                    <a:pt x="190" y="12"/>
                    <a:pt x="190" y="12"/>
                    <a:pt x="189" y="12"/>
                  </a:cubicBezTo>
                  <a:cubicBezTo>
                    <a:pt x="189" y="11"/>
                    <a:pt x="188" y="10"/>
                    <a:pt x="188" y="9"/>
                  </a:cubicBezTo>
                  <a:cubicBezTo>
                    <a:pt x="187" y="7"/>
                    <a:pt x="185" y="6"/>
                    <a:pt x="185" y="6"/>
                  </a:cubicBezTo>
                  <a:cubicBezTo>
                    <a:pt x="184" y="6"/>
                    <a:pt x="184" y="6"/>
                    <a:pt x="184" y="6"/>
                  </a:cubicBezTo>
                  <a:cubicBezTo>
                    <a:pt x="183" y="6"/>
                    <a:pt x="182" y="7"/>
                    <a:pt x="178" y="7"/>
                  </a:cubicBezTo>
                  <a:cubicBezTo>
                    <a:pt x="177" y="7"/>
                    <a:pt x="176" y="7"/>
                    <a:pt x="175" y="7"/>
                  </a:cubicBezTo>
                  <a:cubicBezTo>
                    <a:pt x="174" y="7"/>
                    <a:pt x="174" y="7"/>
                    <a:pt x="174" y="7"/>
                  </a:cubicBezTo>
                  <a:cubicBezTo>
                    <a:pt x="173" y="7"/>
                    <a:pt x="173" y="7"/>
                    <a:pt x="172" y="7"/>
                  </a:cubicBezTo>
                  <a:cubicBezTo>
                    <a:pt x="167" y="11"/>
                    <a:pt x="158" y="14"/>
                    <a:pt x="153" y="14"/>
                  </a:cubicBezTo>
                  <a:cubicBezTo>
                    <a:pt x="151" y="14"/>
                    <a:pt x="150" y="14"/>
                    <a:pt x="150" y="13"/>
                  </a:cubicBezTo>
                  <a:cubicBezTo>
                    <a:pt x="148" y="13"/>
                    <a:pt x="143" y="13"/>
                    <a:pt x="139" y="14"/>
                  </a:cubicBezTo>
                  <a:cubicBezTo>
                    <a:pt x="136" y="14"/>
                    <a:pt x="133" y="14"/>
                    <a:pt x="131" y="14"/>
                  </a:cubicBezTo>
                  <a:cubicBezTo>
                    <a:pt x="127" y="14"/>
                    <a:pt x="124" y="13"/>
                    <a:pt x="122" y="11"/>
                  </a:cubicBezTo>
                  <a:cubicBezTo>
                    <a:pt x="121" y="10"/>
                    <a:pt x="119" y="10"/>
                    <a:pt x="118" y="10"/>
                  </a:cubicBezTo>
                  <a:cubicBezTo>
                    <a:pt x="117" y="10"/>
                    <a:pt x="117" y="10"/>
                    <a:pt x="117" y="10"/>
                  </a:cubicBezTo>
                  <a:cubicBezTo>
                    <a:pt x="114" y="10"/>
                    <a:pt x="112" y="8"/>
                    <a:pt x="111" y="7"/>
                  </a:cubicBezTo>
                  <a:cubicBezTo>
                    <a:pt x="110" y="6"/>
                    <a:pt x="109" y="5"/>
                    <a:pt x="107" y="5"/>
                  </a:cubicBezTo>
                  <a:cubicBezTo>
                    <a:pt x="105" y="5"/>
                    <a:pt x="104" y="5"/>
                    <a:pt x="103" y="4"/>
                  </a:cubicBezTo>
                  <a:cubicBezTo>
                    <a:pt x="102" y="3"/>
                    <a:pt x="99" y="2"/>
                    <a:pt x="90" y="1"/>
                  </a:cubicBezTo>
                  <a:cubicBezTo>
                    <a:pt x="89" y="1"/>
                    <a:pt x="87" y="0"/>
                    <a:pt x="86" y="0"/>
                  </a:cubicBezTo>
                  <a:cubicBezTo>
                    <a:pt x="73" y="0"/>
                    <a:pt x="62" y="7"/>
                    <a:pt x="58" y="11"/>
                  </a:cubicBezTo>
                  <a:cubicBezTo>
                    <a:pt x="56" y="12"/>
                    <a:pt x="52" y="13"/>
                    <a:pt x="47" y="13"/>
                  </a:cubicBezTo>
                  <a:cubicBezTo>
                    <a:pt x="44" y="13"/>
                    <a:pt x="41" y="13"/>
                    <a:pt x="38" y="13"/>
                  </a:cubicBezTo>
                  <a:cubicBezTo>
                    <a:pt x="36" y="13"/>
                    <a:pt x="34" y="12"/>
                    <a:pt x="33" y="12"/>
                  </a:cubicBezTo>
                  <a:cubicBezTo>
                    <a:pt x="33" y="13"/>
                    <a:pt x="33" y="13"/>
                    <a:pt x="33" y="13"/>
                  </a:cubicBezTo>
                  <a:cubicBezTo>
                    <a:pt x="32" y="15"/>
                    <a:pt x="32" y="19"/>
                    <a:pt x="27" y="21"/>
                  </a:cubicBezTo>
                  <a:cubicBezTo>
                    <a:pt x="24" y="22"/>
                    <a:pt x="20" y="22"/>
                    <a:pt x="16" y="22"/>
                  </a:cubicBezTo>
                  <a:cubicBezTo>
                    <a:pt x="10" y="22"/>
                    <a:pt x="10" y="22"/>
                    <a:pt x="10" y="22"/>
                  </a:cubicBezTo>
                  <a:cubicBezTo>
                    <a:pt x="8" y="22"/>
                    <a:pt x="5" y="22"/>
                    <a:pt x="3" y="23"/>
                  </a:cubicBezTo>
                  <a:cubicBezTo>
                    <a:pt x="1" y="24"/>
                    <a:pt x="0" y="27"/>
                    <a:pt x="0" y="28"/>
                  </a:cubicBezTo>
                  <a:cubicBezTo>
                    <a:pt x="0" y="28"/>
                    <a:pt x="1" y="28"/>
                    <a:pt x="1" y="28"/>
                  </a:cubicBezTo>
                  <a:cubicBezTo>
                    <a:pt x="4" y="28"/>
                    <a:pt x="6" y="29"/>
                    <a:pt x="7" y="30"/>
                  </a:cubicBezTo>
                  <a:cubicBezTo>
                    <a:pt x="7" y="31"/>
                    <a:pt x="7" y="33"/>
                    <a:pt x="7" y="34"/>
                  </a:cubicBezTo>
                  <a:cubicBezTo>
                    <a:pt x="7" y="34"/>
                    <a:pt x="7" y="35"/>
                    <a:pt x="7" y="35"/>
                  </a:cubicBezTo>
                  <a:cubicBezTo>
                    <a:pt x="8" y="37"/>
                    <a:pt x="9" y="40"/>
                    <a:pt x="7" y="43"/>
                  </a:cubicBezTo>
                  <a:cubicBezTo>
                    <a:pt x="6" y="43"/>
                    <a:pt x="6" y="44"/>
                    <a:pt x="6" y="45"/>
                  </a:cubicBezTo>
                  <a:cubicBezTo>
                    <a:pt x="6" y="46"/>
                    <a:pt x="6" y="47"/>
                    <a:pt x="7" y="47"/>
                  </a:cubicBezTo>
                  <a:cubicBezTo>
                    <a:pt x="10" y="49"/>
                    <a:pt x="11" y="52"/>
                    <a:pt x="10" y="54"/>
                  </a:cubicBezTo>
                  <a:cubicBezTo>
                    <a:pt x="10" y="55"/>
                    <a:pt x="9" y="55"/>
                    <a:pt x="9" y="56"/>
                  </a:cubicBezTo>
                  <a:cubicBezTo>
                    <a:pt x="9" y="56"/>
                    <a:pt x="9" y="56"/>
                    <a:pt x="9" y="56"/>
                  </a:cubicBezTo>
                  <a:cubicBezTo>
                    <a:pt x="12" y="58"/>
                    <a:pt x="13" y="59"/>
                    <a:pt x="14" y="60"/>
                  </a:cubicBezTo>
                  <a:cubicBezTo>
                    <a:pt x="14" y="60"/>
                    <a:pt x="15" y="61"/>
                    <a:pt x="16" y="61"/>
                  </a:cubicBezTo>
                  <a:cubicBezTo>
                    <a:pt x="18" y="62"/>
                    <a:pt x="21" y="63"/>
                    <a:pt x="21" y="65"/>
                  </a:cubicBezTo>
                  <a:cubicBezTo>
                    <a:pt x="21" y="65"/>
                    <a:pt x="22" y="66"/>
                    <a:pt x="24" y="65"/>
                  </a:cubicBezTo>
                  <a:cubicBezTo>
                    <a:pt x="25" y="65"/>
                    <a:pt x="25" y="65"/>
                    <a:pt x="26" y="65"/>
                  </a:cubicBezTo>
                  <a:cubicBezTo>
                    <a:pt x="29" y="65"/>
                    <a:pt x="31" y="68"/>
                    <a:pt x="32" y="71"/>
                  </a:cubicBezTo>
                  <a:cubicBezTo>
                    <a:pt x="33" y="72"/>
                    <a:pt x="33" y="72"/>
                    <a:pt x="33" y="73"/>
                  </a:cubicBezTo>
                  <a:cubicBezTo>
                    <a:pt x="34" y="73"/>
                    <a:pt x="34" y="74"/>
                    <a:pt x="37" y="74"/>
                  </a:cubicBezTo>
                  <a:cubicBezTo>
                    <a:pt x="40" y="74"/>
                    <a:pt x="44" y="72"/>
                    <a:pt x="44" y="71"/>
                  </a:cubicBezTo>
                  <a:cubicBezTo>
                    <a:pt x="44" y="69"/>
                    <a:pt x="45" y="65"/>
                    <a:pt x="53" y="65"/>
                  </a:cubicBezTo>
                  <a:cubicBezTo>
                    <a:pt x="54" y="65"/>
                    <a:pt x="55" y="65"/>
                    <a:pt x="56" y="65"/>
                  </a:cubicBezTo>
                  <a:cubicBezTo>
                    <a:pt x="60" y="66"/>
                    <a:pt x="64" y="69"/>
                    <a:pt x="68" y="72"/>
                  </a:cubicBezTo>
                  <a:cubicBezTo>
                    <a:pt x="69" y="73"/>
                    <a:pt x="71" y="74"/>
                    <a:pt x="71" y="75"/>
                  </a:cubicBezTo>
                  <a:cubicBezTo>
                    <a:pt x="72" y="75"/>
                    <a:pt x="72" y="75"/>
                    <a:pt x="72" y="75"/>
                  </a:cubicBezTo>
                  <a:cubicBezTo>
                    <a:pt x="73" y="75"/>
                    <a:pt x="75" y="74"/>
                    <a:pt x="77" y="74"/>
                  </a:cubicBezTo>
                  <a:cubicBezTo>
                    <a:pt x="79" y="73"/>
                    <a:pt x="81" y="72"/>
                    <a:pt x="82" y="72"/>
                  </a:cubicBezTo>
                  <a:cubicBezTo>
                    <a:pt x="84" y="72"/>
                    <a:pt x="87" y="70"/>
                    <a:pt x="89" y="68"/>
                  </a:cubicBezTo>
                  <a:cubicBezTo>
                    <a:pt x="90" y="67"/>
                    <a:pt x="91" y="66"/>
                    <a:pt x="92" y="66"/>
                  </a:cubicBezTo>
                  <a:cubicBezTo>
                    <a:pt x="94" y="65"/>
                    <a:pt x="96" y="66"/>
                    <a:pt x="97" y="67"/>
                  </a:cubicBezTo>
                  <a:cubicBezTo>
                    <a:pt x="99" y="68"/>
                    <a:pt x="100" y="69"/>
                    <a:pt x="101" y="68"/>
                  </a:cubicBezTo>
                  <a:cubicBezTo>
                    <a:pt x="103" y="67"/>
                    <a:pt x="106" y="65"/>
                    <a:pt x="109" y="65"/>
                  </a:cubicBezTo>
                  <a:cubicBezTo>
                    <a:pt x="110" y="65"/>
                    <a:pt x="111" y="65"/>
                    <a:pt x="111" y="66"/>
                  </a:cubicBezTo>
                  <a:cubicBezTo>
                    <a:pt x="112" y="66"/>
                    <a:pt x="112" y="67"/>
                    <a:pt x="113" y="68"/>
                  </a:cubicBezTo>
                  <a:cubicBezTo>
                    <a:pt x="113" y="69"/>
                    <a:pt x="112" y="71"/>
                    <a:pt x="111" y="72"/>
                  </a:cubicBezTo>
                  <a:cubicBezTo>
                    <a:pt x="110" y="73"/>
                    <a:pt x="109" y="75"/>
                    <a:pt x="109" y="76"/>
                  </a:cubicBezTo>
                  <a:cubicBezTo>
                    <a:pt x="109" y="76"/>
                    <a:pt x="110" y="77"/>
                    <a:pt x="110" y="78"/>
                  </a:cubicBezTo>
                  <a:cubicBezTo>
                    <a:pt x="110" y="78"/>
                    <a:pt x="110" y="78"/>
                    <a:pt x="110" y="78"/>
                  </a:cubicBezTo>
                  <a:cubicBezTo>
                    <a:pt x="110" y="78"/>
                    <a:pt x="111" y="77"/>
                    <a:pt x="111" y="77"/>
                  </a:cubicBezTo>
                  <a:cubicBezTo>
                    <a:pt x="111" y="77"/>
                    <a:pt x="111" y="77"/>
                    <a:pt x="111" y="77"/>
                  </a:cubicBezTo>
                  <a:cubicBezTo>
                    <a:pt x="111" y="76"/>
                    <a:pt x="111" y="76"/>
                    <a:pt x="112" y="76"/>
                  </a:cubicBezTo>
                  <a:cubicBezTo>
                    <a:pt x="112" y="76"/>
                    <a:pt x="112" y="76"/>
                    <a:pt x="112" y="76"/>
                  </a:cubicBezTo>
                  <a:cubicBezTo>
                    <a:pt x="112" y="76"/>
                    <a:pt x="112" y="75"/>
                    <a:pt x="112" y="75"/>
                  </a:cubicBezTo>
                  <a:cubicBezTo>
                    <a:pt x="112" y="75"/>
                    <a:pt x="112" y="75"/>
                    <a:pt x="112" y="75"/>
                  </a:cubicBezTo>
                  <a:cubicBezTo>
                    <a:pt x="112" y="74"/>
                    <a:pt x="112" y="74"/>
                    <a:pt x="112" y="73"/>
                  </a:cubicBezTo>
                  <a:cubicBezTo>
                    <a:pt x="112" y="73"/>
                    <a:pt x="112" y="73"/>
                    <a:pt x="112" y="72"/>
                  </a:cubicBezTo>
                  <a:cubicBezTo>
                    <a:pt x="112" y="71"/>
                    <a:pt x="113" y="70"/>
                    <a:pt x="113" y="70"/>
                  </a:cubicBezTo>
                  <a:cubicBezTo>
                    <a:pt x="114" y="68"/>
                    <a:pt x="115" y="67"/>
                    <a:pt x="117" y="67"/>
                  </a:cubicBezTo>
                  <a:cubicBezTo>
                    <a:pt x="117" y="67"/>
                    <a:pt x="117" y="67"/>
                    <a:pt x="117" y="67"/>
                  </a:cubicBezTo>
                  <a:cubicBezTo>
                    <a:pt x="117" y="67"/>
                    <a:pt x="117" y="67"/>
                    <a:pt x="117" y="67"/>
                  </a:cubicBezTo>
                  <a:cubicBezTo>
                    <a:pt x="118" y="67"/>
                    <a:pt x="119" y="68"/>
                    <a:pt x="120" y="68"/>
                  </a:cubicBezTo>
                  <a:cubicBezTo>
                    <a:pt x="122" y="70"/>
                    <a:pt x="124" y="70"/>
                    <a:pt x="128" y="68"/>
                  </a:cubicBezTo>
                  <a:cubicBezTo>
                    <a:pt x="129" y="68"/>
                    <a:pt x="130" y="67"/>
                    <a:pt x="131" y="67"/>
                  </a:cubicBezTo>
                  <a:cubicBezTo>
                    <a:pt x="132" y="66"/>
                    <a:pt x="133" y="65"/>
                    <a:pt x="134" y="65"/>
                  </a:cubicBezTo>
                  <a:cubicBezTo>
                    <a:pt x="135" y="65"/>
                    <a:pt x="135" y="66"/>
                    <a:pt x="135" y="66"/>
                  </a:cubicBezTo>
                  <a:cubicBezTo>
                    <a:pt x="136" y="66"/>
                    <a:pt x="136" y="66"/>
                    <a:pt x="136" y="66"/>
                  </a:cubicBezTo>
                  <a:cubicBezTo>
                    <a:pt x="136" y="66"/>
                    <a:pt x="136" y="66"/>
                    <a:pt x="136" y="66"/>
                  </a:cubicBezTo>
                  <a:cubicBezTo>
                    <a:pt x="136" y="66"/>
                    <a:pt x="137" y="66"/>
                    <a:pt x="137" y="66"/>
                  </a:cubicBezTo>
                  <a:cubicBezTo>
                    <a:pt x="137" y="67"/>
                    <a:pt x="137" y="67"/>
                    <a:pt x="137" y="67"/>
                  </a:cubicBezTo>
                  <a:cubicBezTo>
                    <a:pt x="137" y="67"/>
                    <a:pt x="137" y="67"/>
                    <a:pt x="138" y="67"/>
                  </a:cubicBezTo>
                  <a:cubicBezTo>
                    <a:pt x="138" y="67"/>
                    <a:pt x="138" y="68"/>
                    <a:pt x="139" y="68"/>
                  </a:cubicBezTo>
                  <a:cubicBezTo>
                    <a:pt x="140" y="68"/>
                    <a:pt x="141" y="68"/>
                    <a:pt x="142" y="67"/>
                  </a:cubicBezTo>
                  <a:cubicBezTo>
                    <a:pt x="144" y="67"/>
                    <a:pt x="146" y="67"/>
                    <a:pt x="149" y="67"/>
                  </a:cubicBezTo>
                  <a:cubicBezTo>
                    <a:pt x="152" y="67"/>
                    <a:pt x="154" y="66"/>
                    <a:pt x="156" y="65"/>
                  </a:cubicBezTo>
                  <a:cubicBezTo>
                    <a:pt x="158" y="64"/>
                    <a:pt x="160" y="62"/>
                    <a:pt x="164" y="63"/>
                  </a:cubicBezTo>
                  <a:cubicBezTo>
                    <a:pt x="170" y="63"/>
                    <a:pt x="176" y="61"/>
                    <a:pt x="176" y="61"/>
                  </a:cubicBezTo>
                  <a:cubicBezTo>
                    <a:pt x="176" y="61"/>
                    <a:pt x="176" y="61"/>
                    <a:pt x="176" y="61"/>
                  </a:cubicBezTo>
                  <a:cubicBezTo>
                    <a:pt x="180" y="62"/>
                    <a:pt x="180" y="62"/>
                    <a:pt x="180" y="62"/>
                  </a:cubicBezTo>
                  <a:cubicBezTo>
                    <a:pt x="180" y="62"/>
                    <a:pt x="180" y="62"/>
                    <a:pt x="180" y="61"/>
                  </a:cubicBezTo>
                  <a:cubicBezTo>
                    <a:pt x="181" y="60"/>
                    <a:pt x="182" y="59"/>
                    <a:pt x="185" y="58"/>
                  </a:cubicBezTo>
                  <a:cubicBezTo>
                    <a:pt x="189" y="58"/>
                    <a:pt x="191" y="59"/>
                    <a:pt x="193" y="60"/>
                  </a:cubicBezTo>
                  <a:cubicBezTo>
                    <a:pt x="194" y="60"/>
                    <a:pt x="194" y="61"/>
                    <a:pt x="195" y="61"/>
                  </a:cubicBezTo>
                  <a:cubicBezTo>
                    <a:pt x="195" y="60"/>
                    <a:pt x="196" y="60"/>
                    <a:pt x="196" y="60"/>
                  </a:cubicBezTo>
                  <a:cubicBezTo>
                    <a:pt x="198" y="60"/>
                    <a:pt x="200" y="61"/>
                    <a:pt x="202" y="62"/>
                  </a:cubicBezTo>
                  <a:cubicBezTo>
                    <a:pt x="203" y="63"/>
                    <a:pt x="204" y="63"/>
                    <a:pt x="205" y="64"/>
                  </a:cubicBezTo>
                  <a:cubicBezTo>
                    <a:pt x="205" y="64"/>
                    <a:pt x="205" y="64"/>
                    <a:pt x="205" y="64"/>
                  </a:cubicBezTo>
                  <a:cubicBezTo>
                    <a:pt x="205" y="64"/>
                    <a:pt x="205" y="64"/>
                    <a:pt x="206" y="64"/>
                  </a:cubicBezTo>
                  <a:cubicBezTo>
                    <a:pt x="206" y="64"/>
                    <a:pt x="206" y="64"/>
                    <a:pt x="206" y="64"/>
                  </a:cubicBezTo>
                  <a:cubicBezTo>
                    <a:pt x="206" y="64"/>
                    <a:pt x="206" y="64"/>
                    <a:pt x="206" y="64"/>
                  </a:cubicBezTo>
                  <a:cubicBezTo>
                    <a:pt x="206" y="64"/>
                    <a:pt x="206" y="64"/>
                    <a:pt x="206" y="64"/>
                  </a:cubicBezTo>
                  <a:cubicBezTo>
                    <a:pt x="206" y="64"/>
                    <a:pt x="206" y="64"/>
                    <a:pt x="206" y="64"/>
                  </a:cubicBezTo>
                  <a:cubicBezTo>
                    <a:pt x="206" y="64"/>
                    <a:pt x="206" y="64"/>
                    <a:pt x="206" y="63"/>
                  </a:cubicBezTo>
                  <a:cubicBezTo>
                    <a:pt x="206" y="63"/>
                    <a:pt x="206" y="63"/>
                    <a:pt x="205" y="63"/>
                  </a:cubicBezTo>
                  <a:cubicBezTo>
                    <a:pt x="205" y="63"/>
                    <a:pt x="205" y="63"/>
                    <a:pt x="205" y="63"/>
                  </a:cubicBezTo>
                  <a:cubicBezTo>
                    <a:pt x="205" y="62"/>
                    <a:pt x="205" y="62"/>
                    <a:pt x="205" y="62"/>
                  </a:cubicBezTo>
                  <a:cubicBezTo>
                    <a:pt x="205" y="62"/>
                    <a:pt x="205" y="62"/>
                    <a:pt x="205" y="62"/>
                  </a:cubicBezTo>
                  <a:cubicBezTo>
                    <a:pt x="205" y="62"/>
                    <a:pt x="205" y="61"/>
                    <a:pt x="205" y="61"/>
                  </a:cubicBezTo>
                  <a:cubicBezTo>
                    <a:pt x="204" y="61"/>
                    <a:pt x="204" y="61"/>
                    <a:pt x="204" y="61"/>
                  </a:cubicBezTo>
                  <a:cubicBezTo>
                    <a:pt x="204" y="61"/>
                    <a:pt x="204" y="60"/>
                    <a:pt x="204" y="60"/>
                  </a:cubicBezTo>
                  <a:cubicBezTo>
                    <a:pt x="204" y="60"/>
                    <a:pt x="204" y="60"/>
                    <a:pt x="204" y="60"/>
                  </a:cubicBezTo>
                  <a:cubicBezTo>
                    <a:pt x="204" y="59"/>
                    <a:pt x="203" y="59"/>
                    <a:pt x="203" y="59"/>
                  </a:cubicBezTo>
                  <a:cubicBezTo>
                    <a:pt x="203" y="59"/>
                    <a:pt x="203" y="59"/>
                    <a:pt x="203" y="58"/>
                  </a:cubicBezTo>
                  <a:cubicBezTo>
                    <a:pt x="203" y="58"/>
                    <a:pt x="203" y="58"/>
                    <a:pt x="203" y="58"/>
                  </a:cubicBezTo>
                  <a:cubicBezTo>
                    <a:pt x="203" y="58"/>
                    <a:pt x="202" y="58"/>
                    <a:pt x="202" y="58"/>
                  </a:cubicBezTo>
                  <a:cubicBezTo>
                    <a:pt x="202" y="58"/>
                    <a:pt x="202" y="58"/>
                    <a:pt x="202" y="58"/>
                  </a:cubicBezTo>
                  <a:cubicBezTo>
                    <a:pt x="202" y="57"/>
                    <a:pt x="202" y="57"/>
                    <a:pt x="202" y="57"/>
                  </a:cubicBezTo>
                  <a:cubicBezTo>
                    <a:pt x="199" y="56"/>
                    <a:pt x="200" y="53"/>
                    <a:pt x="200" y="48"/>
                  </a:cubicBezTo>
                  <a:cubicBezTo>
                    <a:pt x="200" y="47"/>
                    <a:pt x="200" y="46"/>
                    <a:pt x="200" y="45"/>
                  </a:cubicBezTo>
                  <a:cubicBezTo>
                    <a:pt x="201" y="44"/>
                    <a:pt x="200" y="44"/>
                    <a:pt x="200" y="44"/>
                  </a:cubicBezTo>
                  <a:cubicBezTo>
                    <a:pt x="200" y="44"/>
                    <a:pt x="200" y="43"/>
                    <a:pt x="200" y="42"/>
                  </a:cubicBezTo>
                  <a:cubicBezTo>
                    <a:pt x="200" y="42"/>
                    <a:pt x="200" y="41"/>
                    <a:pt x="200" y="41"/>
                  </a:cubicBezTo>
                  <a:cubicBezTo>
                    <a:pt x="199" y="41"/>
                    <a:pt x="199" y="41"/>
                    <a:pt x="199" y="41"/>
                  </a:cubicBezTo>
                  <a:cubicBezTo>
                    <a:pt x="199" y="40"/>
                    <a:pt x="199" y="40"/>
                    <a:pt x="199" y="40"/>
                  </a:cubicBezTo>
                  <a:cubicBezTo>
                    <a:pt x="199" y="39"/>
                    <a:pt x="199" y="39"/>
                    <a:pt x="199" y="39"/>
                  </a:cubicBezTo>
                  <a:cubicBezTo>
                    <a:pt x="199" y="38"/>
                    <a:pt x="199" y="37"/>
                    <a:pt x="199" y="36"/>
                  </a:cubicBezTo>
                  <a:cubicBezTo>
                    <a:pt x="199" y="36"/>
                    <a:pt x="199" y="36"/>
                    <a:pt x="199" y="36"/>
                  </a:cubicBezTo>
                  <a:cubicBezTo>
                    <a:pt x="199" y="36"/>
                    <a:pt x="199" y="35"/>
                    <a:pt x="199" y="35"/>
                  </a:cubicBezTo>
                  <a:cubicBezTo>
                    <a:pt x="199" y="34"/>
                    <a:pt x="199" y="34"/>
                    <a:pt x="199" y="33"/>
                  </a:cubicBezTo>
                  <a:cubicBezTo>
                    <a:pt x="199" y="33"/>
                    <a:pt x="200" y="33"/>
                    <a:pt x="200" y="32"/>
                  </a:cubicBezTo>
                  <a:cubicBezTo>
                    <a:pt x="200" y="32"/>
                    <a:pt x="200" y="32"/>
                    <a:pt x="200" y="32"/>
                  </a:cubicBezTo>
                  <a:cubicBezTo>
                    <a:pt x="201" y="32"/>
                    <a:pt x="201" y="32"/>
                    <a:pt x="201" y="32"/>
                  </a:cubicBezTo>
                  <a:cubicBezTo>
                    <a:pt x="201" y="32"/>
                    <a:pt x="201" y="32"/>
                    <a:pt x="201"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799" name="Freeform 1188"/>
            <p:cNvSpPr>
              <a:spLocks/>
            </p:cNvSpPr>
            <p:nvPr/>
          </p:nvSpPr>
          <p:spPr bwMode="auto">
            <a:xfrm>
              <a:off x="2824" y="3334"/>
              <a:ext cx="25" cy="16"/>
            </a:xfrm>
            <a:custGeom>
              <a:avLst/>
              <a:gdLst>
                <a:gd name="T0" fmla="*/ 3 w 26"/>
                <a:gd name="T1" fmla="*/ 2 h 17"/>
                <a:gd name="T2" fmla="*/ 4 w 26"/>
                <a:gd name="T3" fmla="*/ 4 h 17"/>
                <a:gd name="T4" fmla="*/ 4 w 26"/>
                <a:gd name="T5" fmla="*/ 4 h 17"/>
                <a:gd name="T6" fmla="*/ 4 w 26"/>
                <a:gd name="T7" fmla="*/ 4 h 17"/>
                <a:gd name="T8" fmla="*/ 4 w 26"/>
                <a:gd name="T9" fmla="*/ 4 h 17"/>
                <a:gd name="T10" fmla="*/ 4 w 26"/>
                <a:gd name="T11" fmla="*/ 6 h 17"/>
                <a:gd name="T12" fmla="*/ 2 w 26"/>
                <a:gd name="T13" fmla="*/ 11 h 17"/>
                <a:gd name="T14" fmla="*/ 1 w 26"/>
                <a:gd name="T15" fmla="*/ 12 h 17"/>
                <a:gd name="T16" fmla="*/ 1 w 26"/>
                <a:gd name="T17" fmla="*/ 13 h 17"/>
                <a:gd name="T18" fmla="*/ 1 w 26"/>
                <a:gd name="T19" fmla="*/ 13 h 17"/>
                <a:gd name="T20" fmla="*/ 0 w 26"/>
                <a:gd name="T21" fmla="*/ 14 h 17"/>
                <a:gd name="T22" fmla="*/ 0 w 26"/>
                <a:gd name="T23" fmla="*/ 14 h 17"/>
                <a:gd name="T24" fmla="*/ 0 w 26"/>
                <a:gd name="T25" fmla="*/ 15 h 17"/>
                <a:gd name="T26" fmla="*/ 0 w 26"/>
                <a:gd name="T27" fmla="*/ 15 h 17"/>
                <a:gd name="T28" fmla="*/ 0 w 26"/>
                <a:gd name="T29" fmla="*/ 15 h 17"/>
                <a:gd name="T30" fmla="*/ 3 w 26"/>
                <a:gd name="T31" fmla="*/ 17 h 17"/>
                <a:gd name="T32" fmla="*/ 8 w 26"/>
                <a:gd name="T33" fmla="*/ 14 h 17"/>
                <a:gd name="T34" fmla="*/ 13 w 26"/>
                <a:gd name="T35" fmla="*/ 10 h 17"/>
                <a:gd name="T36" fmla="*/ 21 w 26"/>
                <a:gd name="T37" fmla="*/ 10 h 17"/>
                <a:gd name="T38" fmla="*/ 26 w 26"/>
                <a:gd name="T39" fmla="*/ 10 h 17"/>
                <a:gd name="T40" fmla="*/ 23 w 26"/>
                <a:gd name="T41" fmla="*/ 8 h 17"/>
                <a:gd name="T42" fmla="*/ 19 w 26"/>
                <a:gd name="T43" fmla="*/ 5 h 17"/>
                <a:gd name="T44" fmla="*/ 16 w 26"/>
                <a:gd name="T45" fmla="*/ 1 h 17"/>
                <a:gd name="T46" fmla="*/ 15 w 26"/>
                <a:gd name="T47" fmla="*/ 1 h 17"/>
                <a:gd name="T48" fmla="*/ 14 w 26"/>
                <a:gd name="T49" fmla="*/ 1 h 17"/>
                <a:gd name="T50" fmla="*/ 14 w 26"/>
                <a:gd name="T51" fmla="*/ 1 h 17"/>
                <a:gd name="T52" fmla="*/ 14 w 26"/>
                <a:gd name="T53" fmla="*/ 1 h 17"/>
                <a:gd name="T54" fmla="*/ 12 w 26"/>
                <a:gd name="T55" fmla="*/ 1 h 17"/>
                <a:gd name="T56" fmla="*/ 8 w 26"/>
                <a:gd name="T57" fmla="*/ 0 h 17"/>
                <a:gd name="T58" fmla="*/ 3 w 26"/>
                <a:gd name="T59" fmla="*/ 1 h 17"/>
                <a:gd name="T60" fmla="*/ 3 w 26"/>
                <a:gd name="T61" fmla="*/ 1 h 17"/>
                <a:gd name="T62" fmla="*/ 3 w 26"/>
                <a:gd name="T63"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 h="17">
                  <a:moveTo>
                    <a:pt x="3" y="2"/>
                  </a:moveTo>
                  <a:cubicBezTo>
                    <a:pt x="4" y="4"/>
                    <a:pt x="4" y="4"/>
                    <a:pt x="4" y="4"/>
                  </a:cubicBezTo>
                  <a:cubicBezTo>
                    <a:pt x="4" y="4"/>
                    <a:pt x="4" y="4"/>
                    <a:pt x="4" y="4"/>
                  </a:cubicBezTo>
                  <a:cubicBezTo>
                    <a:pt x="4" y="4"/>
                    <a:pt x="4" y="4"/>
                    <a:pt x="4" y="4"/>
                  </a:cubicBezTo>
                  <a:cubicBezTo>
                    <a:pt x="4" y="4"/>
                    <a:pt x="4" y="4"/>
                    <a:pt x="4" y="4"/>
                  </a:cubicBezTo>
                  <a:cubicBezTo>
                    <a:pt x="4" y="5"/>
                    <a:pt x="4" y="6"/>
                    <a:pt x="4" y="6"/>
                  </a:cubicBezTo>
                  <a:cubicBezTo>
                    <a:pt x="4" y="9"/>
                    <a:pt x="3" y="10"/>
                    <a:pt x="2" y="11"/>
                  </a:cubicBezTo>
                  <a:cubicBezTo>
                    <a:pt x="2" y="11"/>
                    <a:pt x="1" y="12"/>
                    <a:pt x="1" y="12"/>
                  </a:cubicBezTo>
                  <a:cubicBezTo>
                    <a:pt x="1" y="12"/>
                    <a:pt x="1" y="13"/>
                    <a:pt x="1" y="13"/>
                  </a:cubicBezTo>
                  <a:cubicBezTo>
                    <a:pt x="1" y="13"/>
                    <a:pt x="1" y="13"/>
                    <a:pt x="1" y="13"/>
                  </a:cubicBezTo>
                  <a:cubicBezTo>
                    <a:pt x="1" y="14"/>
                    <a:pt x="1" y="14"/>
                    <a:pt x="0" y="14"/>
                  </a:cubicBezTo>
                  <a:cubicBezTo>
                    <a:pt x="0" y="14"/>
                    <a:pt x="0" y="14"/>
                    <a:pt x="0" y="14"/>
                  </a:cubicBezTo>
                  <a:cubicBezTo>
                    <a:pt x="0" y="15"/>
                    <a:pt x="0" y="15"/>
                    <a:pt x="0" y="15"/>
                  </a:cubicBezTo>
                  <a:cubicBezTo>
                    <a:pt x="0" y="15"/>
                    <a:pt x="0" y="15"/>
                    <a:pt x="0" y="15"/>
                  </a:cubicBezTo>
                  <a:cubicBezTo>
                    <a:pt x="0" y="15"/>
                    <a:pt x="0" y="15"/>
                    <a:pt x="0" y="15"/>
                  </a:cubicBezTo>
                  <a:cubicBezTo>
                    <a:pt x="1" y="16"/>
                    <a:pt x="2" y="17"/>
                    <a:pt x="3" y="17"/>
                  </a:cubicBezTo>
                  <a:cubicBezTo>
                    <a:pt x="5" y="17"/>
                    <a:pt x="6" y="16"/>
                    <a:pt x="8" y="14"/>
                  </a:cubicBezTo>
                  <a:cubicBezTo>
                    <a:pt x="9" y="13"/>
                    <a:pt x="11" y="11"/>
                    <a:pt x="13" y="10"/>
                  </a:cubicBezTo>
                  <a:cubicBezTo>
                    <a:pt x="15" y="9"/>
                    <a:pt x="18" y="10"/>
                    <a:pt x="21" y="10"/>
                  </a:cubicBezTo>
                  <a:cubicBezTo>
                    <a:pt x="23" y="10"/>
                    <a:pt x="25" y="10"/>
                    <a:pt x="26" y="10"/>
                  </a:cubicBezTo>
                  <a:cubicBezTo>
                    <a:pt x="25" y="9"/>
                    <a:pt x="24" y="9"/>
                    <a:pt x="23" y="8"/>
                  </a:cubicBezTo>
                  <a:cubicBezTo>
                    <a:pt x="22" y="7"/>
                    <a:pt x="20" y="6"/>
                    <a:pt x="19" y="5"/>
                  </a:cubicBezTo>
                  <a:cubicBezTo>
                    <a:pt x="18" y="4"/>
                    <a:pt x="17" y="3"/>
                    <a:pt x="16" y="1"/>
                  </a:cubicBezTo>
                  <a:cubicBezTo>
                    <a:pt x="16" y="1"/>
                    <a:pt x="16" y="1"/>
                    <a:pt x="15" y="1"/>
                  </a:cubicBezTo>
                  <a:cubicBezTo>
                    <a:pt x="15" y="1"/>
                    <a:pt x="15" y="1"/>
                    <a:pt x="14" y="1"/>
                  </a:cubicBezTo>
                  <a:cubicBezTo>
                    <a:pt x="14" y="1"/>
                    <a:pt x="14" y="1"/>
                    <a:pt x="14" y="1"/>
                  </a:cubicBezTo>
                  <a:cubicBezTo>
                    <a:pt x="14" y="1"/>
                    <a:pt x="14" y="1"/>
                    <a:pt x="14" y="1"/>
                  </a:cubicBezTo>
                  <a:cubicBezTo>
                    <a:pt x="13" y="1"/>
                    <a:pt x="13" y="1"/>
                    <a:pt x="12" y="1"/>
                  </a:cubicBezTo>
                  <a:cubicBezTo>
                    <a:pt x="12" y="1"/>
                    <a:pt x="11" y="0"/>
                    <a:pt x="8" y="0"/>
                  </a:cubicBezTo>
                  <a:cubicBezTo>
                    <a:pt x="6" y="0"/>
                    <a:pt x="4" y="0"/>
                    <a:pt x="3" y="1"/>
                  </a:cubicBezTo>
                  <a:cubicBezTo>
                    <a:pt x="3" y="1"/>
                    <a:pt x="3" y="1"/>
                    <a:pt x="3" y="1"/>
                  </a:cubicBezTo>
                  <a:lnTo>
                    <a:pt x="3"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00" name="Freeform 1189"/>
            <p:cNvSpPr>
              <a:spLocks/>
            </p:cNvSpPr>
            <p:nvPr/>
          </p:nvSpPr>
          <p:spPr bwMode="auto">
            <a:xfrm>
              <a:off x="2698" y="3154"/>
              <a:ext cx="100" cy="80"/>
            </a:xfrm>
            <a:custGeom>
              <a:avLst/>
              <a:gdLst>
                <a:gd name="T0" fmla="*/ 12 w 104"/>
                <a:gd name="T1" fmla="*/ 58 h 83"/>
                <a:gd name="T2" fmla="*/ 14 w 104"/>
                <a:gd name="T3" fmla="*/ 59 h 83"/>
                <a:gd name="T4" fmla="*/ 25 w 104"/>
                <a:gd name="T5" fmla="*/ 68 h 83"/>
                <a:gd name="T6" fmla="*/ 32 w 104"/>
                <a:gd name="T7" fmla="*/ 66 h 83"/>
                <a:gd name="T8" fmla="*/ 38 w 104"/>
                <a:gd name="T9" fmla="*/ 71 h 83"/>
                <a:gd name="T10" fmla="*/ 45 w 104"/>
                <a:gd name="T11" fmla="*/ 72 h 83"/>
                <a:gd name="T12" fmla="*/ 49 w 104"/>
                <a:gd name="T13" fmla="*/ 78 h 83"/>
                <a:gd name="T14" fmla="*/ 50 w 104"/>
                <a:gd name="T15" fmla="*/ 79 h 83"/>
                <a:gd name="T16" fmla="*/ 52 w 104"/>
                <a:gd name="T17" fmla="*/ 78 h 83"/>
                <a:gd name="T18" fmla="*/ 62 w 104"/>
                <a:gd name="T19" fmla="*/ 79 h 83"/>
                <a:gd name="T20" fmla="*/ 70 w 104"/>
                <a:gd name="T21" fmla="*/ 79 h 83"/>
                <a:gd name="T22" fmla="*/ 85 w 104"/>
                <a:gd name="T23" fmla="*/ 83 h 83"/>
                <a:gd name="T24" fmla="*/ 85 w 104"/>
                <a:gd name="T25" fmla="*/ 83 h 83"/>
                <a:gd name="T26" fmla="*/ 88 w 104"/>
                <a:gd name="T27" fmla="*/ 83 h 83"/>
                <a:gd name="T28" fmla="*/ 88 w 104"/>
                <a:gd name="T29" fmla="*/ 81 h 83"/>
                <a:gd name="T30" fmla="*/ 88 w 104"/>
                <a:gd name="T31" fmla="*/ 78 h 83"/>
                <a:gd name="T32" fmla="*/ 95 w 104"/>
                <a:gd name="T33" fmla="*/ 70 h 83"/>
                <a:gd name="T34" fmla="*/ 101 w 104"/>
                <a:gd name="T35" fmla="*/ 64 h 83"/>
                <a:gd name="T36" fmla="*/ 99 w 104"/>
                <a:gd name="T37" fmla="*/ 54 h 83"/>
                <a:gd name="T38" fmla="*/ 98 w 104"/>
                <a:gd name="T39" fmla="*/ 52 h 83"/>
                <a:gd name="T40" fmla="*/ 98 w 104"/>
                <a:gd name="T41" fmla="*/ 51 h 83"/>
                <a:gd name="T42" fmla="*/ 98 w 104"/>
                <a:gd name="T43" fmla="*/ 50 h 83"/>
                <a:gd name="T44" fmla="*/ 97 w 104"/>
                <a:gd name="T45" fmla="*/ 47 h 83"/>
                <a:gd name="T46" fmla="*/ 98 w 104"/>
                <a:gd name="T47" fmla="*/ 45 h 83"/>
                <a:gd name="T48" fmla="*/ 98 w 104"/>
                <a:gd name="T49" fmla="*/ 44 h 83"/>
                <a:gd name="T50" fmla="*/ 98 w 104"/>
                <a:gd name="T51" fmla="*/ 42 h 83"/>
                <a:gd name="T52" fmla="*/ 97 w 104"/>
                <a:gd name="T53" fmla="*/ 41 h 83"/>
                <a:gd name="T54" fmla="*/ 94 w 104"/>
                <a:gd name="T55" fmla="*/ 37 h 83"/>
                <a:gd name="T56" fmla="*/ 101 w 104"/>
                <a:gd name="T57" fmla="*/ 23 h 83"/>
                <a:gd name="T58" fmla="*/ 99 w 104"/>
                <a:gd name="T59" fmla="*/ 12 h 83"/>
                <a:gd name="T60" fmla="*/ 98 w 104"/>
                <a:gd name="T61" fmla="*/ 11 h 83"/>
                <a:gd name="T62" fmla="*/ 92 w 104"/>
                <a:gd name="T63" fmla="*/ 8 h 83"/>
                <a:gd name="T64" fmla="*/ 91 w 104"/>
                <a:gd name="T65" fmla="*/ 8 h 83"/>
                <a:gd name="T66" fmla="*/ 90 w 104"/>
                <a:gd name="T67" fmla="*/ 8 h 83"/>
                <a:gd name="T68" fmla="*/ 88 w 104"/>
                <a:gd name="T69" fmla="*/ 8 h 83"/>
                <a:gd name="T70" fmla="*/ 84 w 104"/>
                <a:gd name="T71" fmla="*/ 8 h 83"/>
                <a:gd name="T72" fmla="*/ 60 w 104"/>
                <a:gd name="T73" fmla="*/ 6 h 83"/>
                <a:gd name="T74" fmla="*/ 59 w 104"/>
                <a:gd name="T75" fmla="*/ 6 h 83"/>
                <a:gd name="T76" fmla="*/ 57 w 104"/>
                <a:gd name="T77" fmla="*/ 5 h 83"/>
                <a:gd name="T78" fmla="*/ 57 w 104"/>
                <a:gd name="T79" fmla="*/ 5 h 83"/>
                <a:gd name="T80" fmla="*/ 43 w 104"/>
                <a:gd name="T81" fmla="*/ 0 h 83"/>
                <a:gd name="T82" fmla="*/ 21 w 104"/>
                <a:gd name="T83" fmla="*/ 7 h 83"/>
                <a:gd name="T84" fmla="*/ 4 w 104"/>
                <a:gd name="T85" fmla="*/ 12 h 83"/>
                <a:gd name="T86" fmla="*/ 2 w 104"/>
                <a:gd name="T87" fmla="*/ 17 h 83"/>
                <a:gd name="T88" fmla="*/ 2 w 104"/>
                <a:gd name="T89" fmla="*/ 19 h 83"/>
                <a:gd name="T90" fmla="*/ 2 w 104"/>
                <a:gd name="T91" fmla="*/ 21 h 83"/>
                <a:gd name="T92" fmla="*/ 2 w 104"/>
                <a:gd name="T93" fmla="*/ 23 h 83"/>
                <a:gd name="T94" fmla="*/ 2 w 104"/>
                <a:gd name="T95" fmla="*/ 25 h 83"/>
                <a:gd name="T96" fmla="*/ 2 w 104"/>
                <a:gd name="T97" fmla="*/ 26 h 83"/>
                <a:gd name="T98" fmla="*/ 1 w 104"/>
                <a:gd name="T99" fmla="*/ 28 h 83"/>
                <a:gd name="T100" fmla="*/ 1 w 104"/>
                <a:gd name="T101" fmla="*/ 30 h 83"/>
                <a:gd name="T102" fmla="*/ 5 w 104"/>
                <a:gd name="T103" fmla="*/ 38 h 83"/>
                <a:gd name="T104" fmla="*/ 8 w 104"/>
                <a:gd name="T105" fmla="*/ 51 h 83"/>
                <a:gd name="T106" fmla="*/ 9 w 104"/>
                <a:gd name="T107" fmla="*/ 52 h 83"/>
                <a:gd name="T108" fmla="*/ 9 w 104"/>
                <a:gd name="T109" fmla="*/ 54 h 83"/>
                <a:gd name="T110" fmla="*/ 9 w 104"/>
                <a:gd name="T111" fmla="*/ 55 h 83"/>
                <a:gd name="T112" fmla="*/ 9 w 104"/>
                <a:gd name="T113" fmla="*/ 5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4" h="83">
                  <a:moveTo>
                    <a:pt x="9" y="57"/>
                  </a:moveTo>
                  <a:cubicBezTo>
                    <a:pt x="10" y="57"/>
                    <a:pt x="11" y="58"/>
                    <a:pt x="12" y="58"/>
                  </a:cubicBezTo>
                  <a:cubicBezTo>
                    <a:pt x="12" y="58"/>
                    <a:pt x="12" y="58"/>
                    <a:pt x="12" y="58"/>
                  </a:cubicBezTo>
                  <a:cubicBezTo>
                    <a:pt x="13" y="59"/>
                    <a:pt x="14" y="59"/>
                    <a:pt x="14" y="59"/>
                  </a:cubicBezTo>
                  <a:cubicBezTo>
                    <a:pt x="19" y="61"/>
                    <a:pt x="22" y="63"/>
                    <a:pt x="23" y="66"/>
                  </a:cubicBezTo>
                  <a:cubicBezTo>
                    <a:pt x="23" y="67"/>
                    <a:pt x="24" y="68"/>
                    <a:pt x="25" y="68"/>
                  </a:cubicBezTo>
                  <a:cubicBezTo>
                    <a:pt x="26" y="67"/>
                    <a:pt x="27" y="66"/>
                    <a:pt x="29" y="66"/>
                  </a:cubicBezTo>
                  <a:cubicBezTo>
                    <a:pt x="30" y="66"/>
                    <a:pt x="31" y="66"/>
                    <a:pt x="32" y="66"/>
                  </a:cubicBezTo>
                  <a:cubicBezTo>
                    <a:pt x="32" y="66"/>
                    <a:pt x="33" y="66"/>
                    <a:pt x="33" y="66"/>
                  </a:cubicBezTo>
                  <a:cubicBezTo>
                    <a:pt x="37" y="66"/>
                    <a:pt x="38" y="69"/>
                    <a:pt x="38" y="71"/>
                  </a:cubicBezTo>
                  <a:cubicBezTo>
                    <a:pt x="39" y="71"/>
                    <a:pt x="39" y="71"/>
                    <a:pt x="40" y="71"/>
                  </a:cubicBezTo>
                  <a:cubicBezTo>
                    <a:pt x="42" y="71"/>
                    <a:pt x="43" y="71"/>
                    <a:pt x="45" y="72"/>
                  </a:cubicBezTo>
                  <a:cubicBezTo>
                    <a:pt x="46" y="73"/>
                    <a:pt x="47" y="74"/>
                    <a:pt x="48" y="76"/>
                  </a:cubicBezTo>
                  <a:cubicBezTo>
                    <a:pt x="48" y="77"/>
                    <a:pt x="48" y="77"/>
                    <a:pt x="49" y="78"/>
                  </a:cubicBezTo>
                  <a:cubicBezTo>
                    <a:pt x="49" y="78"/>
                    <a:pt x="49" y="78"/>
                    <a:pt x="49" y="78"/>
                  </a:cubicBezTo>
                  <a:cubicBezTo>
                    <a:pt x="49" y="78"/>
                    <a:pt x="50" y="79"/>
                    <a:pt x="50" y="79"/>
                  </a:cubicBezTo>
                  <a:cubicBezTo>
                    <a:pt x="50" y="79"/>
                    <a:pt x="50" y="79"/>
                    <a:pt x="50" y="79"/>
                  </a:cubicBezTo>
                  <a:cubicBezTo>
                    <a:pt x="51" y="79"/>
                    <a:pt x="51" y="79"/>
                    <a:pt x="52" y="78"/>
                  </a:cubicBezTo>
                  <a:cubicBezTo>
                    <a:pt x="53" y="78"/>
                    <a:pt x="55" y="77"/>
                    <a:pt x="57" y="78"/>
                  </a:cubicBezTo>
                  <a:cubicBezTo>
                    <a:pt x="57" y="79"/>
                    <a:pt x="60" y="79"/>
                    <a:pt x="62" y="79"/>
                  </a:cubicBezTo>
                  <a:cubicBezTo>
                    <a:pt x="63" y="79"/>
                    <a:pt x="64" y="79"/>
                    <a:pt x="65" y="79"/>
                  </a:cubicBezTo>
                  <a:cubicBezTo>
                    <a:pt x="67" y="78"/>
                    <a:pt x="68" y="79"/>
                    <a:pt x="70" y="79"/>
                  </a:cubicBezTo>
                  <a:cubicBezTo>
                    <a:pt x="71" y="80"/>
                    <a:pt x="72" y="80"/>
                    <a:pt x="74" y="80"/>
                  </a:cubicBezTo>
                  <a:cubicBezTo>
                    <a:pt x="78" y="79"/>
                    <a:pt x="83" y="81"/>
                    <a:pt x="85" y="83"/>
                  </a:cubicBezTo>
                  <a:cubicBezTo>
                    <a:pt x="85" y="83"/>
                    <a:pt x="85" y="83"/>
                    <a:pt x="85" y="83"/>
                  </a:cubicBezTo>
                  <a:cubicBezTo>
                    <a:pt x="85" y="83"/>
                    <a:pt x="85" y="83"/>
                    <a:pt x="85" y="83"/>
                  </a:cubicBezTo>
                  <a:cubicBezTo>
                    <a:pt x="85" y="83"/>
                    <a:pt x="86" y="83"/>
                    <a:pt x="87" y="83"/>
                  </a:cubicBezTo>
                  <a:cubicBezTo>
                    <a:pt x="88" y="83"/>
                    <a:pt x="88" y="83"/>
                    <a:pt x="88" y="83"/>
                  </a:cubicBezTo>
                  <a:cubicBezTo>
                    <a:pt x="88" y="83"/>
                    <a:pt x="88" y="83"/>
                    <a:pt x="88" y="83"/>
                  </a:cubicBezTo>
                  <a:cubicBezTo>
                    <a:pt x="88" y="82"/>
                    <a:pt x="88" y="82"/>
                    <a:pt x="88" y="81"/>
                  </a:cubicBezTo>
                  <a:cubicBezTo>
                    <a:pt x="88" y="81"/>
                    <a:pt x="88" y="80"/>
                    <a:pt x="88" y="80"/>
                  </a:cubicBezTo>
                  <a:cubicBezTo>
                    <a:pt x="88" y="79"/>
                    <a:pt x="88" y="78"/>
                    <a:pt x="88" y="78"/>
                  </a:cubicBezTo>
                  <a:cubicBezTo>
                    <a:pt x="88" y="77"/>
                    <a:pt x="89" y="76"/>
                    <a:pt x="91" y="73"/>
                  </a:cubicBezTo>
                  <a:cubicBezTo>
                    <a:pt x="92" y="72"/>
                    <a:pt x="94" y="71"/>
                    <a:pt x="95" y="70"/>
                  </a:cubicBezTo>
                  <a:cubicBezTo>
                    <a:pt x="97" y="68"/>
                    <a:pt x="98" y="67"/>
                    <a:pt x="99" y="66"/>
                  </a:cubicBezTo>
                  <a:cubicBezTo>
                    <a:pt x="100" y="65"/>
                    <a:pt x="101" y="65"/>
                    <a:pt x="101" y="64"/>
                  </a:cubicBezTo>
                  <a:cubicBezTo>
                    <a:pt x="102" y="64"/>
                    <a:pt x="103" y="63"/>
                    <a:pt x="103" y="62"/>
                  </a:cubicBezTo>
                  <a:cubicBezTo>
                    <a:pt x="104" y="62"/>
                    <a:pt x="102" y="59"/>
                    <a:pt x="99" y="54"/>
                  </a:cubicBezTo>
                  <a:cubicBezTo>
                    <a:pt x="99" y="53"/>
                    <a:pt x="99" y="53"/>
                    <a:pt x="99" y="53"/>
                  </a:cubicBezTo>
                  <a:cubicBezTo>
                    <a:pt x="98" y="52"/>
                    <a:pt x="98" y="52"/>
                    <a:pt x="98" y="52"/>
                  </a:cubicBezTo>
                  <a:cubicBezTo>
                    <a:pt x="98" y="52"/>
                    <a:pt x="98" y="52"/>
                    <a:pt x="98" y="51"/>
                  </a:cubicBezTo>
                  <a:cubicBezTo>
                    <a:pt x="98" y="51"/>
                    <a:pt x="98" y="51"/>
                    <a:pt x="98" y="51"/>
                  </a:cubicBezTo>
                  <a:cubicBezTo>
                    <a:pt x="98" y="51"/>
                    <a:pt x="98" y="51"/>
                    <a:pt x="98" y="51"/>
                  </a:cubicBezTo>
                  <a:cubicBezTo>
                    <a:pt x="98" y="50"/>
                    <a:pt x="98" y="50"/>
                    <a:pt x="98" y="50"/>
                  </a:cubicBezTo>
                  <a:cubicBezTo>
                    <a:pt x="98" y="49"/>
                    <a:pt x="98" y="49"/>
                    <a:pt x="98" y="48"/>
                  </a:cubicBezTo>
                  <a:cubicBezTo>
                    <a:pt x="97" y="47"/>
                    <a:pt x="97" y="47"/>
                    <a:pt x="97" y="47"/>
                  </a:cubicBezTo>
                  <a:cubicBezTo>
                    <a:pt x="98" y="47"/>
                    <a:pt x="98" y="47"/>
                    <a:pt x="98" y="47"/>
                  </a:cubicBezTo>
                  <a:cubicBezTo>
                    <a:pt x="98" y="46"/>
                    <a:pt x="98" y="46"/>
                    <a:pt x="98" y="45"/>
                  </a:cubicBezTo>
                  <a:cubicBezTo>
                    <a:pt x="98" y="45"/>
                    <a:pt x="98" y="45"/>
                    <a:pt x="98" y="45"/>
                  </a:cubicBezTo>
                  <a:cubicBezTo>
                    <a:pt x="98" y="45"/>
                    <a:pt x="98" y="44"/>
                    <a:pt x="98" y="44"/>
                  </a:cubicBezTo>
                  <a:cubicBezTo>
                    <a:pt x="98" y="44"/>
                    <a:pt x="98" y="43"/>
                    <a:pt x="98" y="43"/>
                  </a:cubicBezTo>
                  <a:cubicBezTo>
                    <a:pt x="98" y="43"/>
                    <a:pt x="98" y="42"/>
                    <a:pt x="98" y="42"/>
                  </a:cubicBezTo>
                  <a:cubicBezTo>
                    <a:pt x="98" y="42"/>
                    <a:pt x="98" y="42"/>
                    <a:pt x="98" y="42"/>
                  </a:cubicBezTo>
                  <a:cubicBezTo>
                    <a:pt x="98" y="42"/>
                    <a:pt x="97" y="41"/>
                    <a:pt x="97" y="41"/>
                  </a:cubicBezTo>
                  <a:cubicBezTo>
                    <a:pt x="97" y="41"/>
                    <a:pt x="97" y="40"/>
                    <a:pt x="97" y="40"/>
                  </a:cubicBezTo>
                  <a:cubicBezTo>
                    <a:pt x="95" y="39"/>
                    <a:pt x="94" y="38"/>
                    <a:pt x="94" y="37"/>
                  </a:cubicBezTo>
                  <a:cubicBezTo>
                    <a:pt x="94" y="33"/>
                    <a:pt x="102" y="29"/>
                    <a:pt x="102" y="29"/>
                  </a:cubicBezTo>
                  <a:cubicBezTo>
                    <a:pt x="102" y="28"/>
                    <a:pt x="102" y="24"/>
                    <a:pt x="101" y="23"/>
                  </a:cubicBezTo>
                  <a:cubicBezTo>
                    <a:pt x="98" y="20"/>
                    <a:pt x="97" y="16"/>
                    <a:pt x="99" y="12"/>
                  </a:cubicBezTo>
                  <a:cubicBezTo>
                    <a:pt x="99" y="12"/>
                    <a:pt x="99" y="12"/>
                    <a:pt x="99" y="12"/>
                  </a:cubicBezTo>
                  <a:cubicBezTo>
                    <a:pt x="98" y="12"/>
                    <a:pt x="98" y="11"/>
                    <a:pt x="98" y="11"/>
                  </a:cubicBezTo>
                  <a:cubicBezTo>
                    <a:pt x="98" y="11"/>
                    <a:pt x="98" y="11"/>
                    <a:pt x="98" y="11"/>
                  </a:cubicBezTo>
                  <a:cubicBezTo>
                    <a:pt x="96" y="10"/>
                    <a:pt x="93" y="9"/>
                    <a:pt x="92" y="8"/>
                  </a:cubicBezTo>
                  <a:cubicBezTo>
                    <a:pt x="92" y="8"/>
                    <a:pt x="92" y="8"/>
                    <a:pt x="92" y="8"/>
                  </a:cubicBezTo>
                  <a:cubicBezTo>
                    <a:pt x="92" y="8"/>
                    <a:pt x="92" y="8"/>
                    <a:pt x="92" y="8"/>
                  </a:cubicBezTo>
                  <a:cubicBezTo>
                    <a:pt x="92" y="8"/>
                    <a:pt x="91" y="8"/>
                    <a:pt x="91" y="8"/>
                  </a:cubicBezTo>
                  <a:cubicBezTo>
                    <a:pt x="91" y="8"/>
                    <a:pt x="91" y="8"/>
                    <a:pt x="91" y="8"/>
                  </a:cubicBezTo>
                  <a:cubicBezTo>
                    <a:pt x="91" y="8"/>
                    <a:pt x="90" y="8"/>
                    <a:pt x="90" y="8"/>
                  </a:cubicBezTo>
                  <a:cubicBezTo>
                    <a:pt x="90" y="8"/>
                    <a:pt x="90" y="8"/>
                    <a:pt x="90" y="8"/>
                  </a:cubicBezTo>
                  <a:cubicBezTo>
                    <a:pt x="89" y="8"/>
                    <a:pt x="89" y="8"/>
                    <a:pt x="88" y="8"/>
                  </a:cubicBezTo>
                  <a:cubicBezTo>
                    <a:pt x="87" y="8"/>
                    <a:pt x="87" y="8"/>
                    <a:pt x="87" y="8"/>
                  </a:cubicBezTo>
                  <a:cubicBezTo>
                    <a:pt x="86" y="8"/>
                    <a:pt x="85" y="8"/>
                    <a:pt x="84" y="8"/>
                  </a:cubicBezTo>
                  <a:cubicBezTo>
                    <a:pt x="75" y="8"/>
                    <a:pt x="63" y="7"/>
                    <a:pt x="61" y="7"/>
                  </a:cubicBezTo>
                  <a:cubicBezTo>
                    <a:pt x="61" y="6"/>
                    <a:pt x="61" y="6"/>
                    <a:pt x="60" y="6"/>
                  </a:cubicBezTo>
                  <a:cubicBezTo>
                    <a:pt x="60" y="6"/>
                    <a:pt x="60" y="6"/>
                    <a:pt x="60" y="6"/>
                  </a:cubicBezTo>
                  <a:cubicBezTo>
                    <a:pt x="60" y="6"/>
                    <a:pt x="59" y="6"/>
                    <a:pt x="59" y="6"/>
                  </a:cubicBezTo>
                  <a:cubicBezTo>
                    <a:pt x="59" y="6"/>
                    <a:pt x="59" y="6"/>
                    <a:pt x="59" y="6"/>
                  </a:cubicBezTo>
                  <a:cubicBezTo>
                    <a:pt x="58" y="5"/>
                    <a:pt x="58" y="5"/>
                    <a:pt x="57" y="5"/>
                  </a:cubicBezTo>
                  <a:cubicBezTo>
                    <a:pt x="57" y="5"/>
                    <a:pt x="57" y="5"/>
                    <a:pt x="57" y="5"/>
                  </a:cubicBezTo>
                  <a:cubicBezTo>
                    <a:pt x="57" y="5"/>
                    <a:pt x="57" y="5"/>
                    <a:pt x="57" y="5"/>
                  </a:cubicBezTo>
                  <a:cubicBezTo>
                    <a:pt x="55" y="7"/>
                    <a:pt x="53" y="8"/>
                    <a:pt x="50" y="8"/>
                  </a:cubicBezTo>
                  <a:cubicBezTo>
                    <a:pt x="44" y="8"/>
                    <a:pt x="43" y="3"/>
                    <a:pt x="43" y="0"/>
                  </a:cubicBezTo>
                  <a:cubicBezTo>
                    <a:pt x="43" y="0"/>
                    <a:pt x="43" y="0"/>
                    <a:pt x="43" y="0"/>
                  </a:cubicBezTo>
                  <a:cubicBezTo>
                    <a:pt x="38" y="0"/>
                    <a:pt x="25" y="3"/>
                    <a:pt x="21" y="7"/>
                  </a:cubicBezTo>
                  <a:cubicBezTo>
                    <a:pt x="18" y="11"/>
                    <a:pt x="13" y="11"/>
                    <a:pt x="8" y="12"/>
                  </a:cubicBezTo>
                  <a:cubicBezTo>
                    <a:pt x="7" y="12"/>
                    <a:pt x="5" y="12"/>
                    <a:pt x="4" y="12"/>
                  </a:cubicBezTo>
                  <a:cubicBezTo>
                    <a:pt x="4" y="14"/>
                    <a:pt x="3" y="16"/>
                    <a:pt x="2" y="16"/>
                  </a:cubicBezTo>
                  <a:cubicBezTo>
                    <a:pt x="2" y="17"/>
                    <a:pt x="2" y="17"/>
                    <a:pt x="2" y="17"/>
                  </a:cubicBezTo>
                  <a:cubicBezTo>
                    <a:pt x="2" y="18"/>
                    <a:pt x="2" y="18"/>
                    <a:pt x="2" y="18"/>
                  </a:cubicBezTo>
                  <a:cubicBezTo>
                    <a:pt x="2" y="18"/>
                    <a:pt x="2" y="19"/>
                    <a:pt x="2" y="19"/>
                  </a:cubicBezTo>
                  <a:cubicBezTo>
                    <a:pt x="2" y="19"/>
                    <a:pt x="2" y="19"/>
                    <a:pt x="2" y="20"/>
                  </a:cubicBezTo>
                  <a:cubicBezTo>
                    <a:pt x="2" y="20"/>
                    <a:pt x="2" y="20"/>
                    <a:pt x="2" y="21"/>
                  </a:cubicBezTo>
                  <a:cubicBezTo>
                    <a:pt x="2" y="21"/>
                    <a:pt x="2" y="21"/>
                    <a:pt x="2" y="22"/>
                  </a:cubicBezTo>
                  <a:cubicBezTo>
                    <a:pt x="2" y="22"/>
                    <a:pt x="2" y="22"/>
                    <a:pt x="2" y="23"/>
                  </a:cubicBezTo>
                  <a:cubicBezTo>
                    <a:pt x="2" y="23"/>
                    <a:pt x="2" y="23"/>
                    <a:pt x="2" y="24"/>
                  </a:cubicBezTo>
                  <a:cubicBezTo>
                    <a:pt x="2" y="24"/>
                    <a:pt x="2" y="24"/>
                    <a:pt x="2" y="25"/>
                  </a:cubicBezTo>
                  <a:cubicBezTo>
                    <a:pt x="2" y="25"/>
                    <a:pt x="2" y="25"/>
                    <a:pt x="2" y="25"/>
                  </a:cubicBezTo>
                  <a:cubicBezTo>
                    <a:pt x="2" y="26"/>
                    <a:pt x="2" y="26"/>
                    <a:pt x="2" y="26"/>
                  </a:cubicBezTo>
                  <a:cubicBezTo>
                    <a:pt x="2" y="27"/>
                    <a:pt x="2" y="27"/>
                    <a:pt x="2" y="27"/>
                  </a:cubicBezTo>
                  <a:cubicBezTo>
                    <a:pt x="1" y="28"/>
                    <a:pt x="1" y="28"/>
                    <a:pt x="1" y="28"/>
                  </a:cubicBezTo>
                  <a:cubicBezTo>
                    <a:pt x="0" y="29"/>
                    <a:pt x="0" y="30"/>
                    <a:pt x="0" y="30"/>
                  </a:cubicBezTo>
                  <a:cubicBezTo>
                    <a:pt x="0" y="30"/>
                    <a:pt x="0" y="30"/>
                    <a:pt x="1" y="30"/>
                  </a:cubicBezTo>
                  <a:cubicBezTo>
                    <a:pt x="3" y="32"/>
                    <a:pt x="4" y="35"/>
                    <a:pt x="4" y="37"/>
                  </a:cubicBezTo>
                  <a:cubicBezTo>
                    <a:pt x="4" y="38"/>
                    <a:pt x="4" y="38"/>
                    <a:pt x="5" y="38"/>
                  </a:cubicBezTo>
                  <a:cubicBezTo>
                    <a:pt x="5" y="39"/>
                    <a:pt x="6" y="41"/>
                    <a:pt x="6" y="43"/>
                  </a:cubicBezTo>
                  <a:cubicBezTo>
                    <a:pt x="6" y="47"/>
                    <a:pt x="7" y="50"/>
                    <a:pt x="8" y="51"/>
                  </a:cubicBezTo>
                  <a:cubicBezTo>
                    <a:pt x="8" y="51"/>
                    <a:pt x="9" y="52"/>
                    <a:pt x="9" y="52"/>
                  </a:cubicBezTo>
                  <a:cubicBezTo>
                    <a:pt x="9" y="52"/>
                    <a:pt x="9" y="52"/>
                    <a:pt x="9" y="52"/>
                  </a:cubicBezTo>
                  <a:cubicBezTo>
                    <a:pt x="9" y="53"/>
                    <a:pt x="9" y="53"/>
                    <a:pt x="9" y="54"/>
                  </a:cubicBezTo>
                  <a:cubicBezTo>
                    <a:pt x="9" y="54"/>
                    <a:pt x="9" y="54"/>
                    <a:pt x="9" y="54"/>
                  </a:cubicBezTo>
                  <a:cubicBezTo>
                    <a:pt x="9" y="54"/>
                    <a:pt x="9" y="55"/>
                    <a:pt x="9" y="55"/>
                  </a:cubicBezTo>
                  <a:cubicBezTo>
                    <a:pt x="9" y="55"/>
                    <a:pt x="9" y="55"/>
                    <a:pt x="9" y="55"/>
                  </a:cubicBezTo>
                  <a:cubicBezTo>
                    <a:pt x="9" y="56"/>
                    <a:pt x="9" y="56"/>
                    <a:pt x="9" y="57"/>
                  </a:cubicBezTo>
                  <a:cubicBezTo>
                    <a:pt x="9" y="57"/>
                    <a:pt x="9" y="57"/>
                    <a:pt x="9" y="57"/>
                  </a:cubicBezTo>
                  <a:cubicBezTo>
                    <a:pt x="9" y="57"/>
                    <a:pt x="9" y="57"/>
                    <a:pt x="9"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01" name="Freeform 1190"/>
            <p:cNvSpPr>
              <a:spLocks/>
            </p:cNvSpPr>
            <p:nvPr/>
          </p:nvSpPr>
          <p:spPr bwMode="auto">
            <a:xfrm>
              <a:off x="2714" y="3292"/>
              <a:ext cx="34" cy="31"/>
            </a:xfrm>
            <a:custGeom>
              <a:avLst/>
              <a:gdLst>
                <a:gd name="T0" fmla="*/ 29 w 36"/>
                <a:gd name="T1" fmla="*/ 24 h 32"/>
                <a:gd name="T2" fmla="*/ 30 w 36"/>
                <a:gd name="T3" fmla="*/ 23 h 32"/>
                <a:gd name="T4" fmla="*/ 30 w 36"/>
                <a:gd name="T5" fmla="*/ 23 h 32"/>
                <a:gd name="T6" fmla="*/ 32 w 36"/>
                <a:gd name="T7" fmla="*/ 21 h 32"/>
                <a:gd name="T8" fmla="*/ 32 w 36"/>
                <a:gd name="T9" fmla="*/ 21 h 32"/>
                <a:gd name="T10" fmla="*/ 32 w 36"/>
                <a:gd name="T11" fmla="*/ 21 h 32"/>
                <a:gd name="T12" fmla="*/ 32 w 36"/>
                <a:gd name="T13" fmla="*/ 21 h 32"/>
                <a:gd name="T14" fmla="*/ 33 w 36"/>
                <a:gd name="T15" fmla="*/ 20 h 32"/>
                <a:gd name="T16" fmla="*/ 33 w 36"/>
                <a:gd name="T17" fmla="*/ 19 h 32"/>
                <a:gd name="T18" fmla="*/ 34 w 36"/>
                <a:gd name="T19" fmla="*/ 19 h 32"/>
                <a:gd name="T20" fmla="*/ 34 w 36"/>
                <a:gd name="T21" fmla="*/ 19 h 32"/>
                <a:gd name="T22" fmla="*/ 35 w 36"/>
                <a:gd name="T23" fmla="*/ 18 h 32"/>
                <a:gd name="T24" fmla="*/ 35 w 36"/>
                <a:gd name="T25" fmla="*/ 18 h 32"/>
                <a:gd name="T26" fmla="*/ 35 w 36"/>
                <a:gd name="T27" fmla="*/ 18 h 32"/>
                <a:gd name="T28" fmla="*/ 35 w 36"/>
                <a:gd name="T29" fmla="*/ 17 h 32"/>
                <a:gd name="T30" fmla="*/ 36 w 36"/>
                <a:gd name="T31" fmla="*/ 6 h 32"/>
                <a:gd name="T32" fmla="*/ 35 w 36"/>
                <a:gd name="T33" fmla="*/ 6 h 32"/>
                <a:gd name="T34" fmla="*/ 34 w 36"/>
                <a:gd name="T35" fmla="*/ 5 h 32"/>
                <a:gd name="T36" fmla="*/ 34 w 36"/>
                <a:gd name="T37" fmla="*/ 5 h 32"/>
                <a:gd name="T38" fmla="*/ 33 w 36"/>
                <a:gd name="T39" fmla="*/ 4 h 32"/>
                <a:gd name="T40" fmla="*/ 32 w 36"/>
                <a:gd name="T41" fmla="*/ 4 h 32"/>
                <a:gd name="T42" fmla="*/ 31 w 36"/>
                <a:gd name="T43" fmla="*/ 4 h 32"/>
                <a:gd name="T44" fmla="*/ 31 w 36"/>
                <a:gd name="T45" fmla="*/ 3 h 32"/>
                <a:gd name="T46" fmla="*/ 30 w 36"/>
                <a:gd name="T47" fmla="*/ 3 h 32"/>
                <a:gd name="T48" fmla="*/ 30 w 36"/>
                <a:gd name="T49" fmla="*/ 3 h 32"/>
                <a:gd name="T50" fmla="*/ 29 w 36"/>
                <a:gd name="T51" fmla="*/ 3 h 32"/>
                <a:gd name="T52" fmla="*/ 29 w 36"/>
                <a:gd name="T53" fmla="*/ 2 h 32"/>
                <a:gd name="T54" fmla="*/ 28 w 36"/>
                <a:gd name="T55" fmla="*/ 2 h 32"/>
                <a:gd name="T56" fmla="*/ 28 w 36"/>
                <a:gd name="T57" fmla="*/ 2 h 32"/>
                <a:gd name="T58" fmla="*/ 27 w 36"/>
                <a:gd name="T59" fmla="*/ 2 h 32"/>
                <a:gd name="T60" fmla="*/ 27 w 36"/>
                <a:gd name="T61" fmla="*/ 2 h 32"/>
                <a:gd name="T62" fmla="*/ 9 w 36"/>
                <a:gd name="T63" fmla="*/ 0 h 32"/>
                <a:gd name="T64" fmla="*/ 7 w 36"/>
                <a:gd name="T65" fmla="*/ 1 h 32"/>
                <a:gd name="T66" fmla="*/ 1 w 36"/>
                <a:gd name="T67" fmla="*/ 1 h 32"/>
                <a:gd name="T68" fmla="*/ 0 w 36"/>
                <a:gd name="T69" fmla="*/ 1 h 32"/>
                <a:gd name="T70" fmla="*/ 0 w 36"/>
                <a:gd name="T71" fmla="*/ 2 h 32"/>
                <a:gd name="T72" fmla="*/ 1 w 36"/>
                <a:gd name="T73" fmla="*/ 4 h 32"/>
                <a:gd name="T74" fmla="*/ 5 w 36"/>
                <a:gd name="T75" fmla="*/ 10 h 32"/>
                <a:gd name="T76" fmla="*/ 10 w 36"/>
                <a:gd name="T77" fmla="*/ 16 h 32"/>
                <a:gd name="T78" fmla="*/ 14 w 36"/>
                <a:gd name="T79" fmla="*/ 21 h 32"/>
                <a:gd name="T80" fmla="*/ 16 w 36"/>
                <a:gd name="T81" fmla="*/ 23 h 32"/>
                <a:gd name="T82" fmla="*/ 18 w 36"/>
                <a:gd name="T83" fmla="*/ 25 h 32"/>
                <a:gd name="T84" fmla="*/ 18 w 36"/>
                <a:gd name="T85" fmla="*/ 25 h 32"/>
                <a:gd name="T86" fmla="*/ 20 w 36"/>
                <a:gd name="T87" fmla="*/ 27 h 32"/>
                <a:gd name="T88" fmla="*/ 20 w 36"/>
                <a:gd name="T89" fmla="*/ 27 h 32"/>
                <a:gd name="T90" fmla="*/ 21 w 36"/>
                <a:gd name="T91" fmla="*/ 28 h 32"/>
                <a:gd name="T92" fmla="*/ 22 w 36"/>
                <a:gd name="T93" fmla="*/ 29 h 32"/>
                <a:gd name="T94" fmla="*/ 23 w 36"/>
                <a:gd name="T95" fmla="*/ 30 h 32"/>
                <a:gd name="T96" fmla="*/ 26 w 36"/>
                <a:gd name="T97" fmla="*/ 32 h 32"/>
                <a:gd name="T98" fmla="*/ 26 w 36"/>
                <a:gd name="T99" fmla="*/ 32 h 32"/>
                <a:gd name="T100" fmla="*/ 26 w 36"/>
                <a:gd name="T101" fmla="*/ 31 h 32"/>
                <a:gd name="T102" fmla="*/ 26 w 36"/>
                <a:gd name="T103" fmla="*/ 31 h 32"/>
                <a:gd name="T104" fmla="*/ 27 w 36"/>
                <a:gd name="T105" fmla="*/ 29 h 32"/>
                <a:gd name="T106" fmla="*/ 27 w 36"/>
                <a:gd name="T107" fmla="*/ 29 h 32"/>
                <a:gd name="T108" fmla="*/ 27 w 36"/>
                <a:gd name="T109" fmla="*/ 27 h 32"/>
                <a:gd name="T110" fmla="*/ 27 w 36"/>
                <a:gd name="T111" fmla="*/ 27 h 32"/>
                <a:gd name="T112" fmla="*/ 29 w 36"/>
                <a:gd name="T113" fmla="*/ 2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 h="32">
                  <a:moveTo>
                    <a:pt x="29" y="24"/>
                  </a:moveTo>
                  <a:cubicBezTo>
                    <a:pt x="30" y="23"/>
                    <a:pt x="30" y="23"/>
                    <a:pt x="30" y="23"/>
                  </a:cubicBezTo>
                  <a:cubicBezTo>
                    <a:pt x="30" y="23"/>
                    <a:pt x="30" y="23"/>
                    <a:pt x="30" y="23"/>
                  </a:cubicBezTo>
                  <a:cubicBezTo>
                    <a:pt x="32" y="21"/>
                    <a:pt x="32" y="21"/>
                    <a:pt x="32" y="21"/>
                  </a:cubicBezTo>
                  <a:cubicBezTo>
                    <a:pt x="32" y="21"/>
                    <a:pt x="32" y="21"/>
                    <a:pt x="32" y="21"/>
                  </a:cubicBezTo>
                  <a:cubicBezTo>
                    <a:pt x="32" y="21"/>
                    <a:pt x="32" y="21"/>
                    <a:pt x="32" y="21"/>
                  </a:cubicBezTo>
                  <a:cubicBezTo>
                    <a:pt x="32" y="21"/>
                    <a:pt x="32" y="21"/>
                    <a:pt x="32" y="21"/>
                  </a:cubicBezTo>
                  <a:cubicBezTo>
                    <a:pt x="32" y="20"/>
                    <a:pt x="33" y="20"/>
                    <a:pt x="33" y="20"/>
                  </a:cubicBezTo>
                  <a:cubicBezTo>
                    <a:pt x="33" y="20"/>
                    <a:pt x="33" y="19"/>
                    <a:pt x="33" y="19"/>
                  </a:cubicBezTo>
                  <a:cubicBezTo>
                    <a:pt x="34" y="19"/>
                    <a:pt x="34" y="19"/>
                    <a:pt x="34" y="19"/>
                  </a:cubicBezTo>
                  <a:cubicBezTo>
                    <a:pt x="34" y="19"/>
                    <a:pt x="34" y="19"/>
                    <a:pt x="34" y="19"/>
                  </a:cubicBezTo>
                  <a:cubicBezTo>
                    <a:pt x="34" y="19"/>
                    <a:pt x="34" y="18"/>
                    <a:pt x="35" y="18"/>
                  </a:cubicBezTo>
                  <a:cubicBezTo>
                    <a:pt x="35" y="18"/>
                    <a:pt x="35" y="18"/>
                    <a:pt x="35" y="18"/>
                  </a:cubicBezTo>
                  <a:cubicBezTo>
                    <a:pt x="35" y="18"/>
                    <a:pt x="35" y="18"/>
                    <a:pt x="35" y="18"/>
                  </a:cubicBezTo>
                  <a:cubicBezTo>
                    <a:pt x="35" y="18"/>
                    <a:pt x="35" y="17"/>
                    <a:pt x="35" y="17"/>
                  </a:cubicBezTo>
                  <a:cubicBezTo>
                    <a:pt x="36" y="15"/>
                    <a:pt x="36" y="10"/>
                    <a:pt x="36" y="6"/>
                  </a:cubicBezTo>
                  <a:cubicBezTo>
                    <a:pt x="35" y="6"/>
                    <a:pt x="35" y="6"/>
                    <a:pt x="35" y="6"/>
                  </a:cubicBezTo>
                  <a:cubicBezTo>
                    <a:pt x="35" y="6"/>
                    <a:pt x="35" y="5"/>
                    <a:pt x="34" y="5"/>
                  </a:cubicBezTo>
                  <a:cubicBezTo>
                    <a:pt x="34" y="5"/>
                    <a:pt x="34" y="5"/>
                    <a:pt x="34" y="5"/>
                  </a:cubicBezTo>
                  <a:cubicBezTo>
                    <a:pt x="33" y="5"/>
                    <a:pt x="33" y="5"/>
                    <a:pt x="33" y="4"/>
                  </a:cubicBezTo>
                  <a:cubicBezTo>
                    <a:pt x="33" y="4"/>
                    <a:pt x="32" y="4"/>
                    <a:pt x="32" y="4"/>
                  </a:cubicBezTo>
                  <a:cubicBezTo>
                    <a:pt x="32" y="4"/>
                    <a:pt x="32" y="4"/>
                    <a:pt x="31" y="4"/>
                  </a:cubicBezTo>
                  <a:cubicBezTo>
                    <a:pt x="31" y="4"/>
                    <a:pt x="31" y="3"/>
                    <a:pt x="31" y="3"/>
                  </a:cubicBezTo>
                  <a:cubicBezTo>
                    <a:pt x="31" y="3"/>
                    <a:pt x="30" y="3"/>
                    <a:pt x="30" y="3"/>
                  </a:cubicBezTo>
                  <a:cubicBezTo>
                    <a:pt x="30" y="3"/>
                    <a:pt x="30" y="3"/>
                    <a:pt x="30" y="3"/>
                  </a:cubicBezTo>
                  <a:cubicBezTo>
                    <a:pt x="29" y="3"/>
                    <a:pt x="29" y="3"/>
                    <a:pt x="29" y="3"/>
                  </a:cubicBezTo>
                  <a:cubicBezTo>
                    <a:pt x="29" y="2"/>
                    <a:pt x="29" y="2"/>
                    <a:pt x="29" y="2"/>
                  </a:cubicBezTo>
                  <a:cubicBezTo>
                    <a:pt x="28" y="2"/>
                    <a:pt x="28" y="2"/>
                    <a:pt x="28" y="2"/>
                  </a:cubicBezTo>
                  <a:cubicBezTo>
                    <a:pt x="28" y="2"/>
                    <a:pt x="28" y="2"/>
                    <a:pt x="28" y="2"/>
                  </a:cubicBezTo>
                  <a:cubicBezTo>
                    <a:pt x="28" y="2"/>
                    <a:pt x="28" y="2"/>
                    <a:pt x="27" y="2"/>
                  </a:cubicBezTo>
                  <a:cubicBezTo>
                    <a:pt x="27" y="2"/>
                    <a:pt x="27" y="2"/>
                    <a:pt x="27" y="2"/>
                  </a:cubicBezTo>
                  <a:cubicBezTo>
                    <a:pt x="24" y="2"/>
                    <a:pt x="12" y="1"/>
                    <a:pt x="9" y="0"/>
                  </a:cubicBezTo>
                  <a:cubicBezTo>
                    <a:pt x="9" y="0"/>
                    <a:pt x="8" y="0"/>
                    <a:pt x="7" y="1"/>
                  </a:cubicBezTo>
                  <a:cubicBezTo>
                    <a:pt x="6" y="2"/>
                    <a:pt x="3" y="3"/>
                    <a:pt x="1" y="1"/>
                  </a:cubicBezTo>
                  <a:cubicBezTo>
                    <a:pt x="1" y="1"/>
                    <a:pt x="0" y="1"/>
                    <a:pt x="0" y="1"/>
                  </a:cubicBezTo>
                  <a:cubicBezTo>
                    <a:pt x="0" y="2"/>
                    <a:pt x="0" y="2"/>
                    <a:pt x="0" y="2"/>
                  </a:cubicBezTo>
                  <a:cubicBezTo>
                    <a:pt x="0" y="3"/>
                    <a:pt x="1" y="3"/>
                    <a:pt x="1" y="4"/>
                  </a:cubicBezTo>
                  <a:cubicBezTo>
                    <a:pt x="3" y="5"/>
                    <a:pt x="5" y="7"/>
                    <a:pt x="5" y="10"/>
                  </a:cubicBezTo>
                  <a:cubicBezTo>
                    <a:pt x="5" y="11"/>
                    <a:pt x="8" y="14"/>
                    <a:pt x="10" y="16"/>
                  </a:cubicBezTo>
                  <a:cubicBezTo>
                    <a:pt x="12" y="18"/>
                    <a:pt x="14" y="19"/>
                    <a:pt x="14" y="21"/>
                  </a:cubicBezTo>
                  <a:cubicBezTo>
                    <a:pt x="15" y="22"/>
                    <a:pt x="16" y="23"/>
                    <a:pt x="16" y="23"/>
                  </a:cubicBezTo>
                  <a:cubicBezTo>
                    <a:pt x="17" y="24"/>
                    <a:pt x="17" y="24"/>
                    <a:pt x="18" y="25"/>
                  </a:cubicBezTo>
                  <a:cubicBezTo>
                    <a:pt x="18" y="25"/>
                    <a:pt x="18" y="25"/>
                    <a:pt x="18" y="25"/>
                  </a:cubicBezTo>
                  <a:cubicBezTo>
                    <a:pt x="19" y="26"/>
                    <a:pt x="19" y="26"/>
                    <a:pt x="20" y="27"/>
                  </a:cubicBezTo>
                  <a:cubicBezTo>
                    <a:pt x="20" y="27"/>
                    <a:pt x="20" y="27"/>
                    <a:pt x="20" y="27"/>
                  </a:cubicBezTo>
                  <a:cubicBezTo>
                    <a:pt x="21" y="28"/>
                    <a:pt x="21" y="28"/>
                    <a:pt x="21" y="28"/>
                  </a:cubicBezTo>
                  <a:cubicBezTo>
                    <a:pt x="22" y="29"/>
                    <a:pt x="22" y="29"/>
                    <a:pt x="22" y="29"/>
                  </a:cubicBezTo>
                  <a:cubicBezTo>
                    <a:pt x="22" y="30"/>
                    <a:pt x="22" y="30"/>
                    <a:pt x="23" y="30"/>
                  </a:cubicBezTo>
                  <a:cubicBezTo>
                    <a:pt x="24" y="31"/>
                    <a:pt x="25" y="32"/>
                    <a:pt x="26" y="32"/>
                  </a:cubicBezTo>
                  <a:cubicBezTo>
                    <a:pt x="26" y="32"/>
                    <a:pt x="26" y="32"/>
                    <a:pt x="26" y="32"/>
                  </a:cubicBezTo>
                  <a:cubicBezTo>
                    <a:pt x="26" y="32"/>
                    <a:pt x="26" y="31"/>
                    <a:pt x="26" y="31"/>
                  </a:cubicBezTo>
                  <a:cubicBezTo>
                    <a:pt x="26" y="31"/>
                    <a:pt x="26" y="31"/>
                    <a:pt x="26" y="31"/>
                  </a:cubicBezTo>
                  <a:cubicBezTo>
                    <a:pt x="26" y="30"/>
                    <a:pt x="26" y="30"/>
                    <a:pt x="27" y="29"/>
                  </a:cubicBezTo>
                  <a:cubicBezTo>
                    <a:pt x="27" y="29"/>
                    <a:pt x="27" y="29"/>
                    <a:pt x="27" y="29"/>
                  </a:cubicBezTo>
                  <a:cubicBezTo>
                    <a:pt x="27" y="28"/>
                    <a:pt x="27" y="28"/>
                    <a:pt x="27" y="27"/>
                  </a:cubicBezTo>
                  <a:cubicBezTo>
                    <a:pt x="27" y="27"/>
                    <a:pt x="27" y="27"/>
                    <a:pt x="27" y="27"/>
                  </a:cubicBezTo>
                  <a:cubicBezTo>
                    <a:pt x="28" y="26"/>
                    <a:pt x="29" y="25"/>
                    <a:pt x="29"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02" name="Freeform 1191"/>
            <p:cNvSpPr>
              <a:spLocks/>
            </p:cNvSpPr>
            <p:nvPr/>
          </p:nvSpPr>
          <p:spPr bwMode="auto">
            <a:xfrm>
              <a:off x="2693" y="3275"/>
              <a:ext cx="53" cy="44"/>
            </a:xfrm>
            <a:custGeom>
              <a:avLst/>
              <a:gdLst>
                <a:gd name="T0" fmla="*/ 54 w 55"/>
                <a:gd name="T1" fmla="*/ 14 h 46"/>
                <a:gd name="T2" fmla="*/ 52 w 55"/>
                <a:gd name="T3" fmla="*/ 13 h 46"/>
                <a:gd name="T4" fmla="*/ 51 w 55"/>
                <a:gd name="T5" fmla="*/ 11 h 46"/>
                <a:gd name="T6" fmla="*/ 50 w 55"/>
                <a:gd name="T7" fmla="*/ 9 h 46"/>
                <a:gd name="T8" fmla="*/ 50 w 55"/>
                <a:gd name="T9" fmla="*/ 8 h 46"/>
                <a:gd name="T10" fmla="*/ 48 w 55"/>
                <a:gd name="T11" fmla="*/ 9 h 46"/>
                <a:gd name="T12" fmla="*/ 45 w 55"/>
                <a:gd name="T13" fmla="*/ 9 h 46"/>
                <a:gd name="T14" fmla="*/ 44 w 55"/>
                <a:gd name="T15" fmla="*/ 9 h 46"/>
                <a:gd name="T16" fmla="*/ 37 w 55"/>
                <a:gd name="T17" fmla="*/ 7 h 46"/>
                <a:gd name="T18" fmla="*/ 33 w 55"/>
                <a:gd name="T19" fmla="*/ 4 h 46"/>
                <a:gd name="T20" fmla="*/ 31 w 55"/>
                <a:gd name="T21" fmla="*/ 3 h 46"/>
                <a:gd name="T22" fmla="*/ 29 w 55"/>
                <a:gd name="T23" fmla="*/ 1 h 46"/>
                <a:gd name="T24" fmla="*/ 27 w 55"/>
                <a:gd name="T25" fmla="*/ 0 h 46"/>
                <a:gd name="T26" fmla="*/ 21 w 55"/>
                <a:gd name="T27" fmla="*/ 4 h 46"/>
                <a:gd name="T28" fmla="*/ 17 w 55"/>
                <a:gd name="T29" fmla="*/ 9 h 46"/>
                <a:gd name="T30" fmla="*/ 12 w 55"/>
                <a:gd name="T31" fmla="*/ 15 h 46"/>
                <a:gd name="T32" fmla="*/ 7 w 55"/>
                <a:gd name="T33" fmla="*/ 14 h 46"/>
                <a:gd name="T34" fmla="*/ 6 w 55"/>
                <a:gd name="T35" fmla="*/ 14 h 46"/>
                <a:gd name="T36" fmla="*/ 6 w 55"/>
                <a:gd name="T37" fmla="*/ 14 h 46"/>
                <a:gd name="T38" fmla="*/ 5 w 55"/>
                <a:gd name="T39" fmla="*/ 14 h 46"/>
                <a:gd name="T40" fmla="*/ 4 w 55"/>
                <a:gd name="T41" fmla="*/ 14 h 46"/>
                <a:gd name="T42" fmla="*/ 3 w 55"/>
                <a:gd name="T43" fmla="*/ 15 h 46"/>
                <a:gd name="T44" fmla="*/ 1 w 55"/>
                <a:gd name="T45" fmla="*/ 15 h 46"/>
                <a:gd name="T46" fmla="*/ 0 w 55"/>
                <a:gd name="T47" fmla="*/ 15 h 46"/>
                <a:gd name="T48" fmla="*/ 2 w 55"/>
                <a:gd name="T49" fmla="*/ 16 h 46"/>
                <a:gd name="T50" fmla="*/ 20 w 55"/>
                <a:gd name="T51" fmla="*/ 36 h 46"/>
                <a:gd name="T52" fmla="*/ 30 w 55"/>
                <a:gd name="T53" fmla="*/ 42 h 46"/>
                <a:gd name="T54" fmla="*/ 35 w 55"/>
                <a:gd name="T55" fmla="*/ 44 h 46"/>
                <a:gd name="T56" fmla="*/ 28 w 55"/>
                <a:gd name="T57" fmla="*/ 37 h 46"/>
                <a:gd name="T58" fmla="*/ 20 w 55"/>
                <a:gd name="T59" fmla="*/ 25 h 46"/>
                <a:gd name="T60" fmla="*/ 18 w 55"/>
                <a:gd name="T61" fmla="*/ 17 h 46"/>
                <a:gd name="T62" fmla="*/ 26 w 55"/>
                <a:gd name="T63" fmla="*/ 15 h 46"/>
                <a:gd name="T64" fmla="*/ 48 w 55"/>
                <a:gd name="T65" fmla="*/ 16 h 46"/>
                <a:gd name="T66" fmla="*/ 49 w 55"/>
                <a:gd name="T67" fmla="*/ 16 h 46"/>
                <a:gd name="T68" fmla="*/ 50 w 55"/>
                <a:gd name="T69" fmla="*/ 16 h 46"/>
                <a:gd name="T70" fmla="*/ 51 w 55"/>
                <a:gd name="T71" fmla="*/ 17 h 46"/>
                <a:gd name="T72" fmla="*/ 52 w 55"/>
                <a:gd name="T73" fmla="*/ 17 h 46"/>
                <a:gd name="T74" fmla="*/ 53 w 55"/>
                <a:gd name="T75" fmla="*/ 18 h 46"/>
                <a:gd name="T76" fmla="*/ 55 w 55"/>
                <a:gd name="T77" fmla="*/ 1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5" h="46">
                  <a:moveTo>
                    <a:pt x="55" y="17"/>
                  </a:moveTo>
                  <a:cubicBezTo>
                    <a:pt x="55" y="15"/>
                    <a:pt x="55" y="15"/>
                    <a:pt x="54" y="14"/>
                  </a:cubicBezTo>
                  <a:cubicBezTo>
                    <a:pt x="53" y="14"/>
                    <a:pt x="53" y="14"/>
                    <a:pt x="52" y="13"/>
                  </a:cubicBezTo>
                  <a:cubicBezTo>
                    <a:pt x="52" y="13"/>
                    <a:pt x="52" y="13"/>
                    <a:pt x="52" y="13"/>
                  </a:cubicBezTo>
                  <a:cubicBezTo>
                    <a:pt x="52" y="13"/>
                    <a:pt x="51" y="12"/>
                    <a:pt x="51" y="12"/>
                  </a:cubicBezTo>
                  <a:cubicBezTo>
                    <a:pt x="51" y="12"/>
                    <a:pt x="51" y="11"/>
                    <a:pt x="51" y="11"/>
                  </a:cubicBezTo>
                  <a:cubicBezTo>
                    <a:pt x="51" y="11"/>
                    <a:pt x="50" y="10"/>
                    <a:pt x="50" y="10"/>
                  </a:cubicBezTo>
                  <a:cubicBezTo>
                    <a:pt x="50" y="9"/>
                    <a:pt x="50" y="9"/>
                    <a:pt x="50" y="9"/>
                  </a:cubicBezTo>
                  <a:cubicBezTo>
                    <a:pt x="50" y="8"/>
                    <a:pt x="50" y="8"/>
                    <a:pt x="50" y="8"/>
                  </a:cubicBezTo>
                  <a:cubicBezTo>
                    <a:pt x="50" y="8"/>
                    <a:pt x="50" y="8"/>
                    <a:pt x="50" y="8"/>
                  </a:cubicBezTo>
                  <a:cubicBezTo>
                    <a:pt x="50" y="8"/>
                    <a:pt x="49" y="8"/>
                    <a:pt x="49" y="8"/>
                  </a:cubicBezTo>
                  <a:cubicBezTo>
                    <a:pt x="49" y="8"/>
                    <a:pt x="48" y="9"/>
                    <a:pt x="48" y="9"/>
                  </a:cubicBezTo>
                  <a:cubicBezTo>
                    <a:pt x="48" y="9"/>
                    <a:pt x="48" y="9"/>
                    <a:pt x="48" y="9"/>
                  </a:cubicBezTo>
                  <a:cubicBezTo>
                    <a:pt x="47" y="9"/>
                    <a:pt x="46" y="9"/>
                    <a:pt x="45" y="9"/>
                  </a:cubicBezTo>
                  <a:cubicBezTo>
                    <a:pt x="45" y="9"/>
                    <a:pt x="45" y="9"/>
                    <a:pt x="44" y="9"/>
                  </a:cubicBezTo>
                  <a:cubicBezTo>
                    <a:pt x="44" y="9"/>
                    <a:pt x="44" y="9"/>
                    <a:pt x="44" y="9"/>
                  </a:cubicBezTo>
                  <a:cubicBezTo>
                    <a:pt x="44" y="9"/>
                    <a:pt x="44" y="9"/>
                    <a:pt x="44" y="9"/>
                  </a:cubicBezTo>
                  <a:cubicBezTo>
                    <a:pt x="43" y="9"/>
                    <a:pt x="40" y="9"/>
                    <a:pt x="37" y="7"/>
                  </a:cubicBezTo>
                  <a:cubicBezTo>
                    <a:pt x="36" y="7"/>
                    <a:pt x="35" y="6"/>
                    <a:pt x="34" y="5"/>
                  </a:cubicBezTo>
                  <a:cubicBezTo>
                    <a:pt x="34" y="5"/>
                    <a:pt x="34" y="5"/>
                    <a:pt x="33" y="4"/>
                  </a:cubicBezTo>
                  <a:cubicBezTo>
                    <a:pt x="33" y="4"/>
                    <a:pt x="33" y="4"/>
                    <a:pt x="33" y="4"/>
                  </a:cubicBezTo>
                  <a:cubicBezTo>
                    <a:pt x="32" y="3"/>
                    <a:pt x="32" y="3"/>
                    <a:pt x="31" y="3"/>
                  </a:cubicBezTo>
                  <a:cubicBezTo>
                    <a:pt x="31" y="3"/>
                    <a:pt x="31" y="2"/>
                    <a:pt x="31" y="2"/>
                  </a:cubicBezTo>
                  <a:cubicBezTo>
                    <a:pt x="30" y="2"/>
                    <a:pt x="30" y="1"/>
                    <a:pt x="29" y="1"/>
                  </a:cubicBezTo>
                  <a:cubicBezTo>
                    <a:pt x="29" y="1"/>
                    <a:pt x="28" y="1"/>
                    <a:pt x="28" y="0"/>
                  </a:cubicBezTo>
                  <a:cubicBezTo>
                    <a:pt x="28" y="0"/>
                    <a:pt x="27" y="0"/>
                    <a:pt x="27" y="0"/>
                  </a:cubicBezTo>
                  <a:cubicBezTo>
                    <a:pt x="26" y="0"/>
                    <a:pt x="25" y="1"/>
                    <a:pt x="25" y="1"/>
                  </a:cubicBezTo>
                  <a:cubicBezTo>
                    <a:pt x="23" y="3"/>
                    <a:pt x="21" y="3"/>
                    <a:pt x="21" y="4"/>
                  </a:cubicBezTo>
                  <a:cubicBezTo>
                    <a:pt x="21" y="4"/>
                    <a:pt x="21" y="4"/>
                    <a:pt x="21" y="5"/>
                  </a:cubicBezTo>
                  <a:cubicBezTo>
                    <a:pt x="20" y="6"/>
                    <a:pt x="20" y="9"/>
                    <a:pt x="17" y="9"/>
                  </a:cubicBezTo>
                  <a:cubicBezTo>
                    <a:pt x="17" y="9"/>
                    <a:pt x="16" y="11"/>
                    <a:pt x="15" y="13"/>
                  </a:cubicBezTo>
                  <a:cubicBezTo>
                    <a:pt x="15" y="13"/>
                    <a:pt x="14" y="15"/>
                    <a:pt x="12" y="15"/>
                  </a:cubicBezTo>
                  <a:cubicBezTo>
                    <a:pt x="11" y="15"/>
                    <a:pt x="10" y="14"/>
                    <a:pt x="9" y="14"/>
                  </a:cubicBezTo>
                  <a:cubicBezTo>
                    <a:pt x="9" y="14"/>
                    <a:pt x="8" y="14"/>
                    <a:pt x="7" y="14"/>
                  </a:cubicBezTo>
                  <a:cubicBezTo>
                    <a:pt x="7" y="14"/>
                    <a:pt x="7" y="14"/>
                    <a:pt x="7" y="14"/>
                  </a:cubicBezTo>
                  <a:cubicBezTo>
                    <a:pt x="7" y="14"/>
                    <a:pt x="7" y="14"/>
                    <a:pt x="6" y="14"/>
                  </a:cubicBezTo>
                  <a:cubicBezTo>
                    <a:pt x="6" y="14"/>
                    <a:pt x="6" y="14"/>
                    <a:pt x="6" y="14"/>
                  </a:cubicBezTo>
                  <a:cubicBezTo>
                    <a:pt x="6" y="14"/>
                    <a:pt x="6" y="14"/>
                    <a:pt x="6" y="14"/>
                  </a:cubicBezTo>
                  <a:cubicBezTo>
                    <a:pt x="6" y="14"/>
                    <a:pt x="6" y="14"/>
                    <a:pt x="6" y="14"/>
                  </a:cubicBezTo>
                  <a:cubicBezTo>
                    <a:pt x="5" y="14"/>
                    <a:pt x="5" y="14"/>
                    <a:pt x="5" y="14"/>
                  </a:cubicBezTo>
                  <a:cubicBezTo>
                    <a:pt x="5" y="14"/>
                    <a:pt x="5" y="14"/>
                    <a:pt x="5" y="14"/>
                  </a:cubicBezTo>
                  <a:cubicBezTo>
                    <a:pt x="5" y="14"/>
                    <a:pt x="4" y="14"/>
                    <a:pt x="4" y="14"/>
                  </a:cubicBezTo>
                  <a:cubicBezTo>
                    <a:pt x="4" y="15"/>
                    <a:pt x="4" y="15"/>
                    <a:pt x="4" y="15"/>
                  </a:cubicBezTo>
                  <a:cubicBezTo>
                    <a:pt x="3" y="15"/>
                    <a:pt x="3" y="15"/>
                    <a:pt x="3" y="15"/>
                  </a:cubicBezTo>
                  <a:cubicBezTo>
                    <a:pt x="3" y="15"/>
                    <a:pt x="3" y="15"/>
                    <a:pt x="2" y="15"/>
                  </a:cubicBezTo>
                  <a:cubicBezTo>
                    <a:pt x="2" y="15"/>
                    <a:pt x="2" y="15"/>
                    <a:pt x="1" y="15"/>
                  </a:cubicBezTo>
                  <a:cubicBezTo>
                    <a:pt x="1" y="15"/>
                    <a:pt x="1" y="15"/>
                    <a:pt x="1" y="15"/>
                  </a:cubicBezTo>
                  <a:cubicBezTo>
                    <a:pt x="1" y="15"/>
                    <a:pt x="0" y="15"/>
                    <a:pt x="0" y="15"/>
                  </a:cubicBezTo>
                  <a:cubicBezTo>
                    <a:pt x="0" y="16"/>
                    <a:pt x="1" y="16"/>
                    <a:pt x="1" y="16"/>
                  </a:cubicBezTo>
                  <a:cubicBezTo>
                    <a:pt x="2" y="16"/>
                    <a:pt x="2" y="16"/>
                    <a:pt x="2" y="16"/>
                  </a:cubicBezTo>
                  <a:cubicBezTo>
                    <a:pt x="4" y="16"/>
                    <a:pt x="11" y="16"/>
                    <a:pt x="11" y="22"/>
                  </a:cubicBezTo>
                  <a:cubicBezTo>
                    <a:pt x="11" y="24"/>
                    <a:pt x="16" y="31"/>
                    <a:pt x="20" y="36"/>
                  </a:cubicBezTo>
                  <a:cubicBezTo>
                    <a:pt x="21" y="37"/>
                    <a:pt x="23" y="38"/>
                    <a:pt x="25" y="38"/>
                  </a:cubicBezTo>
                  <a:cubicBezTo>
                    <a:pt x="27" y="39"/>
                    <a:pt x="30" y="40"/>
                    <a:pt x="30" y="42"/>
                  </a:cubicBezTo>
                  <a:cubicBezTo>
                    <a:pt x="30" y="43"/>
                    <a:pt x="32" y="45"/>
                    <a:pt x="36" y="46"/>
                  </a:cubicBezTo>
                  <a:cubicBezTo>
                    <a:pt x="36" y="45"/>
                    <a:pt x="35" y="45"/>
                    <a:pt x="35" y="44"/>
                  </a:cubicBezTo>
                  <a:cubicBezTo>
                    <a:pt x="33" y="42"/>
                    <a:pt x="31" y="41"/>
                    <a:pt x="31" y="40"/>
                  </a:cubicBezTo>
                  <a:cubicBezTo>
                    <a:pt x="31" y="39"/>
                    <a:pt x="29" y="38"/>
                    <a:pt x="28" y="37"/>
                  </a:cubicBezTo>
                  <a:cubicBezTo>
                    <a:pt x="25" y="34"/>
                    <a:pt x="22" y="31"/>
                    <a:pt x="22" y="28"/>
                  </a:cubicBezTo>
                  <a:cubicBezTo>
                    <a:pt x="22" y="27"/>
                    <a:pt x="21" y="26"/>
                    <a:pt x="20" y="25"/>
                  </a:cubicBezTo>
                  <a:cubicBezTo>
                    <a:pt x="18" y="24"/>
                    <a:pt x="17" y="23"/>
                    <a:pt x="17" y="21"/>
                  </a:cubicBezTo>
                  <a:cubicBezTo>
                    <a:pt x="16" y="20"/>
                    <a:pt x="17" y="18"/>
                    <a:pt x="18" y="17"/>
                  </a:cubicBezTo>
                  <a:cubicBezTo>
                    <a:pt x="20" y="15"/>
                    <a:pt x="23" y="14"/>
                    <a:pt x="25" y="16"/>
                  </a:cubicBezTo>
                  <a:cubicBezTo>
                    <a:pt x="25" y="16"/>
                    <a:pt x="26" y="15"/>
                    <a:pt x="26" y="15"/>
                  </a:cubicBezTo>
                  <a:cubicBezTo>
                    <a:pt x="28" y="14"/>
                    <a:pt x="30" y="13"/>
                    <a:pt x="32" y="14"/>
                  </a:cubicBezTo>
                  <a:cubicBezTo>
                    <a:pt x="33" y="15"/>
                    <a:pt x="41" y="15"/>
                    <a:pt x="48" y="16"/>
                  </a:cubicBezTo>
                  <a:cubicBezTo>
                    <a:pt x="49" y="16"/>
                    <a:pt x="49" y="16"/>
                    <a:pt x="49" y="16"/>
                  </a:cubicBezTo>
                  <a:cubicBezTo>
                    <a:pt x="49" y="16"/>
                    <a:pt x="49" y="16"/>
                    <a:pt x="49" y="16"/>
                  </a:cubicBezTo>
                  <a:cubicBezTo>
                    <a:pt x="49" y="16"/>
                    <a:pt x="49" y="16"/>
                    <a:pt x="49" y="16"/>
                  </a:cubicBezTo>
                  <a:cubicBezTo>
                    <a:pt x="49" y="16"/>
                    <a:pt x="50" y="16"/>
                    <a:pt x="50" y="16"/>
                  </a:cubicBezTo>
                  <a:cubicBezTo>
                    <a:pt x="50" y="16"/>
                    <a:pt x="50" y="16"/>
                    <a:pt x="50" y="16"/>
                  </a:cubicBezTo>
                  <a:cubicBezTo>
                    <a:pt x="50" y="16"/>
                    <a:pt x="50" y="16"/>
                    <a:pt x="51" y="17"/>
                  </a:cubicBezTo>
                  <a:cubicBezTo>
                    <a:pt x="51" y="17"/>
                    <a:pt x="51" y="17"/>
                    <a:pt x="51" y="17"/>
                  </a:cubicBezTo>
                  <a:cubicBezTo>
                    <a:pt x="51" y="17"/>
                    <a:pt x="52" y="17"/>
                    <a:pt x="52" y="17"/>
                  </a:cubicBezTo>
                  <a:cubicBezTo>
                    <a:pt x="52" y="17"/>
                    <a:pt x="52" y="17"/>
                    <a:pt x="52" y="17"/>
                  </a:cubicBezTo>
                  <a:cubicBezTo>
                    <a:pt x="53" y="17"/>
                    <a:pt x="53" y="17"/>
                    <a:pt x="53" y="18"/>
                  </a:cubicBezTo>
                  <a:cubicBezTo>
                    <a:pt x="54" y="18"/>
                    <a:pt x="54" y="18"/>
                    <a:pt x="54" y="18"/>
                  </a:cubicBezTo>
                  <a:cubicBezTo>
                    <a:pt x="54" y="18"/>
                    <a:pt x="55" y="18"/>
                    <a:pt x="55" y="19"/>
                  </a:cubicBezTo>
                  <a:cubicBezTo>
                    <a:pt x="55" y="18"/>
                    <a:pt x="55" y="18"/>
                    <a:pt x="5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03" name="Freeform 1192"/>
            <p:cNvSpPr>
              <a:spLocks/>
            </p:cNvSpPr>
            <p:nvPr/>
          </p:nvSpPr>
          <p:spPr bwMode="auto">
            <a:xfrm>
              <a:off x="2750" y="3327"/>
              <a:ext cx="15" cy="34"/>
            </a:xfrm>
            <a:custGeom>
              <a:avLst/>
              <a:gdLst>
                <a:gd name="T0" fmla="*/ 14 w 16"/>
                <a:gd name="T1" fmla="*/ 22 h 36"/>
                <a:gd name="T2" fmla="*/ 13 w 16"/>
                <a:gd name="T3" fmla="*/ 21 h 36"/>
                <a:gd name="T4" fmla="*/ 12 w 16"/>
                <a:gd name="T5" fmla="*/ 20 h 36"/>
                <a:gd name="T6" fmla="*/ 11 w 16"/>
                <a:gd name="T7" fmla="*/ 19 h 36"/>
                <a:gd name="T8" fmla="*/ 11 w 16"/>
                <a:gd name="T9" fmla="*/ 18 h 36"/>
                <a:gd name="T10" fmla="*/ 10 w 16"/>
                <a:gd name="T11" fmla="*/ 16 h 36"/>
                <a:gd name="T12" fmla="*/ 9 w 16"/>
                <a:gd name="T13" fmla="*/ 13 h 36"/>
                <a:gd name="T14" fmla="*/ 9 w 16"/>
                <a:gd name="T15" fmla="*/ 12 h 36"/>
                <a:gd name="T16" fmla="*/ 9 w 16"/>
                <a:gd name="T17" fmla="*/ 10 h 36"/>
                <a:gd name="T18" fmla="*/ 10 w 16"/>
                <a:gd name="T19" fmla="*/ 9 h 36"/>
                <a:gd name="T20" fmla="*/ 10 w 16"/>
                <a:gd name="T21" fmla="*/ 7 h 36"/>
                <a:gd name="T22" fmla="*/ 10 w 16"/>
                <a:gd name="T23" fmla="*/ 6 h 36"/>
                <a:gd name="T24" fmla="*/ 11 w 16"/>
                <a:gd name="T25" fmla="*/ 4 h 36"/>
                <a:gd name="T26" fmla="*/ 8 w 16"/>
                <a:gd name="T27" fmla="*/ 3 h 36"/>
                <a:gd name="T28" fmla="*/ 7 w 16"/>
                <a:gd name="T29" fmla="*/ 2 h 36"/>
                <a:gd name="T30" fmla="*/ 5 w 16"/>
                <a:gd name="T31" fmla="*/ 1 h 36"/>
                <a:gd name="T32" fmla="*/ 5 w 16"/>
                <a:gd name="T33" fmla="*/ 1 h 36"/>
                <a:gd name="T34" fmla="*/ 3 w 16"/>
                <a:gd name="T35" fmla="*/ 0 h 36"/>
                <a:gd name="T36" fmla="*/ 3 w 16"/>
                <a:gd name="T37" fmla="*/ 0 h 36"/>
                <a:gd name="T38" fmla="*/ 1 w 16"/>
                <a:gd name="T39" fmla="*/ 2 h 36"/>
                <a:gd name="T40" fmla="*/ 1 w 16"/>
                <a:gd name="T41" fmla="*/ 3 h 36"/>
                <a:gd name="T42" fmla="*/ 1 w 16"/>
                <a:gd name="T43" fmla="*/ 3 h 36"/>
                <a:gd name="T44" fmla="*/ 0 w 16"/>
                <a:gd name="T45" fmla="*/ 5 h 36"/>
                <a:gd name="T46" fmla="*/ 0 w 16"/>
                <a:gd name="T47" fmla="*/ 5 h 36"/>
                <a:gd name="T48" fmla="*/ 4 w 16"/>
                <a:gd name="T49" fmla="*/ 10 h 36"/>
                <a:gd name="T50" fmla="*/ 2 w 16"/>
                <a:gd name="T51" fmla="*/ 15 h 36"/>
                <a:gd name="T52" fmla="*/ 0 w 16"/>
                <a:gd name="T53" fmla="*/ 23 h 36"/>
                <a:gd name="T54" fmla="*/ 2 w 16"/>
                <a:gd name="T55" fmla="*/ 28 h 36"/>
                <a:gd name="T56" fmla="*/ 6 w 16"/>
                <a:gd name="T57" fmla="*/ 34 h 36"/>
                <a:gd name="T58" fmla="*/ 7 w 16"/>
                <a:gd name="T59" fmla="*/ 36 h 36"/>
                <a:gd name="T60" fmla="*/ 7 w 16"/>
                <a:gd name="T61" fmla="*/ 36 h 36"/>
                <a:gd name="T62" fmla="*/ 7 w 16"/>
                <a:gd name="T63" fmla="*/ 35 h 36"/>
                <a:gd name="T64" fmla="*/ 8 w 16"/>
                <a:gd name="T65" fmla="*/ 34 h 36"/>
                <a:gd name="T66" fmla="*/ 8 w 16"/>
                <a:gd name="T67" fmla="*/ 33 h 36"/>
                <a:gd name="T68" fmla="*/ 9 w 16"/>
                <a:gd name="T69" fmla="*/ 33 h 36"/>
                <a:gd name="T70" fmla="*/ 9 w 16"/>
                <a:gd name="T71" fmla="*/ 32 h 36"/>
                <a:gd name="T72" fmla="*/ 11 w 16"/>
                <a:gd name="T73" fmla="*/ 31 h 36"/>
                <a:gd name="T74" fmla="*/ 11 w 16"/>
                <a:gd name="T75" fmla="*/ 31 h 36"/>
                <a:gd name="T76" fmla="*/ 12 w 16"/>
                <a:gd name="T77" fmla="*/ 28 h 36"/>
                <a:gd name="T78" fmla="*/ 13 w 16"/>
                <a:gd name="T79" fmla="*/ 27 h 36"/>
                <a:gd name="T80" fmla="*/ 14 w 16"/>
                <a:gd name="T81" fmla="*/ 27 h 36"/>
                <a:gd name="T82" fmla="*/ 14 w 16"/>
                <a:gd name="T83" fmla="*/ 25 h 36"/>
                <a:gd name="T84" fmla="*/ 14 w 16"/>
                <a:gd name="T85" fmla="*/ 25 h 36"/>
                <a:gd name="T86" fmla="*/ 15 w 16"/>
                <a:gd name="T87" fmla="*/ 24 h 36"/>
                <a:gd name="T88" fmla="*/ 15 w 16"/>
                <a:gd name="T89" fmla="*/ 24 h 36"/>
                <a:gd name="T90" fmla="*/ 16 w 16"/>
                <a:gd name="T91" fmla="*/ 23 h 36"/>
                <a:gd name="T92" fmla="*/ 16 w 16"/>
                <a:gd name="T93" fmla="*/ 23 h 36"/>
                <a:gd name="T94" fmla="*/ 15 w 16"/>
                <a:gd name="T95" fmla="*/ 23 h 36"/>
                <a:gd name="T96" fmla="*/ 14 w 16"/>
                <a:gd name="T97" fmla="*/ 2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 h="36">
                  <a:moveTo>
                    <a:pt x="14" y="22"/>
                  </a:moveTo>
                  <a:cubicBezTo>
                    <a:pt x="14" y="21"/>
                    <a:pt x="13" y="21"/>
                    <a:pt x="13" y="21"/>
                  </a:cubicBezTo>
                  <a:cubicBezTo>
                    <a:pt x="13" y="21"/>
                    <a:pt x="12" y="20"/>
                    <a:pt x="12" y="20"/>
                  </a:cubicBezTo>
                  <a:cubicBezTo>
                    <a:pt x="12" y="20"/>
                    <a:pt x="12" y="19"/>
                    <a:pt x="11" y="19"/>
                  </a:cubicBezTo>
                  <a:cubicBezTo>
                    <a:pt x="11" y="19"/>
                    <a:pt x="11" y="18"/>
                    <a:pt x="11" y="18"/>
                  </a:cubicBezTo>
                  <a:cubicBezTo>
                    <a:pt x="10" y="17"/>
                    <a:pt x="10" y="17"/>
                    <a:pt x="10" y="16"/>
                  </a:cubicBezTo>
                  <a:cubicBezTo>
                    <a:pt x="9" y="15"/>
                    <a:pt x="9" y="14"/>
                    <a:pt x="9" y="13"/>
                  </a:cubicBezTo>
                  <a:cubicBezTo>
                    <a:pt x="9" y="13"/>
                    <a:pt x="9" y="13"/>
                    <a:pt x="9" y="12"/>
                  </a:cubicBezTo>
                  <a:cubicBezTo>
                    <a:pt x="9" y="12"/>
                    <a:pt x="9" y="11"/>
                    <a:pt x="9" y="10"/>
                  </a:cubicBezTo>
                  <a:cubicBezTo>
                    <a:pt x="10" y="10"/>
                    <a:pt x="10" y="9"/>
                    <a:pt x="10" y="9"/>
                  </a:cubicBezTo>
                  <a:cubicBezTo>
                    <a:pt x="10" y="8"/>
                    <a:pt x="10" y="8"/>
                    <a:pt x="10" y="7"/>
                  </a:cubicBezTo>
                  <a:cubicBezTo>
                    <a:pt x="10" y="6"/>
                    <a:pt x="10" y="6"/>
                    <a:pt x="10" y="6"/>
                  </a:cubicBezTo>
                  <a:cubicBezTo>
                    <a:pt x="10" y="5"/>
                    <a:pt x="10" y="5"/>
                    <a:pt x="11" y="4"/>
                  </a:cubicBezTo>
                  <a:cubicBezTo>
                    <a:pt x="10" y="4"/>
                    <a:pt x="9" y="3"/>
                    <a:pt x="8" y="3"/>
                  </a:cubicBezTo>
                  <a:cubicBezTo>
                    <a:pt x="8" y="3"/>
                    <a:pt x="8" y="3"/>
                    <a:pt x="7" y="2"/>
                  </a:cubicBezTo>
                  <a:cubicBezTo>
                    <a:pt x="7" y="2"/>
                    <a:pt x="6" y="2"/>
                    <a:pt x="5" y="1"/>
                  </a:cubicBezTo>
                  <a:cubicBezTo>
                    <a:pt x="5" y="1"/>
                    <a:pt x="5" y="1"/>
                    <a:pt x="5" y="1"/>
                  </a:cubicBezTo>
                  <a:cubicBezTo>
                    <a:pt x="4" y="1"/>
                    <a:pt x="4" y="0"/>
                    <a:pt x="3" y="0"/>
                  </a:cubicBezTo>
                  <a:cubicBezTo>
                    <a:pt x="3" y="0"/>
                    <a:pt x="3" y="0"/>
                    <a:pt x="3" y="0"/>
                  </a:cubicBezTo>
                  <a:cubicBezTo>
                    <a:pt x="3" y="0"/>
                    <a:pt x="2" y="1"/>
                    <a:pt x="1" y="2"/>
                  </a:cubicBezTo>
                  <a:cubicBezTo>
                    <a:pt x="1" y="2"/>
                    <a:pt x="1" y="3"/>
                    <a:pt x="1" y="3"/>
                  </a:cubicBezTo>
                  <a:cubicBezTo>
                    <a:pt x="1" y="3"/>
                    <a:pt x="1" y="3"/>
                    <a:pt x="1" y="3"/>
                  </a:cubicBezTo>
                  <a:cubicBezTo>
                    <a:pt x="0" y="4"/>
                    <a:pt x="0" y="5"/>
                    <a:pt x="0" y="5"/>
                  </a:cubicBezTo>
                  <a:cubicBezTo>
                    <a:pt x="0" y="5"/>
                    <a:pt x="0" y="5"/>
                    <a:pt x="0" y="5"/>
                  </a:cubicBezTo>
                  <a:cubicBezTo>
                    <a:pt x="2" y="6"/>
                    <a:pt x="4" y="8"/>
                    <a:pt x="4" y="10"/>
                  </a:cubicBezTo>
                  <a:cubicBezTo>
                    <a:pt x="5" y="12"/>
                    <a:pt x="3" y="14"/>
                    <a:pt x="2" y="15"/>
                  </a:cubicBezTo>
                  <a:cubicBezTo>
                    <a:pt x="1" y="16"/>
                    <a:pt x="0" y="19"/>
                    <a:pt x="0" y="23"/>
                  </a:cubicBezTo>
                  <a:cubicBezTo>
                    <a:pt x="0" y="26"/>
                    <a:pt x="1" y="28"/>
                    <a:pt x="2" y="28"/>
                  </a:cubicBezTo>
                  <a:cubicBezTo>
                    <a:pt x="4" y="30"/>
                    <a:pt x="5" y="32"/>
                    <a:pt x="6" y="34"/>
                  </a:cubicBezTo>
                  <a:cubicBezTo>
                    <a:pt x="6" y="35"/>
                    <a:pt x="7" y="35"/>
                    <a:pt x="7" y="36"/>
                  </a:cubicBezTo>
                  <a:cubicBezTo>
                    <a:pt x="7" y="36"/>
                    <a:pt x="7" y="36"/>
                    <a:pt x="7" y="36"/>
                  </a:cubicBezTo>
                  <a:cubicBezTo>
                    <a:pt x="7" y="36"/>
                    <a:pt x="7" y="35"/>
                    <a:pt x="7" y="35"/>
                  </a:cubicBezTo>
                  <a:cubicBezTo>
                    <a:pt x="7" y="35"/>
                    <a:pt x="8" y="34"/>
                    <a:pt x="8" y="34"/>
                  </a:cubicBezTo>
                  <a:cubicBezTo>
                    <a:pt x="8" y="34"/>
                    <a:pt x="8" y="34"/>
                    <a:pt x="8" y="33"/>
                  </a:cubicBezTo>
                  <a:cubicBezTo>
                    <a:pt x="8" y="33"/>
                    <a:pt x="9" y="33"/>
                    <a:pt x="9" y="33"/>
                  </a:cubicBezTo>
                  <a:cubicBezTo>
                    <a:pt x="9" y="32"/>
                    <a:pt x="9" y="32"/>
                    <a:pt x="9" y="32"/>
                  </a:cubicBezTo>
                  <a:cubicBezTo>
                    <a:pt x="10" y="32"/>
                    <a:pt x="10" y="32"/>
                    <a:pt x="11" y="31"/>
                  </a:cubicBezTo>
                  <a:cubicBezTo>
                    <a:pt x="11" y="32"/>
                    <a:pt x="11" y="31"/>
                    <a:pt x="11" y="31"/>
                  </a:cubicBezTo>
                  <a:cubicBezTo>
                    <a:pt x="11" y="30"/>
                    <a:pt x="11" y="29"/>
                    <a:pt x="12" y="28"/>
                  </a:cubicBezTo>
                  <a:cubicBezTo>
                    <a:pt x="13" y="27"/>
                    <a:pt x="13" y="27"/>
                    <a:pt x="13" y="27"/>
                  </a:cubicBezTo>
                  <a:cubicBezTo>
                    <a:pt x="13" y="27"/>
                    <a:pt x="13" y="27"/>
                    <a:pt x="14" y="27"/>
                  </a:cubicBezTo>
                  <a:cubicBezTo>
                    <a:pt x="14" y="26"/>
                    <a:pt x="14" y="26"/>
                    <a:pt x="14" y="25"/>
                  </a:cubicBezTo>
                  <a:cubicBezTo>
                    <a:pt x="14" y="25"/>
                    <a:pt x="14" y="25"/>
                    <a:pt x="14" y="25"/>
                  </a:cubicBezTo>
                  <a:cubicBezTo>
                    <a:pt x="15" y="25"/>
                    <a:pt x="15" y="25"/>
                    <a:pt x="15" y="24"/>
                  </a:cubicBezTo>
                  <a:cubicBezTo>
                    <a:pt x="15" y="24"/>
                    <a:pt x="15" y="24"/>
                    <a:pt x="15" y="24"/>
                  </a:cubicBezTo>
                  <a:cubicBezTo>
                    <a:pt x="15" y="24"/>
                    <a:pt x="15" y="23"/>
                    <a:pt x="16" y="23"/>
                  </a:cubicBezTo>
                  <a:cubicBezTo>
                    <a:pt x="16" y="23"/>
                    <a:pt x="16" y="23"/>
                    <a:pt x="16" y="23"/>
                  </a:cubicBezTo>
                  <a:cubicBezTo>
                    <a:pt x="16" y="23"/>
                    <a:pt x="15" y="23"/>
                    <a:pt x="15" y="23"/>
                  </a:cubicBezTo>
                  <a:cubicBezTo>
                    <a:pt x="15" y="22"/>
                    <a:pt x="15" y="22"/>
                    <a:pt x="1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04" name="Freeform 1193"/>
            <p:cNvSpPr>
              <a:spLocks/>
            </p:cNvSpPr>
            <p:nvPr/>
          </p:nvSpPr>
          <p:spPr bwMode="auto">
            <a:xfrm>
              <a:off x="2650" y="3239"/>
              <a:ext cx="75" cy="33"/>
            </a:xfrm>
            <a:custGeom>
              <a:avLst/>
              <a:gdLst>
                <a:gd name="T0" fmla="*/ 0 w 78"/>
                <a:gd name="T1" fmla="*/ 25 h 34"/>
                <a:gd name="T2" fmla="*/ 0 w 78"/>
                <a:gd name="T3" fmla="*/ 26 h 34"/>
                <a:gd name="T4" fmla="*/ 5 w 78"/>
                <a:gd name="T5" fmla="*/ 27 h 34"/>
                <a:gd name="T6" fmla="*/ 7 w 78"/>
                <a:gd name="T7" fmla="*/ 27 h 34"/>
                <a:gd name="T8" fmla="*/ 8 w 78"/>
                <a:gd name="T9" fmla="*/ 27 h 34"/>
                <a:gd name="T10" fmla="*/ 9 w 78"/>
                <a:gd name="T11" fmla="*/ 27 h 34"/>
                <a:gd name="T12" fmla="*/ 10 w 78"/>
                <a:gd name="T13" fmla="*/ 28 h 34"/>
                <a:gd name="T14" fmla="*/ 10 w 78"/>
                <a:gd name="T15" fmla="*/ 28 h 34"/>
                <a:gd name="T16" fmla="*/ 12 w 78"/>
                <a:gd name="T17" fmla="*/ 29 h 34"/>
                <a:gd name="T18" fmla="*/ 16 w 78"/>
                <a:gd name="T19" fmla="*/ 27 h 34"/>
                <a:gd name="T20" fmla="*/ 29 w 78"/>
                <a:gd name="T21" fmla="*/ 28 h 34"/>
                <a:gd name="T22" fmla="*/ 30 w 78"/>
                <a:gd name="T23" fmla="*/ 29 h 34"/>
                <a:gd name="T24" fmla="*/ 30 w 78"/>
                <a:gd name="T25" fmla="*/ 30 h 34"/>
                <a:gd name="T26" fmla="*/ 30 w 78"/>
                <a:gd name="T27" fmla="*/ 30 h 34"/>
                <a:gd name="T28" fmla="*/ 35 w 78"/>
                <a:gd name="T29" fmla="*/ 31 h 34"/>
                <a:gd name="T30" fmla="*/ 39 w 78"/>
                <a:gd name="T31" fmla="*/ 31 h 34"/>
                <a:gd name="T32" fmla="*/ 51 w 78"/>
                <a:gd name="T33" fmla="*/ 34 h 34"/>
                <a:gd name="T34" fmla="*/ 51 w 78"/>
                <a:gd name="T35" fmla="*/ 34 h 34"/>
                <a:gd name="T36" fmla="*/ 54 w 78"/>
                <a:gd name="T37" fmla="*/ 33 h 34"/>
                <a:gd name="T38" fmla="*/ 66 w 78"/>
                <a:gd name="T39" fmla="*/ 29 h 34"/>
                <a:gd name="T40" fmla="*/ 68 w 78"/>
                <a:gd name="T41" fmla="*/ 28 h 34"/>
                <a:gd name="T42" fmla="*/ 69 w 78"/>
                <a:gd name="T43" fmla="*/ 26 h 34"/>
                <a:gd name="T44" fmla="*/ 70 w 78"/>
                <a:gd name="T45" fmla="*/ 25 h 34"/>
                <a:gd name="T46" fmla="*/ 71 w 78"/>
                <a:gd name="T47" fmla="*/ 21 h 34"/>
                <a:gd name="T48" fmla="*/ 72 w 78"/>
                <a:gd name="T49" fmla="*/ 17 h 34"/>
                <a:gd name="T50" fmla="*/ 74 w 78"/>
                <a:gd name="T51" fmla="*/ 16 h 34"/>
                <a:gd name="T52" fmla="*/ 77 w 78"/>
                <a:gd name="T53" fmla="*/ 15 h 34"/>
                <a:gd name="T54" fmla="*/ 77 w 78"/>
                <a:gd name="T55" fmla="*/ 13 h 34"/>
                <a:gd name="T56" fmla="*/ 78 w 78"/>
                <a:gd name="T57" fmla="*/ 12 h 34"/>
                <a:gd name="T58" fmla="*/ 77 w 78"/>
                <a:gd name="T59" fmla="*/ 10 h 34"/>
                <a:gd name="T60" fmla="*/ 75 w 78"/>
                <a:gd name="T61" fmla="*/ 5 h 34"/>
                <a:gd name="T62" fmla="*/ 75 w 78"/>
                <a:gd name="T63" fmla="*/ 5 h 34"/>
                <a:gd name="T64" fmla="*/ 66 w 78"/>
                <a:gd name="T65" fmla="*/ 3 h 34"/>
                <a:gd name="T66" fmla="*/ 57 w 78"/>
                <a:gd name="T67" fmla="*/ 4 h 34"/>
                <a:gd name="T68" fmla="*/ 48 w 78"/>
                <a:gd name="T69" fmla="*/ 6 h 34"/>
                <a:gd name="T70" fmla="*/ 46 w 78"/>
                <a:gd name="T71" fmla="*/ 6 h 34"/>
                <a:gd name="T72" fmla="*/ 41 w 78"/>
                <a:gd name="T73" fmla="*/ 9 h 34"/>
                <a:gd name="T74" fmla="*/ 38 w 78"/>
                <a:gd name="T75" fmla="*/ 11 h 34"/>
                <a:gd name="T76" fmla="*/ 37 w 78"/>
                <a:gd name="T77" fmla="*/ 17 h 34"/>
                <a:gd name="T78" fmla="*/ 34 w 78"/>
                <a:gd name="T79" fmla="*/ 21 h 34"/>
                <a:gd name="T80" fmla="*/ 28 w 78"/>
                <a:gd name="T81" fmla="*/ 20 h 34"/>
                <a:gd name="T82" fmla="*/ 11 w 78"/>
                <a:gd name="T83" fmla="*/ 23 h 34"/>
                <a:gd name="T84" fmla="*/ 7 w 78"/>
                <a:gd name="T85" fmla="*/ 23 h 34"/>
                <a:gd name="T86" fmla="*/ 1 w 78"/>
                <a:gd name="T87" fmla="*/ 23 h 34"/>
                <a:gd name="T88" fmla="*/ 0 w 78"/>
                <a:gd name="T89" fmla="*/ 23 h 34"/>
                <a:gd name="T90" fmla="*/ 0 w 78"/>
                <a:gd name="T91"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8" h="34">
                  <a:moveTo>
                    <a:pt x="0" y="24"/>
                  </a:moveTo>
                  <a:cubicBezTo>
                    <a:pt x="0" y="24"/>
                    <a:pt x="0" y="25"/>
                    <a:pt x="0" y="25"/>
                  </a:cubicBezTo>
                  <a:cubicBezTo>
                    <a:pt x="0" y="25"/>
                    <a:pt x="0" y="25"/>
                    <a:pt x="0" y="25"/>
                  </a:cubicBezTo>
                  <a:cubicBezTo>
                    <a:pt x="0" y="25"/>
                    <a:pt x="0" y="26"/>
                    <a:pt x="0" y="26"/>
                  </a:cubicBezTo>
                  <a:cubicBezTo>
                    <a:pt x="0" y="26"/>
                    <a:pt x="2" y="27"/>
                    <a:pt x="3" y="27"/>
                  </a:cubicBezTo>
                  <a:cubicBezTo>
                    <a:pt x="3" y="27"/>
                    <a:pt x="4" y="27"/>
                    <a:pt x="5" y="27"/>
                  </a:cubicBezTo>
                  <a:cubicBezTo>
                    <a:pt x="5" y="27"/>
                    <a:pt x="5" y="27"/>
                    <a:pt x="6" y="27"/>
                  </a:cubicBezTo>
                  <a:cubicBezTo>
                    <a:pt x="6" y="27"/>
                    <a:pt x="6" y="27"/>
                    <a:pt x="7" y="27"/>
                  </a:cubicBezTo>
                  <a:cubicBezTo>
                    <a:pt x="7" y="27"/>
                    <a:pt x="7" y="27"/>
                    <a:pt x="8" y="27"/>
                  </a:cubicBezTo>
                  <a:cubicBezTo>
                    <a:pt x="8" y="27"/>
                    <a:pt x="8" y="27"/>
                    <a:pt x="8" y="27"/>
                  </a:cubicBezTo>
                  <a:cubicBezTo>
                    <a:pt x="9" y="27"/>
                    <a:pt x="9" y="27"/>
                    <a:pt x="9" y="28"/>
                  </a:cubicBezTo>
                  <a:cubicBezTo>
                    <a:pt x="9" y="27"/>
                    <a:pt x="9" y="27"/>
                    <a:pt x="9" y="27"/>
                  </a:cubicBezTo>
                  <a:cubicBezTo>
                    <a:pt x="9" y="28"/>
                    <a:pt x="9" y="28"/>
                    <a:pt x="9" y="28"/>
                  </a:cubicBezTo>
                  <a:cubicBezTo>
                    <a:pt x="9" y="28"/>
                    <a:pt x="10" y="28"/>
                    <a:pt x="10" y="28"/>
                  </a:cubicBezTo>
                  <a:cubicBezTo>
                    <a:pt x="10" y="28"/>
                    <a:pt x="10" y="28"/>
                    <a:pt x="10" y="28"/>
                  </a:cubicBezTo>
                  <a:cubicBezTo>
                    <a:pt x="10" y="28"/>
                    <a:pt x="10" y="28"/>
                    <a:pt x="10" y="28"/>
                  </a:cubicBezTo>
                  <a:cubicBezTo>
                    <a:pt x="10" y="28"/>
                    <a:pt x="10" y="28"/>
                    <a:pt x="10" y="28"/>
                  </a:cubicBezTo>
                  <a:cubicBezTo>
                    <a:pt x="12" y="29"/>
                    <a:pt x="12" y="29"/>
                    <a:pt x="12" y="29"/>
                  </a:cubicBezTo>
                  <a:cubicBezTo>
                    <a:pt x="12" y="29"/>
                    <a:pt x="12" y="29"/>
                    <a:pt x="12" y="29"/>
                  </a:cubicBezTo>
                  <a:cubicBezTo>
                    <a:pt x="14" y="29"/>
                    <a:pt x="15" y="28"/>
                    <a:pt x="16" y="27"/>
                  </a:cubicBezTo>
                  <a:cubicBezTo>
                    <a:pt x="17" y="26"/>
                    <a:pt x="18" y="25"/>
                    <a:pt x="27" y="25"/>
                  </a:cubicBezTo>
                  <a:cubicBezTo>
                    <a:pt x="29" y="25"/>
                    <a:pt x="29" y="27"/>
                    <a:pt x="29" y="28"/>
                  </a:cubicBezTo>
                  <a:cubicBezTo>
                    <a:pt x="30" y="29"/>
                    <a:pt x="30" y="29"/>
                    <a:pt x="30" y="29"/>
                  </a:cubicBezTo>
                  <a:cubicBezTo>
                    <a:pt x="30" y="29"/>
                    <a:pt x="30" y="29"/>
                    <a:pt x="30" y="29"/>
                  </a:cubicBezTo>
                  <a:cubicBezTo>
                    <a:pt x="30" y="30"/>
                    <a:pt x="30" y="30"/>
                    <a:pt x="30" y="30"/>
                  </a:cubicBezTo>
                  <a:cubicBezTo>
                    <a:pt x="30" y="30"/>
                    <a:pt x="30" y="30"/>
                    <a:pt x="30" y="30"/>
                  </a:cubicBezTo>
                  <a:cubicBezTo>
                    <a:pt x="30" y="30"/>
                    <a:pt x="30" y="30"/>
                    <a:pt x="30" y="30"/>
                  </a:cubicBezTo>
                  <a:cubicBezTo>
                    <a:pt x="30" y="30"/>
                    <a:pt x="30" y="30"/>
                    <a:pt x="30" y="30"/>
                  </a:cubicBezTo>
                  <a:cubicBezTo>
                    <a:pt x="30" y="30"/>
                    <a:pt x="31" y="31"/>
                    <a:pt x="35" y="31"/>
                  </a:cubicBezTo>
                  <a:cubicBezTo>
                    <a:pt x="35" y="31"/>
                    <a:pt x="35" y="31"/>
                    <a:pt x="35" y="31"/>
                  </a:cubicBezTo>
                  <a:cubicBezTo>
                    <a:pt x="36" y="31"/>
                    <a:pt x="38" y="31"/>
                    <a:pt x="39" y="31"/>
                  </a:cubicBezTo>
                  <a:cubicBezTo>
                    <a:pt x="39" y="31"/>
                    <a:pt x="39" y="31"/>
                    <a:pt x="39" y="31"/>
                  </a:cubicBezTo>
                  <a:cubicBezTo>
                    <a:pt x="42" y="32"/>
                    <a:pt x="45" y="32"/>
                    <a:pt x="47" y="33"/>
                  </a:cubicBezTo>
                  <a:cubicBezTo>
                    <a:pt x="49" y="33"/>
                    <a:pt x="50" y="33"/>
                    <a:pt x="51" y="34"/>
                  </a:cubicBezTo>
                  <a:cubicBezTo>
                    <a:pt x="51" y="34"/>
                    <a:pt x="51" y="34"/>
                    <a:pt x="51" y="34"/>
                  </a:cubicBezTo>
                  <a:cubicBezTo>
                    <a:pt x="51" y="34"/>
                    <a:pt x="51" y="34"/>
                    <a:pt x="51" y="34"/>
                  </a:cubicBezTo>
                  <a:cubicBezTo>
                    <a:pt x="51" y="34"/>
                    <a:pt x="52" y="34"/>
                    <a:pt x="52" y="34"/>
                  </a:cubicBezTo>
                  <a:cubicBezTo>
                    <a:pt x="52" y="34"/>
                    <a:pt x="53" y="33"/>
                    <a:pt x="54" y="33"/>
                  </a:cubicBezTo>
                  <a:cubicBezTo>
                    <a:pt x="56" y="32"/>
                    <a:pt x="58" y="30"/>
                    <a:pt x="61" y="30"/>
                  </a:cubicBezTo>
                  <a:cubicBezTo>
                    <a:pt x="63" y="30"/>
                    <a:pt x="65" y="30"/>
                    <a:pt x="66" y="29"/>
                  </a:cubicBezTo>
                  <a:cubicBezTo>
                    <a:pt x="66" y="29"/>
                    <a:pt x="66" y="29"/>
                    <a:pt x="67" y="28"/>
                  </a:cubicBezTo>
                  <a:cubicBezTo>
                    <a:pt x="67" y="28"/>
                    <a:pt x="67" y="28"/>
                    <a:pt x="68" y="28"/>
                  </a:cubicBezTo>
                  <a:cubicBezTo>
                    <a:pt x="68" y="28"/>
                    <a:pt x="68" y="28"/>
                    <a:pt x="68" y="28"/>
                  </a:cubicBezTo>
                  <a:cubicBezTo>
                    <a:pt x="68" y="27"/>
                    <a:pt x="68" y="27"/>
                    <a:pt x="69" y="26"/>
                  </a:cubicBezTo>
                  <a:cubicBezTo>
                    <a:pt x="69" y="26"/>
                    <a:pt x="69" y="26"/>
                    <a:pt x="69" y="26"/>
                  </a:cubicBezTo>
                  <a:cubicBezTo>
                    <a:pt x="69" y="26"/>
                    <a:pt x="70" y="25"/>
                    <a:pt x="70" y="25"/>
                  </a:cubicBezTo>
                  <a:cubicBezTo>
                    <a:pt x="70" y="25"/>
                    <a:pt x="70" y="25"/>
                    <a:pt x="70" y="25"/>
                  </a:cubicBezTo>
                  <a:cubicBezTo>
                    <a:pt x="70" y="24"/>
                    <a:pt x="70" y="22"/>
                    <a:pt x="71" y="21"/>
                  </a:cubicBezTo>
                  <a:cubicBezTo>
                    <a:pt x="71" y="21"/>
                    <a:pt x="71" y="20"/>
                    <a:pt x="71" y="20"/>
                  </a:cubicBezTo>
                  <a:cubicBezTo>
                    <a:pt x="71" y="19"/>
                    <a:pt x="71" y="18"/>
                    <a:pt x="72" y="17"/>
                  </a:cubicBezTo>
                  <a:cubicBezTo>
                    <a:pt x="72" y="16"/>
                    <a:pt x="73" y="16"/>
                    <a:pt x="74" y="16"/>
                  </a:cubicBezTo>
                  <a:cubicBezTo>
                    <a:pt x="74" y="16"/>
                    <a:pt x="74" y="16"/>
                    <a:pt x="74" y="16"/>
                  </a:cubicBezTo>
                  <a:cubicBezTo>
                    <a:pt x="75" y="16"/>
                    <a:pt x="76" y="16"/>
                    <a:pt x="76" y="16"/>
                  </a:cubicBezTo>
                  <a:cubicBezTo>
                    <a:pt x="77" y="16"/>
                    <a:pt x="77" y="16"/>
                    <a:pt x="77" y="15"/>
                  </a:cubicBezTo>
                  <a:cubicBezTo>
                    <a:pt x="77" y="14"/>
                    <a:pt x="77" y="14"/>
                    <a:pt x="77" y="13"/>
                  </a:cubicBezTo>
                  <a:cubicBezTo>
                    <a:pt x="77" y="13"/>
                    <a:pt x="77" y="13"/>
                    <a:pt x="77" y="13"/>
                  </a:cubicBezTo>
                  <a:cubicBezTo>
                    <a:pt x="78" y="13"/>
                    <a:pt x="78" y="12"/>
                    <a:pt x="78" y="12"/>
                  </a:cubicBezTo>
                  <a:cubicBezTo>
                    <a:pt x="78" y="12"/>
                    <a:pt x="78" y="12"/>
                    <a:pt x="78" y="12"/>
                  </a:cubicBezTo>
                  <a:cubicBezTo>
                    <a:pt x="78" y="11"/>
                    <a:pt x="78" y="11"/>
                    <a:pt x="77" y="10"/>
                  </a:cubicBezTo>
                  <a:cubicBezTo>
                    <a:pt x="77" y="10"/>
                    <a:pt x="77" y="10"/>
                    <a:pt x="77" y="10"/>
                  </a:cubicBezTo>
                  <a:cubicBezTo>
                    <a:pt x="77" y="10"/>
                    <a:pt x="77" y="10"/>
                    <a:pt x="77" y="10"/>
                  </a:cubicBezTo>
                  <a:cubicBezTo>
                    <a:pt x="75" y="5"/>
                    <a:pt x="75" y="5"/>
                    <a:pt x="75" y="5"/>
                  </a:cubicBezTo>
                  <a:cubicBezTo>
                    <a:pt x="75" y="5"/>
                    <a:pt x="75" y="5"/>
                    <a:pt x="75" y="5"/>
                  </a:cubicBezTo>
                  <a:cubicBezTo>
                    <a:pt x="75" y="5"/>
                    <a:pt x="75" y="5"/>
                    <a:pt x="75" y="5"/>
                  </a:cubicBezTo>
                  <a:cubicBezTo>
                    <a:pt x="74" y="5"/>
                    <a:pt x="73" y="5"/>
                    <a:pt x="72" y="5"/>
                  </a:cubicBezTo>
                  <a:cubicBezTo>
                    <a:pt x="70" y="5"/>
                    <a:pt x="68" y="4"/>
                    <a:pt x="66" y="3"/>
                  </a:cubicBezTo>
                  <a:cubicBezTo>
                    <a:pt x="65" y="1"/>
                    <a:pt x="61" y="0"/>
                    <a:pt x="59" y="0"/>
                  </a:cubicBezTo>
                  <a:cubicBezTo>
                    <a:pt x="58" y="1"/>
                    <a:pt x="58" y="3"/>
                    <a:pt x="57" y="4"/>
                  </a:cubicBezTo>
                  <a:cubicBezTo>
                    <a:pt x="56" y="6"/>
                    <a:pt x="54" y="6"/>
                    <a:pt x="51" y="6"/>
                  </a:cubicBezTo>
                  <a:cubicBezTo>
                    <a:pt x="50" y="6"/>
                    <a:pt x="49" y="6"/>
                    <a:pt x="48" y="6"/>
                  </a:cubicBezTo>
                  <a:cubicBezTo>
                    <a:pt x="48" y="6"/>
                    <a:pt x="47" y="6"/>
                    <a:pt x="47" y="6"/>
                  </a:cubicBezTo>
                  <a:cubicBezTo>
                    <a:pt x="47" y="6"/>
                    <a:pt x="46" y="6"/>
                    <a:pt x="46" y="6"/>
                  </a:cubicBezTo>
                  <a:cubicBezTo>
                    <a:pt x="45" y="6"/>
                    <a:pt x="45" y="7"/>
                    <a:pt x="44" y="7"/>
                  </a:cubicBezTo>
                  <a:cubicBezTo>
                    <a:pt x="43" y="8"/>
                    <a:pt x="42" y="8"/>
                    <a:pt x="41" y="9"/>
                  </a:cubicBezTo>
                  <a:cubicBezTo>
                    <a:pt x="41" y="10"/>
                    <a:pt x="40" y="10"/>
                    <a:pt x="39" y="11"/>
                  </a:cubicBezTo>
                  <a:cubicBezTo>
                    <a:pt x="39" y="11"/>
                    <a:pt x="38" y="11"/>
                    <a:pt x="38" y="11"/>
                  </a:cubicBezTo>
                  <a:cubicBezTo>
                    <a:pt x="37" y="12"/>
                    <a:pt x="36" y="12"/>
                    <a:pt x="37" y="14"/>
                  </a:cubicBezTo>
                  <a:cubicBezTo>
                    <a:pt x="37" y="15"/>
                    <a:pt x="37" y="16"/>
                    <a:pt x="37" y="17"/>
                  </a:cubicBezTo>
                  <a:cubicBezTo>
                    <a:pt x="37" y="18"/>
                    <a:pt x="37" y="19"/>
                    <a:pt x="37" y="20"/>
                  </a:cubicBezTo>
                  <a:cubicBezTo>
                    <a:pt x="36" y="21"/>
                    <a:pt x="35" y="21"/>
                    <a:pt x="34" y="21"/>
                  </a:cubicBezTo>
                  <a:cubicBezTo>
                    <a:pt x="32" y="21"/>
                    <a:pt x="31" y="20"/>
                    <a:pt x="30" y="20"/>
                  </a:cubicBezTo>
                  <a:cubicBezTo>
                    <a:pt x="30" y="20"/>
                    <a:pt x="29" y="20"/>
                    <a:pt x="28" y="20"/>
                  </a:cubicBezTo>
                  <a:cubicBezTo>
                    <a:pt x="25" y="20"/>
                    <a:pt x="21" y="21"/>
                    <a:pt x="20" y="22"/>
                  </a:cubicBezTo>
                  <a:cubicBezTo>
                    <a:pt x="18" y="24"/>
                    <a:pt x="14" y="24"/>
                    <a:pt x="11" y="23"/>
                  </a:cubicBezTo>
                  <a:cubicBezTo>
                    <a:pt x="11" y="22"/>
                    <a:pt x="10" y="22"/>
                    <a:pt x="9" y="22"/>
                  </a:cubicBezTo>
                  <a:cubicBezTo>
                    <a:pt x="8" y="22"/>
                    <a:pt x="7" y="23"/>
                    <a:pt x="7" y="23"/>
                  </a:cubicBezTo>
                  <a:cubicBezTo>
                    <a:pt x="6" y="24"/>
                    <a:pt x="5" y="25"/>
                    <a:pt x="5" y="25"/>
                  </a:cubicBezTo>
                  <a:cubicBezTo>
                    <a:pt x="3" y="25"/>
                    <a:pt x="2" y="24"/>
                    <a:pt x="1" y="23"/>
                  </a:cubicBezTo>
                  <a:cubicBezTo>
                    <a:pt x="1" y="23"/>
                    <a:pt x="1" y="23"/>
                    <a:pt x="0" y="23"/>
                  </a:cubicBezTo>
                  <a:cubicBezTo>
                    <a:pt x="0" y="23"/>
                    <a:pt x="0" y="23"/>
                    <a:pt x="0" y="23"/>
                  </a:cubicBezTo>
                  <a:cubicBezTo>
                    <a:pt x="0" y="23"/>
                    <a:pt x="0" y="22"/>
                    <a:pt x="0" y="22"/>
                  </a:cubicBezTo>
                  <a:cubicBezTo>
                    <a:pt x="0" y="23"/>
                    <a:pt x="0" y="23"/>
                    <a:pt x="0"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05" name="Freeform 1194"/>
            <p:cNvSpPr>
              <a:spLocks/>
            </p:cNvSpPr>
            <p:nvPr/>
          </p:nvSpPr>
          <p:spPr bwMode="auto">
            <a:xfrm>
              <a:off x="2718" y="3244"/>
              <a:ext cx="66" cy="36"/>
            </a:xfrm>
            <a:custGeom>
              <a:avLst/>
              <a:gdLst>
                <a:gd name="T0" fmla="*/ 37 w 69"/>
                <a:gd name="T1" fmla="*/ 32 h 37"/>
                <a:gd name="T2" fmla="*/ 38 w 69"/>
                <a:gd name="T3" fmla="*/ 32 h 37"/>
                <a:gd name="T4" fmla="*/ 43 w 69"/>
                <a:gd name="T5" fmla="*/ 34 h 37"/>
                <a:gd name="T6" fmla="*/ 45 w 69"/>
                <a:gd name="T7" fmla="*/ 34 h 37"/>
                <a:gd name="T8" fmla="*/ 45 w 69"/>
                <a:gd name="T9" fmla="*/ 34 h 37"/>
                <a:gd name="T10" fmla="*/ 50 w 69"/>
                <a:gd name="T11" fmla="*/ 30 h 37"/>
                <a:gd name="T12" fmla="*/ 55 w 69"/>
                <a:gd name="T13" fmla="*/ 22 h 37"/>
                <a:gd name="T14" fmla="*/ 61 w 69"/>
                <a:gd name="T15" fmla="*/ 12 h 37"/>
                <a:gd name="T16" fmla="*/ 68 w 69"/>
                <a:gd name="T17" fmla="*/ 8 h 37"/>
                <a:gd name="T18" fmla="*/ 68 w 69"/>
                <a:gd name="T19" fmla="*/ 8 h 37"/>
                <a:gd name="T20" fmla="*/ 67 w 69"/>
                <a:gd name="T21" fmla="*/ 7 h 37"/>
                <a:gd name="T22" fmla="*/ 65 w 69"/>
                <a:gd name="T23" fmla="*/ 6 h 37"/>
                <a:gd name="T24" fmla="*/ 63 w 69"/>
                <a:gd name="T25" fmla="*/ 5 h 37"/>
                <a:gd name="T26" fmla="*/ 62 w 69"/>
                <a:gd name="T27" fmla="*/ 5 h 37"/>
                <a:gd name="T28" fmla="*/ 60 w 69"/>
                <a:gd name="T29" fmla="*/ 4 h 37"/>
                <a:gd name="T30" fmla="*/ 59 w 69"/>
                <a:gd name="T31" fmla="*/ 4 h 37"/>
                <a:gd name="T32" fmla="*/ 59 w 69"/>
                <a:gd name="T33" fmla="*/ 4 h 37"/>
                <a:gd name="T34" fmla="*/ 58 w 69"/>
                <a:gd name="T35" fmla="*/ 3 h 37"/>
                <a:gd name="T36" fmla="*/ 58 w 69"/>
                <a:gd name="T37" fmla="*/ 3 h 37"/>
                <a:gd name="T38" fmla="*/ 50 w 69"/>
                <a:gd name="T39" fmla="*/ 1 h 37"/>
                <a:gd name="T40" fmla="*/ 46 w 69"/>
                <a:gd name="T41" fmla="*/ 3 h 37"/>
                <a:gd name="T42" fmla="*/ 28 w 69"/>
                <a:gd name="T43" fmla="*/ 9 h 37"/>
                <a:gd name="T44" fmla="*/ 19 w 69"/>
                <a:gd name="T45" fmla="*/ 13 h 37"/>
                <a:gd name="T46" fmla="*/ 18 w 69"/>
                <a:gd name="T47" fmla="*/ 13 h 37"/>
                <a:gd name="T48" fmla="*/ 17 w 69"/>
                <a:gd name="T49" fmla="*/ 12 h 37"/>
                <a:gd name="T50" fmla="*/ 15 w 69"/>
                <a:gd name="T51" fmla="*/ 12 h 37"/>
                <a:gd name="T52" fmla="*/ 14 w 69"/>
                <a:gd name="T53" fmla="*/ 12 h 37"/>
                <a:gd name="T54" fmla="*/ 12 w 69"/>
                <a:gd name="T55" fmla="*/ 12 h 37"/>
                <a:gd name="T56" fmla="*/ 11 w 69"/>
                <a:gd name="T57" fmla="*/ 11 h 37"/>
                <a:gd name="T58" fmla="*/ 10 w 69"/>
                <a:gd name="T59" fmla="*/ 10 h 37"/>
                <a:gd name="T60" fmla="*/ 10 w 69"/>
                <a:gd name="T61" fmla="*/ 12 h 37"/>
                <a:gd name="T62" fmla="*/ 8 w 69"/>
                <a:gd name="T63" fmla="*/ 14 h 37"/>
                <a:gd name="T64" fmla="*/ 7 w 69"/>
                <a:gd name="T65" fmla="*/ 15 h 37"/>
                <a:gd name="T66" fmla="*/ 3 w 69"/>
                <a:gd name="T67" fmla="*/ 18 h 37"/>
                <a:gd name="T68" fmla="*/ 0 w 69"/>
                <a:gd name="T69" fmla="*/ 24 h 37"/>
                <a:gd name="T70" fmla="*/ 0 w 69"/>
                <a:gd name="T71" fmla="*/ 24 h 37"/>
                <a:gd name="T72" fmla="*/ 1 w 69"/>
                <a:gd name="T73" fmla="*/ 25 h 37"/>
                <a:gd name="T74" fmla="*/ 2 w 69"/>
                <a:gd name="T75" fmla="*/ 26 h 37"/>
                <a:gd name="T76" fmla="*/ 3 w 69"/>
                <a:gd name="T77" fmla="*/ 28 h 37"/>
                <a:gd name="T78" fmla="*/ 3 w 69"/>
                <a:gd name="T79" fmla="*/ 28 h 37"/>
                <a:gd name="T80" fmla="*/ 4 w 69"/>
                <a:gd name="T81" fmla="*/ 29 h 37"/>
                <a:gd name="T82" fmla="*/ 5 w 69"/>
                <a:gd name="T83" fmla="*/ 30 h 37"/>
                <a:gd name="T84" fmla="*/ 7 w 69"/>
                <a:gd name="T85" fmla="*/ 31 h 37"/>
                <a:gd name="T86" fmla="*/ 8 w 69"/>
                <a:gd name="T87" fmla="*/ 32 h 37"/>
                <a:gd name="T88" fmla="*/ 9 w 69"/>
                <a:gd name="T89" fmla="*/ 33 h 37"/>
                <a:gd name="T90" fmla="*/ 11 w 69"/>
                <a:gd name="T91" fmla="*/ 34 h 37"/>
                <a:gd name="T92" fmla="*/ 12 w 69"/>
                <a:gd name="T93" fmla="*/ 35 h 37"/>
                <a:gd name="T94" fmla="*/ 21 w 69"/>
                <a:gd name="T95"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9" h="37">
                  <a:moveTo>
                    <a:pt x="25" y="36"/>
                  </a:moveTo>
                  <a:cubicBezTo>
                    <a:pt x="30" y="34"/>
                    <a:pt x="37" y="32"/>
                    <a:pt x="37" y="32"/>
                  </a:cubicBezTo>
                  <a:cubicBezTo>
                    <a:pt x="37" y="32"/>
                    <a:pt x="37" y="32"/>
                    <a:pt x="37" y="32"/>
                  </a:cubicBezTo>
                  <a:cubicBezTo>
                    <a:pt x="38" y="32"/>
                    <a:pt x="38" y="32"/>
                    <a:pt x="38" y="32"/>
                  </a:cubicBezTo>
                  <a:cubicBezTo>
                    <a:pt x="38" y="32"/>
                    <a:pt x="41" y="33"/>
                    <a:pt x="42" y="33"/>
                  </a:cubicBezTo>
                  <a:cubicBezTo>
                    <a:pt x="43" y="33"/>
                    <a:pt x="43" y="34"/>
                    <a:pt x="43" y="34"/>
                  </a:cubicBezTo>
                  <a:cubicBezTo>
                    <a:pt x="43" y="34"/>
                    <a:pt x="43" y="34"/>
                    <a:pt x="43" y="34"/>
                  </a:cubicBezTo>
                  <a:cubicBezTo>
                    <a:pt x="44" y="34"/>
                    <a:pt x="44" y="34"/>
                    <a:pt x="45" y="34"/>
                  </a:cubicBezTo>
                  <a:cubicBezTo>
                    <a:pt x="45" y="34"/>
                    <a:pt x="45" y="34"/>
                    <a:pt x="45" y="34"/>
                  </a:cubicBezTo>
                  <a:cubicBezTo>
                    <a:pt x="45" y="34"/>
                    <a:pt x="45" y="34"/>
                    <a:pt x="45" y="34"/>
                  </a:cubicBezTo>
                  <a:cubicBezTo>
                    <a:pt x="45" y="34"/>
                    <a:pt x="45" y="33"/>
                    <a:pt x="46" y="33"/>
                  </a:cubicBezTo>
                  <a:cubicBezTo>
                    <a:pt x="47" y="32"/>
                    <a:pt x="49" y="32"/>
                    <a:pt x="50" y="30"/>
                  </a:cubicBezTo>
                  <a:cubicBezTo>
                    <a:pt x="50" y="30"/>
                    <a:pt x="50" y="30"/>
                    <a:pt x="50" y="30"/>
                  </a:cubicBezTo>
                  <a:cubicBezTo>
                    <a:pt x="52" y="28"/>
                    <a:pt x="54" y="25"/>
                    <a:pt x="55" y="22"/>
                  </a:cubicBezTo>
                  <a:cubicBezTo>
                    <a:pt x="56" y="21"/>
                    <a:pt x="56" y="20"/>
                    <a:pt x="57" y="19"/>
                  </a:cubicBezTo>
                  <a:cubicBezTo>
                    <a:pt x="59" y="15"/>
                    <a:pt x="60" y="13"/>
                    <a:pt x="61" y="12"/>
                  </a:cubicBezTo>
                  <a:cubicBezTo>
                    <a:pt x="62" y="12"/>
                    <a:pt x="63" y="12"/>
                    <a:pt x="64" y="11"/>
                  </a:cubicBezTo>
                  <a:cubicBezTo>
                    <a:pt x="65" y="10"/>
                    <a:pt x="67" y="9"/>
                    <a:pt x="68" y="8"/>
                  </a:cubicBezTo>
                  <a:cubicBezTo>
                    <a:pt x="69" y="8"/>
                    <a:pt x="69" y="8"/>
                    <a:pt x="69" y="8"/>
                  </a:cubicBezTo>
                  <a:cubicBezTo>
                    <a:pt x="68" y="8"/>
                    <a:pt x="68" y="8"/>
                    <a:pt x="68" y="8"/>
                  </a:cubicBezTo>
                  <a:cubicBezTo>
                    <a:pt x="68" y="7"/>
                    <a:pt x="67" y="7"/>
                    <a:pt x="67" y="7"/>
                  </a:cubicBezTo>
                  <a:cubicBezTo>
                    <a:pt x="67" y="7"/>
                    <a:pt x="67" y="7"/>
                    <a:pt x="67" y="7"/>
                  </a:cubicBezTo>
                  <a:cubicBezTo>
                    <a:pt x="66" y="7"/>
                    <a:pt x="66" y="6"/>
                    <a:pt x="66" y="6"/>
                  </a:cubicBezTo>
                  <a:cubicBezTo>
                    <a:pt x="65" y="6"/>
                    <a:pt x="65" y="6"/>
                    <a:pt x="65" y="6"/>
                  </a:cubicBezTo>
                  <a:cubicBezTo>
                    <a:pt x="65" y="6"/>
                    <a:pt x="65" y="6"/>
                    <a:pt x="65" y="6"/>
                  </a:cubicBezTo>
                  <a:cubicBezTo>
                    <a:pt x="64" y="6"/>
                    <a:pt x="64" y="6"/>
                    <a:pt x="63" y="5"/>
                  </a:cubicBezTo>
                  <a:cubicBezTo>
                    <a:pt x="63" y="5"/>
                    <a:pt x="63" y="5"/>
                    <a:pt x="63" y="5"/>
                  </a:cubicBezTo>
                  <a:cubicBezTo>
                    <a:pt x="62" y="5"/>
                    <a:pt x="62" y="5"/>
                    <a:pt x="62" y="5"/>
                  </a:cubicBezTo>
                  <a:cubicBezTo>
                    <a:pt x="62" y="5"/>
                    <a:pt x="61" y="5"/>
                    <a:pt x="61" y="5"/>
                  </a:cubicBezTo>
                  <a:cubicBezTo>
                    <a:pt x="61" y="5"/>
                    <a:pt x="61" y="5"/>
                    <a:pt x="60" y="4"/>
                  </a:cubicBezTo>
                  <a:cubicBezTo>
                    <a:pt x="60" y="4"/>
                    <a:pt x="60" y="4"/>
                    <a:pt x="60" y="4"/>
                  </a:cubicBezTo>
                  <a:cubicBezTo>
                    <a:pt x="60" y="4"/>
                    <a:pt x="60" y="4"/>
                    <a:pt x="59" y="4"/>
                  </a:cubicBezTo>
                  <a:cubicBezTo>
                    <a:pt x="59" y="4"/>
                    <a:pt x="59" y="4"/>
                    <a:pt x="59" y="4"/>
                  </a:cubicBezTo>
                  <a:cubicBezTo>
                    <a:pt x="59" y="4"/>
                    <a:pt x="59" y="4"/>
                    <a:pt x="59" y="4"/>
                  </a:cubicBezTo>
                  <a:cubicBezTo>
                    <a:pt x="59" y="4"/>
                    <a:pt x="59" y="4"/>
                    <a:pt x="58" y="4"/>
                  </a:cubicBezTo>
                  <a:cubicBezTo>
                    <a:pt x="58" y="3"/>
                    <a:pt x="58" y="3"/>
                    <a:pt x="58" y="3"/>
                  </a:cubicBezTo>
                  <a:cubicBezTo>
                    <a:pt x="58" y="3"/>
                    <a:pt x="58" y="3"/>
                    <a:pt x="58" y="3"/>
                  </a:cubicBezTo>
                  <a:cubicBezTo>
                    <a:pt x="58" y="3"/>
                    <a:pt x="58" y="3"/>
                    <a:pt x="58" y="3"/>
                  </a:cubicBezTo>
                  <a:cubicBezTo>
                    <a:pt x="58" y="3"/>
                    <a:pt x="58" y="3"/>
                    <a:pt x="58" y="3"/>
                  </a:cubicBezTo>
                  <a:cubicBezTo>
                    <a:pt x="57" y="2"/>
                    <a:pt x="52" y="1"/>
                    <a:pt x="50" y="1"/>
                  </a:cubicBezTo>
                  <a:cubicBezTo>
                    <a:pt x="50" y="0"/>
                    <a:pt x="49" y="0"/>
                    <a:pt x="49" y="0"/>
                  </a:cubicBezTo>
                  <a:cubicBezTo>
                    <a:pt x="48" y="1"/>
                    <a:pt x="47" y="2"/>
                    <a:pt x="46" y="3"/>
                  </a:cubicBezTo>
                  <a:cubicBezTo>
                    <a:pt x="42" y="5"/>
                    <a:pt x="40" y="7"/>
                    <a:pt x="38" y="7"/>
                  </a:cubicBezTo>
                  <a:cubicBezTo>
                    <a:pt x="36" y="7"/>
                    <a:pt x="30" y="8"/>
                    <a:pt x="28" y="9"/>
                  </a:cubicBezTo>
                  <a:cubicBezTo>
                    <a:pt x="28" y="11"/>
                    <a:pt x="25" y="13"/>
                    <a:pt x="20" y="13"/>
                  </a:cubicBezTo>
                  <a:cubicBezTo>
                    <a:pt x="19" y="13"/>
                    <a:pt x="19" y="13"/>
                    <a:pt x="19" y="13"/>
                  </a:cubicBezTo>
                  <a:cubicBezTo>
                    <a:pt x="19" y="13"/>
                    <a:pt x="19" y="13"/>
                    <a:pt x="19" y="13"/>
                  </a:cubicBezTo>
                  <a:cubicBezTo>
                    <a:pt x="18" y="13"/>
                    <a:pt x="18" y="13"/>
                    <a:pt x="18" y="13"/>
                  </a:cubicBezTo>
                  <a:cubicBezTo>
                    <a:pt x="18" y="13"/>
                    <a:pt x="18" y="13"/>
                    <a:pt x="17" y="13"/>
                  </a:cubicBezTo>
                  <a:cubicBezTo>
                    <a:pt x="17" y="13"/>
                    <a:pt x="17" y="13"/>
                    <a:pt x="17" y="12"/>
                  </a:cubicBezTo>
                  <a:cubicBezTo>
                    <a:pt x="16" y="12"/>
                    <a:pt x="16" y="12"/>
                    <a:pt x="16" y="12"/>
                  </a:cubicBezTo>
                  <a:cubicBezTo>
                    <a:pt x="16" y="12"/>
                    <a:pt x="16" y="12"/>
                    <a:pt x="15" y="12"/>
                  </a:cubicBezTo>
                  <a:cubicBezTo>
                    <a:pt x="15" y="12"/>
                    <a:pt x="15" y="12"/>
                    <a:pt x="15" y="12"/>
                  </a:cubicBezTo>
                  <a:cubicBezTo>
                    <a:pt x="14" y="12"/>
                    <a:pt x="14" y="12"/>
                    <a:pt x="14" y="12"/>
                  </a:cubicBezTo>
                  <a:cubicBezTo>
                    <a:pt x="14" y="12"/>
                    <a:pt x="13" y="12"/>
                    <a:pt x="13" y="12"/>
                  </a:cubicBezTo>
                  <a:cubicBezTo>
                    <a:pt x="13" y="12"/>
                    <a:pt x="13" y="12"/>
                    <a:pt x="12" y="12"/>
                  </a:cubicBezTo>
                  <a:cubicBezTo>
                    <a:pt x="12" y="11"/>
                    <a:pt x="12" y="11"/>
                    <a:pt x="12" y="11"/>
                  </a:cubicBezTo>
                  <a:cubicBezTo>
                    <a:pt x="12" y="11"/>
                    <a:pt x="11" y="11"/>
                    <a:pt x="11" y="11"/>
                  </a:cubicBezTo>
                  <a:cubicBezTo>
                    <a:pt x="11" y="11"/>
                    <a:pt x="11" y="11"/>
                    <a:pt x="11" y="11"/>
                  </a:cubicBezTo>
                  <a:cubicBezTo>
                    <a:pt x="10" y="11"/>
                    <a:pt x="10" y="10"/>
                    <a:pt x="10" y="10"/>
                  </a:cubicBezTo>
                  <a:cubicBezTo>
                    <a:pt x="10" y="11"/>
                    <a:pt x="10" y="11"/>
                    <a:pt x="10" y="11"/>
                  </a:cubicBezTo>
                  <a:cubicBezTo>
                    <a:pt x="10" y="12"/>
                    <a:pt x="10" y="12"/>
                    <a:pt x="10" y="12"/>
                  </a:cubicBezTo>
                  <a:cubicBezTo>
                    <a:pt x="9" y="13"/>
                    <a:pt x="9" y="13"/>
                    <a:pt x="9" y="13"/>
                  </a:cubicBezTo>
                  <a:cubicBezTo>
                    <a:pt x="9" y="13"/>
                    <a:pt x="9" y="14"/>
                    <a:pt x="8" y="14"/>
                  </a:cubicBezTo>
                  <a:cubicBezTo>
                    <a:pt x="8" y="14"/>
                    <a:pt x="7" y="14"/>
                    <a:pt x="7" y="14"/>
                  </a:cubicBezTo>
                  <a:cubicBezTo>
                    <a:pt x="7" y="14"/>
                    <a:pt x="7" y="15"/>
                    <a:pt x="7" y="15"/>
                  </a:cubicBezTo>
                  <a:cubicBezTo>
                    <a:pt x="6" y="15"/>
                    <a:pt x="5" y="15"/>
                    <a:pt x="4" y="15"/>
                  </a:cubicBezTo>
                  <a:cubicBezTo>
                    <a:pt x="4" y="16"/>
                    <a:pt x="4" y="17"/>
                    <a:pt x="3" y="18"/>
                  </a:cubicBezTo>
                  <a:cubicBezTo>
                    <a:pt x="3" y="19"/>
                    <a:pt x="3" y="19"/>
                    <a:pt x="3" y="20"/>
                  </a:cubicBezTo>
                  <a:cubicBezTo>
                    <a:pt x="3" y="21"/>
                    <a:pt x="3" y="24"/>
                    <a:pt x="0" y="24"/>
                  </a:cubicBezTo>
                  <a:cubicBezTo>
                    <a:pt x="0" y="24"/>
                    <a:pt x="0" y="24"/>
                    <a:pt x="0" y="24"/>
                  </a:cubicBezTo>
                  <a:cubicBezTo>
                    <a:pt x="0" y="24"/>
                    <a:pt x="0" y="24"/>
                    <a:pt x="0" y="24"/>
                  </a:cubicBezTo>
                  <a:cubicBezTo>
                    <a:pt x="1" y="24"/>
                    <a:pt x="1" y="24"/>
                    <a:pt x="1" y="25"/>
                  </a:cubicBezTo>
                  <a:cubicBezTo>
                    <a:pt x="1" y="25"/>
                    <a:pt x="1" y="25"/>
                    <a:pt x="1" y="25"/>
                  </a:cubicBezTo>
                  <a:cubicBezTo>
                    <a:pt x="1" y="25"/>
                    <a:pt x="1" y="25"/>
                    <a:pt x="1" y="25"/>
                  </a:cubicBezTo>
                  <a:cubicBezTo>
                    <a:pt x="1" y="26"/>
                    <a:pt x="2" y="26"/>
                    <a:pt x="2" y="26"/>
                  </a:cubicBezTo>
                  <a:cubicBezTo>
                    <a:pt x="2" y="26"/>
                    <a:pt x="2" y="26"/>
                    <a:pt x="2" y="27"/>
                  </a:cubicBezTo>
                  <a:cubicBezTo>
                    <a:pt x="2" y="27"/>
                    <a:pt x="2" y="27"/>
                    <a:pt x="3" y="28"/>
                  </a:cubicBezTo>
                  <a:cubicBezTo>
                    <a:pt x="3" y="28"/>
                    <a:pt x="3" y="28"/>
                    <a:pt x="3" y="28"/>
                  </a:cubicBezTo>
                  <a:cubicBezTo>
                    <a:pt x="3" y="28"/>
                    <a:pt x="3" y="28"/>
                    <a:pt x="3" y="28"/>
                  </a:cubicBezTo>
                  <a:cubicBezTo>
                    <a:pt x="3" y="28"/>
                    <a:pt x="3" y="28"/>
                    <a:pt x="3" y="28"/>
                  </a:cubicBezTo>
                  <a:cubicBezTo>
                    <a:pt x="3" y="29"/>
                    <a:pt x="4" y="29"/>
                    <a:pt x="4" y="29"/>
                  </a:cubicBezTo>
                  <a:cubicBezTo>
                    <a:pt x="4" y="29"/>
                    <a:pt x="4" y="29"/>
                    <a:pt x="4" y="29"/>
                  </a:cubicBezTo>
                  <a:cubicBezTo>
                    <a:pt x="5" y="29"/>
                    <a:pt x="5" y="30"/>
                    <a:pt x="5" y="30"/>
                  </a:cubicBezTo>
                  <a:cubicBezTo>
                    <a:pt x="6" y="30"/>
                    <a:pt x="6" y="30"/>
                    <a:pt x="6" y="30"/>
                  </a:cubicBezTo>
                  <a:cubicBezTo>
                    <a:pt x="6" y="30"/>
                    <a:pt x="6" y="31"/>
                    <a:pt x="7" y="31"/>
                  </a:cubicBezTo>
                  <a:cubicBezTo>
                    <a:pt x="7" y="31"/>
                    <a:pt x="7" y="31"/>
                    <a:pt x="7" y="31"/>
                  </a:cubicBezTo>
                  <a:cubicBezTo>
                    <a:pt x="8" y="31"/>
                    <a:pt x="8" y="31"/>
                    <a:pt x="8" y="32"/>
                  </a:cubicBezTo>
                  <a:cubicBezTo>
                    <a:pt x="8" y="32"/>
                    <a:pt x="8" y="32"/>
                    <a:pt x="9" y="32"/>
                  </a:cubicBezTo>
                  <a:cubicBezTo>
                    <a:pt x="9" y="32"/>
                    <a:pt x="9" y="32"/>
                    <a:pt x="9" y="33"/>
                  </a:cubicBezTo>
                  <a:cubicBezTo>
                    <a:pt x="10" y="33"/>
                    <a:pt x="10" y="33"/>
                    <a:pt x="10" y="33"/>
                  </a:cubicBezTo>
                  <a:cubicBezTo>
                    <a:pt x="10" y="33"/>
                    <a:pt x="10" y="33"/>
                    <a:pt x="11" y="34"/>
                  </a:cubicBezTo>
                  <a:cubicBezTo>
                    <a:pt x="11" y="34"/>
                    <a:pt x="11" y="34"/>
                    <a:pt x="11" y="34"/>
                  </a:cubicBezTo>
                  <a:cubicBezTo>
                    <a:pt x="11" y="34"/>
                    <a:pt x="11" y="35"/>
                    <a:pt x="12" y="35"/>
                  </a:cubicBezTo>
                  <a:cubicBezTo>
                    <a:pt x="13" y="36"/>
                    <a:pt x="15" y="37"/>
                    <a:pt x="18" y="37"/>
                  </a:cubicBezTo>
                  <a:cubicBezTo>
                    <a:pt x="19" y="37"/>
                    <a:pt x="20" y="37"/>
                    <a:pt x="21" y="37"/>
                  </a:cubicBezTo>
                  <a:cubicBezTo>
                    <a:pt x="22" y="37"/>
                    <a:pt x="23" y="36"/>
                    <a:pt x="25"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06" name="Freeform 1195"/>
            <p:cNvSpPr>
              <a:spLocks/>
            </p:cNvSpPr>
            <p:nvPr/>
          </p:nvSpPr>
          <p:spPr bwMode="auto">
            <a:xfrm>
              <a:off x="2679" y="3211"/>
              <a:ext cx="62" cy="30"/>
            </a:xfrm>
            <a:custGeom>
              <a:avLst/>
              <a:gdLst>
                <a:gd name="T0" fmla="*/ 18 w 65"/>
                <a:gd name="T1" fmla="*/ 31 h 31"/>
                <a:gd name="T2" fmla="*/ 21 w 65"/>
                <a:gd name="T3" fmla="*/ 31 h 31"/>
                <a:gd name="T4" fmla="*/ 24 w 65"/>
                <a:gd name="T5" fmla="*/ 31 h 31"/>
                <a:gd name="T6" fmla="*/ 25 w 65"/>
                <a:gd name="T7" fmla="*/ 27 h 31"/>
                <a:gd name="T8" fmla="*/ 26 w 65"/>
                <a:gd name="T9" fmla="*/ 25 h 31"/>
                <a:gd name="T10" fmla="*/ 27 w 65"/>
                <a:gd name="T11" fmla="*/ 25 h 31"/>
                <a:gd name="T12" fmla="*/ 39 w 65"/>
                <a:gd name="T13" fmla="*/ 29 h 31"/>
                <a:gd name="T14" fmla="*/ 42 w 65"/>
                <a:gd name="T15" fmla="*/ 30 h 31"/>
                <a:gd name="T16" fmla="*/ 45 w 65"/>
                <a:gd name="T17" fmla="*/ 30 h 31"/>
                <a:gd name="T18" fmla="*/ 47 w 65"/>
                <a:gd name="T19" fmla="*/ 29 h 31"/>
                <a:gd name="T20" fmla="*/ 48 w 65"/>
                <a:gd name="T21" fmla="*/ 29 h 31"/>
                <a:gd name="T22" fmla="*/ 48 w 65"/>
                <a:gd name="T23" fmla="*/ 29 h 31"/>
                <a:gd name="T24" fmla="*/ 49 w 65"/>
                <a:gd name="T25" fmla="*/ 28 h 31"/>
                <a:gd name="T26" fmla="*/ 50 w 65"/>
                <a:gd name="T27" fmla="*/ 28 h 31"/>
                <a:gd name="T28" fmla="*/ 50 w 65"/>
                <a:gd name="T29" fmla="*/ 28 h 31"/>
                <a:gd name="T30" fmla="*/ 59 w 65"/>
                <a:gd name="T31" fmla="*/ 24 h 31"/>
                <a:gd name="T32" fmla="*/ 61 w 65"/>
                <a:gd name="T33" fmla="*/ 21 h 31"/>
                <a:gd name="T34" fmla="*/ 62 w 65"/>
                <a:gd name="T35" fmla="*/ 21 h 31"/>
                <a:gd name="T36" fmla="*/ 64 w 65"/>
                <a:gd name="T37" fmla="*/ 19 h 31"/>
                <a:gd name="T38" fmla="*/ 65 w 65"/>
                <a:gd name="T39" fmla="*/ 19 h 31"/>
                <a:gd name="T40" fmla="*/ 64 w 65"/>
                <a:gd name="T41" fmla="*/ 18 h 31"/>
                <a:gd name="T42" fmla="*/ 63 w 65"/>
                <a:gd name="T43" fmla="*/ 16 h 31"/>
                <a:gd name="T44" fmla="*/ 61 w 65"/>
                <a:gd name="T45" fmla="*/ 15 h 31"/>
                <a:gd name="T46" fmla="*/ 60 w 65"/>
                <a:gd name="T47" fmla="*/ 15 h 31"/>
                <a:gd name="T48" fmla="*/ 54 w 65"/>
                <a:gd name="T49" fmla="*/ 13 h 31"/>
                <a:gd name="T50" fmla="*/ 54 w 65"/>
                <a:gd name="T51" fmla="*/ 12 h 31"/>
                <a:gd name="T52" fmla="*/ 53 w 65"/>
                <a:gd name="T53" fmla="*/ 10 h 31"/>
                <a:gd name="T54" fmla="*/ 51 w 65"/>
                <a:gd name="T55" fmla="*/ 10 h 31"/>
                <a:gd name="T56" fmla="*/ 49 w 65"/>
                <a:gd name="T57" fmla="*/ 10 h 31"/>
                <a:gd name="T58" fmla="*/ 49 w 65"/>
                <a:gd name="T59" fmla="*/ 10 h 31"/>
                <a:gd name="T60" fmla="*/ 45 w 65"/>
                <a:gd name="T61" fmla="*/ 12 h 31"/>
                <a:gd name="T62" fmla="*/ 45 w 65"/>
                <a:gd name="T63" fmla="*/ 12 h 31"/>
                <a:gd name="T64" fmla="*/ 42 w 65"/>
                <a:gd name="T65" fmla="*/ 11 h 31"/>
                <a:gd name="T66" fmla="*/ 39 w 65"/>
                <a:gd name="T67" fmla="*/ 7 h 31"/>
                <a:gd name="T68" fmla="*/ 33 w 65"/>
                <a:gd name="T69" fmla="*/ 3 h 31"/>
                <a:gd name="T70" fmla="*/ 31 w 65"/>
                <a:gd name="T71" fmla="*/ 2 h 31"/>
                <a:gd name="T72" fmla="*/ 30 w 65"/>
                <a:gd name="T73" fmla="*/ 2 h 31"/>
                <a:gd name="T74" fmla="*/ 28 w 65"/>
                <a:gd name="T75" fmla="*/ 0 h 31"/>
                <a:gd name="T76" fmla="*/ 28 w 65"/>
                <a:gd name="T77" fmla="*/ 0 h 31"/>
                <a:gd name="T78" fmla="*/ 27 w 65"/>
                <a:gd name="T79" fmla="*/ 0 h 31"/>
                <a:gd name="T80" fmla="*/ 27 w 65"/>
                <a:gd name="T81" fmla="*/ 1 h 31"/>
                <a:gd name="T82" fmla="*/ 27 w 65"/>
                <a:gd name="T83" fmla="*/ 1 h 31"/>
                <a:gd name="T84" fmla="*/ 25 w 65"/>
                <a:gd name="T85" fmla="*/ 1 h 31"/>
                <a:gd name="T86" fmla="*/ 23 w 65"/>
                <a:gd name="T87" fmla="*/ 1 h 31"/>
                <a:gd name="T88" fmla="*/ 22 w 65"/>
                <a:gd name="T89" fmla="*/ 0 h 31"/>
                <a:gd name="T90" fmla="*/ 17 w 65"/>
                <a:gd name="T91" fmla="*/ 2 h 31"/>
                <a:gd name="T92" fmla="*/ 13 w 65"/>
                <a:gd name="T93" fmla="*/ 5 h 31"/>
                <a:gd name="T94" fmla="*/ 0 w 65"/>
                <a:gd name="T95" fmla="*/ 10 h 31"/>
                <a:gd name="T96" fmla="*/ 0 w 65"/>
                <a:gd name="T97" fmla="*/ 10 h 31"/>
                <a:gd name="T98" fmla="*/ 1 w 65"/>
                <a:gd name="T99" fmla="*/ 11 h 31"/>
                <a:gd name="T100" fmla="*/ 2 w 65"/>
                <a:gd name="T101" fmla="*/ 13 h 31"/>
                <a:gd name="T102" fmla="*/ 3 w 65"/>
                <a:gd name="T103" fmla="*/ 17 h 31"/>
                <a:gd name="T104" fmla="*/ 5 w 65"/>
                <a:gd name="T105" fmla="*/ 22 h 31"/>
                <a:gd name="T106" fmla="*/ 7 w 65"/>
                <a:gd name="T107" fmla="*/ 23 h 31"/>
                <a:gd name="T108" fmla="*/ 17 w 65"/>
                <a:gd name="T109" fmla="*/ 31 h 31"/>
                <a:gd name="T110" fmla="*/ 17 w 65"/>
                <a:gd name="T111" fmla="*/ 31 h 31"/>
                <a:gd name="T112" fmla="*/ 18 w 65"/>
                <a:gd name="T113"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5" h="31">
                  <a:moveTo>
                    <a:pt x="18" y="31"/>
                  </a:moveTo>
                  <a:cubicBezTo>
                    <a:pt x="19" y="31"/>
                    <a:pt x="20" y="31"/>
                    <a:pt x="21" y="31"/>
                  </a:cubicBezTo>
                  <a:cubicBezTo>
                    <a:pt x="23" y="31"/>
                    <a:pt x="24" y="31"/>
                    <a:pt x="24" y="31"/>
                  </a:cubicBezTo>
                  <a:cubicBezTo>
                    <a:pt x="24" y="30"/>
                    <a:pt x="25" y="27"/>
                    <a:pt x="25" y="27"/>
                  </a:cubicBezTo>
                  <a:cubicBezTo>
                    <a:pt x="26" y="25"/>
                    <a:pt x="26" y="25"/>
                    <a:pt x="26" y="25"/>
                  </a:cubicBezTo>
                  <a:cubicBezTo>
                    <a:pt x="27" y="25"/>
                    <a:pt x="27" y="25"/>
                    <a:pt x="27" y="25"/>
                  </a:cubicBezTo>
                  <a:cubicBezTo>
                    <a:pt x="28" y="25"/>
                    <a:pt x="36" y="25"/>
                    <a:pt x="39" y="29"/>
                  </a:cubicBezTo>
                  <a:cubicBezTo>
                    <a:pt x="40" y="30"/>
                    <a:pt x="41" y="30"/>
                    <a:pt x="42" y="30"/>
                  </a:cubicBezTo>
                  <a:cubicBezTo>
                    <a:pt x="44" y="30"/>
                    <a:pt x="45" y="30"/>
                    <a:pt x="45" y="30"/>
                  </a:cubicBezTo>
                  <a:cubicBezTo>
                    <a:pt x="47" y="29"/>
                    <a:pt x="47" y="29"/>
                    <a:pt x="47" y="29"/>
                  </a:cubicBezTo>
                  <a:cubicBezTo>
                    <a:pt x="48" y="29"/>
                    <a:pt x="48" y="29"/>
                    <a:pt x="48" y="29"/>
                  </a:cubicBezTo>
                  <a:cubicBezTo>
                    <a:pt x="48" y="29"/>
                    <a:pt x="48" y="29"/>
                    <a:pt x="48" y="29"/>
                  </a:cubicBezTo>
                  <a:cubicBezTo>
                    <a:pt x="48" y="29"/>
                    <a:pt x="48" y="29"/>
                    <a:pt x="49" y="28"/>
                  </a:cubicBezTo>
                  <a:cubicBezTo>
                    <a:pt x="49" y="28"/>
                    <a:pt x="49" y="28"/>
                    <a:pt x="50" y="28"/>
                  </a:cubicBezTo>
                  <a:cubicBezTo>
                    <a:pt x="50" y="28"/>
                    <a:pt x="50" y="28"/>
                    <a:pt x="50" y="28"/>
                  </a:cubicBezTo>
                  <a:cubicBezTo>
                    <a:pt x="53" y="28"/>
                    <a:pt x="57" y="27"/>
                    <a:pt x="59" y="24"/>
                  </a:cubicBezTo>
                  <a:cubicBezTo>
                    <a:pt x="60" y="23"/>
                    <a:pt x="60" y="22"/>
                    <a:pt x="61" y="21"/>
                  </a:cubicBezTo>
                  <a:cubicBezTo>
                    <a:pt x="61" y="21"/>
                    <a:pt x="62" y="21"/>
                    <a:pt x="62" y="21"/>
                  </a:cubicBezTo>
                  <a:cubicBezTo>
                    <a:pt x="63" y="20"/>
                    <a:pt x="63" y="19"/>
                    <a:pt x="64" y="19"/>
                  </a:cubicBezTo>
                  <a:cubicBezTo>
                    <a:pt x="65" y="19"/>
                    <a:pt x="65" y="19"/>
                    <a:pt x="65" y="19"/>
                  </a:cubicBezTo>
                  <a:cubicBezTo>
                    <a:pt x="64" y="18"/>
                    <a:pt x="64" y="18"/>
                    <a:pt x="64" y="18"/>
                  </a:cubicBezTo>
                  <a:cubicBezTo>
                    <a:pt x="64" y="17"/>
                    <a:pt x="63" y="16"/>
                    <a:pt x="63" y="16"/>
                  </a:cubicBezTo>
                  <a:cubicBezTo>
                    <a:pt x="62" y="15"/>
                    <a:pt x="61" y="15"/>
                    <a:pt x="61" y="15"/>
                  </a:cubicBezTo>
                  <a:cubicBezTo>
                    <a:pt x="60" y="15"/>
                    <a:pt x="60" y="15"/>
                    <a:pt x="60" y="15"/>
                  </a:cubicBezTo>
                  <a:cubicBezTo>
                    <a:pt x="57" y="15"/>
                    <a:pt x="55" y="15"/>
                    <a:pt x="54" y="13"/>
                  </a:cubicBezTo>
                  <a:cubicBezTo>
                    <a:pt x="54" y="12"/>
                    <a:pt x="54" y="12"/>
                    <a:pt x="54" y="12"/>
                  </a:cubicBezTo>
                  <a:cubicBezTo>
                    <a:pt x="54" y="11"/>
                    <a:pt x="54" y="10"/>
                    <a:pt x="53" y="10"/>
                  </a:cubicBezTo>
                  <a:cubicBezTo>
                    <a:pt x="53" y="10"/>
                    <a:pt x="52" y="10"/>
                    <a:pt x="51" y="10"/>
                  </a:cubicBezTo>
                  <a:cubicBezTo>
                    <a:pt x="51" y="10"/>
                    <a:pt x="50" y="10"/>
                    <a:pt x="49" y="10"/>
                  </a:cubicBezTo>
                  <a:cubicBezTo>
                    <a:pt x="49" y="10"/>
                    <a:pt x="49" y="10"/>
                    <a:pt x="49" y="10"/>
                  </a:cubicBezTo>
                  <a:cubicBezTo>
                    <a:pt x="48" y="11"/>
                    <a:pt x="47" y="12"/>
                    <a:pt x="45" y="12"/>
                  </a:cubicBezTo>
                  <a:cubicBezTo>
                    <a:pt x="45" y="12"/>
                    <a:pt x="45" y="12"/>
                    <a:pt x="45" y="12"/>
                  </a:cubicBezTo>
                  <a:cubicBezTo>
                    <a:pt x="44" y="12"/>
                    <a:pt x="43" y="11"/>
                    <a:pt x="42" y="11"/>
                  </a:cubicBezTo>
                  <a:cubicBezTo>
                    <a:pt x="40" y="10"/>
                    <a:pt x="39" y="8"/>
                    <a:pt x="39" y="7"/>
                  </a:cubicBezTo>
                  <a:cubicBezTo>
                    <a:pt x="39" y="6"/>
                    <a:pt x="37" y="5"/>
                    <a:pt x="33" y="3"/>
                  </a:cubicBezTo>
                  <a:cubicBezTo>
                    <a:pt x="32" y="3"/>
                    <a:pt x="31" y="3"/>
                    <a:pt x="31" y="2"/>
                  </a:cubicBezTo>
                  <a:cubicBezTo>
                    <a:pt x="30" y="2"/>
                    <a:pt x="30" y="2"/>
                    <a:pt x="30" y="2"/>
                  </a:cubicBezTo>
                  <a:cubicBezTo>
                    <a:pt x="29" y="1"/>
                    <a:pt x="29" y="1"/>
                    <a:pt x="28" y="0"/>
                  </a:cubicBezTo>
                  <a:cubicBezTo>
                    <a:pt x="28" y="0"/>
                    <a:pt x="28" y="0"/>
                    <a:pt x="28" y="0"/>
                  </a:cubicBezTo>
                  <a:cubicBezTo>
                    <a:pt x="28" y="0"/>
                    <a:pt x="28" y="0"/>
                    <a:pt x="27" y="0"/>
                  </a:cubicBezTo>
                  <a:cubicBezTo>
                    <a:pt x="27" y="1"/>
                    <a:pt x="27" y="1"/>
                    <a:pt x="27" y="1"/>
                  </a:cubicBezTo>
                  <a:cubicBezTo>
                    <a:pt x="27" y="1"/>
                    <a:pt x="27" y="1"/>
                    <a:pt x="27" y="1"/>
                  </a:cubicBezTo>
                  <a:cubicBezTo>
                    <a:pt x="26" y="1"/>
                    <a:pt x="26" y="1"/>
                    <a:pt x="25" y="1"/>
                  </a:cubicBezTo>
                  <a:cubicBezTo>
                    <a:pt x="25" y="1"/>
                    <a:pt x="24" y="1"/>
                    <a:pt x="23" y="1"/>
                  </a:cubicBezTo>
                  <a:cubicBezTo>
                    <a:pt x="23" y="1"/>
                    <a:pt x="22" y="0"/>
                    <a:pt x="22" y="0"/>
                  </a:cubicBezTo>
                  <a:cubicBezTo>
                    <a:pt x="21" y="1"/>
                    <a:pt x="19" y="2"/>
                    <a:pt x="17" y="2"/>
                  </a:cubicBezTo>
                  <a:cubicBezTo>
                    <a:pt x="16" y="3"/>
                    <a:pt x="14" y="4"/>
                    <a:pt x="13" y="5"/>
                  </a:cubicBezTo>
                  <a:cubicBezTo>
                    <a:pt x="9" y="7"/>
                    <a:pt x="4" y="9"/>
                    <a:pt x="0" y="10"/>
                  </a:cubicBezTo>
                  <a:cubicBezTo>
                    <a:pt x="0" y="10"/>
                    <a:pt x="0" y="10"/>
                    <a:pt x="0" y="10"/>
                  </a:cubicBezTo>
                  <a:cubicBezTo>
                    <a:pt x="0" y="10"/>
                    <a:pt x="1" y="11"/>
                    <a:pt x="1" y="11"/>
                  </a:cubicBezTo>
                  <a:cubicBezTo>
                    <a:pt x="1" y="12"/>
                    <a:pt x="2" y="12"/>
                    <a:pt x="2" y="13"/>
                  </a:cubicBezTo>
                  <a:cubicBezTo>
                    <a:pt x="3" y="14"/>
                    <a:pt x="3" y="15"/>
                    <a:pt x="3" y="17"/>
                  </a:cubicBezTo>
                  <a:cubicBezTo>
                    <a:pt x="4" y="18"/>
                    <a:pt x="4" y="21"/>
                    <a:pt x="5" y="22"/>
                  </a:cubicBezTo>
                  <a:cubicBezTo>
                    <a:pt x="6" y="22"/>
                    <a:pt x="6" y="22"/>
                    <a:pt x="7" y="23"/>
                  </a:cubicBezTo>
                  <a:cubicBezTo>
                    <a:pt x="13" y="27"/>
                    <a:pt x="17" y="29"/>
                    <a:pt x="17" y="31"/>
                  </a:cubicBezTo>
                  <a:cubicBezTo>
                    <a:pt x="17" y="31"/>
                    <a:pt x="17" y="31"/>
                    <a:pt x="17" y="31"/>
                  </a:cubicBezTo>
                  <a:cubicBezTo>
                    <a:pt x="18" y="31"/>
                    <a:pt x="18" y="31"/>
                    <a:pt x="18"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07" name="Freeform 1196"/>
            <p:cNvSpPr>
              <a:spLocks/>
            </p:cNvSpPr>
            <p:nvPr/>
          </p:nvSpPr>
          <p:spPr bwMode="auto">
            <a:xfrm>
              <a:off x="2726" y="3233"/>
              <a:ext cx="55" cy="20"/>
            </a:xfrm>
            <a:custGeom>
              <a:avLst/>
              <a:gdLst>
                <a:gd name="T0" fmla="*/ 18 w 57"/>
                <a:gd name="T1" fmla="*/ 0 h 21"/>
                <a:gd name="T2" fmla="*/ 17 w 57"/>
                <a:gd name="T3" fmla="*/ 0 h 21"/>
                <a:gd name="T4" fmla="*/ 16 w 57"/>
                <a:gd name="T5" fmla="*/ 1 h 21"/>
                <a:gd name="T6" fmla="*/ 16 w 57"/>
                <a:gd name="T7" fmla="*/ 2 h 21"/>
                <a:gd name="T8" fmla="*/ 15 w 57"/>
                <a:gd name="T9" fmla="*/ 2 h 21"/>
                <a:gd name="T10" fmla="*/ 14 w 57"/>
                <a:gd name="T11" fmla="*/ 3 h 21"/>
                <a:gd name="T12" fmla="*/ 14 w 57"/>
                <a:gd name="T13" fmla="*/ 4 h 21"/>
                <a:gd name="T14" fmla="*/ 2 w 57"/>
                <a:gd name="T15" fmla="*/ 10 h 21"/>
                <a:gd name="T16" fmla="*/ 1 w 57"/>
                <a:gd name="T17" fmla="*/ 10 h 21"/>
                <a:gd name="T18" fmla="*/ 1 w 57"/>
                <a:gd name="T19" fmla="*/ 10 h 21"/>
                <a:gd name="T20" fmla="*/ 1 w 57"/>
                <a:gd name="T21" fmla="*/ 10 h 21"/>
                <a:gd name="T22" fmla="*/ 1 w 57"/>
                <a:gd name="T23" fmla="*/ 10 h 21"/>
                <a:gd name="T24" fmla="*/ 1 w 57"/>
                <a:gd name="T25" fmla="*/ 11 h 21"/>
                <a:gd name="T26" fmla="*/ 1 w 57"/>
                <a:gd name="T27" fmla="*/ 11 h 21"/>
                <a:gd name="T28" fmla="*/ 0 w 57"/>
                <a:gd name="T29" fmla="*/ 11 h 21"/>
                <a:gd name="T30" fmla="*/ 0 w 57"/>
                <a:gd name="T31" fmla="*/ 12 h 21"/>
                <a:gd name="T32" fmla="*/ 1 w 57"/>
                <a:gd name="T33" fmla="*/ 13 h 21"/>
                <a:gd name="T34" fmla="*/ 1 w 57"/>
                <a:gd name="T35" fmla="*/ 14 h 21"/>
                <a:gd name="T36" fmla="*/ 2 w 57"/>
                <a:gd name="T37" fmla="*/ 15 h 21"/>
                <a:gd name="T38" fmla="*/ 2 w 57"/>
                <a:gd name="T39" fmla="*/ 15 h 21"/>
                <a:gd name="T40" fmla="*/ 3 w 57"/>
                <a:gd name="T41" fmla="*/ 18 h 21"/>
                <a:gd name="T42" fmla="*/ 3 w 57"/>
                <a:gd name="T43" fmla="*/ 18 h 21"/>
                <a:gd name="T44" fmla="*/ 4 w 57"/>
                <a:gd name="T45" fmla="*/ 18 h 21"/>
                <a:gd name="T46" fmla="*/ 4 w 57"/>
                <a:gd name="T47" fmla="*/ 19 h 21"/>
                <a:gd name="T48" fmla="*/ 9 w 57"/>
                <a:gd name="T49" fmla="*/ 21 h 21"/>
                <a:gd name="T50" fmla="*/ 12 w 57"/>
                <a:gd name="T51" fmla="*/ 21 h 21"/>
                <a:gd name="T52" fmla="*/ 16 w 57"/>
                <a:gd name="T53" fmla="*/ 20 h 21"/>
                <a:gd name="T54" fmla="*/ 30 w 57"/>
                <a:gd name="T55" fmla="*/ 15 h 21"/>
                <a:gd name="T56" fmla="*/ 35 w 57"/>
                <a:gd name="T57" fmla="*/ 11 h 21"/>
                <a:gd name="T58" fmla="*/ 41 w 57"/>
                <a:gd name="T59" fmla="*/ 8 h 21"/>
                <a:gd name="T60" fmla="*/ 41 w 57"/>
                <a:gd name="T61" fmla="*/ 8 h 21"/>
                <a:gd name="T62" fmla="*/ 43 w 57"/>
                <a:gd name="T63" fmla="*/ 9 h 21"/>
                <a:gd name="T64" fmla="*/ 53 w 57"/>
                <a:gd name="T65" fmla="*/ 12 h 21"/>
                <a:gd name="T66" fmla="*/ 53 w 57"/>
                <a:gd name="T67" fmla="*/ 12 h 21"/>
                <a:gd name="T68" fmla="*/ 53 w 57"/>
                <a:gd name="T69" fmla="*/ 12 h 21"/>
                <a:gd name="T70" fmla="*/ 54 w 57"/>
                <a:gd name="T71" fmla="*/ 13 h 21"/>
                <a:gd name="T72" fmla="*/ 54 w 57"/>
                <a:gd name="T73" fmla="*/ 12 h 21"/>
                <a:gd name="T74" fmla="*/ 54 w 57"/>
                <a:gd name="T75" fmla="*/ 11 h 21"/>
                <a:gd name="T76" fmla="*/ 54 w 57"/>
                <a:gd name="T77" fmla="*/ 10 h 21"/>
                <a:gd name="T78" fmla="*/ 55 w 57"/>
                <a:gd name="T79" fmla="*/ 9 h 21"/>
                <a:gd name="T80" fmla="*/ 55 w 57"/>
                <a:gd name="T81" fmla="*/ 9 h 21"/>
                <a:gd name="T82" fmla="*/ 56 w 57"/>
                <a:gd name="T83" fmla="*/ 7 h 21"/>
                <a:gd name="T84" fmla="*/ 56 w 57"/>
                <a:gd name="T85" fmla="*/ 6 h 21"/>
                <a:gd name="T86" fmla="*/ 57 w 57"/>
                <a:gd name="T87" fmla="*/ 5 h 21"/>
                <a:gd name="T88" fmla="*/ 57 w 57"/>
                <a:gd name="T89" fmla="*/ 5 h 21"/>
                <a:gd name="T90" fmla="*/ 57 w 57"/>
                <a:gd name="T91" fmla="*/ 5 h 21"/>
                <a:gd name="T92" fmla="*/ 56 w 57"/>
                <a:gd name="T93" fmla="*/ 5 h 21"/>
                <a:gd name="T94" fmla="*/ 55 w 57"/>
                <a:gd name="T95" fmla="*/ 4 h 21"/>
                <a:gd name="T96" fmla="*/ 54 w 57"/>
                <a:gd name="T97" fmla="*/ 4 h 21"/>
                <a:gd name="T98" fmla="*/ 54 w 57"/>
                <a:gd name="T99" fmla="*/ 4 h 21"/>
                <a:gd name="T100" fmla="*/ 54 w 57"/>
                <a:gd name="T101" fmla="*/ 4 h 21"/>
                <a:gd name="T102" fmla="*/ 53 w 57"/>
                <a:gd name="T103" fmla="*/ 4 h 21"/>
                <a:gd name="T104" fmla="*/ 53 w 57"/>
                <a:gd name="T105" fmla="*/ 3 h 21"/>
                <a:gd name="T106" fmla="*/ 45 w 57"/>
                <a:gd name="T107" fmla="*/ 2 h 21"/>
                <a:gd name="T108" fmla="*/ 40 w 57"/>
                <a:gd name="T109" fmla="*/ 1 h 21"/>
                <a:gd name="T110" fmla="*/ 37 w 57"/>
                <a:gd name="T111" fmla="*/ 1 h 21"/>
                <a:gd name="T112" fmla="*/ 33 w 57"/>
                <a:gd name="T113" fmla="*/ 1 h 21"/>
                <a:gd name="T114" fmla="*/ 26 w 57"/>
                <a:gd name="T115" fmla="*/ 0 h 21"/>
                <a:gd name="T116" fmla="*/ 25 w 57"/>
                <a:gd name="T117" fmla="*/ 0 h 21"/>
                <a:gd name="T118" fmla="*/ 19 w 57"/>
                <a:gd name="T119" fmla="*/ 0 h 21"/>
                <a:gd name="T120" fmla="*/ 18 w 57"/>
                <a:gd name="T121" fmla="*/ 0 h 21"/>
                <a:gd name="T122" fmla="*/ 18 w 57"/>
                <a:gd name="T12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 h="21">
                  <a:moveTo>
                    <a:pt x="18" y="0"/>
                  </a:moveTo>
                  <a:cubicBezTo>
                    <a:pt x="18" y="0"/>
                    <a:pt x="17" y="0"/>
                    <a:pt x="17" y="0"/>
                  </a:cubicBezTo>
                  <a:cubicBezTo>
                    <a:pt x="17" y="1"/>
                    <a:pt x="17" y="1"/>
                    <a:pt x="16" y="1"/>
                  </a:cubicBezTo>
                  <a:cubicBezTo>
                    <a:pt x="16" y="1"/>
                    <a:pt x="16" y="1"/>
                    <a:pt x="16" y="2"/>
                  </a:cubicBezTo>
                  <a:cubicBezTo>
                    <a:pt x="15" y="2"/>
                    <a:pt x="15" y="2"/>
                    <a:pt x="15" y="2"/>
                  </a:cubicBezTo>
                  <a:cubicBezTo>
                    <a:pt x="15" y="2"/>
                    <a:pt x="15" y="3"/>
                    <a:pt x="14" y="3"/>
                  </a:cubicBezTo>
                  <a:cubicBezTo>
                    <a:pt x="14" y="3"/>
                    <a:pt x="14" y="3"/>
                    <a:pt x="14" y="4"/>
                  </a:cubicBezTo>
                  <a:cubicBezTo>
                    <a:pt x="10" y="9"/>
                    <a:pt x="5" y="10"/>
                    <a:pt x="2" y="10"/>
                  </a:cubicBezTo>
                  <a:cubicBezTo>
                    <a:pt x="1" y="10"/>
                    <a:pt x="1" y="10"/>
                    <a:pt x="1" y="10"/>
                  </a:cubicBezTo>
                  <a:cubicBezTo>
                    <a:pt x="1" y="10"/>
                    <a:pt x="1" y="10"/>
                    <a:pt x="1" y="10"/>
                  </a:cubicBezTo>
                  <a:cubicBezTo>
                    <a:pt x="1" y="10"/>
                    <a:pt x="1" y="10"/>
                    <a:pt x="1" y="10"/>
                  </a:cubicBezTo>
                  <a:cubicBezTo>
                    <a:pt x="1" y="10"/>
                    <a:pt x="1" y="10"/>
                    <a:pt x="1" y="10"/>
                  </a:cubicBezTo>
                  <a:cubicBezTo>
                    <a:pt x="1" y="10"/>
                    <a:pt x="1" y="11"/>
                    <a:pt x="1" y="11"/>
                  </a:cubicBezTo>
                  <a:cubicBezTo>
                    <a:pt x="1" y="11"/>
                    <a:pt x="1" y="11"/>
                    <a:pt x="1" y="11"/>
                  </a:cubicBezTo>
                  <a:cubicBezTo>
                    <a:pt x="1" y="11"/>
                    <a:pt x="0" y="11"/>
                    <a:pt x="0" y="11"/>
                  </a:cubicBezTo>
                  <a:cubicBezTo>
                    <a:pt x="0" y="11"/>
                    <a:pt x="0" y="12"/>
                    <a:pt x="0" y="12"/>
                  </a:cubicBezTo>
                  <a:cubicBezTo>
                    <a:pt x="0" y="12"/>
                    <a:pt x="0" y="12"/>
                    <a:pt x="1" y="13"/>
                  </a:cubicBezTo>
                  <a:cubicBezTo>
                    <a:pt x="1" y="13"/>
                    <a:pt x="1" y="13"/>
                    <a:pt x="1" y="14"/>
                  </a:cubicBezTo>
                  <a:cubicBezTo>
                    <a:pt x="1" y="14"/>
                    <a:pt x="1" y="14"/>
                    <a:pt x="2" y="15"/>
                  </a:cubicBezTo>
                  <a:cubicBezTo>
                    <a:pt x="2" y="15"/>
                    <a:pt x="2" y="15"/>
                    <a:pt x="2" y="15"/>
                  </a:cubicBezTo>
                  <a:cubicBezTo>
                    <a:pt x="2" y="16"/>
                    <a:pt x="3" y="17"/>
                    <a:pt x="3" y="18"/>
                  </a:cubicBezTo>
                  <a:cubicBezTo>
                    <a:pt x="3" y="18"/>
                    <a:pt x="3" y="18"/>
                    <a:pt x="3" y="18"/>
                  </a:cubicBezTo>
                  <a:cubicBezTo>
                    <a:pt x="3" y="18"/>
                    <a:pt x="4" y="18"/>
                    <a:pt x="4" y="18"/>
                  </a:cubicBezTo>
                  <a:cubicBezTo>
                    <a:pt x="4" y="19"/>
                    <a:pt x="4" y="19"/>
                    <a:pt x="4" y="19"/>
                  </a:cubicBezTo>
                  <a:cubicBezTo>
                    <a:pt x="5" y="20"/>
                    <a:pt x="7" y="20"/>
                    <a:pt x="9" y="21"/>
                  </a:cubicBezTo>
                  <a:cubicBezTo>
                    <a:pt x="10" y="21"/>
                    <a:pt x="11" y="21"/>
                    <a:pt x="12" y="21"/>
                  </a:cubicBezTo>
                  <a:cubicBezTo>
                    <a:pt x="14" y="21"/>
                    <a:pt x="16" y="20"/>
                    <a:pt x="16" y="20"/>
                  </a:cubicBezTo>
                  <a:cubicBezTo>
                    <a:pt x="17" y="15"/>
                    <a:pt x="30" y="15"/>
                    <a:pt x="30" y="15"/>
                  </a:cubicBezTo>
                  <a:cubicBezTo>
                    <a:pt x="31" y="15"/>
                    <a:pt x="34" y="13"/>
                    <a:pt x="35" y="11"/>
                  </a:cubicBezTo>
                  <a:cubicBezTo>
                    <a:pt x="38" y="9"/>
                    <a:pt x="39" y="8"/>
                    <a:pt x="41" y="8"/>
                  </a:cubicBezTo>
                  <a:cubicBezTo>
                    <a:pt x="41" y="8"/>
                    <a:pt x="41" y="8"/>
                    <a:pt x="41" y="8"/>
                  </a:cubicBezTo>
                  <a:cubicBezTo>
                    <a:pt x="42" y="8"/>
                    <a:pt x="42" y="8"/>
                    <a:pt x="43" y="9"/>
                  </a:cubicBezTo>
                  <a:cubicBezTo>
                    <a:pt x="47" y="9"/>
                    <a:pt x="51" y="10"/>
                    <a:pt x="53" y="12"/>
                  </a:cubicBezTo>
                  <a:cubicBezTo>
                    <a:pt x="53" y="12"/>
                    <a:pt x="53" y="12"/>
                    <a:pt x="53" y="12"/>
                  </a:cubicBezTo>
                  <a:cubicBezTo>
                    <a:pt x="53" y="12"/>
                    <a:pt x="53" y="12"/>
                    <a:pt x="53" y="12"/>
                  </a:cubicBezTo>
                  <a:cubicBezTo>
                    <a:pt x="54" y="13"/>
                    <a:pt x="54" y="13"/>
                    <a:pt x="54" y="13"/>
                  </a:cubicBezTo>
                  <a:cubicBezTo>
                    <a:pt x="54" y="13"/>
                    <a:pt x="54" y="12"/>
                    <a:pt x="54" y="12"/>
                  </a:cubicBezTo>
                  <a:cubicBezTo>
                    <a:pt x="54" y="12"/>
                    <a:pt x="54" y="11"/>
                    <a:pt x="54" y="11"/>
                  </a:cubicBezTo>
                  <a:cubicBezTo>
                    <a:pt x="54" y="11"/>
                    <a:pt x="54" y="10"/>
                    <a:pt x="54" y="10"/>
                  </a:cubicBezTo>
                  <a:cubicBezTo>
                    <a:pt x="55" y="10"/>
                    <a:pt x="55" y="9"/>
                    <a:pt x="55" y="9"/>
                  </a:cubicBezTo>
                  <a:cubicBezTo>
                    <a:pt x="55" y="9"/>
                    <a:pt x="55" y="9"/>
                    <a:pt x="55" y="9"/>
                  </a:cubicBezTo>
                  <a:cubicBezTo>
                    <a:pt x="55" y="8"/>
                    <a:pt x="56" y="7"/>
                    <a:pt x="56" y="7"/>
                  </a:cubicBezTo>
                  <a:cubicBezTo>
                    <a:pt x="56" y="7"/>
                    <a:pt x="56" y="7"/>
                    <a:pt x="56" y="6"/>
                  </a:cubicBezTo>
                  <a:cubicBezTo>
                    <a:pt x="57" y="6"/>
                    <a:pt x="57" y="6"/>
                    <a:pt x="57" y="5"/>
                  </a:cubicBezTo>
                  <a:cubicBezTo>
                    <a:pt x="57" y="5"/>
                    <a:pt x="57" y="5"/>
                    <a:pt x="57" y="5"/>
                  </a:cubicBezTo>
                  <a:cubicBezTo>
                    <a:pt x="57" y="5"/>
                    <a:pt x="57" y="5"/>
                    <a:pt x="57" y="5"/>
                  </a:cubicBezTo>
                  <a:cubicBezTo>
                    <a:pt x="57" y="5"/>
                    <a:pt x="56" y="5"/>
                    <a:pt x="56" y="5"/>
                  </a:cubicBezTo>
                  <a:cubicBezTo>
                    <a:pt x="56" y="5"/>
                    <a:pt x="55" y="4"/>
                    <a:pt x="55" y="4"/>
                  </a:cubicBezTo>
                  <a:cubicBezTo>
                    <a:pt x="55" y="4"/>
                    <a:pt x="55" y="4"/>
                    <a:pt x="54" y="4"/>
                  </a:cubicBezTo>
                  <a:cubicBezTo>
                    <a:pt x="54" y="4"/>
                    <a:pt x="54" y="4"/>
                    <a:pt x="54" y="4"/>
                  </a:cubicBezTo>
                  <a:cubicBezTo>
                    <a:pt x="54" y="4"/>
                    <a:pt x="54" y="4"/>
                    <a:pt x="54" y="4"/>
                  </a:cubicBezTo>
                  <a:cubicBezTo>
                    <a:pt x="54" y="4"/>
                    <a:pt x="54" y="4"/>
                    <a:pt x="53" y="4"/>
                  </a:cubicBezTo>
                  <a:cubicBezTo>
                    <a:pt x="53" y="4"/>
                    <a:pt x="53" y="3"/>
                    <a:pt x="53" y="3"/>
                  </a:cubicBezTo>
                  <a:cubicBezTo>
                    <a:pt x="52" y="3"/>
                    <a:pt x="48" y="1"/>
                    <a:pt x="45" y="2"/>
                  </a:cubicBezTo>
                  <a:cubicBezTo>
                    <a:pt x="43" y="2"/>
                    <a:pt x="41" y="1"/>
                    <a:pt x="40" y="1"/>
                  </a:cubicBezTo>
                  <a:cubicBezTo>
                    <a:pt x="39" y="1"/>
                    <a:pt x="38" y="0"/>
                    <a:pt x="37" y="1"/>
                  </a:cubicBezTo>
                  <a:cubicBezTo>
                    <a:pt x="36" y="1"/>
                    <a:pt x="35" y="1"/>
                    <a:pt x="33" y="1"/>
                  </a:cubicBezTo>
                  <a:cubicBezTo>
                    <a:pt x="31" y="1"/>
                    <a:pt x="27" y="1"/>
                    <a:pt x="26" y="0"/>
                  </a:cubicBezTo>
                  <a:cubicBezTo>
                    <a:pt x="26" y="0"/>
                    <a:pt x="25" y="0"/>
                    <a:pt x="25" y="0"/>
                  </a:cubicBezTo>
                  <a:cubicBezTo>
                    <a:pt x="23" y="1"/>
                    <a:pt x="21" y="1"/>
                    <a:pt x="19" y="0"/>
                  </a:cubicBezTo>
                  <a:cubicBezTo>
                    <a:pt x="19" y="0"/>
                    <a:pt x="18" y="0"/>
                    <a:pt x="18" y="0"/>
                  </a:cubicBezTo>
                  <a:cubicBezTo>
                    <a:pt x="18" y="0"/>
                    <a:pt x="18" y="0"/>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08" name="Freeform 1197"/>
            <p:cNvSpPr>
              <a:spLocks/>
            </p:cNvSpPr>
            <p:nvPr/>
          </p:nvSpPr>
          <p:spPr bwMode="auto">
            <a:xfrm>
              <a:off x="2442" y="3334"/>
              <a:ext cx="31" cy="62"/>
            </a:xfrm>
            <a:custGeom>
              <a:avLst/>
              <a:gdLst>
                <a:gd name="T0" fmla="*/ 9 w 33"/>
                <a:gd name="T1" fmla="*/ 7 h 64"/>
                <a:gd name="T2" fmla="*/ 1 w 33"/>
                <a:gd name="T3" fmla="*/ 36 h 64"/>
                <a:gd name="T4" fmla="*/ 0 w 33"/>
                <a:gd name="T5" fmla="*/ 38 h 64"/>
                <a:gd name="T6" fmla="*/ 3 w 33"/>
                <a:gd name="T7" fmla="*/ 41 h 64"/>
                <a:gd name="T8" fmla="*/ 5 w 33"/>
                <a:gd name="T9" fmla="*/ 43 h 64"/>
                <a:gd name="T10" fmla="*/ 8 w 33"/>
                <a:gd name="T11" fmla="*/ 61 h 64"/>
                <a:gd name="T12" fmla="*/ 8 w 33"/>
                <a:gd name="T13" fmla="*/ 64 h 64"/>
                <a:gd name="T14" fmla="*/ 10 w 33"/>
                <a:gd name="T15" fmla="*/ 64 h 64"/>
                <a:gd name="T16" fmla="*/ 10 w 33"/>
                <a:gd name="T17" fmla="*/ 64 h 64"/>
                <a:gd name="T18" fmla="*/ 12 w 33"/>
                <a:gd name="T19" fmla="*/ 64 h 64"/>
                <a:gd name="T20" fmla="*/ 14 w 33"/>
                <a:gd name="T21" fmla="*/ 64 h 64"/>
                <a:gd name="T22" fmla="*/ 20 w 33"/>
                <a:gd name="T23" fmla="*/ 63 h 64"/>
                <a:gd name="T24" fmla="*/ 20 w 33"/>
                <a:gd name="T25" fmla="*/ 63 h 64"/>
                <a:gd name="T26" fmla="*/ 20 w 33"/>
                <a:gd name="T27" fmla="*/ 63 h 64"/>
                <a:gd name="T28" fmla="*/ 20 w 33"/>
                <a:gd name="T29" fmla="*/ 62 h 64"/>
                <a:gd name="T30" fmla="*/ 20 w 33"/>
                <a:gd name="T31" fmla="*/ 62 h 64"/>
                <a:gd name="T32" fmla="*/ 20 w 33"/>
                <a:gd name="T33" fmla="*/ 60 h 64"/>
                <a:gd name="T34" fmla="*/ 25 w 33"/>
                <a:gd name="T35" fmla="*/ 52 h 64"/>
                <a:gd name="T36" fmla="*/ 24 w 33"/>
                <a:gd name="T37" fmla="*/ 50 h 64"/>
                <a:gd name="T38" fmla="*/ 22 w 33"/>
                <a:gd name="T39" fmla="*/ 49 h 64"/>
                <a:gd name="T40" fmla="*/ 22 w 33"/>
                <a:gd name="T41" fmla="*/ 44 h 64"/>
                <a:gd name="T42" fmla="*/ 25 w 33"/>
                <a:gd name="T43" fmla="*/ 40 h 64"/>
                <a:gd name="T44" fmla="*/ 22 w 33"/>
                <a:gd name="T45" fmla="*/ 37 h 64"/>
                <a:gd name="T46" fmla="*/ 20 w 33"/>
                <a:gd name="T47" fmla="*/ 32 h 64"/>
                <a:gd name="T48" fmla="*/ 25 w 33"/>
                <a:gd name="T49" fmla="*/ 29 h 64"/>
                <a:gd name="T50" fmla="*/ 25 w 33"/>
                <a:gd name="T51" fmla="*/ 29 h 64"/>
                <a:gd name="T52" fmla="*/ 27 w 33"/>
                <a:gd name="T53" fmla="*/ 22 h 64"/>
                <a:gd name="T54" fmla="*/ 26 w 33"/>
                <a:gd name="T55" fmla="*/ 17 h 64"/>
                <a:gd name="T56" fmla="*/ 25 w 33"/>
                <a:gd name="T57" fmla="*/ 13 h 64"/>
                <a:gd name="T58" fmla="*/ 30 w 33"/>
                <a:gd name="T59" fmla="*/ 8 h 64"/>
                <a:gd name="T60" fmla="*/ 33 w 33"/>
                <a:gd name="T61" fmla="*/ 6 h 64"/>
                <a:gd name="T62" fmla="*/ 30 w 33"/>
                <a:gd name="T63" fmla="*/ 2 h 64"/>
                <a:gd name="T64" fmla="*/ 26 w 33"/>
                <a:gd name="T65" fmla="*/ 2 h 64"/>
                <a:gd name="T66" fmla="*/ 25 w 33"/>
                <a:gd name="T67" fmla="*/ 3 h 64"/>
                <a:gd name="T68" fmla="*/ 23 w 33"/>
                <a:gd name="T69" fmla="*/ 4 h 64"/>
                <a:gd name="T70" fmla="*/ 21 w 33"/>
                <a:gd name="T71" fmla="*/ 3 h 64"/>
                <a:gd name="T72" fmla="*/ 21 w 33"/>
                <a:gd name="T73" fmla="*/ 3 h 64"/>
                <a:gd name="T74" fmla="*/ 19 w 33"/>
                <a:gd name="T75" fmla="*/ 3 h 64"/>
                <a:gd name="T76" fmla="*/ 17 w 33"/>
                <a:gd name="T77" fmla="*/ 3 h 64"/>
                <a:gd name="T78" fmla="*/ 16 w 33"/>
                <a:gd name="T79" fmla="*/ 3 h 64"/>
                <a:gd name="T80" fmla="*/ 16 w 33"/>
                <a:gd name="T81" fmla="*/ 3 h 64"/>
                <a:gd name="T82" fmla="*/ 15 w 33"/>
                <a:gd name="T83" fmla="*/ 3 h 64"/>
                <a:gd name="T84" fmla="*/ 15 w 33"/>
                <a:gd name="T85" fmla="*/ 3 h 64"/>
                <a:gd name="T86" fmla="*/ 14 w 33"/>
                <a:gd name="T87" fmla="*/ 3 h 64"/>
                <a:gd name="T88" fmla="*/ 14 w 33"/>
                <a:gd name="T89" fmla="*/ 3 h 64"/>
                <a:gd name="T90" fmla="*/ 14 w 33"/>
                <a:gd name="T91" fmla="*/ 2 h 64"/>
                <a:gd name="T92" fmla="*/ 13 w 33"/>
                <a:gd name="T93" fmla="*/ 2 h 64"/>
                <a:gd name="T94" fmla="*/ 13 w 33"/>
                <a:gd name="T95" fmla="*/ 2 h 64"/>
                <a:gd name="T96" fmla="*/ 12 w 33"/>
                <a:gd name="T97" fmla="*/ 1 h 64"/>
                <a:gd name="T98" fmla="*/ 12 w 33"/>
                <a:gd name="T99" fmla="*/ 1 h 64"/>
                <a:gd name="T100" fmla="*/ 12 w 33"/>
                <a:gd name="T101" fmla="*/ 1 h 64"/>
                <a:gd name="T102" fmla="*/ 12 w 33"/>
                <a:gd name="T103" fmla="*/ 0 h 64"/>
                <a:gd name="T104" fmla="*/ 12 w 33"/>
                <a:gd name="T105" fmla="*/ 0 h 64"/>
                <a:gd name="T106" fmla="*/ 11 w 33"/>
                <a:gd name="T107" fmla="*/ 0 h 64"/>
                <a:gd name="T108" fmla="*/ 10 w 33"/>
                <a:gd name="T109" fmla="*/ 1 h 64"/>
                <a:gd name="T110" fmla="*/ 9 w 33"/>
                <a:gd name="T111" fmla="*/ 2 h 64"/>
                <a:gd name="T112" fmla="*/ 8 w 33"/>
                <a:gd name="T113" fmla="*/ 2 h 64"/>
                <a:gd name="T114" fmla="*/ 9 w 33"/>
                <a:gd name="T115" fmla="*/ 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3" h="64">
                  <a:moveTo>
                    <a:pt x="9" y="7"/>
                  </a:moveTo>
                  <a:cubicBezTo>
                    <a:pt x="11" y="11"/>
                    <a:pt x="6" y="31"/>
                    <a:pt x="1" y="36"/>
                  </a:cubicBezTo>
                  <a:cubicBezTo>
                    <a:pt x="0" y="38"/>
                    <a:pt x="0" y="38"/>
                    <a:pt x="0" y="38"/>
                  </a:cubicBezTo>
                  <a:cubicBezTo>
                    <a:pt x="0" y="39"/>
                    <a:pt x="2" y="40"/>
                    <a:pt x="3" y="41"/>
                  </a:cubicBezTo>
                  <a:cubicBezTo>
                    <a:pt x="4" y="42"/>
                    <a:pt x="5" y="42"/>
                    <a:pt x="5" y="43"/>
                  </a:cubicBezTo>
                  <a:cubicBezTo>
                    <a:pt x="10" y="46"/>
                    <a:pt x="9" y="55"/>
                    <a:pt x="8" y="61"/>
                  </a:cubicBezTo>
                  <a:cubicBezTo>
                    <a:pt x="8" y="62"/>
                    <a:pt x="8" y="63"/>
                    <a:pt x="8" y="64"/>
                  </a:cubicBezTo>
                  <a:cubicBezTo>
                    <a:pt x="8" y="64"/>
                    <a:pt x="8" y="64"/>
                    <a:pt x="10" y="64"/>
                  </a:cubicBezTo>
                  <a:cubicBezTo>
                    <a:pt x="10" y="64"/>
                    <a:pt x="10" y="64"/>
                    <a:pt x="10" y="64"/>
                  </a:cubicBezTo>
                  <a:cubicBezTo>
                    <a:pt x="10" y="64"/>
                    <a:pt x="11" y="64"/>
                    <a:pt x="12" y="64"/>
                  </a:cubicBezTo>
                  <a:cubicBezTo>
                    <a:pt x="13" y="64"/>
                    <a:pt x="14" y="64"/>
                    <a:pt x="14" y="64"/>
                  </a:cubicBezTo>
                  <a:cubicBezTo>
                    <a:pt x="16" y="64"/>
                    <a:pt x="18" y="63"/>
                    <a:pt x="20" y="63"/>
                  </a:cubicBezTo>
                  <a:cubicBezTo>
                    <a:pt x="20" y="63"/>
                    <a:pt x="20" y="63"/>
                    <a:pt x="20" y="63"/>
                  </a:cubicBezTo>
                  <a:cubicBezTo>
                    <a:pt x="20" y="63"/>
                    <a:pt x="20" y="63"/>
                    <a:pt x="20" y="63"/>
                  </a:cubicBezTo>
                  <a:cubicBezTo>
                    <a:pt x="20" y="62"/>
                    <a:pt x="20" y="62"/>
                    <a:pt x="20" y="62"/>
                  </a:cubicBezTo>
                  <a:cubicBezTo>
                    <a:pt x="20" y="62"/>
                    <a:pt x="20" y="62"/>
                    <a:pt x="20" y="62"/>
                  </a:cubicBezTo>
                  <a:cubicBezTo>
                    <a:pt x="20" y="61"/>
                    <a:pt x="20" y="61"/>
                    <a:pt x="20" y="60"/>
                  </a:cubicBezTo>
                  <a:cubicBezTo>
                    <a:pt x="20" y="58"/>
                    <a:pt x="20" y="53"/>
                    <a:pt x="25" y="52"/>
                  </a:cubicBezTo>
                  <a:cubicBezTo>
                    <a:pt x="25" y="51"/>
                    <a:pt x="24" y="51"/>
                    <a:pt x="24" y="50"/>
                  </a:cubicBezTo>
                  <a:cubicBezTo>
                    <a:pt x="23" y="50"/>
                    <a:pt x="23" y="50"/>
                    <a:pt x="22" y="49"/>
                  </a:cubicBezTo>
                  <a:cubicBezTo>
                    <a:pt x="21" y="48"/>
                    <a:pt x="21" y="45"/>
                    <a:pt x="22" y="44"/>
                  </a:cubicBezTo>
                  <a:cubicBezTo>
                    <a:pt x="23" y="42"/>
                    <a:pt x="24" y="41"/>
                    <a:pt x="25" y="40"/>
                  </a:cubicBezTo>
                  <a:cubicBezTo>
                    <a:pt x="24" y="40"/>
                    <a:pt x="23" y="39"/>
                    <a:pt x="22" y="37"/>
                  </a:cubicBezTo>
                  <a:cubicBezTo>
                    <a:pt x="20" y="35"/>
                    <a:pt x="20" y="33"/>
                    <a:pt x="20" y="32"/>
                  </a:cubicBezTo>
                  <a:cubicBezTo>
                    <a:pt x="21" y="30"/>
                    <a:pt x="24" y="29"/>
                    <a:pt x="25" y="29"/>
                  </a:cubicBezTo>
                  <a:cubicBezTo>
                    <a:pt x="25" y="29"/>
                    <a:pt x="25" y="29"/>
                    <a:pt x="25" y="29"/>
                  </a:cubicBezTo>
                  <a:cubicBezTo>
                    <a:pt x="25" y="27"/>
                    <a:pt x="25" y="24"/>
                    <a:pt x="27" y="22"/>
                  </a:cubicBezTo>
                  <a:cubicBezTo>
                    <a:pt x="28" y="21"/>
                    <a:pt x="27" y="19"/>
                    <a:pt x="26" y="17"/>
                  </a:cubicBezTo>
                  <a:cubicBezTo>
                    <a:pt x="26" y="15"/>
                    <a:pt x="25" y="14"/>
                    <a:pt x="25" y="13"/>
                  </a:cubicBezTo>
                  <a:cubicBezTo>
                    <a:pt x="25" y="10"/>
                    <a:pt x="28" y="9"/>
                    <a:pt x="30" y="8"/>
                  </a:cubicBezTo>
                  <a:cubicBezTo>
                    <a:pt x="31" y="7"/>
                    <a:pt x="32" y="7"/>
                    <a:pt x="33" y="6"/>
                  </a:cubicBezTo>
                  <a:cubicBezTo>
                    <a:pt x="32" y="5"/>
                    <a:pt x="30" y="4"/>
                    <a:pt x="30" y="2"/>
                  </a:cubicBezTo>
                  <a:cubicBezTo>
                    <a:pt x="30" y="2"/>
                    <a:pt x="28" y="1"/>
                    <a:pt x="26" y="2"/>
                  </a:cubicBezTo>
                  <a:cubicBezTo>
                    <a:pt x="26" y="3"/>
                    <a:pt x="26" y="3"/>
                    <a:pt x="25" y="3"/>
                  </a:cubicBezTo>
                  <a:cubicBezTo>
                    <a:pt x="24" y="4"/>
                    <a:pt x="24" y="4"/>
                    <a:pt x="23" y="4"/>
                  </a:cubicBezTo>
                  <a:cubicBezTo>
                    <a:pt x="22" y="4"/>
                    <a:pt x="22" y="3"/>
                    <a:pt x="21" y="3"/>
                  </a:cubicBezTo>
                  <a:cubicBezTo>
                    <a:pt x="21" y="3"/>
                    <a:pt x="21" y="3"/>
                    <a:pt x="21" y="3"/>
                  </a:cubicBezTo>
                  <a:cubicBezTo>
                    <a:pt x="20" y="3"/>
                    <a:pt x="20" y="3"/>
                    <a:pt x="19" y="3"/>
                  </a:cubicBezTo>
                  <a:cubicBezTo>
                    <a:pt x="18" y="3"/>
                    <a:pt x="18" y="3"/>
                    <a:pt x="17" y="3"/>
                  </a:cubicBezTo>
                  <a:cubicBezTo>
                    <a:pt x="17" y="3"/>
                    <a:pt x="17" y="3"/>
                    <a:pt x="16" y="3"/>
                  </a:cubicBezTo>
                  <a:cubicBezTo>
                    <a:pt x="16" y="3"/>
                    <a:pt x="16" y="3"/>
                    <a:pt x="16" y="3"/>
                  </a:cubicBezTo>
                  <a:cubicBezTo>
                    <a:pt x="16" y="3"/>
                    <a:pt x="16" y="3"/>
                    <a:pt x="15" y="3"/>
                  </a:cubicBezTo>
                  <a:cubicBezTo>
                    <a:pt x="15" y="3"/>
                    <a:pt x="15" y="3"/>
                    <a:pt x="15" y="3"/>
                  </a:cubicBezTo>
                  <a:cubicBezTo>
                    <a:pt x="14" y="3"/>
                    <a:pt x="14" y="3"/>
                    <a:pt x="14" y="3"/>
                  </a:cubicBezTo>
                  <a:cubicBezTo>
                    <a:pt x="14" y="3"/>
                    <a:pt x="14" y="3"/>
                    <a:pt x="14" y="3"/>
                  </a:cubicBezTo>
                  <a:cubicBezTo>
                    <a:pt x="14" y="2"/>
                    <a:pt x="14" y="2"/>
                    <a:pt x="14" y="2"/>
                  </a:cubicBezTo>
                  <a:cubicBezTo>
                    <a:pt x="13" y="2"/>
                    <a:pt x="13" y="2"/>
                    <a:pt x="13" y="2"/>
                  </a:cubicBezTo>
                  <a:cubicBezTo>
                    <a:pt x="13" y="2"/>
                    <a:pt x="13" y="2"/>
                    <a:pt x="13" y="2"/>
                  </a:cubicBezTo>
                  <a:cubicBezTo>
                    <a:pt x="13" y="2"/>
                    <a:pt x="13" y="2"/>
                    <a:pt x="12" y="1"/>
                  </a:cubicBezTo>
                  <a:cubicBezTo>
                    <a:pt x="12" y="1"/>
                    <a:pt x="12" y="1"/>
                    <a:pt x="12" y="1"/>
                  </a:cubicBezTo>
                  <a:cubicBezTo>
                    <a:pt x="12" y="1"/>
                    <a:pt x="12" y="1"/>
                    <a:pt x="12" y="1"/>
                  </a:cubicBezTo>
                  <a:cubicBezTo>
                    <a:pt x="12" y="1"/>
                    <a:pt x="12" y="0"/>
                    <a:pt x="12" y="0"/>
                  </a:cubicBezTo>
                  <a:cubicBezTo>
                    <a:pt x="12" y="0"/>
                    <a:pt x="12" y="0"/>
                    <a:pt x="12" y="0"/>
                  </a:cubicBezTo>
                  <a:cubicBezTo>
                    <a:pt x="12" y="0"/>
                    <a:pt x="11" y="0"/>
                    <a:pt x="11" y="0"/>
                  </a:cubicBezTo>
                  <a:cubicBezTo>
                    <a:pt x="11" y="1"/>
                    <a:pt x="10" y="1"/>
                    <a:pt x="10" y="1"/>
                  </a:cubicBezTo>
                  <a:cubicBezTo>
                    <a:pt x="9" y="1"/>
                    <a:pt x="9" y="1"/>
                    <a:pt x="9" y="2"/>
                  </a:cubicBezTo>
                  <a:cubicBezTo>
                    <a:pt x="9" y="2"/>
                    <a:pt x="9" y="2"/>
                    <a:pt x="8" y="2"/>
                  </a:cubicBezTo>
                  <a:cubicBezTo>
                    <a:pt x="8" y="4"/>
                    <a:pt x="8" y="6"/>
                    <a:pt x="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09" name="Freeform 1198"/>
            <p:cNvSpPr>
              <a:spLocks/>
            </p:cNvSpPr>
            <p:nvPr/>
          </p:nvSpPr>
          <p:spPr bwMode="auto">
            <a:xfrm>
              <a:off x="2582" y="3176"/>
              <a:ext cx="39" cy="32"/>
            </a:xfrm>
            <a:custGeom>
              <a:avLst/>
              <a:gdLst>
                <a:gd name="T0" fmla="*/ 27 w 40"/>
                <a:gd name="T1" fmla="*/ 31 h 33"/>
                <a:gd name="T2" fmla="*/ 28 w 40"/>
                <a:gd name="T3" fmla="*/ 28 h 33"/>
                <a:gd name="T4" fmla="*/ 28 w 40"/>
                <a:gd name="T5" fmla="*/ 26 h 33"/>
                <a:gd name="T6" fmla="*/ 30 w 40"/>
                <a:gd name="T7" fmla="*/ 22 h 33"/>
                <a:gd name="T8" fmla="*/ 37 w 40"/>
                <a:gd name="T9" fmla="*/ 16 h 33"/>
                <a:gd name="T10" fmla="*/ 35 w 40"/>
                <a:gd name="T11" fmla="*/ 13 h 33"/>
                <a:gd name="T12" fmla="*/ 33 w 40"/>
                <a:gd name="T13" fmla="*/ 11 h 33"/>
                <a:gd name="T14" fmla="*/ 36 w 40"/>
                <a:gd name="T15" fmla="*/ 8 h 33"/>
                <a:gd name="T16" fmla="*/ 39 w 40"/>
                <a:gd name="T17" fmla="*/ 4 h 33"/>
                <a:gd name="T18" fmla="*/ 40 w 40"/>
                <a:gd name="T19" fmla="*/ 4 h 33"/>
                <a:gd name="T20" fmla="*/ 40 w 40"/>
                <a:gd name="T21" fmla="*/ 3 h 33"/>
                <a:gd name="T22" fmla="*/ 39 w 40"/>
                <a:gd name="T23" fmla="*/ 2 h 33"/>
                <a:gd name="T24" fmla="*/ 37 w 40"/>
                <a:gd name="T25" fmla="*/ 1 h 33"/>
                <a:gd name="T26" fmla="*/ 27 w 40"/>
                <a:gd name="T27" fmla="*/ 1 h 33"/>
                <a:gd name="T28" fmla="*/ 23 w 40"/>
                <a:gd name="T29" fmla="*/ 6 h 33"/>
                <a:gd name="T30" fmla="*/ 19 w 40"/>
                <a:gd name="T31" fmla="*/ 11 h 33"/>
                <a:gd name="T32" fmla="*/ 14 w 40"/>
                <a:gd name="T33" fmla="*/ 9 h 33"/>
                <a:gd name="T34" fmla="*/ 10 w 40"/>
                <a:gd name="T35" fmla="*/ 16 h 33"/>
                <a:gd name="T36" fmla="*/ 0 w 40"/>
                <a:gd name="T37" fmla="*/ 30 h 33"/>
                <a:gd name="T38" fmla="*/ 1 w 40"/>
                <a:gd name="T39" fmla="*/ 30 h 33"/>
                <a:gd name="T40" fmla="*/ 2 w 40"/>
                <a:gd name="T41" fmla="*/ 30 h 33"/>
                <a:gd name="T42" fmla="*/ 4 w 40"/>
                <a:gd name="T43" fmla="*/ 30 h 33"/>
                <a:gd name="T44" fmla="*/ 5 w 40"/>
                <a:gd name="T45" fmla="*/ 29 h 33"/>
                <a:gd name="T46" fmla="*/ 6 w 40"/>
                <a:gd name="T47" fmla="*/ 29 h 33"/>
                <a:gd name="T48" fmla="*/ 7 w 40"/>
                <a:gd name="T49" fmla="*/ 28 h 33"/>
                <a:gd name="T50" fmla="*/ 8 w 40"/>
                <a:gd name="T51" fmla="*/ 28 h 33"/>
                <a:gd name="T52" fmla="*/ 10 w 40"/>
                <a:gd name="T53" fmla="*/ 26 h 33"/>
                <a:gd name="T54" fmla="*/ 17 w 40"/>
                <a:gd name="T55" fmla="*/ 27 h 33"/>
                <a:gd name="T56" fmla="*/ 18 w 40"/>
                <a:gd name="T57" fmla="*/ 27 h 33"/>
                <a:gd name="T58" fmla="*/ 22 w 40"/>
                <a:gd name="T59" fmla="*/ 30 h 33"/>
                <a:gd name="T60" fmla="*/ 24 w 40"/>
                <a:gd name="T61" fmla="*/ 31 h 33"/>
                <a:gd name="T62" fmla="*/ 25 w 40"/>
                <a:gd name="T63" fmla="*/ 32 h 33"/>
                <a:gd name="T64" fmla="*/ 26 w 40"/>
                <a:gd name="T65" fmla="*/ 33 h 33"/>
                <a:gd name="T66" fmla="*/ 27 w 40"/>
                <a:gd name="T6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0" h="33">
                  <a:moveTo>
                    <a:pt x="27" y="33"/>
                  </a:moveTo>
                  <a:cubicBezTo>
                    <a:pt x="27" y="33"/>
                    <a:pt x="27" y="32"/>
                    <a:pt x="27" y="31"/>
                  </a:cubicBezTo>
                  <a:cubicBezTo>
                    <a:pt x="27" y="31"/>
                    <a:pt x="27" y="31"/>
                    <a:pt x="27" y="30"/>
                  </a:cubicBezTo>
                  <a:cubicBezTo>
                    <a:pt x="27" y="30"/>
                    <a:pt x="28" y="29"/>
                    <a:pt x="28" y="28"/>
                  </a:cubicBezTo>
                  <a:cubicBezTo>
                    <a:pt x="28" y="28"/>
                    <a:pt x="28" y="28"/>
                    <a:pt x="28" y="28"/>
                  </a:cubicBezTo>
                  <a:cubicBezTo>
                    <a:pt x="28" y="28"/>
                    <a:pt x="28" y="27"/>
                    <a:pt x="28" y="26"/>
                  </a:cubicBezTo>
                  <a:cubicBezTo>
                    <a:pt x="28" y="25"/>
                    <a:pt x="27" y="23"/>
                    <a:pt x="28" y="22"/>
                  </a:cubicBezTo>
                  <a:cubicBezTo>
                    <a:pt x="29" y="22"/>
                    <a:pt x="29" y="22"/>
                    <a:pt x="30" y="22"/>
                  </a:cubicBezTo>
                  <a:cubicBezTo>
                    <a:pt x="35" y="22"/>
                    <a:pt x="35" y="21"/>
                    <a:pt x="35" y="21"/>
                  </a:cubicBezTo>
                  <a:cubicBezTo>
                    <a:pt x="35" y="18"/>
                    <a:pt x="36" y="17"/>
                    <a:pt x="37" y="16"/>
                  </a:cubicBezTo>
                  <a:cubicBezTo>
                    <a:pt x="37" y="16"/>
                    <a:pt x="37" y="16"/>
                    <a:pt x="37" y="16"/>
                  </a:cubicBezTo>
                  <a:cubicBezTo>
                    <a:pt x="37" y="15"/>
                    <a:pt x="35" y="14"/>
                    <a:pt x="35" y="13"/>
                  </a:cubicBezTo>
                  <a:cubicBezTo>
                    <a:pt x="34" y="13"/>
                    <a:pt x="34" y="12"/>
                    <a:pt x="34" y="12"/>
                  </a:cubicBezTo>
                  <a:cubicBezTo>
                    <a:pt x="33" y="11"/>
                    <a:pt x="33" y="11"/>
                    <a:pt x="33" y="11"/>
                  </a:cubicBezTo>
                  <a:cubicBezTo>
                    <a:pt x="33" y="10"/>
                    <a:pt x="33" y="10"/>
                    <a:pt x="33" y="10"/>
                  </a:cubicBezTo>
                  <a:cubicBezTo>
                    <a:pt x="34" y="9"/>
                    <a:pt x="35" y="8"/>
                    <a:pt x="36" y="8"/>
                  </a:cubicBezTo>
                  <a:cubicBezTo>
                    <a:pt x="37" y="7"/>
                    <a:pt x="38" y="6"/>
                    <a:pt x="39" y="4"/>
                  </a:cubicBezTo>
                  <a:cubicBezTo>
                    <a:pt x="39" y="4"/>
                    <a:pt x="39" y="4"/>
                    <a:pt x="39" y="4"/>
                  </a:cubicBezTo>
                  <a:cubicBezTo>
                    <a:pt x="39" y="4"/>
                    <a:pt x="39" y="4"/>
                    <a:pt x="40" y="4"/>
                  </a:cubicBezTo>
                  <a:cubicBezTo>
                    <a:pt x="40" y="4"/>
                    <a:pt x="40" y="4"/>
                    <a:pt x="40" y="4"/>
                  </a:cubicBezTo>
                  <a:cubicBezTo>
                    <a:pt x="40" y="4"/>
                    <a:pt x="40" y="4"/>
                    <a:pt x="40" y="4"/>
                  </a:cubicBezTo>
                  <a:cubicBezTo>
                    <a:pt x="40" y="4"/>
                    <a:pt x="40" y="3"/>
                    <a:pt x="40" y="3"/>
                  </a:cubicBezTo>
                  <a:cubicBezTo>
                    <a:pt x="40" y="3"/>
                    <a:pt x="40" y="3"/>
                    <a:pt x="40" y="3"/>
                  </a:cubicBezTo>
                  <a:cubicBezTo>
                    <a:pt x="40" y="2"/>
                    <a:pt x="40" y="2"/>
                    <a:pt x="39" y="2"/>
                  </a:cubicBezTo>
                  <a:cubicBezTo>
                    <a:pt x="39" y="1"/>
                    <a:pt x="39" y="1"/>
                    <a:pt x="39" y="1"/>
                  </a:cubicBezTo>
                  <a:cubicBezTo>
                    <a:pt x="39" y="2"/>
                    <a:pt x="38" y="1"/>
                    <a:pt x="37" y="1"/>
                  </a:cubicBezTo>
                  <a:cubicBezTo>
                    <a:pt x="35" y="0"/>
                    <a:pt x="32" y="0"/>
                    <a:pt x="27" y="1"/>
                  </a:cubicBezTo>
                  <a:cubicBezTo>
                    <a:pt x="27" y="1"/>
                    <a:pt x="27" y="1"/>
                    <a:pt x="27" y="1"/>
                  </a:cubicBezTo>
                  <a:cubicBezTo>
                    <a:pt x="24" y="2"/>
                    <a:pt x="23" y="4"/>
                    <a:pt x="23" y="4"/>
                  </a:cubicBezTo>
                  <a:cubicBezTo>
                    <a:pt x="23" y="5"/>
                    <a:pt x="23" y="6"/>
                    <a:pt x="23" y="6"/>
                  </a:cubicBezTo>
                  <a:cubicBezTo>
                    <a:pt x="24" y="7"/>
                    <a:pt x="24" y="8"/>
                    <a:pt x="24" y="9"/>
                  </a:cubicBezTo>
                  <a:cubicBezTo>
                    <a:pt x="23" y="11"/>
                    <a:pt x="21" y="11"/>
                    <a:pt x="19" y="11"/>
                  </a:cubicBezTo>
                  <a:cubicBezTo>
                    <a:pt x="17" y="11"/>
                    <a:pt x="15" y="10"/>
                    <a:pt x="15" y="8"/>
                  </a:cubicBezTo>
                  <a:cubicBezTo>
                    <a:pt x="14" y="8"/>
                    <a:pt x="14" y="9"/>
                    <a:pt x="14" y="9"/>
                  </a:cubicBezTo>
                  <a:cubicBezTo>
                    <a:pt x="13" y="9"/>
                    <a:pt x="13" y="10"/>
                    <a:pt x="13" y="10"/>
                  </a:cubicBezTo>
                  <a:cubicBezTo>
                    <a:pt x="14" y="13"/>
                    <a:pt x="12" y="14"/>
                    <a:pt x="10" y="16"/>
                  </a:cubicBezTo>
                  <a:cubicBezTo>
                    <a:pt x="9" y="17"/>
                    <a:pt x="8" y="18"/>
                    <a:pt x="8" y="19"/>
                  </a:cubicBezTo>
                  <a:cubicBezTo>
                    <a:pt x="9" y="23"/>
                    <a:pt x="6" y="27"/>
                    <a:pt x="0" y="30"/>
                  </a:cubicBezTo>
                  <a:cubicBezTo>
                    <a:pt x="0" y="30"/>
                    <a:pt x="0" y="30"/>
                    <a:pt x="1" y="30"/>
                  </a:cubicBezTo>
                  <a:cubicBezTo>
                    <a:pt x="1" y="30"/>
                    <a:pt x="1" y="30"/>
                    <a:pt x="1" y="30"/>
                  </a:cubicBezTo>
                  <a:cubicBezTo>
                    <a:pt x="1" y="30"/>
                    <a:pt x="1" y="30"/>
                    <a:pt x="2" y="30"/>
                  </a:cubicBezTo>
                  <a:cubicBezTo>
                    <a:pt x="2" y="30"/>
                    <a:pt x="2" y="30"/>
                    <a:pt x="2" y="30"/>
                  </a:cubicBezTo>
                  <a:cubicBezTo>
                    <a:pt x="2" y="30"/>
                    <a:pt x="3" y="30"/>
                    <a:pt x="3" y="30"/>
                  </a:cubicBezTo>
                  <a:cubicBezTo>
                    <a:pt x="3" y="30"/>
                    <a:pt x="3" y="30"/>
                    <a:pt x="4" y="30"/>
                  </a:cubicBezTo>
                  <a:cubicBezTo>
                    <a:pt x="4" y="30"/>
                    <a:pt x="4" y="30"/>
                    <a:pt x="4" y="30"/>
                  </a:cubicBezTo>
                  <a:cubicBezTo>
                    <a:pt x="4" y="29"/>
                    <a:pt x="5" y="29"/>
                    <a:pt x="5" y="29"/>
                  </a:cubicBezTo>
                  <a:cubicBezTo>
                    <a:pt x="5" y="29"/>
                    <a:pt x="5" y="29"/>
                    <a:pt x="6" y="29"/>
                  </a:cubicBezTo>
                  <a:cubicBezTo>
                    <a:pt x="6" y="29"/>
                    <a:pt x="6" y="29"/>
                    <a:pt x="6" y="29"/>
                  </a:cubicBezTo>
                  <a:cubicBezTo>
                    <a:pt x="6" y="29"/>
                    <a:pt x="6" y="29"/>
                    <a:pt x="7" y="29"/>
                  </a:cubicBezTo>
                  <a:cubicBezTo>
                    <a:pt x="7" y="29"/>
                    <a:pt x="7" y="29"/>
                    <a:pt x="7" y="28"/>
                  </a:cubicBezTo>
                  <a:cubicBezTo>
                    <a:pt x="7" y="28"/>
                    <a:pt x="8" y="28"/>
                    <a:pt x="8" y="28"/>
                  </a:cubicBezTo>
                  <a:cubicBezTo>
                    <a:pt x="8" y="28"/>
                    <a:pt x="8" y="28"/>
                    <a:pt x="8" y="28"/>
                  </a:cubicBezTo>
                  <a:cubicBezTo>
                    <a:pt x="8" y="28"/>
                    <a:pt x="9" y="28"/>
                    <a:pt x="9" y="27"/>
                  </a:cubicBezTo>
                  <a:cubicBezTo>
                    <a:pt x="9" y="27"/>
                    <a:pt x="10" y="27"/>
                    <a:pt x="10" y="26"/>
                  </a:cubicBezTo>
                  <a:cubicBezTo>
                    <a:pt x="11" y="26"/>
                    <a:pt x="12" y="26"/>
                    <a:pt x="13" y="26"/>
                  </a:cubicBezTo>
                  <a:cubicBezTo>
                    <a:pt x="14" y="26"/>
                    <a:pt x="16" y="26"/>
                    <a:pt x="17" y="27"/>
                  </a:cubicBezTo>
                  <a:cubicBezTo>
                    <a:pt x="17" y="27"/>
                    <a:pt x="17" y="27"/>
                    <a:pt x="17" y="27"/>
                  </a:cubicBezTo>
                  <a:cubicBezTo>
                    <a:pt x="17" y="27"/>
                    <a:pt x="18" y="27"/>
                    <a:pt x="18" y="27"/>
                  </a:cubicBezTo>
                  <a:cubicBezTo>
                    <a:pt x="18" y="28"/>
                    <a:pt x="19" y="28"/>
                    <a:pt x="19" y="28"/>
                  </a:cubicBezTo>
                  <a:cubicBezTo>
                    <a:pt x="20" y="29"/>
                    <a:pt x="21" y="30"/>
                    <a:pt x="22" y="30"/>
                  </a:cubicBezTo>
                  <a:cubicBezTo>
                    <a:pt x="22" y="30"/>
                    <a:pt x="23" y="31"/>
                    <a:pt x="23" y="31"/>
                  </a:cubicBezTo>
                  <a:cubicBezTo>
                    <a:pt x="23" y="31"/>
                    <a:pt x="23" y="31"/>
                    <a:pt x="24" y="31"/>
                  </a:cubicBezTo>
                  <a:cubicBezTo>
                    <a:pt x="24" y="31"/>
                    <a:pt x="24" y="31"/>
                    <a:pt x="24" y="32"/>
                  </a:cubicBezTo>
                  <a:cubicBezTo>
                    <a:pt x="25" y="32"/>
                    <a:pt x="25" y="32"/>
                    <a:pt x="25" y="32"/>
                  </a:cubicBezTo>
                  <a:cubicBezTo>
                    <a:pt x="25" y="32"/>
                    <a:pt x="25" y="32"/>
                    <a:pt x="26" y="33"/>
                  </a:cubicBezTo>
                  <a:cubicBezTo>
                    <a:pt x="26" y="33"/>
                    <a:pt x="26" y="33"/>
                    <a:pt x="26" y="33"/>
                  </a:cubicBezTo>
                  <a:cubicBezTo>
                    <a:pt x="26" y="33"/>
                    <a:pt x="27" y="33"/>
                    <a:pt x="27" y="33"/>
                  </a:cubicBezTo>
                  <a:cubicBezTo>
                    <a:pt x="27" y="33"/>
                    <a:pt x="27" y="33"/>
                    <a:pt x="27"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10" name="Freeform 1199"/>
            <p:cNvSpPr>
              <a:spLocks/>
            </p:cNvSpPr>
            <p:nvPr/>
          </p:nvSpPr>
          <p:spPr bwMode="auto">
            <a:xfrm>
              <a:off x="2574" y="3204"/>
              <a:ext cx="36" cy="26"/>
            </a:xfrm>
            <a:custGeom>
              <a:avLst/>
              <a:gdLst>
                <a:gd name="T0" fmla="*/ 32 w 38"/>
                <a:gd name="T1" fmla="*/ 27 h 27"/>
                <a:gd name="T2" fmla="*/ 32 w 38"/>
                <a:gd name="T3" fmla="*/ 26 h 27"/>
                <a:gd name="T4" fmla="*/ 32 w 38"/>
                <a:gd name="T5" fmla="*/ 25 h 27"/>
                <a:gd name="T6" fmla="*/ 33 w 38"/>
                <a:gd name="T7" fmla="*/ 24 h 27"/>
                <a:gd name="T8" fmla="*/ 33 w 38"/>
                <a:gd name="T9" fmla="*/ 23 h 27"/>
                <a:gd name="T10" fmla="*/ 33 w 38"/>
                <a:gd name="T11" fmla="*/ 22 h 27"/>
                <a:gd name="T12" fmla="*/ 33 w 38"/>
                <a:gd name="T13" fmla="*/ 21 h 27"/>
                <a:gd name="T14" fmla="*/ 34 w 38"/>
                <a:gd name="T15" fmla="*/ 21 h 27"/>
                <a:gd name="T16" fmla="*/ 34 w 38"/>
                <a:gd name="T17" fmla="*/ 20 h 27"/>
                <a:gd name="T18" fmla="*/ 34 w 38"/>
                <a:gd name="T19" fmla="*/ 20 h 27"/>
                <a:gd name="T20" fmla="*/ 35 w 38"/>
                <a:gd name="T21" fmla="*/ 19 h 27"/>
                <a:gd name="T22" fmla="*/ 36 w 38"/>
                <a:gd name="T23" fmla="*/ 19 h 27"/>
                <a:gd name="T24" fmla="*/ 36 w 38"/>
                <a:gd name="T25" fmla="*/ 18 h 27"/>
                <a:gd name="T26" fmla="*/ 36 w 38"/>
                <a:gd name="T27" fmla="*/ 18 h 27"/>
                <a:gd name="T28" fmla="*/ 37 w 38"/>
                <a:gd name="T29" fmla="*/ 18 h 27"/>
                <a:gd name="T30" fmla="*/ 37 w 38"/>
                <a:gd name="T31" fmla="*/ 18 h 27"/>
                <a:gd name="T32" fmla="*/ 38 w 38"/>
                <a:gd name="T33" fmla="*/ 17 h 27"/>
                <a:gd name="T34" fmla="*/ 38 w 38"/>
                <a:gd name="T35" fmla="*/ 16 h 27"/>
                <a:gd name="T36" fmla="*/ 38 w 38"/>
                <a:gd name="T37" fmla="*/ 16 h 27"/>
                <a:gd name="T38" fmla="*/ 38 w 38"/>
                <a:gd name="T39" fmla="*/ 14 h 27"/>
                <a:gd name="T40" fmla="*/ 37 w 38"/>
                <a:gd name="T41" fmla="*/ 14 h 27"/>
                <a:gd name="T42" fmla="*/ 37 w 38"/>
                <a:gd name="T43" fmla="*/ 13 h 27"/>
                <a:gd name="T44" fmla="*/ 36 w 38"/>
                <a:gd name="T45" fmla="*/ 12 h 27"/>
                <a:gd name="T46" fmla="*/ 36 w 38"/>
                <a:gd name="T47" fmla="*/ 11 h 27"/>
                <a:gd name="T48" fmla="*/ 36 w 38"/>
                <a:gd name="T49" fmla="*/ 11 h 27"/>
                <a:gd name="T50" fmla="*/ 36 w 38"/>
                <a:gd name="T51" fmla="*/ 10 h 27"/>
                <a:gd name="T52" fmla="*/ 35 w 38"/>
                <a:gd name="T53" fmla="*/ 10 h 27"/>
                <a:gd name="T54" fmla="*/ 35 w 38"/>
                <a:gd name="T55" fmla="*/ 9 h 27"/>
                <a:gd name="T56" fmla="*/ 34 w 38"/>
                <a:gd name="T57" fmla="*/ 8 h 27"/>
                <a:gd name="T58" fmla="*/ 29 w 38"/>
                <a:gd name="T59" fmla="*/ 5 h 27"/>
                <a:gd name="T60" fmla="*/ 25 w 38"/>
                <a:gd name="T61" fmla="*/ 2 h 27"/>
                <a:gd name="T62" fmla="*/ 21 w 38"/>
                <a:gd name="T63" fmla="*/ 1 h 27"/>
                <a:gd name="T64" fmla="*/ 8 w 38"/>
                <a:gd name="T65" fmla="*/ 5 h 27"/>
                <a:gd name="T66" fmla="*/ 8 w 38"/>
                <a:gd name="T67" fmla="*/ 5 h 27"/>
                <a:gd name="T68" fmla="*/ 8 w 38"/>
                <a:gd name="T69" fmla="*/ 5 h 27"/>
                <a:gd name="T70" fmla="*/ 7 w 38"/>
                <a:gd name="T71" fmla="*/ 5 h 27"/>
                <a:gd name="T72" fmla="*/ 7 w 38"/>
                <a:gd name="T73" fmla="*/ 5 h 27"/>
                <a:gd name="T74" fmla="*/ 6 w 38"/>
                <a:gd name="T75" fmla="*/ 5 h 27"/>
                <a:gd name="T76" fmla="*/ 5 w 38"/>
                <a:gd name="T77" fmla="*/ 4 h 27"/>
                <a:gd name="T78" fmla="*/ 5 w 38"/>
                <a:gd name="T79" fmla="*/ 4 h 27"/>
                <a:gd name="T80" fmla="*/ 0 w 38"/>
                <a:gd name="T81" fmla="*/ 6 h 27"/>
                <a:gd name="T82" fmla="*/ 0 w 38"/>
                <a:gd name="T83" fmla="*/ 6 h 27"/>
                <a:gd name="T84" fmla="*/ 2 w 38"/>
                <a:gd name="T85" fmla="*/ 9 h 27"/>
                <a:gd name="T86" fmla="*/ 3 w 38"/>
                <a:gd name="T87" fmla="*/ 8 h 27"/>
                <a:gd name="T88" fmla="*/ 7 w 38"/>
                <a:gd name="T89" fmla="*/ 11 h 27"/>
                <a:gd name="T90" fmla="*/ 9 w 38"/>
                <a:gd name="T91" fmla="*/ 13 h 27"/>
                <a:gd name="T92" fmla="*/ 11 w 38"/>
                <a:gd name="T93" fmla="*/ 14 h 27"/>
                <a:gd name="T94" fmla="*/ 17 w 38"/>
                <a:gd name="T95" fmla="*/ 18 h 27"/>
                <a:gd name="T96" fmla="*/ 18 w 38"/>
                <a:gd name="T97" fmla="*/ 21 h 27"/>
                <a:gd name="T98" fmla="*/ 20 w 38"/>
                <a:gd name="T99" fmla="*/ 19 h 27"/>
                <a:gd name="T100" fmla="*/ 23 w 38"/>
                <a:gd name="T101" fmla="*/ 17 h 27"/>
                <a:gd name="T102" fmla="*/ 25 w 38"/>
                <a:gd name="T103" fmla="*/ 20 h 27"/>
                <a:gd name="T104" fmla="*/ 26 w 38"/>
                <a:gd name="T105" fmla="*/ 23 h 27"/>
                <a:gd name="T106" fmla="*/ 27 w 38"/>
                <a:gd name="T107" fmla="*/ 23 h 27"/>
                <a:gd name="T108" fmla="*/ 31 w 38"/>
                <a:gd name="T109" fmla="*/ 26 h 27"/>
                <a:gd name="T110" fmla="*/ 32 w 38"/>
                <a:gd name="T111" fmla="*/ 26 h 27"/>
                <a:gd name="T112" fmla="*/ 32 w 38"/>
                <a:gd name="T113" fmla="*/ 27 h 27"/>
                <a:gd name="T114" fmla="*/ 32 w 38"/>
                <a:gd name="T115" fmla="*/ 27 h 27"/>
                <a:gd name="T116" fmla="*/ 32 w 38"/>
                <a:gd name="T117" fmla="*/ 27 h 27"/>
                <a:gd name="T118" fmla="*/ 32 w 38"/>
                <a:gd name="T1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 h="27">
                  <a:moveTo>
                    <a:pt x="32" y="27"/>
                  </a:moveTo>
                  <a:cubicBezTo>
                    <a:pt x="32" y="26"/>
                    <a:pt x="32" y="26"/>
                    <a:pt x="32" y="26"/>
                  </a:cubicBezTo>
                  <a:cubicBezTo>
                    <a:pt x="32" y="25"/>
                    <a:pt x="32" y="25"/>
                    <a:pt x="32" y="25"/>
                  </a:cubicBezTo>
                  <a:cubicBezTo>
                    <a:pt x="32" y="24"/>
                    <a:pt x="33" y="24"/>
                    <a:pt x="33" y="24"/>
                  </a:cubicBezTo>
                  <a:cubicBezTo>
                    <a:pt x="33" y="24"/>
                    <a:pt x="33" y="23"/>
                    <a:pt x="33" y="23"/>
                  </a:cubicBezTo>
                  <a:cubicBezTo>
                    <a:pt x="33" y="23"/>
                    <a:pt x="33" y="23"/>
                    <a:pt x="33" y="22"/>
                  </a:cubicBezTo>
                  <a:cubicBezTo>
                    <a:pt x="33" y="22"/>
                    <a:pt x="33" y="22"/>
                    <a:pt x="33" y="21"/>
                  </a:cubicBezTo>
                  <a:cubicBezTo>
                    <a:pt x="34" y="21"/>
                    <a:pt x="34" y="21"/>
                    <a:pt x="34" y="21"/>
                  </a:cubicBezTo>
                  <a:cubicBezTo>
                    <a:pt x="34" y="21"/>
                    <a:pt x="34" y="20"/>
                    <a:pt x="34" y="20"/>
                  </a:cubicBezTo>
                  <a:cubicBezTo>
                    <a:pt x="34" y="20"/>
                    <a:pt x="34" y="20"/>
                    <a:pt x="34" y="20"/>
                  </a:cubicBezTo>
                  <a:cubicBezTo>
                    <a:pt x="35" y="19"/>
                    <a:pt x="35" y="19"/>
                    <a:pt x="35" y="19"/>
                  </a:cubicBezTo>
                  <a:cubicBezTo>
                    <a:pt x="35" y="19"/>
                    <a:pt x="35" y="19"/>
                    <a:pt x="36" y="19"/>
                  </a:cubicBezTo>
                  <a:cubicBezTo>
                    <a:pt x="36" y="18"/>
                    <a:pt x="36" y="18"/>
                    <a:pt x="36" y="18"/>
                  </a:cubicBezTo>
                  <a:cubicBezTo>
                    <a:pt x="36" y="18"/>
                    <a:pt x="36" y="18"/>
                    <a:pt x="36" y="18"/>
                  </a:cubicBezTo>
                  <a:cubicBezTo>
                    <a:pt x="37" y="18"/>
                    <a:pt x="37" y="18"/>
                    <a:pt x="37" y="18"/>
                  </a:cubicBezTo>
                  <a:cubicBezTo>
                    <a:pt x="37" y="18"/>
                    <a:pt x="37" y="18"/>
                    <a:pt x="37" y="18"/>
                  </a:cubicBezTo>
                  <a:cubicBezTo>
                    <a:pt x="37" y="17"/>
                    <a:pt x="37" y="17"/>
                    <a:pt x="38" y="17"/>
                  </a:cubicBezTo>
                  <a:cubicBezTo>
                    <a:pt x="38" y="16"/>
                    <a:pt x="38" y="16"/>
                    <a:pt x="38" y="16"/>
                  </a:cubicBezTo>
                  <a:cubicBezTo>
                    <a:pt x="38" y="16"/>
                    <a:pt x="38" y="16"/>
                    <a:pt x="38" y="16"/>
                  </a:cubicBezTo>
                  <a:cubicBezTo>
                    <a:pt x="38" y="15"/>
                    <a:pt x="38" y="15"/>
                    <a:pt x="38" y="14"/>
                  </a:cubicBezTo>
                  <a:cubicBezTo>
                    <a:pt x="38" y="14"/>
                    <a:pt x="37" y="14"/>
                    <a:pt x="37" y="14"/>
                  </a:cubicBezTo>
                  <a:cubicBezTo>
                    <a:pt x="37" y="13"/>
                    <a:pt x="37" y="13"/>
                    <a:pt x="37" y="13"/>
                  </a:cubicBezTo>
                  <a:cubicBezTo>
                    <a:pt x="37" y="13"/>
                    <a:pt x="36" y="12"/>
                    <a:pt x="36" y="12"/>
                  </a:cubicBezTo>
                  <a:cubicBezTo>
                    <a:pt x="36" y="12"/>
                    <a:pt x="36" y="12"/>
                    <a:pt x="36" y="11"/>
                  </a:cubicBezTo>
                  <a:cubicBezTo>
                    <a:pt x="36" y="11"/>
                    <a:pt x="36" y="11"/>
                    <a:pt x="36" y="11"/>
                  </a:cubicBezTo>
                  <a:cubicBezTo>
                    <a:pt x="36" y="11"/>
                    <a:pt x="36" y="10"/>
                    <a:pt x="36" y="10"/>
                  </a:cubicBezTo>
                  <a:cubicBezTo>
                    <a:pt x="36" y="10"/>
                    <a:pt x="35" y="10"/>
                    <a:pt x="35" y="10"/>
                  </a:cubicBezTo>
                  <a:cubicBezTo>
                    <a:pt x="35" y="10"/>
                    <a:pt x="35" y="10"/>
                    <a:pt x="35" y="9"/>
                  </a:cubicBezTo>
                  <a:cubicBezTo>
                    <a:pt x="35" y="9"/>
                    <a:pt x="34" y="8"/>
                    <a:pt x="34" y="8"/>
                  </a:cubicBezTo>
                  <a:cubicBezTo>
                    <a:pt x="32" y="6"/>
                    <a:pt x="31" y="6"/>
                    <a:pt x="29" y="5"/>
                  </a:cubicBezTo>
                  <a:cubicBezTo>
                    <a:pt x="28" y="4"/>
                    <a:pt x="27" y="3"/>
                    <a:pt x="25" y="2"/>
                  </a:cubicBezTo>
                  <a:cubicBezTo>
                    <a:pt x="24" y="1"/>
                    <a:pt x="22" y="0"/>
                    <a:pt x="21" y="1"/>
                  </a:cubicBezTo>
                  <a:cubicBezTo>
                    <a:pt x="18" y="4"/>
                    <a:pt x="12" y="5"/>
                    <a:pt x="8" y="5"/>
                  </a:cubicBezTo>
                  <a:cubicBezTo>
                    <a:pt x="8" y="5"/>
                    <a:pt x="8" y="5"/>
                    <a:pt x="8" y="5"/>
                  </a:cubicBezTo>
                  <a:cubicBezTo>
                    <a:pt x="8" y="5"/>
                    <a:pt x="8" y="5"/>
                    <a:pt x="8" y="5"/>
                  </a:cubicBezTo>
                  <a:cubicBezTo>
                    <a:pt x="7" y="5"/>
                    <a:pt x="7" y="5"/>
                    <a:pt x="7" y="5"/>
                  </a:cubicBezTo>
                  <a:cubicBezTo>
                    <a:pt x="7" y="5"/>
                    <a:pt x="7" y="5"/>
                    <a:pt x="7" y="5"/>
                  </a:cubicBezTo>
                  <a:cubicBezTo>
                    <a:pt x="6" y="5"/>
                    <a:pt x="6" y="5"/>
                    <a:pt x="6" y="5"/>
                  </a:cubicBezTo>
                  <a:cubicBezTo>
                    <a:pt x="6" y="5"/>
                    <a:pt x="5" y="5"/>
                    <a:pt x="5" y="4"/>
                  </a:cubicBezTo>
                  <a:cubicBezTo>
                    <a:pt x="5" y="4"/>
                    <a:pt x="5" y="4"/>
                    <a:pt x="5" y="4"/>
                  </a:cubicBezTo>
                  <a:cubicBezTo>
                    <a:pt x="3" y="5"/>
                    <a:pt x="2" y="6"/>
                    <a:pt x="0" y="6"/>
                  </a:cubicBezTo>
                  <a:cubicBezTo>
                    <a:pt x="0" y="6"/>
                    <a:pt x="0" y="6"/>
                    <a:pt x="0" y="6"/>
                  </a:cubicBezTo>
                  <a:cubicBezTo>
                    <a:pt x="0" y="7"/>
                    <a:pt x="1" y="8"/>
                    <a:pt x="2" y="9"/>
                  </a:cubicBezTo>
                  <a:cubicBezTo>
                    <a:pt x="2" y="9"/>
                    <a:pt x="3" y="8"/>
                    <a:pt x="3" y="8"/>
                  </a:cubicBezTo>
                  <a:cubicBezTo>
                    <a:pt x="5" y="8"/>
                    <a:pt x="6" y="10"/>
                    <a:pt x="7" y="11"/>
                  </a:cubicBezTo>
                  <a:cubicBezTo>
                    <a:pt x="8" y="12"/>
                    <a:pt x="9" y="12"/>
                    <a:pt x="9" y="13"/>
                  </a:cubicBezTo>
                  <a:cubicBezTo>
                    <a:pt x="10" y="13"/>
                    <a:pt x="11" y="13"/>
                    <a:pt x="11" y="14"/>
                  </a:cubicBezTo>
                  <a:cubicBezTo>
                    <a:pt x="14" y="15"/>
                    <a:pt x="17" y="16"/>
                    <a:pt x="17" y="18"/>
                  </a:cubicBezTo>
                  <a:cubicBezTo>
                    <a:pt x="17" y="20"/>
                    <a:pt x="18" y="21"/>
                    <a:pt x="18" y="21"/>
                  </a:cubicBezTo>
                  <a:cubicBezTo>
                    <a:pt x="18" y="20"/>
                    <a:pt x="19" y="20"/>
                    <a:pt x="20" y="19"/>
                  </a:cubicBezTo>
                  <a:cubicBezTo>
                    <a:pt x="21" y="18"/>
                    <a:pt x="22" y="17"/>
                    <a:pt x="23" y="17"/>
                  </a:cubicBezTo>
                  <a:cubicBezTo>
                    <a:pt x="24" y="17"/>
                    <a:pt x="25" y="18"/>
                    <a:pt x="25" y="20"/>
                  </a:cubicBezTo>
                  <a:cubicBezTo>
                    <a:pt x="25" y="22"/>
                    <a:pt x="26" y="23"/>
                    <a:pt x="26" y="23"/>
                  </a:cubicBezTo>
                  <a:cubicBezTo>
                    <a:pt x="27" y="23"/>
                    <a:pt x="27" y="23"/>
                    <a:pt x="27" y="23"/>
                  </a:cubicBezTo>
                  <a:cubicBezTo>
                    <a:pt x="29" y="23"/>
                    <a:pt x="30" y="25"/>
                    <a:pt x="31" y="26"/>
                  </a:cubicBezTo>
                  <a:cubicBezTo>
                    <a:pt x="31" y="26"/>
                    <a:pt x="31" y="26"/>
                    <a:pt x="32" y="26"/>
                  </a:cubicBezTo>
                  <a:cubicBezTo>
                    <a:pt x="32" y="27"/>
                    <a:pt x="32" y="27"/>
                    <a:pt x="32" y="27"/>
                  </a:cubicBezTo>
                  <a:cubicBezTo>
                    <a:pt x="32" y="27"/>
                    <a:pt x="32" y="27"/>
                    <a:pt x="32" y="27"/>
                  </a:cubicBezTo>
                  <a:cubicBezTo>
                    <a:pt x="32" y="27"/>
                    <a:pt x="32" y="27"/>
                    <a:pt x="32" y="27"/>
                  </a:cubicBezTo>
                  <a:cubicBezTo>
                    <a:pt x="32" y="27"/>
                    <a:pt x="32" y="27"/>
                    <a:pt x="32"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11" name="Freeform 1200"/>
            <p:cNvSpPr>
              <a:spLocks/>
            </p:cNvSpPr>
            <p:nvPr/>
          </p:nvSpPr>
          <p:spPr bwMode="auto">
            <a:xfrm>
              <a:off x="2763" y="3249"/>
              <a:ext cx="94" cy="59"/>
            </a:xfrm>
            <a:custGeom>
              <a:avLst/>
              <a:gdLst>
                <a:gd name="T0" fmla="*/ 82 w 98"/>
                <a:gd name="T1" fmla="*/ 38 h 62"/>
                <a:gd name="T2" fmla="*/ 81 w 98"/>
                <a:gd name="T3" fmla="*/ 36 h 62"/>
                <a:gd name="T4" fmla="*/ 80 w 98"/>
                <a:gd name="T5" fmla="*/ 33 h 62"/>
                <a:gd name="T6" fmla="*/ 80 w 98"/>
                <a:gd name="T7" fmla="*/ 31 h 62"/>
                <a:gd name="T8" fmla="*/ 82 w 98"/>
                <a:gd name="T9" fmla="*/ 25 h 62"/>
                <a:gd name="T10" fmla="*/ 74 w 98"/>
                <a:gd name="T11" fmla="*/ 11 h 62"/>
                <a:gd name="T12" fmla="*/ 74 w 98"/>
                <a:gd name="T13" fmla="*/ 11 h 62"/>
                <a:gd name="T14" fmla="*/ 73 w 98"/>
                <a:gd name="T15" fmla="*/ 10 h 62"/>
                <a:gd name="T16" fmla="*/ 73 w 98"/>
                <a:gd name="T17" fmla="*/ 9 h 62"/>
                <a:gd name="T18" fmla="*/ 72 w 98"/>
                <a:gd name="T19" fmla="*/ 8 h 62"/>
                <a:gd name="T20" fmla="*/ 70 w 98"/>
                <a:gd name="T21" fmla="*/ 5 h 62"/>
                <a:gd name="T22" fmla="*/ 69 w 98"/>
                <a:gd name="T23" fmla="*/ 3 h 62"/>
                <a:gd name="T24" fmla="*/ 68 w 98"/>
                <a:gd name="T25" fmla="*/ 0 h 62"/>
                <a:gd name="T26" fmla="*/ 65 w 98"/>
                <a:gd name="T27" fmla="*/ 1 h 62"/>
                <a:gd name="T28" fmla="*/ 64 w 98"/>
                <a:gd name="T29" fmla="*/ 3 h 62"/>
                <a:gd name="T30" fmla="*/ 58 w 98"/>
                <a:gd name="T31" fmla="*/ 5 h 62"/>
                <a:gd name="T32" fmla="*/ 55 w 98"/>
                <a:gd name="T33" fmla="*/ 5 h 62"/>
                <a:gd name="T34" fmla="*/ 45 w 98"/>
                <a:gd name="T35" fmla="*/ 7 h 62"/>
                <a:gd name="T36" fmla="*/ 32 w 98"/>
                <a:gd name="T37" fmla="*/ 4 h 62"/>
                <a:gd name="T38" fmla="*/ 27 w 98"/>
                <a:gd name="T39" fmla="*/ 4 h 62"/>
                <a:gd name="T40" fmla="*/ 26 w 98"/>
                <a:gd name="T41" fmla="*/ 4 h 62"/>
                <a:gd name="T42" fmla="*/ 25 w 98"/>
                <a:gd name="T43" fmla="*/ 5 h 62"/>
                <a:gd name="T44" fmla="*/ 20 w 98"/>
                <a:gd name="T45" fmla="*/ 9 h 62"/>
                <a:gd name="T46" fmla="*/ 16 w 98"/>
                <a:gd name="T47" fmla="*/ 11 h 62"/>
                <a:gd name="T48" fmla="*/ 6 w 98"/>
                <a:gd name="T49" fmla="*/ 28 h 62"/>
                <a:gd name="T50" fmla="*/ 0 w 98"/>
                <a:gd name="T51" fmla="*/ 32 h 62"/>
                <a:gd name="T52" fmla="*/ 4 w 98"/>
                <a:gd name="T53" fmla="*/ 38 h 62"/>
                <a:gd name="T54" fmla="*/ 8 w 98"/>
                <a:gd name="T55" fmla="*/ 41 h 62"/>
                <a:gd name="T56" fmla="*/ 9 w 98"/>
                <a:gd name="T57" fmla="*/ 47 h 62"/>
                <a:gd name="T58" fmla="*/ 22 w 98"/>
                <a:gd name="T59" fmla="*/ 53 h 62"/>
                <a:gd name="T60" fmla="*/ 22 w 98"/>
                <a:gd name="T61" fmla="*/ 56 h 62"/>
                <a:gd name="T62" fmla="*/ 23 w 98"/>
                <a:gd name="T63" fmla="*/ 56 h 62"/>
                <a:gd name="T64" fmla="*/ 25 w 98"/>
                <a:gd name="T65" fmla="*/ 58 h 62"/>
                <a:gd name="T66" fmla="*/ 27 w 98"/>
                <a:gd name="T67" fmla="*/ 60 h 62"/>
                <a:gd name="T68" fmla="*/ 38 w 98"/>
                <a:gd name="T69" fmla="*/ 61 h 62"/>
                <a:gd name="T70" fmla="*/ 51 w 98"/>
                <a:gd name="T71" fmla="*/ 62 h 62"/>
                <a:gd name="T72" fmla="*/ 70 w 98"/>
                <a:gd name="T73" fmla="*/ 56 h 62"/>
                <a:gd name="T74" fmla="*/ 83 w 98"/>
                <a:gd name="T75" fmla="*/ 60 h 62"/>
                <a:gd name="T76" fmla="*/ 83 w 98"/>
                <a:gd name="T77" fmla="*/ 60 h 62"/>
                <a:gd name="T78" fmla="*/ 85 w 98"/>
                <a:gd name="T79" fmla="*/ 60 h 62"/>
                <a:gd name="T80" fmla="*/ 86 w 98"/>
                <a:gd name="T81" fmla="*/ 61 h 62"/>
                <a:gd name="T82" fmla="*/ 93 w 98"/>
                <a:gd name="T83" fmla="*/ 47 h 62"/>
                <a:gd name="T84" fmla="*/ 97 w 98"/>
                <a:gd name="T85" fmla="*/ 43 h 62"/>
                <a:gd name="T86" fmla="*/ 96 w 98"/>
                <a:gd name="T87" fmla="*/ 42 h 62"/>
                <a:gd name="T88" fmla="*/ 95 w 98"/>
                <a:gd name="T89" fmla="*/ 41 h 62"/>
                <a:gd name="T90" fmla="*/ 89 w 98"/>
                <a:gd name="T91" fmla="*/ 44 h 62"/>
                <a:gd name="T92" fmla="*/ 83 w 98"/>
                <a:gd name="T93" fmla="*/ 40 h 62"/>
                <a:gd name="T94" fmla="*/ 83 w 98"/>
                <a:gd name="T95" fmla="*/ 3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8" h="62">
                  <a:moveTo>
                    <a:pt x="82" y="39"/>
                  </a:moveTo>
                  <a:cubicBezTo>
                    <a:pt x="82" y="39"/>
                    <a:pt x="82" y="38"/>
                    <a:pt x="82" y="38"/>
                  </a:cubicBezTo>
                  <a:cubicBezTo>
                    <a:pt x="82" y="38"/>
                    <a:pt x="81" y="37"/>
                    <a:pt x="81" y="37"/>
                  </a:cubicBezTo>
                  <a:cubicBezTo>
                    <a:pt x="81" y="36"/>
                    <a:pt x="81" y="36"/>
                    <a:pt x="81" y="36"/>
                  </a:cubicBezTo>
                  <a:cubicBezTo>
                    <a:pt x="81" y="35"/>
                    <a:pt x="81" y="35"/>
                    <a:pt x="80" y="34"/>
                  </a:cubicBezTo>
                  <a:cubicBezTo>
                    <a:pt x="80" y="34"/>
                    <a:pt x="80" y="34"/>
                    <a:pt x="80" y="33"/>
                  </a:cubicBezTo>
                  <a:cubicBezTo>
                    <a:pt x="80" y="33"/>
                    <a:pt x="80" y="32"/>
                    <a:pt x="80" y="31"/>
                  </a:cubicBezTo>
                  <a:cubicBezTo>
                    <a:pt x="80" y="31"/>
                    <a:pt x="80" y="31"/>
                    <a:pt x="80" y="31"/>
                  </a:cubicBezTo>
                  <a:cubicBezTo>
                    <a:pt x="80" y="31"/>
                    <a:pt x="80" y="30"/>
                    <a:pt x="80" y="30"/>
                  </a:cubicBezTo>
                  <a:cubicBezTo>
                    <a:pt x="80" y="28"/>
                    <a:pt x="80" y="26"/>
                    <a:pt x="82" y="25"/>
                  </a:cubicBezTo>
                  <a:cubicBezTo>
                    <a:pt x="82" y="23"/>
                    <a:pt x="79" y="16"/>
                    <a:pt x="74" y="12"/>
                  </a:cubicBezTo>
                  <a:cubicBezTo>
                    <a:pt x="74" y="12"/>
                    <a:pt x="74" y="12"/>
                    <a:pt x="74" y="11"/>
                  </a:cubicBezTo>
                  <a:cubicBezTo>
                    <a:pt x="74" y="11"/>
                    <a:pt x="74" y="11"/>
                    <a:pt x="74" y="11"/>
                  </a:cubicBezTo>
                  <a:cubicBezTo>
                    <a:pt x="74" y="11"/>
                    <a:pt x="74" y="11"/>
                    <a:pt x="74" y="11"/>
                  </a:cubicBezTo>
                  <a:cubicBezTo>
                    <a:pt x="74" y="11"/>
                    <a:pt x="74" y="11"/>
                    <a:pt x="74" y="11"/>
                  </a:cubicBezTo>
                  <a:cubicBezTo>
                    <a:pt x="74" y="11"/>
                    <a:pt x="73" y="10"/>
                    <a:pt x="73" y="10"/>
                  </a:cubicBezTo>
                  <a:cubicBezTo>
                    <a:pt x="73" y="10"/>
                    <a:pt x="73" y="10"/>
                    <a:pt x="73" y="10"/>
                  </a:cubicBezTo>
                  <a:cubicBezTo>
                    <a:pt x="73" y="10"/>
                    <a:pt x="73" y="9"/>
                    <a:pt x="73" y="9"/>
                  </a:cubicBezTo>
                  <a:cubicBezTo>
                    <a:pt x="73" y="9"/>
                    <a:pt x="72" y="9"/>
                    <a:pt x="72" y="8"/>
                  </a:cubicBezTo>
                  <a:cubicBezTo>
                    <a:pt x="72" y="8"/>
                    <a:pt x="72" y="8"/>
                    <a:pt x="72" y="8"/>
                  </a:cubicBezTo>
                  <a:cubicBezTo>
                    <a:pt x="72" y="7"/>
                    <a:pt x="71" y="7"/>
                    <a:pt x="71" y="7"/>
                  </a:cubicBezTo>
                  <a:cubicBezTo>
                    <a:pt x="71" y="6"/>
                    <a:pt x="71" y="6"/>
                    <a:pt x="70" y="5"/>
                  </a:cubicBezTo>
                  <a:cubicBezTo>
                    <a:pt x="70" y="5"/>
                    <a:pt x="70" y="5"/>
                    <a:pt x="70" y="4"/>
                  </a:cubicBezTo>
                  <a:cubicBezTo>
                    <a:pt x="70" y="4"/>
                    <a:pt x="69" y="3"/>
                    <a:pt x="69" y="3"/>
                  </a:cubicBezTo>
                  <a:cubicBezTo>
                    <a:pt x="69" y="2"/>
                    <a:pt x="69" y="2"/>
                    <a:pt x="68" y="2"/>
                  </a:cubicBezTo>
                  <a:cubicBezTo>
                    <a:pt x="68" y="1"/>
                    <a:pt x="68" y="1"/>
                    <a:pt x="68" y="0"/>
                  </a:cubicBezTo>
                  <a:cubicBezTo>
                    <a:pt x="66" y="1"/>
                    <a:pt x="66" y="1"/>
                    <a:pt x="65" y="1"/>
                  </a:cubicBezTo>
                  <a:cubicBezTo>
                    <a:pt x="65" y="1"/>
                    <a:pt x="65" y="1"/>
                    <a:pt x="65" y="1"/>
                  </a:cubicBezTo>
                  <a:cubicBezTo>
                    <a:pt x="65" y="1"/>
                    <a:pt x="65" y="1"/>
                    <a:pt x="65" y="1"/>
                  </a:cubicBezTo>
                  <a:cubicBezTo>
                    <a:pt x="64" y="2"/>
                    <a:pt x="64" y="2"/>
                    <a:pt x="64" y="3"/>
                  </a:cubicBezTo>
                  <a:cubicBezTo>
                    <a:pt x="63" y="4"/>
                    <a:pt x="61" y="5"/>
                    <a:pt x="59" y="5"/>
                  </a:cubicBezTo>
                  <a:cubicBezTo>
                    <a:pt x="59" y="5"/>
                    <a:pt x="58" y="5"/>
                    <a:pt x="58" y="5"/>
                  </a:cubicBezTo>
                  <a:cubicBezTo>
                    <a:pt x="57" y="6"/>
                    <a:pt x="57" y="6"/>
                    <a:pt x="57" y="6"/>
                  </a:cubicBezTo>
                  <a:cubicBezTo>
                    <a:pt x="56" y="6"/>
                    <a:pt x="55" y="6"/>
                    <a:pt x="55" y="5"/>
                  </a:cubicBezTo>
                  <a:cubicBezTo>
                    <a:pt x="54" y="5"/>
                    <a:pt x="53" y="5"/>
                    <a:pt x="52" y="6"/>
                  </a:cubicBezTo>
                  <a:cubicBezTo>
                    <a:pt x="50" y="8"/>
                    <a:pt x="46" y="9"/>
                    <a:pt x="45" y="7"/>
                  </a:cubicBezTo>
                  <a:cubicBezTo>
                    <a:pt x="44" y="7"/>
                    <a:pt x="41" y="6"/>
                    <a:pt x="39" y="6"/>
                  </a:cubicBezTo>
                  <a:cubicBezTo>
                    <a:pt x="38" y="6"/>
                    <a:pt x="36" y="5"/>
                    <a:pt x="32" y="4"/>
                  </a:cubicBezTo>
                  <a:cubicBezTo>
                    <a:pt x="31" y="4"/>
                    <a:pt x="29" y="4"/>
                    <a:pt x="28" y="4"/>
                  </a:cubicBezTo>
                  <a:cubicBezTo>
                    <a:pt x="28" y="4"/>
                    <a:pt x="27" y="4"/>
                    <a:pt x="27" y="4"/>
                  </a:cubicBezTo>
                  <a:cubicBezTo>
                    <a:pt x="27" y="4"/>
                    <a:pt x="27" y="4"/>
                    <a:pt x="27" y="4"/>
                  </a:cubicBezTo>
                  <a:cubicBezTo>
                    <a:pt x="26" y="4"/>
                    <a:pt x="26" y="4"/>
                    <a:pt x="26" y="4"/>
                  </a:cubicBezTo>
                  <a:cubicBezTo>
                    <a:pt x="26" y="4"/>
                    <a:pt x="26" y="4"/>
                    <a:pt x="26" y="4"/>
                  </a:cubicBezTo>
                  <a:cubicBezTo>
                    <a:pt x="26" y="4"/>
                    <a:pt x="25" y="4"/>
                    <a:pt x="25" y="5"/>
                  </a:cubicBezTo>
                  <a:cubicBezTo>
                    <a:pt x="25" y="5"/>
                    <a:pt x="24" y="6"/>
                    <a:pt x="24" y="6"/>
                  </a:cubicBezTo>
                  <a:cubicBezTo>
                    <a:pt x="23" y="7"/>
                    <a:pt x="21" y="8"/>
                    <a:pt x="20" y="9"/>
                  </a:cubicBezTo>
                  <a:cubicBezTo>
                    <a:pt x="20" y="9"/>
                    <a:pt x="19" y="9"/>
                    <a:pt x="19" y="9"/>
                  </a:cubicBezTo>
                  <a:cubicBezTo>
                    <a:pt x="18" y="10"/>
                    <a:pt x="17" y="10"/>
                    <a:pt x="16" y="11"/>
                  </a:cubicBezTo>
                  <a:cubicBezTo>
                    <a:pt x="16" y="11"/>
                    <a:pt x="14" y="14"/>
                    <a:pt x="13" y="16"/>
                  </a:cubicBezTo>
                  <a:cubicBezTo>
                    <a:pt x="11" y="21"/>
                    <a:pt x="9" y="25"/>
                    <a:pt x="6" y="28"/>
                  </a:cubicBezTo>
                  <a:cubicBezTo>
                    <a:pt x="4" y="30"/>
                    <a:pt x="2" y="31"/>
                    <a:pt x="1" y="32"/>
                  </a:cubicBezTo>
                  <a:cubicBezTo>
                    <a:pt x="1" y="32"/>
                    <a:pt x="1" y="32"/>
                    <a:pt x="0" y="32"/>
                  </a:cubicBezTo>
                  <a:cubicBezTo>
                    <a:pt x="1" y="32"/>
                    <a:pt x="1" y="33"/>
                    <a:pt x="1" y="33"/>
                  </a:cubicBezTo>
                  <a:cubicBezTo>
                    <a:pt x="2" y="34"/>
                    <a:pt x="4" y="36"/>
                    <a:pt x="4" y="38"/>
                  </a:cubicBezTo>
                  <a:cubicBezTo>
                    <a:pt x="4" y="40"/>
                    <a:pt x="5" y="40"/>
                    <a:pt x="6" y="40"/>
                  </a:cubicBezTo>
                  <a:cubicBezTo>
                    <a:pt x="7" y="40"/>
                    <a:pt x="7" y="40"/>
                    <a:pt x="8" y="41"/>
                  </a:cubicBezTo>
                  <a:cubicBezTo>
                    <a:pt x="9" y="42"/>
                    <a:pt x="9" y="44"/>
                    <a:pt x="9" y="46"/>
                  </a:cubicBezTo>
                  <a:cubicBezTo>
                    <a:pt x="9" y="46"/>
                    <a:pt x="9" y="47"/>
                    <a:pt x="9" y="47"/>
                  </a:cubicBezTo>
                  <a:cubicBezTo>
                    <a:pt x="9" y="47"/>
                    <a:pt x="9" y="47"/>
                    <a:pt x="10" y="47"/>
                  </a:cubicBezTo>
                  <a:cubicBezTo>
                    <a:pt x="17" y="48"/>
                    <a:pt x="22" y="49"/>
                    <a:pt x="22" y="53"/>
                  </a:cubicBezTo>
                  <a:cubicBezTo>
                    <a:pt x="22" y="53"/>
                    <a:pt x="22" y="54"/>
                    <a:pt x="22" y="54"/>
                  </a:cubicBezTo>
                  <a:cubicBezTo>
                    <a:pt x="22" y="55"/>
                    <a:pt x="22" y="56"/>
                    <a:pt x="22" y="56"/>
                  </a:cubicBezTo>
                  <a:cubicBezTo>
                    <a:pt x="22" y="56"/>
                    <a:pt x="22" y="56"/>
                    <a:pt x="22" y="56"/>
                  </a:cubicBezTo>
                  <a:cubicBezTo>
                    <a:pt x="22" y="56"/>
                    <a:pt x="23" y="56"/>
                    <a:pt x="23" y="56"/>
                  </a:cubicBezTo>
                  <a:cubicBezTo>
                    <a:pt x="23" y="57"/>
                    <a:pt x="24" y="57"/>
                    <a:pt x="24" y="57"/>
                  </a:cubicBezTo>
                  <a:cubicBezTo>
                    <a:pt x="24" y="58"/>
                    <a:pt x="25" y="58"/>
                    <a:pt x="25" y="58"/>
                  </a:cubicBezTo>
                  <a:cubicBezTo>
                    <a:pt x="25" y="58"/>
                    <a:pt x="26" y="59"/>
                    <a:pt x="26" y="59"/>
                  </a:cubicBezTo>
                  <a:cubicBezTo>
                    <a:pt x="26" y="59"/>
                    <a:pt x="27" y="60"/>
                    <a:pt x="27" y="60"/>
                  </a:cubicBezTo>
                  <a:cubicBezTo>
                    <a:pt x="28" y="60"/>
                    <a:pt x="30" y="60"/>
                    <a:pt x="33" y="61"/>
                  </a:cubicBezTo>
                  <a:cubicBezTo>
                    <a:pt x="35" y="61"/>
                    <a:pt x="37" y="61"/>
                    <a:pt x="38" y="61"/>
                  </a:cubicBezTo>
                  <a:cubicBezTo>
                    <a:pt x="39" y="61"/>
                    <a:pt x="39" y="61"/>
                    <a:pt x="41" y="61"/>
                  </a:cubicBezTo>
                  <a:cubicBezTo>
                    <a:pt x="44" y="61"/>
                    <a:pt x="49" y="61"/>
                    <a:pt x="51" y="62"/>
                  </a:cubicBezTo>
                  <a:cubicBezTo>
                    <a:pt x="53" y="62"/>
                    <a:pt x="55" y="61"/>
                    <a:pt x="57" y="59"/>
                  </a:cubicBezTo>
                  <a:cubicBezTo>
                    <a:pt x="60" y="56"/>
                    <a:pt x="68" y="56"/>
                    <a:pt x="70" y="56"/>
                  </a:cubicBezTo>
                  <a:cubicBezTo>
                    <a:pt x="71" y="56"/>
                    <a:pt x="72" y="56"/>
                    <a:pt x="72" y="56"/>
                  </a:cubicBezTo>
                  <a:cubicBezTo>
                    <a:pt x="78" y="57"/>
                    <a:pt x="82" y="57"/>
                    <a:pt x="83" y="60"/>
                  </a:cubicBezTo>
                  <a:cubicBezTo>
                    <a:pt x="83" y="60"/>
                    <a:pt x="83" y="60"/>
                    <a:pt x="83" y="60"/>
                  </a:cubicBezTo>
                  <a:cubicBezTo>
                    <a:pt x="83" y="60"/>
                    <a:pt x="83" y="60"/>
                    <a:pt x="83" y="60"/>
                  </a:cubicBezTo>
                  <a:cubicBezTo>
                    <a:pt x="84" y="60"/>
                    <a:pt x="84" y="60"/>
                    <a:pt x="84" y="60"/>
                  </a:cubicBezTo>
                  <a:cubicBezTo>
                    <a:pt x="84" y="60"/>
                    <a:pt x="84" y="60"/>
                    <a:pt x="85" y="60"/>
                  </a:cubicBezTo>
                  <a:cubicBezTo>
                    <a:pt x="85" y="61"/>
                    <a:pt x="85" y="61"/>
                    <a:pt x="86" y="61"/>
                  </a:cubicBezTo>
                  <a:cubicBezTo>
                    <a:pt x="86" y="61"/>
                    <a:pt x="86" y="61"/>
                    <a:pt x="86" y="61"/>
                  </a:cubicBezTo>
                  <a:cubicBezTo>
                    <a:pt x="86" y="60"/>
                    <a:pt x="86" y="59"/>
                    <a:pt x="86" y="58"/>
                  </a:cubicBezTo>
                  <a:cubicBezTo>
                    <a:pt x="86" y="54"/>
                    <a:pt x="89" y="47"/>
                    <a:pt x="93" y="47"/>
                  </a:cubicBezTo>
                  <a:cubicBezTo>
                    <a:pt x="94" y="47"/>
                    <a:pt x="94" y="47"/>
                    <a:pt x="94" y="47"/>
                  </a:cubicBezTo>
                  <a:cubicBezTo>
                    <a:pt x="97" y="46"/>
                    <a:pt x="98" y="46"/>
                    <a:pt x="97" y="43"/>
                  </a:cubicBezTo>
                  <a:cubicBezTo>
                    <a:pt x="97" y="43"/>
                    <a:pt x="97" y="43"/>
                    <a:pt x="97" y="43"/>
                  </a:cubicBezTo>
                  <a:cubicBezTo>
                    <a:pt x="97" y="43"/>
                    <a:pt x="96" y="42"/>
                    <a:pt x="96" y="42"/>
                  </a:cubicBezTo>
                  <a:cubicBezTo>
                    <a:pt x="96" y="42"/>
                    <a:pt x="96" y="42"/>
                    <a:pt x="96" y="42"/>
                  </a:cubicBezTo>
                  <a:cubicBezTo>
                    <a:pt x="96" y="42"/>
                    <a:pt x="95" y="41"/>
                    <a:pt x="95" y="41"/>
                  </a:cubicBezTo>
                  <a:cubicBezTo>
                    <a:pt x="95" y="42"/>
                    <a:pt x="94" y="42"/>
                    <a:pt x="93" y="42"/>
                  </a:cubicBezTo>
                  <a:cubicBezTo>
                    <a:pt x="91" y="43"/>
                    <a:pt x="90" y="44"/>
                    <a:pt x="89" y="44"/>
                  </a:cubicBezTo>
                  <a:cubicBezTo>
                    <a:pt x="87" y="44"/>
                    <a:pt x="84" y="43"/>
                    <a:pt x="83" y="41"/>
                  </a:cubicBezTo>
                  <a:cubicBezTo>
                    <a:pt x="83" y="40"/>
                    <a:pt x="83" y="40"/>
                    <a:pt x="83" y="40"/>
                  </a:cubicBezTo>
                  <a:cubicBezTo>
                    <a:pt x="83" y="39"/>
                    <a:pt x="83" y="39"/>
                    <a:pt x="83" y="39"/>
                  </a:cubicBezTo>
                  <a:cubicBezTo>
                    <a:pt x="83" y="39"/>
                    <a:pt x="83" y="39"/>
                    <a:pt x="83" y="39"/>
                  </a:cubicBezTo>
                  <a:cubicBezTo>
                    <a:pt x="83" y="39"/>
                    <a:pt x="82" y="39"/>
                    <a:pt x="82"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12" name="Freeform 1201"/>
            <p:cNvSpPr>
              <a:spLocks/>
            </p:cNvSpPr>
            <p:nvPr/>
          </p:nvSpPr>
          <p:spPr bwMode="auto">
            <a:xfrm>
              <a:off x="2831" y="3247"/>
              <a:ext cx="29" cy="36"/>
            </a:xfrm>
            <a:custGeom>
              <a:avLst/>
              <a:gdLst>
                <a:gd name="T0" fmla="*/ 1 w 30"/>
                <a:gd name="T1" fmla="*/ 1 h 38"/>
                <a:gd name="T2" fmla="*/ 1 w 30"/>
                <a:gd name="T3" fmla="*/ 2 h 38"/>
                <a:gd name="T4" fmla="*/ 2 w 30"/>
                <a:gd name="T5" fmla="*/ 4 h 38"/>
                <a:gd name="T6" fmla="*/ 3 w 30"/>
                <a:gd name="T7" fmla="*/ 5 h 38"/>
                <a:gd name="T8" fmla="*/ 3 w 30"/>
                <a:gd name="T9" fmla="*/ 6 h 38"/>
                <a:gd name="T10" fmla="*/ 4 w 30"/>
                <a:gd name="T11" fmla="*/ 7 h 38"/>
                <a:gd name="T12" fmla="*/ 4 w 30"/>
                <a:gd name="T13" fmla="*/ 8 h 38"/>
                <a:gd name="T14" fmla="*/ 5 w 30"/>
                <a:gd name="T15" fmla="*/ 8 h 38"/>
                <a:gd name="T16" fmla="*/ 5 w 30"/>
                <a:gd name="T17" fmla="*/ 9 h 38"/>
                <a:gd name="T18" fmla="*/ 5 w 30"/>
                <a:gd name="T19" fmla="*/ 9 h 38"/>
                <a:gd name="T20" fmla="*/ 6 w 30"/>
                <a:gd name="T21" fmla="*/ 10 h 38"/>
                <a:gd name="T22" fmla="*/ 6 w 30"/>
                <a:gd name="T23" fmla="*/ 10 h 38"/>
                <a:gd name="T24" fmla="*/ 6 w 30"/>
                <a:gd name="T25" fmla="*/ 11 h 38"/>
                <a:gd name="T26" fmla="*/ 6 w 30"/>
                <a:gd name="T27" fmla="*/ 11 h 38"/>
                <a:gd name="T28" fmla="*/ 6 w 30"/>
                <a:gd name="T29" fmla="*/ 11 h 38"/>
                <a:gd name="T30" fmla="*/ 13 w 30"/>
                <a:gd name="T31" fmla="*/ 30 h 38"/>
                <a:gd name="T32" fmla="*/ 13 w 30"/>
                <a:gd name="T33" fmla="*/ 33 h 38"/>
                <a:gd name="T34" fmla="*/ 13 w 30"/>
                <a:gd name="T35" fmla="*/ 35 h 38"/>
                <a:gd name="T36" fmla="*/ 14 w 30"/>
                <a:gd name="T37" fmla="*/ 36 h 38"/>
                <a:gd name="T38" fmla="*/ 14 w 30"/>
                <a:gd name="T39" fmla="*/ 37 h 38"/>
                <a:gd name="T40" fmla="*/ 14 w 30"/>
                <a:gd name="T41" fmla="*/ 38 h 38"/>
                <a:gd name="T42" fmla="*/ 16 w 30"/>
                <a:gd name="T43" fmla="*/ 36 h 38"/>
                <a:gd name="T44" fmla="*/ 16 w 30"/>
                <a:gd name="T45" fmla="*/ 35 h 38"/>
                <a:gd name="T46" fmla="*/ 16 w 30"/>
                <a:gd name="T47" fmla="*/ 34 h 38"/>
                <a:gd name="T48" fmla="*/ 17 w 30"/>
                <a:gd name="T49" fmla="*/ 34 h 38"/>
                <a:gd name="T50" fmla="*/ 17 w 30"/>
                <a:gd name="T51" fmla="*/ 33 h 38"/>
                <a:gd name="T52" fmla="*/ 17 w 30"/>
                <a:gd name="T53" fmla="*/ 33 h 38"/>
                <a:gd name="T54" fmla="*/ 18 w 30"/>
                <a:gd name="T55" fmla="*/ 32 h 38"/>
                <a:gd name="T56" fmla="*/ 18 w 30"/>
                <a:gd name="T57" fmla="*/ 32 h 38"/>
                <a:gd name="T58" fmla="*/ 18 w 30"/>
                <a:gd name="T59" fmla="*/ 32 h 38"/>
                <a:gd name="T60" fmla="*/ 18 w 30"/>
                <a:gd name="T61" fmla="*/ 31 h 38"/>
                <a:gd name="T62" fmla="*/ 18 w 30"/>
                <a:gd name="T63" fmla="*/ 31 h 38"/>
                <a:gd name="T64" fmla="*/ 18 w 30"/>
                <a:gd name="T65" fmla="*/ 31 h 38"/>
                <a:gd name="T66" fmla="*/ 18 w 30"/>
                <a:gd name="T67" fmla="*/ 31 h 38"/>
                <a:gd name="T68" fmla="*/ 23 w 30"/>
                <a:gd name="T69" fmla="*/ 24 h 38"/>
                <a:gd name="T70" fmla="*/ 24 w 30"/>
                <a:gd name="T71" fmla="*/ 24 h 38"/>
                <a:gd name="T72" fmla="*/ 25 w 30"/>
                <a:gd name="T73" fmla="*/ 24 h 38"/>
                <a:gd name="T74" fmla="*/ 29 w 30"/>
                <a:gd name="T75" fmla="*/ 25 h 38"/>
                <a:gd name="T76" fmla="*/ 30 w 30"/>
                <a:gd name="T77" fmla="*/ 25 h 38"/>
                <a:gd name="T78" fmla="*/ 28 w 30"/>
                <a:gd name="T79" fmla="*/ 21 h 38"/>
                <a:gd name="T80" fmla="*/ 21 w 30"/>
                <a:gd name="T81" fmla="*/ 9 h 38"/>
                <a:gd name="T82" fmla="*/ 15 w 30"/>
                <a:gd name="T83" fmla="*/ 5 h 38"/>
                <a:gd name="T84" fmla="*/ 9 w 30"/>
                <a:gd name="T85" fmla="*/ 2 h 38"/>
                <a:gd name="T86" fmla="*/ 6 w 30"/>
                <a:gd name="T87" fmla="*/ 0 h 38"/>
                <a:gd name="T88" fmla="*/ 5 w 30"/>
                <a:gd name="T89" fmla="*/ 0 h 38"/>
                <a:gd name="T90" fmla="*/ 0 w 30"/>
                <a:gd name="T91" fmla="*/ 1 h 38"/>
                <a:gd name="T92" fmla="*/ 1 w 30"/>
                <a:gd name="T93"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0" h="38">
                  <a:moveTo>
                    <a:pt x="1" y="1"/>
                  </a:moveTo>
                  <a:cubicBezTo>
                    <a:pt x="1" y="2"/>
                    <a:pt x="1" y="2"/>
                    <a:pt x="1" y="2"/>
                  </a:cubicBezTo>
                  <a:cubicBezTo>
                    <a:pt x="2" y="3"/>
                    <a:pt x="2" y="4"/>
                    <a:pt x="2" y="4"/>
                  </a:cubicBezTo>
                  <a:cubicBezTo>
                    <a:pt x="2" y="4"/>
                    <a:pt x="2" y="4"/>
                    <a:pt x="3" y="5"/>
                  </a:cubicBezTo>
                  <a:cubicBezTo>
                    <a:pt x="3" y="5"/>
                    <a:pt x="3" y="6"/>
                    <a:pt x="3" y="6"/>
                  </a:cubicBezTo>
                  <a:cubicBezTo>
                    <a:pt x="3" y="6"/>
                    <a:pt x="4" y="6"/>
                    <a:pt x="4" y="7"/>
                  </a:cubicBezTo>
                  <a:cubicBezTo>
                    <a:pt x="4" y="7"/>
                    <a:pt x="4" y="7"/>
                    <a:pt x="4" y="8"/>
                  </a:cubicBezTo>
                  <a:cubicBezTo>
                    <a:pt x="4" y="8"/>
                    <a:pt x="4" y="8"/>
                    <a:pt x="5" y="8"/>
                  </a:cubicBezTo>
                  <a:cubicBezTo>
                    <a:pt x="5" y="8"/>
                    <a:pt x="5" y="9"/>
                    <a:pt x="5" y="9"/>
                  </a:cubicBezTo>
                  <a:cubicBezTo>
                    <a:pt x="5" y="9"/>
                    <a:pt x="5" y="9"/>
                    <a:pt x="5" y="9"/>
                  </a:cubicBezTo>
                  <a:cubicBezTo>
                    <a:pt x="5" y="10"/>
                    <a:pt x="6" y="10"/>
                    <a:pt x="6" y="10"/>
                  </a:cubicBezTo>
                  <a:cubicBezTo>
                    <a:pt x="6" y="10"/>
                    <a:pt x="6" y="10"/>
                    <a:pt x="6" y="10"/>
                  </a:cubicBezTo>
                  <a:cubicBezTo>
                    <a:pt x="6" y="10"/>
                    <a:pt x="6" y="11"/>
                    <a:pt x="6" y="11"/>
                  </a:cubicBezTo>
                  <a:cubicBezTo>
                    <a:pt x="6" y="11"/>
                    <a:pt x="6" y="11"/>
                    <a:pt x="6" y="11"/>
                  </a:cubicBezTo>
                  <a:cubicBezTo>
                    <a:pt x="6" y="11"/>
                    <a:pt x="6" y="11"/>
                    <a:pt x="6" y="11"/>
                  </a:cubicBezTo>
                  <a:cubicBezTo>
                    <a:pt x="7" y="11"/>
                    <a:pt x="18" y="25"/>
                    <a:pt x="13" y="30"/>
                  </a:cubicBezTo>
                  <a:cubicBezTo>
                    <a:pt x="13" y="30"/>
                    <a:pt x="13" y="31"/>
                    <a:pt x="13" y="33"/>
                  </a:cubicBezTo>
                  <a:cubicBezTo>
                    <a:pt x="13" y="34"/>
                    <a:pt x="13" y="35"/>
                    <a:pt x="13" y="35"/>
                  </a:cubicBezTo>
                  <a:cubicBezTo>
                    <a:pt x="13" y="36"/>
                    <a:pt x="13" y="36"/>
                    <a:pt x="14" y="36"/>
                  </a:cubicBezTo>
                  <a:cubicBezTo>
                    <a:pt x="14" y="36"/>
                    <a:pt x="14" y="37"/>
                    <a:pt x="14" y="37"/>
                  </a:cubicBezTo>
                  <a:cubicBezTo>
                    <a:pt x="14" y="37"/>
                    <a:pt x="14" y="37"/>
                    <a:pt x="14" y="38"/>
                  </a:cubicBezTo>
                  <a:cubicBezTo>
                    <a:pt x="15" y="37"/>
                    <a:pt x="15" y="36"/>
                    <a:pt x="16" y="36"/>
                  </a:cubicBezTo>
                  <a:cubicBezTo>
                    <a:pt x="16" y="35"/>
                    <a:pt x="16" y="35"/>
                    <a:pt x="16" y="35"/>
                  </a:cubicBezTo>
                  <a:cubicBezTo>
                    <a:pt x="16" y="35"/>
                    <a:pt x="16" y="35"/>
                    <a:pt x="16" y="34"/>
                  </a:cubicBezTo>
                  <a:cubicBezTo>
                    <a:pt x="17" y="34"/>
                    <a:pt x="17" y="34"/>
                    <a:pt x="17" y="34"/>
                  </a:cubicBezTo>
                  <a:cubicBezTo>
                    <a:pt x="17" y="34"/>
                    <a:pt x="17" y="33"/>
                    <a:pt x="17" y="33"/>
                  </a:cubicBezTo>
                  <a:cubicBezTo>
                    <a:pt x="17" y="33"/>
                    <a:pt x="17" y="33"/>
                    <a:pt x="17" y="33"/>
                  </a:cubicBezTo>
                  <a:cubicBezTo>
                    <a:pt x="18" y="33"/>
                    <a:pt x="18" y="32"/>
                    <a:pt x="18" y="32"/>
                  </a:cubicBezTo>
                  <a:cubicBezTo>
                    <a:pt x="18" y="32"/>
                    <a:pt x="18" y="32"/>
                    <a:pt x="18" y="32"/>
                  </a:cubicBezTo>
                  <a:cubicBezTo>
                    <a:pt x="18" y="32"/>
                    <a:pt x="18" y="32"/>
                    <a:pt x="18" y="32"/>
                  </a:cubicBezTo>
                  <a:cubicBezTo>
                    <a:pt x="18" y="32"/>
                    <a:pt x="18" y="32"/>
                    <a:pt x="18" y="31"/>
                  </a:cubicBezTo>
                  <a:cubicBezTo>
                    <a:pt x="18" y="31"/>
                    <a:pt x="18" y="31"/>
                    <a:pt x="18" y="31"/>
                  </a:cubicBezTo>
                  <a:cubicBezTo>
                    <a:pt x="18" y="31"/>
                    <a:pt x="18" y="31"/>
                    <a:pt x="18" y="31"/>
                  </a:cubicBezTo>
                  <a:cubicBezTo>
                    <a:pt x="18" y="31"/>
                    <a:pt x="18" y="31"/>
                    <a:pt x="18" y="31"/>
                  </a:cubicBezTo>
                  <a:cubicBezTo>
                    <a:pt x="18" y="25"/>
                    <a:pt x="21" y="24"/>
                    <a:pt x="23" y="24"/>
                  </a:cubicBezTo>
                  <a:cubicBezTo>
                    <a:pt x="23" y="24"/>
                    <a:pt x="23" y="24"/>
                    <a:pt x="24" y="24"/>
                  </a:cubicBezTo>
                  <a:cubicBezTo>
                    <a:pt x="24" y="24"/>
                    <a:pt x="25" y="24"/>
                    <a:pt x="25" y="24"/>
                  </a:cubicBezTo>
                  <a:cubicBezTo>
                    <a:pt x="26" y="24"/>
                    <a:pt x="28" y="25"/>
                    <a:pt x="29" y="25"/>
                  </a:cubicBezTo>
                  <a:cubicBezTo>
                    <a:pt x="29" y="25"/>
                    <a:pt x="30" y="25"/>
                    <a:pt x="30" y="25"/>
                  </a:cubicBezTo>
                  <a:cubicBezTo>
                    <a:pt x="30" y="24"/>
                    <a:pt x="29" y="22"/>
                    <a:pt x="28" y="21"/>
                  </a:cubicBezTo>
                  <a:cubicBezTo>
                    <a:pt x="26" y="19"/>
                    <a:pt x="22" y="14"/>
                    <a:pt x="21" y="9"/>
                  </a:cubicBezTo>
                  <a:cubicBezTo>
                    <a:pt x="20" y="6"/>
                    <a:pt x="16" y="5"/>
                    <a:pt x="15" y="5"/>
                  </a:cubicBezTo>
                  <a:cubicBezTo>
                    <a:pt x="13" y="5"/>
                    <a:pt x="11" y="3"/>
                    <a:pt x="9" y="2"/>
                  </a:cubicBezTo>
                  <a:cubicBezTo>
                    <a:pt x="8" y="1"/>
                    <a:pt x="7" y="0"/>
                    <a:pt x="6" y="0"/>
                  </a:cubicBezTo>
                  <a:cubicBezTo>
                    <a:pt x="6" y="0"/>
                    <a:pt x="5" y="0"/>
                    <a:pt x="5" y="0"/>
                  </a:cubicBezTo>
                  <a:cubicBezTo>
                    <a:pt x="4" y="0"/>
                    <a:pt x="2" y="0"/>
                    <a:pt x="0"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13" name="Freeform 1202"/>
            <p:cNvSpPr>
              <a:spLocks/>
            </p:cNvSpPr>
            <p:nvPr/>
          </p:nvSpPr>
          <p:spPr bwMode="auto">
            <a:xfrm>
              <a:off x="2783" y="3306"/>
              <a:ext cx="61" cy="33"/>
            </a:xfrm>
            <a:custGeom>
              <a:avLst/>
              <a:gdLst>
                <a:gd name="T0" fmla="*/ 62 w 64"/>
                <a:gd name="T1" fmla="*/ 4 h 34"/>
                <a:gd name="T2" fmla="*/ 61 w 64"/>
                <a:gd name="T3" fmla="*/ 3 h 34"/>
                <a:gd name="T4" fmla="*/ 60 w 64"/>
                <a:gd name="T5" fmla="*/ 2 h 34"/>
                <a:gd name="T6" fmla="*/ 60 w 64"/>
                <a:gd name="T7" fmla="*/ 2 h 34"/>
                <a:gd name="T8" fmla="*/ 60 w 64"/>
                <a:gd name="T9" fmla="*/ 2 h 34"/>
                <a:gd name="T10" fmla="*/ 52 w 64"/>
                <a:gd name="T11" fmla="*/ 0 h 34"/>
                <a:gd name="T12" fmla="*/ 40 w 64"/>
                <a:gd name="T13" fmla="*/ 2 h 34"/>
                <a:gd name="T14" fmla="*/ 21 w 64"/>
                <a:gd name="T15" fmla="*/ 5 h 34"/>
                <a:gd name="T16" fmla="*/ 18 w 64"/>
                <a:gd name="T17" fmla="*/ 5 h 34"/>
                <a:gd name="T18" fmla="*/ 7 w 64"/>
                <a:gd name="T19" fmla="*/ 4 h 34"/>
                <a:gd name="T20" fmla="*/ 7 w 64"/>
                <a:gd name="T21" fmla="*/ 4 h 34"/>
                <a:gd name="T22" fmla="*/ 4 w 64"/>
                <a:gd name="T23" fmla="*/ 3 h 34"/>
                <a:gd name="T24" fmla="*/ 2 w 64"/>
                <a:gd name="T25" fmla="*/ 1 h 34"/>
                <a:gd name="T26" fmla="*/ 1 w 64"/>
                <a:gd name="T27" fmla="*/ 0 h 34"/>
                <a:gd name="T28" fmla="*/ 1 w 64"/>
                <a:gd name="T29" fmla="*/ 0 h 34"/>
                <a:gd name="T30" fmla="*/ 0 w 64"/>
                <a:gd name="T31" fmla="*/ 2 h 34"/>
                <a:gd name="T32" fmla="*/ 5 w 64"/>
                <a:gd name="T33" fmla="*/ 14 h 34"/>
                <a:gd name="T34" fmla="*/ 2 w 64"/>
                <a:gd name="T35" fmla="*/ 16 h 34"/>
                <a:gd name="T36" fmla="*/ 1 w 64"/>
                <a:gd name="T37" fmla="*/ 19 h 34"/>
                <a:gd name="T38" fmla="*/ 1 w 64"/>
                <a:gd name="T39" fmla="*/ 20 h 34"/>
                <a:gd name="T40" fmla="*/ 1 w 64"/>
                <a:gd name="T41" fmla="*/ 22 h 34"/>
                <a:gd name="T42" fmla="*/ 1 w 64"/>
                <a:gd name="T43" fmla="*/ 23 h 34"/>
                <a:gd name="T44" fmla="*/ 8 w 64"/>
                <a:gd name="T45" fmla="*/ 31 h 34"/>
                <a:gd name="T46" fmla="*/ 9 w 64"/>
                <a:gd name="T47" fmla="*/ 32 h 34"/>
                <a:gd name="T48" fmla="*/ 10 w 64"/>
                <a:gd name="T49" fmla="*/ 32 h 34"/>
                <a:gd name="T50" fmla="*/ 12 w 64"/>
                <a:gd name="T51" fmla="*/ 32 h 34"/>
                <a:gd name="T52" fmla="*/ 15 w 64"/>
                <a:gd name="T53" fmla="*/ 32 h 34"/>
                <a:gd name="T54" fmla="*/ 24 w 64"/>
                <a:gd name="T55" fmla="*/ 32 h 34"/>
                <a:gd name="T56" fmla="*/ 24 w 64"/>
                <a:gd name="T57" fmla="*/ 33 h 34"/>
                <a:gd name="T58" fmla="*/ 26 w 64"/>
                <a:gd name="T59" fmla="*/ 33 h 34"/>
                <a:gd name="T60" fmla="*/ 27 w 64"/>
                <a:gd name="T61" fmla="*/ 33 h 34"/>
                <a:gd name="T62" fmla="*/ 29 w 64"/>
                <a:gd name="T63" fmla="*/ 34 h 34"/>
                <a:gd name="T64" fmla="*/ 31 w 64"/>
                <a:gd name="T65" fmla="*/ 34 h 34"/>
                <a:gd name="T66" fmla="*/ 33 w 64"/>
                <a:gd name="T67" fmla="*/ 34 h 34"/>
                <a:gd name="T68" fmla="*/ 35 w 64"/>
                <a:gd name="T69" fmla="*/ 34 h 34"/>
                <a:gd name="T70" fmla="*/ 37 w 64"/>
                <a:gd name="T71" fmla="*/ 34 h 34"/>
                <a:gd name="T72" fmla="*/ 37 w 64"/>
                <a:gd name="T73" fmla="*/ 32 h 34"/>
                <a:gd name="T74" fmla="*/ 38 w 64"/>
                <a:gd name="T75" fmla="*/ 31 h 34"/>
                <a:gd name="T76" fmla="*/ 40 w 64"/>
                <a:gd name="T77" fmla="*/ 30 h 34"/>
                <a:gd name="T78" fmla="*/ 41 w 64"/>
                <a:gd name="T79" fmla="*/ 30 h 34"/>
                <a:gd name="T80" fmla="*/ 42 w 64"/>
                <a:gd name="T81" fmla="*/ 29 h 34"/>
                <a:gd name="T82" fmla="*/ 42 w 64"/>
                <a:gd name="T83" fmla="*/ 28 h 34"/>
                <a:gd name="T84" fmla="*/ 42 w 64"/>
                <a:gd name="T85" fmla="*/ 28 h 34"/>
                <a:gd name="T86" fmla="*/ 43 w 64"/>
                <a:gd name="T87" fmla="*/ 27 h 34"/>
                <a:gd name="T88" fmla="*/ 44 w 64"/>
                <a:gd name="T89" fmla="*/ 26 h 34"/>
                <a:gd name="T90" fmla="*/ 44 w 64"/>
                <a:gd name="T91" fmla="*/ 26 h 34"/>
                <a:gd name="T92" fmla="*/ 51 w 64"/>
                <a:gd name="T93" fmla="*/ 25 h 34"/>
                <a:gd name="T94" fmla="*/ 58 w 64"/>
                <a:gd name="T95" fmla="*/ 26 h 34"/>
                <a:gd name="T96" fmla="*/ 56 w 64"/>
                <a:gd name="T97" fmla="*/ 14 h 34"/>
                <a:gd name="T98" fmla="*/ 64 w 64"/>
                <a:gd name="T99" fmla="*/ 5 h 34"/>
                <a:gd name="T100" fmla="*/ 63 w 64"/>
                <a:gd name="T101" fmla="*/ 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 h="34">
                  <a:moveTo>
                    <a:pt x="62" y="4"/>
                  </a:moveTo>
                  <a:cubicBezTo>
                    <a:pt x="62" y="4"/>
                    <a:pt x="62" y="4"/>
                    <a:pt x="62" y="4"/>
                  </a:cubicBezTo>
                  <a:cubicBezTo>
                    <a:pt x="61" y="3"/>
                    <a:pt x="61" y="3"/>
                    <a:pt x="61" y="3"/>
                  </a:cubicBezTo>
                  <a:cubicBezTo>
                    <a:pt x="61" y="3"/>
                    <a:pt x="61" y="3"/>
                    <a:pt x="61" y="3"/>
                  </a:cubicBezTo>
                  <a:cubicBezTo>
                    <a:pt x="61" y="3"/>
                    <a:pt x="60" y="3"/>
                    <a:pt x="60" y="3"/>
                  </a:cubicBezTo>
                  <a:cubicBezTo>
                    <a:pt x="60" y="3"/>
                    <a:pt x="60" y="3"/>
                    <a:pt x="60" y="2"/>
                  </a:cubicBezTo>
                  <a:cubicBezTo>
                    <a:pt x="60" y="2"/>
                    <a:pt x="60" y="2"/>
                    <a:pt x="60" y="2"/>
                  </a:cubicBezTo>
                  <a:cubicBezTo>
                    <a:pt x="60" y="2"/>
                    <a:pt x="60" y="2"/>
                    <a:pt x="60" y="2"/>
                  </a:cubicBezTo>
                  <a:cubicBezTo>
                    <a:pt x="60" y="2"/>
                    <a:pt x="60" y="2"/>
                    <a:pt x="60" y="2"/>
                  </a:cubicBezTo>
                  <a:cubicBezTo>
                    <a:pt x="60" y="2"/>
                    <a:pt x="60" y="2"/>
                    <a:pt x="60" y="2"/>
                  </a:cubicBezTo>
                  <a:cubicBezTo>
                    <a:pt x="59" y="2"/>
                    <a:pt x="59" y="2"/>
                    <a:pt x="59" y="2"/>
                  </a:cubicBezTo>
                  <a:cubicBezTo>
                    <a:pt x="59" y="1"/>
                    <a:pt x="57" y="1"/>
                    <a:pt x="52" y="0"/>
                  </a:cubicBezTo>
                  <a:cubicBezTo>
                    <a:pt x="51" y="0"/>
                    <a:pt x="51" y="0"/>
                    <a:pt x="50" y="0"/>
                  </a:cubicBezTo>
                  <a:cubicBezTo>
                    <a:pt x="45" y="0"/>
                    <a:pt x="41" y="1"/>
                    <a:pt x="40" y="2"/>
                  </a:cubicBezTo>
                  <a:cubicBezTo>
                    <a:pt x="37" y="4"/>
                    <a:pt x="34" y="6"/>
                    <a:pt x="30" y="6"/>
                  </a:cubicBezTo>
                  <a:cubicBezTo>
                    <a:pt x="29" y="5"/>
                    <a:pt x="24" y="5"/>
                    <a:pt x="21" y="5"/>
                  </a:cubicBezTo>
                  <a:cubicBezTo>
                    <a:pt x="20" y="5"/>
                    <a:pt x="19" y="5"/>
                    <a:pt x="19" y="5"/>
                  </a:cubicBezTo>
                  <a:cubicBezTo>
                    <a:pt x="19" y="5"/>
                    <a:pt x="19" y="5"/>
                    <a:pt x="18" y="5"/>
                  </a:cubicBezTo>
                  <a:cubicBezTo>
                    <a:pt x="17" y="5"/>
                    <a:pt x="14" y="5"/>
                    <a:pt x="12" y="5"/>
                  </a:cubicBezTo>
                  <a:cubicBezTo>
                    <a:pt x="10" y="4"/>
                    <a:pt x="8" y="4"/>
                    <a:pt x="7" y="4"/>
                  </a:cubicBezTo>
                  <a:cubicBezTo>
                    <a:pt x="7" y="4"/>
                    <a:pt x="7" y="4"/>
                    <a:pt x="7" y="4"/>
                  </a:cubicBezTo>
                  <a:cubicBezTo>
                    <a:pt x="7" y="4"/>
                    <a:pt x="7" y="4"/>
                    <a:pt x="7" y="4"/>
                  </a:cubicBezTo>
                  <a:cubicBezTo>
                    <a:pt x="7" y="4"/>
                    <a:pt x="7" y="4"/>
                    <a:pt x="7" y="4"/>
                  </a:cubicBezTo>
                  <a:cubicBezTo>
                    <a:pt x="6" y="4"/>
                    <a:pt x="5" y="3"/>
                    <a:pt x="4" y="3"/>
                  </a:cubicBezTo>
                  <a:cubicBezTo>
                    <a:pt x="4" y="2"/>
                    <a:pt x="4" y="2"/>
                    <a:pt x="3" y="2"/>
                  </a:cubicBezTo>
                  <a:cubicBezTo>
                    <a:pt x="3" y="2"/>
                    <a:pt x="3" y="1"/>
                    <a:pt x="2" y="1"/>
                  </a:cubicBezTo>
                  <a:cubicBezTo>
                    <a:pt x="2" y="1"/>
                    <a:pt x="2" y="1"/>
                    <a:pt x="2" y="1"/>
                  </a:cubicBezTo>
                  <a:cubicBezTo>
                    <a:pt x="2" y="1"/>
                    <a:pt x="1" y="0"/>
                    <a:pt x="1" y="0"/>
                  </a:cubicBezTo>
                  <a:cubicBezTo>
                    <a:pt x="1" y="0"/>
                    <a:pt x="1" y="0"/>
                    <a:pt x="1" y="0"/>
                  </a:cubicBezTo>
                  <a:cubicBezTo>
                    <a:pt x="1" y="0"/>
                    <a:pt x="1" y="0"/>
                    <a:pt x="1" y="0"/>
                  </a:cubicBezTo>
                  <a:cubicBezTo>
                    <a:pt x="1" y="0"/>
                    <a:pt x="1" y="0"/>
                    <a:pt x="1" y="0"/>
                  </a:cubicBezTo>
                  <a:cubicBezTo>
                    <a:pt x="0" y="1"/>
                    <a:pt x="0" y="1"/>
                    <a:pt x="0" y="2"/>
                  </a:cubicBezTo>
                  <a:cubicBezTo>
                    <a:pt x="0" y="3"/>
                    <a:pt x="0" y="4"/>
                    <a:pt x="1" y="5"/>
                  </a:cubicBezTo>
                  <a:cubicBezTo>
                    <a:pt x="2" y="6"/>
                    <a:pt x="7" y="11"/>
                    <a:pt x="5" y="14"/>
                  </a:cubicBezTo>
                  <a:cubicBezTo>
                    <a:pt x="5" y="15"/>
                    <a:pt x="4" y="16"/>
                    <a:pt x="3" y="16"/>
                  </a:cubicBezTo>
                  <a:cubicBezTo>
                    <a:pt x="3" y="16"/>
                    <a:pt x="2" y="16"/>
                    <a:pt x="2" y="16"/>
                  </a:cubicBezTo>
                  <a:cubicBezTo>
                    <a:pt x="1" y="17"/>
                    <a:pt x="1" y="18"/>
                    <a:pt x="1" y="18"/>
                  </a:cubicBezTo>
                  <a:cubicBezTo>
                    <a:pt x="1" y="18"/>
                    <a:pt x="1" y="19"/>
                    <a:pt x="1" y="19"/>
                  </a:cubicBezTo>
                  <a:cubicBezTo>
                    <a:pt x="1" y="19"/>
                    <a:pt x="1" y="19"/>
                    <a:pt x="1" y="19"/>
                  </a:cubicBezTo>
                  <a:cubicBezTo>
                    <a:pt x="1" y="20"/>
                    <a:pt x="1" y="20"/>
                    <a:pt x="1" y="20"/>
                  </a:cubicBezTo>
                  <a:cubicBezTo>
                    <a:pt x="1" y="20"/>
                    <a:pt x="1" y="21"/>
                    <a:pt x="1" y="21"/>
                  </a:cubicBezTo>
                  <a:cubicBezTo>
                    <a:pt x="1" y="22"/>
                    <a:pt x="1" y="22"/>
                    <a:pt x="1" y="22"/>
                  </a:cubicBezTo>
                  <a:cubicBezTo>
                    <a:pt x="1" y="22"/>
                    <a:pt x="1" y="22"/>
                    <a:pt x="1" y="23"/>
                  </a:cubicBezTo>
                  <a:cubicBezTo>
                    <a:pt x="1" y="23"/>
                    <a:pt x="1" y="23"/>
                    <a:pt x="1" y="23"/>
                  </a:cubicBezTo>
                  <a:cubicBezTo>
                    <a:pt x="6" y="28"/>
                    <a:pt x="7" y="29"/>
                    <a:pt x="7" y="31"/>
                  </a:cubicBezTo>
                  <a:cubicBezTo>
                    <a:pt x="7" y="31"/>
                    <a:pt x="8" y="31"/>
                    <a:pt x="8" y="31"/>
                  </a:cubicBezTo>
                  <a:cubicBezTo>
                    <a:pt x="8" y="31"/>
                    <a:pt x="8" y="31"/>
                    <a:pt x="9" y="32"/>
                  </a:cubicBezTo>
                  <a:cubicBezTo>
                    <a:pt x="9" y="32"/>
                    <a:pt x="9" y="32"/>
                    <a:pt x="9" y="32"/>
                  </a:cubicBezTo>
                  <a:cubicBezTo>
                    <a:pt x="9" y="32"/>
                    <a:pt x="9" y="32"/>
                    <a:pt x="9" y="32"/>
                  </a:cubicBezTo>
                  <a:cubicBezTo>
                    <a:pt x="9" y="32"/>
                    <a:pt x="10" y="32"/>
                    <a:pt x="10" y="32"/>
                  </a:cubicBezTo>
                  <a:cubicBezTo>
                    <a:pt x="10" y="32"/>
                    <a:pt x="11" y="32"/>
                    <a:pt x="11" y="32"/>
                  </a:cubicBezTo>
                  <a:cubicBezTo>
                    <a:pt x="12" y="32"/>
                    <a:pt x="12" y="32"/>
                    <a:pt x="12" y="32"/>
                  </a:cubicBezTo>
                  <a:cubicBezTo>
                    <a:pt x="13" y="32"/>
                    <a:pt x="13" y="32"/>
                    <a:pt x="14" y="32"/>
                  </a:cubicBezTo>
                  <a:cubicBezTo>
                    <a:pt x="14" y="32"/>
                    <a:pt x="14" y="32"/>
                    <a:pt x="15" y="32"/>
                  </a:cubicBezTo>
                  <a:cubicBezTo>
                    <a:pt x="15" y="32"/>
                    <a:pt x="16" y="32"/>
                    <a:pt x="17" y="32"/>
                  </a:cubicBezTo>
                  <a:cubicBezTo>
                    <a:pt x="21" y="32"/>
                    <a:pt x="23" y="32"/>
                    <a:pt x="24" y="32"/>
                  </a:cubicBezTo>
                  <a:cubicBezTo>
                    <a:pt x="24" y="33"/>
                    <a:pt x="24" y="33"/>
                    <a:pt x="24" y="33"/>
                  </a:cubicBezTo>
                  <a:cubicBezTo>
                    <a:pt x="24" y="33"/>
                    <a:pt x="24" y="33"/>
                    <a:pt x="24" y="33"/>
                  </a:cubicBezTo>
                  <a:cubicBezTo>
                    <a:pt x="25" y="33"/>
                    <a:pt x="25" y="33"/>
                    <a:pt x="26" y="33"/>
                  </a:cubicBezTo>
                  <a:cubicBezTo>
                    <a:pt x="26" y="33"/>
                    <a:pt x="26" y="33"/>
                    <a:pt x="26" y="33"/>
                  </a:cubicBezTo>
                  <a:cubicBezTo>
                    <a:pt x="26" y="33"/>
                    <a:pt x="26" y="33"/>
                    <a:pt x="27" y="33"/>
                  </a:cubicBezTo>
                  <a:cubicBezTo>
                    <a:pt x="27" y="33"/>
                    <a:pt x="27" y="33"/>
                    <a:pt x="27" y="33"/>
                  </a:cubicBezTo>
                  <a:cubicBezTo>
                    <a:pt x="28" y="33"/>
                    <a:pt x="28" y="33"/>
                    <a:pt x="28" y="34"/>
                  </a:cubicBezTo>
                  <a:cubicBezTo>
                    <a:pt x="29" y="34"/>
                    <a:pt x="29" y="34"/>
                    <a:pt x="29" y="34"/>
                  </a:cubicBezTo>
                  <a:cubicBezTo>
                    <a:pt x="29" y="34"/>
                    <a:pt x="30" y="34"/>
                    <a:pt x="30" y="34"/>
                  </a:cubicBezTo>
                  <a:cubicBezTo>
                    <a:pt x="30" y="34"/>
                    <a:pt x="31" y="34"/>
                    <a:pt x="31" y="34"/>
                  </a:cubicBezTo>
                  <a:cubicBezTo>
                    <a:pt x="31" y="34"/>
                    <a:pt x="31" y="34"/>
                    <a:pt x="32" y="34"/>
                  </a:cubicBezTo>
                  <a:cubicBezTo>
                    <a:pt x="32" y="34"/>
                    <a:pt x="32" y="34"/>
                    <a:pt x="33" y="34"/>
                  </a:cubicBezTo>
                  <a:cubicBezTo>
                    <a:pt x="33" y="34"/>
                    <a:pt x="33" y="34"/>
                    <a:pt x="33" y="34"/>
                  </a:cubicBezTo>
                  <a:cubicBezTo>
                    <a:pt x="34" y="34"/>
                    <a:pt x="34" y="34"/>
                    <a:pt x="35" y="34"/>
                  </a:cubicBezTo>
                  <a:cubicBezTo>
                    <a:pt x="35" y="34"/>
                    <a:pt x="35" y="34"/>
                    <a:pt x="35" y="34"/>
                  </a:cubicBezTo>
                  <a:cubicBezTo>
                    <a:pt x="36" y="34"/>
                    <a:pt x="37" y="34"/>
                    <a:pt x="37" y="34"/>
                  </a:cubicBezTo>
                  <a:cubicBezTo>
                    <a:pt x="37" y="34"/>
                    <a:pt x="37" y="33"/>
                    <a:pt x="37" y="33"/>
                  </a:cubicBezTo>
                  <a:cubicBezTo>
                    <a:pt x="37" y="32"/>
                    <a:pt x="37" y="32"/>
                    <a:pt x="37" y="32"/>
                  </a:cubicBezTo>
                  <a:cubicBezTo>
                    <a:pt x="38" y="32"/>
                    <a:pt x="38" y="31"/>
                    <a:pt x="38" y="31"/>
                  </a:cubicBezTo>
                  <a:cubicBezTo>
                    <a:pt x="38" y="31"/>
                    <a:pt x="38" y="31"/>
                    <a:pt x="38" y="31"/>
                  </a:cubicBezTo>
                  <a:cubicBezTo>
                    <a:pt x="39" y="31"/>
                    <a:pt x="39" y="30"/>
                    <a:pt x="39" y="30"/>
                  </a:cubicBezTo>
                  <a:cubicBezTo>
                    <a:pt x="39" y="30"/>
                    <a:pt x="39" y="30"/>
                    <a:pt x="40" y="30"/>
                  </a:cubicBezTo>
                  <a:cubicBezTo>
                    <a:pt x="40" y="30"/>
                    <a:pt x="40" y="30"/>
                    <a:pt x="41" y="30"/>
                  </a:cubicBezTo>
                  <a:cubicBezTo>
                    <a:pt x="41" y="30"/>
                    <a:pt x="41" y="30"/>
                    <a:pt x="41" y="30"/>
                  </a:cubicBezTo>
                  <a:cubicBezTo>
                    <a:pt x="41" y="30"/>
                    <a:pt x="42" y="29"/>
                    <a:pt x="42" y="29"/>
                  </a:cubicBezTo>
                  <a:cubicBezTo>
                    <a:pt x="42" y="29"/>
                    <a:pt x="42" y="29"/>
                    <a:pt x="42" y="29"/>
                  </a:cubicBezTo>
                  <a:cubicBezTo>
                    <a:pt x="42" y="29"/>
                    <a:pt x="42" y="29"/>
                    <a:pt x="42" y="29"/>
                  </a:cubicBezTo>
                  <a:cubicBezTo>
                    <a:pt x="42" y="29"/>
                    <a:pt x="42" y="29"/>
                    <a:pt x="42" y="28"/>
                  </a:cubicBezTo>
                  <a:cubicBezTo>
                    <a:pt x="42" y="28"/>
                    <a:pt x="42" y="28"/>
                    <a:pt x="42" y="28"/>
                  </a:cubicBezTo>
                  <a:cubicBezTo>
                    <a:pt x="42" y="28"/>
                    <a:pt x="42" y="28"/>
                    <a:pt x="42" y="28"/>
                  </a:cubicBezTo>
                  <a:cubicBezTo>
                    <a:pt x="42" y="27"/>
                    <a:pt x="42" y="27"/>
                    <a:pt x="42" y="27"/>
                  </a:cubicBezTo>
                  <a:cubicBezTo>
                    <a:pt x="42" y="27"/>
                    <a:pt x="43" y="27"/>
                    <a:pt x="43" y="27"/>
                  </a:cubicBezTo>
                  <a:cubicBezTo>
                    <a:pt x="43" y="27"/>
                    <a:pt x="43" y="27"/>
                    <a:pt x="43" y="27"/>
                  </a:cubicBezTo>
                  <a:cubicBezTo>
                    <a:pt x="43" y="26"/>
                    <a:pt x="43" y="26"/>
                    <a:pt x="44" y="26"/>
                  </a:cubicBezTo>
                  <a:cubicBezTo>
                    <a:pt x="44" y="26"/>
                    <a:pt x="44" y="26"/>
                    <a:pt x="44" y="26"/>
                  </a:cubicBezTo>
                  <a:cubicBezTo>
                    <a:pt x="44" y="26"/>
                    <a:pt x="44" y="26"/>
                    <a:pt x="44" y="26"/>
                  </a:cubicBezTo>
                  <a:cubicBezTo>
                    <a:pt x="44" y="26"/>
                    <a:pt x="44" y="26"/>
                    <a:pt x="44" y="26"/>
                  </a:cubicBezTo>
                  <a:cubicBezTo>
                    <a:pt x="45" y="26"/>
                    <a:pt x="48" y="25"/>
                    <a:pt x="51" y="25"/>
                  </a:cubicBezTo>
                  <a:cubicBezTo>
                    <a:pt x="54" y="25"/>
                    <a:pt x="55" y="25"/>
                    <a:pt x="57" y="26"/>
                  </a:cubicBezTo>
                  <a:cubicBezTo>
                    <a:pt x="57" y="26"/>
                    <a:pt x="57" y="26"/>
                    <a:pt x="58" y="26"/>
                  </a:cubicBezTo>
                  <a:cubicBezTo>
                    <a:pt x="55" y="25"/>
                    <a:pt x="54" y="20"/>
                    <a:pt x="54" y="18"/>
                  </a:cubicBezTo>
                  <a:cubicBezTo>
                    <a:pt x="54" y="15"/>
                    <a:pt x="56" y="14"/>
                    <a:pt x="56" y="14"/>
                  </a:cubicBezTo>
                  <a:cubicBezTo>
                    <a:pt x="57" y="14"/>
                    <a:pt x="58" y="12"/>
                    <a:pt x="59" y="11"/>
                  </a:cubicBezTo>
                  <a:cubicBezTo>
                    <a:pt x="60" y="8"/>
                    <a:pt x="62" y="6"/>
                    <a:pt x="64" y="5"/>
                  </a:cubicBezTo>
                  <a:cubicBezTo>
                    <a:pt x="64" y="5"/>
                    <a:pt x="64" y="4"/>
                    <a:pt x="64" y="4"/>
                  </a:cubicBezTo>
                  <a:cubicBezTo>
                    <a:pt x="63" y="4"/>
                    <a:pt x="63" y="4"/>
                    <a:pt x="63" y="4"/>
                  </a:cubicBezTo>
                  <a:cubicBezTo>
                    <a:pt x="63" y="4"/>
                    <a:pt x="62" y="4"/>
                    <a:pt x="6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14" name="Freeform 1203"/>
            <p:cNvSpPr>
              <a:spLocks/>
            </p:cNvSpPr>
            <p:nvPr/>
          </p:nvSpPr>
          <p:spPr bwMode="auto">
            <a:xfrm>
              <a:off x="2762" y="3329"/>
              <a:ext cx="25" cy="17"/>
            </a:xfrm>
            <a:custGeom>
              <a:avLst/>
              <a:gdLst>
                <a:gd name="T0" fmla="*/ 25 w 26"/>
                <a:gd name="T1" fmla="*/ 9 h 17"/>
                <a:gd name="T2" fmla="*/ 25 w 26"/>
                <a:gd name="T3" fmla="*/ 8 h 17"/>
                <a:gd name="T4" fmla="*/ 24 w 26"/>
                <a:gd name="T5" fmla="*/ 7 h 17"/>
                <a:gd name="T6" fmla="*/ 19 w 26"/>
                <a:gd name="T7" fmla="*/ 1 h 17"/>
                <a:gd name="T8" fmla="*/ 18 w 26"/>
                <a:gd name="T9" fmla="*/ 0 h 17"/>
                <a:gd name="T10" fmla="*/ 18 w 26"/>
                <a:gd name="T11" fmla="*/ 0 h 17"/>
                <a:gd name="T12" fmla="*/ 15 w 26"/>
                <a:gd name="T13" fmla="*/ 0 h 17"/>
                <a:gd name="T14" fmla="*/ 13 w 26"/>
                <a:gd name="T15" fmla="*/ 1 h 17"/>
                <a:gd name="T16" fmla="*/ 10 w 26"/>
                <a:gd name="T17" fmla="*/ 1 h 17"/>
                <a:gd name="T18" fmla="*/ 7 w 26"/>
                <a:gd name="T19" fmla="*/ 2 h 17"/>
                <a:gd name="T20" fmla="*/ 5 w 26"/>
                <a:gd name="T21" fmla="*/ 2 h 17"/>
                <a:gd name="T22" fmla="*/ 1 w 26"/>
                <a:gd name="T23" fmla="*/ 3 h 17"/>
                <a:gd name="T24" fmla="*/ 1 w 26"/>
                <a:gd name="T25" fmla="*/ 5 h 17"/>
                <a:gd name="T26" fmla="*/ 0 w 26"/>
                <a:gd name="T27" fmla="*/ 8 h 17"/>
                <a:gd name="T28" fmla="*/ 0 w 26"/>
                <a:gd name="T29" fmla="*/ 10 h 17"/>
                <a:gd name="T30" fmla="*/ 1 w 26"/>
                <a:gd name="T31" fmla="*/ 12 h 17"/>
                <a:gd name="T32" fmla="*/ 2 w 26"/>
                <a:gd name="T33" fmla="*/ 14 h 17"/>
                <a:gd name="T34" fmla="*/ 3 w 26"/>
                <a:gd name="T35" fmla="*/ 15 h 17"/>
                <a:gd name="T36" fmla="*/ 5 w 26"/>
                <a:gd name="T37" fmla="*/ 17 h 17"/>
                <a:gd name="T38" fmla="*/ 6 w 26"/>
                <a:gd name="T39" fmla="*/ 17 h 17"/>
                <a:gd name="T40" fmla="*/ 8 w 26"/>
                <a:gd name="T41" fmla="*/ 17 h 17"/>
                <a:gd name="T42" fmla="*/ 9 w 26"/>
                <a:gd name="T43" fmla="*/ 17 h 17"/>
                <a:gd name="T44" fmla="*/ 11 w 26"/>
                <a:gd name="T45" fmla="*/ 17 h 17"/>
                <a:gd name="T46" fmla="*/ 14 w 26"/>
                <a:gd name="T47" fmla="*/ 15 h 17"/>
                <a:gd name="T48" fmla="*/ 19 w 26"/>
                <a:gd name="T49" fmla="*/ 13 h 17"/>
                <a:gd name="T50" fmla="*/ 20 w 26"/>
                <a:gd name="T51" fmla="*/ 13 h 17"/>
                <a:gd name="T52" fmla="*/ 21 w 26"/>
                <a:gd name="T53" fmla="*/ 13 h 17"/>
                <a:gd name="T54" fmla="*/ 23 w 26"/>
                <a:gd name="T55" fmla="*/ 12 h 17"/>
                <a:gd name="T56" fmla="*/ 24 w 26"/>
                <a:gd name="T57" fmla="*/ 11 h 17"/>
                <a:gd name="T58" fmla="*/ 25 w 26"/>
                <a:gd name="T59" fmla="*/ 11 h 17"/>
                <a:gd name="T60" fmla="*/ 26 w 26"/>
                <a:gd name="T61" fmla="*/ 10 h 17"/>
                <a:gd name="T62" fmla="*/ 26 w 26"/>
                <a:gd name="T63" fmla="*/ 9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 h="17">
                  <a:moveTo>
                    <a:pt x="26" y="9"/>
                  </a:moveTo>
                  <a:cubicBezTo>
                    <a:pt x="26" y="9"/>
                    <a:pt x="25" y="9"/>
                    <a:pt x="25" y="9"/>
                  </a:cubicBezTo>
                  <a:cubicBezTo>
                    <a:pt x="25" y="9"/>
                    <a:pt x="25" y="9"/>
                    <a:pt x="25" y="9"/>
                  </a:cubicBezTo>
                  <a:cubicBezTo>
                    <a:pt x="25" y="9"/>
                    <a:pt x="25" y="9"/>
                    <a:pt x="25" y="8"/>
                  </a:cubicBezTo>
                  <a:cubicBezTo>
                    <a:pt x="25" y="8"/>
                    <a:pt x="25" y="8"/>
                    <a:pt x="25" y="8"/>
                  </a:cubicBezTo>
                  <a:cubicBezTo>
                    <a:pt x="25" y="8"/>
                    <a:pt x="24" y="8"/>
                    <a:pt x="24" y="7"/>
                  </a:cubicBezTo>
                  <a:cubicBezTo>
                    <a:pt x="24" y="7"/>
                    <a:pt x="24" y="6"/>
                    <a:pt x="19" y="1"/>
                  </a:cubicBezTo>
                  <a:cubicBezTo>
                    <a:pt x="19" y="1"/>
                    <a:pt x="19" y="1"/>
                    <a:pt x="19" y="1"/>
                  </a:cubicBezTo>
                  <a:cubicBezTo>
                    <a:pt x="18" y="1"/>
                    <a:pt x="18" y="1"/>
                    <a:pt x="18" y="0"/>
                  </a:cubicBezTo>
                  <a:cubicBezTo>
                    <a:pt x="18" y="0"/>
                    <a:pt x="18" y="0"/>
                    <a:pt x="18" y="0"/>
                  </a:cubicBezTo>
                  <a:cubicBezTo>
                    <a:pt x="18" y="0"/>
                    <a:pt x="18" y="0"/>
                    <a:pt x="18" y="0"/>
                  </a:cubicBezTo>
                  <a:cubicBezTo>
                    <a:pt x="18" y="0"/>
                    <a:pt x="18" y="0"/>
                    <a:pt x="18" y="0"/>
                  </a:cubicBezTo>
                  <a:cubicBezTo>
                    <a:pt x="17" y="0"/>
                    <a:pt x="16" y="0"/>
                    <a:pt x="16" y="0"/>
                  </a:cubicBezTo>
                  <a:cubicBezTo>
                    <a:pt x="15" y="0"/>
                    <a:pt x="15" y="0"/>
                    <a:pt x="15" y="0"/>
                  </a:cubicBezTo>
                  <a:cubicBezTo>
                    <a:pt x="15" y="0"/>
                    <a:pt x="14" y="1"/>
                    <a:pt x="13" y="1"/>
                  </a:cubicBezTo>
                  <a:cubicBezTo>
                    <a:pt x="13" y="1"/>
                    <a:pt x="13" y="1"/>
                    <a:pt x="13" y="1"/>
                  </a:cubicBezTo>
                  <a:cubicBezTo>
                    <a:pt x="12" y="1"/>
                    <a:pt x="11" y="1"/>
                    <a:pt x="10" y="1"/>
                  </a:cubicBezTo>
                  <a:cubicBezTo>
                    <a:pt x="10" y="1"/>
                    <a:pt x="10" y="1"/>
                    <a:pt x="10" y="1"/>
                  </a:cubicBezTo>
                  <a:cubicBezTo>
                    <a:pt x="9" y="1"/>
                    <a:pt x="9" y="2"/>
                    <a:pt x="8" y="2"/>
                  </a:cubicBezTo>
                  <a:cubicBezTo>
                    <a:pt x="8" y="2"/>
                    <a:pt x="8" y="2"/>
                    <a:pt x="7" y="2"/>
                  </a:cubicBezTo>
                  <a:cubicBezTo>
                    <a:pt x="7" y="2"/>
                    <a:pt x="7" y="2"/>
                    <a:pt x="6" y="2"/>
                  </a:cubicBezTo>
                  <a:cubicBezTo>
                    <a:pt x="6" y="2"/>
                    <a:pt x="5" y="2"/>
                    <a:pt x="5" y="2"/>
                  </a:cubicBezTo>
                  <a:cubicBezTo>
                    <a:pt x="5" y="2"/>
                    <a:pt x="5" y="2"/>
                    <a:pt x="5" y="2"/>
                  </a:cubicBezTo>
                  <a:cubicBezTo>
                    <a:pt x="3" y="3"/>
                    <a:pt x="2" y="3"/>
                    <a:pt x="1" y="3"/>
                  </a:cubicBezTo>
                  <a:cubicBezTo>
                    <a:pt x="1" y="3"/>
                    <a:pt x="1" y="3"/>
                    <a:pt x="1" y="3"/>
                  </a:cubicBezTo>
                  <a:cubicBezTo>
                    <a:pt x="1" y="4"/>
                    <a:pt x="1" y="5"/>
                    <a:pt x="1" y="5"/>
                  </a:cubicBezTo>
                  <a:cubicBezTo>
                    <a:pt x="1" y="5"/>
                    <a:pt x="1" y="6"/>
                    <a:pt x="1" y="6"/>
                  </a:cubicBezTo>
                  <a:cubicBezTo>
                    <a:pt x="1" y="6"/>
                    <a:pt x="0" y="7"/>
                    <a:pt x="0" y="8"/>
                  </a:cubicBezTo>
                  <a:cubicBezTo>
                    <a:pt x="0" y="8"/>
                    <a:pt x="0" y="8"/>
                    <a:pt x="0" y="8"/>
                  </a:cubicBezTo>
                  <a:cubicBezTo>
                    <a:pt x="0" y="9"/>
                    <a:pt x="0" y="10"/>
                    <a:pt x="0" y="10"/>
                  </a:cubicBezTo>
                  <a:cubicBezTo>
                    <a:pt x="0" y="10"/>
                    <a:pt x="0" y="10"/>
                    <a:pt x="0" y="10"/>
                  </a:cubicBezTo>
                  <a:cubicBezTo>
                    <a:pt x="0" y="11"/>
                    <a:pt x="0" y="11"/>
                    <a:pt x="1" y="12"/>
                  </a:cubicBezTo>
                  <a:cubicBezTo>
                    <a:pt x="1" y="12"/>
                    <a:pt x="1" y="13"/>
                    <a:pt x="1" y="13"/>
                  </a:cubicBezTo>
                  <a:cubicBezTo>
                    <a:pt x="1" y="13"/>
                    <a:pt x="1" y="13"/>
                    <a:pt x="2" y="14"/>
                  </a:cubicBezTo>
                  <a:cubicBezTo>
                    <a:pt x="2" y="14"/>
                    <a:pt x="2" y="14"/>
                    <a:pt x="2" y="14"/>
                  </a:cubicBezTo>
                  <a:cubicBezTo>
                    <a:pt x="3" y="15"/>
                    <a:pt x="3" y="15"/>
                    <a:pt x="3" y="15"/>
                  </a:cubicBezTo>
                  <a:cubicBezTo>
                    <a:pt x="3" y="15"/>
                    <a:pt x="4" y="16"/>
                    <a:pt x="4" y="16"/>
                  </a:cubicBezTo>
                  <a:cubicBezTo>
                    <a:pt x="4" y="16"/>
                    <a:pt x="4" y="16"/>
                    <a:pt x="5" y="17"/>
                  </a:cubicBezTo>
                  <a:cubicBezTo>
                    <a:pt x="5" y="17"/>
                    <a:pt x="5" y="17"/>
                    <a:pt x="6" y="17"/>
                  </a:cubicBezTo>
                  <a:cubicBezTo>
                    <a:pt x="6" y="17"/>
                    <a:pt x="6" y="17"/>
                    <a:pt x="6" y="17"/>
                  </a:cubicBezTo>
                  <a:cubicBezTo>
                    <a:pt x="6" y="17"/>
                    <a:pt x="6" y="17"/>
                    <a:pt x="6" y="17"/>
                  </a:cubicBezTo>
                  <a:cubicBezTo>
                    <a:pt x="7" y="17"/>
                    <a:pt x="7" y="17"/>
                    <a:pt x="8" y="17"/>
                  </a:cubicBezTo>
                  <a:cubicBezTo>
                    <a:pt x="9" y="17"/>
                    <a:pt x="9" y="17"/>
                    <a:pt x="9" y="17"/>
                  </a:cubicBezTo>
                  <a:cubicBezTo>
                    <a:pt x="9" y="17"/>
                    <a:pt x="9" y="17"/>
                    <a:pt x="9" y="17"/>
                  </a:cubicBezTo>
                  <a:cubicBezTo>
                    <a:pt x="10" y="17"/>
                    <a:pt x="10" y="17"/>
                    <a:pt x="10" y="17"/>
                  </a:cubicBezTo>
                  <a:cubicBezTo>
                    <a:pt x="11" y="17"/>
                    <a:pt x="11" y="17"/>
                    <a:pt x="11" y="17"/>
                  </a:cubicBezTo>
                  <a:cubicBezTo>
                    <a:pt x="11" y="17"/>
                    <a:pt x="12" y="17"/>
                    <a:pt x="12" y="17"/>
                  </a:cubicBezTo>
                  <a:cubicBezTo>
                    <a:pt x="13" y="16"/>
                    <a:pt x="14" y="16"/>
                    <a:pt x="14" y="15"/>
                  </a:cubicBezTo>
                  <a:cubicBezTo>
                    <a:pt x="15" y="14"/>
                    <a:pt x="17" y="13"/>
                    <a:pt x="19" y="13"/>
                  </a:cubicBezTo>
                  <a:cubicBezTo>
                    <a:pt x="19" y="13"/>
                    <a:pt x="19" y="13"/>
                    <a:pt x="19" y="13"/>
                  </a:cubicBezTo>
                  <a:cubicBezTo>
                    <a:pt x="19" y="13"/>
                    <a:pt x="19" y="13"/>
                    <a:pt x="20" y="13"/>
                  </a:cubicBezTo>
                  <a:cubicBezTo>
                    <a:pt x="20" y="13"/>
                    <a:pt x="20" y="13"/>
                    <a:pt x="20" y="13"/>
                  </a:cubicBezTo>
                  <a:cubicBezTo>
                    <a:pt x="20" y="13"/>
                    <a:pt x="21" y="13"/>
                    <a:pt x="21" y="13"/>
                  </a:cubicBezTo>
                  <a:cubicBezTo>
                    <a:pt x="21" y="13"/>
                    <a:pt x="21" y="13"/>
                    <a:pt x="21" y="13"/>
                  </a:cubicBezTo>
                  <a:cubicBezTo>
                    <a:pt x="22" y="12"/>
                    <a:pt x="22" y="12"/>
                    <a:pt x="22" y="12"/>
                  </a:cubicBezTo>
                  <a:cubicBezTo>
                    <a:pt x="22" y="12"/>
                    <a:pt x="22" y="12"/>
                    <a:pt x="23" y="12"/>
                  </a:cubicBezTo>
                  <a:cubicBezTo>
                    <a:pt x="23" y="12"/>
                    <a:pt x="23" y="12"/>
                    <a:pt x="23" y="12"/>
                  </a:cubicBezTo>
                  <a:cubicBezTo>
                    <a:pt x="23" y="12"/>
                    <a:pt x="24" y="11"/>
                    <a:pt x="24" y="11"/>
                  </a:cubicBezTo>
                  <a:cubicBezTo>
                    <a:pt x="24" y="11"/>
                    <a:pt x="24" y="11"/>
                    <a:pt x="24" y="11"/>
                  </a:cubicBezTo>
                  <a:cubicBezTo>
                    <a:pt x="25" y="11"/>
                    <a:pt x="25" y="11"/>
                    <a:pt x="25" y="11"/>
                  </a:cubicBezTo>
                  <a:cubicBezTo>
                    <a:pt x="25" y="11"/>
                    <a:pt x="25" y="11"/>
                    <a:pt x="25" y="10"/>
                  </a:cubicBezTo>
                  <a:cubicBezTo>
                    <a:pt x="26" y="10"/>
                    <a:pt x="26" y="10"/>
                    <a:pt x="26" y="10"/>
                  </a:cubicBezTo>
                  <a:cubicBezTo>
                    <a:pt x="26" y="10"/>
                    <a:pt x="26" y="10"/>
                    <a:pt x="26" y="10"/>
                  </a:cubicBezTo>
                  <a:cubicBezTo>
                    <a:pt x="26" y="10"/>
                    <a:pt x="26" y="10"/>
                    <a:pt x="2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15" name="Freeform 1204"/>
            <p:cNvSpPr>
              <a:spLocks/>
            </p:cNvSpPr>
            <p:nvPr/>
          </p:nvSpPr>
          <p:spPr bwMode="auto">
            <a:xfrm>
              <a:off x="2782" y="3191"/>
              <a:ext cx="188" cy="107"/>
            </a:xfrm>
            <a:custGeom>
              <a:avLst/>
              <a:gdLst>
                <a:gd name="T0" fmla="*/ 101 w 197"/>
                <a:gd name="T1" fmla="*/ 3 h 111"/>
                <a:gd name="T2" fmla="*/ 92 w 197"/>
                <a:gd name="T3" fmla="*/ 9 h 111"/>
                <a:gd name="T4" fmla="*/ 79 w 197"/>
                <a:gd name="T5" fmla="*/ 14 h 111"/>
                <a:gd name="T6" fmla="*/ 72 w 197"/>
                <a:gd name="T7" fmla="*/ 11 h 111"/>
                <a:gd name="T8" fmla="*/ 55 w 197"/>
                <a:gd name="T9" fmla="*/ 10 h 111"/>
                <a:gd name="T10" fmla="*/ 26 w 197"/>
                <a:gd name="T11" fmla="*/ 6 h 111"/>
                <a:gd name="T12" fmla="*/ 18 w 197"/>
                <a:gd name="T13" fmla="*/ 11 h 111"/>
                <a:gd name="T14" fmla="*/ 16 w 197"/>
                <a:gd name="T15" fmla="*/ 12 h 111"/>
                <a:gd name="T16" fmla="*/ 16 w 197"/>
                <a:gd name="T17" fmla="*/ 29 h 111"/>
                <a:gd name="T18" fmla="*/ 5 w 197"/>
                <a:gd name="T19" fmla="*/ 41 h 111"/>
                <a:gd name="T20" fmla="*/ 5 w 197"/>
                <a:gd name="T21" fmla="*/ 47 h 111"/>
                <a:gd name="T22" fmla="*/ 4 w 197"/>
                <a:gd name="T23" fmla="*/ 49 h 111"/>
                <a:gd name="T24" fmla="*/ 0 w 197"/>
                <a:gd name="T25" fmla="*/ 56 h 111"/>
                <a:gd name="T26" fmla="*/ 2 w 197"/>
                <a:gd name="T27" fmla="*/ 58 h 111"/>
                <a:gd name="T28" fmla="*/ 7 w 197"/>
                <a:gd name="T29" fmla="*/ 60 h 111"/>
                <a:gd name="T30" fmla="*/ 20 w 197"/>
                <a:gd name="T31" fmla="*/ 62 h 111"/>
                <a:gd name="T32" fmla="*/ 38 w 197"/>
                <a:gd name="T33" fmla="*/ 62 h 111"/>
                <a:gd name="T34" fmla="*/ 47 w 197"/>
                <a:gd name="T35" fmla="*/ 57 h 111"/>
                <a:gd name="T36" fmla="*/ 51 w 197"/>
                <a:gd name="T37" fmla="*/ 55 h 111"/>
                <a:gd name="T38" fmla="*/ 58 w 197"/>
                <a:gd name="T39" fmla="*/ 54 h 111"/>
                <a:gd name="T40" fmla="*/ 71 w 197"/>
                <a:gd name="T41" fmla="*/ 60 h 111"/>
                <a:gd name="T42" fmla="*/ 86 w 197"/>
                <a:gd name="T43" fmla="*/ 85 h 111"/>
                <a:gd name="T44" fmla="*/ 85 w 197"/>
                <a:gd name="T45" fmla="*/ 87 h 111"/>
                <a:gd name="T46" fmla="*/ 76 w 197"/>
                <a:gd name="T47" fmla="*/ 86 h 111"/>
                <a:gd name="T48" fmla="*/ 74 w 197"/>
                <a:gd name="T49" fmla="*/ 90 h 111"/>
                <a:gd name="T50" fmla="*/ 73 w 197"/>
                <a:gd name="T51" fmla="*/ 92 h 111"/>
                <a:gd name="T52" fmla="*/ 71 w 197"/>
                <a:gd name="T53" fmla="*/ 95 h 111"/>
                <a:gd name="T54" fmla="*/ 72 w 197"/>
                <a:gd name="T55" fmla="*/ 99 h 111"/>
                <a:gd name="T56" fmla="*/ 78 w 197"/>
                <a:gd name="T57" fmla="*/ 98 h 111"/>
                <a:gd name="T58" fmla="*/ 89 w 197"/>
                <a:gd name="T59" fmla="*/ 86 h 111"/>
                <a:gd name="T60" fmla="*/ 112 w 197"/>
                <a:gd name="T61" fmla="*/ 81 h 111"/>
                <a:gd name="T62" fmla="*/ 121 w 197"/>
                <a:gd name="T63" fmla="*/ 87 h 111"/>
                <a:gd name="T64" fmla="*/ 119 w 197"/>
                <a:gd name="T65" fmla="*/ 100 h 111"/>
                <a:gd name="T66" fmla="*/ 126 w 197"/>
                <a:gd name="T67" fmla="*/ 111 h 111"/>
                <a:gd name="T68" fmla="*/ 147 w 197"/>
                <a:gd name="T69" fmla="*/ 103 h 111"/>
                <a:gd name="T70" fmla="*/ 174 w 197"/>
                <a:gd name="T71" fmla="*/ 74 h 111"/>
                <a:gd name="T72" fmla="*/ 174 w 197"/>
                <a:gd name="T73" fmla="*/ 71 h 111"/>
                <a:gd name="T74" fmla="*/ 185 w 197"/>
                <a:gd name="T75" fmla="*/ 62 h 111"/>
                <a:gd name="T76" fmla="*/ 195 w 197"/>
                <a:gd name="T77" fmla="*/ 58 h 111"/>
                <a:gd name="T78" fmla="*/ 195 w 197"/>
                <a:gd name="T79" fmla="*/ 50 h 111"/>
                <a:gd name="T80" fmla="*/ 194 w 197"/>
                <a:gd name="T81" fmla="*/ 42 h 111"/>
                <a:gd name="T82" fmla="*/ 176 w 197"/>
                <a:gd name="T83" fmla="*/ 37 h 111"/>
                <a:gd name="T84" fmla="*/ 163 w 197"/>
                <a:gd name="T85" fmla="*/ 31 h 111"/>
                <a:gd name="T86" fmla="*/ 145 w 197"/>
                <a:gd name="T87" fmla="*/ 28 h 111"/>
                <a:gd name="T88" fmla="*/ 132 w 197"/>
                <a:gd name="T89" fmla="*/ 15 h 111"/>
                <a:gd name="T90" fmla="*/ 124 w 197"/>
                <a:gd name="T91" fmla="*/ 0 h 111"/>
                <a:gd name="T92" fmla="*/ 112 w 197"/>
                <a:gd name="T93" fmla="*/ 1 h 111"/>
                <a:gd name="T94" fmla="*/ 106 w 197"/>
                <a:gd name="T95" fmla="*/ 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7" h="111">
                  <a:moveTo>
                    <a:pt x="103" y="3"/>
                  </a:moveTo>
                  <a:cubicBezTo>
                    <a:pt x="103" y="3"/>
                    <a:pt x="103" y="3"/>
                    <a:pt x="103" y="3"/>
                  </a:cubicBezTo>
                  <a:cubicBezTo>
                    <a:pt x="102" y="3"/>
                    <a:pt x="102" y="3"/>
                    <a:pt x="101" y="3"/>
                  </a:cubicBezTo>
                  <a:cubicBezTo>
                    <a:pt x="101" y="3"/>
                    <a:pt x="101" y="3"/>
                    <a:pt x="101" y="3"/>
                  </a:cubicBezTo>
                  <a:cubicBezTo>
                    <a:pt x="100" y="3"/>
                    <a:pt x="100" y="3"/>
                    <a:pt x="100" y="3"/>
                  </a:cubicBezTo>
                  <a:cubicBezTo>
                    <a:pt x="99" y="3"/>
                    <a:pt x="99" y="3"/>
                    <a:pt x="99" y="3"/>
                  </a:cubicBezTo>
                  <a:cubicBezTo>
                    <a:pt x="99" y="3"/>
                    <a:pt x="98" y="4"/>
                    <a:pt x="98" y="4"/>
                  </a:cubicBezTo>
                  <a:cubicBezTo>
                    <a:pt x="95" y="6"/>
                    <a:pt x="93" y="8"/>
                    <a:pt x="92" y="9"/>
                  </a:cubicBezTo>
                  <a:cubicBezTo>
                    <a:pt x="92" y="13"/>
                    <a:pt x="91" y="15"/>
                    <a:pt x="89" y="15"/>
                  </a:cubicBezTo>
                  <a:cubicBezTo>
                    <a:pt x="88" y="15"/>
                    <a:pt x="88" y="15"/>
                    <a:pt x="87" y="14"/>
                  </a:cubicBezTo>
                  <a:cubicBezTo>
                    <a:pt x="87" y="14"/>
                    <a:pt x="85" y="13"/>
                    <a:pt x="82" y="13"/>
                  </a:cubicBezTo>
                  <a:cubicBezTo>
                    <a:pt x="80" y="13"/>
                    <a:pt x="79" y="14"/>
                    <a:pt x="79" y="14"/>
                  </a:cubicBezTo>
                  <a:cubicBezTo>
                    <a:pt x="79" y="14"/>
                    <a:pt x="78" y="14"/>
                    <a:pt x="78" y="14"/>
                  </a:cubicBezTo>
                  <a:cubicBezTo>
                    <a:pt x="78" y="14"/>
                    <a:pt x="78" y="14"/>
                    <a:pt x="78" y="14"/>
                  </a:cubicBezTo>
                  <a:cubicBezTo>
                    <a:pt x="76" y="14"/>
                    <a:pt x="75" y="13"/>
                    <a:pt x="74" y="12"/>
                  </a:cubicBezTo>
                  <a:cubicBezTo>
                    <a:pt x="73" y="12"/>
                    <a:pt x="73" y="11"/>
                    <a:pt x="72" y="11"/>
                  </a:cubicBezTo>
                  <a:cubicBezTo>
                    <a:pt x="69" y="13"/>
                    <a:pt x="67" y="12"/>
                    <a:pt x="65" y="11"/>
                  </a:cubicBezTo>
                  <a:cubicBezTo>
                    <a:pt x="65" y="11"/>
                    <a:pt x="65" y="11"/>
                    <a:pt x="65" y="11"/>
                  </a:cubicBezTo>
                  <a:cubicBezTo>
                    <a:pt x="64" y="11"/>
                    <a:pt x="63" y="12"/>
                    <a:pt x="62" y="12"/>
                  </a:cubicBezTo>
                  <a:cubicBezTo>
                    <a:pt x="60" y="12"/>
                    <a:pt x="56" y="10"/>
                    <a:pt x="55" y="10"/>
                  </a:cubicBezTo>
                  <a:cubicBezTo>
                    <a:pt x="54" y="9"/>
                    <a:pt x="53" y="9"/>
                    <a:pt x="52" y="9"/>
                  </a:cubicBezTo>
                  <a:cubicBezTo>
                    <a:pt x="52" y="9"/>
                    <a:pt x="51" y="9"/>
                    <a:pt x="51" y="9"/>
                  </a:cubicBezTo>
                  <a:cubicBezTo>
                    <a:pt x="48" y="10"/>
                    <a:pt x="46" y="10"/>
                    <a:pt x="44" y="8"/>
                  </a:cubicBezTo>
                  <a:cubicBezTo>
                    <a:pt x="43" y="7"/>
                    <a:pt x="41" y="6"/>
                    <a:pt x="26" y="6"/>
                  </a:cubicBezTo>
                  <a:cubicBezTo>
                    <a:pt x="23" y="6"/>
                    <a:pt x="23" y="7"/>
                    <a:pt x="21" y="8"/>
                  </a:cubicBezTo>
                  <a:cubicBezTo>
                    <a:pt x="21" y="9"/>
                    <a:pt x="21" y="9"/>
                    <a:pt x="20" y="10"/>
                  </a:cubicBezTo>
                  <a:cubicBezTo>
                    <a:pt x="20" y="10"/>
                    <a:pt x="19" y="10"/>
                    <a:pt x="19" y="11"/>
                  </a:cubicBezTo>
                  <a:cubicBezTo>
                    <a:pt x="19" y="11"/>
                    <a:pt x="18" y="11"/>
                    <a:pt x="18" y="11"/>
                  </a:cubicBezTo>
                  <a:cubicBezTo>
                    <a:pt x="18" y="11"/>
                    <a:pt x="18" y="11"/>
                    <a:pt x="17" y="11"/>
                  </a:cubicBezTo>
                  <a:cubicBezTo>
                    <a:pt x="17" y="11"/>
                    <a:pt x="17" y="11"/>
                    <a:pt x="17" y="11"/>
                  </a:cubicBezTo>
                  <a:cubicBezTo>
                    <a:pt x="17" y="12"/>
                    <a:pt x="16" y="12"/>
                    <a:pt x="16" y="12"/>
                  </a:cubicBezTo>
                  <a:cubicBezTo>
                    <a:pt x="16" y="12"/>
                    <a:pt x="16" y="12"/>
                    <a:pt x="16" y="12"/>
                  </a:cubicBezTo>
                  <a:cubicBezTo>
                    <a:pt x="15" y="12"/>
                    <a:pt x="15" y="12"/>
                    <a:pt x="15" y="12"/>
                  </a:cubicBezTo>
                  <a:cubicBezTo>
                    <a:pt x="15" y="12"/>
                    <a:pt x="15" y="12"/>
                    <a:pt x="15" y="12"/>
                  </a:cubicBezTo>
                  <a:cubicBezTo>
                    <a:pt x="22" y="22"/>
                    <a:pt x="20" y="24"/>
                    <a:pt x="20" y="25"/>
                  </a:cubicBezTo>
                  <a:cubicBezTo>
                    <a:pt x="19" y="27"/>
                    <a:pt x="17" y="28"/>
                    <a:pt x="16" y="29"/>
                  </a:cubicBezTo>
                  <a:cubicBezTo>
                    <a:pt x="16" y="29"/>
                    <a:pt x="15" y="29"/>
                    <a:pt x="15" y="30"/>
                  </a:cubicBezTo>
                  <a:cubicBezTo>
                    <a:pt x="14" y="30"/>
                    <a:pt x="13" y="32"/>
                    <a:pt x="11" y="34"/>
                  </a:cubicBezTo>
                  <a:cubicBezTo>
                    <a:pt x="9" y="35"/>
                    <a:pt x="6" y="39"/>
                    <a:pt x="5" y="40"/>
                  </a:cubicBezTo>
                  <a:cubicBezTo>
                    <a:pt x="5" y="40"/>
                    <a:pt x="5" y="41"/>
                    <a:pt x="5" y="41"/>
                  </a:cubicBezTo>
                  <a:cubicBezTo>
                    <a:pt x="5" y="43"/>
                    <a:pt x="5" y="44"/>
                    <a:pt x="5" y="45"/>
                  </a:cubicBezTo>
                  <a:cubicBezTo>
                    <a:pt x="5" y="45"/>
                    <a:pt x="5" y="45"/>
                    <a:pt x="5" y="45"/>
                  </a:cubicBezTo>
                  <a:cubicBezTo>
                    <a:pt x="6" y="45"/>
                    <a:pt x="6" y="45"/>
                    <a:pt x="6" y="45"/>
                  </a:cubicBezTo>
                  <a:cubicBezTo>
                    <a:pt x="5" y="47"/>
                    <a:pt x="5" y="47"/>
                    <a:pt x="5" y="47"/>
                  </a:cubicBezTo>
                  <a:cubicBezTo>
                    <a:pt x="5" y="47"/>
                    <a:pt x="5" y="47"/>
                    <a:pt x="5" y="47"/>
                  </a:cubicBezTo>
                  <a:cubicBezTo>
                    <a:pt x="5" y="47"/>
                    <a:pt x="5" y="47"/>
                    <a:pt x="5" y="47"/>
                  </a:cubicBezTo>
                  <a:cubicBezTo>
                    <a:pt x="4" y="49"/>
                    <a:pt x="4" y="49"/>
                    <a:pt x="4" y="49"/>
                  </a:cubicBezTo>
                  <a:cubicBezTo>
                    <a:pt x="4" y="49"/>
                    <a:pt x="4" y="49"/>
                    <a:pt x="4" y="49"/>
                  </a:cubicBezTo>
                  <a:cubicBezTo>
                    <a:pt x="3" y="50"/>
                    <a:pt x="1" y="53"/>
                    <a:pt x="0" y="54"/>
                  </a:cubicBezTo>
                  <a:cubicBezTo>
                    <a:pt x="0" y="55"/>
                    <a:pt x="0" y="55"/>
                    <a:pt x="0" y="55"/>
                  </a:cubicBezTo>
                  <a:cubicBezTo>
                    <a:pt x="0" y="55"/>
                    <a:pt x="0" y="56"/>
                    <a:pt x="0" y="56"/>
                  </a:cubicBezTo>
                  <a:cubicBezTo>
                    <a:pt x="0" y="56"/>
                    <a:pt x="0" y="56"/>
                    <a:pt x="0" y="56"/>
                  </a:cubicBezTo>
                  <a:cubicBezTo>
                    <a:pt x="0" y="56"/>
                    <a:pt x="1" y="57"/>
                    <a:pt x="1" y="57"/>
                  </a:cubicBezTo>
                  <a:cubicBezTo>
                    <a:pt x="1" y="57"/>
                    <a:pt x="1" y="57"/>
                    <a:pt x="1" y="57"/>
                  </a:cubicBezTo>
                  <a:cubicBezTo>
                    <a:pt x="1" y="57"/>
                    <a:pt x="2" y="58"/>
                    <a:pt x="2" y="58"/>
                  </a:cubicBezTo>
                  <a:cubicBezTo>
                    <a:pt x="2" y="58"/>
                    <a:pt x="2" y="58"/>
                    <a:pt x="2" y="58"/>
                  </a:cubicBezTo>
                  <a:cubicBezTo>
                    <a:pt x="3" y="58"/>
                    <a:pt x="3" y="59"/>
                    <a:pt x="4" y="59"/>
                  </a:cubicBezTo>
                  <a:cubicBezTo>
                    <a:pt x="4" y="59"/>
                    <a:pt x="5" y="59"/>
                    <a:pt x="5" y="60"/>
                  </a:cubicBezTo>
                  <a:cubicBezTo>
                    <a:pt x="5" y="60"/>
                    <a:pt x="6" y="60"/>
                    <a:pt x="6" y="60"/>
                  </a:cubicBezTo>
                  <a:cubicBezTo>
                    <a:pt x="6" y="60"/>
                    <a:pt x="6" y="60"/>
                    <a:pt x="7" y="60"/>
                  </a:cubicBezTo>
                  <a:cubicBezTo>
                    <a:pt x="7" y="60"/>
                    <a:pt x="7" y="60"/>
                    <a:pt x="7" y="60"/>
                  </a:cubicBezTo>
                  <a:cubicBezTo>
                    <a:pt x="8" y="60"/>
                    <a:pt x="9" y="60"/>
                    <a:pt x="9" y="60"/>
                  </a:cubicBezTo>
                  <a:cubicBezTo>
                    <a:pt x="10" y="60"/>
                    <a:pt x="12" y="60"/>
                    <a:pt x="14" y="61"/>
                  </a:cubicBezTo>
                  <a:cubicBezTo>
                    <a:pt x="17" y="61"/>
                    <a:pt x="19" y="62"/>
                    <a:pt x="20" y="62"/>
                  </a:cubicBezTo>
                  <a:cubicBezTo>
                    <a:pt x="23" y="62"/>
                    <a:pt x="27" y="63"/>
                    <a:pt x="28" y="64"/>
                  </a:cubicBezTo>
                  <a:cubicBezTo>
                    <a:pt x="29" y="64"/>
                    <a:pt x="30" y="64"/>
                    <a:pt x="31" y="63"/>
                  </a:cubicBezTo>
                  <a:cubicBezTo>
                    <a:pt x="32" y="61"/>
                    <a:pt x="34" y="61"/>
                    <a:pt x="36" y="61"/>
                  </a:cubicBezTo>
                  <a:cubicBezTo>
                    <a:pt x="37" y="62"/>
                    <a:pt x="37" y="62"/>
                    <a:pt x="38" y="62"/>
                  </a:cubicBezTo>
                  <a:cubicBezTo>
                    <a:pt x="39" y="62"/>
                    <a:pt x="42" y="60"/>
                    <a:pt x="42" y="59"/>
                  </a:cubicBezTo>
                  <a:cubicBezTo>
                    <a:pt x="43" y="59"/>
                    <a:pt x="44" y="58"/>
                    <a:pt x="46" y="57"/>
                  </a:cubicBezTo>
                  <a:cubicBezTo>
                    <a:pt x="46" y="57"/>
                    <a:pt x="46" y="57"/>
                    <a:pt x="47" y="57"/>
                  </a:cubicBezTo>
                  <a:cubicBezTo>
                    <a:pt x="47" y="57"/>
                    <a:pt x="47" y="57"/>
                    <a:pt x="47" y="57"/>
                  </a:cubicBezTo>
                  <a:cubicBezTo>
                    <a:pt x="48" y="56"/>
                    <a:pt x="48" y="56"/>
                    <a:pt x="48" y="56"/>
                  </a:cubicBezTo>
                  <a:cubicBezTo>
                    <a:pt x="48" y="56"/>
                    <a:pt x="49" y="56"/>
                    <a:pt x="50" y="55"/>
                  </a:cubicBezTo>
                  <a:cubicBezTo>
                    <a:pt x="51" y="55"/>
                    <a:pt x="51" y="55"/>
                    <a:pt x="51" y="55"/>
                  </a:cubicBezTo>
                  <a:cubicBezTo>
                    <a:pt x="51" y="55"/>
                    <a:pt x="51" y="55"/>
                    <a:pt x="51" y="55"/>
                  </a:cubicBezTo>
                  <a:cubicBezTo>
                    <a:pt x="51" y="55"/>
                    <a:pt x="52" y="55"/>
                    <a:pt x="52" y="55"/>
                  </a:cubicBezTo>
                  <a:cubicBezTo>
                    <a:pt x="54" y="54"/>
                    <a:pt x="56" y="54"/>
                    <a:pt x="57" y="54"/>
                  </a:cubicBezTo>
                  <a:cubicBezTo>
                    <a:pt x="57" y="54"/>
                    <a:pt x="57" y="54"/>
                    <a:pt x="57" y="54"/>
                  </a:cubicBezTo>
                  <a:cubicBezTo>
                    <a:pt x="58" y="54"/>
                    <a:pt x="58" y="54"/>
                    <a:pt x="58" y="54"/>
                  </a:cubicBezTo>
                  <a:cubicBezTo>
                    <a:pt x="60" y="54"/>
                    <a:pt x="62" y="55"/>
                    <a:pt x="64" y="57"/>
                  </a:cubicBezTo>
                  <a:cubicBezTo>
                    <a:pt x="65" y="57"/>
                    <a:pt x="66" y="59"/>
                    <a:pt x="67" y="59"/>
                  </a:cubicBezTo>
                  <a:cubicBezTo>
                    <a:pt x="67" y="59"/>
                    <a:pt x="67" y="59"/>
                    <a:pt x="67" y="59"/>
                  </a:cubicBezTo>
                  <a:cubicBezTo>
                    <a:pt x="68" y="59"/>
                    <a:pt x="69" y="59"/>
                    <a:pt x="71" y="60"/>
                  </a:cubicBezTo>
                  <a:cubicBezTo>
                    <a:pt x="73" y="61"/>
                    <a:pt x="76" y="63"/>
                    <a:pt x="77" y="66"/>
                  </a:cubicBezTo>
                  <a:cubicBezTo>
                    <a:pt x="78" y="69"/>
                    <a:pt x="80" y="72"/>
                    <a:pt x="82" y="75"/>
                  </a:cubicBezTo>
                  <a:cubicBezTo>
                    <a:pt x="82" y="75"/>
                    <a:pt x="83" y="76"/>
                    <a:pt x="83" y="76"/>
                  </a:cubicBezTo>
                  <a:cubicBezTo>
                    <a:pt x="85" y="79"/>
                    <a:pt x="86" y="84"/>
                    <a:pt x="86" y="85"/>
                  </a:cubicBezTo>
                  <a:cubicBezTo>
                    <a:pt x="86" y="86"/>
                    <a:pt x="86" y="86"/>
                    <a:pt x="86" y="86"/>
                  </a:cubicBezTo>
                  <a:cubicBezTo>
                    <a:pt x="86" y="86"/>
                    <a:pt x="86" y="86"/>
                    <a:pt x="86" y="87"/>
                  </a:cubicBezTo>
                  <a:cubicBezTo>
                    <a:pt x="86" y="87"/>
                    <a:pt x="86" y="87"/>
                    <a:pt x="85" y="87"/>
                  </a:cubicBezTo>
                  <a:cubicBezTo>
                    <a:pt x="85" y="87"/>
                    <a:pt x="85" y="87"/>
                    <a:pt x="85" y="87"/>
                  </a:cubicBezTo>
                  <a:cubicBezTo>
                    <a:pt x="85" y="87"/>
                    <a:pt x="85" y="87"/>
                    <a:pt x="85" y="87"/>
                  </a:cubicBezTo>
                  <a:cubicBezTo>
                    <a:pt x="85" y="88"/>
                    <a:pt x="84" y="88"/>
                    <a:pt x="84" y="88"/>
                  </a:cubicBezTo>
                  <a:cubicBezTo>
                    <a:pt x="83" y="88"/>
                    <a:pt x="81" y="87"/>
                    <a:pt x="79" y="87"/>
                  </a:cubicBezTo>
                  <a:cubicBezTo>
                    <a:pt x="78" y="86"/>
                    <a:pt x="77" y="86"/>
                    <a:pt x="76" y="86"/>
                  </a:cubicBezTo>
                  <a:cubicBezTo>
                    <a:pt x="76" y="86"/>
                    <a:pt x="76" y="86"/>
                    <a:pt x="76" y="86"/>
                  </a:cubicBezTo>
                  <a:cubicBezTo>
                    <a:pt x="75" y="86"/>
                    <a:pt x="74" y="87"/>
                    <a:pt x="74" y="89"/>
                  </a:cubicBezTo>
                  <a:cubicBezTo>
                    <a:pt x="74" y="89"/>
                    <a:pt x="74" y="89"/>
                    <a:pt x="74" y="90"/>
                  </a:cubicBezTo>
                  <a:cubicBezTo>
                    <a:pt x="74" y="90"/>
                    <a:pt x="74" y="90"/>
                    <a:pt x="74" y="90"/>
                  </a:cubicBezTo>
                  <a:cubicBezTo>
                    <a:pt x="74" y="90"/>
                    <a:pt x="74" y="90"/>
                    <a:pt x="74" y="90"/>
                  </a:cubicBezTo>
                  <a:cubicBezTo>
                    <a:pt x="74" y="91"/>
                    <a:pt x="74" y="91"/>
                    <a:pt x="74" y="91"/>
                  </a:cubicBezTo>
                  <a:cubicBezTo>
                    <a:pt x="74" y="91"/>
                    <a:pt x="74" y="91"/>
                    <a:pt x="74" y="91"/>
                  </a:cubicBezTo>
                  <a:cubicBezTo>
                    <a:pt x="73" y="92"/>
                    <a:pt x="73" y="92"/>
                    <a:pt x="73" y="92"/>
                  </a:cubicBezTo>
                  <a:cubicBezTo>
                    <a:pt x="73" y="92"/>
                    <a:pt x="73" y="93"/>
                    <a:pt x="73" y="93"/>
                  </a:cubicBezTo>
                  <a:cubicBezTo>
                    <a:pt x="73" y="93"/>
                    <a:pt x="73" y="93"/>
                    <a:pt x="72" y="94"/>
                  </a:cubicBezTo>
                  <a:cubicBezTo>
                    <a:pt x="72" y="94"/>
                    <a:pt x="72" y="94"/>
                    <a:pt x="72" y="94"/>
                  </a:cubicBezTo>
                  <a:cubicBezTo>
                    <a:pt x="72" y="94"/>
                    <a:pt x="71" y="95"/>
                    <a:pt x="71" y="95"/>
                  </a:cubicBezTo>
                  <a:cubicBezTo>
                    <a:pt x="71" y="95"/>
                    <a:pt x="71" y="95"/>
                    <a:pt x="71" y="95"/>
                  </a:cubicBezTo>
                  <a:cubicBezTo>
                    <a:pt x="70" y="97"/>
                    <a:pt x="69" y="98"/>
                    <a:pt x="68" y="99"/>
                  </a:cubicBezTo>
                  <a:cubicBezTo>
                    <a:pt x="69" y="100"/>
                    <a:pt x="69" y="100"/>
                    <a:pt x="70" y="100"/>
                  </a:cubicBezTo>
                  <a:cubicBezTo>
                    <a:pt x="70" y="100"/>
                    <a:pt x="71" y="99"/>
                    <a:pt x="72" y="99"/>
                  </a:cubicBezTo>
                  <a:cubicBezTo>
                    <a:pt x="74" y="98"/>
                    <a:pt x="75" y="97"/>
                    <a:pt x="76" y="97"/>
                  </a:cubicBezTo>
                  <a:cubicBezTo>
                    <a:pt x="77" y="97"/>
                    <a:pt x="77" y="97"/>
                    <a:pt x="77" y="97"/>
                  </a:cubicBezTo>
                  <a:cubicBezTo>
                    <a:pt x="77" y="97"/>
                    <a:pt x="77" y="98"/>
                    <a:pt x="78" y="98"/>
                  </a:cubicBezTo>
                  <a:cubicBezTo>
                    <a:pt x="78" y="98"/>
                    <a:pt x="78" y="98"/>
                    <a:pt x="78" y="98"/>
                  </a:cubicBezTo>
                  <a:cubicBezTo>
                    <a:pt x="78" y="98"/>
                    <a:pt x="78" y="98"/>
                    <a:pt x="79" y="98"/>
                  </a:cubicBezTo>
                  <a:cubicBezTo>
                    <a:pt x="79" y="96"/>
                    <a:pt x="80" y="95"/>
                    <a:pt x="83" y="93"/>
                  </a:cubicBezTo>
                  <a:cubicBezTo>
                    <a:pt x="83" y="93"/>
                    <a:pt x="84" y="93"/>
                    <a:pt x="85" y="92"/>
                  </a:cubicBezTo>
                  <a:cubicBezTo>
                    <a:pt x="86" y="91"/>
                    <a:pt x="88" y="88"/>
                    <a:pt x="89" y="86"/>
                  </a:cubicBezTo>
                  <a:cubicBezTo>
                    <a:pt x="90" y="84"/>
                    <a:pt x="92" y="81"/>
                    <a:pt x="95" y="80"/>
                  </a:cubicBezTo>
                  <a:cubicBezTo>
                    <a:pt x="96" y="80"/>
                    <a:pt x="97" y="80"/>
                    <a:pt x="98" y="79"/>
                  </a:cubicBezTo>
                  <a:cubicBezTo>
                    <a:pt x="101" y="79"/>
                    <a:pt x="104" y="78"/>
                    <a:pt x="108" y="78"/>
                  </a:cubicBezTo>
                  <a:cubicBezTo>
                    <a:pt x="110" y="79"/>
                    <a:pt x="111" y="79"/>
                    <a:pt x="112" y="81"/>
                  </a:cubicBezTo>
                  <a:cubicBezTo>
                    <a:pt x="113" y="82"/>
                    <a:pt x="112" y="84"/>
                    <a:pt x="111" y="85"/>
                  </a:cubicBezTo>
                  <a:cubicBezTo>
                    <a:pt x="111" y="85"/>
                    <a:pt x="110" y="86"/>
                    <a:pt x="110" y="86"/>
                  </a:cubicBezTo>
                  <a:cubicBezTo>
                    <a:pt x="112" y="87"/>
                    <a:pt x="115" y="87"/>
                    <a:pt x="116" y="87"/>
                  </a:cubicBezTo>
                  <a:cubicBezTo>
                    <a:pt x="121" y="87"/>
                    <a:pt x="121" y="87"/>
                    <a:pt x="121" y="87"/>
                  </a:cubicBezTo>
                  <a:cubicBezTo>
                    <a:pt x="124" y="87"/>
                    <a:pt x="129" y="87"/>
                    <a:pt x="129" y="90"/>
                  </a:cubicBezTo>
                  <a:cubicBezTo>
                    <a:pt x="130" y="94"/>
                    <a:pt x="125" y="96"/>
                    <a:pt x="119" y="98"/>
                  </a:cubicBezTo>
                  <a:cubicBezTo>
                    <a:pt x="118" y="98"/>
                    <a:pt x="117" y="98"/>
                    <a:pt x="116" y="99"/>
                  </a:cubicBezTo>
                  <a:cubicBezTo>
                    <a:pt x="117" y="99"/>
                    <a:pt x="118" y="99"/>
                    <a:pt x="119" y="100"/>
                  </a:cubicBezTo>
                  <a:cubicBezTo>
                    <a:pt x="121" y="101"/>
                    <a:pt x="123" y="101"/>
                    <a:pt x="125" y="102"/>
                  </a:cubicBezTo>
                  <a:cubicBezTo>
                    <a:pt x="128" y="104"/>
                    <a:pt x="127" y="107"/>
                    <a:pt x="126" y="110"/>
                  </a:cubicBezTo>
                  <a:cubicBezTo>
                    <a:pt x="126" y="110"/>
                    <a:pt x="126" y="111"/>
                    <a:pt x="126" y="111"/>
                  </a:cubicBezTo>
                  <a:cubicBezTo>
                    <a:pt x="126" y="111"/>
                    <a:pt x="126" y="111"/>
                    <a:pt x="126" y="111"/>
                  </a:cubicBezTo>
                  <a:cubicBezTo>
                    <a:pt x="128" y="111"/>
                    <a:pt x="130" y="110"/>
                    <a:pt x="132" y="109"/>
                  </a:cubicBezTo>
                  <a:cubicBezTo>
                    <a:pt x="134" y="107"/>
                    <a:pt x="136" y="107"/>
                    <a:pt x="138" y="106"/>
                  </a:cubicBezTo>
                  <a:cubicBezTo>
                    <a:pt x="139" y="106"/>
                    <a:pt x="141" y="105"/>
                    <a:pt x="143" y="104"/>
                  </a:cubicBezTo>
                  <a:cubicBezTo>
                    <a:pt x="144" y="103"/>
                    <a:pt x="146" y="103"/>
                    <a:pt x="147" y="103"/>
                  </a:cubicBezTo>
                  <a:cubicBezTo>
                    <a:pt x="139" y="103"/>
                    <a:pt x="137" y="97"/>
                    <a:pt x="137" y="91"/>
                  </a:cubicBezTo>
                  <a:cubicBezTo>
                    <a:pt x="137" y="88"/>
                    <a:pt x="148" y="81"/>
                    <a:pt x="153" y="80"/>
                  </a:cubicBezTo>
                  <a:cubicBezTo>
                    <a:pt x="158" y="80"/>
                    <a:pt x="162" y="78"/>
                    <a:pt x="166" y="76"/>
                  </a:cubicBezTo>
                  <a:cubicBezTo>
                    <a:pt x="168" y="75"/>
                    <a:pt x="171" y="75"/>
                    <a:pt x="174" y="74"/>
                  </a:cubicBezTo>
                  <a:cubicBezTo>
                    <a:pt x="174" y="73"/>
                    <a:pt x="174" y="73"/>
                    <a:pt x="174" y="72"/>
                  </a:cubicBezTo>
                  <a:cubicBezTo>
                    <a:pt x="174" y="72"/>
                    <a:pt x="174" y="72"/>
                    <a:pt x="174" y="72"/>
                  </a:cubicBezTo>
                  <a:cubicBezTo>
                    <a:pt x="174" y="72"/>
                    <a:pt x="174" y="71"/>
                    <a:pt x="174" y="71"/>
                  </a:cubicBezTo>
                  <a:cubicBezTo>
                    <a:pt x="174" y="71"/>
                    <a:pt x="174" y="71"/>
                    <a:pt x="174" y="71"/>
                  </a:cubicBezTo>
                  <a:cubicBezTo>
                    <a:pt x="174" y="70"/>
                    <a:pt x="174" y="70"/>
                    <a:pt x="174" y="69"/>
                  </a:cubicBezTo>
                  <a:cubicBezTo>
                    <a:pt x="175" y="69"/>
                    <a:pt x="176" y="68"/>
                    <a:pt x="176" y="68"/>
                  </a:cubicBezTo>
                  <a:cubicBezTo>
                    <a:pt x="177" y="68"/>
                    <a:pt x="178" y="67"/>
                    <a:pt x="179" y="66"/>
                  </a:cubicBezTo>
                  <a:cubicBezTo>
                    <a:pt x="182" y="63"/>
                    <a:pt x="184" y="62"/>
                    <a:pt x="185" y="62"/>
                  </a:cubicBezTo>
                  <a:cubicBezTo>
                    <a:pt x="186" y="62"/>
                    <a:pt x="187" y="62"/>
                    <a:pt x="188" y="62"/>
                  </a:cubicBezTo>
                  <a:cubicBezTo>
                    <a:pt x="190" y="63"/>
                    <a:pt x="192" y="63"/>
                    <a:pt x="193" y="63"/>
                  </a:cubicBezTo>
                  <a:cubicBezTo>
                    <a:pt x="193" y="62"/>
                    <a:pt x="193" y="62"/>
                    <a:pt x="194" y="61"/>
                  </a:cubicBezTo>
                  <a:cubicBezTo>
                    <a:pt x="194" y="60"/>
                    <a:pt x="195" y="59"/>
                    <a:pt x="195" y="58"/>
                  </a:cubicBezTo>
                  <a:cubicBezTo>
                    <a:pt x="195" y="58"/>
                    <a:pt x="194" y="58"/>
                    <a:pt x="194" y="57"/>
                  </a:cubicBezTo>
                  <a:cubicBezTo>
                    <a:pt x="193" y="56"/>
                    <a:pt x="192" y="55"/>
                    <a:pt x="192" y="53"/>
                  </a:cubicBezTo>
                  <a:cubicBezTo>
                    <a:pt x="193" y="51"/>
                    <a:pt x="194" y="51"/>
                    <a:pt x="195" y="50"/>
                  </a:cubicBezTo>
                  <a:cubicBezTo>
                    <a:pt x="195" y="50"/>
                    <a:pt x="195" y="50"/>
                    <a:pt x="195" y="50"/>
                  </a:cubicBezTo>
                  <a:cubicBezTo>
                    <a:pt x="195" y="50"/>
                    <a:pt x="193" y="49"/>
                    <a:pt x="193" y="47"/>
                  </a:cubicBezTo>
                  <a:cubicBezTo>
                    <a:pt x="193" y="46"/>
                    <a:pt x="194" y="45"/>
                    <a:pt x="195" y="44"/>
                  </a:cubicBezTo>
                  <a:cubicBezTo>
                    <a:pt x="196" y="44"/>
                    <a:pt x="197" y="43"/>
                    <a:pt x="197" y="43"/>
                  </a:cubicBezTo>
                  <a:cubicBezTo>
                    <a:pt x="196" y="43"/>
                    <a:pt x="195" y="42"/>
                    <a:pt x="194" y="42"/>
                  </a:cubicBezTo>
                  <a:cubicBezTo>
                    <a:pt x="193" y="41"/>
                    <a:pt x="192" y="41"/>
                    <a:pt x="191" y="40"/>
                  </a:cubicBezTo>
                  <a:cubicBezTo>
                    <a:pt x="190" y="40"/>
                    <a:pt x="188" y="39"/>
                    <a:pt x="187" y="39"/>
                  </a:cubicBezTo>
                  <a:cubicBezTo>
                    <a:pt x="185" y="39"/>
                    <a:pt x="183" y="39"/>
                    <a:pt x="182" y="38"/>
                  </a:cubicBezTo>
                  <a:cubicBezTo>
                    <a:pt x="181" y="37"/>
                    <a:pt x="178" y="37"/>
                    <a:pt x="176" y="37"/>
                  </a:cubicBezTo>
                  <a:cubicBezTo>
                    <a:pt x="174" y="37"/>
                    <a:pt x="172" y="37"/>
                    <a:pt x="171" y="35"/>
                  </a:cubicBezTo>
                  <a:cubicBezTo>
                    <a:pt x="171" y="35"/>
                    <a:pt x="170" y="34"/>
                    <a:pt x="170" y="33"/>
                  </a:cubicBezTo>
                  <a:cubicBezTo>
                    <a:pt x="168" y="32"/>
                    <a:pt x="167" y="31"/>
                    <a:pt x="167" y="30"/>
                  </a:cubicBezTo>
                  <a:cubicBezTo>
                    <a:pt x="166" y="30"/>
                    <a:pt x="164" y="30"/>
                    <a:pt x="163" y="31"/>
                  </a:cubicBezTo>
                  <a:cubicBezTo>
                    <a:pt x="161" y="32"/>
                    <a:pt x="158" y="33"/>
                    <a:pt x="155" y="31"/>
                  </a:cubicBezTo>
                  <a:cubicBezTo>
                    <a:pt x="155" y="31"/>
                    <a:pt x="154" y="31"/>
                    <a:pt x="154" y="30"/>
                  </a:cubicBezTo>
                  <a:cubicBezTo>
                    <a:pt x="153" y="30"/>
                    <a:pt x="152" y="29"/>
                    <a:pt x="152" y="29"/>
                  </a:cubicBezTo>
                  <a:cubicBezTo>
                    <a:pt x="150" y="30"/>
                    <a:pt x="146" y="29"/>
                    <a:pt x="145" y="28"/>
                  </a:cubicBezTo>
                  <a:cubicBezTo>
                    <a:pt x="145" y="27"/>
                    <a:pt x="144" y="26"/>
                    <a:pt x="145" y="24"/>
                  </a:cubicBezTo>
                  <a:cubicBezTo>
                    <a:pt x="145" y="23"/>
                    <a:pt x="142" y="19"/>
                    <a:pt x="141" y="18"/>
                  </a:cubicBezTo>
                  <a:cubicBezTo>
                    <a:pt x="141" y="18"/>
                    <a:pt x="140" y="18"/>
                    <a:pt x="139" y="18"/>
                  </a:cubicBezTo>
                  <a:cubicBezTo>
                    <a:pt x="136" y="18"/>
                    <a:pt x="133" y="18"/>
                    <a:pt x="132" y="15"/>
                  </a:cubicBezTo>
                  <a:cubicBezTo>
                    <a:pt x="131" y="14"/>
                    <a:pt x="131" y="14"/>
                    <a:pt x="130" y="13"/>
                  </a:cubicBezTo>
                  <a:cubicBezTo>
                    <a:pt x="129" y="11"/>
                    <a:pt x="128" y="9"/>
                    <a:pt x="129" y="7"/>
                  </a:cubicBezTo>
                  <a:cubicBezTo>
                    <a:pt x="130" y="6"/>
                    <a:pt x="129" y="2"/>
                    <a:pt x="128" y="0"/>
                  </a:cubicBezTo>
                  <a:cubicBezTo>
                    <a:pt x="128" y="0"/>
                    <a:pt x="126" y="0"/>
                    <a:pt x="124" y="0"/>
                  </a:cubicBezTo>
                  <a:cubicBezTo>
                    <a:pt x="123" y="0"/>
                    <a:pt x="121" y="0"/>
                    <a:pt x="121" y="0"/>
                  </a:cubicBezTo>
                  <a:cubicBezTo>
                    <a:pt x="120" y="1"/>
                    <a:pt x="118" y="1"/>
                    <a:pt x="116" y="0"/>
                  </a:cubicBezTo>
                  <a:cubicBezTo>
                    <a:pt x="115" y="0"/>
                    <a:pt x="114" y="0"/>
                    <a:pt x="114" y="0"/>
                  </a:cubicBezTo>
                  <a:cubicBezTo>
                    <a:pt x="113" y="1"/>
                    <a:pt x="113" y="1"/>
                    <a:pt x="112" y="1"/>
                  </a:cubicBezTo>
                  <a:cubicBezTo>
                    <a:pt x="112" y="2"/>
                    <a:pt x="111" y="3"/>
                    <a:pt x="109" y="3"/>
                  </a:cubicBezTo>
                  <a:cubicBezTo>
                    <a:pt x="109" y="3"/>
                    <a:pt x="108" y="3"/>
                    <a:pt x="107" y="3"/>
                  </a:cubicBezTo>
                  <a:cubicBezTo>
                    <a:pt x="107" y="3"/>
                    <a:pt x="106" y="3"/>
                    <a:pt x="106" y="3"/>
                  </a:cubicBezTo>
                  <a:cubicBezTo>
                    <a:pt x="106" y="3"/>
                    <a:pt x="106" y="3"/>
                    <a:pt x="106" y="3"/>
                  </a:cubicBezTo>
                  <a:cubicBezTo>
                    <a:pt x="105" y="3"/>
                    <a:pt x="104" y="3"/>
                    <a:pt x="104" y="2"/>
                  </a:cubicBezTo>
                  <a:cubicBezTo>
                    <a:pt x="104" y="2"/>
                    <a:pt x="104" y="3"/>
                    <a:pt x="10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16" name="Freeform 1205"/>
            <p:cNvSpPr>
              <a:spLocks/>
            </p:cNvSpPr>
            <p:nvPr/>
          </p:nvSpPr>
          <p:spPr bwMode="auto">
            <a:xfrm>
              <a:off x="2792" y="3134"/>
              <a:ext cx="98" cy="67"/>
            </a:xfrm>
            <a:custGeom>
              <a:avLst/>
              <a:gdLst>
                <a:gd name="T0" fmla="*/ 53 w 102"/>
                <a:gd name="T1" fmla="*/ 0 h 70"/>
                <a:gd name="T2" fmla="*/ 51 w 102"/>
                <a:gd name="T3" fmla="*/ 2 h 70"/>
                <a:gd name="T4" fmla="*/ 45 w 102"/>
                <a:gd name="T5" fmla="*/ 5 h 70"/>
                <a:gd name="T6" fmla="*/ 39 w 102"/>
                <a:gd name="T7" fmla="*/ 7 h 70"/>
                <a:gd name="T8" fmla="*/ 39 w 102"/>
                <a:gd name="T9" fmla="*/ 8 h 70"/>
                <a:gd name="T10" fmla="*/ 38 w 102"/>
                <a:gd name="T11" fmla="*/ 13 h 70"/>
                <a:gd name="T12" fmla="*/ 37 w 102"/>
                <a:gd name="T13" fmla="*/ 15 h 70"/>
                <a:gd name="T14" fmla="*/ 35 w 102"/>
                <a:gd name="T15" fmla="*/ 17 h 70"/>
                <a:gd name="T16" fmla="*/ 27 w 102"/>
                <a:gd name="T17" fmla="*/ 23 h 70"/>
                <a:gd name="T18" fmla="*/ 24 w 102"/>
                <a:gd name="T19" fmla="*/ 30 h 70"/>
                <a:gd name="T20" fmla="*/ 12 w 102"/>
                <a:gd name="T21" fmla="*/ 35 h 70"/>
                <a:gd name="T22" fmla="*/ 10 w 102"/>
                <a:gd name="T23" fmla="*/ 35 h 70"/>
                <a:gd name="T24" fmla="*/ 10 w 102"/>
                <a:gd name="T25" fmla="*/ 35 h 70"/>
                <a:gd name="T26" fmla="*/ 9 w 102"/>
                <a:gd name="T27" fmla="*/ 35 h 70"/>
                <a:gd name="T28" fmla="*/ 8 w 102"/>
                <a:gd name="T29" fmla="*/ 35 h 70"/>
                <a:gd name="T30" fmla="*/ 7 w 102"/>
                <a:gd name="T31" fmla="*/ 35 h 70"/>
                <a:gd name="T32" fmla="*/ 6 w 102"/>
                <a:gd name="T33" fmla="*/ 35 h 70"/>
                <a:gd name="T34" fmla="*/ 4 w 102"/>
                <a:gd name="T35" fmla="*/ 35 h 70"/>
                <a:gd name="T36" fmla="*/ 4 w 102"/>
                <a:gd name="T37" fmla="*/ 35 h 70"/>
                <a:gd name="T38" fmla="*/ 4 w 102"/>
                <a:gd name="T39" fmla="*/ 37 h 70"/>
                <a:gd name="T40" fmla="*/ 4 w 102"/>
                <a:gd name="T41" fmla="*/ 38 h 70"/>
                <a:gd name="T42" fmla="*/ 5 w 102"/>
                <a:gd name="T43" fmla="*/ 40 h 70"/>
                <a:gd name="T44" fmla="*/ 8 w 102"/>
                <a:gd name="T45" fmla="*/ 50 h 70"/>
                <a:gd name="T46" fmla="*/ 0 w 102"/>
                <a:gd name="T47" fmla="*/ 58 h 70"/>
                <a:gd name="T48" fmla="*/ 4 w 102"/>
                <a:gd name="T49" fmla="*/ 64 h 70"/>
                <a:gd name="T50" fmla="*/ 4 w 102"/>
                <a:gd name="T51" fmla="*/ 65 h 70"/>
                <a:gd name="T52" fmla="*/ 4 w 102"/>
                <a:gd name="T53" fmla="*/ 68 h 70"/>
                <a:gd name="T54" fmla="*/ 4 w 102"/>
                <a:gd name="T55" fmla="*/ 68 h 70"/>
                <a:gd name="T56" fmla="*/ 5 w 102"/>
                <a:gd name="T57" fmla="*/ 68 h 70"/>
                <a:gd name="T58" fmla="*/ 7 w 102"/>
                <a:gd name="T59" fmla="*/ 66 h 70"/>
                <a:gd name="T60" fmla="*/ 36 w 102"/>
                <a:gd name="T61" fmla="*/ 65 h 70"/>
                <a:gd name="T62" fmla="*/ 40 w 102"/>
                <a:gd name="T63" fmla="*/ 65 h 70"/>
                <a:gd name="T64" fmla="*/ 51 w 102"/>
                <a:gd name="T65" fmla="*/ 68 h 70"/>
                <a:gd name="T66" fmla="*/ 59 w 102"/>
                <a:gd name="T67" fmla="*/ 68 h 70"/>
                <a:gd name="T68" fmla="*/ 66 w 102"/>
                <a:gd name="T69" fmla="*/ 69 h 70"/>
                <a:gd name="T70" fmla="*/ 71 w 102"/>
                <a:gd name="T71" fmla="*/ 69 h 70"/>
                <a:gd name="T72" fmla="*/ 77 w 102"/>
                <a:gd name="T73" fmla="*/ 69 h 70"/>
                <a:gd name="T74" fmla="*/ 85 w 102"/>
                <a:gd name="T75" fmla="*/ 60 h 70"/>
                <a:gd name="T76" fmla="*/ 87 w 102"/>
                <a:gd name="T77" fmla="*/ 59 h 70"/>
                <a:gd name="T78" fmla="*/ 89 w 102"/>
                <a:gd name="T79" fmla="*/ 59 h 70"/>
                <a:gd name="T80" fmla="*/ 91 w 102"/>
                <a:gd name="T81" fmla="*/ 59 h 70"/>
                <a:gd name="T82" fmla="*/ 90 w 102"/>
                <a:gd name="T83" fmla="*/ 57 h 70"/>
                <a:gd name="T84" fmla="*/ 88 w 102"/>
                <a:gd name="T85" fmla="*/ 51 h 70"/>
                <a:gd name="T86" fmla="*/ 91 w 102"/>
                <a:gd name="T87" fmla="*/ 42 h 70"/>
                <a:gd name="T88" fmla="*/ 97 w 102"/>
                <a:gd name="T89" fmla="*/ 44 h 70"/>
                <a:gd name="T90" fmla="*/ 98 w 102"/>
                <a:gd name="T91" fmla="*/ 37 h 70"/>
                <a:gd name="T92" fmla="*/ 93 w 102"/>
                <a:gd name="T93" fmla="*/ 34 h 70"/>
                <a:gd name="T94" fmla="*/ 86 w 102"/>
                <a:gd name="T95" fmla="*/ 26 h 70"/>
                <a:gd name="T96" fmla="*/ 82 w 102"/>
                <a:gd name="T97" fmla="*/ 16 h 70"/>
                <a:gd name="T98" fmla="*/ 82 w 102"/>
                <a:gd name="T99" fmla="*/ 11 h 70"/>
                <a:gd name="T100" fmla="*/ 82 w 102"/>
                <a:gd name="T101" fmla="*/ 8 h 70"/>
                <a:gd name="T102" fmla="*/ 74 w 102"/>
                <a:gd name="T103" fmla="*/ 5 h 70"/>
                <a:gd name="T104" fmla="*/ 65 w 102"/>
                <a:gd name="T105" fmla="*/ 4 h 70"/>
                <a:gd name="T106" fmla="*/ 54 w 102"/>
                <a:gd name="T107" fmla="*/ 0 h 70"/>
                <a:gd name="T108" fmla="*/ 54 w 102"/>
                <a:gd name="T109"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2" h="70">
                  <a:moveTo>
                    <a:pt x="54" y="0"/>
                  </a:moveTo>
                  <a:cubicBezTo>
                    <a:pt x="53" y="0"/>
                    <a:pt x="53" y="0"/>
                    <a:pt x="53" y="0"/>
                  </a:cubicBezTo>
                  <a:cubicBezTo>
                    <a:pt x="53" y="0"/>
                    <a:pt x="53" y="1"/>
                    <a:pt x="52" y="1"/>
                  </a:cubicBezTo>
                  <a:cubicBezTo>
                    <a:pt x="52" y="1"/>
                    <a:pt x="52" y="2"/>
                    <a:pt x="51" y="2"/>
                  </a:cubicBezTo>
                  <a:cubicBezTo>
                    <a:pt x="50" y="3"/>
                    <a:pt x="49" y="5"/>
                    <a:pt x="47" y="5"/>
                  </a:cubicBezTo>
                  <a:cubicBezTo>
                    <a:pt x="46" y="5"/>
                    <a:pt x="45" y="5"/>
                    <a:pt x="45" y="5"/>
                  </a:cubicBezTo>
                  <a:cubicBezTo>
                    <a:pt x="43" y="5"/>
                    <a:pt x="41" y="5"/>
                    <a:pt x="40" y="6"/>
                  </a:cubicBezTo>
                  <a:cubicBezTo>
                    <a:pt x="40" y="6"/>
                    <a:pt x="40" y="6"/>
                    <a:pt x="39" y="7"/>
                  </a:cubicBezTo>
                  <a:cubicBezTo>
                    <a:pt x="39" y="7"/>
                    <a:pt x="39" y="7"/>
                    <a:pt x="39" y="8"/>
                  </a:cubicBezTo>
                  <a:cubicBezTo>
                    <a:pt x="39" y="8"/>
                    <a:pt x="39" y="8"/>
                    <a:pt x="39" y="8"/>
                  </a:cubicBezTo>
                  <a:cubicBezTo>
                    <a:pt x="38" y="8"/>
                    <a:pt x="38" y="9"/>
                    <a:pt x="38" y="10"/>
                  </a:cubicBezTo>
                  <a:cubicBezTo>
                    <a:pt x="38" y="11"/>
                    <a:pt x="38" y="12"/>
                    <a:pt x="38" y="13"/>
                  </a:cubicBezTo>
                  <a:cubicBezTo>
                    <a:pt x="38" y="13"/>
                    <a:pt x="38" y="14"/>
                    <a:pt x="38" y="14"/>
                  </a:cubicBezTo>
                  <a:cubicBezTo>
                    <a:pt x="38" y="15"/>
                    <a:pt x="38" y="15"/>
                    <a:pt x="37" y="15"/>
                  </a:cubicBezTo>
                  <a:cubicBezTo>
                    <a:pt x="37" y="16"/>
                    <a:pt x="36" y="17"/>
                    <a:pt x="35" y="17"/>
                  </a:cubicBezTo>
                  <a:cubicBezTo>
                    <a:pt x="35" y="17"/>
                    <a:pt x="35" y="17"/>
                    <a:pt x="35" y="17"/>
                  </a:cubicBezTo>
                  <a:cubicBezTo>
                    <a:pt x="34" y="18"/>
                    <a:pt x="33" y="19"/>
                    <a:pt x="32" y="19"/>
                  </a:cubicBezTo>
                  <a:cubicBezTo>
                    <a:pt x="30" y="20"/>
                    <a:pt x="28" y="22"/>
                    <a:pt x="27" y="23"/>
                  </a:cubicBezTo>
                  <a:cubicBezTo>
                    <a:pt x="27" y="24"/>
                    <a:pt x="27" y="24"/>
                    <a:pt x="27" y="25"/>
                  </a:cubicBezTo>
                  <a:cubicBezTo>
                    <a:pt x="27" y="27"/>
                    <a:pt x="27" y="30"/>
                    <a:pt x="24" y="30"/>
                  </a:cubicBezTo>
                  <a:cubicBezTo>
                    <a:pt x="22" y="30"/>
                    <a:pt x="19" y="31"/>
                    <a:pt x="18" y="32"/>
                  </a:cubicBezTo>
                  <a:cubicBezTo>
                    <a:pt x="17" y="34"/>
                    <a:pt x="15" y="35"/>
                    <a:pt x="12" y="35"/>
                  </a:cubicBezTo>
                  <a:cubicBezTo>
                    <a:pt x="11" y="35"/>
                    <a:pt x="11" y="35"/>
                    <a:pt x="10" y="35"/>
                  </a:cubicBezTo>
                  <a:cubicBezTo>
                    <a:pt x="10" y="35"/>
                    <a:pt x="10" y="35"/>
                    <a:pt x="10" y="35"/>
                  </a:cubicBezTo>
                  <a:cubicBezTo>
                    <a:pt x="10" y="35"/>
                    <a:pt x="10" y="35"/>
                    <a:pt x="10" y="35"/>
                  </a:cubicBezTo>
                  <a:cubicBezTo>
                    <a:pt x="10" y="35"/>
                    <a:pt x="10" y="35"/>
                    <a:pt x="10" y="35"/>
                  </a:cubicBezTo>
                  <a:cubicBezTo>
                    <a:pt x="10" y="35"/>
                    <a:pt x="10" y="35"/>
                    <a:pt x="10" y="35"/>
                  </a:cubicBezTo>
                  <a:cubicBezTo>
                    <a:pt x="9" y="35"/>
                    <a:pt x="9" y="35"/>
                    <a:pt x="9" y="35"/>
                  </a:cubicBezTo>
                  <a:cubicBezTo>
                    <a:pt x="9" y="35"/>
                    <a:pt x="9" y="35"/>
                    <a:pt x="9" y="35"/>
                  </a:cubicBezTo>
                  <a:cubicBezTo>
                    <a:pt x="9" y="35"/>
                    <a:pt x="9" y="35"/>
                    <a:pt x="8" y="35"/>
                  </a:cubicBezTo>
                  <a:cubicBezTo>
                    <a:pt x="8" y="35"/>
                    <a:pt x="8" y="35"/>
                    <a:pt x="8" y="35"/>
                  </a:cubicBezTo>
                  <a:cubicBezTo>
                    <a:pt x="8" y="35"/>
                    <a:pt x="8" y="35"/>
                    <a:pt x="7" y="35"/>
                  </a:cubicBezTo>
                  <a:cubicBezTo>
                    <a:pt x="7" y="35"/>
                    <a:pt x="7" y="35"/>
                    <a:pt x="7" y="35"/>
                  </a:cubicBezTo>
                  <a:cubicBezTo>
                    <a:pt x="7" y="35"/>
                    <a:pt x="7" y="35"/>
                    <a:pt x="6" y="35"/>
                  </a:cubicBezTo>
                  <a:cubicBezTo>
                    <a:pt x="6" y="35"/>
                    <a:pt x="6" y="35"/>
                    <a:pt x="6" y="35"/>
                  </a:cubicBezTo>
                  <a:cubicBezTo>
                    <a:pt x="5" y="35"/>
                    <a:pt x="5" y="35"/>
                    <a:pt x="4" y="35"/>
                  </a:cubicBezTo>
                  <a:cubicBezTo>
                    <a:pt x="4" y="35"/>
                    <a:pt x="4" y="35"/>
                    <a:pt x="4" y="35"/>
                  </a:cubicBezTo>
                  <a:cubicBezTo>
                    <a:pt x="4" y="35"/>
                    <a:pt x="4" y="35"/>
                    <a:pt x="4" y="35"/>
                  </a:cubicBezTo>
                  <a:cubicBezTo>
                    <a:pt x="4" y="35"/>
                    <a:pt x="4" y="35"/>
                    <a:pt x="4" y="36"/>
                  </a:cubicBezTo>
                  <a:cubicBezTo>
                    <a:pt x="4" y="36"/>
                    <a:pt x="4" y="36"/>
                    <a:pt x="4" y="37"/>
                  </a:cubicBezTo>
                  <a:cubicBezTo>
                    <a:pt x="4" y="37"/>
                    <a:pt x="4" y="37"/>
                    <a:pt x="4" y="38"/>
                  </a:cubicBezTo>
                  <a:cubicBezTo>
                    <a:pt x="4" y="38"/>
                    <a:pt x="4" y="38"/>
                    <a:pt x="4" y="38"/>
                  </a:cubicBezTo>
                  <a:cubicBezTo>
                    <a:pt x="4" y="39"/>
                    <a:pt x="4" y="39"/>
                    <a:pt x="4" y="39"/>
                  </a:cubicBezTo>
                  <a:cubicBezTo>
                    <a:pt x="5" y="39"/>
                    <a:pt x="5" y="40"/>
                    <a:pt x="5" y="40"/>
                  </a:cubicBezTo>
                  <a:cubicBezTo>
                    <a:pt x="5" y="40"/>
                    <a:pt x="5" y="40"/>
                    <a:pt x="5" y="41"/>
                  </a:cubicBezTo>
                  <a:cubicBezTo>
                    <a:pt x="7" y="42"/>
                    <a:pt x="8" y="47"/>
                    <a:pt x="8" y="50"/>
                  </a:cubicBezTo>
                  <a:cubicBezTo>
                    <a:pt x="8" y="52"/>
                    <a:pt x="6" y="53"/>
                    <a:pt x="5" y="54"/>
                  </a:cubicBezTo>
                  <a:cubicBezTo>
                    <a:pt x="4" y="55"/>
                    <a:pt x="1" y="57"/>
                    <a:pt x="0" y="58"/>
                  </a:cubicBezTo>
                  <a:cubicBezTo>
                    <a:pt x="1" y="58"/>
                    <a:pt x="1" y="58"/>
                    <a:pt x="1" y="58"/>
                  </a:cubicBezTo>
                  <a:cubicBezTo>
                    <a:pt x="2" y="59"/>
                    <a:pt x="5" y="61"/>
                    <a:pt x="4" y="64"/>
                  </a:cubicBezTo>
                  <a:cubicBezTo>
                    <a:pt x="4" y="64"/>
                    <a:pt x="4" y="64"/>
                    <a:pt x="4" y="65"/>
                  </a:cubicBezTo>
                  <a:cubicBezTo>
                    <a:pt x="4" y="65"/>
                    <a:pt x="4" y="65"/>
                    <a:pt x="4" y="65"/>
                  </a:cubicBezTo>
                  <a:cubicBezTo>
                    <a:pt x="4" y="66"/>
                    <a:pt x="4" y="66"/>
                    <a:pt x="4" y="66"/>
                  </a:cubicBezTo>
                  <a:cubicBezTo>
                    <a:pt x="4" y="66"/>
                    <a:pt x="4" y="67"/>
                    <a:pt x="4" y="68"/>
                  </a:cubicBezTo>
                  <a:cubicBezTo>
                    <a:pt x="4" y="68"/>
                    <a:pt x="4" y="68"/>
                    <a:pt x="4" y="68"/>
                  </a:cubicBezTo>
                  <a:cubicBezTo>
                    <a:pt x="4" y="68"/>
                    <a:pt x="4" y="68"/>
                    <a:pt x="4" y="68"/>
                  </a:cubicBezTo>
                  <a:cubicBezTo>
                    <a:pt x="4" y="68"/>
                    <a:pt x="4" y="68"/>
                    <a:pt x="5" y="68"/>
                  </a:cubicBezTo>
                  <a:cubicBezTo>
                    <a:pt x="5" y="68"/>
                    <a:pt x="5" y="68"/>
                    <a:pt x="5" y="68"/>
                  </a:cubicBezTo>
                  <a:cubicBezTo>
                    <a:pt x="6" y="67"/>
                    <a:pt x="6" y="67"/>
                    <a:pt x="6" y="67"/>
                  </a:cubicBezTo>
                  <a:cubicBezTo>
                    <a:pt x="7" y="66"/>
                    <a:pt x="7" y="66"/>
                    <a:pt x="7" y="66"/>
                  </a:cubicBezTo>
                  <a:cubicBezTo>
                    <a:pt x="9" y="64"/>
                    <a:pt x="11" y="62"/>
                    <a:pt x="15" y="62"/>
                  </a:cubicBezTo>
                  <a:cubicBezTo>
                    <a:pt x="28" y="62"/>
                    <a:pt x="34" y="63"/>
                    <a:pt x="36" y="65"/>
                  </a:cubicBezTo>
                  <a:cubicBezTo>
                    <a:pt x="36" y="65"/>
                    <a:pt x="38" y="65"/>
                    <a:pt x="39" y="65"/>
                  </a:cubicBezTo>
                  <a:cubicBezTo>
                    <a:pt x="39" y="65"/>
                    <a:pt x="39" y="65"/>
                    <a:pt x="40" y="65"/>
                  </a:cubicBezTo>
                  <a:cubicBezTo>
                    <a:pt x="42" y="65"/>
                    <a:pt x="44" y="65"/>
                    <a:pt x="46" y="66"/>
                  </a:cubicBezTo>
                  <a:cubicBezTo>
                    <a:pt x="48" y="67"/>
                    <a:pt x="50" y="68"/>
                    <a:pt x="51" y="68"/>
                  </a:cubicBezTo>
                  <a:cubicBezTo>
                    <a:pt x="52" y="66"/>
                    <a:pt x="53" y="66"/>
                    <a:pt x="55" y="67"/>
                  </a:cubicBezTo>
                  <a:cubicBezTo>
                    <a:pt x="56" y="68"/>
                    <a:pt x="58" y="68"/>
                    <a:pt x="59" y="68"/>
                  </a:cubicBezTo>
                  <a:cubicBezTo>
                    <a:pt x="59" y="67"/>
                    <a:pt x="60" y="67"/>
                    <a:pt x="61" y="67"/>
                  </a:cubicBezTo>
                  <a:cubicBezTo>
                    <a:pt x="63" y="67"/>
                    <a:pt x="64" y="68"/>
                    <a:pt x="66" y="69"/>
                  </a:cubicBezTo>
                  <a:cubicBezTo>
                    <a:pt x="66" y="69"/>
                    <a:pt x="66" y="70"/>
                    <a:pt x="67" y="70"/>
                  </a:cubicBezTo>
                  <a:cubicBezTo>
                    <a:pt x="68" y="69"/>
                    <a:pt x="70" y="69"/>
                    <a:pt x="71" y="69"/>
                  </a:cubicBezTo>
                  <a:cubicBezTo>
                    <a:pt x="73" y="69"/>
                    <a:pt x="75" y="69"/>
                    <a:pt x="77" y="70"/>
                  </a:cubicBezTo>
                  <a:cubicBezTo>
                    <a:pt x="77" y="70"/>
                    <a:pt x="77" y="69"/>
                    <a:pt x="77" y="69"/>
                  </a:cubicBezTo>
                  <a:cubicBezTo>
                    <a:pt x="77" y="67"/>
                    <a:pt x="80" y="64"/>
                    <a:pt x="85" y="60"/>
                  </a:cubicBezTo>
                  <a:cubicBezTo>
                    <a:pt x="85" y="60"/>
                    <a:pt x="85" y="60"/>
                    <a:pt x="85" y="60"/>
                  </a:cubicBezTo>
                  <a:cubicBezTo>
                    <a:pt x="86" y="60"/>
                    <a:pt x="86" y="60"/>
                    <a:pt x="86" y="60"/>
                  </a:cubicBezTo>
                  <a:cubicBezTo>
                    <a:pt x="86" y="60"/>
                    <a:pt x="87" y="60"/>
                    <a:pt x="87" y="59"/>
                  </a:cubicBezTo>
                  <a:cubicBezTo>
                    <a:pt x="87" y="59"/>
                    <a:pt x="87" y="59"/>
                    <a:pt x="87" y="59"/>
                  </a:cubicBezTo>
                  <a:cubicBezTo>
                    <a:pt x="88" y="59"/>
                    <a:pt x="88" y="59"/>
                    <a:pt x="89" y="59"/>
                  </a:cubicBezTo>
                  <a:cubicBezTo>
                    <a:pt x="89" y="59"/>
                    <a:pt x="89" y="59"/>
                    <a:pt x="89" y="59"/>
                  </a:cubicBezTo>
                  <a:cubicBezTo>
                    <a:pt x="90" y="59"/>
                    <a:pt x="90" y="59"/>
                    <a:pt x="91" y="59"/>
                  </a:cubicBezTo>
                  <a:cubicBezTo>
                    <a:pt x="91" y="59"/>
                    <a:pt x="91" y="59"/>
                    <a:pt x="91" y="59"/>
                  </a:cubicBezTo>
                  <a:cubicBezTo>
                    <a:pt x="90" y="58"/>
                    <a:pt x="90" y="58"/>
                    <a:pt x="90" y="57"/>
                  </a:cubicBezTo>
                  <a:cubicBezTo>
                    <a:pt x="90" y="57"/>
                    <a:pt x="90" y="56"/>
                    <a:pt x="90" y="56"/>
                  </a:cubicBezTo>
                  <a:cubicBezTo>
                    <a:pt x="89" y="54"/>
                    <a:pt x="89" y="53"/>
                    <a:pt x="88" y="51"/>
                  </a:cubicBezTo>
                  <a:cubicBezTo>
                    <a:pt x="87" y="48"/>
                    <a:pt x="87" y="46"/>
                    <a:pt x="88" y="44"/>
                  </a:cubicBezTo>
                  <a:cubicBezTo>
                    <a:pt x="89" y="43"/>
                    <a:pt x="90" y="42"/>
                    <a:pt x="91" y="42"/>
                  </a:cubicBezTo>
                  <a:cubicBezTo>
                    <a:pt x="92" y="42"/>
                    <a:pt x="93" y="43"/>
                    <a:pt x="95" y="44"/>
                  </a:cubicBezTo>
                  <a:cubicBezTo>
                    <a:pt x="95" y="44"/>
                    <a:pt x="97" y="44"/>
                    <a:pt x="97" y="44"/>
                  </a:cubicBezTo>
                  <a:cubicBezTo>
                    <a:pt x="101" y="42"/>
                    <a:pt x="102" y="41"/>
                    <a:pt x="102" y="41"/>
                  </a:cubicBezTo>
                  <a:cubicBezTo>
                    <a:pt x="101" y="40"/>
                    <a:pt x="99" y="38"/>
                    <a:pt x="98" y="37"/>
                  </a:cubicBezTo>
                  <a:cubicBezTo>
                    <a:pt x="97" y="37"/>
                    <a:pt x="97" y="37"/>
                    <a:pt x="97" y="37"/>
                  </a:cubicBezTo>
                  <a:cubicBezTo>
                    <a:pt x="95" y="37"/>
                    <a:pt x="94" y="35"/>
                    <a:pt x="93" y="34"/>
                  </a:cubicBezTo>
                  <a:cubicBezTo>
                    <a:pt x="92" y="33"/>
                    <a:pt x="91" y="31"/>
                    <a:pt x="90" y="31"/>
                  </a:cubicBezTo>
                  <a:cubicBezTo>
                    <a:pt x="88" y="30"/>
                    <a:pt x="87" y="28"/>
                    <a:pt x="86" y="26"/>
                  </a:cubicBezTo>
                  <a:cubicBezTo>
                    <a:pt x="86" y="25"/>
                    <a:pt x="85" y="24"/>
                    <a:pt x="85" y="24"/>
                  </a:cubicBezTo>
                  <a:cubicBezTo>
                    <a:pt x="82" y="22"/>
                    <a:pt x="82" y="18"/>
                    <a:pt x="82" y="16"/>
                  </a:cubicBezTo>
                  <a:cubicBezTo>
                    <a:pt x="82" y="16"/>
                    <a:pt x="82" y="15"/>
                    <a:pt x="82" y="14"/>
                  </a:cubicBezTo>
                  <a:cubicBezTo>
                    <a:pt x="82" y="13"/>
                    <a:pt x="82" y="12"/>
                    <a:pt x="82" y="11"/>
                  </a:cubicBezTo>
                  <a:cubicBezTo>
                    <a:pt x="82" y="10"/>
                    <a:pt x="82" y="8"/>
                    <a:pt x="82" y="8"/>
                  </a:cubicBezTo>
                  <a:cubicBezTo>
                    <a:pt x="82" y="8"/>
                    <a:pt x="82" y="8"/>
                    <a:pt x="82" y="8"/>
                  </a:cubicBezTo>
                  <a:cubicBezTo>
                    <a:pt x="80" y="7"/>
                    <a:pt x="77" y="5"/>
                    <a:pt x="74" y="5"/>
                  </a:cubicBezTo>
                  <a:cubicBezTo>
                    <a:pt x="74" y="5"/>
                    <a:pt x="74" y="5"/>
                    <a:pt x="74" y="5"/>
                  </a:cubicBezTo>
                  <a:cubicBezTo>
                    <a:pt x="72" y="6"/>
                    <a:pt x="70" y="7"/>
                    <a:pt x="69" y="7"/>
                  </a:cubicBezTo>
                  <a:cubicBezTo>
                    <a:pt x="68" y="7"/>
                    <a:pt x="66" y="6"/>
                    <a:pt x="65" y="4"/>
                  </a:cubicBezTo>
                  <a:cubicBezTo>
                    <a:pt x="64" y="2"/>
                    <a:pt x="63" y="2"/>
                    <a:pt x="62" y="2"/>
                  </a:cubicBezTo>
                  <a:cubicBezTo>
                    <a:pt x="58" y="3"/>
                    <a:pt x="55" y="1"/>
                    <a:pt x="54" y="0"/>
                  </a:cubicBezTo>
                  <a:cubicBezTo>
                    <a:pt x="54" y="0"/>
                    <a:pt x="54" y="0"/>
                    <a:pt x="54" y="0"/>
                  </a:cubicBezTo>
                  <a:cubicBezTo>
                    <a:pt x="54" y="0"/>
                    <a:pt x="54" y="0"/>
                    <a:pt x="5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17" name="Freeform 1206"/>
            <p:cNvSpPr>
              <a:spLocks/>
            </p:cNvSpPr>
            <p:nvPr/>
          </p:nvSpPr>
          <p:spPr bwMode="auto">
            <a:xfrm>
              <a:off x="2767" y="3105"/>
              <a:ext cx="75" cy="33"/>
            </a:xfrm>
            <a:custGeom>
              <a:avLst/>
              <a:gdLst>
                <a:gd name="T0" fmla="*/ 66 w 78"/>
                <a:gd name="T1" fmla="*/ 32 h 34"/>
                <a:gd name="T2" fmla="*/ 69 w 78"/>
                <a:gd name="T3" fmla="*/ 31 h 34"/>
                <a:gd name="T4" fmla="*/ 73 w 78"/>
                <a:gd name="T5" fmla="*/ 31 h 34"/>
                <a:gd name="T6" fmla="*/ 76 w 78"/>
                <a:gd name="T7" fmla="*/ 28 h 34"/>
                <a:gd name="T8" fmla="*/ 78 w 78"/>
                <a:gd name="T9" fmla="*/ 27 h 34"/>
                <a:gd name="T10" fmla="*/ 78 w 78"/>
                <a:gd name="T11" fmla="*/ 26 h 34"/>
                <a:gd name="T12" fmla="*/ 73 w 78"/>
                <a:gd name="T13" fmla="*/ 14 h 34"/>
                <a:gd name="T14" fmla="*/ 71 w 78"/>
                <a:gd name="T15" fmla="*/ 8 h 34"/>
                <a:gd name="T16" fmla="*/ 70 w 78"/>
                <a:gd name="T17" fmla="*/ 7 h 34"/>
                <a:gd name="T18" fmla="*/ 61 w 78"/>
                <a:gd name="T19" fmla="*/ 6 h 34"/>
                <a:gd name="T20" fmla="*/ 49 w 78"/>
                <a:gd name="T21" fmla="*/ 0 h 34"/>
                <a:gd name="T22" fmla="*/ 46 w 78"/>
                <a:gd name="T23" fmla="*/ 0 h 34"/>
                <a:gd name="T24" fmla="*/ 44 w 78"/>
                <a:gd name="T25" fmla="*/ 0 h 34"/>
                <a:gd name="T26" fmla="*/ 42 w 78"/>
                <a:gd name="T27" fmla="*/ 0 h 34"/>
                <a:gd name="T28" fmla="*/ 40 w 78"/>
                <a:gd name="T29" fmla="*/ 0 h 34"/>
                <a:gd name="T30" fmla="*/ 38 w 78"/>
                <a:gd name="T31" fmla="*/ 4 h 34"/>
                <a:gd name="T32" fmla="*/ 30 w 78"/>
                <a:gd name="T33" fmla="*/ 16 h 34"/>
                <a:gd name="T34" fmla="*/ 27 w 78"/>
                <a:gd name="T35" fmla="*/ 16 h 34"/>
                <a:gd name="T36" fmla="*/ 16 w 78"/>
                <a:gd name="T37" fmla="*/ 3 h 34"/>
                <a:gd name="T38" fmla="*/ 7 w 78"/>
                <a:gd name="T39" fmla="*/ 9 h 34"/>
                <a:gd name="T40" fmla="*/ 3 w 78"/>
                <a:gd name="T41" fmla="*/ 17 h 34"/>
                <a:gd name="T42" fmla="*/ 2 w 78"/>
                <a:gd name="T43" fmla="*/ 25 h 34"/>
                <a:gd name="T44" fmla="*/ 4 w 78"/>
                <a:gd name="T45" fmla="*/ 25 h 34"/>
                <a:gd name="T46" fmla="*/ 6 w 78"/>
                <a:gd name="T47" fmla="*/ 24 h 34"/>
                <a:gd name="T48" fmla="*/ 7 w 78"/>
                <a:gd name="T49" fmla="*/ 24 h 34"/>
                <a:gd name="T50" fmla="*/ 14 w 78"/>
                <a:gd name="T51" fmla="*/ 22 h 34"/>
                <a:gd name="T52" fmla="*/ 26 w 78"/>
                <a:gd name="T53" fmla="*/ 23 h 34"/>
                <a:gd name="T54" fmla="*/ 39 w 78"/>
                <a:gd name="T55" fmla="*/ 23 h 34"/>
                <a:gd name="T56" fmla="*/ 46 w 78"/>
                <a:gd name="T57" fmla="*/ 25 h 34"/>
                <a:gd name="T58" fmla="*/ 47 w 78"/>
                <a:gd name="T59" fmla="*/ 25 h 34"/>
                <a:gd name="T60" fmla="*/ 61 w 78"/>
                <a:gd name="T61" fmla="*/ 33 h 34"/>
                <a:gd name="T62" fmla="*/ 62 w 78"/>
                <a:gd name="T63" fmla="*/ 34 h 34"/>
                <a:gd name="T64" fmla="*/ 64 w 78"/>
                <a:gd name="T65"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8" h="34">
                  <a:moveTo>
                    <a:pt x="64" y="33"/>
                  </a:moveTo>
                  <a:cubicBezTo>
                    <a:pt x="64" y="32"/>
                    <a:pt x="65" y="32"/>
                    <a:pt x="66" y="32"/>
                  </a:cubicBezTo>
                  <a:cubicBezTo>
                    <a:pt x="67" y="31"/>
                    <a:pt x="68" y="31"/>
                    <a:pt x="69" y="31"/>
                  </a:cubicBezTo>
                  <a:cubicBezTo>
                    <a:pt x="69" y="31"/>
                    <a:pt x="69" y="31"/>
                    <a:pt x="69" y="31"/>
                  </a:cubicBezTo>
                  <a:cubicBezTo>
                    <a:pt x="70" y="31"/>
                    <a:pt x="71" y="31"/>
                    <a:pt x="71" y="31"/>
                  </a:cubicBezTo>
                  <a:cubicBezTo>
                    <a:pt x="72" y="31"/>
                    <a:pt x="72" y="31"/>
                    <a:pt x="73" y="31"/>
                  </a:cubicBezTo>
                  <a:cubicBezTo>
                    <a:pt x="73" y="31"/>
                    <a:pt x="73" y="31"/>
                    <a:pt x="74" y="30"/>
                  </a:cubicBezTo>
                  <a:cubicBezTo>
                    <a:pt x="74" y="29"/>
                    <a:pt x="75" y="28"/>
                    <a:pt x="76" y="28"/>
                  </a:cubicBezTo>
                  <a:cubicBezTo>
                    <a:pt x="76" y="27"/>
                    <a:pt x="77" y="27"/>
                    <a:pt x="77" y="27"/>
                  </a:cubicBezTo>
                  <a:cubicBezTo>
                    <a:pt x="78" y="27"/>
                    <a:pt x="78" y="27"/>
                    <a:pt x="78" y="27"/>
                  </a:cubicBezTo>
                  <a:cubicBezTo>
                    <a:pt x="78" y="27"/>
                    <a:pt x="78" y="27"/>
                    <a:pt x="78" y="26"/>
                  </a:cubicBezTo>
                  <a:cubicBezTo>
                    <a:pt x="78" y="26"/>
                    <a:pt x="78" y="26"/>
                    <a:pt x="78" y="26"/>
                  </a:cubicBezTo>
                  <a:cubicBezTo>
                    <a:pt x="78" y="24"/>
                    <a:pt x="77" y="23"/>
                    <a:pt x="77" y="22"/>
                  </a:cubicBezTo>
                  <a:cubicBezTo>
                    <a:pt x="73" y="19"/>
                    <a:pt x="72" y="16"/>
                    <a:pt x="73" y="14"/>
                  </a:cubicBezTo>
                  <a:cubicBezTo>
                    <a:pt x="73" y="13"/>
                    <a:pt x="74" y="11"/>
                    <a:pt x="72" y="10"/>
                  </a:cubicBezTo>
                  <a:cubicBezTo>
                    <a:pt x="72" y="9"/>
                    <a:pt x="71" y="9"/>
                    <a:pt x="71" y="8"/>
                  </a:cubicBezTo>
                  <a:cubicBezTo>
                    <a:pt x="71" y="8"/>
                    <a:pt x="71" y="8"/>
                    <a:pt x="70" y="8"/>
                  </a:cubicBezTo>
                  <a:cubicBezTo>
                    <a:pt x="70" y="7"/>
                    <a:pt x="70" y="7"/>
                    <a:pt x="70" y="7"/>
                  </a:cubicBezTo>
                  <a:cubicBezTo>
                    <a:pt x="66" y="7"/>
                    <a:pt x="63" y="7"/>
                    <a:pt x="62" y="6"/>
                  </a:cubicBezTo>
                  <a:cubicBezTo>
                    <a:pt x="62" y="6"/>
                    <a:pt x="61" y="6"/>
                    <a:pt x="61" y="6"/>
                  </a:cubicBezTo>
                  <a:cubicBezTo>
                    <a:pt x="61" y="7"/>
                    <a:pt x="61" y="7"/>
                    <a:pt x="61" y="7"/>
                  </a:cubicBezTo>
                  <a:cubicBezTo>
                    <a:pt x="59" y="7"/>
                    <a:pt x="55" y="5"/>
                    <a:pt x="49" y="0"/>
                  </a:cubicBezTo>
                  <a:cubicBezTo>
                    <a:pt x="48" y="0"/>
                    <a:pt x="48" y="0"/>
                    <a:pt x="48" y="0"/>
                  </a:cubicBezTo>
                  <a:cubicBezTo>
                    <a:pt x="48" y="0"/>
                    <a:pt x="48" y="0"/>
                    <a:pt x="46" y="0"/>
                  </a:cubicBezTo>
                  <a:cubicBezTo>
                    <a:pt x="46" y="0"/>
                    <a:pt x="45" y="0"/>
                    <a:pt x="45" y="0"/>
                  </a:cubicBezTo>
                  <a:cubicBezTo>
                    <a:pt x="44" y="0"/>
                    <a:pt x="44" y="0"/>
                    <a:pt x="44" y="0"/>
                  </a:cubicBezTo>
                  <a:cubicBezTo>
                    <a:pt x="44" y="0"/>
                    <a:pt x="43" y="0"/>
                    <a:pt x="43" y="0"/>
                  </a:cubicBezTo>
                  <a:cubicBezTo>
                    <a:pt x="42" y="0"/>
                    <a:pt x="42" y="0"/>
                    <a:pt x="42" y="0"/>
                  </a:cubicBezTo>
                  <a:cubicBezTo>
                    <a:pt x="41" y="0"/>
                    <a:pt x="41" y="0"/>
                    <a:pt x="40" y="0"/>
                  </a:cubicBezTo>
                  <a:cubicBezTo>
                    <a:pt x="40" y="0"/>
                    <a:pt x="40" y="0"/>
                    <a:pt x="40" y="0"/>
                  </a:cubicBezTo>
                  <a:cubicBezTo>
                    <a:pt x="39" y="0"/>
                    <a:pt x="39" y="0"/>
                    <a:pt x="38" y="0"/>
                  </a:cubicBezTo>
                  <a:cubicBezTo>
                    <a:pt x="37" y="1"/>
                    <a:pt x="38" y="2"/>
                    <a:pt x="38" y="4"/>
                  </a:cubicBezTo>
                  <a:cubicBezTo>
                    <a:pt x="38" y="6"/>
                    <a:pt x="38" y="7"/>
                    <a:pt x="38" y="9"/>
                  </a:cubicBezTo>
                  <a:cubicBezTo>
                    <a:pt x="38" y="14"/>
                    <a:pt x="35" y="16"/>
                    <a:pt x="30" y="16"/>
                  </a:cubicBezTo>
                  <a:cubicBezTo>
                    <a:pt x="29" y="16"/>
                    <a:pt x="29" y="16"/>
                    <a:pt x="28" y="16"/>
                  </a:cubicBezTo>
                  <a:cubicBezTo>
                    <a:pt x="28" y="16"/>
                    <a:pt x="27" y="16"/>
                    <a:pt x="27" y="16"/>
                  </a:cubicBezTo>
                  <a:cubicBezTo>
                    <a:pt x="24" y="16"/>
                    <a:pt x="21" y="11"/>
                    <a:pt x="17" y="5"/>
                  </a:cubicBezTo>
                  <a:cubicBezTo>
                    <a:pt x="16" y="5"/>
                    <a:pt x="16" y="4"/>
                    <a:pt x="16" y="3"/>
                  </a:cubicBezTo>
                  <a:cubicBezTo>
                    <a:pt x="15" y="4"/>
                    <a:pt x="12" y="5"/>
                    <a:pt x="10" y="7"/>
                  </a:cubicBezTo>
                  <a:cubicBezTo>
                    <a:pt x="9" y="7"/>
                    <a:pt x="8" y="8"/>
                    <a:pt x="7" y="9"/>
                  </a:cubicBezTo>
                  <a:cubicBezTo>
                    <a:pt x="6" y="9"/>
                    <a:pt x="6" y="10"/>
                    <a:pt x="5" y="12"/>
                  </a:cubicBezTo>
                  <a:cubicBezTo>
                    <a:pt x="5" y="14"/>
                    <a:pt x="5" y="16"/>
                    <a:pt x="3" y="17"/>
                  </a:cubicBezTo>
                  <a:cubicBezTo>
                    <a:pt x="1" y="19"/>
                    <a:pt x="0" y="21"/>
                    <a:pt x="2" y="25"/>
                  </a:cubicBezTo>
                  <a:cubicBezTo>
                    <a:pt x="2" y="25"/>
                    <a:pt x="2" y="25"/>
                    <a:pt x="2" y="25"/>
                  </a:cubicBezTo>
                  <a:cubicBezTo>
                    <a:pt x="2" y="25"/>
                    <a:pt x="3" y="25"/>
                    <a:pt x="4" y="25"/>
                  </a:cubicBezTo>
                  <a:cubicBezTo>
                    <a:pt x="4" y="25"/>
                    <a:pt x="4" y="25"/>
                    <a:pt x="4" y="25"/>
                  </a:cubicBezTo>
                  <a:cubicBezTo>
                    <a:pt x="5" y="25"/>
                    <a:pt x="5" y="24"/>
                    <a:pt x="6" y="24"/>
                  </a:cubicBezTo>
                  <a:cubicBezTo>
                    <a:pt x="6" y="24"/>
                    <a:pt x="6" y="24"/>
                    <a:pt x="6" y="24"/>
                  </a:cubicBezTo>
                  <a:cubicBezTo>
                    <a:pt x="7" y="24"/>
                    <a:pt x="7" y="24"/>
                    <a:pt x="7" y="24"/>
                  </a:cubicBezTo>
                  <a:cubicBezTo>
                    <a:pt x="7" y="24"/>
                    <a:pt x="7" y="24"/>
                    <a:pt x="7" y="24"/>
                  </a:cubicBezTo>
                  <a:cubicBezTo>
                    <a:pt x="8" y="24"/>
                    <a:pt x="8" y="23"/>
                    <a:pt x="8" y="23"/>
                  </a:cubicBezTo>
                  <a:cubicBezTo>
                    <a:pt x="10" y="22"/>
                    <a:pt x="12" y="22"/>
                    <a:pt x="14" y="22"/>
                  </a:cubicBezTo>
                  <a:cubicBezTo>
                    <a:pt x="17" y="22"/>
                    <a:pt x="20" y="22"/>
                    <a:pt x="22" y="22"/>
                  </a:cubicBezTo>
                  <a:cubicBezTo>
                    <a:pt x="24" y="23"/>
                    <a:pt x="25" y="23"/>
                    <a:pt x="26" y="23"/>
                  </a:cubicBezTo>
                  <a:cubicBezTo>
                    <a:pt x="27" y="23"/>
                    <a:pt x="28" y="23"/>
                    <a:pt x="29" y="23"/>
                  </a:cubicBezTo>
                  <a:cubicBezTo>
                    <a:pt x="33" y="23"/>
                    <a:pt x="37" y="24"/>
                    <a:pt x="39" y="23"/>
                  </a:cubicBezTo>
                  <a:cubicBezTo>
                    <a:pt x="40" y="23"/>
                    <a:pt x="41" y="23"/>
                    <a:pt x="41" y="23"/>
                  </a:cubicBezTo>
                  <a:cubicBezTo>
                    <a:pt x="44" y="23"/>
                    <a:pt x="45" y="24"/>
                    <a:pt x="46" y="25"/>
                  </a:cubicBezTo>
                  <a:cubicBezTo>
                    <a:pt x="46" y="25"/>
                    <a:pt x="46" y="25"/>
                    <a:pt x="46" y="25"/>
                  </a:cubicBezTo>
                  <a:cubicBezTo>
                    <a:pt x="46" y="25"/>
                    <a:pt x="47" y="25"/>
                    <a:pt x="47" y="25"/>
                  </a:cubicBezTo>
                  <a:cubicBezTo>
                    <a:pt x="51" y="25"/>
                    <a:pt x="56" y="29"/>
                    <a:pt x="58" y="31"/>
                  </a:cubicBezTo>
                  <a:cubicBezTo>
                    <a:pt x="59" y="32"/>
                    <a:pt x="60" y="32"/>
                    <a:pt x="61" y="33"/>
                  </a:cubicBezTo>
                  <a:cubicBezTo>
                    <a:pt x="61" y="33"/>
                    <a:pt x="61" y="33"/>
                    <a:pt x="61" y="34"/>
                  </a:cubicBezTo>
                  <a:cubicBezTo>
                    <a:pt x="62" y="34"/>
                    <a:pt x="62" y="34"/>
                    <a:pt x="62" y="34"/>
                  </a:cubicBezTo>
                  <a:cubicBezTo>
                    <a:pt x="63" y="34"/>
                    <a:pt x="63" y="33"/>
                    <a:pt x="64" y="33"/>
                  </a:cubicBezTo>
                  <a:cubicBezTo>
                    <a:pt x="64" y="33"/>
                    <a:pt x="64" y="33"/>
                    <a:pt x="6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18" name="Freeform 1207"/>
            <p:cNvSpPr>
              <a:spLocks/>
            </p:cNvSpPr>
            <p:nvPr/>
          </p:nvSpPr>
          <p:spPr bwMode="auto">
            <a:xfrm>
              <a:off x="2768" y="3130"/>
              <a:ext cx="57" cy="34"/>
            </a:xfrm>
            <a:custGeom>
              <a:avLst/>
              <a:gdLst>
                <a:gd name="T0" fmla="*/ 26 w 59"/>
                <a:gd name="T1" fmla="*/ 32 h 36"/>
                <a:gd name="T2" fmla="*/ 27 w 59"/>
                <a:gd name="T3" fmla="*/ 33 h 36"/>
                <a:gd name="T4" fmla="*/ 28 w 59"/>
                <a:gd name="T5" fmla="*/ 34 h 36"/>
                <a:gd name="T6" fmla="*/ 29 w 59"/>
                <a:gd name="T7" fmla="*/ 34 h 36"/>
                <a:gd name="T8" fmla="*/ 29 w 59"/>
                <a:gd name="T9" fmla="*/ 35 h 36"/>
                <a:gd name="T10" fmla="*/ 30 w 59"/>
                <a:gd name="T11" fmla="*/ 35 h 36"/>
                <a:gd name="T12" fmla="*/ 32 w 59"/>
                <a:gd name="T13" fmla="*/ 35 h 36"/>
                <a:gd name="T14" fmla="*/ 33 w 59"/>
                <a:gd name="T15" fmla="*/ 35 h 36"/>
                <a:gd name="T16" fmla="*/ 34 w 59"/>
                <a:gd name="T17" fmla="*/ 35 h 36"/>
                <a:gd name="T18" fmla="*/ 35 w 59"/>
                <a:gd name="T19" fmla="*/ 35 h 36"/>
                <a:gd name="T20" fmla="*/ 36 w 59"/>
                <a:gd name="T21" fmla="*/ 35 h 36"/>
                <a:gd name="T22" fmla="*/ 36 w 59"/>
                <a:gd name="T23" fmla="*/ 35 h 36"/>
                <a:gd name="T24" fmla="*/ 40 w 59"/>
                <a:gd name="T25" fmla="*/ 33 h 36"/>
                <a:gd name="T26" fmla="*/ 48 w 59"/>
                <a:gd name="T27" fmla="*/ 28 h 36"/>
                <a:gd name="T28" fmla="*/ 54 w 59"/>
                <a:gd name="T29" fmla="*/ 20 h 36"/>
                <a:gd name="T30" fmla="*/ 56 w 59"/>
                <a:gd name="T31" fmla="*/ 19 h 36"/>
                <a:gd name="T32" fmla="*/ 59 w 59"/>
                <a:gd name="T33" fmla="*/ 15 h 36"/>
                <a:gd name="T34" fmla="*/ 59 w 59"/>
                <a:gd name="T35" fmla="*/ 12 h 36"/>
                <a:gd name="T36" fmla="*/ 58 w 59"/>
                <a:gd name="T37" fmla="*/ 11 h 36"/>
                <a:gd name="T38" fmla="*/ 55 w 59"/>
                <a:gd name="T39" fmla="*/ 9 h 36"/>
                <a:gd name="T40" fmla="*/ 45 w 59"/>
                <a:gd name="T41" fmla="*/ 3 h 36"/>
                <a:gd name="T42" fmla="*/ 45 w 59"/>
                <a:gd name="T43" fmla="*/ 3 h 36"/>
                <a:gd name="T44" fmla="*/ 42 w 59"/>
                <a:gd name="T45" fmla="*/ 1 h 36"/>
                <a:gd name="T46" fmla="*/ 41 w 59"/>
                <a:gd name="T47" fmla="*/ 1 h 36"/>
                <a:gd name="T48" fmla="*/ 40 w 59"/>
                <a:gd name="T49" fmla="*/ 1 h 36"/>
                <a:gd name="T50" fmla="*/ 28 w 59"/>
                <a:gd name="T51" fmla="*/ 1 h 36"/>
                <a:gd name="T52" fmla="*/ 13 w 59"/>
                <a:gd name="T53" fmla="*/ 0 h 36"/>
                <a:gd name="T54" fmla="*/ 8 w 59"/>
                <a:gd name="T55" fmla="*/ 1 h 36"/>
                <a:gd name="T56" fmla="*/ 6 w 59"/>
                <a:gd name="T57" fmla="*/ 2 h 36"/>
                <a:gd name="T58" fmla="*/ 3 w 59"/>
                <a:gd name="T59" fmla="*/ 3 h 36"/>
                <a:gd name="T60" fmla="*/ 2 w 59"/>
                <a:gd name="T61" fmla="*/ 3 h 36"/>
                <a:gd name="T62" fmla="*/ 3 w 59"/>
                <a:gd name="T63" fmla="*/ 14 h 36"/>
                <a:gd name="T64" fmla="*/ 11 w 59"/>
                <a:gd name="T65" fmla="*/ 18 h 36"/>
                <a:gd name="T66" fmla="*/ 21 w 59"/>
                <a:gd name="T67" fmla="*/ 23 h 36"/>
                <a:gd name="T68" fmla="*/ 20 w 59"/>
                <a:gd name="T69" fmla="*/ 3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9" h="36">
                  <a:moveTo>
                    <a:pt x="20" y="30"/>
                  </a:moveTo>
                  <a:cubicBezTo>
                    <a:pt x="22" y="30"/>
                    <a:pt x="24" y="31"/>
                    <a:pt x="26" y="32"/>
                  </a:cubicBezTo>
                  <a:cubicBezTo>
                    <a:pt x="26" y="32"/>
                    <a:pt x="26" y="32"/>
                    <a:pt x="26" y="32"/>
                  </a:cubicBezTo>
                  <a:cubicBezTo>
                    <a:pt x="26" y="32"/>
                    <a:pt x="27" y="33"/>
                    <a:pt x="27" y="33"/>
                  </a:cubicBezTo>
                  <a:cubicBezTo>
                    <a:pt x="27" y="33"/>
                    <a:pt x="27" y="33"/>
                    <a:pt x="27" y="33"/>
                  </a:cubicBezTo>
                  <a:cubicBezTo>
                    <a:pt x="27" y="33"/>
                    <a:pt x="28" y="33"/>
                    <a:pt x="28" y="34"/>
                  </a:cubicBezTo>
                  <a:cubicBezTo>
                    <a:pt x="28" y="34"/>
                    <a:pt x="28" y="34"/>
                    <a:pt x="28" y="34"/>
                  </a:cubicBezTo>
                  <a:cubicBezTo>
                    <a:pt x="28" y="34"/>
                    <a:pt x="28" y="34"/>
                    <a:pt x="29" y="34"/>
                  </a:cubicBezTo>
                  <a:cubicBezTo>
                    <a:pt x="29" y="35"/>
                    <a:pt x="29" y="35"/>
                    <a:pt x="29" y="35"/>
                  </a:cubicBezTo>
                  <a:cubicBezTo>
                    <a:pt x="29" y="35"/>
                    <a:pt x="29" y="35"/>
                    <a:pt x="29" y="35"/>
                  </a:cubicBezTo>
                  <a:cubicBezTo>
                    <a:pt x="29" y="35"/>
                    <a:pt x="29" y="35"/>
                    <a:pt x="29" y="35"/>
                  </a:cubicBezTo>
                  <a:cubicBezTo>
                    <a:pt x="30" y="35"/>
                    <a:pt x="30" y="35"/>
                    <a:pt x="30" y="35"/>
                  </a:cubicBezTo>
                  <a:cubicBezTo>
                    <a:pt x="31" y="35"/>
                    <a:pt x="31" y="35"/>
                    <a:pt x="31" y="35"/>
                  </a:cubicBezTo>
                  <a:cubicBezTo>
                    <a:pt x="32" y="35"/>
                    <a:pt x="32" y="35"/>
                    <a:pt x="32" y="35"/>
                  </a:cubicBezTo>
                  <a:cubicBezTo>
                    <a:pt x="32" y="35"/>
                    <a:pt x="32" y="35"/>
                    <a:pt x="33" y="35"/>
                  </a:cubicBezTo>
                  <a:cubicBezTo>
                    <a:pt x="33" y="35"/>
                    <a:pt x="33" y="35"/>
                    <a:pt x="33" y="35"/>
                  </a:cubicBezTo>
                  <a:cubicBezTo>
                    <a:pt x="34" y="35"/>
                    <a:pt x="34" y="35"/>
                    <a:pt x="34" y="35"/>
                  </a:cubicBezTo>
                  <a:cubicBezTo>
                    <a:pt x="34" y="35"/>
                    <a:pt x="34" y="35"/>
                    <a:pt x="34" y="35"/>
                  </a:cubicBezTo>
                  <a:cubicBezTo>
                    <a:pt x="35" y="35"/>
                    <a:pt x="35" y="35"/>
                    <a:pt x="35" y="35"/>
                  </a:cubicBezTo>
                  <a:cubicBezTo>
                    <a:pt x="35" y="35"/>
                    <a:pt x="35" y="35"/>
                    <a:pt x="35" y="35"/>
                  </a:cubicBezTo>
                  <a:cubicBezTo>
                    <a:pt x="35" y="35"/>
                    <a:pt x="35" y="35"/>
                    <a:pt x="35" y="35"/>
                  </a:cubicBezTo>
                  <a:cubicBezTo>
                    <a:pt x="36" y="35"/>
                    <a:pt x="36" y="35"/>
                    <a:pt x="36" y="35"/>
                  </a:cubicBezTo>
                  <a:cubicBezTo>
                    <a:pt x="36" y="35"/>
                    <a:pt x="36" y="35"/>
                    <a:pt x="36" y="35"/>
                  </a:cubicBezTo>
                  <a:cubicBezTo>
                    <a:pt x="36" y="35"/>
                    <a:pt x="36" y="35"/>
                    <a:pt x="36" y="35"/>
                  </a:cubicBezTo>
                  <a:cubicBezTo>
                    <a:pt x="36" y="35"/>
                    <a:pt x="36" y="35"/>
                    <a:pt x="36" y="35"/>
                  </a:cubicBezTo>
                  <a:cubicBezTo>
                    <a:pt x="37" y="36"/>
                    <a:pt x="38" y="35"/>
                    <a:pt x="40" y="33"/>
                  </a:cubicBezTo>
                  <a:cubicBezTo>
                    <a:pt x="42" y="31"/>
                    <a:pt x="46" y="30"/>
                    <a:pt x="48" y="30"/>
                  </a:cubicBezTo>
                  <a:cubicBezTo>
                    <a:pt x="48" y="30"/>
                    <a:pt x="48" y="29"/>
                    <a:pt x="48" y="28"/>
                  </a:cubicBezTo>
                  <a:cubicBezTo>
                    <a:pt x="48" y="28"/>
                    <a:pt x="48" y="27"/>
                    <a:pt x="48" y="27"/>
                  </a:cubicBezTo>
                  <a:cubicBezTo>
                    <a:pt x="49" y="24"/>
                    <a:pt x="52" y="21"/>
                    <a:pt x="54" y="20"/>
                  </a:cubicBezTo>
                  <a:cubicBezTo>
                    <a:pt x="55" y="20"/>
                    <a:pt x="55" y="20"/>
                    <a:pt x="55" y="20"/>
                  </a:cubicBezTo>
                  <a:cubicBezTo>
                    <a:pt x="56" y="20"/>
                    <a:pt x="56" y="19"/>
                    <a:pt x="56" y="19"/>
                  </a:cubicBezTo>
                  <a:cubicBezTo>
                    <a:pt x="57" y="18"/>
                    <a:pt x="57" y="17"/>
                    <a:pt x="59" y="17"/>
                  </a:cubicBezTo>
                  <a:cubicBezTo>
                    <a:pt x="59" y="16"/>
                    <a:pt x="59" y="16"/>
                    <a:pt x="59" y="15"/>
                  </a:cubicBezTo>
                  <a:cubicBezTo>
                    <a:pt x="59" y="14"/>
                    <a:pt x="59" y="13"/>
                    <a:pt x="59" y="13"/>
                  </a:cubicBezTo>
                  <a:cubicBezTo>
                    <a:pt x="59" y="13"/>
                    <a:pt x="59" y="12"/>
                    <a:pt x="59" y="12"/>
                  </a:cubicBezTo>
                  <a:cubicBezTo>
                    <a:pt x="59" y="12"/>
                    <a:pt x="59" y="12"/>
                    <a:pt x="59" y="12"/>
                  </a:cubicBezTo>
                  <a:cubicBezTo>
                    <a:pt x="59" y="11"/>
                    <a:pt x="59" y="11"/>
                    <a:pt x="58" y="11"/>
                  </a:cubicBezTo>
                  <a:cubicBezTo>
                    <a:pt x="58" y="11"/>
                    <a:pt x="58" y="11"/>
                    <a:pt x="57" y="10"/>
                  </a:cubicBezTo>
                  <a:cubicBezTo>
                    <a:pt x="56" y="10"/>
                    <a:pt x="56" y="9"/>
                    <a:pt x="55" y="9"/>
                  </a:cubicBezTo>
                  <a:cubicBezTo>
                    <a:pt x="51" y="5"/>
                    <a:pt x="48" y="3"/>
                    <a:pt x="46" y="3"/>
                  </a:cubicBezTo>
                  <a:cubicBezTo>
                    <a:pt x="45" y="3"/>
                    <a:pt x="45" y="3"/>
                    <a:pt x="45" y="3"/>
                  </a:cubicBezTo>
                  <a:cubicBezTo>
                    <a:pt x="45" y="3"/>
                    <a:pt x="45" y="3"/>
                    <a:pt x="45" y="3"/>
                  </a:cubicBezTo>
                  <a:cubicBezTo>
                    <a:pt x="45" y="3"/>
                    <a:pt x="45" y="3"/>
                    <a:pt x="45" y="3"/>
                  </a:cubicBezTo>
                  <a:cubicBezTo>
                    <a:pt x="44" y="3"/>
                    <a:pt x="43" y="3"/>
                    <a:pt x="42" y="2"/>
                  </a:cubicBezTo>
                  <a:cubicBezTo>
                    <a:pt x="42" y="2"/>
                    <a:pt x="42" y="2"/>
                    <a:pt x="42" y="1"/>
                  </a:cubicBezTo>
                  <a:cubicBezTo>
                    <a:pt x="41" y="1"/>
                    <a:pt x="41" y="1"/>
                    <a:pt x="41" y="1"/>
                  </a:cubicBezTo>
                  <a:cubicBezTo>
                    <a:pt x="41" y="1"/>
                    <a:pt x="41" y="1"/>
                    <a:pt x="41" y="1"/>
                  </a:cubicBezTo>
                  <a:cubicBezTo>
                    <a:pt x="41" y="1"/>
                    <a:pt x="41" y="1"/>
                    <a:pt x="40" y="1"/>
                  </a:cubicBezTo>
                  <a:cubicBezTo>
                    <a:pt x="40" y="1"/>
                    <a:pt x="40" y="1"/>
                    <a:pt x="40" y="1"/>
                  </a:cubicBezTo>
                  <a:cubicBezTo>
                    <a:pt x="38" y="1"/>
                    <a:pt x="36" y="2"/>
                    <a:pt x="34" y="2"/>
                  </a:cubicBezTo>
                  <a:cubicBezTo>
                    <a:pt x="32" y="2"/>
                    <a:pt x="30" y="1"/>
                    <a:pt x="28" y="1"/>
                  </a:cubicBezTo>
                  <a:cubicBezTo>
                    <a:pt x="25" y="1"/>
                    <a:pt x="24" y="1"/>
                    <a:pt x="21" y="0"/>
                  </a:cubicBezTo>
                  <a:cubicBezTo>
                    <a:pt x="18" y="0"/>
                    <a:pt x="16" y="0"/>
                    <a:pt x="13" y="0"/>
                  </a:cubicBezTo>
                  <a:cubicBezTo>
                    <a:pt x="11" y="0"/>
                    <a:pt x="10" y="0"/>
                    <a:pt x="9" y="0"/>
                  </a:cubicBezTo>
                  <a:cubicBezTo>
                    <a:pt x="9" y="1"/>
                    <a:pt x="8" y="1"/>
                    <a:pt x="8" y="1"/>
                  </a:cubicBezTo>
                  <a:cubicBezTo>
                    <a:pt x="8" y="1"/>
                    <a:pt x="7" y="2"/>
                    <a:pt x="7" y="2"/>
                  </a:cubicBezTo>
                  <a:cubicBezTo>
                    <a:pt x="7" y="2"/>
                    <a:pt x="6" y="2"/>
                    <a:pt x="6" y="2"/>
                  </a:cubicBezTo>
                  <a:cubicBezTo>
                    <a:pt x="6" y="2"/>
                    <a:pt x="5" y="2"/>
                    <a:pt x="5" y="2"/>
                  </a:cubicBezTo>
                  <a:cubicBezTo>
                    <a:pt x="4" y="2"/>
                    <a:pt x="4" y="3"/>
                    <a:pt x="3" y="3"/>
                  </a:cubicBezTo>
                  <a:cubicBezTo>
                    <a:pt x="3" y="3"/>
                    <a:pt x="3" y="3"/>
                    <a:pt x="2" y="3"/>
                  </a:cubicBezTo>
                  <a:cubicBezTo>
                    <a:pt x="2" y="3"/>
                    <a:pt x="2" y="3"/>
                    <a:pt x="2" y="3"/>
                  </a:cubicBezTo>
                  <a:cubicBezTo>
                    <a:pt x="3" y="7"/>
                    <a:pt x="3" y="11"/>
                    <a:pt x="0" y="14"/>
                  </a:cubicBezTo>
                  <a:cubicBezTo>
                    <a:pt x="1" y="14"/>
                    <a:pt x="2" y="14"/>
                    <a:pt x="3" y="14"/>
                  </a:cubicBezTo>
                  <a:cubicBezTo>
                    <a:pt x="4" y="14"/>
                    <a:pt x="6" y="14"/>
                    <a:pt x="7" y="16"/>
                  </a:cubicBezTo>
                  <a:cubicBezTo>
                    <a:pt x="8" y="17"/>
                    <a:pt x="10" y="18"/>
                    <a:pt x="11" y="18"/>
                  </a:cubicBezTo>
                  <a:cubicBezTo>
                    <a:pt x="12" y="18"/>
                    <a:pt x="13" y="18"/>
                    <a:pt x="13" y="18"/>
                  </a:cubicBezTo>
                  <a:cubicBezTo>
                    <a:pt x="16" y="18"/>
                    <a:pt x="21" y="20"/>
                    <a:pt x="21" y="23"/>
                  </a:cubicBezTo>
                  <a:cubicBezTo>
                    <a:pt x="21" y="24"/>
                    <a:pt x="21" y="25"/>
                    <a:pt x="20" y="26"/>
                  </a:cubicBezTo>
                  <a:cubicBezTo>
                    <a:pt x="20" y="27"/>
                    <a:pt x="20" y="29"/>
                    <a:pt x="2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19" name="Freeform 1208"/>
            <p:cNvSpPr>
              <a:spLocks/>
            </p:cNvSpPr>
            <p:nvPr/>
          </p:nvSpPr>
          <p:spPr bwMode="auto">
            <a:xfrm>
              <a:off x="2613" y="3258"/>
              <a:ext cx="42" cy="22"/>
            </a:xfrm>
            <a:custGeom>
              <a:avLst/>
              <a:gdLst>
                <a:gd name="T0" fmla="*/ 9 w 44"/>
                <a:gd name="T1" fmla="*/ 22 h 22"/>
                <a:gd name="T2" fmla="*/ 11 w 44"/>
                <a:gd name="T3" fmla="*/ 22 h 22"/>
                <a:gd name="T4" fmla="*/ 12 w 44"/>
                <a:gd name="T5" fmla="*/ 22 h 22"/>
                <a:gd name="T6" fmla="*/ 14 w 44"/>
                <a:gd name="T7" fmla="*/ 22 h 22"/>
                <a:gd name="T8" fmla="*/ 14 w 44"/>
                <a:gd name="T9" fmla="*/ 22 h 22"/>
                <a:gd name="T10" fmla="*/ 15 w 44"/>
                <a:gd name="T11" fmla="*/ 22 h 22"/>
                <a:gd name="T12" fmla="*/ 16 w 44"/>
                <a:gd name="T13" fmla="*/ 22 h 22"/>
                <a:gd name="T14" fmla="*/ 17 w 44"/>
                <a:gd name="T15" fmla="*/ 22 h 22"/>
                <a:gd name="T16" fmla="*/ 19 w 44"/>
                <a:gd name="T17" fmla="*/ 18 h 22"/>
                <a:gd name="T18" fmla="*/ 21 w 44"/>
                <a:gd name="T19" fmla="*/ 14 h 22"/>
                <a:gd name="T20" fmla="*/ 22 w 44"/>
                <a:gd name="T21" fmla="*/ 14 h 22"/>
                <a:gd name="T22" fmla="*/ 23 w 44"/>
                <a:gd name="T23" fmla="*/ 14 h 22"/>
                <a:gd name="T24" fmla="*/ 27 w 44"/>
                <a:gd name="T25" fmla="*/ 18 h 22"/>
                <a:gd name="T26" fmla="*/ 30 w 44"/>
                <a:gd name="T27" fmla="*/ 22 h 22"/>
                <a:gd name="T28" fmla="*/ 30 w 44"/>
                <a:gd name="T29" fmla="*/ 20 h 22"/>
                <a:gd name="T30" fmla="*/ 35 w 44"/>
                <a:gd name="T31" fmla="*/ 15 h 22"/>
                <a:gd name="T32" fmla="*/ 36 w 44"/>
                <a:gd name="T33" fmla="*/ 15 h 22"/>
                <a:gd name="T34" fmla="*/ 39 w 44"/>
                <a:gd name="T35" fmla="*/ 16 h 22"/>
                <a:gd name="T36" fmla="*/ 44 w 44"/>
                <a:gd name="T37" fmla="*/ 13 h 22"/>
                <a:gd name="T38" fmla="*/ 44 w 44"/>
                <a:gd name="T39" fmla="*/ 13 h 22"/>
                <a:gd name="T40" fmla="*/ 44 w 44"/>
                <a:gd name="T41" fmla="*/ 12 h 22"/>
                <a:gd name="T42" fmla="*/ 44 w 44"/>
                <a:gd name="T43" fmla="*/ 12 h 22"/>
                <a:gd name="T44" fmla="*/ 44 w 44"/>
                <a:gd name="T45" fmla="*/ 12 h 22"/>
                <a:gd name="T46" fmla="*/ 44 w 44"/>
                <a:gd name="T47" fmla="*/ 11 h 22"/>
                <a:gd name="T48" fmla="*/ 44 w 44"/>
                <a:gd name="T49" fmla="*/ 11 h 22"/>
                <a:gd name="T50" fmla="*/ 44 w 44"/>
                <a:gd name="T51" fmla="*/ 11 h 22"/>
                <a:gd name="T52" fmla="*/ 43 w 44"/>
                <a:gd name="T53" fmla="*/ 11 h 22"/>
                <a:gd name="T54" fmla="*/ 43 w 44"/>
                <a:gd name="T55" fmla="*/ 11 h 22"/>
                <a:gd name="T56" fmla="*/ 42 w 44"/>
                <a:gd name="T57" fmla="*/ 11 h 22"/>
                <a:gd name="T58" fmla="*/ 37 w 44"/>
                <a:gd name="T59" fmla="*/ 9 h 22"/>
                <a:gd name="T60" fmla="*/ 36 w 44"/>
                <a:gd name="T61" fmla="*/ 9 h 22"/>
                <a:gd name="T62" fmla="*/ 36 w 44"/>
                <a:gd name="T63" fmla="*/ 9 h 22"/>
                <a:gd name="T64" fmla="*/ 36 w 44"/>
                <a:gd name="T65" fmla="*/ 8 h 22"/>
                <a:gd name="T66" fmla="*/ 35 w 44"/>
                <a:gd name="T67" fmla="*/ 8 h 22"/>
                <a:gd name="T68" fmla="*/ 35 w 44"/>
                <a:gd name="T69" fmla="*/ 7 h 22"/>
                <a:gd name="T70" fmla="*/ 35 w 44"/>
                <a:gd name="T71" fmla="*/ 6 h 22"/>
                <a:gd name="T72" fmla="*/ 35 w 44"/>
                <a:gd name="T73" fmla="*/ 6 h 22"/>
                <a:gd name="T74" fmla="*/ 35 w 44"/>
                <a:gd name="T75" fmla="*/ 4 h 22"/>
                <a:gd name="T76" fmla="*/ 35 w 44"/>
                <a:gd name="T77" fmla="*/ 4 h 22"/>
                <a:gd name="T78" fmla="*/ 35 w 44"/>
                <a:gd name="T79" fmla="*/ 3 h 22"/>
                <a:gd name="T80" fmla="*/ 35 w 44"/>
                <a:gd name="T81" fmla="*/ 3 h 22"/>
                <a:gd name="T82" fmla="*/ 35 w 44"/>
                <a:gd name="T83" fmla="*/ 2 h 22"/>
                <a:gd name="T84" fmla="*/ 32 w 44"/>
                <a:gd name="T85" fmla="*/ 1 h 22"/>
                <a:gd name="T86" fmla="*/ 32 w 44"/>
                <a:gd name="T87" fmla="*/ 1 h 22"/>
                <a:gd name="T88" fmla="*/ 30 w 44"/>
                <a:gd name="T89" fmla="*/ 1 h 22"/>
                <a:gd name="T90" fmla="*/ 24 w 44"/>
                <a:gd name="T91" fmla="*/ 1 h 22"/>
                <a:gd name="T92" fmla="*/ 18 w 44"/>
                <a:gd name="T93" fmla="*/ 2 h 22"/>
                <a:gd name="T94" fmla="*/ 15 w 44"/>
                <a:gd name="T95" fmla="*/ 1 h 22"/>
                <a:gd name="T96" fmla="*/ 14 w 44"/>
                <a:gd name="T97" fmla="*/ 1 h 22"/>
                <a:gd name="T98" fmla="*/ 13 w 44"/>
                <a:gd name="T99" fmla="*/ 3 h 22"/>
                <a:gd name="T100" fmla="*/ 12 w 44"/>
                <a:gd name="T101" fmla="*/ 3 h 22"/>
                <a:gd name="T102" fmla="*/ 8 w 44"/>
                <a:gd name="T103" fmla="*/ 6 h 22"/>
                <a:gd name="T104" fmla="*/ 4 w 44"/>
                <a:gd name="T105" fmla="*/ 10 h 22"/>
                <a:gd name="T106" fmla="*/ 1 w 44"/>
                <a:gd name="T107" fmla="*/ 15 h 22"/>
                <a:gd name="T108" fmla="*/ 0 w 44"/>
                <a:gd name="T109" fmla="*/ 15 h 22"/>
                <a:gd name="T110" fmla="*/ 3 w 44"/>
                <a:gd name="T111" fmla="*/ 15 h 22"/>
                <a:gd name="T112" fmla="*/ 7 w 44"/>
                <a:gd name="T113" fmla="*/ 19 h 22"/>
                <a:gd name="T114" fmla="*/ 8 w 44"/>
                <a:gd name="T115" fmla="*/ 20 h 22"/>
                <a:gd name="T116" fmla="*/ 9 w 44"/>
                <a:gd name="T117" fmla="*/ 21 h 22"/>
                <a:gd name="T118" fmla="*/ 9 w 44"/>
                <a:gd name="T119" fmla="*/ 21 h 22"/>
                <a:gd name="T120" fmla="*/ 9 w 44"/>
                <a:gd name="T121" fmla="*/ 22 h 22"/>
                <a:gd name="T122" fmla="*/ 9 w 44"/>
                <a:gd name="T123" fmla="*/ 22 h 22"/>
                <a:gd name="T124" fmla="*/ 9 w 44"/>
                <a:gd name="T12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 h="22">
                  <a:moveTo>
                    <a:pt x="9" y="22"/>
                  </a:moveTo>
                  <a:cubicBezTo>
                    <a:pt x="10" y="22"/>
                    <a:pt x="11" y="22"/>
                    <a:pt x="11" y="22"/>
                  </a:cubicBezTo>
                  <a:cubicBezTo>
                    <a:pt x="11" y="22"/>
                    <a:pt x="12" y="22"/>
                    <a:pt x="12" y="22"/>
                  </a:cubicBezTo>
                  <a:cubicBezTo>
                    <a:pt x="12" y="22"/>
                    <a:pt x="13" y="22"/>
                    <a:pt x="14" y="22"/>
                  </a:cubicBezTo>
                  <a:cubicBezTo>
                    <a:pt x="14" y="22"/>
                    <a:pt x="14" y="22"/>
                    <a:pt x="14" y="22"/>
                  </a:cubicBezTo>
                  <a:cubicBezTo>
                    <a:pt x="14" y="22"/>
                    <a:pt x="15" y="22"/>
                    <a:pt x="15" y="22"/>
                  </a:cubicBezTo>
                  <a:cubicBezTo>
                    <a:pt x="15" y="22"/>
                    <a:pt x="15" y="22"/>
                    <a:pt x="16" y="22"/>
                  </a:cubicBezTo>
                  <a:cubicBezTo>
                    <a:pt x="16" y="22"/>
                    <a:pt x="16" y="22"/>
                    <a:pt x="17" y="22"/>
                  </a:cubicBezTo>
                  <a:cubicBezTo>
                    <a:pt x="17" y="22"/>
                    <a:pt x="19" y="19"/>
                    <a:pt x="19" y="18"/>
                  </a:cubicBezTo>
                  <a:cubicBezTo>
                    <a:pt x="20" y="16"/>
                    <a:pt x="21" y="15"/>
                    <a:pt x="21" y="14"/>
                  </a:cubicBezTo>
                  <a:cubicBezTo>
                    <a:pt x="22" y="14"/>
                    <a:pt x="22" y="14"/>
                    <a:pt x="22" y="14"/>
                  </a:cubicBezTo>
                  <a:cubicBezTo>
                    <a:pt x="23" y="14"/>
                    <a:pt x="23" y="14"/>
                    <a:pt x="23" y="14"/>
                  </a:cubicBezTo>
                  <a:cubicBezTo>
                    <a:pt x="24" y="14"/>
                    <a:pt x="25" y="15"/>
                    <a:pt x="27" y="18"/>
                  </a:cubicBezTo>
                  <a:cubicBezTo>
                    <a:pt x="28" y="19"/>
                    <a:pt x="29" y="21"/>
                    <a:pt x="30" y="22"/>
                  </a:cubicBezTo>
                  <a:cubicBezTo>
                    <a:pt x="30" y="21"/>
                    <a:pt x="30" y="20"/>
                    <a:pt x="30" y="20"/>
                  </a:cubicBezTo>
                  <a:cubicBezTo>
                    <a:pt x="30" y="17"/>
                    <a:pt x="32" y="15"/>
                    <a:pt x="35" y="15"/>
                  </a:cubicBezTo>
                  <a:cubicBezTo>
                    <a:pt x="35" y="15"/>
                    <a:pt x="36" y="15"/>
                    <a:pt x="36" y="15"/>
                  </a:cubicBezTo>
                  <a:cubicBezTo>
                    <a:pt x="37" y="15"/>
                    <a:pt x="38" y="16"/>
                    <a:pt x="39" y="16"/>
                  </a:cubicBezTo>
                  <a:cubicBezTo>
                    <a:pt x="39" y="13"/>
                    <a:pt x="41" y="12"/>
                    <a:pt x="44" y="13"/>
                  </a:cubicBezTo>
                  <a:cubicBezTo>
                    <a:pt x="44" y="13"/>
                    <a:pt x="44" y="13"/>
                    <a:pt x="44" y="13"/>
                  </a:cubicBezTo>
                  <a:cubicBezTo>
                    <a:pt x="44" y="12"/>
                    <a:pt x="44" y="12"/>
                    <a:pt x="44" y="12"/>
                  </a:cubicBezTo>
                  <a:cubicBezTo>
                    <a:pt x="44" y="12"/>
                    <a:pt x="44" y="12"/>
                    <a:pt x="44" y="12"/>
                  </a:cubicBezTo>
                  <a:cubicBezTo>
                    <a:pt x="44" y="12"/>
                    <a:pt x="44" y="12"/>
                    <a:pt x="44" y="12"/>
                  </a:cubicBezTo>
                  <a:cubicBezTo>
                    <a:pt x="44" y="11"/>
                    <a:pt x="44" y="11"/>
                    <a:pt x="44" y="11"/>
                  </a:cubicBezTo>
                  <a:cubicBezTo>
                    <a:pt x="44" y="11"/>
                    <a:pt x="44" y="11"/>
                    <a:pt x="44" y="11"/>
                  </a:cubicBezTo>
                  <a:cubicBezTo>
                    <a:pt x="44" y="11"/>
                    <a:pt x="44" y="11"/>
                    <a:pt x="44" y="11"/>
                  </a:cubicBezTo>
                  <a:cubicBezTo>
                    <a:pt x="44" y="11"/>
                    <a:pt x="44" y="11"/>
                    <a:pt x="43" y="11"/>
                  </a:cubicBezTo>
                  <a:cubicBezTo>
                    <a:pt x="43" y="11"/>
                    <a:pt x="43" y="11"/>
                    <a:pt x="43" y="11"/>
                  </a:cubicBezTo>
                  <a:cubicBezTo>
                    <a:pt x="43" y="11"/>
                    <a:pt x="42" y="11"/>
                    <a:pt x="42" y="11"/>
                  </a:cubicBezTo>
                  <a:cubicBezTo>
                    <a:pt x="40" y="11"/>
                    <a:pt x="38" y="10"/>
                    <a:pt x="37" y="9"/>
                  </a:cubicBezTo>
                  <a:cubicBezTo>
                    <a:pt x="37" y="9"/>
                    <a:pt x="37" y="9"/>
                    <a:pt x="36" y="9"/>
                  </a:cubicBezTo>
                  <a:cubicBezTo>
                    <a:pt x="36" y="9"/>
                    <a:pt x="36" y="9"/>
                    <a:pt x="36" y="9"/>
                  </a:cubicBezTo>
                  <a:cubicBezTo>
                    <a:pt x="36" y="8"/>
                    <a:pt x="36" y="8"/>
                    <a:pt x="36" y="8"/>
                  </a:cubicBezTo>
                  <a:cubicBezTo>
                    <a:pt x="36" y="8"/>
                    <a:pt x="35" y="8"/>
                    <a:pt x="35" y="8"/>
                  </a:cubicBezTo>
                  <a:cubicBezTo>
                    <a:pt x="35" y="7"/>
                    <a:pt x="35" y="7"/>
                    <a:pt x="35" y="7"/>
                  </a:cubicBezTo>
                  <a:cubicBezTo>
                    <a:pt x="35" y="7"/>
                    <a:pt x="35" y="6"/>
                    <a:pt x="35" y="6"/>
                  </a:cubicBezTo>
                  <a:cubicBezTo>
                    <a:pt x="35" y="6"/>
                    <a:pt x="35" y="6"/>
                    <a:pt x="35" y="6"/>
                  </a:cubicBezTo>
                  <a:cubicBezTo>
                    <a:pt x="35" y="5"/>
                    <a:pt x="35" y="5"/>
                    <a:pt x="35" y="4"/>
                  </a:cubicBezTo>
                  <a:cubicBezTo>
                    <a:pt x="35" y="4"/>
                    <a:pt x="35" y="4"/>
                    <a:pt x="35" y="4"/>
                  </a:cubicBezTo>
                  <a:cubicBezTo>
                    <a:pt x="35" y="4"/>
                    <a:pt x="35" y="3"/>
                    <a:pt x="35" y="3"/>
                  </a:cubicBezTo>
                  <a:cubicBezTo>
                    <a:pt x="35" y="3"/>
                    <a:pt x="35" y="3"/>
                    <a:pt x="35" y="3"/>
                  </a:cubicBezTo>
                  <a:cubicBezTo>
                    <a:pt x="35" y="3"/>
                    <a:pt x="35" y="2"/>
                    <a:pt x="35" y="2"/>
                  </a:cubicBezTo>
                  <a:cubicBezTo>
                    <a:pt x="34" y="2"/>
                    <a:pt x="33" y="2"/>
                    <a:pt x="32" y="1"/>
                  </a:cubicBezTo>
                  <a:cubicBezTo>
                    <a:pt x="32" y="1"/>
                    <a:pt x="32" y="1"/>
                    <a:pt x="32" y="1"/>
                  </a:cubicBezTo>
                  <a:cubicBezTo>
                    <a:pt x="31" y="1"/>
                    <a:pt x="30" y="1"/>
                    <a:pt x="30" y="1"/>
                  </a:cubicBezTo>
                  <a:cubicBezTo>
                    <a:pt x="27" y="0"/>
                    <a:pt x="26" y="0"/>
                    <a:pt x="24" y="1"/>
                  </a:cubicBezTo>
                  <a:cubicBezTo>
                    <a:pt x="23" y="1"/>
                    <a:pt x="21" y="2"/>
                    <a:pt x="18" y="2"/>
                  </a:cubicBezTo>
                  <a:cubicBezTo>
                    <a:pt x="17" y="2"/>
                    <a:pt x="16" y="1"/>
                    <a:pt x="15" y="1"/>
                  </a:cubicBezTo>
                  <a:cubicBezTo>
                    <a:pt x="15" y="1"/>
                    <a:pt x="15" y="1"/>
                    <a:pt x="14" y="1"/>
                  </a:cubicBezTo>
                  <a:cubicBezTo>
                    <a:pt x="14" y="2"/>
                    <a:pt x="13" y="3"/>
                    <a:pt x="13" y="3"/>
                  </a:cubicBezTo>
                  <a:cubicBezTo>
                    <a:pt x="12" y="3"/>
                    <a:pt x="12" y="3"/>
                    <a:pt x="12" y="3"/>
                  </a:cubicBezTo>
                  <a:cubicBezTo>
                    <a:pt x="10" y="3"/>
                    <a:pt x="8" y="4"/>
                    <a:pt x="8" y="6"/>
                  </a:cubicBezTo>
                  <a:cubicBezTo>
                    <a:pt x="8" y="8"/>
                    <a:pt x="6" y="9"/>
                    <a:pt x="4" y="10"/>
                  </a:cubicBezTo>
                  <a:cubicBezTo>
                    <a:pt x="3" y="12"/>
                    <a:pt x="1" y="13"/>
                    <a:pt x="1" y="15"/>
                  </a:cubicBezTo>
                  <a:cubicBezTo>
                    <a:pt x="1" y="15"/>
                    <a:pt x="1" y="15"/>
                    <a:pt x="0" y="15"/>
                  </a:cubicBezTo>
                  <a:cubicBezTo>
                    <a:pt x="1" y="15"/>
                    <a:pt x="2" y="15"/>
                    <a:pt x="3" y="15"/>
                  </a:cubicBezTo>
                  <a:cubicBezTo>
                    <a:pt x="5" y="15"/>
                    <a:pt x="7" y="17"/>
                    <a:pt x="7" y="19"/>
                  </a:cubicBezTo>
                  <a:cubicBezTo>
                    <a:pt x="7" y="19"/>
                    <a:pt x="7" y="19"/>
                    <a:pt x="8" y="20"/>
                  </a:cubicBezTo>
                  <a:cubicBezTo>
                    <a:pt x="8" y="20"/>
                    <a:pt x="8" y="20"/>
                    <a:pt x="9" y="21"/>
                  </a:cubicBezTo>
                  <a:cubicBezTo>
                    <a:pt x="9" y="21"/>
                    <a:pt x="9" y="21"/>
                    <a:pt x="9" y="21"/>
                  </a:cubicBezTo>
                  <a:cubicBezTo>
                    <a:pt x="9" y="21"/>
                    <a:pt x="9" y="22"/>
                    <a:pt x="9" y="22"/>
                  </a:cubicBezTo>
                  <a:cubicBezTo>
                    <a:pt x="9" y="22"/>
                    <a:pt x="9" y="22"/>
                    <a:pt x="9" y="22"/>
                  </a:cubicBezTo>
                  <a:cubicBezTo>
                    <a:pt x="9" y="22"/>
                    <a:pt x="9" y="22"/>
                    <a:pt x="9"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20" name="Freeform 1209"/>
            <p:cNvSpPr>
              <a:spLocks/>
            </p:cNvSpPr>
            <p:nvPr/>
          </p:nvSpPr>
          <p:spPr bwMode="auto">
            <a:xfrm>
              <a:off x="2611" y="3155"/>
              <a:ext cx="92" cy="103"/>
            </a:xfrm>
            <a:custGeom>
              <a:avLst/>
              <a:gdLst>
                <a:gd name="T0" fmla="*/ 0 w 96"/>
                <a:gd name="T1" fmla="*/ 60 h 108"/>
                <a:gd name="T2" fmla="*/ 0 w 96"/>
                <a:gd name="T3" fmla="*/ 60 h 108"/>
                <a:gd name="T4" fmla="*/ 4 w 96"/>
                <a:gd name="T5" fmla="*/ 65 h 108"/>
                <a:gd name="T6" fmla="*/ 2 w 96"/>
                <a:gd name="T7" fmla="*/ 70 h 108"/>
                <a:gd name="T8" fmla="*/ 2 w 96"/>
                <a:gd name="T9" fmla="*/ 72 h 108"/>
                <a:gd name="T10" fmla="*/ 3 w 96"/>
                <a:gd name="T11" fmla="*/ 74 h 108"/>
                <a:gd name="T12" fmla="*/ 4 w 96"/>
                <a:gd name="T13" fmla="*/ 79 h 108"/>
                <a:gd name="T14" fmla="*/ 6 w 96"/>
                <a:gd name="T15" fmla="*/ 80 h 108"/>
                <a:gd name="T16" fmla="*/ 17 w 96"/>
                <a:gd name="T17" fmla="*/ 85 h 108"/>
                <a:gd name="T18" fmla="*/ 24 w 96"/>
                <a:gd name="T19" fmla="*/ 88 h 108"/>
                <a:gd name="T20" fmla="*/ 18 w 96"/>
                <a:gd name="T21" fmla="*/ 101 h 108"/>
                <a:gd name="T22" fmla="*/ 18 w 96"/>
                <a:gd name="T23" fmla="*/ 105 h 108"/>
                <a:gd name="T24" fmla="*/ 24 w 96"/>
                <a:gd name="T25" fmla="*/ 105 h 108"/>
                <a:gd name="T26" fmla="*/ 36 w 96"/>
                <a:gd name="T27" fmla="*/ 106 h 108"/>
                <a:gd name="T28" fmla="*/ 39 w 96"/>
                <a:gd name="T29" fmla="*/ 106 h 108"/>
                <a:gd name="T30" fmla="*/ 40 w 96"/>
                <a:gd name="T31" fmla="*/ 106 h 108"/>
                <a:gd name="T32" fmla="*/ 45 w 96"/>
                <a:gd name="T33" fmla="*/ 108 h 108"/>
                <a:gd name="T34" fmla="*/ 58 w 96"/>
                <a:gd name="T35" fmla="*/ 107 h 108"/>
                <a:gd name="T36" fmla="*/ 74 w 96"/>
                <a:gd name="T37" fmla="*/ 105 h 108"/>
                <a:gd name="T38" fmla="*/ 79 w 96"/>
                <a:gd name="T39" fmla="*/ 95 h 108"/>
                <a:gd name="T40" fmla="*/ 83 w 96"/>
                <a:gd name="T41" fmla="*/ 92 h 108"/>
                <a:gd name="T42" fmla="*/ 82 w 96"/>
                <a:gd name="T43" fmla="*/ 90 h 108"/>
                <a:gd name="T44" fmla="*/ 80 w 96"/>
                <a:gd name="T45" fmla="*/ 88 h 108"/>
                <a:gd name="T46" fmla="*/ 76 w 96"/>
                <a:gd name="T47" fmla="*/ 85 h 108"/>
                <a:gd name="T48" fmla="*/ 69 w 96"/>
                <a:gd name="T49" fmla="*/ 74 h 108"/>
                <a:gd name="T50" fmla="*/ 70 w 96"/>
                <a:gd name="T51" fmla="*/ 65 h 108"/>
                <a:gd name="T52" fmla="*/ 87 w 96"/>
                <a:gd name="T53" fmla="*/ 58 h 108"/>
                <a:gd name="T54" fmla="*/ 93 w 96"/>
                <a:gd name="T55" fmla="*/ 55 h 108"/>
                <a:gd name="T56" fmla="*/ 96 w 96"/>
                <a:gd name="T57" fmla="*/ 56 h 108"/>
                <a:gd name="T58" fmla="*/ 96 w 96"/>
                <a:gd name="T59" fmla="*/ 55 h 108"/>
                <a:gd name="T60" fmla="*/ 96 w 96"/>
                <a:gd name="T61" fmla="*/ 53 h 108"/>
                <a:gd name="T62" fmla="*/ 92 w 96"/>
                <a:gd name="T63" fmla="*/ 39 h 108"/>
                <a:gd name="T64" fmla="*/ 87 w 96"/>
                <a:gd name="T65" fmla="*/ 30 h 108"/>
                <a:gd name="T66" fmla="*/ 88 w 96"/>
                <a:gd name="T67" fmla="*/ 14 h 108"/>
                <a:gd name="T68" fmla="*/ 83 w 96"/>
                <a:gd name="T69" fmla="*/ 10 h 108"/>
                <a:gd name="T70" fmla="*/ 73 w 96"/>
                <a:gd name="T71" fmla="*/ 6 h 108"/>
                <a:gd name="T72" fmla="*/ 53 w 96"/>
                <a:gd name="T73" fmla="*/ 12 h 108"/>
                <a:gd name="T74" fmla="*/ 42 w 96"/>
                <a:gd name="T75" fmla="*/ 5 h 108"/>
                <a:gd name="T76" fmla="*/ 41 w 96"/>
                <a:gd name="T77" fmla="*/ 1 h 108"/>
                <a:gd name="T78" fmla="*/ 39 w 96"/>
                <a:gd name="T79" fmla="*/ 1 h 108"/>
                <a:gd name="T80" fmla="*/ 36 w 96"/>
                <a:gd name="T81" fmla="*/ 0 h 108"/>
                <a:gd name="T82" fmla="*/ 31 w 96"/>
                <a:gd name="T83" fmla="*/ 0 h 108"/>
                <a:gd name="T84" fmla="*/ 35 w 96"/>
                <a:gd name="T85" fmla="*/ 12 h 108"/>
                <a:gd name="T86" fmla="*/ 30 w 96"/>
                <a:gd name="T87" fmla="*/ 18 h 108"/>
                <a:gd name="T88" fmla="*/ 17 w 96"/>
                <a:gd name="T89" fmla="*/ 18 h 108"/>
                <a:gd name="T90" fmla="*/ 13 w 96"/>
                <a:gd name="T91" fmla="*/ 21 h 108"/>
                <a:gd name="T92" fmla="*/ 14 w 96"/>
                <a:gd name="T93" fmla="*/ 25 h 108"/>
                <a:gd name="T94" fmla="*/ 13 w 96"/>
                <a:gd name="T95" fmla="*/ 29 h 108"/>
                <a:gd name="T96" fmla="*/ 9 w 96"/>
                <a:gd name="T97" fmla="*/ 42 h 108"/>
                <a:gd name="T98" fmla="*/ 2 w 96"/>
                <a:gd name="T99" fmla="*/ 52 h 108"/>
                <a:gd name="T100" fmla="*/ 1 w 96"/>
                <a:gd name="T101" fmla="*/ 59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 h="108">
                  <a:moveTo>
                    <a:pt x="1" y="59"/>
                  </a:moveTo>
                  <a:cubicBezTo>
                    <a:pt x="1" y="59"/>
                    <a:pt x="1" y="59"/>
                    <a:pt x="1" y="59"/>
                  </a:cubicBezTo>
                  <a:cubicBezTo>
                    <a:pt x="0" y="60"/>
                    <a:pt x="0" y="60"/>
                    <a:pt x="0" y="60"/>
                  </a:cubicBezTo>
                  <a:cubicBezTo>
                    <a:pt x="0" y="60"/>
                    <a:pt x="0" y="60"/>
                    <a:pt x="0" y="60"/>
                  </a:cubicBezTo>
                  <a:cubicBezTo>
                    <a:pt x="0" y="60"/>
                    <a:pt x="0" y="60"/>
                    <a:pt x="0" y="60"/>
                  </a:cubicBezTo>
                  <a:cubicBezTo>
                    <a:pt x="0" y="60"/>
                    <a:pt x="0" y="60"/>
                    <a:pt x="0" y="60"/>
                  </a:cubicBezTo>
                  <a:cubicBezTo>
                    <a:pt x="0" y="61"/>
                    <a:pt x="1" y="62"/>
                    <a:pt x="2" y="63"/>
                  </a:cubicBezTo>
                  <a:cubicBezTo>
                    <a:pt x="2" y="64"/>
                    <a:pt x="3" y="65"/>
                    <a:pt x="3" y="66"/>
                  </a:cubicBezTo>
                  <a:cubicBezTo>
                    <a:pt x="4" y="65"/>
                    <a:pt x="4" y="65"/>
                    <a:pt x="4" y="65"/>
                  </a:cubicBezTo>
                  <a:cubicBezTo>
                    <a:pt x="3" y="66"/>
                    <a:pt x="3" y="66"/>
                    <a:pt x="3" y="66"/>
                  </a:cubicBezTo>
                  <a:cubicBezTo>
                    <a:pt x="3" y="67"/>
                    <a:pt x="3" y="67"/>
                    <a:pt x="3" y="67"/>
                  </a:cubicBezTo>
                  <a:cubicBezTo>
                    <a:pt x="3" y="69"/>
                    <a:pt x="2" y="70"/>
                    <a:pt x="2" y="70"/>
                  </a:cubicBezTo>
                  <a:cubicBezTo>
                    <a:pt x="1" y="70"/>
                    <a:pt x="1" y="71"/>
                    <a:pt x="1" y="71"/>
                  </a:cubicBezTo>
                  <a:cubicBezTo>
                    <a:pt x="1" y="71"/>
                    <a:pt x="1" y="71"/>
                    <a:pt x="1" y="71"/>
                  </a:cubicBezTo>
                  <a:cubicBezTo>
                    <a:pt x="2" y="71"/>
                    <a:pt x="2" y="72"/>
                    <a:pt x="2" y="72"/>
                  </a:cubicBezTo>
                  <a:cubicBezTo>
                    <a:pt x="2" y="72"/>
                    <a:pt x="2" y="72"/>
                    <a:pt x="2" y="72"/>
                  </a:cubicBezTo>
                  <a:cubicBezTo>
                    <a:pt x="2" y="73"/>
                    <a:pt x="3" y="73"/>
                    <a:pt x="3" y="74"/>
                  </a:cubicBezTo>
                  <a:cubicBezTo>
                    <a:pt x="3" y="74"/>
                    <a:pt x="3" y="74"/>
                    <a:pt x="3" y="74"/>
                  </a:cubicBezTo>
                  <a:cubicBezTo>
                    <a:pt x="3" y="75"/>
                    <a:pt x="4" y="75"/>
                    <a:pt x="4" y="76"/>
                  </a:cubicBezTo>
                  <a:cubicBezTo>
                    <a:pt x="4" y="76"/>
                    <a:pt x="4" y="76"/>
                    <a:pt x="4" y="76"/>
                  </a:cubicBezTo>
                  <a:cubicBezTo>
                    <a:pt x="4" y="77"/>
                    <a:pt x="4" y="78"/>
                    <a:pt x="4" y="79"/>
                  </a:cubicBezTo>
                  <a:cubicBezTo>
                    <a:pt x="4" y="79"/>
                    <a:pt x="4" y="79"/>
                    <a:pt x="4" y="79"/>
                  </a:cubicBezTo>
                  <a:cubicBezTo>
                    <a:pt x="5" y="79"/>
                    <a:pt x="5" y="79"/>
                    <a:pt x="5" y="79"/>
                  </a:cubicBezTo>
                  <a:cubicBezTo>
                    <a:pt x="5" y="80"/>
                    <a:pt x="6" y="80"/>
                    <a:pt x="6" y="80"/>
                  </a:cubicBezTo>
                  <a:cubicBezTo>
                    <a:pt x="6" y="80"/>
                    <a:pt x="7" y="80"/>
                    <a:pt x="7" y="81"/>
                  </a:cubicBezTo>
                  <a:cubicBezTo>
                    <a:pt x="8" y="82"/>
                    <a:pt x="9" y="83"/>
                    <a:pt x="12" y="83"/>
                  </a:cubicBezTo>
                  <a:cubicBezTo>
                    <a:pt x="15" y="83"/>
                    <a:pt x="16" y="84"/>
                    <a:pt x="17" y="85"/>
                  </a:cubicBezTo>
                  <a:cubicBezTo>
                    <a:pt x="18" y="85"/>
                    <a:pt x="18" y="85"/>
                    <a:pt x="18" y="85"/>
                  </a:cubicBezTo>
                  <a:cubicBezTo>
                    <a:pt x="18" y="85"/>
                    <a:pt x="19" y="85"/>
                    <a:pt x="19" y="85"/>
                  </a:cubicBezTo>
                  <a:cubicBezTo>
                    <a:pt x="20" y="85"/>
                    <a:pt x="23" y="86"/>
                    <a:pt x="24" y="88"/>
                  </a:cubicBezTo>
                  <a:cubicBezTo>
                    <a:pt x="24" y="89"/>
                    <a:pt x="24" y="91"/>
                    <a:pt x="22" y="93"/>
                  </a:cubicBezTo>
                  <a:cubicBezTo>
                    <a:pt x="19" y="95"/>
                    <a:pt x="19" y="97"/>
                    <a:pt x="18" y="100"/>
                  </a:cubicBezTo>
                  <a:cubicBezTo>
                    <a:pt x="18" y="101"/>
                    <a:pt x="18" y="101"/>
                    <a:pt x="18" y="101"/>
                  </a:cubicBezTo>
                  <a:cubicBezTo>
                    <a:pt x="18" y="102"/>
                    <a:pt x="18" y="103"/>
                    <a:pt x="18" y="104"/>
                  </a:cubicBezTo>
                  <a:cubicBezTo>
                    <a:pt x="18" y="104"/>
                    <a:pt x="18" y="105"/>
                    <a:pt x="18" y="105"/>
                  </a:cubicBezTo>
                  <a:cubicBezTo>
                    <a:pt x="18" y="105"/>
                    <a:pt x="18" y="105"/>
                    <a:pt x="18" y="105"/>
                  </a:cubicBezTo>
                  <a:cubicBezTo>
                    <a:pt x="18" y="105"/>
                    <a:pt x="18" y="105"/>
                    <a:pt x="18" y="105"/>
                  </a:cubicBezTo>
                  <a:cubicBezTo>
                    <a:pt x="18" y="105"/>
                    <a:pt x="19" y="106"/>
                    <a:pt x="20" y="106"/>
                  </a:cubicBezTo>
                  <a:cubicBezTo>
                    <a:pt x="23" y="106"/>
                    <a:pt x="24" y="105"/>
                    <a:pt x="24" y="105"/>
                  </a:cubicBezTo>
                  <a:cubicBezTo>
                    <a:pt x="27" y="104"/>
                    <a:pt x="29" y="103"/>
                    <a:pt x="33" y="105"/>
                  </a:cubicBezTo>
                  <a:cubicBezTo>
                    <a:pt x="34" y="105"/>
                    <a:pt x="35" y="105"/>
                    <a:pt x="35" y="106"/>
                  </a:cubicBezTo>
                  <a:cubicBezTo>
                    <a:pt x="36" y="106"/>
                    <a:pt x="36" y="106"/>
                    <a:pt x="36" y="106"/>
                  </a:cubicBezTo>
                  <a:cubicBezTo>
                    <a:pt x="37" y="106"/>
                    <a:pt x="38" y="107"/>
                    <a:pt x="38" y="107"/>
                  </a:cubicBezTo>
                  <a:cubicBezTo>
                    <a:pt x="38" y="107"/>
                    <a:pt x="38" y="107"/>
                    <a:pt x="38" y="107"/>
                  </a:cubicBezTo>
                  <a:cubicBezTo>
                    <a:pt x="39" y="107"/>
                    <a:pt x="39" y="107"/>
                    <a:pt x="39" y="106"/>
                  </a:cubicBezTo>
                  <a:cubicBezTo>
                    <a:pt x="39" y="106"/>
                    <a:pt x="40" y="106"/>
                    <a:pt x="40" y="106"/>
                  </a:cubicBezTo>
                  <a:cubicBezTo>
                    <a:pt x="40" y="106"/>
                    <a:pt x="40" y="106"/>
                    <a:pt x="40" y="106"/>
                  </a:cubicBezTo>
                  <a:cubicBezTo>
                    <a:pt x="40" y="106"/>
                    <a:pt x="40" y="106"/>
                    <a:pt x="40" y="106"/>
                  </a:cubicBezTo>
                  <a:cubicBezTo>
                    <a:pt x="40" y="106"/>
                    <a:pt x="40" y="106"/>
                    <a:pt x="40" y="106"/>
                  </a:cubicBezTo>
                  <a:cubicBezTo>
                    <a:pt x="42" y="106"/>
                    <a:pt x="43" y="107"/>
                    <a:pt x="44" y="108"/>
                  </a:cubicBezTo>
                  <a:cubicBezTo>
                    <a:pt x="45" y="108"/>
                    <a:pt x="45" y="108"/>
                    <a:pt x="45" y="108"/>
                  </a:cubicBezTo>
                  <a:cubicBezTo>
                    <a:pt x="46" y="107"/>
                    <a:pt x="48" y="106"/>
                    <a:pt x="50" y="106"/>
                  </a:cubicBezTo>
                  <a:cubicBezTo>
                    <a:pt x="52" y="106"/>
                    <a:pt x="53" y="106"/>
                    <a:pt x="54" y="107"/>
                  </a:cubicBezTo>
                  <a:cubicBezTo>
                    <a:pt x="56" y="108"/>
                    <a:pt x="57" y="108"/>
                    <a:pt x="58" y="107"/>
                  </a:cubicBezTo>
                  <a:cubicBezTo>
                    <a:pt x="61" y="105"/>
                    <a:pt x="67" y="104"/>
                    <a:pt x="69" y="104"/>
                  </a:cubicBezTo>
                  <a:cubicBezTo>
                    <a:pt x="71" y="104"/>
                    <a:pt x="72" y="104"/>
                    <a:pt x="72" y="104"/>
                  </a:cubicBezTo>
                  <a:cubicBezTo>
                    <a:pt x="73" y="105"/>
                    <a:pt x="74" y="105"/>
                    <a:pt x="74" y="105"/>
                  </a:cubicBezTo>
                  <a:cubicBezTo>
                    <a:pt x="74" y="105"/>
                    <a:pt x="74" y="104"/>
                    <a:pt x="74" y="103"/>
                  </a:cubicBezTo>
                  <a:cubicBezTo>
                    <a:pt x="72" y="98"/>
                    <a:pt x="76" y="96"/>
                    <a:pt x="78" y="96"/>
                  </a:cubicBezTo>
                  <a:cubicBezTo>
                    <a:pt x="78" y="95"/>
                    <a:pt x="78" y="95"/>
                    <a:pt x="79" y="95"/>
                  </a:cubicBezTo>
                  <a:cubicBezTo>
                    <a:pt x="79" y="95"/>
                    <a:pt x="79" y="94"/>
                    <a:pt x="79" y="94"/>
                  </a:cubicBezTo>
                  <a:cubicBezTo>
                    <a:pt x="79" y="94"/>
                    <a:pt x="79" y="94"/>
                    <a:pt x="80" y="94"/>
                  </a:cubicBezTo>
                  <a:cubicBezTo>
                    <a:pt x="80" y="93"/>
                    <a:pt x="82" y="92"/>
                    <a:pt x="83" y="92"/>
                  </a:cubicBezTo>
                  <a:cubicBezTo>
                    <a:pt x="83" y="91"/>
                    <a:pt x="84" y="91"/>
                    <a:pt x="84" y="91"/>
                  </a:cubicBezTo>
                  <a:cubicBezTo>
                    <a:pt x="84" y="91"/>
                    <a:pt x="84" y="91"/>
                    <a:pt x="84" y="91"/>
                  </a:cubicBezTo>
                  <a:cubicBezTo>
                    <a:pt x="84" y="91"/>
                    <a:pt x="83" y="90"/>
                    <a:pt x="82" y="90"/>
                  </a:cubicBezTo>
                  <a:cubicBezTo>
                    <a:pt x="82" y="90"/>
                    <a:pt x="82" y="90"/>
                    <a:pt x="82" y="90"/>
                  </a:cubicBezTo>
                  <a:cubicBezTo>
                    <a:pt x="81" y="89"/>
                    <a:pt x="81" y="89"/>
                    <a:pt x="80" y="88"/>
                  </a:cubicBezTo>
                  <a:cubicBezTo>
                    <a:pt x="80" y="88"/>
                    <a:pt x="80" y="88"/>
                    <a:pt x="80" y="88"/>
                  </a:cubicBezTo>
                  <a:cubicBezTo>
                    <a:pt x="79" y="87"/>
                    <a:pt x="78" y="87"/>
                    <a:pt x="78" y="87"/>
                  </a:cubicBezTo>
                  <a:cubicBezTo>
                    <a:pt x="78" y="86"/>
                    <a:pt x="78" y="86"/>
                    <a:pt x="77" y="86"/>
                  </a:cubicBezTo>
                  <a:cubicBezTo>
                    <a:pt x="77" y="86"/>
                    <a:pt x="76" y="86"/>
                    <a:pt x="76" y="85"/>
                  </a:cubicBezTo>
                  <a:cubicBezTo>
                    <a:pt x="75" y="85"/>
                    <a:pt x="74" y="84"/>
                    <a:pt x="74" y="84"/>
                  </a:cubicBezTo>
                  <a:cubicBezTo>
                    <a:pt x="72" y="82"/>
                    <a:pt x="71" y="79"/>
                    <a:pt x="70" y="77"/>
                  </a:cubicBezTo>
                  <a:cubicBezTo>
                    <a:pt x="70" y="75"/>
                    <a:pt x="70" y="74"/>
                    <a:pt x="69" y="74"/>
                  </a:cubicBezTo>
                  <a:cubicBezTo>
                    <a:pt x="69" y="73"/>
                    <a:pt x="69" y="73"/>
                    <a:pt x="69" y="72"/>
                  </a:cubicBezTo>
                  <a:cubicBezTo>
                    <a:pt x="68" y="71"/>
                    <a:pt x="66" y="69"/>
                    <a:pt x="67" y="67"/>
                  </a:cubicBezTo>
                  <a:cubicBezTo>
                    <a:pt x="67" y="66"/>
                    <a:pt x="68" y="65"/>
                    <a:pt x="70" y="65"/>
                  </a:cubicBezTo>
                  <a:cubicBezTo>
                    <a:pt x="73" y="64"/>
                    <a:pt x="79" y="63"/>
                    <a:pt x="81" y="61"/>
                  </a:cubicBezTo>
                  <a:cubicBezTo>
                    <a:pt x="81" y="60"/>
                    <a:pt x="82" y="60"/>
                    <a:pt x="82" y="60"/>
                  </a:cubicBezTo>
                  <a:cubicBezTo>
                    <a:pt x="84" y="59"/>
                    <a:pt x="86" y="58"/>
                    <a:pt x="87" y="58"/>
                  </a:cubicBezTo>
                  <a:cubicBezTo>
                    <a:pt x="88" y="57"/>
                    <a:pt x="89" y="57"/>
                    <a:pt x="90" y="57"/>
                  </a:cubicBezTo>
                  <a:cubicBezTo>
                    <a:pt x="90" y="57"/>
                    <a:pt x="90" y="57"/>
                    <a:pt x="90" y="56"/>
                  </a:cubicBezTo>
                  <a:cubicBezTo>
                    <a:pt x="90" y="56"/>
                    <a:pt x="91" y="55"/>
                    <a:pt x="93" y="55"/>
                  </a:cubicBezTo>
                  <a:cubicBezTo>
                    <a:pt x="94" y="55"/>
                    <a:pt x="94" y="56"/>
                    <a:pt x="95" y="56"/>
                  </a:cubicBezTo>
                  <a:cubicBezTo>
                    <a:pt x="95" y="56"/>
                    <a:pt x="96" y="56"/>
                    <a:pt x="96" y="56"/>
                  </a:cubicBezTo>
                  <a:cubicBezTo>
                    <a:pt x="96" y="56"/>
                    <a:pt x="96" y="56"/>
                    <a:pt x="96" y="56"/>
                  </a:cubicBezTo>
                  <a:cubicBezTo>
                    <a:pt x="96" y="56"/>
                    <a:pt x="96" y="56"/>
                    <a:pt x="96" y="56"/>
                  </a:cubicBezTo>
                  <a:cubicBezTo>
                    <a:pt x="96" y="55"/>
                    <a:pt x="96" y="55"/>
                    <a:pt x="96" y="55"/>
                  </a:cubicBezTo>
                  <a:cubicBezTo>
                    <a:pt x="96" y="55"/>
                    <a:pt x="96" y="55"/>
                    <a:pt x="96" y="55"/>
                  </a:cubicBezTo>
                  <a:cubicBezTo>
                    <a:pt x="96" y="55"/>
                    <a:pt x="96" y="54"/>
                    <a:pt x="96" y="54"/>
                  </a:cubicBezTo>
                  <a:cubicBezTo>
                    <a:pt x="96" y="54"/>
                    <a:pt x="96" y="54"/>
                    <a:pt x="96" y="54"/>
                  </a:cubicBezTo>
                  <a:cubicBezTo>
                    <a:pt x="96" y="54"/>
                    <a:pt x="96" y="53"/>
                    <a:pt x="96" y="53"/>
                  </a:cubicBezTo>
                  <a:cubicBezTo>
                    <a:pt x="96" y="53"/>
                    <a:pt x="96" y="53"/>
                    <a:pt x="96" y="53"/>
                  </a:cubicBezTo>
                  <a:cubicBezTo>
                    <a:pt x="94" y="51"/>
                    <a:pt x="93" y="47"/>
                    <a:pt x="93" y="43"/>
                  </a:cubicBezTo>
                  <a:cubicBezTo>
                    <a:pt x="93" y="40"/>
                    <a:pt x="92" y="40"/>
                    <a:pt x="92" y="39"/>
                  </a:cubicBezTo>
                  <a:cubicBezTo>
                    <a:pt x="92" y="39"/>
                    <a:pt x="91" y="38"/>
                    <a:pt x="91" y="36"/>
                  </a:cubicBezTo>
                  <a:cubicBezTo>
                    <a:pt x="91" y="35"/>
                    <a:pt x="91" y="33"/>
                    <a:pt x="90" y="33"/>
                  </a:cubicBezTo>
                  <a:cubicBezTo>
                    <a:pt x="89" y="32"/>
                    <a:pt x="88" y="31"/>
                    <a:pt x="87" y="30"/>
                  </a:cubicBezTo>
                  <a:cubicBezTo>
                    <a:pt x="87" y="28"/>
                    <a:pt x="88" y="27"/>
                    <a:pt x="88" y="25"/>
                  </a:cubicBezTo>
                  <a:cubicBezTo>
                    <a:pt x="90" y="23"/>
                    <a:pt x="89" y="17"/>
                    <a:pt x="89" y="15"/>
                  </a:cubicBezTo>
                  <a:cubicBezTo>
                    <a:pt x="88" y="15"/>
                    <a:pt x="88" y="15"/>
                    <a:pt x="88" y="14"/>
                  </a:cubicBezTo>
                  <a:cubicBezTo>
                    <a:pt x="88" y="14"/>
                    <a:pt x="88" y="14"/>
                    <a:pt x="88" y="14"/>
                  </a:cubicBezTo>
                  <a:cubicBezTo>
                    <a:pt x="88" y="14"/>
                    <a:pt x="88" y="13"/>
                    <a:pt x="87" y="12"/>
                  </a:cubicBezTo>
                  <a:cubicBezTo>
                    <a:pt x="87" y="11"/>
                    <a:pt x="87" y="10"/>
                    <a:pt x="83" y="10"/>
                  </a:cubicBezTo>
                  <a:cubicBezTo>
                    <a:pt x="81" y="10"/>
                    <a:pt x="80" y="10"/>
                    <a:pt x="80" y="9"/>
                  </a:cubicBezTo>
                  <a:cubicBezTo>
                    <a:pt x="79" y="7"/>
                    <a:pt x="80" y="6"/>
                    <a:pt x="81" y="4"/>
                  </a:cubicBezTo>
                  <a:cubicBezTo>
                    <a:pt x="79" y="6"/>
                    <a:pt x="76" y="7"/>
                    <a:pt x="73" y="6"/>
                  </a:cubicBezTo>
                  <a:cubicBezTo>
                    <a:pt x="71" y="6"/>
                    <a:pt x="68" y="9"/>
                    <a:pt x="65" y="11"/>
                  </a:cubicBezTo>
                  <a:cubicBezTo>
                    <a:pt x="64" y="12"/>
                    <a:pt x="63" y="13"/>
                    <a:pt x="62" y="13"/>
                  </a:cubicBezTo>
                  <a:cubicBezTo>
                    <a:pt x="59" y="16"/>
                    <a:pt x="55" y="15"/>
                    <a:pt x="53" y="12"/>
                  </a:cubicBezTo>
                  <a:cubicBezTo>
                    <a:pt x="52" y="10"/>
                    <a:pt x="52" y="8"/>
                    <a:pt x="53" y="7"/>
                  </a:cubicBezTo>
                  <a:cubicBezTo>
                    <a:pt x="53" y="7"/>
                    <a:pt x="52" y="7"/>
                    <a:pt x="52" y="7"/>
                  </a:cubicBezTo>
                  <a:cubicBezTo>
                    <a:pt x="48" y="9"/>
                    <a:pt x="44" y="8"/>
                    <a:pt x="42" y="5"/>
                  </a:cubicBezTo>
                  <a:cubicBezTo>
                    <a:pt x="41" y="4"/>
                    <a:pt x="41" y="3"/>
                    <a:pt x="41" y="1"/>
                  </a:cubicBezTo>
                  <a:cubicBezTo>
                    <a:pt x="41" y="1"/>
                    <a:pt x="41" y="1"/>
                    <a:pt x="41" y="1"/>
                  </a:cubicBezTo>
                  <a:cubicBezTo>
                    <a:pt x="41" y="1"/>
                    <a:pt x="41" y="1"/>
                    <a:pt x="41" y="1"/>
                  </a:cubicBezTo>
                  <a:cubicBezTo>
                    <a:pt x="40" y="1"/>
                    <a:pt x="40" y="1"/>
                    <a:pt x="39" y="1"/>
                  </a:cubicBezTo>
                  <a:cubicBezTo>
                    <a:pt x="39" y="1"/>
                    <a:pt x="39" y="1"/>
                    <a:pt x="39" y="1"/>
                  </a:cubicBezTo>
                  <a:cubicBezTo>
                    <a:pt x="39" y="1"/>
                    <a:pt x="39" y="1"/>
                    <a:pt x="39" y="1"/>
                  </a:cubicBezTo>
                  <a:cubicBezTo>
                    <a:pt x="38" y="1"/>
                    <a:pt x="38" y="1"/>
                    <a:pt x="37" y="1"/>
                  </a:cubicBezTo>
                  <a:cubicBezTo>
                    <a:pt x="37" y="1"/>
                    <a:pt x="37" y="1"/>
                    <a:pt x="36" y="1"/>
                  </a:cubicBezTo>
                  <a:cubicBezTo>
                    <a:pt x="36" y="0"/>
                    <a:pt x="36" y="0"/>
                    <a:pt x="36" y="0"/>
                  </a:cubicBezTo>
                  <a:cubicBezTo>
                    <a:pt x="35" y="0"/>
                    <a:pt x="35" y="0"/>
                    <a:pt x="34" y="0"/>
                  </a:cubicBezTo>
                  <a:cubicBezTo>
                    <a:pt x="34" y="0"/>
                    <a:pt x="34" y="0"/>
                    <a:pt x="34" y="0"/>
                  </a:cubicBezTo>
                  <a:cubicBezTo>
                    <a:pt x="33" y="0"/>
                    <a:pt x="32" y="0"/>
                    <a:pt x="31" y="0"/>
                  </a:cubicBezTo>
                  <a:cubicBezTo>
                    <a:pt x="32" y="1"/>
                    <a:pt x="32" y="3"/>
                    <a:pt x="32" y="4"/>
                  </a:cubicBezTo>
                  <a:cubicBezTo>
                    <a:pt x="31" y="5"/>
                    <a:pt x="31" y="7"/>
                    <a:pt x="33" y="10"/>
                  </a:cubicBezTo>
                  <a:cubicBezTo>
                    <a:pt x="34" y="10"/>
                    <a:pt x="34" y="11"/>
                    <a:pt x="35" y="12"/>
                  </a:cubicBezTo>
                  <a:cubicBezTo>
                    <a:pt x="35" y="13"/>
                    <a:pt x="35" y="15"/>
                    <a:pt x="35" y="16"/>
                  </a:cubicBezTo>
                  <a:cubicBezTo>
                    <a:pt x="34" y="17"/>
                    <a:pt x="32" y="18"/>
                    <a:pt x="31" y="18"/>
                  </a:cubicBezTo>
                  <a:cubicBezTo>
                    <a:pt x="31" y="18"/>
                    <a:pt x="30" y="18"/>
                    <a:pt x="30" y="18"/>
                  </a:cubicBezTo>
                  <a:cubicBezTo>
                    <a:pt x="30" y="19"/>
                    <a:pt x="29" y="21"/>
                    <a:pt x="26" y="21"/>
                  </a:cubicBezTo>
                  <a:cubicBezTo>
                    <a:pt x="24" y="21"/>
                    <a:pt x="21" y="19"/>
                    <a:pt x="19" y="18"/>
                  </a:cubicBezTo>
                  <a:cubicBezTo>
                    <a:pt x="19" y="18"/>
                    <a:pt x="18" y="18"/>
                    <a:pt x="17" y="18"/>
                  </a:cubicBezTo>
                  <a:cubicBezTo>
                    <a:pt x="15" y="18"/>
                    <a:pt x="14" y="18"/>
                    <a:pt x="13" y="18"/>
                  </a:cubicBezTo>
                  <a:cubicBezTo>
                    <a:pt x="13" y="19"/>
                    <a:pt x="13" y="19"/>
                    <a:pt x="13" y="20"/>
                  </a:cubicBezTo>
                  <a:cubicBezTo>
                    <a:pt x="13" y="20"/>
                    <a:pt x="13" y="21"/>
                    <a:pt x="13" y="21"/>
                  </a:cubicBezTo>
                  <a:cubicBezTo>
                    <a:pt x="13" y="22"/>
                    <a:pt x="13" y="22"/>
                    <a:pt x="13" y="23"/>
                  </a:cubicBezTo>
                  <a:cubicBezTo>
                    <a:pt x="13" y="23"/>
                    <a:pt x="14" y="24"/>
                    <a:pt x="14" y="24"/>
                  </a:cubicBezTo>
                  <a:cubicBezTo>
                    <a:pt x="14" y="24"/>
                    <a:pt x="14" y="25"/>
                    <a:pt x="14" y="25"/>
                  </a:cubicBezTo>
                  <a:cubicBezTo>
                    <a:pt x="14" y="26"/>
                    <a:pt x="14" y="26"/>
                    <a:pt x="13" y="26"/>
                  </a:cubicBezTo>
                  <a:cubicBezTo>
                    <a:pt x="13" y="27"/>
                    <a:pt x="13" y="27"/>
                    <a:pt x="13" y="27"/>
                  </a:cubicBezTo>
                  <a:cubicBezTo>
                    <a:pt x="13" y="28"/>
                    <a:pt x="13" y="28"/>
                    <a:pt x="13" y="29"/>
                  </a:cubicBezTo>
                  <a:cubicBezTo>
                    <a:pt x="11" y="31"/>
                    <a:pt x="9" y="32"/>
                    <a:pt x="8" y="33"/>
                  </a:cubicBezTo>
                  <a:cubicBezTo>
                    <a:pt x="10" y="35"/>
                    <a:pt x="12" y="38"/>
                    <a:pt x="11" y="40"/>
                  </a:cubicBezTo>
                  <a:cubicBezTo>
                    <a:pt x="10" y="41"/>
                    <a:pt x="9" y="41"/>
                    <a:pt x="9" y="42"/>
                  </a:cubicBezTo>
                  <a:cubicBezTo>
                    <a:pt x="9" y="42"/>
                    <a:pt x="9" y="42"/>
                    <a:pt x="9" y="43"/>
                  </a:cubicBezTo>
                  <a:cubicBezTo>
                    <a:pt x="9" y="46"/>
                    <a:pt x="6" y="47"/>
                    <a:pt x="2" y="48"/>
                  </a:cubicBezTo>
                  <a:cubicBezTo>
                    <a:pt x="2" y="49"/>
                    <a:pt x="2" y="50"/>
                    <a:pt x="2" y="52"/>
                  </a:cubicBezTo>
                  <a:cubicBezTo>
                    <a:pt x="1" y="52"/>
                    <a:pt x="1" y="53"/>
                    <a:pt x="1" y="53"/>
                  </a:cubicBezTo>
                  <a:cubicBezTo>
                    <a:pt x="1" y="55"/>
                    <a:pt x="1" y="56"/>
                    <a:pt x="1" y="58"/>
                  </a:cubicBezTo>
                  <a:cubicBezTo>
                    <a:pt x="1" y="58"/>
                    <a:pt x="1" y="58"/>
                    <a:pt x="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21" name="Freeform 1210"/>
            <p:cNvSpPr>
              <a:spLocks/>
            </p:cNvSpPr>
            <p:nvPr/>
          </p:nvSpPr>
          <p:spPr bwMode="auto">
            <a:xfrm>
              <a:off x="2769" y="2894"/>
              <a:ext cx="109" cy="176"/>
            </a:xfrm>
            <a:custGeom>
              <a:avLst/>
              <a:gdLst>
                <a:gd name="T0" fmla="*/ 77 w 114"/>
                <a:gd name="T1" fmla="*/ 1 h 183"/>
                <a:gd name="T2" fmla="*/ 65 w 114"/>
                <a:gd name="T3" fmla="*/ 3 h 183"/>
                <a:gd name="T4" fmla="*/ 56 w 114"/>
                <a:gd name="T5" fmla="*/ 8 h 183"/>
                <a:gd name="T6" fmla="*/ 55 w 114"/>
                <a:gd name="T7" fmla="*/ 17 h 183"/>
                <a:gd name="T8" fmla="*/ 48 w 114"/>
                <a:gd name="T9" fmla="*/ 22 h 183"/>
                <a:gd name="T10" fmla="*/ 43 w 114"/>
                <a:gd name="T11" fmla="*/ 29 h 183"/>
                <a:gd name="T12" fmla="*/ 37 w 114"/>
                <a:gd name="T13" fmla="*/ 27 h 183"/>
                <a:gd name="T14" fmla="*/ 27 w 114"/>
                <a:gd name="T15" fmla="*/ 27 h 183"/>
                <a:gd name="T16" fmla="*/ 9 w 114"/>
                <a:gd name="T17" fmla="*/ 20 h 183"/>
                <a:gd name="T18" fmla="*/ 3 w 114"/>
                <a:gd name="T19" fmla="*/ 17 h 183"/>
                <a:gd name="T20" fmla="*/ 1 w 114"/>
                <a:gd name="T21" fmla="*/ 19 h 183"/>
                <a:gd name="T22" fmla="*/ 0 w 114"/>
                <a:gd name="T23" fmla="*/ 19 h 183"/>
                <a:gd name="T24" fmla="*/ 11 w 114"/>
                <a:gd name="T25" fmla="*/ 27 h 183"/>
                <a:gd name="T26" fmla="*/ 28 w 114"/>
                <a:gd name="T27" fmla="*/ 41 h 183"/>
                <a:gd name="T28" fmla="*/ 30 w 114"/>
                <a:gd name="T29" fmla="*/ 57 h 183"/>
                <a:gd name="T30" fmla="*/ 32 w 114"/>
                <a:gd name="T31" fmla="*/ 73 h 183"/>
                <a:gd name="T32" fmla="*/ 34 w 114"/>
                <a:gd name="T33" fmla="*/ 76 h 183"/>
                <a:gd name="T34" fmla="*/ 34 w 114"/>
                <a:gd name="T35" fmla="*/ 79 h 183"/>
                <a:gd name="T36" fmla="*/ 42 w 114"/>
                <a:gd name="T37" fmla="*/ 82 h 183"/>
                <a:gd name="T38" fmla="*/ 47 w 114"/>
                <a:gd name="T39" fmla="*/ 98 h 183"/>
                <a:gd name="T40" fmla="*/ 39 w 114"/>
                <a:gd name="T41" fmla="*/ 102 h 183"/>
                <a:gd name="T42" fmla="*/ 20 w 114"/>
                <a:gd name="T43" fmla="*/ 120 h 183"/>
                <a:gd name="T44" fmla="*/ 5 w 114"/>
                <a:gd name="T45" fmla="*/ 130 h 183"/>
                <a:gd name="T46" fmla="*/ 1 w 114"/>
                <a:gd name="T47" fmla="*/ 138 h 183"/>
                <a:gd name="T48" fmla="*/ 4 w 114"/>
                <a:gd name="T49" fmla="*/ 149 h 183"/>
                <a:gd name="T50" fmla="*/ 2 w 114"/>
                <a:gd name="T51" fmla="*/ 172 h 183"/>
                <a:gd name="T52" fmla="*/ 12 w 114"/>
                <a:gd name="T53" fmla="*/ 176 h 183"/>
                <a:gd name="T54" fmla="*/ 19 w 114"/>
                <a:gd name="T55" fmla="*/ 180 h 183"/>
                <a:gd name="T56" fmla="*/ 31 w 114"/>
                <a:gd name="T57" fmla="*/ 183 h 183"/>
                <a:gd name="T58" fmla="*/ 74 w 114"/>
                <a:gd name="T59" fmla="*/ 174 h 183"/>
                <a:gd name="T60" fmla="*/ 77 w 114"/>
                <a:gd name="T61" fmla="*/ 170 h 183"/>
                <a:gd name="T62" fmla="*/ 97 w 114"/>
                <a:gd name="T63" fmla="*/ 154 h 183"/>
                <a:gd name="T64" fmla="*/ 111 w 114"/>
                <a:gd name="T65" fmla="*/ 131 h 183"/>
                <a:gd name="T66" fmla="*/ 96 w 114"/>
                <a:gd name="T67" fmla="*/ 117 h 183"/>
                <a:gd name="T68" fmla="*/ 103 w 114"/>
                <a:gd name="T69" fmla="*/ 112 h 183"/>
                <a:gd name="T70" fmla="*/ 98 w 114"/>
                <a:gd name="T71" fmla="*/ 101 h 183"/>
                <a:gd name="T72" fmla="*/ 95 w 114"/>
                <a:gd name="T73" fmla="*/ 94 h 183"/>
                <a:gd name="T74" fmla="*/ 94 w 114"/>
                <a:gd name="T75" fmla="*/ 84 h 183"/>
                <a:gd name="T76" fmla="*/ 98 w 114"/>
                <a:gd name="T77" fmla="*/ 79 h 183"/>
                <a:gd name="T78" fmla="*/ 87 w 114"/>
                <a:gd name="T79" fmla="*/ 62 h 183"/>
                <a:gd name="T80" fmla="*/ 91 w 114"/>
                <a:gd name="T81" fmla="*/ 53 h 183"/>
                <a:gd name="T82" fmla="*/ 90 w 114"/>
                <a:gd name="T83" fmla="*/ 40 h 183"/>
                <a:gd name="T84" fmla="*/ 81 w 114"/>
                <a:gd name="T85" fmla="*/ 33 h 183"/>
                <a:gd name="T86" fmla="*/ 85 w 114"/>
                <a:gd name="T87" fmla="*/ 18 h 183"/>
                <a:gd name="T88" fmla="*/ 87 w 114"/>
                <a:gd name="T89" fmla="*/ 15 h 183"/>
                <a:gd name="T90" fmla="*/ 89 w 114"/>
                <a:gd name="T91" fmla="*/ 8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4" h="183">
                  <a:moveTo>
                    <a:pt x="89" y="8"/>
                  </a:moveTo>
                  <a:cubicBezTo>
                    <a:pt x="89" y="8"/>
                    <a:pt x="86" y="6"/>
                    <a:pt x="85" y="6"/>
                  </a:cubicBezTo>
                  <a:cubicBezTo>
                    <a:pt x="82" y="5"/>
                    <a:pt x="79" y="3"/>
                    <a:pt x="77" y="1"/>
                  </a:cubicBezTo>
                  <a:cubicBezTo>
                    <a:pt x="77" y="1"/>
                    <a:pt x="77" y="0"/>
                    <a:pt x="75" y="0"/>
                  </a:cubicBezTo>
                  <a:cubicBezTo>
                    <a:pt x="74" y="0"/>
                    <a:pt x="72" y="0"/>
                    <a:pt x="72" y="1"/>
                  </a:cubicBezTo>
                  <a:cubicBezTo>
                    <a:pt x="70" y="3"/>
                    <a:pt x="68" y="3"/>
                    <a:pt x="65" y="3"/>
                  </a:cubicBezTo>
                  <a:cubicBezTo>
                    <a:pt x="64" y="3"/>
                    <a:pt x="64" y="3"/>
                    <a:pt x="64" y="3"/>
                  </a:cubicBezTo>
                  <a:cubicBezTo>
                    <a:pt x="62" y="3"/>
                    <a:pt x="61" y="3"/>
                    <a:pt x="61" y="3"/>
                  </a:cubicBezTo>
                  <a:cubicBezTo>
                    <a:pt x="60" y="5"/>
                    <a:pt x="58" y="7"/>
                    <a:pt x="56" y="8"/>
                  </a:cubicBezTo>
                  <a:cubicBezTo>
                    <a:pt x="55" y="9"/>
                    <a:pt x="54" y="9"/>
                    <a:pt x="54" y="10"/>
                  </a:cubicBezTo>
                  <a:cubicBezTo>
                    <a:pt x="54" y="11"/>
                    <a:pt x="54" y="12"/>
                    <a:pt x="54" y="13"/>
                  </a:cubicBezTo>
                  <a:cubicBezTo>
                    <a:pt x="54" y="14"/>
                    <a:pt x="55" y="16"/>
                    <a:pt x="55" y="17"/>
                  </a:cubicBezTo>
                  <a:cubicBezTo>
                    <a:pt x="55" y="18"/>
                    <a:pt x="55" y="19"/>
                    <a:pt x="54" y="20"/>
                  </a:cubicBezTo>
                  <a:cubicBezTo>
                    <a:pt x="53" y="21"/>
                    <a:pt x="52" y="22"/>
                    <a:pt x="49" y="22"/>
                  </a:cubicBezTo>
                  <a:cubicBezTo>
                    <a:pt x="49" y="22"/>
                    <a:pt x="49" y="22"/>
                    <a:pt x="48" y="22"/>
                  </a:cubicBezTo>
                  <a:cubicBezTo>
                    <a:pt x="48" y="22"/>
                    <a:pt x="48" y="22"/>
                    <a:pt x="48" y="22"/>
                  </a:cubicBezTo>
                  <a:cubicBezTo>
                    <a:pt x="48" y="23"/>
                    <a:pt x="48" y="25"/>
                    <a:pt x="46" y="27"/>
                  </a:cubicBezTo>
                  <a:cubicBezTo>
                    <a:pt x="46" y="28"/>
                    <a:pt x="45" y="29"/>
                    <a:pt x="43" y="29"/>
                  </a:cubicBezTo>
                  <a:cubicBezTo>
                    <a:pt x="41" y="29"/>
                    <a:pt x="40" y="28"/>
                    <a:pt x="40" y="27"/>
                  </a:cubicBezTo>
                  <a:cubicBezTo>
                    <a:pt x="39" y="27"/>
                    <a:pt x="39" y="26"/>
                    <a:pt x="39" y="26"/>
                  </a:cubicBezTo>
                  <a:cubicBezTo>
                    <a:pt x="38" y="27"/>
                    <a:pt x="38" y="27"/>
                    <a:pt x="37" y="27"/>
                  </a:cubicBezTo>
                  <a:cubicBezTo>
                    <a:pt x="36" y="27"/>
                    <a:pt x="34" y="26"/>
                    <a:pt x="33" y="26"/>
                  </a:cubicBezTo>
                  <a:cubicBezTo>
                    <a:pt x="33" y="25"/>
                    <a:pt x="32" y="25"/>
                    <a:pt x="31" y="25"/>
                  </a:cubicBezTo>
                  <a:cubicBezTo>
                    <a:pt x="31" y="26"/>
                    <a:pt x="29" y="27"/>
                    <a:pt x="27" y="27"/>
                  </a:cubicBezTo>
                  <a:cubicBezTo>
                    <a:pt x="25" y="27"/>
                    <a:pt x="23" y="27"/>
                    <a:pt x="20" y="26"/>
                  </a:cubicBezTo>
                  <a:cubicBezTo>
                    <a:pt x="19" y="26"/>
                    <a:pt x="18" y="26"/>
                    <a:pt x="17" y="25"/>
                  </a:cubicBezTo>
                  <a:cubicBezTo>
                    <a:pt x="14" y="25"/>
                    <a:pt x="11" y="22"/>
                    <a:pt x="9" y="20"/>
                  </a:cubicBezTo>
                  <a:cubicBezTo>
                    <a:pt x="8" y="18"/>
                    <a:pt x="6" y="16"/>
                    <a:pt x="5" y="16"/>
                  </a:cubicBezTo>
                  <a:cubicBezTo>
                    <a:pt x="4" y="16"/>
                    <a:pt x="4" y="16"/>
                    <a:pt x="4" y="17"/>
                  </a:cubicBezTo>
                  <a:cubicBezTo>
                    <a:pt x="3" y="17"/>
                    <a:pt x="3" y="17"/>
                    <a:pt x="3" y="17"/>
                  </a:cubicBezTo>
                  <a:cubicBezTo>
                    <a:pt x="3" y="17"/>
                    <a:pt x="2" y="17"/>
                    <a:pt x="2" y="17"/>
                  </a:cubicBezTo>
                  <a:cubicBezTo>
                    <a:pt x="2" y="17"/>
                    <a:pt x="2" y="18"/>
                    <a:pt x="2" y="18"/>
                  </a:cubicBezTo>
                  <a:cubicBezTo>
                    <a:pt x="1" y="18"/>
                    <a:pt x="1" y="18"/>
                    <a:pt x="1" y="19"/>
                  </a:cubicBezTo>
                  <a:cubicBezTo>
                    <a:pt x="1" y="19"/>
                    <a:pt x="1" y="19"/>
                    <a:pt x="1" y="19"/>
                  </a:cubicBezTo>
                  <a:cubicBezTo>
                    <a:pt x="0" y="19"/>
                    <a:pt x="0" y="19"/>
                    <a:pt x="0" y="19"/>
                  </a:cubicBezTo>
                  <a:cubicBezTo>
                    <a:pt x="0" y="19"/>
                    <a:pt x="0" y="19"/>
                    <a:pt x="0" y="19"/>
                  </a:cubicBezTo>
                  <a:cubicBezTo>
                    <a:pt x="2" y="20"/>
                    <a:pt x="3" y="21"/>
                    <a:pt x="4" y="22"/>
                  </a:cubicBezTo>
                  <a:cubicBezTo>
                    <a:pt x="5" y="23"/>
                    <a:pt x="7" y="25"/>
                    <a:pt x="9" y="26"/>
                  </a:cubicBezTo>
                  <a:cubicBezTo>
                    <a:pt x="9" y="26"/>
                    <a:pt x="10" y="27"/>
                    <a:pt x="11" y="27"/>
                  </a:cubicBezTo>
                  <a:cubicBezTo>
                    <a:pt x="12" y="28"/>
                    <a:pt x="14" y="28"/>
                    <a:pt x="15" y="29"/>
                  </a:cubicBezTo>
                  <a:cubicBezTo>
                    <a:pt x="22" y="32"/>
                    <a:pt x="29" y="34"/>
                    <a:pt x="28" y="39"/>
                  </a:cubicBezTo>
                  <a:cubicBezTo>
                    <a:pt x="28" y="39"/>
                    <a:pt x="28" y="40"/>
                    <a:pt x="28" y="41"/>
                  </a:cubicBezTo>
                  <a:cubicBezTo>
                    <a:pt x="27" y="43"/>
                    <a:pt x="27" y="47"/>
                    <a:pt x="28" y="47"/>
                  </a:cubicBezTo>
                  <a:cubicBezTo>
                    <a:pt x="30" y="49"/>
                    <a:pt x="30" y="52"/>
                    <a:pt x="30" y="54"/>
                  </a:cubicBezTo>
                  <a:cubicBezTo>
                    <a:pt x="30" y="55"/>
                    <a:pt x="30" y="57"/>
                    <a:pt x="30" y="57"/>
                  </a:cubicBezTo>
                  <a:cubicBezTo>
                    <a:pt x="33" y="59"/>
                    <a:pt x="34" y="63"/>
                    <a:pt x="33" y="66"/>
                  </a:cubicBezTo>
                  <a:cubicBezTo>
                    <a:pt x="32" y="69"/>
                    <a:pt x="31" y="70"/>
                    <a:pt x="30" y="71"/>
                  </a:cubicBezTo>
                  <a:cubicBezTo>
                    <a:pt x="31" y="71"/>
                    <a:pt x="31" y="73"/>
                    <a:pt x="32" y="73"/>
                  </a:cubicBezTo>
                  <a:cubicBezTo>
                    <a:pt x="33" y="74"/>
                    <a:pt x="33" y="74"/>
                    <a:pt x="33" y="75"/>
                  </a:cubicBezTo>
                  <a:cubicBezTo>
                    <a:pt x="33" y="75"/>
                    <a:pt x="33" y="75"/>
                    <a:pt x="33" y="75"/>
                  </a:cubicBezTo>
                  <a:cubicBezTo>
                    <a:pt x="33" y="75"/>
                    <a:pt x="34" y="76"/>
                    <a:pt x="34" y="76"/>
                  </a:cubicBezTo>
                  <a:cubicBezTo>
                    <a:pt x="34" y="76"/>
                    <a:pt x="34" y="77"/>
                    <a:pt x="34" y="77"/>
                  </a:cubicBezTo>
                  <a:cubicBezTo>
                    <a:pt x="34" y="77"/>
                    <a:pt x="34" y="78"/>
                    <a:pt x="34" y="78"/>
                  </a:cubicBezTo>
                  <a:cubicBezTo>
                    <a:pt x="34" y="78"/>
                    <a:pt x="34" y="78"/>
                    <a:pt x="34" y="79"/>
                  </a:cubicBezTo>
                  <a:cubicBezTo>
                    <a:pt x="34" y="79"/>
                    <a:pt x="34" y="79"/>
                    <a:pt x="34" y="79"/>
                  </a:cubicBezTo>
                  <a:cubicBezTo>
                    <a:pt x="36" y="79"/>
                    <a:pt x="38" y="80"/>
                    <a:pt x="40" y="81"/>
                  </a:cubicBezTo>
                  <a:cubicBezTo>
                    <a:pt x="41" y="82"/>
                    <a:pt x="42" y="82"/>
                    <a:pt x="42" y="82"/>
                  </a:cubicBezTo>
                  <a:cubicBezTo>
                    <a:pt x="47" y="84"/>
                    <a:pt x="47" y="88"/>
                    <a:pt x="48" y="91"/>
                  </a:cubicBezTo>
                  <a:cubicBezTo>
                    <a:pt x="48" y="92"/>
                    <a:pt x="48" y="92"/>
                    <a:pt x="48" y="93"/>
                  </a:cubicBezTo>
                  <a:cubicBezTo>
                    <a:pt x="48" y="96"/>
                    <a:pt x="48" y="97"/>
                    <a:pt x="47" y="98"/>
                  </a:cubicBezTo>
                  <a:cubicBezTo>
                    <a:pt x="46" y="99"/>
                    <a:pt x="44" y="100"/>
                    <a:pt x="42" y="98"/>
                  </a:cubicBezTo>
                  <a:cubicBezTo>
                    <a:pt x="42" y="98"/>
                    <a:pt x="42" y="98"/>
                    <a:pt x="42" y="98"/>
                  </a:cubicBezTo>
                  <a:cubicBezTo>
                    <a:pt x="41" y="98"/>
                    <a:pt x="40" y="99"/>
                    <a:pt x="39" y="102"/>
                  </a:cubicBezTo>
                  <a:cubicBezTo>
                    <a:pt x="38" y="108"/>
                    <a:pt x="31" y="115"/>
                    <a:pt x="26" y="115"/>
                  </a:cubicBezTo>
                  <a:cubicBezTo>
                    <a:pt x="25" y="115"/>
                    <a:pt x="25" y="116"/>
                    <a:pt x="24" y="117"/>
                  </a:cubicBezTo>
                  <a:cubicBezTo>
                    <a:pt x="23" y="118"/>
                    <a:pt x="22" y="120"/>
                    <a:pt x="20" y="120"/>
                  </a:cubicBezTo>
                  <a:cubicBezTo>
                    <a:pt x="17" y="121"/>
                    <a:pt x="15" y="122"/>
                    <a:pt x="15" y="124"/>
                  </a:cubicBezTo>
                  <a:cubicBezTo>
                    <a:pt x="15" y="126"/>
                    <a:pt x="15" y="127"/>
                    <a:pt x="14" y="128"/>
                  </a:cubicBezTo>
                  <a:cubicBezTo>
                    <a:pt x="12" y="130"/>
                    <a:pt x="8" y="130"/>
                    <a:pt x="5" y="130"/>
                  </a:cubicBezTo>
                  <a:cubicBezTo>
                    <a:pt x="5" y="130"/>
                    <a:pt x="5" y="132"/>
                    <a:pt x="4" y="132"/>
                  </a:cubicBezTo>
                  <a:cubicBezTo>
                    <a:pt x="4" y="134"/>
                    <a:pt x="3" y="136"/>
                    <a:pt x="1" y="137"/>
                  </a:cubicBezTo>
                  <a:cubicBezTo>
                    <a:pt x="1" y="137"/>
                    <a:pt x="1" y="138"/>
                    <a:pt x="1" y="138"/>
                  </a:cubicBezTo>
                  <a:cubicBezTo>
                    <a:pt x="1" y="138"/>
                    <a:pt x="1" y="139"/>
                    <a:pt x="2" y="141"/>
                  </a:cubicBezTo>
                  <a:cubicBezTo>
                    <a:pt x="4" y="143"/>
                    <a:pt x="4" y="146"/>
                    <a:pt x="4" y="147"/>
                  </a:cubicBezTo>
                  <a:cubicBezTo>
                    <a:pt x="4" y="148"/>
                    <a:pt x="4" y="149"/>
                    <a:pt x="4" y="149"/>
                  </a:cubicBezTo>
                  <a:cubicBezTo>
                    <a:pt x="4" y="149"/>
                    <a:pt x="4" y="150"/>
                    <a:pt x="4" y="150"/>
                  </a:cubicBezTo>
                  <a:cubicBezTo>
                    <a:pt x="6" y="153"/>
                    <a:pt x="8" y="158"/>
                    <a:pt x="6" y="163"/>
                  </a:cubicBezTo>
                  <a:cubicBezTo>
                    <a:pt x="4" y="168"/>
                    <a:pt x="3" y="171"/>
                    <a:pt x="2" y="172"/>
                  </a:cubicBezTo>
                  <a:cubicBezTo>
                    <a:pt x="4" y="172"/>
                    <a:pt x="5" y="173"/>
                    <a:pt x="6" y="174"/>
                  </a:cubicBezTo>
                  <a:cubicBezTo>
                    <a:pt x="8" y="175"/>
                    <a:pt x="10" y="176"/>
                    <a:pt x="11" y="176"/>
                  </a:cubicBezTo>
                  <a:cubicBezTo>
                    <a:pt x="11" y="176"/>
                    <a:pt x="12" y="176"/>
                    <a:pt x="12" y="176"/>
                  </a:cubicBezTo>
                  <a:cubicBezTo>
                    <a:pt x="14" y="176"/>
                    <a:pt x="15" y="178"/>
                    <a:pt x="16" y="179"/>
                  </a:cubicBezTo>
                  <a:cubicBezTo>
                    <a:pt x="17" y="179"/>
                    <a:pt x="17" y="180"/>
                    <a:pt x="17" y="180"/>
                  </a:cubicBezTo>
                  <a:cubicBezTo>
                    <a:pt x="18" y="180"/>
                    <a:pt x="19" y="180"/>
                    <a:pt x="19" y="180"/>
                  </a:cubicBezTo>
                  <a:cubicBezTo>
                    <a:pt x="21" y="180"/>
                    <a:pt x="21" y="180"/>
                    <a:pt x="22" y="181"/>
                  </a:cubicBezTo>
                  <a:cubicBezTo>
                    <a:pt x="24" y="182"/>
                    <a:pt x="25" y="183"/>
                    <a:pt x="30" y="183"/>
                  </a:cubicBezTo>
                  <a:cubicBezTo>
                    <a:pt x="31" y="183"/>
                    <a:pt x="31" y="183"/>
                    <a:pt x="31" y="183"/>
                  </a:cubicBezTo>
                  <a:cubicBezTo>
                    <a:pt x="35" y="182"/>
                    <a:pt x="42" y="180"/>
                    <a:pt x="49" y="178"/>
                  </a:cubicBezTo>
                  <a:cubicBezTo>
                    <a:pt x="55" y="176"/>
                    <a:pt x="62" y="175"/>
                    <a:pt x="66" y="175"/>
                  </a:cubicBezTo>
                  <a:cubicBezTo>
                    <a:pt x="69" y="175"/>
                    <a:pt x="72" y="174"/>
                    <a:pt x="74" y="174"/>
                  </a:cubicBezTo>
                  <a:cubicBezTo>
                    <a:pt x="75" y="173"/>
                    <a:pt x="75" y="173"/>
                    <a:pt x="75" y="173"/>
                  </a:cubicBezTo>
                  <a:cubicBezTo>
                    <a:pt x="76" y="172"/>
                    <a:pt x="76" y="171"/>
                    <a:pt x="77" y="170"/>
                  </a:cubicBezTo>
                  <a:cubicBezTo>
                    <a:pt x="77" y="170"/>
                    <a:pt x="77" y="170"/>
                    <a:pt x="77" y="170"/>
                  </a:cubicBezTo>
                  <a:cubicBezTo>
                    <a:pt x="78" y="169"/>
                    <a:pt x="79" y="168"/>
                    <a:pt x="80" y="167"/>
                  </a:cubicBezTo>
                  <a:cubicBezTo>
                    <a:pt x="82" y="165"/>
                    <a:pt x="84" y="163"/>
                    <a:pt x="87" y="162"/>
                  </a:cubicBezTo>
                  <a:cubicBezTo>
                    <a:pt x="91" y="159"/>
                    <a:pt x="95" y="157"/>
                    <a:pt x="97" y="154"/>
                  </a:cubicBezTo>
                  <a:cubicBezTo>
                    <a:pt x="98" y="150"/>
                    <a:pt x="102" y="147"/>
                    <a:pt x="106" y="145"/>
                  </a:cubicBezTo>
                  <a:cubicBezTo>
                    <a:pt x="109" y="142"/>
                    <a:pt x="112" y="140"/>
                    <a:pt x="113" y="138"/>
                  </a:cubicBezTo>
                  <a:cubicBezTo>
                    <a:pt x="114" y="136"/>
                    <a:pt x="114" y="135"/>
                    <a:pt x="111" y="131"/>
                  </a:cubicBezTo>
                  <a:cubicBezTo>
                    <a:pt x="109" y="129"/>
                    <a:pt x="105" y="127"/>
                    <a:pt x="102" y="125"/>
                  </a:cubicBezTo>
                  <a:cubicBezTo>
                    <a:pt x="99" y="123"/>
                    <a:pt x="96" y="121"/>
                    <a:pt x="96" y="119"/>
                  </a:cubicBezTo>
                  <a:cubicBezTo>
                    <a:pt x="96" y="118"/>
                    <a:pt x="96" y="118"/>
                    <a:pt x="96" y="117"/>
                  </a:cubicBezTo>
                  <a:cubicBezTo>
                    <a:pt x="97" y="116"/>
                    <a:pt x="99" y="115"/>
                    <a:pt x="100" y="114"/>
                  </a:cubicBezTo>
                  <a:cubicBezTo>
                    <a:pt x="101" y="114"/>
                    <a:pt x="102" y="113"/>
                    <a:pt x="102" y="113"/>
                  </a:cubicBezTo>
                  <a:cubicBezTo>
                    <a:pt x="103" y="113"/>
                    <a:pt x="103" y="113"/>
                    <a:pt x="103" y="112"/>
                  </a:cubicBezTo>
                  <a:cubicBezTo>
                    <a:pt x="103" y="112"/>
                    <a:pt x="102" y="111"/>
                    <a:pt x="101" y="110"/>
                  </a:cubicBezTo>
                  <a:cubicBezTo>
                    <a:pt x="99" y="110"/>
                    <a:pt x="98" y="109"/>
                    <a:pt x="97" y="107"/>
                  </a:cubicBezTo>
                  <a:cubicBezTo>
                    <a:pt x="95" y="105"/>
                    <a:pt x="97" y="102"/>
                    <a:pt x="98" y="101"/>
                  </a:cubicBezTo>
                  <a:cubicBezTo>
                    <a:pt x="98" y="101"/>
                    <a:pt x="97" y="101"/>
                    <a:pt x="97" y="101"/>
                  </a:cubicBezTo>
                  <a:cubicBezTo>
                    <a:pt x="95" y="100"/>
                    <a:pt x="93" y="99"/>
                    <a:pt x="93" y="97"/>
                  </a:cubicBezTo>
                  <a:cubicBezTo>
                    <a:pt x="92" y="95"/>
                    <a:pt x="94" y="94"/>
                    <a:pt x="95" y="94"/>
                  </a:cubicBezTo>
                  <a:cubicBezTo>
                    <a:pt x="95" y="94"/>
                    <a:pt x="95" y="94"/>
                    <a:pt x="95" y="94"/>
                  </a:cubicBezTo>
                  <a:cubicBezTo>
                    <a:pt x="95" y="93"/>
                    <a:pt x="95" y="93"/>
                    <a:pt x="95" y="93"/>
                  </a:cubicBezTo>
                  <a:cubicBezTo>
                    <a:pt x="94" y="91"/>
                    <a:pt x="92" y="87"/>
                    <a:pt x="94" y="84"/>
                  </a:cubicBezTo>
                  <a:cubicBezTo>
                    <a:pt x="95" y="82"/>
                    <a:pt x="97" y="82"/>
                    <a:pt x="98" y="81"/>
                  </a:cubicBezTo>
                  <a:cubicBezTo>
                    <a:pt x="98" y="81"/>
                    <a:pt x="98" y="81"/>
                    <a:pt x="99" y="81"/>
                  </a:cubicBezTo>
                  <a:cubicBezTo>
                    <a:pt x="98" y="81"/>
                    <a:pt x="98" y="80"/>
                    <a:pt x="98" y="79"/>
                  </a:cubicBezTo>
                  <a:cubicBezTo>
                    <a:pt x="95" y="74"/>
                    <a:pt x="91" y="68"/>
                    <a:pt x="88" y="64"/>
                  </a:cubicBezTo>
                  <a:cubicBezTo>
                    <a:pt x="88" y="64"/>
                    <a:pt x="88" y="63"/>
                    <a:pt x="87" y="63"/>
                  </a:cubicBezTo>
                  <a:cubicBezTo>
                    <a:pt x="87" y="62"/>
                    <a:pt x="87" y="62"/>
                    <a:pt x="87" y="62"/>
                  </a:cubicBezTo>
                  <a:cubicBezTo>
                    <a:pt x="87" y="62"/>
                    <a:pt x="87" y="61"/>
                    <a:pt x="86" y="61"/>
                  </a:cubicBezTo>
                  <a:cubicBezTo>
                    <a:pt x="86" y="60"/>
                    <a:pt x="86" y="60"/>
                    <a:pt x="86" y="59"/>
                  </a:cubicBezTo>
                  <a:cubicBezTo>
                    <a:pt x="87" y="57"/>
                    <a:pt x="89" y="54"/>
                    <a:pt x="91" y="53"/>
                  </a:cubicBezTo>
                  <a:cubicBezTo>
                    <a:pt x="91" y="53"/>
                    <a:pt x="91" y="53"/>
                    <a:pt x="92" y="52"/>
                  </a:cubicBezTo>
                  <a:cubicBezTo>
                    <a:pt x="94" y="51"/>
                    <a:pt x="97" y="47"/>
                    <a:pt x="97" y="46"/>
                  </a:cubicBezTo>
                  <a:cubicBezTo>
                    <a:pt x="97" y="45"/>
                    <a:pt x="92" y="41"/>
                    <a:pt x="90" y="40"/>
                  </a:cubicBezTo>
                  <a:cubicBezTo>
                    <a:pt x="90" y="39"/>
                    <a:pt x="89" y="39"/>
                    <a:pt x="89" y="39"/>
                  </a:cubicBezTo>
                  <a:cubicBezTo>
                    <a:pt x="87" y="39"/>
                    <a:pt x="84" y="38"/>
                    <a:pt x="82" y="35"/>
                  </a:cubicBezTo>
                  <a:cubicBezTo>
                    <a:pt x="82" y="34"/>
                    <a:pt x="81" y="33"/>
                    <a:pt x="81" y="33"/>
                  </a:cubicBezTo>
                  <a:cubicBezTo>
                    <a:pt x="80" y="31"/>
                    <a:pt x="79" y="29"/>
                    <a:pt x="81" y="26"/>
                  </a:cubicBezTo>
                  <a:cubicBezTo>
                    <a:pt x="82" y="25"/>
                    <a:pt x="82" y="23"/>
                    <a:pt x="82" y="22"/>
                  </a:cubicBezTo>
                  <a:cubicBezTo>
                    <a:pt x="82" y="19"/>
                    <a:pt x="84" y="19"/>
                    <a:pt x="85" y="18"/>
                  </a:cubicBezTo>
                  <a:cubicBezTo>
                    <a:pt x="86" y="18"/>
                    <a:pt x="86" y="18"/>
                    <a:pt x="86" y="18"/>
                  </a:cubicBezTo>
                  <a:cubicBezTo>
                    <a:pt x="87" y="17"/>
                    <a:pt x="87" y="16"/>
                    <a:pt x="87" y="16"/>
                  </a:cubicBezTo>
                  <a:cubicBezTo>
                    <a:pt x="87" y="16"/>
                    <a:pt x="87" y="16"/>
                    <a:pt x="87" y="15"/>
                  </a:cubicBezTo>
                  <a:cubicBezTo>
                    <a:pt x="88" y="15"/>
                    <a:pt x="88" y="14"/>
                    <a:pt x="89" y="13"/>
                  </a:cubicBezTo>
                  <a:cubicBezTo>
                    <a:pt x="89" y="13"/>
                    <a:pt x="89" y="12"/>
                    <a:pt x="89" y="12"/>
                  </a:cubicBezTo>
                  <a:cubicBezTo>
                    <a:pt x="89" y="10"/>
                    <a:pt x="89" y="9"/>
                    <a:pt x="8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22" name="Freeform 1211"/>
            <p:cNvSpPr>
              <a:spLocks/>
            </p:cNvSpPr>
            <p:nvPr/>
          </p:nvSpPr>
          <p:spPr bwMode="auto">
            <a:xfrm>
              <a:off x="2493" y="3211"/>
              <a:ext cx="137" cy="116"/>
            </a:xfrm>
            <a:custGeom>
              <a:avLst/>
              <a:gdLst>
                <a:gd name="T0" fmla="*/ 98 w 143"/>
                <a:gd name="T1" fmla="*/ 106 h 121"/>
                <a:gd name="T2" fmla="*/ 130 w 143"/>
                <a:gd name="T3" fmla="*/ 107 h 121"/>
                <a:gd name="T4" fmla="*/ 138 w 143"/>
                <a:gd name="T5" fmla="*/ 101 h 121"/>
                <a:gd name="T6" fmla="*/ 130 w 143"/>
                <a:gd name="T7" fmla="*/ 97 h 121"/>
                <a:gd name="T8" fmla="*/ 130 w 143"/>
                <a:gd name="T9" fmla="*/ 91 h 121"/>
                <a:gd name="T10" fmla="*/ 129 w 143"/>
                <a:gd name="T11" fmla="*/ 83 h 121"/>
                <a:gd name="T12" fmla="*/ 132 w 143"/>
                <a:gd name="T13" fmla="*/ 81 h 121"/>
                <a:gd name="T14" fmla="*/ 130 w 143"/>
                <a:gd name="T15" fmla="*/ 74 h 121"/>
                <a:gd name="T16" fmla="*/ 127 w 143"/>
                <a:gd name="T17" fmla="*/ 70 h 121"/>
                <a:gd name="T18" fmla="*/ 121 w 143"/>
                <a:gd name="T19" fmla="*/ 68 h 121"/>
                <a:gd name="T20" fmla="*/ 122 w 143"/>
                <a:gd name="T21" fmla="*/ 64 h 121"/>
                <a:gd name="T22" fmla="*/ 130 w 143"/>
                <a:gd name="T23" fmla="*/ 53 h 121"/>
                <a:gd name="T24" fmla="*/ 131 w 143"/>
                <a:gd name="T25" fmla="*/ 52 h 121"/>
                <a:gd name="T26" fmla="*/ 132 w 143"/>
                <a:gd name="T27" fmla="*/ 51 h 121"/>
                <a:gd name="T28" fmla="*/ 134 w 143"/>
                <a:gd name="T29" fmla="*/ 50 h 121"/>
                <a:gd name="T30" fmla="*/ 136 w 143"/>
                <a:gd name="T31" fmla="*/ 49 h 121"/>
                <a:gd name="T32" fmla="*/ 136 w 143"/>
                <a:gd name="T33" fmla="*/ 49 h 121"/>
                <a:gd name="T34" fmla="*/ 137 w 143"/>
                <a:gd name="T35" fmla="*/ 44 h 121"/>
                <a:gd name="T36" fmla="*/ 142 w 143"/>
                <a:gd name="T37" fmla="*/ 32 h 121"/>
                <a:gd name="T38" fmla="*/ 141 w 143"/>
                <a:gd name="T39" fmla="*/ 31 h 121"/>
                <a:gd name="T40" fmla="*/ 138 w 143"/>
                <a:gd name="T41" fmla="*/ 30 h 121"/>
                <a:gd name="T42" fmla="*/ 127 w 143"/>
                <a:gd name="T43" fmla="*/ 25 h 121"/>
                <a:gd name="T44" fmla="*/ 119 w 143"/>
                <a:gd name="T45" fmla="*/ 24 h 121"/>
                <a:gd name="T46" fmla="*/ 116 w 143"/>
                <a:gd name="T47" fmla="*/ 24 h 121"/>
                <a:gd name="T48" fmla="*/ 111 w 143"/>
                <a:gd name="T49" fmla="*/ 20 h 121"/>
                <a:gd name="T50" fmla="*/ 106 w 143"/>
                <a:gd name="T51" fmla="*/ 17 h 121"/>
                <a:gd name="T52" fmla="*/ 106 w 143"/>
                <a:gd name="T53" fmla="*/ 16 h 121"/>
                <a:gd name="T54" fmla="*/ 102 w 143"/>
                <a:gd name="T55" fmla="*/ 18 h 121"/>
                <a:gd name="T56" fmla="*/ 91 w 143"/>
                <a:gd name="T57" fmla="*/ 9 h 121"/>
                <a:gd name="T58" fmla="*/ 86 w 143"/>
                <a:gd name="T59" fmla="*/ 6 h 121"/>
                <a:gd name="T60" fmla="*/ 79 w 143"/>
                <a:gd name="T61" fmla="*/ 0 h 121"/>
                <a:gd name="T62" fmla="*/ 74 w 143"/>
                <a:gd name="T63" fmla="*/ 8 h 121"/>
                <a:gd name="T64" fmla="*/ 56 w 143"/>
                <a:gd name="T65" fmla="*/ 21 h 121"/>
                <a:gd name="T66" fmla="*/ 37 w 143"/>
                <a:gd name="T67" fmla="*/ 20 h 121"/>
                <a:gd name="T68" fmla="*/ 33 w 143"/>
                <a:gd name="T69" fmla="*/ 22 h 121"/>
                <a:gd name="T70" fmla="*/ 29 w 143"/>
                <a:gd name="T71" fmla="*/ 37 h 121"/>
                <a:gd name="T72" fmla="*/ 18 w 143"/>
                <a:gd name="T73" fmla="*/ 35 h 121"/>
                <a:gd name="T74" fmla="*/ 6 w 143"/>
                <a:gd name="T75" fmla="*/ 35 h 121"/>
                <a:gd name="T76" fmla="*/ 2 w 143"/>
                <a:gd name="T77" fmla="*/ 42 h 121"/>
                <a:gd name="T78" fmla="*/ 16 w 143"/>
                <a:gd name="T79" fmla="*/ 48 h 121"/>
                <a:gd name="T80" fmla="*/ 28 w 143"/>
                <a:gd name="T81" fmla="*/ 52 h 121"/>
                <a:gd name="T82" fmla="*/ 42 w 143"/>
                <a:gd name="T83" fmla="*/ 72 h 121"/>
                <a:gd name="T84" fmla="*/ 41 w 143"/>
                <a:gd name="T85" fmla="*/ 89 h 121"/>
                <a:gd name="T86" fmla="*/ 39 w 143"/>
                <a:gd name="T87" fmla="*/ 111 h 121"/>
                <a:gd name="T88" fmla="*/ 51 w 143"/>
                <a:gd name="T89" fmla="*/ 117 h 121"/>
                <a:gd name="T90" fmla="*/ 60 w 143"/>
                <a:gd name="T91" fmla="*/ 114 h 121"/>
                <a:gd name="T92" fmla="*/ 78 w 143"/>
                <a:gd name="T93" fmla="*/ 120 h 121"/>
                <a:gd name="T94" fmla="*/ 87 w 143"/>
                <a:gd name="T95" fmla="*/ 12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3" h="121">
                  <a:moveTo>
                    <a:pt x="87" y="120"/>
                  </a:moveTo>
                  <a:cubicBezTo>
                    <a:pt x="86" y="117"/>
                    <a:pt x="86" y="115"/>
                    <a:pt x="88" y="112"/>
                  </a:cubicBezTo>
                  <a:cubicBezTo>
                    <a:pt x="89" y="109"/>
                    <a:pt x="93" y="107"/>
                    <a:pt x="98" y="106"/>
                  </a:cubicBezTo>
                  <a:cubicBezTo>
                    <a:pt x="98" y="106"/>
                    <a:pt x="99" y="106"/>
                    <a:pt x="100" y="106"/>
                  </a:cubicBezTo>
                  <a:cubicBezTo>
                    <a:pt x="106" y="106"/>
                    <a:pt x="116" y="109"/>
                    <a:pt x="120" y="111"/>
                  </a:cubicBezTo>
                  <a:cubicBezTo>
                    <a:pt x="122" y="113"/>
                    <a:pt x="126" y="112"/>
                    <a:pt x="130" y="107"/>
                  </a:cubicBezTo>
                  <a:cubicBezTo>
                    <a:pt x="133" y="104"/>
                    <a:pt x="135" y="103"/>
                    <a:pt x="137" y="102"/>
                  </a:cubicBezTo>
                  <a:cubicBezTo>
                    <a:pt x="137" y="102"/>
                    <a:pt x="137" y="102"/>
                    <a:pt x="137" y="102"/>
                  </a:cubicBezTo>
                  <a:cubicBezTo>
                    <a:pt x="137" y="102"/>
                    <a:pt x="137" y="101"/>
                    <a:pt x="138" y="101"/>
                  </a:cubicBezTo>
                  <a:cubicBezTo>
                    <a:pt x="137" y="101"/>
                    <a:pt x="137" y="101"/>
                    <a:pt x="136" y="101"/>
                  </a:cubicBezTo>
                  <a:cubicBezTo>
                    <a:pt x="136" y="100"/>
                    <a:pt x="135" y="100"/>
                    <a:pt x="134" y="100"/>
                  </a:cubicBezTo>
                  <a:cubicBezTo>
                    <a:pt x="132" y="100"/>
                    <a:pt x="131" y="99"/>
                    <a:pt x="130" y="97"/>
                  </a:cubicBezTo>
                  <a:cubicBezTo>
                    <a:pt x="129" y="96"/>
                    <a:pt x="129" y="94"/>
                    <a:pt x="130" y="92"/>
                  </a:cubicBezTo>
                  <a:cubicBezTo>
                    <a:pt x="131" y="92"/>
                    <a:pt x="131" y="91"/>
                    <a:pt x="131" y="91"/>
                  </a:cubicBezTo>
                  <a:cubicBezTo>
                    <a:pt x="131" y="92"/>
                    <a:pt x="130" y="91"/>
                    <a:pt x="130" y="91"/>
                  </a:cubicBezTo>
                  <a:cubicBezTo>
                    <a:pt x="129" y="90"/>
                    <a:pt x="128" y="90"/>
                    <a:pt x="127" y="88"/>
                  </a:cubicBezTo>
                  <a:cubicBezTo>
                    <a:pt x="127" y="88"/>
                    <a:pt x="126" y="86"/>
                    <a:pt x="127" y="85"/>
                  </a:cubicBezTo>
                  <a:cubicBezTo>
                    <a:pt x="127" y="83"/>
                    <a:pt x="129" y="83"/>
                    <a:pt x="129" y="83"/>
                  </a:cubicBezTo>
                  <a:cubicBezTo>
                    <a:pt x="130" y="83"/>
                    <a:pt x="130" y="83"/>
                    <a:pt x="130" y="83"/>
                  </a:cubicBezTo>
                  <a:cubicBezTo>
                    <a:pt x="131" y="82"/>
                    <a:pt x="131" y="82"/>
                    <a:pt x="131" y="82"/>
                  </a:cubicBezTo>
                  <a:cubicBezTo>
                    <a:pt x="131" y="82"/>
                    <a:pt x="132" y="81"/>
                    <a:pt x="132" y="81"/>
                  </a:cubicBezTo>
                  <a:cubicBezTo>
                    <a:pt x="131" y="80"/>
                    <a:pt x="130" y="79"/>
                    <a:pt x="130" y="77"/>
                  </a:cubicBezTo>
                  <a:cubicBezTo>
                    <a:pt x="130" y="77"/>
                    <a:pt x="130" y="77"/>
                    <a:pt x="130" y="77"/>
                  </a:cubicBezTo>
                  <a:cubicBezTo>
                    <a:pt x="130" y="74"/>
                    <a:pt x="130" y="74"/>
                    <a:pt x="130" y="74"/>
                  </a:cubicBezTo>
                  <a:cubicBezTo>
                    <a:pt x="130" y="73"/>
                    <a:pt x="130" y="73"/>
                    <a:pt x="130" y="72"/>
                  </a:cubicBezTo>
                  <a:cubicBezTo>
                    <a:pt x="129" y="72"/>
                    <a:pt x="128" y="71"/>
                    <a:pt x="128" y="69"/>
                  </a:cubicBezTo>
                  <a:cubicBezTo>
                    <a:pt x="128" y="69"/>
                    <a:pt x="127" y="69"/>
                    <a:pt x="127" y="70"/>
                  </a:cubicBezTo>
                  <a:cubicBezTo>
                    <a:pt x="126" y="71"/>
                    <a:pt x="125" y="72"/>
                    <a:pt x="124" y="72"/>
                  </a:cubicBezTo>
                  <a:cubicBezTo>
                    <a:pt x="123" y="72"/>
                    <a:pt x="122" y="71"/>
                    <a:pt x="121" y="71"/>
                  </a:cubicBezTo>
                  <a:cubicBezTo>
                    <a:pt x="121" y="70"/>
                    <a:pt x="121" y="70"/>
                    <a:pt x="121" y="68"/>
                  </a:cubicBezTo>
                  <a:cubicBezTo>
                    <a:pt x="121" y="68"/>
                    <a:pt x="121" y="68"/>
                    <a:pt x="121" y="68"/>
                  </a:cubicBezTo>
                  <a:cubicBezTo>
                    <a:pt x="121" y="67"/>
                    <a:pt x="121" y="67"/>
                    <a:pt x="121" y="66"/>
                  </a:cubicBezTo>
                  <a:cubicBezTo>
                    <a:pt x="121" y="65"/>
                    <a:pt x="122" y="65"/>
                    <a:pt x="122" y="64"/>
                  </a:cubicBezTo>
                  <a:cubicBezTo>
                    <a:pt x="123" y="61"/>
                    <a:pt x="125" y="59"/>
                    <a:pt x="127" y="57"/>
                  </a:cubicBezTo>
                  <a:cubicBezTo>
                    <a:pt x="128" y="57"/>
                    <a:pt x="129" y="56"/>
                    <a:pt x="129" y="55"/>
                  </a:cubicBezTo>
                  <a:cubicBezTo>
                    <a:pt x="129" y="54"/>
                    <a:pt x="129" y="54"/>
                    <a:pt x="130" y="53"/>
                  </a:cubicBezTo>
                  <a:cubicBezTo>
                    <a:pt x="130" y="53"/>
                    <a:pt x="130" y="53"/>
                    <a:pt x="130" y="53"/>
                  </a:cubicBezTo>
                  <a:cubicBezTo>
                    <a:pt x="130" y="53"/>
                    <a:pt x="130" y="52"/>
                    <a:pt x="131" y="52"/>
                  </a:cubicBezTo>
                  <a:cubicBezTo>
                    <a:pt x="131" y="52"/>
                    <a:pt x="131" y="52"/>
                    <a:pt x="131" y="52"/>
                  </a:cubicBezTo>
                  <a:cubicBezTo>
                    <a:pt x="131" y="52"/>
                    <a:pt x="131" y="52"/>
                    <a:pt x="131" y="51"/>
                  </a:cubicBezTo>
                  <a:cubicBezTo>
                    <a:pt x="131" y="51"/>
                    <a:pt x="131" y="51"/>
                    <a:pt x="132" y="51"/>
                  </a:cubicBezTo>
                  <a:cubicBezTo>
                    <a:pt x="132" y="51"/>
                    <a:pt x="132" y="51"/>
                    <a:pt x="132" y="51"/>
                  </a:cubicBezTo>
                  <a:cubicBezTo>
                    <a:pt x="132" y="50"/>
                    <a:pt x="132" y="50"/>
                    <a:pt x="133" y="50"/>
                  </a:cubicBezTo>
                  <a:cubicBezTo>
                    <a:pt x="133" y="50"/>
                    <a:pt x="133" y="50"/>
                    <a:pt x="133" y="50"/>
                  </a:cubicBezTo>
                  <a:cubicBezTo>
                    <a:pt x="133" y="50"/>
                    <a:pt x="134" y="50"/>
                    <a:pt x="134" y="50"/>
                  </a:cubicBezTo>
                  <a:cubicBezTo>
                    <a:pt x="134" y="49"/>
                    <a:pt x="134" y="49"/>
                    <a:pt x="134" y="49"/>
                  </a:cubicBezTo>
                  <a:cubicBezTo>
                    <a:pt x="135" y="49"/>
                    <a:pt x="135" y="49"/>
                    <a:pt x="135" y="49"/>
                  </a:cubicBezTo>
                  <a:cubicBezTo>
                    <a:pt x="135" y="49"/>
                    <a:pt x="135" y="49"/>
                    <a:pt x="136" y="49"/>
                  </a:cubicBezTo>
                  <a:cubicBezTo>
                    <a:pt x="136" y="49"/>
                    <a:pt x="136" y="49"/>
                    <a:pt x="136" y="49"/>
                  </a:cubicBezTo>
                  <a:cubicBezTo>
                    <a:pt x="136" y="49"/>
                    <a:pt x="136" y="49"/>
                    <a:pt x="136" y="49"/>
                  </a:cubicBezTo>
                  <a:cubicBezTo>
                    <a:pt x="136" y="49"/>
                    <a:pt x="136" y="49"/>
                    <a:pt x="136" y="49"/>
                  </a:cubicBezTo>
                  <a:cubicBezTo>
                    <a:pt x="136" y="48"/>
                    <a:pt x="137" y="47"/>
                    <a:pt x="137" y="46"/>
                  </a:cubicBezTo>
                  <a:cubicBezTo>
                    <a:pt x="137" y="45"/>
                    <a:pt x="137" y="44"/>
                    <a:pt x="137" y="44"/>
                  </a:cubicBezTo>
                  <a:cubicBezTo>
                    <a:pt x="137" y="44"/>
                    <a:pt x="137" y="44"/>
                    <a:pt x="137" y="44"/>
                  </a:cubicBezTo>
                  <a:cubicBezTo>
                    <a:pt x="137" y="43"/>
                    <a:pt x="137" y="43"/>
                    <a:pt x="137" y="42"/>
                  </a:cubicBezTo>
                  <a:cubicBezTo>
                    <a:pt x="137" y="41"/>
                    <a:pt x="137" y="41"/>
                    <a:pt x="137" y="41"/>
                  </a:cubicBezTo>
                  <a:cubicBezTo>
                    <a:pt x="138" y="38"/>
                    <a:pt x="139" y="35"/>
                    <a:pt x="142" y="32"/>
                  </a:cubicBezTo>
                  <a:cubicBezTo>
                    <a:pt x="142" y="32"/>
                    <a:pt x="142" y="32"/>
                    <a:pt x="143" y="31"/>
                  </a:cubicBezTo>
                  <a:cubicBezTo>
                    <a:pt x="142" y="31"/>
                    <a:pt x="142" y="31"/>
                    <a:pt x="142" y="31"/>
                  </a:cubicBezTo>
                  <a:cubicBezTo>
                    <a:pt x="141" y="31"/>
                    <a:pt x="141" y="31"/>
                    <a:pt x="141" y="31"/>
                  </a:cubicBezTo>
                  <a:cubicBezTo>
                    <a:pt x="141" y="31"/>
                    <a:pt x="141" y="31"/>
                    <a:pt x="141" y="31"/>
                  </a:cubicBezTo>
                  <a:cubicBezTo>
                    <a:pt x="141" y="31"/>
                    <a:pt x="141" y="31"/>
                    <a:pt x="141" y="31"/>
                  </a:cubicBezTo>
                  <a:cubicBezTo>
                    <a:pt x="140" y="31"/>
                    <a:pt x="139" y="31"/>
                    <a:pt x="138" y="30"/>
                  </a:cubicBezTo>
                  <a:cubicBezTo>
                    <a:pt x="138" y="30"/>
                    <a:pt x="137" y="29"/>
                    <a:pt x="135" y="29"/>
                  </a:cubicBezTo>
                  <a:cubicBezTo>
                    <a:pt x="132" y="29"/>
                    <a:pt x="129" y="28"/>
                    <a:pt x="127" y="25"/>
                  </a:cubicBezTo>
                  <a:cubicBezTo>
                    <a:pt x="127" y="25"/>
                    <a:pt x="127" y="25"/>
                    <a:pt x="127" y="25"/>
                  </a:cubicBezTo>
                  <a:cubicBezTo>
                    <a:pt x="127" y="25"/>
                    <a:pt x="126" y="25"/>
                    <a:pt x="125" y="25"/>
                  </a:cubicBezTo>
                  <a:cubicBezTo>
                    <a:pt x="125" y="25"/>
                    <a:pt x="125" y="25"/>
                    <a:pt x="125" y="25"/>
                  </a:cubicBezTo>
                  <a:cubicBezTo>
                    <a:pt x="123" y="24"/>
                    <a:pt x="121" y="24"/>
                    <a:pt x="119" y="24"/>
                  </a:cubicBezTo>
                  <a:cubicBezTo>
                    <a:pt x="118" y="24"/>
                    <a:pt x="118" y="24"/>
                    <a:pt x="118" y="24"/>
                  </a:cubicBezTo>
                  <a:cubicBezTo>
                    <a:pt x="118" y="24"/>
                    <a:pt x="117" y="24"/>
                    <a:pt x="117" y="24"/>
                  </a:cubicBezTo>
                  <a:cubicBezTo>
                    <a:pt x="116" y="24"/>
                    <a:pt x="116" y="24"/>
                    <a:pt x="116" y="24"/>
                  </a:cubicBezTo>
                  <a:cubicBezTo>
                    <a:pt x="116" y="24"/>
                    <a:pt x="115" y="24"/>
                    <a:pt x="115" y="24"/>
                  </a:cubicBezTo>
                  <a:cubicBezTo>
                    <a:pt x="113" y="23"/>
                    <a:pt x="113" y="22"/>
                    <a:pt x="112" y="21"/>
                  </a:cubicBezTo>
                  <a:cubicBezTo>
                    <a:pt x="112" y="21"/>
                    <a:pt x="111" y="20"/>
                    <a:pt x="111" y="20"/>
                  </a:cubicBezTo>
                  <a:cubicBezTo>
                    <a:pt x="111" y="20"/>
                    <a:pt x="111" y="20"/>
                    <a:pt x="111" y="20"/>
                  </a:cubicBezTo>
                  <a:cubicBezTo>
                    <a:pt x="110" y="20"/>
                    <a:pt x="108" y="20"/>
                    <a:pt x="106" y="18"/>
                  </a:cubicBezTo>
                  <a:cubicBezTo>
                    <a:pt x="106" y="17"/>
                    <a:pt x="106" y="17"/>
                    <a:pt x="106" y="17"/>
                  </a:cubicBezTo>
                  <a:cubicBezTo>
                    <a:pt x="106" y="17"/>
                    <a:pt x="106" y="17"/>
                    <a:pt x="106" y="17"/>
                  </a:cubicBezTo>
                  <a:cubicBezTo>
                    <a:pt x="106" y="17"/>
                    <a:pt x="106" y="16"/>
                    <a:pt x="106" y="16"/>
                  </a:cubicBezTo>
                  <a:cubicBezTo>
                    <a:pt x="106" y="16"/>
                    <a:pt x="106" y="16"/>
                    <a:pt x="106" y="16"/>
                  </a:cubicBezTo>
                  <a:cubicBezTo>
                    <a:pt x="105" y="16"/>
                    <a:pt x="105" y="16"/>
                    <a:pt x="105" y="17"/>
                  </a:cubicBezTo>
                  <a:cubicBezTo>
                    <a:pt x="104" y="17"/>
                    <a:pt x="104" y="17"/>
                    <a:pt x="103" y="17"/>
                  </a:cubicBezTo>
                  <a:cubicBezTo>
                    <a:pt x="103" y="17"/>
                    <a:pt x="102" y="18"/>
                    <a:pt x="102" y="18"/>
                  </a:cubicBezTo>
                  <a:cubicBezTo>
                    <a:pt x="100" y="18"/>
                    <a:pt x="98" y="17"/>
                    <a:pt x="97" y="12"/>
                  </a:cubicBezTo>
                  <a:cubicBezTo>
                    <a:pt x="97" y="12"/>
                    <a:pt x="95" y="11"/>
                    <a:pt x="94" y="10"/>
                  </a:cubicBezTo>
                  <a:cubicBezTo>
                    <a:pt x="93" y="10"/>
                    <a:pt x="92" y="10"/>
                    <a:pt x="91" y="9"/>
                  </a:cubicBezTo>
                  <a:cubicBezTo>
                    <a:pt x="90" y="9"/>
                    <a:pt x="89" y="8"/>
                    <a:pt x="88" y="7"/>
                  </a:cubicBezTo>
                  <a:cubicBezTo>
                    <a:pt x="88" y="6"/>
                    <a:pt x="88" y="6"/>
                    <a:pt x="87" y="6"/>
                  </a:cubicBezTo>
                  <a:cubicBezTo>
                    <a:pt x="87" y="6"/>
                    <a:pt x="86" y="6"/>
                    <a:pt x="86" y="6"/>
                  </a:cubicBezTo>
                  <a:cubicBezTo>
                    <a:pt x="83" y="6"/>
                    <a:pt x="81" y="2"/>
                    <a:pt x="81" y="0"/>
                  </a:cubicBezTo>
                  <a:cubicBezTo>
                    <a:pt x="80" y="0"/>
                    <a:pt x="80" y="0"/>
                    <a:pt x="80" y="0"/>
                  </a:cubicBezTo>
                  <a:cubicBezTo>
                    <a:pt x="80" y="0"/>
                    <a:pt x="79" y="0"/>
                    <a:pt x="79" y="0"/>
                  </a:cubicBezTo>
                  <a:cubicBezTo>
                    <a:pt x="78" y="0"/>
                    <a:pt x="78" y="0"/>
                    <a:pt x="78" y="0"/>
                  </a:cubicBezTo>
                  <a:cubicBezTo>
                    <a:pt x="77" y="0"/>
                    <a:pt x="76" y="1"/>
                    <a:pt x="75" y="2"/>
                  </a:cubicBezTo>
                  <a:cubicBezTo>
                    <a:pt x="74" y="3"/>
                    <a:pt x="73" y="5"/>
                    <a:pt x="74" y="8"/>
                  </a:cubicBezTo>
                  <a:cubicBezTo>
                    <a:pt x="74" y="10"/>
                    <a:pt x="73" y="13"/>
                    <a:pt x="72" y="14"/>
                  </a:cubicBezTo>
                  <a:cubicBezTo>
                    <a:pt x="70" y="17"/>
                    <a:pt x="65" y="18"/>
                    <a:pt x="60" y="18"/>
                  </a:cubicBezTo>
                  <a:cubicBezTo>
                    <a:pt x="57" y="18"/>
                    <a:pt x="57" y="19"/>
                    <a:pt x="56" y="21"/>
                  </a:cubicBezTo>
                  <a:cubicBezTo>
                    <a:pt x="56" y="23"/>
                    <a:pt x="55" y="24"/>
                    <a:pt x="54" y="26"/>
                  </a:cubicBezTo>
                  <a:cubicBezTo>
                    <a:pt x="53" y="26"/>
                    <a:pt x="52" y="27"/>
                    <a:pt x="50" y="27"/>
                  </a:cubicBezTo>
                  <a:cubicBezTo>
                    <a:pt x="46" y="27"/>
                    <a:pt x="38" y="24"/>
                    <a:pt x="37" y="20"/>
                  </a:cubicBezTo>
                  <a:cubicBezTo>
                    <a:pt x="36" y="20"/>
                    <a:pt x="36" y="20"/>
                    <a:pt x="36" y="20"/>
                  </a:cubicBezTo>
                  <a:cubicBezTo>
                    <a:pt x="35" y="20"/>
                    <a:pt x="33" y="20"/>
                    <a:pt x="33" y="21"/>
                  </a:cubicBezTo>
                  <a:cubicBezTo>
                    <a:pt x="33" y="21"/>
                    <a:pt x="33" y="21"/>
                    <a:pt x="33" y="22"/>
                  </a:cubicBezTo>
                  <a:cubicBezTo>
                    <a:pt x="36" y="25"/>
                    <a:pt x="37" y="29"/>
                    <a:pt x="37" y="32"/>
                  </a:cubicBezTo>
                  <a:cubicBezTo>
                    <a:pt x="37" y="34"/>
                    <a:pt x="36" y="36"/>
                    <a:pt x="35" y="37"/>
                  </a:cubicBezTo>
                  <a:cubicBezTo>
                    <a:pt x="33" y="38"/>
                    <a:pt x="31" y="38"/>
                    <a:pt x="29" y="37"/>
                  </a:cubicBezTo>
                  <a:cubicBezTo>
                    <a:pt x="27" y="36"/>
                    <a:pt x="25" y="36"/>
                    <a:pt x="25" y="37"/>
                  </a:cubicBezTo>
                  <a:cubicBezTo>
                    <a:pt x="24" y="37"/>
                    <a:pt x="23" y="38"/>
                    <a:pt x="22" y="38"/>
                  </a:cubicBezTo>
                  <a:cubicBezTo>
                    <a:pt x="20" y="38"/>
                    <a:pt x="19" y="36"/>
                    <a:pt x="18" y="35"/>
                  </a:cubicBezTo>
                  <a:cubicBezTo>
                    <a:pt x="18" y="35"/>
                    <a:pt x="17" y="34"/>
                    <a:pt x="16" y="33"/>
                  </a:cubicBezTo>
                  <a:cubicBezTo>
                    <a:pt x="15" y="33"/>
                    <a:pt x="14" y="33"/>
                    <a:pt x="13" y="34"/>
                  </a:cubicBezTo>
                  <a:cubicBezTo>
                    <a:pt x="11" y="34"/>
                    <a:pt x="9" y="35"/>
                    <a:pt x="6" y="35"/>
                  </a:cubicBezTo>
                  <a:cubicBezTo>
                    <a:pt x="3" y="34"/>
                    <a:pt x="0" y="36"/>
                    <a:pt x="0" y="36"/>
                  </a:cubicBezTo>
                  <a:cubicBezTo>
                    <a:pt x="0" y="36"/>
                    <a:pt x="0" y="37"/>
                    <a:pt x="0" y="37"/>
                  </a:cubicBezTo>
                  <a:cubicBezTo>
                    <a:pt x="2" y="39"/>
                    <a:pt x="2" y="41"/>
                    <a:pt x="2" y="42"/>
                  </a:cubicBezTo>
                  <a:cubicBezTo>
                    <a:pt x="1" y="43"/>
                    <a:pt x="1" y="44"/>
                    <a:pt x="2" y="44"/>
                  </a:cubicBezTo>
                  <a:cubicBezTo>
                    <a:pt x="2" y="44"/>
                    <a:pt x="5" y="45"/>
                    <a:pt x="6" y="45"/>
                  </a:cubicBezTo>
                  <a:cubicBezTo>
                    <a:pt x="9" y="46"/>
                    <a:pt x="13" y="46"/>
                    <a:pt x="16" y="48"/>
                  </a:cubicBezTo>
                  <a:cubicBezTo>
                    <a:pt x="19" y="50"/>
                    <a:pt x="20" y="50"/>
                    <a:pt x="21" y="50"/>
                  </a:cubicBezTo>
                  <a:cubicBezTo>
                    <a:pt x="23" y="50"/>
                    <a:pt x="24" y="50"/>
                    <a:pt x="26" y="51"/>
                  </a:cubicBezTo>
                  <a:cubicBezTo>
                    <a:pt x="27" y="52"/>
                    <a:pt x="27" y="52"/>
                    <a:pt x="28" y="52"/>
                  </a:cubicBezTo>
                  <a:cubicBezTo>
                    <a:pt x="30" y="53"/>
                    <a:pt x="30" y="54"/>
                    <a:pt x="31" y="58"/>
                  </a:cubicBezTo>
                  <a:cubicBezTo>
                    <a:pt x="31" y="61"/>
                    <a:pt x="34" y="64"/>
                    <a:pt x="38" y="65"/>
                  </a:cubicBezTo>
                  <a:cubicBezTo>
                    <a:pt x="43" y="67"/>
                    <a:pt x="42" y="70"/>
                    <a:pt x="42" y="72"/>
                  </a:cubicBezTo>
                  <a:cubicBezTo>
                    <a:pt x="42" y="73"/>
                    <a:pt x="42" y="74"/>
                    <a:pt x="42" y="75"/>
                  </a:cubicBezTo>
                  <a:cubicBezTo>
                    <a:pt x="43" y="78"/>
                    <a:pt x="43" y="81"/>
                    <a:pt x="42" y="84"/>
                  </a:cubicBezTo>
                  <a:cubicBezTo>
                    <a:pt x="41" y="86"/>
                    <a:pt x="40" y="88"/>
                    <a:pt x="41" y="89"/>
                  </a:cubicBezTo>
                  <a:cubicBezTo>
                    <a:pt x="41" y="93"/>
                    <a:pt x="39" y="104"/>
                    <a:pt x="36" y="110"/>
                  </a:cubicBezTo>
                  <a:cubicBezTo>
                    <a:pt x="37" y="110"/>
                    <a:pt x="38" y="110"/>
                    <a:pt x="38" y="110"/>
                  </a:cubicBezTo>
                  <a:cubicBezTo>
                    <a:pt x="38" y="110"/>
                    <a:pt x="38" y="111"/>
                    <a:pt x="39" y="111"/>
                  </a:cubicBezTo>
                  <a:cubicBezTo>
                    <a:pt x="39" y="111"/>
                    <a:pt x="40" y="111"/>
                    <a:pt x="40" y="112"/>
                  </a:cubicBezTo>
                  <a:cubicBezTo>
                    <a:pt x="41" y="112"/>
                    <a:pt x="43" y="113"/>
                    <a:pt x="45" y="114"/>
                  </a:cubicBezTo>
                  <a:cubicBezTo>
                    <a:pt x="47" y="115"/>
                    <a:pt x="49" y="116"/>
                    <a:pt x="51" y="117"/>
                  </a:cubicBezTo>
                  <a:cubicBezTo>
                    <a:pt x="52" y="117"/>
                    <a:pt x="54" y="118"/>
                    <a:pt x="55" y="118"/>
                  </a:cubicBezTo>
                  <a:cubicBezTo>
                    <a:pt x="56" y="118"/>
                    <a:pt x="57" y="117"/>
                    <a:pt x="57" y="117"/>
                  </a:cubicBezTo>
                  <a:cubicBezTo>
                    <a:pt x="57" y="116"/>
                    <a:pt x="58" y="114"/>
                    <a:pt x="60" y="114"/>
                  </a:cubicBezTo>
                  <a:cubicBezTo>
                    <a:pt x="63" y="114"/>
                    <a:pt x="65" y="117"/>
                    <a:pt x="66" y="117"/>
                  </a:cubicBezTo>
                  <a:cubicBezTo>
                    <a:pt x="67" y="118"/>
                    <a:pt x="71" y="119"/>
                    <a:pt x="74" y="120"/>
                  </a:cubicBezTo>
                  <a:cubicBezTo>
                    <a:pt x="76" y="120"/>
                    <a:pt x="77" y="120"/>
                    <a:pt x="78" y="120"/>
                  </a:cubicBezTo>
                  <a:cubicBezTo>
                    <a:pt x="79" y="121"/>
                    <a:pt x="81" y="121"/>
                    <a:pt x="83" y="121"/>
                  </a:cubicBezTo>
                  <a:cubicBezTo>
                    <a:pt x="84" y="121"/>
                    <a:pt x="84" y="121"/>
                    <a:pt x="85" y="121"/>
                  </a:cubicBezTo>
                  <a:cubicBezTo>
                    <a:pt x="86" y="120"/>
                    <a:pt x="86" y="120"/>
                    <a:pt x="87" y="120"/>
                  </a:cubicBezTo>
                  <a:cubicBezTo>
                    <a:pt x="87" y="120"/>
                    <a:pt x="87" y="120"/>
                    <a:pt x="87" y="1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23" name="Freeform 1212"/>
            <p:cNvSpPr>
              <a:spLocks/>
            </p:cNvSpPr>
            <p:nvPr/>
          </p:nvSpPr>
          <p:spPr bwMode="auto">
            <a:xfrm>
              <a:off x="2444" y="3312"/>
              <a:ext cx="134" cy="95"/>
            </a:xfrm>
            <a:custGeom>
              <a:avLst/>
              <a:gdLst>
                <a:gd name="T0" fmla="*/ 76 w 139"/>
                <a:gd name="T1" fmla="*/ 5 h 99"/>
                <a:gd name="T2" fmla="*/ 46 w 139"/>
                <a:gd name="T3" fmla="*/ 4 h 99"/>
                <a:gd name="T4" fmla="*/ 17 w 139"/>
                <a:gd name="T5" fmla="*/ 1 h 99"/>
                <a:gd name="T6" fmla="*/ 11 w 139"/>
                <a:gd name="T7" fmla="*/ 2 h 99"/>
                <a:gd name="T8" fmla="*/ 0 w 139"/>
                <a:gd name="T9" fmla="*/ 7 h 99"/>
                <a:gd name="T10" fmla="*/ 6 w 139"/>
                <a:gd name="T11" fmla="*/ 20 h 99"/>
                <a:gd name="T12" fmla="*/ 6 w 139"/>
                <a:gd name="T13" fmla="*/ 19 h 99"/>
                <a:gd name="T14" fmla="*/ 8 w 139"/>
                <a:gd name="T15" fmla="*/ 19 h 99"/>
                <a:gd name="T16" fmla="*/ 8 w 139"/>
                <a:gd name="T17" fmla="*/ 18 h 99"/>
                <a:gd name="T18" fmla="*/ 13 w 139"/>
                <a:gd name="T19" fmla="*/ 22 h 99"/>
                <a:gd name="T20" fmla="*/ 20 w 139"/>
                <a:gd name="T21" fmla="*/ 23 h 99"/>
                <a:gd name="T22" fmla="*/ 26 w 139"/>
                <a:gd name="T23" fmla="*/ 21 h 99"/>
                <a:gd name="T24" fmla="*/ 26 w 139"/>
                <a:gd name="T25" fmla="*/ 21 h 99"/>
                <a:gd name="T26" fmla="*/ 31 w 139"/>
                <a:gd name="T27" fmla="*/ 25 h 99"/>
                <a:gd name="T28" fmla="*/ 35 w 139"/>
                <a:gd name="T29" fmla="*/ 27 h 99"/>
                <a:gd name="T30" fmla="*/ 29 w 139"/>
                <a:gd name="T31" fmla="*/ 34 h 99"/>
                <a:gd name="T32" fmla="*/ 27 w 139"/>
                <a:gd name="T33" fmla="*/ 38 h 99"/>
                <a:gd name="T34" fmla="*/ 26 w 139"/>
                <a:gd name="T35" fmla="*/ 51 h 99"/>
                <a:gd name="T36" fmla="*/ 23 w 139"/>
                <a:gd name="T37" fmla="*/ 56 h 99"/>
                <a:gd name="T38" fmla="*/ 22 w 139"/>
                <a:gd name="T39" fmla="*/ 57 h 99"/>
                <a:gd name="T40" fmla="*/ 24 w 139"/>
                <a:gd name="T41" fmla="*/ 67 h 99"/>
                <a:gd name="T42" fmla="*/ 23 w 139"/>
                <a:gd name="T43" fmla="*/ 70 h 99"/>
                <a:gd name="T44" fmla="*/ 24 w 139"/>
                <a:gd name="T45" fmla="*/ 79 h 99"/>
                <a:gd name="T46" fmla="*/ 21 w 139"/>
                <a:gd name="T47" fmla="*/ 84 h 99"/>
                <a:gd name="T48" fmla="*/ 21 w 139"/>
                <a:gd name="T49" fmla="*/ 84 h 99"/>
                <a:gd name="T50" fmla="*/ 21 w 139"/>
                <a:gd name="T51" fmla="*/ 85 h 99"/>
                <a:gd name="T52" fmla="*/ 21 w 139"/>
                <a:gd name="T53" fmla="*/ 85 h 99"/>
                <a:gd name="T54" fmla="*/ 33 w 139"/>
                <a:gd name="T55" fmla="*/ 92 h 99"/>
                <a:gd name="T56" fmla="*/ 40 w 139"/>
                <a:gd name="T57" fmla="*/ 98 h 99"/>
                <a:gd name="T58" fmla="*/ 47 w 139"/>
                <a:gd name="T59" fmla="*/ 94 h 99"/>
                <a:gd name="T60" fmla="*/ 51 w 139"/>
                <a:gd name="T61" fmla="*/ 94 h 99"/>
                <a:gd name="T62" fmla="*/ 66 w 139"/>
                <a:gd name="T63" fmla="*/ 90 h 99"/>
                <a:gd name="T64" fmla="*/ 75 w 139"/>
                <a:gd name="T65" fmla="*/ 90 h 99"/>
                <a:gd name="T66" fmla="*/ 91 w 139"/>
                <a:gd name="T67" fmla="*/ 80 h 99"/>
                <a:gd name="T68" fmla="*/ 93 w 139"/>
                <a:gd name="T69" fmla="*/ 74 h 99"/>
                <a:gd name="T70" fmla="*/ 102 w 139"/>
                <a:gd name="T71" fmla="*/ 65 h 99"/>
                <a:gd name="T72" fmla="*/ 102 w 139"/>
                <a:gd name="T73" fmla="*/ 48 h 99"/>
                <a:gd name="T74" fmla="*/ 111 w 139"/>
                <a:gd name="T75" fmla="*/ 38 h 99"/>
                <a:gd name="T76" fmla="*/ 130 w 139"/>
                <a:gd name="T77" fmla="*/ 27 h 99"/>
                <a:gd name="T78" fmla="*/ 138 w 139"/>
                <a:gd name="T79" fmla="*/ 18 h 99"/>
                <a:gd name="T80" fmla="*/ 134 w 139"/>
                <a:gd name="T81" fmla="*/ 19 h 99"/>
                <a:gd name="T82" fmla="*/ 124 w 139"/>
                <a:gd name="T83" fmla="*/ 17 h 99"/>
                <a:gd name="T84" fmla="*/ 112 w 139"/>
                <a:gd name="T85" fmla="*/ 13 h 99"/>
                <a:gd name="T86" fmla="*/ 106 w 139"/>
                <a:gd name="T87" fmla="*/ 16 h 99"/>
                <a:gd name="T88" fmla="*/ 94 w 139"/>
                <a:gd name="T89" fmla="*/ 11 h 99"/>
                <a:gd name="T90" fmla="*/ 88 w 139"/>
                <a:gd name="T91" fmla="*/ 9 h 99"/>
                <a:gd name="T92" fmla="*/ 83 w 139"/>
                <a:gd name="T93" fmla="*/ 6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9" h="99">
                  <a:moveTo>
                    <a:pt x="83" y="6"/>
                  </a:moveTo>
                  <a:cubicBezTo>
                    <a:pt x="82" y="6"/>
                    <a:pt x="79" y="6"/>
                    <a:pt x="76" y="5"/>
                  </a:cubicBezTo>
                  <a:cubicBezTo>
                    <a:pt x="72" y="4"/>
                    <a:pt x="68" y="4"/>
                    <a:pt x="64" y="4"/>
                  </a:cubicBezTo>
                  <a:cubicBezTo>
                    <a:pt x="61" y="4"/>
                    <a:pt x="54" y="4"/>
                    <a:pt x="46" y="4"/>
                  </a:cubicBezTo>
                  <a:cubicBezTo>
                    <a:pt x="39" y="4"/>
                    <a:pt x="31" y="3"/>
                    <a:pt x="27" y="4"/>
                  </a:cubicBezTo>
                  <a:cubicBezTo>
                    <a:pt x="22" y="4"/>
                    <a:pt x="19" y="2"/>
                    <a:pt x="17" y="1"/>
                  </a:cubicBezTo>
                  <a:cubicBezTo>
                    <a:pt x="16" y="1"/>
                    <a:pt x="15" y="0"/>
                    <a:pt x="13" y="0"/>
                  </a:cubicBezTo>
                  <a:cubicBezTo>
                    <a:pt x="12" y="0"/>
                    <a:pt x="12" y="0"/>
                    <a:pt x="11" y="2"/>
                  </a:cubicBezTo>
                  <a:cubicBezTo>
                    <a:pt x="10" y="3"/>
                    <a:pt x="9" y="6"/>
                    <a:pt x="4" y="6"/>
                  </a:cubicBezTo>
                  <a:cubicBezTo>
                    <a:pt x="2" y="6"/>
                    <a:pt x="1" y="7"/>
                    <a:pt x="0" y="7"/>
                  </a:cubicBezTo>
                  <a:cubicBezTo>
                    <a:pt x="0" y="8"/>
                    <a:pt x="1" y="9"/>
                    <a:pt x="3" y="11"/>
                  </a:cubicBezTo>
                  <a:cubicBezTo>
                    <a:pt x="6" y="13"/>
                    <a:pt x="6" y="16"/>
                    <a:pt x="6" y="20"/>
                  </a:cubicBezTo>
                  <a:cubicBezTo>
                    <a:pt x="6" y="20"/>
                    <a:pt x="6" y="20"/>
                    <a:pt x="6" y="20"/>
                  </a:cubicBezTo>
                  <a:cubicBezTo>
                    <a:pt x="6" y="19"/>
                    <a:pt x="6" y="19"/>
                    <a:pt x="6" y="19"/>
                  </a:cubicBezTo>
                  <a:cubicBezTo>
                    <a:pt x="7" y="19"/>
                    <a:pt x="7" y="19"/>
                    <a:pt x="7" y="19"/>
                  </a:cubicBezTo>
                  <a:cubicBezTo>
                    <a:pt x="7" y="19"/>
                    <a:pt x="7" y="19"/>
                    <a:pt x="8" y="19"/>
                  </a:cubicBezTo>
                  <a:cubicBezTo>
                    <a:pt x="8" y="18"/>
                    <a:pt x="8" y="18"/>
                    <a:pt x="8" y="18"/>
                  </a:cubicBezTo>
                  <a:cubicBezTo>
                    <a:pt x="8" y="18"/>
                    <a:pt x="8" y="18"/>
                    <a:pt x="8" y="18"/>
                  </a:cubicBezTo>
                  <a:cubicBezTo>
                    <a:pt x="9" y="18"/>
                    <a:pt x="9" y="18"/>
                    <a:pt x="9" y="18"/>
                  </a:cubicBezTo>
                  <a:cubicBezTo>
                    <a:pt x="11" y="18"/>
                    <a:pt x="12" y="19"/>
                    <a:pt x="13" y="22"/>
                  </a:cubicBezTo>
                  <a:cubicBezTo>
                    <a:pt x="13" y="22"/>
                    <a:pt x="15" y="22"/>
                    <a:pt x="16" y="22"/>
                  </a:cubicBezTo>
                  <a:cubicBezTo>
                    <a:pt x="18" y="22"/>
                    <a:pt x="20" y="22"/>
                    <a:pt x="20" y="23"/>
                  </a:cubicBezTo>
                  <a:cubicBezTo>
                    <a:pt x="20" y="23"/>
                    <a:pt x="21" y="22"/>
                    <a:pt x="21" y="22"/>
                  </a:cubicBezTo>
                  <a:cubicBezTo>
                    <a:pt x="22" y="21"/>
                    <a:pt x="24" y="21"/>
                    <a:pt x="26" y="21"/>
                  </a:cubicBezTo>
                  <a:cubicBezTo>
                    <a:pt x="26" y="21"/>
                    <a:pt x="26" y="21"/>
                    <a:pt x="26" y="21"/>
                  </a:cubicBezTo>
                  <a:cubicBezTo>
                    <a:pt x="26" y="21"/>
                    <a:pt x="26" y="21"/>
                    <a:pt x="26" y="21"/>
                  </a:cubicBezTo>
                  <a:cubicBezTo>
                    <a:pt x="28" y="21"/>
                    <a:pt x="30" y="22"/>
                    <a:pt x="30" y="23"/>
                  </a:cubicBezTo>
                  <a:cubicBezTo>
                    <a:pt x="31" y="24"/>
                    <a:pt x="31" y="24"/>
                    <a:pt x="31" y="25"/>
                  </a:cubicBezTo>
                  <a:cubicBezTo>
                    <a:pt x="31" y="25"/>
                    <a:pt x="31" y="25"/>
                    <a:pt x="32" y="25"/>
                  </a:cubicBezTo>
                  <a:cubicBezTo>
                    <a:pt x="33" y="25"/>
                    <a:pt x="34" y="26"/>
                    <a:pt x="35" y="27"/>
                  </a:cubicBezTo>
                  <a:cubicBezTo>
                    <a:pt x="35" y="29"/>
                    <a:pt x="34" y="30"/>
                    <a:pt x="33" y="31"/>
                  </a:cubicBezTo>
                  <a:cubicBezTo>
                    <a:pt x="32" y="32"/>
                    <a:pt x="30" y="33"/>
                    <a:pt x="29" y="34"/>
                  </a:cubicBezTo>
                  <a:cubicBezTo>
                    <a:pt x="28" y="35"/>
                    <a:pt x="27" y="36"/>
                    <a:pt x="26" y="36"/>
                  </a:cubicBezTo>
                  <a:cubicBezTo>
                    <a:pt x="26" y="36"/>
                    <a:pt x="27" y="38"/>
                    <a:pt x="27" y="38"/>
                  </a:cubicBezTo>
                  <a:cubicBezTo>
                    <a:pt x="28" y="41"/>
                    <a:pt x="29" y="45"/>
                    <a:pt x="27" y="48"/>
                  </a:cubicBezTo>
                  <a:cubicBezTo>
                    <a:pt x="26" y="49"/>
                    <a:pt x="26" y="50"/>
                    <a:pt x="26" y="51"/>
                  </a:cubicBezTo>
                  <a:cubicBezTo>
                    <a:pt x="26" y="53"/>
                    <a:pt x="27" y="54"/>
                    <a:pt x="26" y="55"/>
                  </a:cubicBezTo>
                  <a:cubicBezTo>
                    <a:pt x="25" y="56"/>
                    <a:pt x="24" y="56"/>
                    <a:pt x="23" y="56"/>
                  </a:cubicBezTo>
                  <a:cubicBezTo>
                    <a:pt x="22" y="56"/>
                    <a:pt x="22" y="56"/>
                    <a:pt x="21" y="57"/>
                  </a:cubicBezTo>
                  <a:cubicBezTo>
                    <a:pt x="21" y="57"/>
                    <a:pt x="21" y="57"/>
                    <a:pt x="22" y="57"/>
                  </a:cubicBezTo>
                  <a:cubicBezTo>
                    <a:pt x="26" y="61"/>
                    <a:pt x="27" y="63"/>
                    <a:pt x="26" y="65"/>
                  </a:cubicBezTo>
                  <a:cubicBezTo>
                    <a:pt x="26" y="66"/>
                    <a:pt x="26" y="67"/>
                    <a:pt x="24" y="67"/>
                  </a:cubicBezTo>
                  <a:cubicBezTo>
                    <a:pt x="23" y="67"/>
                    <a:pt x="22" y="69"/>
                    <a:pt x="22" y="70"/>
                  </a:cubicBezTo>
                  <a:cubicBezTo>
                    <a:pt x="22" y="70"/>
                    <a:pt x="23" y="70"/>
                    <a:pt x="23" y="70"/>
                  </a:cubicBezTo>
                  <a:cubicBezTo>
                    <a:pt x="25" y="72"/>
                    <a:pt x="27" y="74"/>
                    <a:pt x="27" y="76"/>
                  </a:cubicBezTo>
                  <a:cubicBezTo>
                    <a:pt x="27" y="77"/>
                    <a:pt x="26" y="78"/>
                    <a:pt x="24" y="79"/>
                  </a:cubicBezTo>
                  <a:cubicBezTo>
                    <a:pt x="21" y="79"/>
                    <a:pt x="21" y="80"/>
                    <a:pt x="21" y="83"/>
                  </a:cubicBezTo>
                  <a:cubicBezTo>
                    <a:pt x="21" y="83"/>
                    <a:pt x="21" y="84"/>
                    <a:pt x="21" y="84"/>
                  </a:cubicBezTo>
                  <a:cubicBezTo>
                    <a:pt x="21" y="84"/>
                    <a:pt x="21" y="84"/>
                    <a:pt x="21" y="84"/>
                  </a:cubicBezTo>
                  <a:cubicBezTo>
                    <a:pt x="21" y="84"/>
                    <a:pt x="21" y="84"/>
                    <a:pt x="21" y="84"/>
                  </a:cubicBezTo>
                  <a:cubicBezTo>
                    <a:pt x="21" y="84"/>
                    <a:pt x="21" y="84"/>
                    <a:pt x="21" y="84"/>
                  </a:cubicBezTo>
                  <a:cubicBezTo>
                    <a:pt x="21" y="84"/>
                    <a:pt x="21" y="84"/>
                    <a:pt x="21" y="85"/>
                  </a:cubicBezTo>
                  <a:cubicBezTo>
                    <a:pt x="21" y="85"/>
                    <a:pt x="21" y="85"/>
                    <a:pt x="21" y="85"/>
                  </a:cubicBezTo>
                  <a:cubicBezTo>
                    <a:pt x="21" y="85"/>
                    <a:pt x="21" y="85"/>
                    <a:pt x="21" y="85"/>
                  </a:cubicBezTo>
                  <a:cubicBezTo>
                    <a:pt x="24" y="85"/>
                    <a:pt x="26" y="85"/>
                    <a:pt x="27" y="86"/>
                  </a:cubicBezTo>
                  <a:cubicBezTo>
                    <a:pt x="30" y="87"/>
                    <a:pt x="31" y="90"/>
                    <a:pt x="33" y="92"/>
                  </a:cubicBezTo>
                  <a:cubicBezTo>
                    <a:pt x="35" y="96"/>
                    <a:pt x="37" y="99"/>
                    <a:pt x="40" y="99"/>
                  </a:cubicBezTo>
                  <a:cubicBezTo>
                    <a:pt x="40" y="99"/>
                    <a:pt x="40" y="98"/>
                    <a:pt x="40" y="98"/>
                  </a:cubicBezTo>
                  <a:cubicBezTo>
                    <a:pt x="40" y="98"/>
                    <a:pt x="40" y="96"/>
                    <a:pt x="41" y="95"/>
                  </a:cubicBezTo>
                  <a:cubicBezTo>
                    <a:pt x="43" y="94"/>
                    <a:pt x="44" y="94"/>
                    <a:pt x="47" y="94"/>
                  </a:cubicBezTo>
                  <a:cubicBezTo>
                    <a:pt x="48" y="94"/>
                    <a:pt x="48" y="95"/>
                    <a:pt x="49" y="95"/>
                  </a:cubicBezTo>
                  <a:cubicBezTo>
                    <a:pt x="50" y="95"/>
                    <a:pt x="50" y="94"/>
                    <a:pt x="51" y="94"/>
                  </a:cubicBezTo>
                  <a:cubicBezTo>
                    <a:pt x="53" y="92"/>
                    <a:pt x="55" y="91"/>
                    <a:pt x="60" y="91"/>
                  </a:cubicBezTo>
                  <a:cubicBezTo>
                    <a:pt x="62" y="91"/>
                    <a:pt x="64" y="90"/>
                    <a:pt x="66" y="90"/>
                  </a:cubicBezTo>
                  <a:cubicBezTo>
                    <a:pt x="69" y="90"/>
                    <a:pt x="72" y="90"/>
                    <a:pt x="74" y="90"/>
                  </a:cubicBezTo>
                  <a:cubicBezTo>
                    <a:pt x="75" y="90"/>
                    <a:pt x="75" y="90"/>
                    <a:pt x="75" y="90"/>
                  </a:cubicBezTo>
                  <a:cubicBezTo>
                    <a:pt x="76" y="90"/>
                    <a:pt x="79" y="90"/>
                    <a:pt x="80" y="87"/>
                  </a:cubicBezTo>
                  <a:cubicBezTo>
                    <a:pt x="81" y="84"/>
                    <a:pt x="86" y="81"/>
                    <a:pt x="91" y="80"/>
                  </a:cubicBezTo>
                  <a:cubicBezTo>
                    <a:pt x="92" y="80"/>
                    <a:pt x="93" y="79"/>
                    <a:pt x="93" y="75"/>
                  </a:cubicBezTo>
                  <a:cubicBezTo>
                    <a:pt x="93" y="75"/>
                    <a:pt x="93" y="74"/>
                    <a:pt x="93" y="74"/>
                  </a:cubicBezTo>
                  <a:cubicBezTo>
                    <a:pt x="93" y="72"/>
                    <a:pt x="96" y="70"/>
                    <a:pt x="99" y="67"/>
                  </a:cubicBezTo>
                  <a:cubicBezTo>
                    <a:pt x="100" y="67"/>
                    <a:pt x="101" y="65"/>
                    <a:pt x="102" y="65"/>
                  </a:cubicBezTo>
                  <a:cubicBezTo>
                    <a:pt x="101" y="65"/>
                    <a:pt x="101" y="64"/>
                    <a:pt x="101" y="63"/>
                  </a:cubicBezTo>
                  <a:cubicBezTo>
                    <a:pt x="100" y="59"/>
                    <a:pt x="98" y="53"/>
                    <a:pt x="102" y="48"/>
                  </a:cubicBezTo>
                  <a:cubicBezTo>
                    <a:pt x="104" y="44"/>
                    <a:pt x="107" y="42"/>
                    <a:pt x="108" y="41"/>
                  </a:cubicBezTo>
                  <a:cubicBezTo>
                    <a:pt x="110" y="39"/>
                    <a:pt x="111" y="39"/>
                    <a:pt x="111" y="38"/>
                  </a:cubicBezTo>
                  <a:cubicBezTo>
                    <a:pt x="111" y="32"/>
                    <a:pt x="119" y="31"/>
                    <a:pt x="123" y="30"/>
                  </a:cubicBezTo>
                  <a:cubicBezTo>
                    <a:pt x="126" y="30"/>
                    <a:pt x="128" y="29"/>
                    <a:pt x="130" y="27"/>
                  </a:cubicBezTo>
                  <a:cubicBezTo>
                    <a:pt x="131" y="26"/>
                    <a:pt x="133" y="25"/>
                    <a:pt x="135" y="24"/>
                  </a:cubicBezTo>
                  <a:cubicBezTo>
                    <a:pt x="137" y="23"/>
                    <a:pt x="139" y="22"/>
                    <a:pt x="138" y="18"/>
                  </a:cubicBezTo>
                  <a:cubicBezTo>
                    <a:pt x="138" y="18"/>
                    <a:pt x="137" y="18"/>
                    <a:pt x="136" y="19"/>
                  </a:cubicBezTo>
                  <a:cubicBezTo>
                    <a:pt x="135" y="19"/>
                    <a:pt x="135" y="19"/>
                    <a:pt x="134" y="19"/>
                  </a:cubicBezTo>
                  <a:cubicBezTo>
                    <a:pt x="132" y="19"/>
                    <a:pt x="130" y="18"/>
                    <a:pt x="128" y="18"/>
                  </a:cubicBezTo>
                  <a:cubicBezTo>
                    <a:pt x="127" y="18"/>
                    <a:pt x="126" y="18"/>
                    <a:pt x="124" y="17"/>
                  </a:cubicBezTo>
                  <a:cubicBezTo>
                    <a:pt x="119" y="17"/>
                    <a:pt x="116" y="16"/>
                    <a:pt x="114" y="14"/>
                  </a:cubicBezTo>
                  <a:cubicBezTo>
                    <a:pt x="113" y="14"/>
                    <a:pt x="112" y="13"/>
                    <a:pt x="112" y="13"/>
                  </a:cubicBezTo>
                  <a:cubicBezTo>
                    <a:pt x="111" y="14"/>
                    <a:pt x="110" y="15"/>
                    <a:pt x="108" y="16"/>
                  </a:cubicBezTo>
                  <a:cubicBezTo>
                    <a:pt x="107" y="16"/>
                    <a:pt x="107" y="16"/>
                    <a:pt x="106" y="16"/>
                  </a:cubicBezTo>
                  <a:cubicBezTo>
                    <a:pt x="104" y="16"/>
                    <a:pt x="102" y="15"/>
                    <a:pt x="100" y="14"/>
                  </a:cubicBezTo>
                  <a:cubicBezTo>
                    <a:pt x="99" y="13"/>
                    <a:pt x="96" y="12"/>
                    <a:pt x="94" y="11"/>
                  </a:cubicBezTo>
                  <a:cubicBezTo>
                    <a:pt x="92" y="11"/>
                    <a:pt x="90" y="10"/>
                    <a:pt x="89" y="9"/>
                  </a:cubicBezTo>
                  <a:cubicBezTo>
                    <a:pt x="89" y="9"/>
                    <a:pt x="89" y="9"/>
                    <a:pt x="88" y="9"/>
                  </a:cubicBezTo>
                  <a:cubicBezTo>
                    <a:pt x="88" y="8"/>
                    <a:pt x="87" y="8"/>
                    <a:pt x="86" y="7"/>
                  </a:cubicBezTo>
                  <a:cubicBezTo>
                    <a:pt x="85" y="7"/>
                    <a:pt x="84" y="6"/>
                    <a:pt x="8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24" name="Freeform 1213"/>
            <p:cNvSpPr>
              <a:spLocks/>
            </p:cNvSpPr>
            <p:nvPr/>
          </p:nvSpPr>
          <p:spPr bwMode="auto">
            <a:xfrm>
              <a:off x="2685" y="3270"/>
              <a:ext cx="31" cy="15"/>
            </a:xfrm>
            <a:custGeom>
              <a:avLst/>
              <a:gdLst>
                <a:gd name="T0" fmla="*/ 33 w 33"/>
                <a:gd name="T1" fmla="*/ 1 h 16"/>
                <a:gd name="T2" fmla="*/ 33 w 33"/>
                <a:gd name="T3" fmla="*/ 0 h 16"/>
                <a:gd name="T4" fmla="*/ 33 w 33"/>
                <a:gd name="T5" fmla="*/ 0 h 16"/>
                <a:gd name="T6" fmla="*/ 32 w 33"/>
                <a:gd name="T7" fmla="*/ 0 h 16"/>
                <a:gd name="T8" fmla="*/ 31 w 33"/>
                <a:gd name="T9" fmla="*/ 1 h 16"/>
                <a:gd name="T10" fmla="*/ 31 w 33"/>
                <a:gd name="T11" fmla="*/ 1 h 16"/>
                <a:gd name="T12" fmla="*/ 30 w 33"/>
                <a:gd name="T13" fmla="*/ 1 h 16"/>
                <a:gd name="T14" fmla="*/ 29 w 33"/>
                <a:gd name="T15" fmla="*/ 2 h 16"/>
                <a:gd name="T16" fmla="*/ 28 w 33"/>
                <a:gd name="T17" fmla="*/ 2 h 16"/>
                <a:gd name="T18" fmla="*/ 25 w 33"/>
                <a:gd name="T19" fmla="*/ 2 h 16"/>
                <a:gd name="T20" fmla="*/ 20 w 33"/>
                <a:gd name="T21" fmla="*/ 4 h 16"/>
                <a:gd name="T22" fmla="*/ 16 w 33"/>
                <a:gd name="T23" fmla="*/ 6 h 16"/>
                <a:gd name="T24" fmla="*/ 11 w 33"/>
                <a:gd name="T25" fmla="*/ 5 h 16"/>
                <a:gd name="T26" fmla="*/ 3 w 33"/>
                <a:gd name="T27" fmla="*/ 3 h 16"/>
                <a:gd name="T28" fmla="*/ 0 w 33"/>
                <a:gd name="T29" fmla="*/ 3 h 16"/>
                <a:gd name="T30" fmla="*/ 0 w 33"/>
                <a:gd name="T31" fmla="*/ 4 h 16"/>
                <a:gd name="T32" fmla="*/ 0 w 33"/>
                <a:gd name="T33" fmla="*/ 5 h 16"/>
                <a:gd name="T34" fmla="*/ 0 w 33"/>
                <a:gd name="T35" fmla="*/ 8 h 16"/>
                <a:gd name="T36" fmla="*/ 0 w 33"/>
                <a:gd name="T37" fmla="*/ 8 h 16"/>
                <a:gd name="T38" fmla="*/ 0 w 33"/>
                <a:gd name="T39" fmla="*/ 11 h 16"/>
                <a:gd name="T40" fmla="*/ 0 w 33"/>
                <a:gd name="T41" fmla="*/ 12 h 16"/>
                <a:gd name="T42" fmla="*/ 0 w 33"/>
                <a:gd name="T43" fmla="*/ 13 h 16"/>
                <a:gd name="T44" fmla="*/ 3 w 33"/>
                <a:gd name="T45" fmla="*/ 13 h 16"/>
                <a:gd name="T46" fmla="*/ 6 w 33"/>
                <a:gd name="T47" fmla="*/ 13 h 16"/>
                <a:gd name="T48" fmla="*/ 9 w 33"/>
                <a:gd name="T49" fmla="*/ 16 h 16"/>
                <a:gd name="T50" fmla="*/ 9 w 33"/>
                <a:gd name="T51" fmla="*/ 16 h 16"/>
                <a:gd name="T52" fmla="*/ 9 w 33"/>
                <a:gd name="T53" fmla="*/ 16 h 16"/>
                <a:gd name="T54" fmla="*/ 10 w 33"/>
                <a:gd name="T55" fmla="*/ 16 h 16"/>
                <a:gd name="T56" fmla="*/ 11 w 33"/>
                <a:gd name="T57" fmla="*/ 16 h 16"/>
                <a:gd name="T58" fmla="*/ 11 w 33"/>
                <a:gd name="T59" fmla="*/ 16 h 16"/>
                <a:gd name="T60" fmla="*/ 12 w 33"/>
                <a:gd name="T61" fmla="*/ 16 h 16"/>
                <a:gd name="T62" fmla="*/ 12 w 33"/>
                <a:gd name="T63" fmla="*/ 16 h 16"/>
                <a:gd name="T64" fmla="*/ 13 w 33"/>
                <a:gd name="T65" fmla="*/ 15 h 16"/>
                <a:gd name="T66" fmla="*/ 13 w 33"/>
                <a:gd name="T67" fmla="*/ 15 h 16"/>
                <a:gd name="T68" fmla="*/ 13 w 33"/>
                <a:gd name="T69" fmla="*/ 15 h 16"/>
                <a:gd name="T70" fmla="*/ 14 w 33"/>
                <a:gd name="T71" fmla="*/ 15 h 16"/>
                <a:gd name="T72" fmla="*/ 14 w 33"/>
                <a:gd name="T73" fmla="*/ 15 h 16"/>
                <a:gd name="T74" fmla="*/ 14 w 33"/>
                <a:gd name="T75" fmla="*/ 15 h 16"/>
                <a:gd name="T76" fmla="*/ 14 w 33"/>
                <a:gd name="T77" fmla="*/ 15 h 16"/>
                <a:gd name="T78" fmla="*/ 14 w 33"/>
                <a:gd name="T79" fmla="*/ 15 h 16"/>
                <a:gd name="T80" fmla="*/ 19 w 33"/>
                <a:gd name="T81" fmla="*/ 15 h 16"/>
                <a:gd name="T82" fmla="*/ 21 w 33"/>
                <a:gd name="T83" fmla="*/ 16 h 16"/>
                <a:gd name="T84" fmla="*/ 25 w 33"/>
                <a:gd name="T85" fmla="*/ 10 h 16"/>
                <a:gd name="T86" fmla="*/ 26 w 33"/>
                <a:gd name="T87" fmla="*/ 9 h 16"/>
                <a:gd name="T88" fmla="*/ 29 w 33"/>
                <a:gd name="T89" fmla="*/ 5 h 16"/>
                <a:gd name="T90" fmla="*/ 29 w 33"/>
                <a:gd name="T91" fmla="*/ 4 h 16"/>
                <a:gd name="T92" fmla="*/ 30 w 33"/>
                <a:gd name="T93" fmla="*/ 4 h 16"/>
                <a:gd name="T94" fmla="*/ 31 w 33"/>
                <a:gd name="T95" fmla="*/ 3 h 16"/>
                <a:gd name="T96" fmla="*/ 32 w 33"/>
                <a:gd name="T97" fmla="*/ 3 h 16"/>
                <a:gd name="T98" fmla="*/ 32 w 33"/>
                <a:gd name="T99" fmla="*/ 2 h 16"/>
                <a:gd name="T100" fmla="*/ 33 w 33"/>
                <a:gd name="T101" fmla="*/ 1 h 16"/>
                <a:gd name="T102" fmla="*/ 33 w 33"/>
                <a:gd name="T103"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3" h="16">
                  <a:moveTo>
                    <a:pt x="33" y="1"/>
                  </a:moveTo>
                  <a:cubicBezTo>
                    <a:pt x="33" y="1"/>
                    <a:pt x="33" y="0"/>
                    <a:pt x="33" y="0"/>
                  </a:cubicBezTo>
                  <a:cubicBezTo>
                    <a:pt x="33" y="0"/>
                    <a:pt x="33" y="0"/>
                    <a:pt x="33" y="0"/>
                  </a:cubicBezTo>
                  <a:cubicBezTo>
                    <a:pt x="32" y="0"/>
                    <a:pt x="32" y="0"/>
                    <a:pt x="32" y="0"/>
                  </a:cubicBezTo>
                  <a:cubicBezTo>
                    <a:pt x="32" y="0"/>
                    <a:pt x="32" y="1"/>
                    <a:pt x="31" y="1"/>
                  </a:cubicBezTo>
                  <a:cubicBezTo>
                    <a:pt x="31" y="1"/>
                    <a:pt x="31" y="1"/>
                    <a:pt x="31" y="1"/>
                  </a:cubicBezTo>
                  <a:cubicBezTo>
                    <a:pt x="30" y="1"/>
                    <a:pt x="30" y="1"/>
                    <a:pt x="30" y="1"/>
                  </a:cubicBezTo>
                  <a:cubicBezTo>
                    <a:pt x="29" y="2"/>
                    <a:pt x="29" y="2"/>
                    <a:pt x="29" y="2"/>
                  </a:cubicBezTo>
                  <a:cubicBezTo>
                    <a:pt x="28" y="2"/>
                    <a:pt x="28" y="2"/>
                    <a:pt x="28" y="2"/>
                  </a:cubicBezTo>
                  <a:cubicBezTo>
                    <a:pt x="27" y="2"/>
                    <a:pt x="26" y="2"/>
                    <a:pt x="25" y="2"/>
                  </a:cubicBezTo>
                  <a:cubicBezTo>
                    <a:pt x="23" y="2"/>
                    <a:pt x="21" y="3"/>
                    <a:pt x="20" y="4"/>
                  </a:cubicBezTo>
                  <a:cubicBezTo>
                    <a:pt x="18" y="5"/>
                    <a:pt x="17" y="6"/>
                    <a:pt x="16" y="6"/>
                  </a:cubicBezTo>
                  <a:cubicBezTo>
                    <a:pt x="15" y="6"/>
                    <a:pt x="13" y="5"/>
                    <a:pt x="11" y="5"/>
                  </a:cubicBezTo>
                  <a:cubicBezTo>
                    <a:pt x="8" y="4"/>
                    <a:pt x="5" y="4"/>
                    <a:pt x="3" y="3"/>
                  </a:cubicBezTo>
                  <a:cubicBezTo>
                    <a:pt x="2" y="3"/>
                    <a:pt x="1" y="3"/>
                    <a:pt x="0" y="3"/>
                  </a:cubicBezTo>
                  <a:cubicBezTo>
                    <a:pt x="0" y="3"/>
                    <a:pt x="0" y="4"/>
                    <a:pt x="0" y="4"/>
                  </a:cubicBezTo>
                  <a:cubicBezTo>
                    <a:pt x="0" y="4"/>
                    <a:pt x="0" y="5"/>
                    <a:pt x="0" y="5"/>
                  </a:cubicBezTo>
                  <a:cubicBezTo>
                    <a:pt x="0" y="6"/>
                    <a:pt x="0" y="7"/>
                    <a:pt x="0" y="8"/>
                  </a:cubicBezTo>
                  <a:cubicBezTo>
                    <a:pt x="0" y="8"/>
                    <a:pt x="0" y="8"/>
                    <a:pt x="0" y="8"/>
                  </a:cubicBezTo>
                  <a:cubicBezTo>
                    <a:pt x="0" y="9"/>
                    <a:pt x="0" y="10"/>
                    <a:pt x="0" y="11"/>
                  </a:cubicBezTo>
                  <a:cubicBezTo>
                    <a:pt x="0" y="12"/>
                    <a:pt x="0" y="12"/>
                    <a:pt x="0" y="12"/>
                  </a:cubicBezTo>
                  <a:cubicBezTo>
                    <a:pt x="0" y="13"/>
                    <a:pt x="0" y="13"/>
                    <a:pt x="0" y="13"/>
                  </a:cubicBezTo>
                  <a:cubicBezTo>
                    <a:pt x="1" y="13"/>
                    <a:pt x="2" y="13"/>
                    <a:pt x="3" y="13"/>
                  </a:cubicBezTo>
                  <a:cubicBezTo>
                    <a:pt x="4" y="13"/>
                    <a:pt x="5" y="13"/>
                    <a:pt x="6" y="13"/>
                  </a:cubicBezTo>
                  <a:cubicBezTo>
                    <a:pt x="8" y="14"/>
                    <a:pt x="8" y="15"/>
                    <a:pt x="9" y="16"/>
                  </a:cubicBezTo>
                  <a:cubicBezTo>
                    <a:pt x="9" y="16"/>
                    <a:pt x="9" y="16"/>
                    <a:pt x="9" y="16"/>
                  </a:cubicBezTo>
                  <a:cubicBezTo>
                    <a:pt x="9" y="16"/>
                    <a:pt x="9" y="16"/>
                    <a:pt x="9" y="16"/>
                  </a:cubicBezTo>
                  <a:cubicBezTo>
                    <a:pt x="9" y="16"/>
                    <a:pt x="10" y="16"/>
                    <a:pt x="10" y="16"/>
                  </a:cubicBezTo>
                  <a:cubicBezTo>
                    <a:pt x="10" y="16"/>
                    <a:pt x="11" y="16"/>
                    <a:pt x="11" y="16"/>
                  </a:cubicBezTo>
                  <a:cubicBezTo>
                    <a:pt x="11" y="16"/>
                    <a:pt x="11" y="16"/>
                    <a:pt x="11" y="16"/>
                  </a:cubicBezTo>
                  <a:cubicBezTo>
                    <a:pt x="12" y="16"/>
                    <a:pt x="12" y="16"/>
                    <a:pt x="12" y="16"/>
                  </a:cubicBezTo>
                  <a:cubicBezTo>
                    <a:pt x="12" y="16"/>
                    <a:pt x="12" y="16"/>
                    <a:pt x="12" y="16"/>
                  </a:cubicBezTo>
                  <a:cubicBezTo>
                    <a:pt x="13" y="16"/>
                    <a:pt x="13" y="15"/>
                    <a:pt x="13" y="15"/>
                  </a:cubicBezTo>
                  <a:cubicBezTo>
                    <a:pt x="13" y="15"/>
                    <a:pt x="13" y="15"/>
                    <a:pt x="13" y="15"/>
                  </a:cubicBezTo>
                  <a:cubicBezTo>
                    <a:pt x="13" y="15"/>
                    <a:pt x="13" y="15"/>
                    <a:pt x="13" y="15"/>
                  </a:cubicBezTo>
                  <a:cubicBezTo>
                    <a:pt x="14" y="15"/>
                    <a:pt x="14" y="15"/>
                    <a:pt x="14" y="15"/>
                  </a:cubicBezTo>
                  <a:cubicBezTo>
                    <a:pt x="14" y="15"/>
                    <a:pt x="14" y="15"/>
                    <a:pt x="14" y="15"/>
                  </a:cubicBezTo>
                  <a:cubicBezTo>
                    <a:pt x="14" y="15"/>
                    <a:pt x="14" y="15"/>
                    <a:pt x="14" y="15"/>
                  </a:cubicBezTo>
                  <a:cubicBezTo>
                    <a:pt x="14" y="15"/>
                    <a:pt x="14" y="15"/>
                    <a:pt x="14" y="15"/>
                  </a:cubicBezTo>
                  <a:cubicBezTo>
                    <a:pt x="14" y="15"/>
                    <a:pt x="14" y="15"/>
                    <a:pt x="14" y="15"/>
                  </a:cubicBezTo>
                  <a:cubicBezTo>
                    <a:pt x="16" y="15"/>
                    <a:pt x="18" y="15"/>
                    <a:pt x="19" y="15"/>
                  </a:cubicBezTo>
                  <a:cubicBezTo>
                    <a:pt x="20" y="15"/>
                    <a:pt x="20" y="16"/>
                    <a:pt x="21" y="16"/>
                  </a:cubicBezTo>
                  <a:cubicBezTo>
                    <a:pt x="21" y="14"/>
                    <a:pt x="23" y="11"/>
                    <a:pt x="25" y="10"/>
                  </a:cubicBezTo>
                  <a:cubicBezTo>
                    <a:pt x="25" y="10"/>
                    <a:pt x="26" y="10"/>
                    <a:pt x="26" y="9"/>
                  </a:cubicBezTo>
                  <a:cubicBezTo>
                    <a:pt x="26" y="8"/>
                    <a:pt x="26" y="5"/>
                    <a:pt x="29" y="5"/>
                  </a:cubicBezTo>
                  <a:cubicBezTo>
                    <a:pt x="29" y="5"/>
                    <a:pt x="29" y="5"/>
                    <a:pt x="29" y="4"/>
                  </a:cubicBezTo>
                  <a:cubicBezTo>
                    <a:pt x="30" y="4"/>
                    <a:pt x="30" y="4"/>
                    <a:pt x="30" y="4"/>
                  </a:cubicBezTo>
                  <a:cubicBezTo>
                    <a:pt x="30" y="4"/>
                    <a:pt x="31" y="4"/>
                    <a:pt x="31" y="3"/>
                  </a:cubicBezTo>
                  <a:cubicBezTo>
                    <a:pt x="31" y="3"/>
                    <a:pt x="32" y="3"/>
                    <a:pt x="32" y="3"/>
                  </a:cubicBezTo>
                  <a:cubicBezTo>
                    <a:pt x="32" y="2"/>
                    <a:pt x="32" y="2"/>
                    <a:pt x="32" y="2"/>
                  </a:cubicBezTo>
                  <a:cubicBezTo>
                    <a:pt x="33" y="2"/>
                    <a:pt x="33" y="2"/>
                    <a:pt x="33" y="1"/>
                  </a:cubicBezTo>
                  <a:cubicBezTo>
                    <a:pt x="33" y="1"/>
                    <a:pt x="33" y="1"/>
                    <a:pt x="3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25" name="Freeform 1214"/>
            <p:cNvSpPr>
              <a:spLocks/>
            </p:cNvSpPr>
            <p:nvPr/>
          </p:nvSpPr>
          <p:spPr bwMode="auto">
            <a:xfrm>
              <a:off x="2760" y="3338"/>
              <a:ext cx="64" cy="62"/>
            </a:xfrm>
            <a:custGeom>
              <a:avLst/>
              <a:gdLst>
                <a:gd name="T0" fmla="*/ 66 w 67"/>
                <a:gd name="T1" fmla="*/ 0 h 65"/>
                <a:gd name="T2" fmla="*/ 65 w 67"/>
                <a:gd name="T3" fmla="*/ 1 h 65"/>
                <a:gd name="T4" fmla="*/ 59 w 67"/>
                <a:gd name="T5" fmla="*/ 5 h 65"/>
                <a:gd name="T6" fmla="*/ 48 w 67"/>
                <a:gd name="T7" fmla="*/ 4 h 65"/>
                <a:gd name="T8" fmla="*/ 41 w 67"/>
                <a:gd name="T9" fmla="*/ 3 h 65"/>
                <a:gd name="T10" fmla="*/ 38 w 67"/>
                <a:gd name="T11" fmla="*/ 3 h 65"/>
                <a:gd name="T12" fmla="*/ 35 w 67"/>
                <a:gd name="T13" fmla="*/ 3 h 65"/>
                <a:gd name="T14" fmla="*/ 33 w 67"/>
                <a:gd name="T15" fmla="*/ 3 h 65"/>
                <a:gd name="T16" fmla="*/ 32 w 67"/>
                <a:gd name="T17" fmla="*/ 3 h 65"/>
                <a:gd name="T18" fmla="*/ 31 w 67"/>
                <a:gd name="T19" fmla="*/ 4 h 65"/>
                <a:gd name="T20" fmla="*/ 30 w 67"/>
                <a:gd name="T21" fmla="*/ 5 h 65"/>
                <a:gd name="T22" fmla="*/ 28 w 67"/>
                <a:gd name="T23" fmla="*/ 6 h 65"/>
                <a:gd name="T24" fmla="*/ 27 w 67"/>
                <a:gd name="T25" fmla="*/ 7 h 65"/>
                <a:gd name="T26" fmla="*/ 25 w 67"/>
                <a:gd name="T27" fmla="*/ 8 h 65"/>
                <a:gd name="T28" fmla="*/ 23 w 67"/>
                <a:gd name="T29" fmla="*/ 8 h 65"/>
                <a:gd name="T30" fmla="*/ 21 w 67"/>
                <a:gd name="T31" fmla="*/ 9 h 65"/>
                <a:gd name="T32" fmla="*/ 20 w 67"/>
                <a:gd name="T33" fmla="*/ 9 h 65"/>
                <a:gd name="T34" fmla="*/ 15 w 67"/>
                <a:gd name="T35" fmla="*/ 12 h 65"/>
                <a:gd name="T36" fmla="*/ 14 w 67"/>
                <a:gd name="T37" fmla="*/ 12 h 65"/>
                <a:gd name="T38" fmla="*/ 11 w 67"/>
                <a:gd name="T39" fmla="*/ 12 h 65"/>
                <a:gd name="T40" fmla="*/ 9 w 67"/>
                <a:gd name="T41" fmla="*/ 12 h 65"/>
                <a:gd name="T42" fmla="*/ 8 w 67"/>
                <a:gd name="T43" fmla="*/ 14 h 65"/>
                <a:gd name="T44" fmla="*/ 7 w 67"/>
                <a:gd name="T45" fmla="*/ 16 h 65"/>
                <a:gd name="T46" fmla="*/ 5 w 67"/>
                <a:gd name="T47" fmla="*/ 19 h 65"/>
                <a:gd name="T48" fmla="*/ 2 w 67"/>
                <a:gd name="T49" fmla="*/ 23 h 65"/>
                <a:gd name="T50" fmla="*/ 1 w 67"/>
                <a:gd name="T51" fmla="*/ 24 h 65"/>
                <a:gd name="T52" fmla="*/ 1 w 67"/>
                <a:gd name="T53" fmla="*/ 25 h 65"/>
                <a:gd name="T54" fmla="*/ 0 w 67"/>
                <a:gd name="T55" fmla="*/ 26 h 65"/>
                <a:gd name="T56" fmla="*/ 6 w 67"/>
                <a:gd name="T57" fmla="*/ 38 h 65"/>
                <a:gd name="T58" fmla="*/ 11 w 67"/>
                <a:gd name="T59" fmla="*/ 39 h 65"/>
                <a:gd name="T60" fmla="*/ 25 w 67"/>
                <a:gd name="T61" fmla="*/ 44 h 65"/>
                <a:gd name="T62" fmla="*/ 19 w 67"/>
                <a:gd name="T63" fmla="*/ 46 h 65"/>
                <a:gd name="T64" fmla="*/ 11 w 67"/>
                <a:gd name="T65" fmla="*/ 47 h 65"/>
                <a:gd name="T66" fmla="*/ 15 w 67"/>
                <a:gd name="T67" fmla="*/ 55 h 65"/>
                <a:gd name="T68" fmla="*/ 19 w 67"/>
                <a:gd name="T69" fmla="*/ 60 h 65"/>
                <a:gd name="T70" fmla="*/ 28 w 67"/>
                <a:gd name="T71" fmla="*/ 65 h 65"/>
                <a:gd name="T72" fmla="*/ 26 w 67"/>
                <a:gd name="T73" fmla="*/ 55 h 65"/>
                <a:gd name="T74" fmla="*/ 30 w 67"/>
                <a:gd name="T75" fmla="*/ 54 h 65"/>
                <a:gd name="T76" fmla="*/ 34 w 67"/>
                <a:gd name="T77" fmla="*/ 54 h 65"/>
                <a:gd name="T78" fmla="*/ 30 w 67"/>
                <a:gd name="T79" fmla="*/ 53 h 65"/>
                <a:gd name="T80" fmla="*/ 27 w 67"/>
                <a:gd name="T81" fmla="*/ 48 h 65"/>
                <a:gd name="T82" fmla="*/ 39 w 67"/>
                <a:gd name="T83" fmla="*/ 47 h 65"/>
                <a:gd name="T84" fmla="*/ 41 w 67"/>
                <a:gd name="T85" fmla="*/ 43 h 65"/>
                <a:gd name="T86" fmla="*/ 34 w 67"/>
                <a:gd name="T87" fmla="*/ 41 h 65"/>
                <a:gd name="T88" fmla="*/ 28 w 67"/>
                <a:gd name="T89" fmla="*/ 40 h 65"/>
                <a:gd name="T90" fmla="*/ 29 w 67"/>
                <a:gd name="T91" fmla="*/ 34 h 65"/>
                <a:gd name="T92" fmla="*/ 26 w 67"/>
                <a:gd name="T93" fmla="*/ 26 h 65"/>
                <a:gd name="T94" fmla="*/ 21 w 67"/>
                <a:gd name="T95" fmla="*/ 16 h 65"/>
                <a:gd name="T96" fmla="*/ 31 w 67"/>
                <a:gd name="T97" fmla="*/ 16 h 65"/>
                <a:gd name="T98" fmla="*/ 37 w 67"/>
                <a:gd name="T99" fmla="*/ 16 h 65"/>
                <a:gd name="T100" fmla="*/ 43 w 67"/>
                <a:gd name="T101" fmla="*/ 7 h 65"/>
                <a:gd name="T102" fmla="*/ 48 w 67"/>
                <a:gd name="T103" fmla="*/ 10 h 65"/>
                <a:gd name="T104" fmla="*/ 56 w 67"/>
                <a:gd name="T105" fmla="*/ 6 h 65"/>
                <a:gd name="T106" fmla="*/ 63 w 67"/>
                <a:gd name="T107" fmla="*/ 9 h 65"/>
                <a:gd name="T108" fmla="*/ 64 w 67"/>
                <a:gd name="T109" fmla="*/ 8 h 65"/>
                <a:gd name="T110" fmla="*/ 66 w 67"/>
                <a:gd name="T111" fmla="*/ 4 h 65"/>
                <a:gd name="T112" fmla="*/ 67 w 67"/>
                <a:gd name="T113" fmla="*/ 1 h 65"/>
                <a:gd name="T114" fmla="*/ 67 w 67"/>
                <a:gd name="T115"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 h="65">
                  <a:moveTo>
                    <a:pt x="67" y="0"/>
                  </a:moveTo>
                  <a:cubicBezTo>
                    <a:pt x="67" y="0"/>
                    <a:pt x="66" y="0"/>
                    <a:pt x="66" y="0"/>
                  </a:cubicBezTo>
                  <a:cubicBezTo>
                    <a:pt x="66" y="0"/>
                    <a:pt x="66" y="1"/>
                    <a:pt x="66" y="1"/>
                  </a:cubicBezTo>
                  <a:cubicBezTo>
                    <a:pt x="66" y="1"/>
                    <a:pt x="65" y="1"/>
                    <a:pt x="65" y="1"/>
                  </a:cubicBezTo>
                  <a:cubicBezTo>
                    <a:pt x="65" y="2"/>
                    <a:pt x="65" y="2"/>
                    <a:pt x="65" y="3"/>
                  </a:cubicBezTo>
                  <a:cubicBezTo>
                    <a:pt x="63" y="5"/>
                    <a:pt x="60" y="5"/>
                    <a:pt x="59" y="5"/>
                  </a:cubicBezTo>
                  <a:cubicBezTo>
                    <a:pt x="59" y="5"/>
                    <a:pt x="59" y="5"/>
                    <a:pt x="59" y="5"/>
                  </a:cubicBezTo>
                  <a:cubicBezTo>
                    <a:pt x="57" y="5"/>
                    <a:pt x="51" y="5"/>
                    <a:pt x="48" y="4"/>
                  </a:cubicBezTo>
                  <a:cubicBezTo>
                    <a:pt x="47" y="3"/>
                    <a:pt x="46" y="3"/>
                    <a:pt x="46" y="3"/>
                  </a:cubicBezTo>
                  <a:cubicBezTo>
                    <a:pt x="46" y="3"/>
                    <a:pt x="45" y="3"/>
                    <a:pt x="41" y="3"/>
                  </a:cubicBezTo>
                  <a:cubicBezTo>
                    <a:pt x="40" y="3"/>
                    <a:pt x="39" y="3"/>
                    <a:pt x="39" y="3"/>
                  </a:cubicBezTo>
                  <a:cubicBezTo>
                    <a:pt x="38" y="3"/>
                    <a:pt x="38" y="3"/>
                    <a:pt x="38" y="3"/>
                  </a:cubicBezTo>
                  <a:cubicBezTo>
                    <a:pt x="37" y="3"/>
                    <a:pt x="37" y="3"/>
                    <a:pt x="36" y="3"/>
                  </a:cubicBezTo>
                  <a:cubicBezTo>
                    <a:pt x="36" y="3"/>
                    <a:pt x="36" y="3"/>
                    <a:pt x="35" y="3"/>
                  </a:cubicBezTo>
                  <a:cubicBezTo>
                    <a:pt x="35" y="3"/>
                    <a:pt x="34" y="3"/>
                    <a:pt x="34" y="3"/>
                  </a:cubicBezTo>
                  <a:cubicBezTo>
                    <a:pt x="34" y="3"/>
                    <a:pt x="33" y="3"/>
                    <a:pt x="33" y="3"/>
                  </a:cubicBezTo>
                  <a:cubicBezTo>
                    <a:pt x="33" y="3"/>
                    <a:pt x="33" y="3"/>
                    <a:pt x="33" y="3"/>
                  </a:cubicBezTo>
                  <a:cubicBezTo>
                    <a:pt x="33" y="3"/>
                    <a:pt x="33" y="3"/>
                    <a:pt x="32" y="3"/>
                  </a:cubicBezTo>
                  <a:cubicBezTo>
                    <a:pt x="32" y="3"/>
                    <a:pt x="32" y="4"/>
                    <a:pt x="32" y="4"/>
                  </a:cubicBezTo>
                  <a:cubicBezTo>
                    <a:pt x="32" y="4"/>
                    <a:pt x="32" y="4"/>
                    <a:pt x="31" y="4"/>
                  </a:cubicBezTo>
                  <a:cubicBezTo>
                    <a:pt x="31" y="4"/>
                    <a:pt x="31" y="4"/>
                    <a:pt x="31" y="5"/>
                  </a:cubicBezTo>
                  <a:cubicBezTo>
                    <a:pt x="31" y="5"/>
                    <a:pt x="30" y="5"/>
                    <a:pt x="30" y="5"/>
                  </a:cubicBezTo>
                  <a:cubicBezTo>
                    <a:pt x="30" y="5"/>
                    <a:pt x="30" y="5"/>
                    <a:pt x="29" y="6"/>
                  </a:cubicBezTo>
                  <a:cubicBezTo>
                    <a:pt x="29" y="6"/>
                    <a:pt x="29" y="6"/>
                    <a:pt x="28" y="6"/>
                  </a:cubicBezTo>
                  <a:cubicBezTo>
                    <a:pt x="28" y="6"/>
                    <a:pt x="28" y="6"/>
                    <a:pt x="28" y="6"/>
                  </a:cubicBezTo>
                  <a:cubicBezTo>
                    <a:pt x="27" y="7"/>
                    <a:pt x="27" y="7"/>
                    <a:pt x="27" y="7"/>
                  </a:cubicBezTo>
                  <a:cubicBezTo>
                    <a:pt x="26" y="7"/>
                    <a:pt x="26" y="7"/>
                    <a:pt x="26" y="7"/>
                  </a:cubicBezTo>
                  <a:cubicBezTo>
                    <a:pt x="26" y="7"/>
                    <a:pt x="25" y="7"/>
                    <a:pt x="25" y="8"/>
                  </a:cubicBezTo>
                  <a:cubicBezTo>
                    <a:pt x="25" y="8"/>
                    <a:pt x="24" y="8"/>
                    <a:pt x="24" y="8"/>
                  </a:cubicBezTo>
                  <a:cubicBezTo>
                    <a:pt x="24" y="8"/>
                    <a:pt x="24" y="8"/>
                    <a:pt x="23" y="8"/>
                  </a:cubicBezTo>
                  <a:cubicBezTo>
                    <a:pt x="23" y="8"/>
                    <a:pt x="23" y="8"/>
                    <a:pt x="23" y="8"/>
                  </a:cubicBezTo>
                  <a:cubicBezTo>
                    <a:pt x="22" y="8"/>
                    <a:pt x="22" y="9"/>
                    <a:pt x="21" y="9"/>
                  </a:cubicBezTo>
                  <a:cubicBezTo>
                    <a:pt x="21" y="9"/>
                    <a:pt x="21" y="8"/>
                    <a:pt x="21" y="8"/>
                  </a:cubicBezTo>
                  <a:cubicBezTo>
                    <a:pt x="21" y="9"/>
                    <a:pt x="20" y="9"/>
                    <a:pt x="20" y="9"/>
                  </a:cubicBezTo>
                  <a:cubicBezTo>
                    <a:pt x="20" y="10"/>
                    <a:pt x="18" y="11"/>
                    <a:pt x="16" y="12"/>
                  </a:cubicBezTo>
                  <a:cubicBezTo>
                    <a:pt x="16" y="12"/>
                    <a:pt x="15" y="12"/>
                    <a:pt x="15" y="12"/>
                  </a:cubicBezTo>
                  <a:cubicBezTo>
                    <a:pt x="14" y="12"/>
                    <a:pt x="14" y="12"/>
                    <a:pt x="14" y="12"/>
                  </a:cubicBezTo>
                  <a:cubicBezTo>
                    <a:pt x="14" y="12"/>
                    <a:pt x="14" y="12"/>
                    <a:pt x="14" y="12"/>
                  </a:cubicBezTo>
                  <a:cubicBezTo>
                    <a:pt x="13" y="12"/>
                    <a:pt x="13" y="12"/>
                    <a:pt x="13" y="12"/>
                  </a:cubicBezTo>
                  <a:cubicBezTo>
                    <a:pt x="12" y="12"/>
                    <a:pt x="12" y="12"/>
                    <a:pt x="11" y="12"/>
                  </a:cubicBezTo>
                  <a:cubicBezTo>
                    <a:pt x="11" y="12"/>
                    <a:pt x="10" y="12"/>
                    <a:pt x="10" y="12"/>
                  </a:cubicBezTo>
                  <a:cubicBezTo>
                    <a:pt x="10" y="12"/>
                    <a:pt x="9" y="12"/>
                    <a:pt x="9" y="12"/>
                  </a:cubicBezTo>
                  <a:cubicBezTo>
                    <a:pt x="9" y="13"/>
                    <a:pt x="9" y="13"/>
                    <a:pt x="9" y="14"/>
                  </a:cubicBezTo>
                  <a:cubicBezTo>
                    <a:pt x="9" y="14"/>
                    <a:pt x="9" y="14"/>
                    <a:pt x="8" y="14"/>
                  </a:cubicBezTo>
                  <a:cubicBezTo>
                    <a:pt x="8" y="15"/>
                    <a:pt x="8" y="15"/>
                    <a:pt x="8" y="15"/>
                  </a:cubicBezTo>
                  <a:cubicBezTo>
                    <a:pt x="8" y="16"/>
                    <a:pt x="7" y="16"/>
                    <a:pt x="7" y="16"/>
                  </a:cubicBezTo>
                  <a:cubicBezTo>
                    <a:pt x="7" y="17"/>
                    <a:pt x="7" y="17"/>
                    <a:pt x="7" y="17"/>
                  </a:cubicBezTo>
                  <a:cubicBezTo>
                    <a:pt x="6" y="18"/>
                    <a:pt x="6" y="18"/>
                    <a:pt x="5" y="19"/>
                  </a:cubicBezTo>
                  <a:cubicBezTo>
                    <a:pt x="5" y="19"/>
                    <a:pt x="5" y="19"/>
                    <a:pt x="5" y="20"/>
                  </a:cubicBezTo>
                  <a:cubicBezTo>
                    <a:pt x="5" y="21"/>
                    <a:pt x="4" y="23"/>
                    <a:pt x="2" y="23"/>
                  </a:cubicBezTo>
                  <a:cubicBezTo>
                    <a:pt x="1" y="23"/>
                    <a:pt x="1" y="24"/>
                    <a:pt x="1" y="24"/>
                  </a:cubicBezTo>
                  <a:cubicBezTo>
                    <a:pt x="1" y="24"/>
                    <a:pt x="1" y="24"/>
                    <a:pt x="1" y="24"/>
                  </a:cubicBezTo>
                  <a:cubicBezTo>
                    <a:pt x="1" y="24"/>
                    <a:pt x="1" y="24"/>
                    <a:pt x="1" y="25"/>
                  </a:cubicBezTo>
                  <a:cubicBezTo>
                    <a:pt x="1" y="25"/>
                    <a:pt x="1" y="25"/>
                    <a:pt x="1" y="25"/>
                  </a:cubicBezTo>
                  <a:cubicBezTo>
                    <a:pt x="1" y="25"/>
                    <a:pt x="1" y="26"/>
                    <a:pt x="1" y="26"/>
                  </a:cubicBezTo>
                  <a:cubicBezTo>
                    <a:pt x="1" y="26"/>
                    <a:pt x="1" y="26"/>
                    <a:pt x="0" y="26"/>
                  </a:cubicBezTo>
                  <a:cubicBezTo>
                    <a:pt x="0" y="26"/>
                    <a:pt x="0" y="26"/>
                    <a:pt x="0" y="26"/>
                  </a:cubicBezTo>
                  <a:cubicBezTo>
                    <a:pt x="4" y="28"/>
                    <a:pt x="7" y="33"/>
                    <a:pt x="6" y="38"/>
                  </a:cubicBezTo>
                  <a:cubicBezTo>
                    <a:pt x="6" y="38"/>
                    <a:pt x="6" y="39"/>
                    <a:pt x="7" y="39"/>
                  </a:cubicBezTo>
                  <a:cubicBezTo>
                    <a:pt x="8" y="40"/>
                    <a:pt x="10" y="40"/>
                    <a:pt x="11" y="39"/>
                  </a:cubicBezTo>
                  <a:cubicBezTo>
                    <a:pt x="12" y="38"/>
                    <a:pt x="13" y="37"/>
                    <a:pt x="15" y="37"/>
                  </a:cubicBezTo>
                  <a:cubicBezTo>
                    <a:pt x="19" y="37"/>
                    <a:pt x="25" y="41"/>
                    <a:pt x="25" y="44"/>
                  </a:cubicBezTo>
                  <a:cubicBezTo>
                    <a:pt x="25" y="45"/>
                    <a:pt x="24" y="46"/>
                    <a:pt x="22" y="46"/>
                  </a:cubicBezTo>
                  <a:cubicBezTo>
                    <a:pt x="21" y="46"/>
                    <a:pt x="20" y="46"/>
                    <a:pt x="19" y="46"/>
                  </a:cubicBezTo>
                  <a:cubicBezTo>
                    <a:pt x="16" y="46"/>
                    <a:pt x="13" y="45"/>
                    <a:pt x="12" y="46"/>
                  </a:cubicBezTo>
                  <a:cubicBezTo>
                    <a:pt x="11" y="47"/>
                    <a:pt x="11" y="47"/>
                    <a:pt x="11" y="47"/>
                  </a:cubicBezTo>
                  <a:cubicBezTo>
                    <a:pt x="11" y="47"/>
                    <a:pt x="12" y="48"/>
                    <a:pt x="13" y="49"/>
                  </a:cubicBezTo>
                  <a:cubicBezTo>
                    <a:pt x="14" y="50"/>
                    <a:pt x="16" y="52"/>
                    <a:pt x="15" y="55"/>
                  </a:cubicBezTo>
                  <a:cubicBezTo>
                    <a:pt x="15" y="56"/>
                    <a:pt x="15" y="57"/>
                    <a:pt x="16" y="58"/>
                  </a:cubicBezTo>
                  <a:cubicBezTo>
                    <a:pt x="17" y="59"/>
                    <a:pt x="18" y="60"/>
                    <a:pt x="19" y="60"/>
                  </a:cubicBezTo>
                  <a:cubicBezTo>
                    <a:pt x="21" y="60"/>
                    <a:pt x="24" y="62"/>
                    <a:pt x="26" y="63"/>
                  </a:cubicBezTo>
                  <a:cubicBezTo>
                    <a:pt x="26" y="64"/>
                    <a:pt x="27" y="64"/>
                    <a:pt x="28" y="65"/>
                  </a:cubicBezTo>
                  <a:cubicBezTo>
                    <a:pt x="27" y="64"/>
                    <a:pt x="27" y="62"/>
                    <a:pt x="26" y="61"/>
                  </a:cubicBezTo>
                  <a:cubicBezTo>
                    <a:pt x="25" y="58"/>
                    <a:pt x="25" y="56"/>
                    <a:pt x="26" y="55"/>
                  </a:cubicBezTo>
                  <a:cubicBezTo>
                    <a:pt x="26" y="54"/>
                    <a:pt x="27" y="53"/>
                    <a:pt x="28" y="53"/>
                  </a:cubicBezTo>
                  <a:cubicBezTo>
                    <a:pt x="29" y="53"/>
                    <a:pt x="29" y="54"/>
                    <a:pt x="30" y="54"/>
                  </a:cubicBezTo>
                  <a:cubicBezTo>
                    <a:pt x="31" y="54"/>
                    <a:pt x="32" y="54"/>
                    <a:pt x="33" y="54"/>
                  </a:cubicBezTo>
                  <a:cubicBezTo>
                    <a:pt x="33" y="54"/>
                    <a:pt x="33" y="54"/>
                    <a:pt x="34" y="54"/>
                  </a:cubicBezTo>
                  <a:cubicBezTo>
                    <a:pt x="34" y="54"/>
                    <a:pt x="32" y="53"/>
                    <a:pt x="30" y="53"/>
                  </a:cubicBezTo>
                  <a:cubicBezTo>
                    <a:pt x="30" y="53"/>
                    <a:pt x="30" y="53"/>
                    <a:pt x="30" y="53"/>
                  </a:cubicBezTo>
                  <a:cubicBezTo>
                    <a:pt x="28" y="53"/>
                    <a:pt x="27" y="52"/>
                    <a:pt x="27" y="51"/>
                  </a:cubicBezTo>
                  <a:cubicBezTo>
                    <a:pt x="26" y="51"/>
                    <a:pt x="26" y="49"/>
                    <a:pt x="27" y="48"/>
                  </a:cubicBezTo>
                  <a:cubicBezTo>
                    <a:pt x="28" y="46"/>
                    <a:pt x="32" y="45"/>
                    <a:pt x="35" y="47"/>
                  </a:cubicBezTo>
                  <a:cubicBezTo>
                    <a:pt x="37" y="48"/>
                    <a:pt x="38" y="48"/>
                    <a:pt x="39" y="47"/>
                  </a:cubicBezTo>
                  <a:cubicBezTo>
                    <a:pt x="40" y="46"/>
                    <a:pt x="41" y="46"/>
                    <a:pt x="41" y="46"/>
                  </a:cubicBezTo>
                  <a:cubicBezTo>
                    <a:pt x="41" y="45"/>
                    <a:pt x="42" y="44"/>
                    <a:pt x="41" y="43"/>
                  </a:cubicBezTo>
                  <a:cubicBezTo>
                    <a:pt x="41" y="42"/>
                    <a:pt x="40" y="41"/>
                    <a:pt x="38" y="41"/>
                  </a:cubicBezTo>
                  <a:cubicBezTo>
                    <a:pt x="36" y="40"/>
                    <a:pt x="35" y="40"/>
                    <a:pt x="34" y="41"/>
                  </a:cubicBezTo>
                  <a:cubicBezTo>
                    <a:pt x="34" y="42"/>
                    <a:pt x="33" y="42"/>
                    <a:pt x="31" y="42"/>
                  </a:cubicBezTo>
                  <a:cubicBezTo>
                    <a:pt x="30" y="42"/>
                    <a:pt x="29" y="41"/>
                    <a:pt x="28" y="40"/>
                  </a:cubicBezTo>
                  <a:cubicBezTo>
                    <a:pt x="27" y="39"/>
                    <a:pt x="26" y="38"/>
                    <a:pt x="26" y="36"/>
                  </a:cubicBezTo>
                  <a:cubicBezTo>
                    <a:pt x="26" y="35"/>
                    <a:pt x="28" y="34"/>
                    <a:pt x="29" y="34"/>
                  </a:cubicBezTo>
                  <a:cubicBezTo>
                    <a:pt x="30" y="33"/>
                    <a:pt x="31" y="33"/>
                    <a:pt x="31" y="33"/>
                  </a:cubicBezTo>
                  <a:cubicBezTo>
                    <a:pt x="31" y="31"/>
                    <a:pt x="28" y="28"/>
                    <a:pt x="26" y="26"/>
                  </a:cubicBezTo>
                  <a:cubicBezTo>
                    <a:pt x="24" y="24"/>
                    <a:pt x="23" y="23"/>
                    <a:pt x="22" y="21"/>
                  </a:cubicBezTo>
                  <a:cubicBezTo>
                    <a:pt x="20" y="19"/>
                    <a:pt x="21" y="17"/>
                    <a:pt x="21" y="16"/>
                  </a:cubicBezTo>
                  <a:cubicBezTo>
                    <a:pt x="22" y="15"/>
                    <a:pt x="24" y="14"/>
                    <a:pt x="27" y="14"/>
                  </a:cubicBezTo>
                  <a:cubicBezTo>
                    <a:pt x="29" y="14"/>
                    <a:pt x="30" y="15"/>
                    <a:pt x="31" y="16"/>
                  </a:cubicBezTo>
                  <a:cubicBezTo>
                    <a:pt x="32" y="17"/>
                    <a:pt x="35" y="18"/>
                    <a:pt x="37" y="17"/>
                  </a:cubicBezTo>
                  <a:cubicBezTo>
                    <a:pt x="37" y="16"/>
                    <a:pt x="37" y="16"/>
                    <a:pt x="37" y="16"/>
                  </a:cubicBezTo>
                  <a:cubicBezTo>
                    <a:pt x="36" y="14"/>
                    <a:pt x="35" y="10"/>
                    <a:pt x="40" y="8"/>
                  </a:cubicBezTo>
                  <a:cubicBezTo>
                    <a:pt x="41" y="8"/>
                    <a:pt x="42" y="7"/>
                    <a:pt x="43" y="7"/>
                  </a:cubicBezTo>
                  <a:cubicBezTo>
                    <a:pt x="46" y="7"/>
                    <a:pt x="47" y="9"/>
                    <a:pt x="48" y="10"/>
                  </a:cubicBezTo>
                  <a:cubicBezTo>
                    <a:pt x="48" y="10"/>
                    <a:pt x="48" y="10"/>
                    <a:pt x="48" y="10"/>
                  </a:cubicBezTo>
                  <a:cubicBezTo>
                    <a:pt x="48" y="10"/>
                    <a:pt x="48" y="10"/>
                    <a:pt x="48" y="9"/>
                  </a:cubicBezTo>
                  <a:cubicBezTo>
                    <a:pt x="50" y="8"/>
                    <a:pt x="52" y="6"/>
                    <a:pt x="56" y="6"/>
                  </a:cubicBezTo>
                  <a:cubicBezTo>
                    <a:pt x="59" y="6"/>
                    <a:pt x="61" y="7"/>
                    <a:pt x="63" y="9"/>
                  </a:cubicBezTo>
                  <a:cubicBezTo>
                    <a:pt x="63" y="9"/>
                    <a:pt x="63" y="9"/>
                    <a:pt x="63" y="9"/>
                  </a:cubicBezTo>
                  <a:cubicBezTo>
                    <a:pt x="63" y="9"/>
                    <a:pt x="64" y="8"/>
                    <a:pt x="64" y="8"/>
                  </a:cubicBezTo>
                  <a:cubicBezTo>
                    <a:pt x="64" y="8"/>
                    <a:pt x="64" y="8"/>
                    <a:pt x="64" y="8"/>
                  </a:cubicBezTo>
                  <a:cubicBezTo>
                    <a:pt x="64" y="8"/>
                    <a:pt x="64" y="8"/>
                    <a:pt x="64" y="8"/>
                  </a:cubicBezTo>
                  <a:cubicBezTo>
                    <a:pt x="64" y="6"/>
                    <a:pt x="65" y="5"/>
                    <a:pt x="66" y="4"/>
                  </a:cubicBezTo>
                  <a:cubicBezTo>
                    <a:pt x="67" y="3"/>
                    <a:pt x="67" y="3"/>
                    <a:pt x="67" y="2"/>
                  </a:cubicBezTo>
                  <a:cubicBezTo>
                    <a:pt x="67" y="2"/>
                    <a:pt x="67" y="1"/>
                    <a:pt x="67" y="1"/>
                  </a:cubicBezTo>
                  <a:cubicBezTo>
                    <a:pt x="67" y="1"/>
                    <a:pt x="67" y="1"/>
                    <a:pt x="67" y="1"/>
                  </a:cubicBezTo>
                  <a:cubicBezTo>
                    <a:pt x="67" y="0"/>
                    <a:pt x="67" y="0"/>
                    <a:pt x="67" y="0"/>
                  </a:cubicBezTo>
                  <a:cubicBezTo>
                    <a:pt x="67" y="0"/>
                    <a:pt x="67" y="0"/>
                    <a:pt x="6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26" name="Freeform 1215"/>
            <p:cNvSpPr>
              <a:spLocks/>
            </p:cNvSpPr>
            <p:nvPr/>
          </p:nvSpPr>
          <p:spPr bwMode="auto">
            <a:xfrm>
              <a:off x="2433" y="3161"/>
              <a:ext cx="43" cy="40"/>
            </a:xfrm>
            <a:custGeom>
              <a:avLst/>
              <a:gdLst>
                <a:gd name="T0" fmla="*/ 20 w 45"/>
                <a:gd name="T1" fmla="*/ 1 h 42"/>
                <a:gd name="T2" fmla="*/ 15 w 45"/>
                <a:gd name="T3" fmla="*/ 3 h 42"/>
                <a:gd name="T4" fmla="*/ 7 w 45"/>
                <a:gd name="T5" fmla="*/ 3 h 42"/>
                <a:gd name="T6" fmla="*/ 3 w 45"/>
                <a:gd name="T7" fmla="*/ 3 h 42"/>
                <a:gd name="T8" fmla="*/ 4 w 45"/>
                <a:gd name="T9" fmla="*/ 3 h 42"/>
                <a:gd name="T10" fmla="*/ 5 w 45"/>
                <a:gd name="T11" fmla="*/ 11 h 42"/>
                <a:gd name="T12" fmla="*/ 4 w 45"/>
                <a:gd name="T13" fmla="*/ 12 h 42"/>
                <a:gd name="T14" fmla="*/ 6 w 45"/>
                <a:gd name="T15" fmla="*/ 14 h 42"/>
                <a:gd name="T16" fmla="*/ 10 w 45"/>
                <a:gd name="T17" fmla="*/ 16 h 42"/>
                <a:gd name="T18" fmla="*/ 12 w 45"/>
                <a:gd name="T19" fmla="*/ 20 h 42"/>
                <a:gd name="T20" fmla="*/ 10 w 45"/>
                <a:gd name="T21" fmla="*/ 24 h 42"/>
                <a:gd name="T22" fmla="*/ 8 w 45"/>
                <a:gd name="T23" fmla="*/ 27 h 42"/>
                <a:gd name="T24" fmla="*/ 2 w 45"/>
                <a:gd name="T25" fmla="*/ 34 h 42"/>
                <a:gd name="T26" fmla="*/ 0 w 45"/>
                <a:gd name="T27" fmla="*/ 35 h 42"/>
                <a:gd name="T28" fmla="*/ 1 w 45"/>
                <a:gd name="T29" fmla="*/ 37 h 42"/>
                <a:gd name="T30" fmla="*/ 9 w 45"/>
                <a:gd name="T31" fmla="*/ 42 h 42"/>
                <a:gd name="T32" fmla="*/ 27 w 45"/>
                <a:gd name="T33" fmla="*/ 34 h 42"/>
                <a:gd name="T34" fmla="*/ 34 w 45"/>
                <a:gd name="T35" fmla="*/ 31 h 42"/>
                <a:gd name="T36" fmla="*/ 37 w 45"/>
                <a:gd name="T37" fmla="*/ 31 h 42"/>
                <a:gd name="T38" fmla="*/ 39 w 45"/>
                <a:gd name="T39" fmla="*/ 32 h 42"/>
                <a:gd name="T40" fmla="*/ 39 w 45"/>
                <a:gd name="T41" fmla="*/ 32 h 42"/>
                <a:gd name="T42" fmla="*/ 42 w 45"/>
                <a:gd name="T43" fmla="*/ 31 h 42"/>
                <a:gd name="T44" fmla="*/ 41 w 45"/>
                <a:gd name="T45" fmla="*/ 7 h 42"/>
                <a:gd name="T46" fmla="*/ 40 w 45"/>
                <a:gd name="T47" fmla="*/ 6 h 42"/>
                <a:gd name="T48" fmla="*/ 39 w 45"/>
                <a:gd name="T49" fmla="*/ 5 h 42"/>
                <a:gd name="T50" fmla="*/ 39 w 45"/>
                <a:gd name="T51" fmla="*/ 4 h 42"/>
                <a:gd name="T52" fmla="*/ 37 w 45"/>
                <a:gd name="T53" fmla="*/ 3 h 42"/>
                <a:gd name="T54" fmla="*/ 35 w 45"/>
                <a:gd name="T55" fmla="*/ 1 h 42"/>
                <a:gd name="T56" fmla="*/ 34 w 45"/>
                <a:gd name="T57" fmla="*/ 4 h 42"/>
                <a:gd name="T58" fmla="*/ 31 w 45"/>
                <a:gd name="T59" fmla="*/ 7 h 42"/>
                <a:gd name="T60" fmla="*/ 27 w 45"/>
                <a:gd name="T61" fmla="*/ 5 h 42"/>
                <a:gd name="T62" fmla="*/ 25 w 45"/>
                <a:gd name="T63" fmla="*/ 4 h 42"/>
                <a:gd name="T64" fmla="*/ 22 w 45"/>
                <a:gd name="T65" fmla="*/ 2 h 42"/>
                <a:gd name="T66" fmla="*/ 22 w 45"/>
                <a:gd name="T67" fmla="*/ 0 h 42"/>
                <a:gd name="T68" fmla="*/ 22 w 45"/>
                <a:gd name="T69" fmla="*/ 0 h 42"/>
                <a:gd name="T70" fmla="*/ 20 w 45"/>
                <a:gd name="T71"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 h="42">
                  <a:moveTo>
                    <a:pt x="20" y="1"/>
                  </a:moveTo>
                  <a:cubicBezTo>
                    <a:pt x="18" y="1"/>
                    <a:pt x="17" y="2"/>
                    <a:pt x="15" y="3"/>
                  </a:cubicBezTo>
                  <a:cubicBezTo>
                    <a:pt x="13" y="4"/>
                    <a:pt x="10" y="4"/>
                    <a:pt x="7" y="3"/>
                  </a:cubicBezTo>
                  <a:cubicBezTo>
                    <a:pt x="6" y="3"/>
                    <a:pt x="4" y="3"/>
                    <a:pt x="3" y="3"/>
                  </a:cubicBezTo>
                  <a:cubicBezTo>
                    <a:pt x="4" y="3"/>
                    <a:pt x="4" y="3"/>
                    <a:pt x="4" y="3"/>
                  </a:cubicBezTo>
                  <a:cubicBezTo>
                    <a:pt x="5" y="5"/>
                    <a:pt x="8" y="7"/>
                    <a:pt x="5" y="11"/>
                  </a:cubicBezTo>
                  <a:cubicBezTo>
                    <a:pt x="4" y="12"/>
                    <a:pt x="4" y="12"/>
                    <a:pt x="4" y="12"/>
                  </a:cubicBezTo>
                  <a:cubicBezTo>
                    <a:pt x="4" y="12"/>
                    <a:pt x="5" y="13"/>
                    <a:pt x="6" y="14"/>
                  </a:cubicBezTo>
                  <a:cubicBezTo>
                    <a:pt x="7" y="14"/>
                    <a:pt x="8" y="15"/>
                    <a:pt x="10" y="16"/>
                  </a:cubicBezTo>
                  <a:cubicBezTo>
                    <a:pt x="11" y="17"/>
                    <a:pt x="12" y="19"/>
                    <a:pt x="12" y="20"/>
                  </a:cubicBezTo>
                  <a:cubicBezTo>
                    <a:pt x="12" y="22"/>
                    <a:pt x="11" y="23"/>
                    <a:pt x="10" y="24"/>
                  </a:cubicBezTo>
                  <a:cubicBezTo>
                    <a:pt x="8" y="26"/>
                    <a:pt x="8" y="26"/>
                    <a:pt x="8" y="27"/>
                  </a:cubicBezTo>
                  <a:cubicBezTo>
                    <a:pt x="8" y="31"/>
                    <a:pt x="4" y="33"/>
                    <a:pt x="2" y="34"/>
                  </a:cubicBezTo>
                  <a:cubicBezTo>
                    <a:pt x="1" y="34"/>
                    <a:pt x="0" y="35"/>
                    <a:pt x="0" y="35"/>
                  </a:cubicBezTo>
                  <a:cubicBezTo>
                    <a:pt x="0" y="35"/>
                    <a:pt x="0" y="36"/>
                    <a:pt x="1" y="37"/>
                  </a:cubicBezTo>
                  <a:cubicBezTo>
                    <a:pt x="2" y="39"/>
                    <a:pt x="6" y="42"/>
                    <a:pt x="9" y="42"/>
                  </a:cubicBezTo>
                  <a:cubicBezTo>
                    <a:pt x="13" y="42"/>
                    <a:pt x="22" y="39"/>
                    <a:pt x="27" y="34"/>
                  </a:cubicBezTo>
                  <a:cubicBezTo>
                    <a:pt x="30" y="32"/>
                    <a:pt x="32" y="31"/>
                    <a:pt x="34" y="31"/>
                  </a:cubicBezTo>
                  <a:cubicBezTo>
                    <a:pt x="35" y="31"/>
                    <a:pt x="36" y="31"/>
                    <a:pt x="37" y="31"/>
                  </a:cubicBezTo>
                  <a:cubicBezTo>
                    <a:pt x="38" y="31"/>
                    <a:pt x="38" y="32"/>
                    <a:pt x="39" y="32"/>
                  </a:cubicBezTo>
                  <a:cubicBezTo>
                    <a:pt x="39" y="32"/>
                    <a:pt x="39" y="32"/>
                    <a:pt x="39" y="32"/>
                  </a:cubicBezTo>
                  <a:cubicBezTo>
                    <a:pt x="40" y="32"/>
                    <a:pt x="41" y="31"/>
                    <a:pt x="42" y="31"/>
                  </a:cubicBezTo>
                  <a:cubicBezTo>
                    <a:pt x="45" y="29"/>
                    <a:pt x="43" y="12"/>
                    <a:pt x="41" y="7"/>
                  </a:cubicBezTo>
                  <a:cubicBezTo>
                    <a:pt x="40" y="7"/>
                    <a:pt x="40" y="6"/>
                    <a:pt x="40" y="6"/>
                  </a:cubicBezTo>
                  <a:cubicBezTo>
                    <a:pt x="40" y="5"/>
                    <a:pt x="40" y="5"/>
                    <a:pt x="39" y="5"/>
                  </a:cubicBezTo>
                  <a:cubicBezTo>
                    <a:pt x="39" y="5"/>
                    <a:pt x="39" y="5"/>
                    <a:pt x="39" y="4"/>
                  </a:cubicBezTo>
                  <a:cubicBezTo>
                    <a:pt x="38" y="4"/>
                    <a:pt x="38" y="3"/>
                    <a:pt x="37" y="3"/>
                  </a:cubicBezTo>
                  <a:cubicBezTo>
                    <a:pt x="36" y="1"/>
                    <a:pt x="35" y="1"/>
                    <a:pt x="35" y="1"/>
                  </a:cubicBezTo>
                  <a:cubicBezTo>
                    <a:pt x="35" y="1"/>
                    <a:pt x="34" y="2"/>
                    <a:pt x="34" y="4"/>
                  </a:cubicBezTo>
                  <a:cubicBezTo>
                    <a:pt x="34" y="6"/>
                    <a:pt x="32" y="7"/>
                    <a:pt x="31" y="7"/>
                  </a:cubicBezTo>
                  <a:cubicBezTo>
                    <a:pt x="30" y="7"/>
                    <a:pt x="28" y="6"/>
                    <a:pt x="27" y="5"/>
                  </a:cubicBezTo>
                  <a:cubicBezTo>
                    <a:pt x="26" y="5"/>
                    <a:pt x="25" y="4"/>
                    <a:pt x="25" y="4"/>
                  </a:cubicBezTo>
                  <a:cubicBezTo>
                    <a:pt x="23" y="4"/>
                    <a:pt x="22" y="3"/>
                    <a:pt x="22" y="2"/>
                  </a:cubicBezTo>
                  <a:cubicBezTo>
                    <a:pt x="22" y="1"/>
                    <a:pt x="22" y="1"/>
                    <a:pt x="22" y="0"/>
                  </a:cubicBezTo>
                  <a:cubicBezTo>
                    <a:pt x="22" y="0"/>
                    <a:pt x="22" y="0"/>
                    <a:pt x="22" y="0"/>
                  </a:cubicBezTo>
                  <a:cubicBezTo>
                    <a:pt x="21" y="0"/>
                    <a:pt x="21" y="1"/>
                    <a:pt x="2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27" name="Freeform 1216"/>
            <p:cNvSpPr>
              <a:spLocks/>
            </p:cNvSpPr>
            <p:nvPr/>
          </p:nvSpPr>
          <p:spPr bwMode="auto">
            <a:xfrm>
              <a:off x="2458" y="3148"/>
              <a:ext cx="23" cy="15"/>
            </a:xfrm>
            <a:custGeom>
              <a:avLst/>
              <a:gdLst>
                <a:gd name="T0" fmla="*/ 24 w 24"/>
                <a:gd name="T1" fmla="*/ 11 h 15"/>
                <a:gd name="T2" fmla="*/ 24 w 24"/>
                <a:gd name="T3" fmla="*/ 10 h 15"/>
                <a:gd name="T4" fmla="*/ 17 w 24"/>
                <a:gd name="T5" fmla="*/ 1 h 15"/>
                <a:gd name="T6" fmla="*/ 11 w 24"/>
                <a:gd name="T7" fmla="*/ 2 h 15"/>
                <a:gd name="T8" fmla="*/ 6 w 24"/>
                <a:gd name="T9" fmla="*/ 4 h 15"/>
                <a:gd name="T10" fmla="*/ 6 w 24"/>
                <a:gd name="T11" fmla="*/ 4 h 15"/>
                <a:gd name="T12" fmla="*/ 6 w 24"/>
                <a:gd name="T13" fmla="*/ 5 h 15"/>
                <a:gd name="T14" fmla="*/ 5 w 24"/>
                <a:gd name="T15" fmla="*/ 6 h 15"/>
                <a:gd name="T16" fmla="*/ 5 w 24"/>
                <a:gd name="T17" fmla="*/ 7 h 15"/>
                <a:gd name="T18" fmla="*/ 4 w 24"/>
                <a:gd name="T19" fmla="*/ 8 h 15"/>
                <a:gd name="T20" fmla="*/ 4 w 24"/>
                <a:gd name="T21" fmla="*/ 9 h 15"/>
                <a:gd name="T22" fmla="*/ 3 w 24"/>
                <a:gd name="T23" fmla="*/ 10 h 15"/>
                <a:gd name="T24" fmla="*/ 0 w 24"/>
                <a:gd name="T25" fmla="*/ 13 h 15"/>
                <a:gd name="T26" fmla="*/ 3 w 24"/>
                <a:gd name="T27" fmla="*/ 15 h 15"/>
                <a:gd name="T28" fmla="*/ 4 w 24"/>
                <a:gd name="T29" fmla="*/ 15 h 15"/>
                <a:gd name="T30" fmla="*/ 5 w 24"/>
                <a:gd name="T31" fmla="*/ 13 h 15"/>
                <a:gd name="T32" fmla="*/ 14 w 24"/>
                <a:gd name="T33" fmla="*/ 13 h 15"/>
                <a:gd name="T34" fmla="*/ 16 w 24"/>
                <a:gd name="T35" fmla="*/ 15 h 15"/>
                <a:gd name="T36" fmla="*/ 16 w 24"/>
                <a:gd name="T37" fmla="*/ 15 h 15"/>
                <a:gd name="T38" fmla="*/ 19 w 24"/>
                <a:gd name="T39" fmla="*/ 13 h 15"/>
                <a:gd name="T40" fmla="*/ 24 w 24"/>
                <a:gd name="T41" fmla="*/ 1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15">
                  <a:moveTo>
                    <a:pt x="24" y="11"/>
                  </a:moveTo>
                  <a:cubicBezTo>
                    <a:pt x="24" y="11"/>
                    <a:pt x="24" y="10"/>
                    <a:pt x="24" y="10"/>
                  </a:cubicBezTo>
                  <a:cubicBezTo>
                    <a:pt x="24" y="8"/>
                    <a:pt x="20" y="4"/>
                    <a:pt x="17" y="1"/>
                  </a:cubicBezTo>
                  <a:cubicBezTo>
                    <a:pt x="16" y="0"/>
                    <a:pt x="13" y="1"/>
                    <a:pt x="11" y="2"/>
                  </a:cubicBezTo>
                  <a:cubicBezTo>
                    <a:pt x="9" y="3"/>
                    <a:pt x="8" y="4"/>
                    <a:pt x="6" y="4"/>
                  </a:cubicBezTo>
                  <a:cubicBezTo>
                    <a:pt x="6" y="4"/>
                    <a:pt x="6" y="4"/>
                    <a:pt x="6" y="4"/>
                  </a:cubicBezTo>
                  <a:cubicBezTo>
                    <a:pt x="6" y="4"/>
                    <a:pt x="6" y="4"/>
                    <a:pt x="6" y="5"/>
                  </a:cubicBezTo>
                  <a:cubicBezTo>
                    <a:pt x="6" y="5"/>
                    <a:pt x="6" y="6"/>
                    <a:pt x="5" y="6"/>
                  </a:cubicBezTo>
                  <a:cubicBezTo>
                    <a:pt x="5" y="6"/>
                    <a:pt x="5" y="6"/>
                    <a:pt x="5" y="7"/>
                  </a:cubicBezTo>
                  <a:cubicBezTo>
                    <a:pt x="5" y="7"/>
                    <a:pt x="5" y="8"/>
                    <a:pt x="4" y="8"/>
                  </a:cubicBezTo>
                  <a:cubicBezTo>
                    <a:pt x="4" y="8"/>
                    <a:pt x="4" y="8"/>
                    <a:pt x="4" y="9"/>
                  </a:cubicBezTo>
                  <a:cubicBezTo>
                    <a:pt x="4" y="9"/>
                    <a:pt x="3" y="10"/>
                    <a:pt x="3" y="10"/>
                  </a:cubicBezTo>
                  <a:cubicBezTo>
                    <a:pt x="2" y="11"/>
                    <a:pt x="1" y="12"/>
                    <a:pt x="0" y="13"/>
                  </a:cubicBezTo>
                  <a:cubicBezTo>
                    <a:pt x="1" y="14"/>
                    <a:pt x="2" y="14"/>
                    <a:pt x="3" y="15"/>
                  </a:cubicBezTo>
                  <a:cubicBezTo>
                    <a:pt x="3" y="15"/>
                    <a:pt x="4" y="15"/>
                    <a:pt x="4" y="15"/>
                  </a:cubicBezTo>
                  <a:cubicBezTo>
                    <a:pt x="5" y="14"/>
                    <a:pt x="5" y="14"/>
                    <a:pt x="5" y="13"/>
                  </a:cubicBezTo>
                  <a:cubicBezTo>
                    <a:pt x="7" y="9"/>
                    <a:pt x="11" y="9"/>
                    <a:pt x="14" y="13"/>
                  </a:cubicBezTo>
                  <a:cubicBezTo>
                    <a:pt x="15" y="14"/>
                    <a:pt x="15" y="14"/>
                    <a:pt x="16" y="15"/>
                  </a:cubicBezTo>
                  <a:cubicBezTo>
                    <a:pt x="16" y="15"/>
                    <a:pt x="16" y="15"/>
                    <a:pt x="16" y="15"/>
                  </a:cubicBezTo>
                  <a:cubicBezTo>
                    <a:pt x="17" y="14"/>
                    <a:pt x="18" y="14"/>
                    <a:pt x="19" y="13"/>
                  </a:cubicBezTo>
                  <a:cubicBezTo>
                    <a:pt x="21" y="13"/>
                    <a:pt x="23" y="12"/>
                    <a:pt x="2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28" name="Freeform 1217"/>
            <p:cNvSpPr>
              <a:spLocks/>
            </p:cNvSpPr>
            <p:nvPr/>
          </p:nvSpPr>
          <p:spPr bwMode="auto">
            <a:xfrm>
              <a:off x="2477" y="3096"/>
              <a:ext cx="84" cy="125"/>
            </a:xfrm>
            <a:custGeom>
              <a:avLst/>
              <a:gdLst>
                <a:gd name="T0" fmla="*/ 4 w 88"/>
                <a:gd name="T1" fmla="*/ 27 h 130"/>
                <a:gd name="T2" fmla="*/ 2 w 88"/>
                <a:gd name="T3" fmla="*/ 33 h 130"/>
                <a:gd name="T4" fmla="*/ 5 w 88"/>
                <a:gd name="T5" fmla="*/ 40 h 130"/>
                <a:gd name="T6" fmla="*/ 7 w 88"/>
                <a:gd name="T7" fmla="*/ 46 h 130"/>
                <a:gd name="T8" fmla="*/ 11 w 88"/>
                <a:gd name="T9" fmla="*/ 42 h 130"/>
                <a:gd name="T10" fmla="*/ 15 w 88"/>
                <a:gd name="T11" fmla="*/ 38 h 130"/>
                <a:gd name="T12" fmla="*/ 17 w 88"/>
                <a:gd name="T13" fmla="*/ 43 h 130"/>
                <a:gd name="T14" fmla="*/ 15 w 88"/>
                <a:gd name="T15" fmla="*/ 56 h 130"/>
                <a:gd name="T16" fmla="*/ 17 w 88"/>
                <a:gd name="T17" fmla="*/ 58 h 130"/>
                <a:gd name="T18" fmla="*/ 33 w 88"/>
                <a:gd name="T19" fmla="*/ 56 h 130"/>
                <a:gd name="T20" fmla="*/ 31 w 88"/>
                <a:gd name="T21" fmla="*/ 64 h 130"/>
                <a:gd name="T22" fmla="*/ 38 w 88"/>
                <a:gd name="T23" fmla="*/ 69 h 130"/>
                <a:gd name="T24" fmla="*/ 36 w 88"/>
                <a:gd name="T25" fmla="*/ 78 h 130"/>
                <a:gd name="T26" fmla="*/ 28 w 88"/>
                <a:gd name="T27" fmla="*/ 86 h 130"/>
                <a:gd name="T28" fmla="*/ 19 w 88"/>
                <a:gd name="T29" fmla="*/ 89 h 130"/>
                <a:gd name="T30" fmla="*/ 19 w 88"/>
                <a:gd name="T31" fmla="*/ 91 h 130"/>
                <a:gd name="T32" fmla="*/ 12 w 88"/>
                <a:gd name="T33" fmla="*/ 105 h 130"/>
                <a:gd name="T34" fmla="*/ 14 w 88"/>
                <a:gd name="T35" fmla="*/ 106 h 130"/>
                <a:gd name="T36" fmla="*/ 20 w 88"/>
                <a:gd name="T37" fmla="*/ 106 h 130"/>
                <a:gd name="T38" fmla="*/ 28 w 88"/>
                <a:gd name="T39" fmla="*/ 109 h 130"/>
                <a:gd name="T40" fmla="*/ 37 w 88"/>
                <a:gd name="T41" fmla="*/ 108 h 130"/>
                <a:gd name="T42" fmla="*/ 37 w 88"/>
                <a:gd name="T43" fmla="*/ 115 h 130"/>
                <a:gd name="T44" fmla="*/ 28 w 88"/>
                <a:gd name="T45" fmla="*/ 117 h 130"/>
                <a:gd name="T46" fmla="*/ 24 w 88"/>
                <a:gd name="T47" fmla="*/ 117 h 130"/>
                <a:gd name="T48" fmla="*/ 16 w 88"/>
                <a:gd name="T49" fmla="*/ 127 h 130"/>
                <a:gd name="T50" fmla="*/ 25 w 88"/>
                <a:gd name="T51" fmla="*/ 128 h 130"/>
                <a:gd name="T52" fmla="*/ 30 w 88"/>
                <a:gd name="T53" fmla="*/ 123 h 130"/>
                <a:gd name="T54" fmla="*/ 33 w 88"/>
                <a:gd name="T55" fmla="*/ 123 h 130"/>
                <a:gd name="T56" fmla="*/ 46 w 88"/>
                <a:gd name="T57" fmla="*/ 120 h 130"/>
                <a:gd name="T58" fmla="*/ 53 w 88"/>
                <a:gd name="T59" fmla="*/ 121 h 130"/>
                <a:gd name="T60" fmla="*/ 68 w 88"/>
                <a:gd name="T61" fmla="*/ 119 h 130"/>
                <a:gd name="T62" fmla="*/ 69 w 88"/>
                <a:gd name="T63" fmla="*/ 119 h 130"/>
                <a:gd name="T64" fmla="*/ 80 w 88"/>
                <a:gd name="T65" fmla="*/ 115 h 130"/>
                <a:gd name="T66" fmla="*/ 79 w 88"/>
                <a:gd name="T67" fmla="*/ 104 h 130"/>
                <a:gd name="T68" fmla="*/ 88 w 88"/>
                <a:gd name="T69" fmla="*/ 95 h 130"/>
                <a:gd name="T70" fmla="*/ 80 w 88"/>
                <a:gd name="T71" fmla="*/ 90 h 130"/>
                <a:gd name="T72" fmla="*/ 71 w 88"/>
                <a:gd name="T73" fmla="*/ 90 h 130"/>
                <a:gd name="T74" fmla="*/ 68 w 88"/>
                <a:gd name="T75" fmla="*/ 81 h 130"/>
                <a:gd name="T76" fmla="*/ 60 w 88"/>
                <a:gd name="T77" fmla="*/ 65 h 130"/>
                <a:gd name="T78" fmla="*/ 51 w 88"/>
                <a:gd name="T79" fmla="*/ 49 h 130"/>
                <a:gd name="T80" fmla="*/ 44 w 88"/>
                <a:gd name="T81" fmla="*/ 44 h 130"/>
                <a:gd name="T82" fmla="*/ 37 w 88"/>
                <a:gd name="T83" fmla="*/ 43 h 130"/>
                <a:gd name="T84" fmla="*/ 32 w 88"/>
                <a:gd name="T85" fmla="*/ 42 h 130"/>
                <a:gd name="T86" fmla="*/ 46 w 88"/>
                <a:gd name="T87" fmla="*/ 15 h 130"/>
                <a:gd name="T88" fmla="*/ 28 w 88"/>
                <a:gd name="T89" fmla="*/ 15 h 130"/>
                <a:gd name="T90" fmla="*/ 22 w 88"/>
                <a:gd name="T91" fmla="*/ 8 h 130"/>
                <a:gd name="T92" fmla="*/ 30 w 88"/>
                <a:gd name="T93" fmla="*/ 0 h 130"/>
                <a:gd name="T94" fmla="*/ 16 w 88"/>
                <a:gd name="T95" fmla="*/ 1 h 130"/>
                <a:gd name="T96" fmla="*/ 11 w 88"/>
                <a:gd name="T97" fmla="*/ 8 h 130"/>
                <a:gd name="T98" fmla="*/ 6 w 88"/>
                <a:gd name="T99" fmla="*/ 15 h 130"/>
                <a:gd name="T100" fmla="*/ 4 w 88"/>
                <a:gd name="T101" fmla="*/ 21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8" h="130">
                  <a:moveTo>
                    <a:pt x="6" y="23"/>
                  </a:moveTo>
                  <a:cubicBezTo>
                    <a:pt x="6" y="25"/>
                    <a:pt x="5" y="26"/>
                    <a:pt x="4" y="27"/>
                  </a:cubicBezTo>
                  <a:cubicBezTo>
                    <a:pt x="2" y="29"/>
                    <a:pt x="1" y="30"/>
                    <a:pt x="0" y="32"/>
                  </a:cubicBezTo>
                  <a:cubicBezTo>
                    <a:pt x="0" y="33"/>
                    <a:pt x="0" y="33"/>
                    <a:pt x="2" y="33"/>
                  </a:cubicBezTo>
                  <a:cubicBezTo>
                    <a:pt x="4" y="34"/>
                    <a:pt x="6" y="34"/>
                    <a:pt x="6" y="37"/>
                  </a:cubicBezTo>
                  <a:cubicBezTo>
                    <a:pt x="7" y="38"/>
                    <a:pt x="6" y="39"/>
                    <a:pt x="5" y="40"/>
                  </a:cubicBezTo>
                  <a:cubicBezTo>
                    <a:pt x="6" y="41"/>
                    <a:pt x="6" y="43"/>
                    <a:pt x="6" y="44"/>
                  </a:cubicBezTo>
                  <a:cubicBezTo>
                    <a:pt x="6" y="46"/>
                    <a:pt x="6" y="46"/>
                    <a:pt x="7" y="46"/>
                  </a:cubicBezTo>
                  <a:cubicBezTo>
                    <a:pt x="7" y="46"/>
                    <a:pt x="7" y="46"/>
                    <a:pt x="7" y="46"/>
                  </a:cubicBezTo>
                  <a:cubicBezTo>
                    <a:pt x="10" y="46"/>
                    <a:pt x="10" y="44"/>
                    <a:pt x="11" y="42"/>
                  </a:cubicBezTo>
                  <a:cubicBezTo>
                    <a:pt x="11" y="40"/>
                    <a:pt x="12" y="38"/>
                    <a:pt x="14" y="38"/>
                  </a:cubicBezTo>
                  <a:cubicBezTo>
                    <a:pt x="15" y="38"/>
                    <a:pt x="15" y="38"/>
                    <a:pt x="15" y="38"/>
                  </a:cubicBezTo>
                  <a:cubicBezTo>
                    <a:pt x="16" y="38"/>
                    <a:pt x="16" y="38"/>
                    <a:pt x="16" y="39"/>
                  </a:cubicBezTo>
                  <a:cubicBezTo>
                    <a:pt x="17" y="40"/>
                    <a:pt x="17" y="41"/>
                    <a:pt x="17" y="43"/>
                  </a:cubicBezTo>
                  <a:cubicBezTo>
                    <a:pt x="17" y="44"/>
                    <a:pt x="16" y="45"/>
                    <a:pt x="17" y="46"/>
                  </a:cubicBezTo>
                  <a:cubicBezTo>
                    <a:pt x="18" y="50"/>
                    <a:pt x="16" y="53"/>
                    <a:pt x="15" y="56"/>
                  </a:cubicBezTo>
                  <a:cubicBezTo>
                    <a:pt x="14" y="56"/>
                    <a:pt x="14" y="57"/>
                    <a:pt x="13" y="58"/>
                  </a:cubicBezTo>
                  <a:cubicBezTo>
                    <a:pt x="14" y="58"/>
                    <a:pt x="15" y="58"/>
                    <a:pt x="17" y="58"/>
                  </a:cubicBezTo>
                  <a:cubicBezTo>
                    <a:pt x="21" y="58"/>
                    <a:pt x="24" y="57"/>
                    <a:pt x="26" y="56"/>
                  </a:cubicBezTo>
                  <a:cubicBezTo>
                    <a:pt x="29" y="53"/>
                    <a:pt x="32" y="53"/>
                    <a:pt x="33" y="56"/>
                  </a:cubicBezTo>
                  <a:cubicBezTo>
                    <a:pt x="34" y="58"/>
                    <a:pt x="33" y="60"/>
                    <a:pt x="32" y="62"/>
                  </a:cubicBezTo>
                  <a:cubicBezTo>
                    <a:pt x="31" y="63"/>
                    <a:pt x="31" y="64"/>
                    <a:pt x="31" y="64"/>
                  </a:cubicBezTo>
                  <a:cubicBezTo>
                    <a:pt x="31" y="65"/>
                    <a:pt x="32" y="65"/>
                    <a:pt x="33" y="66"/>
                  </a:cubicBezTo>
                  <a:cubicBezTo>
                    <a:pt x="35" y="67"/>
                    <a:pt x="37" y="67"/>
                    <a:pt x="38" y="69"/>
                  </a:cubicBezTo>
                  <a:cubicBezTo>
                    <a:pt x="38" y="70"/>
                    <a:pt x="37" y="72"/>
                    <a:pt x="37" y="73"/>
                  </a:cubicBezTo>
                  <a:cubicBezTo>
                    <a:pt x="36" y="74"/>
                    <a:pt x="36" y="76"/>
                    <a:pt x="36" y="78"/>
                  </a:cubicBezTo>
                  <a:cubicBezTo>
                    <a:pt x="36" y="79"/>
                    <a:pt x="36" y="81"/>
                    <a:pt x="36" y="83"/>
                  </a:cubicBezTo>
                  <a:cubicBezTo>
                    <a:pt x="35" y="85"/>
                    <a:pt x="31" y="86"/>
                    <a:pt x="28" y="86"/>
                  </a:cubicBezTo>
                  <a:cubicBezTo>
                    <a:pt x="24" y="86"/>
                    <a:pt x="22" y="85"/>
                    <a:pt x="21" y="84"/>
                  </a:cubicBezTo>
                  <a:cubicBezTo>
                    <a:pt x="22" y="86"/>
                    <a:pt x="20" y="88"/>
                    <a:pt x="19" y="89"/>
                  </a:cubicBezTo>
                  <a:cubicBezTo>
                    <a:pt x="19" y="90"/>
                    <a:pt x="18" y="90"/>
                    <a:pt x="18" y="91"/>
                  </a:cubicBezTo>
                  <a:cubicBezTo>
                    <a:pt x="18" y="91"/>
                    <a:pt x="19" y="91"/>
                    <a:pt x="19" y="91"/>
                  </a:cubicBezTo>
                  <a:cubicBezTo>
                    <a:pt x="21" y="92"/>
                    <a:pt x="24" y="93"/>
                    <a:pt x="24" y="95"/>
                  </a:cubicBezTo>
                  <a:cubicBezTo>
                    <a:pt x="25" y="100"/>
                    <a:pt x="18" y="103"/>
                    <a:pt x="12" y="105"/>
                  </a:cubicBezTo>
                  <a:cubicBezTo>
                    <a:pt x="12" y="105"/>
                    <a:pt x="12" y="105"/>
                    <a:pt x="11" y="105"/>
                  </a:cubicBezTo>
                  <a:cubicBezTo>
                    <a:pt x="12" y="106"/>
                    <a:pt x="13" y="106"/>
                    <a:pt x="14" y="106"/>
                  </a:cubicBezTo>
                  <a:cubicBezTo>
                    <a:pt x="14" y="106"/>
                    <a:pt x="15" y="106"/>
                    <a:pt x="15" y="106"/>
                  </a:cubicBezTo>
                  <a:cubicBezTo>
                    <a:pt x="17" y="104"/>
                    <a:pt x="19" y="106"/>
                    <a:pt x="20" y="106"/>
                  </a:cubicBezTo>
                  <a:cubicBezTo>
                    <a:pt x="21" y="107"/>
                    <a:pt x="21" y="107"/>
                    <a:pt x="23" y="107"/>
                  </a:cubicBezTo>
                  <a:cubicBezTo>
                    <a:pt x="25" y="107"/>
                    <a:pt x="26" y="108"/>
                    <a:pt x="28" y="109"/>
                  </a:cubicBezTo>
                  <a:cubicBezTo>
                    <a:pt x="30" y="109"/>
                    <a:pt x="32" y="110"/>
                    <a:pt x="34" y="109"/>
                  </a:cubicBezTo>
                  <a:cubicBezTo>
                    <a:pt x="35" y="109"/>
                    <a:pt x="36" y="108"/>
                    <a:pt x="37" y="108"/>
                  </a:cubicBezTo>
                  <a:cubicBezTo>
                    <a:pt x="39" y="108"/>
                    <a:pt x="40" y="110"/>
                    <a:pt x="40" y="110"/>
                  </a:cubicBezTo>
                  <a:cubicBezTo>
                    <a:pt x="41" y="112"/>
                    <a:pt x="39" y="113"/>
                    <a:pt x="37" y="115"/>
                  </a:cubicBezTo>
                  <a:cubicBezTo>
                    <a:pt x="35" y="117"/>
                    <a:pt x="32" y="117"/>
                    <a:pt x="31" y="117"/>
                  </a:cubicBezTo>
                  <a:cubicBezTo>
                    <a:pt x="30" y="117"/>
                    <a:pt x="29" y="117"/>
                    <a:pt x="28" y="117"/>
                  </a:cubicBezTo>
                  <a:cubicBezTo>
                    <a:pt x="27" y="117"/>
                    <a:pt x="27" y="117"/>
                    <a:pt x="26" y="117"/>
                  </a:cubicBezTo>
                  <a:cubicBezTo>
                    <a:pt x="25" y="117"/>
                    <a:pt x="24" y="117"/>
                    <a:pt x="24" y="117"/>
                  </a:cubicBezTo>
                  <a:cubicBezTo>
                    <a:pt x="21" y="119"/>
                    <a:pt x="14" y="126"/>
                    <a:pt x="11" y="130"/>
                  </a:cubicBezTo>
                  <a:cubicBezTo>
                    <a:pt x="13" y="129"/>
                    <a:pt x="14" y="128"/>
                    <a:pt x="16" y="127"/>
                  </a:cubicBezTo>
                  <a:cubicBezTo>
                    <a:pt x="20" y="125"/>
                    <a:pt x="22" y="126"/>
                    <a:pt x="24" y="128"/>
                  </a:cubicBezTo>
                  <a:cubicBezTo>
                    <a:pt x="25" y="128"/>
                    <a:pt x="25" y="128"/>
                    <a:pt x="25" y="128"/>
                  </a:cubicBezTo>
                  <a:cubicBezTo>
                    <a:pt x="25" y="128"/>
                    <a:pt x="26" y="127"/>
                    <a:pt x="26" y="127"/>
                  </a:cubicBezTo>
                  <a:cubicBezTo>
                    <a:pt x="27" y="125"/>
                    <a:pt x="28" y="123"/>
                    <a:pt x="30" y="123"/>
                  </a:cubicBezTo>
                  <a:cubicBezTo>
                    <a:pt x="31" y="123"/>
                    <a:pt x="31" y="123"/>
                    <a:pt x="31" y="123"/>
                  </a:cubicBezTo>
                  <a:cubicBezTo>
                    <a:pt x="31" y="123"/>
                    <a:pt x="32" y="123"/>
                    <a:pt x="33" y="123"/>
                  </a:cubicBezTo>
                  <a:cubicBezTo>
                    <a:pt x="34" y="122"/>
                    <a:pt x="36" y="122"/>
                    <a:pt x="39" y="122"/>
                  </a:cubicBezTo>
                  <a:cubicBezTo>
                    <a:pt x="42" y="123"/>
                    <a:pt x="44" y="122"/>
                    <a:pt x="46" y="120"/>
                  </a:cubicBezTo>
                  <a:cubicBezTo>
                    <a:pt x="46" y="120"/>
                    <a:pt x="47" y="119"/>
                    <a:pt x="48" y="119"/>
                  </a:cubicBezTo>
                  <a:cubicBezTo>
                    <a:pt x="50" y="119"/>
                    <a:pt x="52" y="120"/>
                    <a:pt x="53" y="121"/>
                  </a:cubicBezTo>
                  <a:cubicBezTo>
                    <a:pt x="54" y="121"/>
                    <a:pt x="55" y="122"/>
                    <a:pt x="55" y="122"/>
                  </a:cubicBezTo>
                  <a:cubicBezTo>
                    <a:pt x="58" y="120"/>
                    <a:pt x="65" y="119"/>
                    <a:pt x="68" y="119"/>
                  </a:cubicBezTo>
                  <a:cubicBezTo>
                    <a:pt x="69" y="119"/>
                    <a:pt x="69" y="119"/>
                    <a:pt x="69" y="119"/>
                  </a:cubicBezTo>
                  <a:cubicBezTo>
                    <a:pt x="69" y="119"/>
                    <a:pt x="69" y="119"/>
                    <a:pt x="69" y="119"/>
                  </a:cubicBezTo>
                  <a:cubicBezTo>
                    <a:pt x="72" y="119"/>
                    <a:pt x="79" y="117"/>
                    <a:pt x="82" y="114"/>
                  </a:cubicBezTo>
                  <a:cubicBezTo>
                    <a:pt x="81" y="114"/>
                    <a:pt x="81" y="114"/>
                    <a:pt x="80" y="115"/>
                  </a:cubicBezTo>
                  <a:cubicBezTo>
                    <a:pt x="78" y="115"/>
                    <a:pt x="76" y="114"/>
                    <a:pt x="76" y="113"/>
                  </a:cubicBezTo>
                  <a:cubicBezTo>
                    <a:pt x="75" y="110"/>
                    <a:pt x="76" y="107"/>
                    <a:pt x="79" y="104"/>
                  </a:cubicBezTo>
                  <a:cubicBezTo>
                    <a:pt x="80" y="104"/>
                    <a:pt x="81" y="103"/>
                    <a:pt x="82" y="102"/>
                  </a:cubicBezTo>
                  <a:cubicBezTo>
                    <a:pt x="85" y="100"/>
                    <a:pt x="88" y="98"/>
                    <a:pt x="88" y="95"/>
                  </a:cubicBezTo>
                  <a:cubicBezTo>
                    <a:pt x="88" y="94"/>
                    <a:pt x="88" y="94"/>
                    <a:pt x="87" y="93"/>
                  </a:cubicBezTo>
                  <a:cubicBezTo>
                    <a:pt x="85" y="92"/>
                    <a:pt x="82" y="90"/>
                    <a:pt x="80" y="90"/>
                  </a:cubicBezTo>
                  <a:cubicBezTo>
                    <a:pt x="80" y="90"/>
                    <a:pt x="80" y="90"/>
                    <a:pt x="80" y="90"/>
                  </a:cubicBezTo>
                  <a:cubicBezTo>
                    <a:pt x="78" y="94"/>
                    <a:pt x="73" y="94"/>
                    <a:pt x="71" y="90"/>
                  </a:cubicBezTo>
                  <a:cubicBezTo>
                    <a:pt x="69" y="87"/>
                    <a:pt x="70" y="85"/>
                    <a:pt x="71" y="84"/>
                  </a:cubicBezTo>
                  <a:cubicBezTo>
                    <a:pt x="69" y="83"/>
                    <a:pt x="69" y="82"/>
                    <a:pt x="68" y="81"/>
                  </a:cubicBezTo>
                  <a:cubicBezTo>
                    <a:pt x="68" y="80"/>
                    <a:pt x="66" y="78"/>
                    <a:pt x="67" y="76"/>
                  </a:cubicBezTo>
                  <a:cubicBezTo>
                    <a:pt x="67" y="74"/>
                    <a:pt x="64" y="65"/>
                    <a:pt x="60" y="65"/>
                  </a:cubicBezTo>
                  <a:cubicBezTo>
                    <a:pt x="54" y="63"/>
                    <a:pt x="52" y="56"/>
                    <a:pt x="51" y="51"/>
                  </a:cubicBezTo>
                  <a:cubicBezTo>
                    <a:pt x="51" y="51"/>
                    <a:pt x="51" y="50"/>
                    <a:pt x="51" y="49"/>
                  </a:cubicBezTo>
                  <a:cubicBezTo>
                    <a:pt x="51" y="48"/>
                    <a:pt x="50" y="48"/>
                    <a:pt x="49" y="48"/>
                  </a:cubicBezTo>
                  <a:cubicBezTo>
                    <a:pt x="47" y="47"/>
                    <a:pt x="45" y="47"/>
                    <a:pt x="44" y="44"/>
                  </a:cubicBezTo>
                  <a:cubicBezTo>
                    <a:pt x="43" y="43"/>
                    <a:pt x="42" y="43"/>
                    <a:pt x="40" y="43"/>
                  </a:cubicBezTo>
                  <a:cubicBezTo>
                    <a:pt x="39" y="43"/>
                    <a:pt x="38" y="43"/>
                    <a:pt x="37" y="43"/>
                  </a:cubicBezTo>
                  <a:cubicBezTo>
                    <a:pt x="36" y="43"/>
                    <a:pt x="36" y="44"/>
                    <a:pt x="35" y="44"/>
                  </a:cubicBezTo>
                  <a:cubicBezTo>
                    <a:pt x="34" y="43"/>
                    <a:pt x="33" y="43"/>
                    <a:pt x="32" y="42"/>
                  </a:cubicBezTo>
                  <a:cubicBezTo>
                    <a:pt x="31" y="39"/>
                    <a:pt x="35" y="35"/>
                    <a:pt x="38" y="33"/>
                  </a:cubicBezTo>
                  <a:cubicBezTo>
                    <a:pt x="41" y="31"/>
                    <a:pt x="45" y="19"/>
                    <a:pt x="46" y="15"/>
                  </a:cubicBezTo>
                  <a:cubicBezTo>
                    <a:pt x="45" y="15"/>
                    <a:pt x="42" y="14"/>
                    <a:pt x="37" y="14"/>
                  </a:cubicBezTo>
                  <a:cubicBezTo>
                    <a:pt x="32" y="14"/>
                    <a:pt x="29" y="15"/>
                    <a:pt x="28" y="15"/>
                  </a:cubicBezTo>
                  <a:cubicBezTo>
                    <a:pt x="25" y="17"/>
                    <a:pt x="21" y="15"/>
                    <a:pt x="20" y="12"/>
                  </a:cubicBezTo>
                  <a:cubicBezTo>
                    <a:pt x="20" y="10"/>
                    <a:pt x="21" y="9"/>
                    <a:pt x="22" y="8"/>
                  </a:cubicBezTo>
                  <a:cubicBezTo>
                    <a:pt x="25" y="7"/>
                    <a:pt x="29" y="2"/>
                    <a:pt x="30" y="1"/>
                  </a:cubicBezTo>
                  <a:cubicBezTo>
                    <a:pt x="30" y="0"/>
                    <a:pt x="30" y="0"/>
                    <a:pt x="30" y="0"/>
                  </a:cubicBezTo>
                  <a:cubicBezTo>
                    <a:pt x="30" y="0"/>
                    <a:pt x="29" y="0"/>
                    <a:pt x="29" y="0"/>
                  </a:cubicBezTo>
                  <a:cubicBezTo>
                    <a:pt x="27" y="2"/>
                    <a:pt x="23" y="2"/>
                    <a:pt x="16" y="1"/>
                  </a:cubicBezTo>
                  <a:cubicBezTo>
                    <a:pt x="15" y="0"/>
                    <a:pt x="14" y="0"/>
                    <a:pt x="13" y="1"/>
                  </a:cubicBezTo>
                  <a:cubicBezTo>
                    <a:pt x="12" y="3"/>
                    <a:pt x="11" y="6"/>
                    <a:pt x="11" y="8"/>
                  </a:cubicBezTo>
                  <a:cubicBezTo>
                    <a:pt x="11" y="11"/>
                    <a:pt x="9" y="12"/>
                    <a:pt x="8" y="14"/>
                  </a:cubicBezTo>
                  <a:cubicBezTo>
                    <a:pt x="7" y="14"/>
                    <a:pt x="6" y="15"/>
                    <a:pt x="6" y="15"/>
                  </a:cubicBezTo>
                  <a:cubicBezTo>
                    <a:pt x="7" y="17"/>
                    <a:pt x="6" y="18"/>
                    <a:pt x="6" y="20"/>
                  </a:cubicBezTo>
                  <a:cubicBezTo>
                    <a:pt x="5" y="20"/>
                    <a:pt x="4" y="21"/>
                    <a:pt x="4" y="21"/>
                  </a:cubicBezTo>
                  <a:cubicBezTo>
                    <a:pt x="4" y="21"/>
                    <a:pt x="5" y="22"/>
                    <a:pt x="6"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29" name="Freeform 1218"/>
            <p:cNvSpPr>
              <a:spLocks/>
            </p:cNvSpPr>
            <p:nvPr/>
          </p:nvSpPr>
          <p:spPr bwMode="auto">
            <a:xfrm>
              <a:off x="2632" y="3111"/>
              <a:ext cx="28" cy="41"/>
            </a:xfrm>
            <a:custGeom>
              <a:avLst/>
              <a:gdLst>
                <a:gd name="T0" fmla="*/ 14 w 29"/>
                <a:gd name="T1" fmla="*/ 38 h 43"/>
                <a:gd name="T2" fmla="*/ 17 w 29"/>
                <a:gd name="T3" fmla="*/ 36 h 43"/>
                <a:gd name="T4" fmla="*/ 23 w 29"/>
                <a:gd name="T5" fmla="*/ 38 h 43"/>
                <a:gd name="T6" fmla="*/ 26 w 29"/>
                <a:gd name="T7" fmla="*/ 40 h 43"/>
                <a:gd name="T8" fmla="*/ 28 w 29"/>
                <a:gd name="T9" fmla="*/ 39 h 43"/>
                <a:gd name="T10" fmla="*/ 26 w 29"/>
                <a:gd name="T11" fmla="*/ 34 h 43"/>
                <a:gd name="T12" fmla="*/ 23 w 29"/>
                <a:gd name="T13" fmla="*/ 36 h 43"/>
                <a:gd name="T14" fmla="*/ 19 w 29"/>
                <a:gd name="T15" fmla="*/ 33 h 43"/>
                <a:gd name="T16" fmla="*/ 20 w 29"/>
                <a:gd name="T17" fmla="*/ 27 h 43"/>
                <a:gd name="T18" fmla="*/ 22 w 29"/>
                <a:gd name="T19" fmla="*/ 24 h 43"/>
                <a:gd name="T20" fmla="*/ 27 w 29"/>
                <a:gd name="T21" fmla="*/ 21 h 43"/>
                <a:gd name="T22" fmla="*/ 29 w 29"/>
                <a:gd name="T23" fmla="*/ 21 h 43"/>
                <a:gd name="T24" fmla="*/ 25 w 29"/>
                <a:gd name="T25" fmla="*/ 18 h 43"/>
                <a:gd name="T26" fmla="*/ 22 w 29"/>
                <a:gd name="T27" fmla="*/ 13 h 43"/>
                <a:gd name="T28" fmla="*/ 24 w 29"/>
                <a:gd name="T29" fmla="*/ 7 h 43"/>
                <a:gd name="T30" fmla="*/ 25 w 29"/>
                <a:gd name="T31" fmla="*/ 0 h 43"/>
                <a:gd name="T32" fmla="*/ 24 w 29"/>
                <a:gd name="T33" fmla="*/ 0 h 43"/>
                <a:gd name="T34" fmla="*/ 20 w 29"/>
                <a:gd name="T35" fmla="*/ 3 h 43"/>
                <a:gd name="T36" fmla="*/ 14 w 29"/>
                <a:gd name="T37" fmla="*/ 8 h 43"/>
                <a:gd name="T38" fmla="*/ 13 w 29"/>
                <a:gd name="T39" fmla="*/ 13 h 43"/>
                <a:gd name="T40" fmla="*/ 11 w 29"/>
                <a:gd name="T41" fmla="*/ 14 h 43"/>
                <a:gd name="T42" fmla="*/ 8 w 29"/>
                <a:gd name="T43" fmla="*/ 12 h 43"/>
                <a:gd name="T44" fmla="*/ 5 w 29"/>
                <a:gd name="T45" fmla="*/ 10 h 43"/>
                <a:gd name="T46" fmla="*/ 5 w 29"/>
                <a:gd name="T47" fmla="*/ 10 h 43"/>
                <a:gd name="T48" fmla="*/ 3 w 29"/>
                <a:gd name="T49" fmla="*/ 14 h 43"/>
                <a:gd name="T50" fmla="*/ 1 w 29"/>
                <a:gd name="T51" fmla="*/ 17 h 43"/>
                <a:gd name="T52" fmla="*/ 2 w 29"/>
                <a:gd name="T53" fmla="*/ 28 h 43"/>
                <a:gd name="T54" fmla="*/ 2 w 29"/>
                <a:gd name="T55" fmla="*/ 29 h 43"/>
                <a:gd name="T56" fmla="*/ 4 w 29"/>
                <a:gd name="T57" fmla="*/ 33 h 43"/>
                <a:gd name="T58" fmla="*/ 6 w 29"/>
                <a:gd name="T59" fmla="*/ 40 h 43"/>
                <a:gd name="T60" fmla="*/ 7 w 29"/>
                <a:gd name="T61" fmla="*/ 42 h 43"/>
                <a:gd name="T62" fmla="*/ 7 w 29"/>
                <a:gd name="T63" fmla="*/ 42 h 43"/>
                <a:gd name="T64" fmla="*/ 9 w 29"/>
                <a:gd name="T65" fmla="*/ 42 h 43"/>
                <a:gd name="T66" fmla="*/ 9 w 29"/>
                <a:gd name="T67" fmla="*/ 42 h 43"/>
                <a:gd name="T68" fmla="*/ 11 w 29"/>
                <a:gd name="T69" fmla="*/ 42 h 43"/>
                <a:gd name="T70" fmla="*/ 12 w 29"/>
                <a:gd name="T71" fmla="*/ 42 h 43"/>
                <a:gd name="T72" fmla="*/ 14 w 29"/>
                <a:gd name="T73" fmla="*/ 42 h 43"/>
                <a:gd name="T74" fmla="*/ 14 w 29"/>
                <a:gd name="T75" fmla="*/ 42 h 43"/>
                <a:gd name="T76" fmla="*/ 16 w 29"/>
                <a:gd name="T77" fmla="*/ 43 h 43"/>
                <a:gd name="T78" fmla="*/ 16 w 29"/>
                <a:gd name="T79" fmla="*/ 43 h 43"/>
                <a:gd name="T80" fmla="*/ 14 w 29"/>
                <a:gd name="T81"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9" h="43">
                  <a:moveTo>
                    <a:pt x="14" y="38"/>
                  </a:moveTo>
                  <a:cubicBezTo>
                    <a:pt x="14" y="37"/>
                    <a:pt x="15" y="36"/>
                    <a:pt x="17" y="36"/>
                  </a:cubicBezTo>
                  <a:cubicBezTo>
                    <a:pt x="19" y="36"/>
                    <a:pt x="22" y="38"/>
                    <a:pt x="23" y="38"/>
                  </a:cubicBezTo>
                  <a:cubicBezTo>
                    <a:pt x="24" y="39"/>
                    <a:pt x="25" y="40"/>
                    <a:pt x="26" y="40"/>
                  </a:cubicBezTo>
                  <a:cubicBezTo>
                    <a:pt x="27" y="40"/>
                    <a:pt x="28" y="39"/>
                    <a:pt x="28" y="39"/>
                  </a:cubicBezTo>
                  <a:cubicBezTo>
                    <a:pt x="28" y="38"/>
                    <a:pt x="27" y="35"/>
                    <a:pt x="26" y="34"/>
                  </a:cubicBezTo>
                  <a:cubicBezTo>
                    <a:pt x="25" y="35"/>
                    <a:pt x="24" y="36"/>
                    <a:pt x="23" y="36"/>
                  </a:cubicBezTo>
                  <a:cubicBezTo>
                    <a:pt x="21" y="36"/>
                    <a:pt x="19" y="34"/>
                    <a:pt x="19" y="33"/>
                  </a:cubicBezTo>
                  <a:cubicBezTo>
                    <a:pt x="17" y="31"/>
                    <a:pt x="19" y="29"/>
                    <a:pt x="20" y="27"/>
                  </a:cubicBezTo>
                  <a:cubicBezTo>
                    <a:pt x="21" y="26"/>
                    <a:pt x="21" y="25"/>
                    <a:pt x="22" y="24"/>
                  </a:cubicBezTo>
                  <a:cubicBezTo>
                    <a:pt x="22" y="22"/>
                    <a:pt x="25" y="21"/>
                    <a:pt x="27" y="21"/>
                  </a:cubicBezTo>
                  <a:cubicBezTo>
                    <a:pt x="27" y="21"/>
                    <a:pt x="28" y="21"/>
                    <a:pt x="29" y="21"/>
                  </a:cubicBezTo>
                  <a:cubicBezTo>
                    <a:pt x="28" y="20"/>
                    <a:pt x="27" y="19"/>
                    <a:pt x="25" y="18"/>
                  </a:cubicBezTo>
                  <a:cubicBezTo>
                    <a:pt x="23" y="17"/>
                    <a:pt x="22" y="14"/>
                    <a:pt x="22" y="13"/>
                  </a:cubicBezTo>
                  <a:cubicBezTo>
                    <a:pt x="22" y="10"/>
                    <a:pt x="22" y="8"/>
                    <a:pt x="24" y="7"/>
                  </a:cubicBezTo>
                  <a:cubicBezTo>
                    <a:pt x="25" y="6"/>
                    <a:pt x="26" y="1"/>
                    <a:pt x="25" y="0"/>
                  </a:cubicBezTo>
                  <a:cubicBezTo>
                    <a:pt x="25" y="0"/>
                    <a:pt x="25" y="0"/>
                    <a:pt x="24" y="0"/>
                  </a:cubicBezTo>
                  <a:cubicBezTo>
                    <a:pt x="23" y="0"/>
                    <a:pt x="20" y="1"/>
                    <a:pt x="20" y="3"/>
                  </a:cubicBezTo>
                  <a:cubicBezTo>
                    <a:pt x="20" y="8"/>
                    <a:pt x="16" y="8"/>
                    <a:pt x="14" y="8"/>
                  </a:cubicBezTo>
                  <a:cubicBezTo>
                    <a:pt x="15" y="9"/>
                    <a:pt x="15" y="11"/>
                    <a:pt x="13" y="13"/>
                  </a:cubicBezTo>
                  <a:cubicBezTo>
                    <a:pt x="13" y="14"/>
                    <a:pt x="12" y="14"/>
                    <a:pt x="11" y="14"/>
                  </a:cubicBezTo>
                  <a:cubicBezTo>
                    <a:pt x="9" y="14"/>
                    <a:pt x="8" y="13"/>
                    <a:pt x="8" y="12"/>
                  </a:cubicBezTo>
                  <a:cubicBezTo>
                    <a:pt x="7" y="11"/>
                    <a:pt x="6" y="10"/>
                    <a:pt x="5" y="10"/>
                  </a:cubicBezTo>
                  <a:cubicBezTo>
                    <a:pt x="5" y="10"/>
                    <a:pt x="5" y="10"/>
                    <a:pt x="5" y="10"/>
                  </a:cubicBezTo>
                  <a:cubicBezTo>
                    <a:pt x="4" y="10"/>
                    <a:pt x="4" y="12"/>
                    <a:pt x="3" y="14"/>
                  </a:cubicBezTo>
                  <a:cubicBezTo>
                    <a:pt x="3" y="15"/>
                    <a:pt x="2" y="16"/>
                    <a:pt x="1" y="17"/>
                  </a:cubicBezTo>
                  <a:cubicBezTo>
                    <a:pt x="0" y="19"/>
                    <a:pt x="1" y="25"/>
                    <a:pt x="2" y="28"/>
                  </a:cubicBezTo>
                  <a:cubicBezTo>
                    <a:pt x="2" y="29"/>
                    <a:pt x="2" y="29"/>
                    <a:pt x="2" y="29"/>
                  </a:cubicBezTo>
                  <a:cubicBezTo>
                    <a:pt x="2" y="30"/>
                    <a:pt x="3" y="31"/>
                    <a:pt x="4" y="33"/>
                  </a:cubicBezTo>
                  <a:cubicBezTo>
                    <a:pt x="5" y="34"/>
                    <a:pt x="7" y="37"/>
                    <a:pt x="6" y="40"/>
                  </a:cubicBezTo>
                  <a:cubicBezTo>
                    <a:pt x="6" y="40"/>
                    <a:pt x="6" y="41"/>
                    <a:pt x="7" y="42"/>
                  </a:cubicBezTo>
                  <a:cubicBezTo>
                    <a:pt x="7" y="42"/>
                    <a:pt x="7" y="42"/>
                    <a:pt x="7" y="42"/>
                  </a:cubicBezTo>
                  <a:cubicBezTo>
                    <a:pt x="8" y="42"/>
                    <a:pt x="8" y="42"/>
                    <a:pt x="9" y="42"/>
                  </a:cubicBezTo>
                  <a:cubicBezTo>
                    <a:pt x="9" y="42"/>
                    <a:pt x="9" y="42"/>
                    <a:pt x="9" y="42"/>
                  </a:cubicBezTo>
                  <a:cubicBezTo>
                    <a:pt x="10" y="42"/>
                    <a:pt x="11" y="42"/>
                    <a:pt x="11" y="42"/>
                  </a:cubicBezTo>
                  <a:cubicBezTo>
                    <a:pt x="11" y="42"/>
                    <a:pt x="12" y="42"/>
                    <a:pt x="12" y="42"/>
                  </a:cubicBezTo>
                  <a:cubicBezTo>
                    <a:pt x="12" y="42"/>
                    <a:pt x="13" y="42"/>
                    <a:pt x="14" y="42"/>
                  </a:cubicBezTo>
                  <a:cubicBezTo>
                    <a:pt x="14" y="42"/>
                    <a:pt x="14" y="42"/>
                    <a:pt x="14" y="42"/>
                  </a:cubicBezTo>
                  <a:cubicBezTo>
                    <a:pt x="15" y="43"/>
                    <a:pt x="15" y="43"/>
                    <a:pt x="16" y="43"/>
                  </a:cubicBezTo>
                  <a:cubicBezTo>
                    <a:pt x="16" y="43"/>
                    <a:pt x="16" y="43"/>
                    <a:pt x="16" y="43"/>
                  </a:cubicBezTo>
                  <a:cubicBezTo>
                    <a:pt x="15" y="41"/>
                    <a:pt x="14" y="40"/>
                    <a:pt x="14"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30" name="Freeform 1219"/>
            <p:cNvSpPr>
              <a:spLocks/>
            </p:cNvSpPr>
            <p:nvPr/>
          </p:nvSpPr>
          <p:spPr bwMode="auto">
            <a:xfrm>
              <a:off x="2668" y="2914"/>
              <a:ext cx="130" cy="229"/>
            </a:xfrm>
            <a:custGeom>
              <a:avLst/>
              <a:gdLst>
                <a:gd name="T0" fmla="*/ 98 w 136"/>
                <a:gd name="T1" fmla="*/ 7 h 239"/>
                <a:gd name="T2" fmla="*/ 83 w 136"/>
                <a:gd name="T3" fmla="*/ 10 h 239"/>
                <a:gd name="T4" fmla="*/ 76 w 136"/>
                <a:gd name="T5" fmla="*/ 12 h 239"/>
                <a:gd name="T6" fmla="*/ 59 w 136"/>
                <a:gd name="T7" fmla="*/ 24 h 239"/>
                <a:gd name="T8" fmla="*/ 52 w 136"/>
                <a:gd name="T9" fmla="*/ 40 h 239"/>
                <a:gd name="T10" fmla="*/ 47 w 136"/>
                <a:gd name="T11" fmla="*/ 49 h 239"/>
                <a:gd name="T12" fmla="*/ 36 w 136"/>
                <a:gd name="T13" fmla="*/ 57 h 239"/>
                <a:gd name="T14" fmla="*/ 28 w 136"/>
                <a:gd name="T15" fmla="*/ 81 h 239"/>
                <a:gd name="T16" fmla="*/ 32 w 136"/>
                <a:gd name="T17" fmla="*/ 86 h 239"/>
                <a:gd name="T18" fmla="*/ 22 w 136"/>
                <a:gd name="T19" fmla="*/ 95 h 239"/>
                <a:gd name="T20" fmla="*/ 12 w 136"/>
                <a:gd name="T21" fmla="*/ 101 h 239"/>
                <a:gd name="T22" fmla="*/ 10 w 136"/>
                <a:gd name="T23" fmla="*/ 119 h 239"/>
                <a:gd name="T24" fmla="*/ 11 w 136"/>
                <a:gd name="T25" fmla="*/ 133 h 239"/>
                <a:gd name="T26" fmla="*/ 17 w 136"/>
                <a:gd name="T27" fmla="*/ 147 h 239"/>
                <a:gd name="T28" fmla="*/ 15 w 136"/>
                <a:gd name="T29" fmla="*/ 164 h 239"/>
                <a:gd name="T30" fmla="*/ 7 w 136"/>
                <a:gd name="T31" fmla="*/ 172 h 239"/>
                <a:gd name="T32" fmla="*/ 2 w 136"/>
                <a:gd name="T33" fmla="*/ 185 h 239"/>
                <a:gd name="T34" fmla="*/ 1 w 136"/>
                <a:gd name="T35" fmla="*/ 185 h 239"/>
                <a:gd name="T36" fmla="*/ 4 w 136"/>
                <a:gd name="T37" fmla="*/ 193 h 239"/>
                <a:gd name="T38" fmla="*/ 11 w 136"/>
                <a:gd name="T39" fmla="*/ 211 h 239"/>
                <a:gd name="T40" fmla="*/ 17 w 136"/>
                <a:gd name="T41" fmla="*/ 226 h 239"/>
                <a:gd name="T42" fmla="*/ 20 w 136"/>
                <a:gd name="T43" fmla="*/ 230 h 239"/>
                <a:gd name="T44" fmla="*/ 22 w 136"/>
                <a:gd name="T45" fmla="*/ 238 h 239"/>
                <a:gd name="T46" fmla="*/ 29 w 136"/>
                <a:gd name="T47" fmla="*/ 235 h 239"/>
                <a:gd name="T48" fmla="*/ 33 w 136"/>
                <a:gd name="T49" fmla="*/ 228 h 239"/>
                <a:gd name="T50" fmla="*/ 46 w 136"/>
                <a:gd name="T51" fmla="*/ 227 h 239"/>
                <a:gd name="T52" fmla="*/ 55 w 136"/>
                <a:gd name="T53" fmla="*/ 222 h 239"/>
                <a:gd name="T54" fmla="*/ 55 w 136"/>
                <a:gd name="T55" fmla="*/ 206 h 239"/>
                <a:gd name="T56" fmla="*/ 64 w 136"/>
                <a:gd name="T57" fmla="*/ 182 h 239"/>
                <a:gd name="T58" fmla="*/ 80 w 136"/>
                <a:gd name="T59" fmla="*/ 165 h 239"/>
                <a:gd name="T60" fmla="*/ 62 w 136"/>
                <a:gd name="T61" fmla="*/ 153 h 239"/>
                <a:gd name="T62" fmla="*/ 62 w 136"/>
                <a:gd name="T63" fmla="*/ 132 h 239"/>
                <a:gd name="T64" fmla="*/ 68 w 136"/>
                <a:gd name="T65" fmla="*/ 117 h 239"/>
                <a:gd name="T66" fmla="*/ 76 w 136"/>
                <a:gd name="T67" fmla="*/ 109 h 239"/>
                <a:gd name="T68" fmla="*/ 92 w 136"/>
                <a:gd name="T69" fmla="*/ 97 h 239"/>
                <a:gd name="T70" fmla="*/ 108 w 136"/>
                <a:gd name="T71" fmla="*/ 74 h 239"/>
                <a:gd name="T72" fmla="*/ 118 w 136"/>
                <a:gd name="T73" fmla="*/ 60 h 239"/>
                <a:gd name="T74" fmla="*/ 126 w 136"/>
                <a:gd name="T75" fmla="*/ 57 h 239"/>
                <a:gd name="T76" fmla="*/ 136 w 136"/>
                <a:gd name="T77" fmla="*/ 57 h 239"/>
                <a:gd name="T78" fmla="*/ 135 w 136"/>
                <a:gd name="T79" fmla="*/ 55 h 239"/>
                <a:gd name="T80" fmla="*/ 135 w 136"/>
                <a:gd name="T81" fmla="*/ 42 h 239"/>
                <a:gd name="T82" fmla="*/ 132 w 136"/>
                <a:gd name="T83" fmla="*/ 30 h 239"/>
                <a:gd name="T84" fmla="*/ 120 w 136"/>
                <a:gd name="T85" fmla="*/ 11 h 239"/>
                <a:gd name="T86" fmla="*/ 103 w 136"/>
                <a:gd name="T87" fmla="*/ 1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6" h="239">
                  <a:moveTo>
                    <a:pt x="102" y="0"/>
                  </a:moveTo>
                  <a:cubicBezTo>
                    <a:pt x="101" y="0"/>
                    <a:pt x="101" y="0"/>
                    <a:pt x="101" y="0"/>
                  </a:cubicBezTo>
                  <a:cubicBezTo>
                    <a:pt x="99" y="0"/>
                    <a:pt x="98" y="3"/>
                    <a:pt x="98" y="7"/>
                  </a:cubicBezTo>
                  <a:cubicBezTo>
                    <a:pt x="98" y="10"/>
                    <a:pt x="96" y="12"/>
                    <a:pt x="93" y="12"/>
                  </a:cubicBezTo>
                  <a:cubicBezTo>
                    <a:pt x="91" y="12"/>
                    <a:pt x="89" y="12"/>
                    <a:pt x="87" y="10"/>
                  </a:cubicBezTo>
                  <a:cubicBezTo>
                    <a:pt x="86" y="10"/>
                    <a:pt x="85" y="9"/>
                    <a:pt x="83" y="10"/>
                  </a:cubicBezTo>
                  <a:cubicBezTo>
                    <a:pt x="81" y="10"/>
                    <a:pt x="79" y="10"/>
                    <a:pt x="76" y="9"/>
                  </a:cubicBezTo>
                  <a:cubicBezTo>
                    <a:pt x="76" y="8"/>
                    <a:pt x="76" y="8"/>
                    <a:pt x="76" y="8"/>
                  </a:cubicBezTo>
                  <a:cubicBezTo>
                    <a:pt x="76" y="9"/>
                    <a:pt x="76" y="11"/>
                    <a:pt x="76" y="12"/>
                  </a:cubicBezTo>
                  <a:cubicBezTo>
                    <a:pt x="76" y="13"/>
                    <a:pt x="76" y="14"/>
                    <a:pt x="76" y="15"/>
                  </a:cubicBezTo>
                  <a:cubicBezTo>
                    <a:pt x="76" y="20"/>
                    <a:pt x="69" y="20"/>
                    <a:pt x="66" y="20"/>
                  </a:cubicBezTo>
                  <a:cubicBezTo>
                    <a:pt x="63" y="20"/>
                    <a:pt x="59" y="22"/>
                    <a:pt x="59" y="24"/>
                  </a:cubicBezTo>
                  <a:cubicBezTo>
                    <a:pt x="59" y="27"/>
                    <a:pt x="58" y="29"/>
                    <a:pt x="57" y="30"/>
                  </a:cubicBezTo>
                  <a:cubicBezTo>
                    <a:pt x="56" y="31"/>
                    <a:pt x="56" y="31"/>
                    <a:pt x="56" y="32"/>
                  </a:cubicBezTo>
                  <a:cubicBezTo>
                    <a:pt x="57" y="33"/>
                    <a:pt x="58" y="36"/>
                    <a:pt x="52" y="40"/>
                  </a:cubicBezTo>
                  <a:cubicBezTo>
                    <a:pt x="52" y="41"/>
                    <a:pt x="50" y="43"/>
                    <a:pt x="49" y="44"/>
                  </a:cubicBezTo>
                  <a:cubicBezTo>
                    <a:pt x="48" y="46"/>
                    <a:pt x="48" y="47"/>
                    <a:pt x="47" y="48"/>
                  </a:cubicBezTo>
                  <a:cubicBezTo>
                    <a:pt x="47" y="48"/>
                    <a:pt x="47" y="49"/>
                    <a:pt x="47" y="49"/>
                  </a:cubicBezTo>
                  <a:cubicBezTo>
                    <a:pt x="47" y="50"/>
                    <a:pt x="47" y="53"/>
                    <a:pt x="44" y="55"/>
                  </a:cubicBezTo>
                  <a:cubicBezTo>
                    <a:pt x="42" y="56"/>
                    <a:pt x="40" y="56"/>
                    <a:pt x="38" y="57"/>
                  </a:cubicBezTo>
                  <a:cubicBezTo>
                    <a:pt x="37" y="57"/>
                    <a:pt x="36" y="57"/>
                    <a:pt x="36" y="57"/>
                  </a:cubicBezTo>
                  <a:cubicBezTo>
                    <a:pt x="36" y="57"/>
                    <a:pt x="36" y="59"/>
                    <a:pt x="36" y="60"/>
                  </a:cubicBezTo>
                  <a:cubicBezTo>
                    <a:pt x="36" y="62"/>
                    <a:pt x="36" y="64"/>
                    <a:pt x="36" y="66"/>
                  </a:cubicBezTo>
                  <a:cubicBezTo>
                    <a:pt x="36" y="71"/>
                    <a:pt x="32" y="76"/>
                    <a:pt x="28" y="81"/>
                  </a:cubicBezTo>
                  <a:cubicBezTo>
                    <a:pt x="27" y="82"/>
                    <a:pt x="27" y="83"/>
                    <a:pt x="27" y="83"/>
                  </a:cubicBezTo>
                  <a:cubicBezTo>
                    <a:pt x="28" y="83"/>
                    <a:pt x="28" y="83"/>
                    <a:pt x="30" y="84"/>
                  </a:cubicBezTo>
                  <a:cubicBezTo>
                    <a:pt x="31" y="84"/>
                    <a:pt x="32" y="85"/>
                    <a:pt x="32" y="86"/>
                  </a:cubicBezTo>
                  <a:cubicBezTo>
                    <a:pt x="33" y="88"/>
                    <a:pt x="32" y="90"/>
                    <a:pt x="31" y="93"/>
                  </a:cubicBezTo>
                  <a:cubicBezTo>
                    <a:pt x="30" y="95"/>
                    <a:pt x="29" y="96"/>
                    <a:pt x="26" y="96"/>
                  </a:cubicBezTo>
                  <a:cubicBezTo>
                    <a:pt x="25" y="96"/>
                    <a:pt x="24" y="96"/>
                    <a:pt x="22" y="95"/>
                  </a:cubicBezTo>
                  <a:cubicBezTo>
                    <a:pt x="22" y="95"/>
                    <a:pt x="22" y="95"/>
                    <a:pt x="21" y="95"/>
                  </a:cubicBezTo>
                  <a:cubicBezTo>
                    <a:pt x="21" y="95"/>
                    <a:pt x="21" y="95"/>
                    <a:pt x="21" y="95"/>
                  </a:cubicBezTo>
                  <a:cubicBezTo>
                    <a:pt x="19" y="95"/>
                    <a:pt x="15" y="97"/>
                    <a:pt x="12" y="101"/>
                  </a:cubicBezTo>
                  <a:cubicBezTo>
                    <a:pt x="9" y="106"/>
                    <a:pt x="10" y="109"/>
                    <a:pt x="11" y="111"/>
                  </a:cubicBezTo>
                  <a:cubicBezTo>
                    <a:pt x="12" y="113"/>
                    <a:pt x="12" y="114"/>
                    <a:pt x="11" y="116"/>
                  </a:cubicBezTo>
                  <a:cubicBezTo>
                    <a:pt x="11" y="117"/>
                    <a:pt x="11" y="118"/>
                    <a:pt x="10" y="119"/>
                  </a:cubicBezTo>
                  <a:cubicBezTo>
                    <a:pt x="10" y="120"/>
                    <a:pt x="11" y="121"/>
                    <a:pt x="11" y="122"/>
                  </a:cubicBezTo>
                  <a:cubicBezTo>
                    <a:pt x="13" y="126"/>
                    <a:pt x="12" y="128"/>
                    <a:pt x="12" y="130"/>
                  </a:cubicBezTo>
                  <a:cubicBezTo>
                    <a:pt x="11" y="131"/>
                    <a:pt x="11" y="132"/>
                    <a:pt x="11" y="133"/>
                  </a:cubicBezTo>
                  <a:cubicBezTo>
                    <a:pt x="11" y="134"/>
                    <a:pt x="12" y="135"/>
                    <a:pt x="14" y="136"/>
                  </a:cubicBezTo>
                  <a:cubicBezTo>
                    <a:pt x="15" y="137"/>
                    <a:pt x="18" y="138"/>
                    <a:pt x="18" y="141"/>
                  </a:cubicBezTo>
                  <a:cubicBezTo>
                    <a:pt x="19" y="144"/>
                    <a:pt x="18" y="146"/>
                    <a:pt x="17" y="147"/>
                  </a:cubicBezTo>
                  <a:cubicBezTo>
                    <a:pt x="16" y="149"/>
                    <a:pt x="14" y="149"/>
                    <a:pt x="13" y="149"/>
                  </a:cubicBezTo>
                  <a:cubicBezTo>
                    <a:pt x="13" y="150"/>
                    <a:pt x="13" y="151"/>
                    <a:pt x="14" y="151"/>
                  </a:cubicBezTo>
                  <a:cubicBezTo>
                    <a:pt x="17" y="153"/>
                    <a:pt x="16" y="162"/>
                    <a:pt x="15" y="164"/>
                  </a:cubicBezTo>
                  <a:cubicBezTo>
                    <a:pt x="14" y="167"/>
                    <a:pt x="11" y="167"/>
                    <a:pt x="9" y="167"/>
                  </a:cubicBezTo>
                  <a:cubicBezTo>
                    <a:pt x="9" y="167"/>
                    <a:pt x="8" y="167"/>
                    <a:pt x="8" y="167"/>
                  </a:cubicBezTo>
                  <a:cubicBezTo>
                    <a:pt x="8" y="169"/>
                    <a:pt x="7" y="171"/>
                    <a:pt x="7" y="172"/>
                  </a:cubicBezTo>
                  <a:cubicBezTo>
                    <a:pt x="6" y="174"/>
                    <a:pt x="6" y="175"/>
                    <a:pt x="6" y="175"/>
                  </a:cubicBezTo>
                  <a:cubicBezTo>
                    <a:pt x="6" y="176"/>
                    <a:pt x="6" y="177"/>
                    <a:pt x="6" y="178"/>
                  </a:cubicBezTo>
                  <a:cubicBezTo>
                    <a:pt x="6" y="182"/>
                    <a:pt x="5" y="185"/>
                    <a:pt x="2" y="185"/>
                  </a:cubicBezTo>
                  <a:cubicBezTo>
                    <a:pt x="2" y="185"/>
                    <a:pt x="2" y="185"/>
                    <a:pt x="2" y="185"/>
                  </a:cubicBezTo>
                  <a:cubicBezTo>
                    <a:pt x="2" y="185"/>
                    <a:pt x="2" y="185"/>
                    <a:pt x="2" y="185"/>
                  </a:cubicBezTo>
                  <a:cubicBezTo>
                    <a:pt x="2" y="185"/>
                    <a:pt x="2" y="185"/>
                    <a:pt x="1" y="185"/>
                  </a:cubicBezTo>
                  <a:cubicBezTo>
                    <a:pt x="1" y="185"/>
                    <a:pt x="1" y="185"/>
                    <a:pt x="0" y="184"/>
                  </a:cubicBezTo>
                  <a:cubicBezTo>
                    <a:pt x="0" y="184"/>
                    <a:pt x="0" y="184"/>
                    <a:pt x="0" y="184"/>
                  </a:cubicBezTo>
                  <a:cubicBezTo>
                    <a:pt x="0" y="188"/>
                    <a:pt x="1" y="191"/>
                    <a:pt x="4" y="193"/>
                  </a:cubicBezTo>
                  <a:cubicBezTo>
                    <a:pt x="7" y="195"/>
                    <a:pt x="7" y="198"/>
                    <a:pt x="7" y="200"/>
                  </a:cubicBezTo>
                  <a:cubicBezTo>
                    <a:pt x="7" y="202"/>
                    <a:pt x="7" y="204"/>
                    <a:pt x="8" y="205"/>
                  </a:cubicBezTo>
                  <a:cubicBezTo>
                    <a:pt x="10" y="207"/>
                    <a:pt x="11" y="209"/>
                    <a:pt x="11" y="211"/>
                  </a:cubicBezTo>
                  <a:cubicBezTo>
                    <a:pt x="12" y="213"/>
                    <a:pt x="12" y="214"/>
                    <a:pt x="14" y="215"/>
                  </a:cubicBezTo>
                  <a:cubicBezTo>
                    <a:pt x="18" y="219"/>
                    <a:pt x="19" y="221"/>
                    <a:pt x="17" y="226"/>
                  </a:cubicBezTo>
                  <a:cubicBezTo>
                    <a:pt x="17" y="226"/>
                    <a:pt x="17" y="226"/>
                    <a:pt x="17" y="226"/>
                  </a:cubicBezTo>
                  <a:cubicBezTo>
                    <a:pt x="17" y="226"/>
                    <a:pt x="17" y="226"/>
                    <a:pt x="17" y="226"/>
                  </a:cubicBezTo>
                  <a:cubicBezTo>
                    <a:pt x="17" y="226"/>
                    <a:pt x="17" y="227"/>
                    <a:pt x="17" y="227"/>
                  </a:cubicBezTo>
                  <a:cubicBezTo>
                    <a:pt x="18" y="227"/>
                    <a:pt x="20" y="228"/>
                    <a:pt x="20" y="230"/>
                  </a:cubicBezTo>
                  <a:cubicBezTo>
                    <a:pt x="20" y="231"/>
                    <a:pt x="20" y="232"/>
                    <a:pt x="20" y="234"/>
                  </a:cubicBezTo>
                  <a:cubicBezTo>
                    <a:pt x="20" y="235"/>
                    <a:pt x="20" y="238"/>
                    <a:pt x="20" y="239"/>
                  </a:cubicBezTo>
                  <a:cubicBezTo>
                    <a:pt x="20" y="239"/>
                    <a:pt x="21" y="239"/>
                    <a:pt x="22" y="238"/>
                  </a:cubicBezTo>
                  <a:cubicBezTo>
                    <a:pt x="23" y="238"/>
                    <a:pt x="25" y="238"/>
                    <a:pt x="27" y="238"/>
                  </a:cubicBezTo>
                  <a:cubicBezTo>
                    <a:pt x="28" y="238"/>
                    <a:pt x="29" y="237"/>
                    <a:pt x="29" y="237"/>
                  </a:cubicBezTo>
                  <a:cubicBezTo>
                    <a:pt x="29" y="237"/>
                    <a:pt x="29" y="236"/>
                    <a:pt x="29" y="235"/>
                  </a:cubicBezTo>
                  <a:cubicBezTo>
                    <a:pt x="29" y="234"/>
                    <a:pt x="29" y="233"/>
                    <a:pt x="29" y="233"/>
                  </a:cubicBezTo>
                  <a:cubicBezTo>
                    <a:pt x="29" y="230"/>
                    <a:pt x="32" y="229"/>
                    <a:pt x="33" y="229"/>
                  </a:cubicBezTo>
                  <a:cubicBezTo>
                    <a:pt x="33" y="229"/>
                    <a:pt x="33" y="229"/>
                    <a:pt x="33" y="228"/>
                  </a:cubicBezTo>
                  <a:cubicBezTo>
                    <a:pt x="34" y="227"/>
                    <a:pt x="36" y="225"/>
                    <a:pt x="39" y="225"/>
                  </a:cubicBezTo>
                  <a:cubicBezTo>
                    <a:pt x="41" y="225"/>
                    <a:pt x="43" y="226"/>
                    <a:pt x="45" y="227"/>
                  </a:cubicBezTo>
                  <a:cubicBezTo>
                    <a:pt x="45" y="227"/>
                    <a:pt x="46" y="227"/>
                    <a:pt x="46" y="227"/>
                  </a:cubicBezTo>
                  <a:cubicBezTo>
                    <a:pt x="48" y="227"/>
                    <a:pt x="48" y="224"/>
                    <a:pt x="49" y="223"/>
                  </a:cubicBezTo>
                  <a:cubicBezTo>
                    <a:pt x="49" y="220"/>
                    <a:pt x="51" y="220"/>
                    <a:pt x="51" y="220"/>
                  </a:cubicBezTo>
                  <a:cubicBezTo>
                    <a:pt x="53" y="220"/>
                    <a:pt x="54" y="221"/>
                    <a:pt x="55" y="222"/>
                  </a:cubicBezTo>
                  <a:cubicBezTo>
                    <a:pt x="56" y="221"/>
                    <a:pt x="57" y="219"/>
                    <a:pt x="58" y="217"/>
                  </a:cubicBezTo>
                  <a:cubicBezTo>
                    <a:pt x="56" y="218"/>
                    <a:pt x="54" y="218"/>
                    <a:pt x="53" y="217"/>
                  </a:cubicBezTo>
                  <a:cubicBezTo>
                    <a:pt x="52" y="214"/>
                    <a:pt x="55" y="206"/>
                    <a:pt x="55" y="206"/>
                  </a:cubicBezTo>
                  <a:cubicBezTo>
                    <a:pt x="56" y="204"/>
                    <a:pt x="56" y="199"/>
                    <a:pt x="56" y="196"/>
                  </a:cubicBezTo>
                  <a:cubicBezTo>
                    <a:pt x="56" y="193"/>
                    <a:pt x="56" y="192"/>
                    <a:pt x="57" y="191"/>
                  </a:cubicBezTo>
                  <a:cubicBezTo>
                    <a:pt x="57" y="189"/>
                    <a:pt x="58" y="184"/>
                    <a:pt x="64" y="182"/>
                  </a:cubicBezTo>
                  <a:cubicBezTo>
                    <a:pt x="68" y="181"/>
                    <a:pt x="73" y="177"/>
                    <a:pt x="73" y="175"/>
                  </a:cubicBezTo>
                  <a:cubicBezTo>
                    <a:pt x="72" y="173"/>
                    <a:pt x="75" y="171"/>
                    <a:pt x="77" y="168"/>
                  </a:cubicBezTo>
                  <a:cubicBezTo>
                    <a:pt x="78" y="167"/>
                    <a:pt x="80" y="166"/>
                    <a:pt x="80" y="165"/>
                  </a:cubicBezTo>
                  <a:cubicBezTo>
                    <a:pt x="79" y="164"/>
                    <a:pt x="73" y="157"/>
                    <a:pt x="70" y="155"/>
                  </a:cubicBezTo>
                  <a:cubicBezTo>
                    <a:pt x="69" y="155"/>
                    <a:pt x="67" y="155"/>
                    <a:pt x="66" y="155"/>
                  </a:cubicBezTo>
                  <a:cubicBezTo>
                    <a:pt x="64" y="155"/>
                    <a:pt x="62" y="155"/>
                    <a:pt x="62" y="153"/>
                  </a:cubicBezTo>
                  <a:cubicBezTo>
                    <a:pt x="61" y="153"/>
                    <a:pt x="61" y="152"/>
                    <a:pt x="61" y="151"/>
                  </a:cubicBezTo>
                  <a:cubicBezTo>
                    <a:pt x="61" y="150"/>
                    <a:pt x="61" y="146"/>
                    <a:pt x="60" y="139"/>
                  </a:cubicBezTo>
                  <a:cubicBezTo>
                    <a:pt x="59" y="137"/>
                    <a:pt x="61" y="134"/>
                    <a:pt x="62" y="132"/>
                  </a:cubicBezTo>
                  <a:cubicBezTo>
                    <a:pt x="63" y="130"/>
                    <a:pt x="64" y="129"/>
                    <a:pt x="64" y="128"/>
                  </a:cubicBezTo>
                  <a:cubicBezTo>
                    <a:pt x="64" y="127"/>
                    <a:pt x="64" y="127"/>
                    <a:pt x="64" y="127"/>
                  </a:cubicBezTo>
                  <a:cubicBezTo>
                    <a:pt x="64" y="124"/>
                    <a:pt x="64" y="119"/>
                    <a:pt x="68" y="117"/>
                  </a:cubicBezTo>
                  <a:cubicBezTo>
                    <a:pt x="69" y="117"/>
                    <a:pt x="69" y="117"/>
                    <a:pt x="69" y="116"/>
                  </a:cubicBezTo>
                  <a:cubicBezTo>
                    <a:pt x="70" y="115"/>
                    <a:pt x="71" y="113"/>
                    <a:pt x="74" y="112"/>
                  </a:cubicBezTo>
                  <a:cubicBezTo>
                    <a:pt x="75" y="112"/>
                    <a:pt x="75" y="111"/>
                    <a:pt x="76" y="109"/>
                  </a:cubicBezTo>
                  <a:cubicBezTo>
                    <a:pt x="77" y="107"/>
                    <a:pt x="78" y="105"/>
                    <a:pt x="81" y="103"/>
                  </a:cubicBezTo>
                  <a:cubicBezTo>
                    <a:pt x="83" y="103"/>
                    <a:pt x="84" y="102"/>
                    <a:pt x="86" y="101"/>
                  </a:cubicBezTo>
                  <a:cubicBezTo>
                    <a:pt x="87" y="100"/>
                    <a:pt x="89" y="99"/>
                    <a:pt x="92" y="97"/>
                  </a:cubicBezTo>
                  <a:cubicBezTo>
                    <a:pt x="98" y="94"/>
                    <a:pt x="107" y="88"/>
                    <a:pt x="108" y="85"/>
                  </a:cubicBezTo>
                  <a:cubicBezTo>
                    <a:pt x="108" y="85"/>
                    <a:pt x="108" y="84"/>
                    <a:pt x="107" y="83"/>
                  </a:cubicBezTo>
                  <a:cubicBezTo>
                    <a:pt x="106" y="81"/>
                    <a:pt x="103" y="77"/>
                    <a:pt x="108" y="74"/>
                  </a:cubicBezTo>
                  <a:cubicBezTo>
                    <a:pt x="110" y="72"/>
                    <a:pt x="110" y="71"/>
                    <a:pt x="110" y="69"/>
                  </a:cubicBezTo>
                  <a:cubicBezTo>
                    <a:pt x="110" y="68"/>
                    <a:pt x="110" y="65"/>
                    <a:pt x="113" y="64"/>
                  </a:cubicBezTo>
                  <a:cubicBezTo>
                    <a:pt x="115" y="63"/>
                    <a:pt x="116" y="62"/>
                    <a:pt x="118" y="60"/>
                  </a:cubicBezTo>
                  <a:cubicBezTo>
                    <a:pt x="119" y="59"/>
                    <a:pt x="119" y="59"/>
                    <a:pt x="119" y="59"/>
                  </a:cubicBezTo>
                  <a:cubicBezTo>
                    <a:pt x="121" y="57"/>
                    <a:pt x="123" y="57"/>
                    <a:pt x="124" y="57"/>
                  </a:cubicBezTo>
                  <a:cubicBezTo>
                    <a:pt x="125" y="57"/>
                    <a:pt x="125" y="57"/>
                    <a:pt x="126" y="57"/>
                  </a:cubicBezTo>
                  <a:cubicBezTo>
                    <a:pt x="128" y="57"/>
                    <a:pt x="130" y="58"/>
                    <a:pt x="132" y="57"/>
                  </a:cubicBezTo>
                  <a:cubicBezTo>
                    <a:pt x="133" y="57"/>
                    <a:pt x="135" y="57"/>
                    <a:pt x="136" y="57"/>
                  </a:cubicBezTo>
                  <a:cubicBezTo>
                    <a:pt x="136" y="57"/>
                    <a:pt x="136" y="57"/>
                    <a:pt x="136" y="57"/>
                  </a:cubicBezTo>
                  <a:cubicBezTo>
                    <a:pt x="136" y="56"/>
                    <a:pt x="136" y="56"/>
                    <a:pt x="136" y="56"/>
                  </a:cubicBezTo>
                  <a:cubicBezTo>
                    <a:pt x="136" y="56"/>
                    <a:pt x="136" y="56"/>
                    <a:pt x="136" y="56"/>
                  </a:cubicBezTo>
                  <a:cubicBezTo>
                    <a:pt x="136" y="55"/>
                    <a:pt x="136" y="55"/>
                    <a:pt x="135" y="55"/>
                  </a:cubicBezTo>
                  <a:cubicBezTo>
                    <a:pt x="135" y="54"/>
                    <a:pt x="131" y="50"/>
                    <a:pt x="132" y="48"/>
                  </a:cubicBezTo>
                  <a:cubicBezTo>
                    <a:pt x="132" y="47"/>
                    <a:pt x="133" y="46"/>
                    <a:pt x="135" y="46"/>
                  </a:cubicBezTo>
                  <a:cubicBezTo>
                    <a:pt x="135" y="46"/>
                    <a:pt x="135" y="44"/>
                    <a:pt x="135" y="42"/>
                  </a:cubicBezTo>
                  <a:cubicBezTo>
                    <a:pt x="135" y="41"/>
                    <a:pt x="135" y="40"/>
                    <a:pt x="134" y="40"/>
                  </a:cubicBezTo>
                  <a:cubicBezTo>
                    <a:pt x="132" y="39"/>
                    <a:pt x="132" y="35"/>
                    <a:pt x="132" y="33"/>
                  </a:cubicBezTo>
                  <a:cubicBezTo>
                    <a:pt x="132" y="32"/>
                    <a:pt x="132" y="30"/>
                    <a:pt x="132" y="30"/>
                  </a:cubicBezTo>
                  <a:cubicBezTo>
                    <a:pt x="128" y="28"/>
                    <a:pt x="129" y="23"/>
                    <a:pt x="130" y="19"/>
                  </a:cubicBezTo>
                  <a:cubicBezTo>
                    <a:pt x="130" y="18"/>
                    <a:pt x="130" y="18"/>
                    <a:pt x="130" y="17"/>
                  </a:cubicBezTo>
                  <a:cubicBezTo>
                    <a:pt x="130" y="16"/>
                    <a:pt x="123" y="13"/>
                    <a:pt x="120" y="11"/>
                  </a:cubicBezTo>
                  <a:cubicBezTo>
                    <a:pt x="118" y="11"/>
                    <a:pt x="117" y="10"/>
                    <a:pt x="115" y="10"/>
                  </a:cubicBezTo>
                  <a:cubicBezTo>
                    <a:pt x="112" y="8"/>
                    <a:pt x="109" y="6"/>
                    <a:pt x="107" y="4"/>
                  </a:cubicBezTo>
                  <a:cubicBezTo>
                    <a:pt x="106" y="3"/>
                    <a:pt x="105" y="2"/>
                    <a:pt x="103" y="1"/>
                  </a:cubicBezTo>
                  <a:cubicBezTo>
                    <a:pt x="103" y="1"/>
                    <a:pt x="102" y="0"/>
                    <a:pt x="102" y="0"/>
                  </a:cubicBezTo>
                  <a:cubicBezTo>
                    <a:pt x="102" y="0"/>
                    <a:pt x="102" y="0"/>
                    <a:pt x="10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31" name="Freeform 1220"/>
            <p:cNvSpPr>
              <a:spLocks/>
            </p:cNvSpPr>
            <p:nvPr/>
          </p:nvSpPr>
          <p:spPr bwMode="auto">
            <a:xfrm>
              <a:off x="2794" y="3079"/>
              <a:ext cx="46" cy="29"/>
            </a:xfrm>
            <a:custGeom>
              <a:avLst/>
              <a:gdLst>
                <a:gd name="T0" fmla="*/ 41 w 48"/>
                <a:gd name="T1" fmla="*/ 30 h 30"/>
                <a:gd name="T2" fmla="*/ 41 w 48"/>
                <a:gd name="T3" fmla="*/ 29 h 30"/>
                <a:gd name="T4" fmla="*/ 42 w 48"/>
                <a:gd name="T5" fmla="*/ 29 h 30"/>
                <a:gd name="T6" fmla="*/ 43 w 48"/>
                <a:gd name="T7" fmla="*/ 28 h 30"/>
                <a:gd name="T8" fmla="*/ 43 w 48"/>
                <a:gd name="T9" fmla="*/ 28 h 30"/>
                <a:gd name="T10" fmla="*/ 43 w 48"/>
                <a:gd name="T11" fmla="*/ 28 h 30"/>
                <a:gd name="T12" fmla="*/ 45 w 48"/>
                <a:gd name="T13" fmla="*/ 26 h 30"/>
                <a:gd name="T14" fmla="*/ 45 w 48"/>
                <a:gd name="T15" fmla="*/ 26 h 30"/>
                <a:gd name="T16" fmla="*/ 45 w 48"/>
                <a:gd name="T17" fmla="*/ 26 h 30"/>
                <a:gd name="T18" fmla="*/ 42 w 48"/>
                <a:gd name="T19" fmla="*/ 20 h 30"/>
                <a:gd name="T20" fmla="*/ 42 w 48"/>
                <a:gd name="T21" fmla="*/ 17 h 30"/>
                <a:gd name="T22" fmla="*/ 42 w 48"/>
                <a:gd name="T23" fmla="*/ 13 h 30"/>
                <a:gd name="T24" fmla="*/ 44 w 48"/>
                <a:gd name="T25" fmla="*/ 9 h 30"/>
                <a:gd name="T26" fmla="*/ 46 w 48"/>
                <a:gd name="T27" fmla="*/ 6 h 30"/>
                <a:gd name="T28" fmla="*/ 48 w 48"/>
                <a:gd name="T29" fmla="*/ 3 h 30"/>
                <a:gd name="T30" fmla="*/ 48 w 48"/>
                <a:gd name="T31" fmla="*/ 3 h 30"/>
                <a:gd name="T32" fmla="*/ 48 w 48"/>
                <a:gd name="T33" fmla="*/ 3 h 30"/>
                <a:gd name="T34" fmla="*/ 48 w 48"/>
                <a:gd name="T35" fmla="*/ 3 h 30"/>
                <a:gd name="T36" fmla="*/ 37 w 48"/>
                <a:gd name="T37" fmla="*/ 2 h 30"/>
                <a:gd name="T38" fmla="*/ 26 w 48"/>
                <a:gd name="T39" fmla="*/ 1 h 30"/>
                <a:gd name="T40" fmla="*/ 19 w 48"/>
                <a:gd name="T41" fmla="*/ 2 h 30"/>
                <a:gd name="T42" fmla="*/ 6 w 48"/>
                <a:gd name="T43" fmla="*/ 4 h 30"/>
                <a:gd name="T44" fmla="*/ 1 w 48"/>
                <a:gd name="T45" fmla="*/ 7 h 30"/>
                <a:gd name="T46" fmla="*/ 0 w 48"/>
                <a:gd name="T47" fmla="*/ 8 h 30"/>
                <a:gd name="T48" fmla="*/ 2 w 48"/>
                <a:gd name="T49" fmla="*/ 13 h 30"/>
                <a:gd name="T50" fmla="*/ 2 w 48"/>
                <a:gd name="T51" fmla="*/ 15 h 30"/>
                <a:gd name="T52" fmla="*/ 7 w 48"/>
                <a:gd name="T53" fmla="*/ 18 h 30"/>
                <a:gd name="T54" fmla="*/ 13 w 48"/>
                <a:gd name="T55" fmla="*/ 21 h 30"/>
                <a:gd name="T56" fmla="*/ 13 w 48"/>
                <a:gd name="T57" fmla="*/ 23 h 30"/>
                <a:gd name="T58" fmla="*/ 13 w 48"/>
                <a:gd name="T59" fmla="*/ 23 h 30"/>
                <a:gd name="T60" fmla="*/ 15 w 48"/>
                <a:gd name="T61" fmla="*/ 23 h 30"/>
                <a:gd name="T62" fmla="*/ 16 w 48"/>
                <a:gd name="T63" fmla="*/ 23 h 30"/>
                <a:gd name="T64" fmla="*/ 18 w 48"/>
                <a:gd name="T65" fmla="*/ 23 h 30"/>
                <a:gd name="T66" fmla="*/ 23 w 48"/>
                <a:gd name="T67" fmla="*/ 23 h 30"/>
                <a:gd name="T68" fmla="*/ 23 w 48"/>
                <a:gd name="T69" fmla="*/ 24 h 30"/>
                <a:gd name="T70" fmla="*/ 32 w 48"/>
                <a:gd name="T71" fmla="*/ 30 h 30"/>
                <a:gd name="T72" fmla="*/ 33 w 48"/>
                <a:gd name="T73" fmla="*/ 30 h 30"/>
                <a:gd name="T74" fmla="*/ 33 w 48"/>
                <a:gd name="T75" fmla="*/ 29 h 30"/>
                <a:gd name="T76" fmla="*/ 34 w 48"/>
                <a:gd name="T77" fmla="*/ 29 h 30"/>
                <a:gd name="T78" fmla="*/ 34 w 48"/>
                <a:gd name="T79" fmla="*/ 29 h 30"/>
                <a:gd name="T80" fmla="*/ 41 w 48"/>
                <a:gd name="T81"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8" h="30">
                  <a:moveTo>
                    <a:pt x="41" y="30"/>
                  </a:moveTo>
                  <a:cubicBezTo>
                    <a:pt x="41" y="30"/>
                    <a:pt x="41" y="30"/>
                    <a:pt x="41" y="29"/>
                  </a:cubicBezTo>
                  <a:cubicBezTo>
                    <a:pt x="42" y="29"/>
                    <a:pt x="42" y="29"/>
                    <a:pt x="42" y="29"/>
                  </a:cubicBezTo>
                  <a:cubicBezTo>
                    <a:pt x="42" y="28"/>
                    <a:pt x="42" y="28"/>
                    <a:pt x="43" y="28"/>
                  </a:cubicBezTo>
                  <a:cubicBezTo>
                    <a:pt x="43" y="28"/>
                    <a:pt x="43" y="28"/>
                    <a:pt x="43" y="28"/>
                  </a:cubicBezTo>
                  <a:cubicBezTo>
                    <a:pt x="43" y="28"/>
                    <a:pt x="43" y="28"/>
                    <a:pt x="43" y="28"/>
                  </a:cubicBezTo>
                  <a:cubicBezTo>
                    <a:pt x="43" y="27"/>
                    <a:pt x="44" y="27"/>
                    <a:pt x="45" y="26"/>
                  </a:cubicBezTo>
                  <a:cubicBezTo>
                    <a:pt x="45" y="26"/>
                    <a:pt x="45" y="26"/>
                    <a:pt x="45" y="26"/>
                  </a:cubicBezTo>
                  <a:cubicBezTo>
                    <a:pt x="45" y="26"/>
                    <a:pt x="45" y="26"/>
                    <a:pt x="45" y="26"/>
                  </a:cubicBezTo>
                  <a:cubicBezTo>
                    <a:pt x="43" y="24"/>
                    <a:pt x="43" y="23"/>
                    <a:pt x="42" y="20"/>
                  </a:cubicBezTo>
                  <a:cubicBezTo>
                    <a:pt x="42" y="18"/>
                    <a:pt x="42" y="17"/>
                    <a:pt x="42" y="17"/>
                  </a:cubicBezTo>
                  <a:cubicBezTo>
                    <a:pt x="42" y="15"/>
                    <a:pt x="41" y="14"/>
                    <a:pt x="42" y="13"/>
                  </a:cubicBezTo>
                  <a:cubicBezTo>
                    <a:pt x="42" y="11"/>
                    <a:pt x="43" y="10"/>
                    <a:pt x="44" y="9"/>
                  </a:cubicBezTo>
                  <a:cubicBezTo>
                    <a:pt x="44" y="8"/>
                    <a:pt x="45" y="8"/>
                    <a:pt x="46" y="6"/>
                  </a:cubicBezTo>
                  <a:cubicBezTo>
                    <a:pt x="46" y="5"/>
                    <a:pt x="47" y="4"/>
                    <a:pt x="48" y="3"/>
                  </a:cubicBezTo>
                  <a:cubicBezTo>
                    <a:pt x="48" y="3"/>
                    <a:pt x="48" y="3"/>
                    <a:pt x="48" y="3"/>
                  </a:cubicBezTo>
                  <a:cubicBezTo>
                    <a:pt x="48" y="3"/>
                    <a:pt x="48" y="3"/>
                    <a:pt x="48" y="3"/>
                  </a:cubicBezTo>
                  <a:cubicBezTo>
                    <a:pt x="48" y="3"/>
                    <a:pt x="48" y="3"/>
                    <a:pt x="48" y="3"/>
                  </a:cubicBezTo>
                  <a:cubicBezTo>
                    <a:pt x="45" y="4"/>
                    <a:pt x="41" y="3"/>
                    <a:pt x="37" y="2"/>
                  </a:cubicBezTo>
                  <a:cubicBezTo>
                    <a:pt x="33" y="1"/>
                    <a:pt x="29" y="0"/>
                    <a:pt x="26" y="1"/>
                  </a:cubicBezTo>
                  <a:cubicBezTo>
                    <a:pt x="24" y="1"/>
                    <a:pt x="22" y="1"/>
                    <a:pt x="19" y="2"/>
                  </a:cubicBezTo>
                  <a:cubicBezTo>
                    <a:pt x="15" y="2"/>
                    <a:pt x="8" y="3"/>
                    <a:pt x="6" y="4"/>
                  </a:cubicBezTo>
                  <a:cubicBezTo>
                    <a:pt x="5" y="6"/>
                    <a:pt x="3" y="7"/>
                    <a:pt x="1" y="7"/>
                  </a:cubicBezTo>
                  <a:cubicBezTo>
                    <a:pt x="1" y="8"/>
                    <a:pt x="0" y="8"/>
                    <a:pt x="0" y="8"/>
                  </a:cubicBezTo>
                  <a:cubicBezTo>
                    <a:pt x="2" y="10"/>
                    <a:pt x="2" y="12"/>
                    <a:pt x="2" y="13"/>
                  </a:cubicBezTo>
                  <a:cubicBezTo>
                    <a:pt x="1" y="14"/>
                    <a:pt x="1" y="15"/>
                    <a:pt x="2" y="15"/>
                  </a:cubicBezTo>
                  <a:cubicBezTo>
                    <a:pt x="5" y="19"/>
                    <a:pt x="5" y="19"/>
                    <a:pt x="7" y="18"/>
                  </a:cubicBezTo>
                  <a:cubicBezTo>
                    <a:pt x="9" y="18"/>
                    <a:pt x="12" y="19"/>
                    <a:pt x="13" y="21"/>
                  </a:cubicBezTo>
                  <a:cubicBezTo>
                    <a:pt x="13" y="21"/>
                    <a:pt x="13" y="22"/>
                    <a:pt x="13" y="23"/>
                  </a:cubicBezTo>
                  <a:cubicBezTo>
                    <a:pt x="13" y="23"/>
                    <a:pt x="13" y="23"/>
                    <a:pt x="13" y="23"/>
                  </a:cubicBezTo>
                  <a:cubicBezTo>
                    <a:pt x="14" y="23"/>
                    <a:pt x="14" y="23"/>
                    <a:pt x="15" y="23"/>
                  </a:cubicBezTo>
                  <a:cubicBezTo>
                    <a:pt x="15" y="23"/>
                    <a:pt x="16" y="23"/>
                    <a:pt x="16" y="23"/>
                  </a:cubicBezTo>
                  <a:cubicBezTo>
                    <a:pt x="17" y="23"/>
                    <a:pt x="18" y="23"/>
                    <a:pt x="18" y="23"/>
                  </a:cubicBezTo>
                  <a:cubicBezTo>
                    <a:pt x="21" y="23"/>
                    <a:pt x="22" y="23"/>
                    <a:pt x="23" y="23"/>
                  </a:cubicBezTo>
                  <a:cubicBezTo>
                    <a:pt x="23" y="24"/>
                    <a:pt x="23" y="24"/>
                    <a:pt x="23" y="24"/>
                  </a:cubicBezTo>
                  <a:cubicBezTo>
                    <a:pt x="30" y="29"/>
                    <a:pt x="32" y="30"/>
                    <a:pt x="32" y="30"/>
                  </a:cubicBezTo>
                  <a:cubicBezTo>
                    <a:pt x="32" y="30"/>
                    <a:pt x="33" y="30"/>
                    <a:pt x="33" y="30"/>
                  </a:cubicBezTo>
                  <a:cubicBezTo>
                    <a:pt x="33" y="30"/>
                    <a:pt x="33" y="29"/>
                    <a:pt x="33" y="29"/>
                  </a:cubicBezTo>
                  <a:cubicBezTo>
                    <a:pt x="33" y="29"/>
                    <a:pt x="33" y="29"/>
                    <a:pt x="34" y="29"/>
                  </a:cubicBezTo>
                  <a:cubicBezTo>
                    <a:pt x="34" y="29"/>
                    <a:pt x="34" y="29"/>
                    <a:pt x="34" y="29"/>
                  </a:cubicBezTo>
                  <a:cubicBezTo>
                    <a:pt x="36" y="29"/>
                    <a:pt x="38" y="30"/>
                    <a:pt x="41"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32" name="Freeform 1221"/>
            <p:cNvSpPr>
              <a:spLocks/>
            </p:cNvSpPr>
            <p:nvPr/>
          </p:nvSpPr>
          <p:spPr bwMode="auto">
            <a:xfrm>
              <a:off x="2600" y="2872"/>
              <a:ext cx="274" cy="229"/>
            </a:xfrm>
            <a:custGeom>
              <a:avLst/>
              <a:gdLst>
                <a:gd name="T0" fmla="*/ 180 w 286"/>
                <a:gd name="T1" fmla="*/ 35 h 239"/>
                <a:gd name="T2" fmla="*/ 204 w 286"/>
                <a:gd name="T3" fmla="*/ 46 h 239"/>
                <a:gd name="T4" fmla="*/ 220 w 286"/>
                <a:gd name="T5" fmla="*/ 48 h 239"/>
                <a:gd name="T6" fmla="*/ 227 w 286"/>
                <a:gd name="T7" fmla="*/ 37 h 239"/>
                <a:gd name="T8" fmla="*/ 246 w 286"/>
                <a:gd name="T9" fmla="*/ 21 h 239"/>
                <a:gd name="T10" fmla="*/ 270 w 286"/>
                <a:gd name="T11" fmla="*/ 33 h 239"/>
                <a:gd name="T12" fmla="*/ 274 w 286"/>
                <a:gd name="T13" fmla="*/ 29 h 239"/>
                <a:gd name="T14" fmla="*/ 279 w 286"/>
                <a:gd name="T15" fmla="*/ 17 h 239"/>
                <a:gd name="T16" fmla="*/ 272 w 286"/>
                <a:gd name="T17" fmla="*/ 9 h 239"/>
                <a:gd name="T18" fmla="*/ 255 w 286"/>
                <a:gd name="T19" fmla="*/ 10 h 239"/>
                <a:gd name="T20" fmla="*/ 248 w 286"/>
                <a:gd name="T21" fmla="*/ 2 h 239"/>
                <a:gd name="T22" fmla="*/ 238 w 286"/>
                <a:gd name="T23" fmla="*/ 6 h 239"/>
                <a:gd name="T24" fmla="*/ 223 w 286"/>
                <a:gd name="T25" fmla="*/ 10 h 239"/>
                <a:gd name="T26" fmla="*/ 218 w 286"/>
                <a:gd name="T27" fmla="*/ 5 h 239"/>
                <a:gd name="T28" fmla="*/ 209 w 286"/>
                <a:gd name="T29" fmla="*/ 10 h 239"/>
                <a:gd name="T30" fmla="*/ 199 w 286"/>
                <a:gd name="T31" fmla="*/ 24 h 239"/>
                <a:gd name="T32" fmla="*/ 182 w 286"/>
                <a:gd name="T33" fmla="*/ 18 h 239"/>
                <a:gd name="T34" fmla="*/ 181 w 286"/>
                <a:gd name="T35" fmla="*/ 24 h 239"/>
                <a:gd name="T36" fmla="*/ 164 w 286"/>
                <a:gd name="T37" fmla="*/ 27 h 239"/>
                <a:gd name="T38" fmla="*/ 158 w 286"/>
                <a:gd name="T39" fmla="*/ 20 h 239"/>
                <a:gd name="T40" fmla="*/ 149 w 286"/>
                <a:gd name="T41" fmla="*/ 30 h 239"/>
                <a:gd name="T42" fmla="*/ 137 w 286"/>
                <a:gd name="T43" fmla="*/ 33 h 239"/>
                <a:gd name="T44" fmla="*/ 141 w 286"/>
                <a:gd name="T45" fmla="*/ 47 h 239"/>
                <a:gd name="T46" fmla="*/ 125 w 286"/>
                <a:gd name="T47" fmla="*/ 46 h 239"/>
                <a:gd name="T48" fmla="*/ 111 w 286"/>
                <a:gd name="T49" fmla="*/ 48 h 239"/>
                <a:gd name="T50" fmla="*/ 116 w 286"/>
                <a:gd name="T51" fmla="*/ 53 h 239"/>
                <a:gd name="T52" fmla="*/ 127 w 286"/>
                <a:gd name="T53" fmla="*/ 57 h 239"/>
                <a:gd name="T54" fmla="*/ 113 w 286"/>
                <a:gd name="T55" fmla="*/ 65 h 239"/>
                <a:gd name="T56" fmla="*/ 94 w 286"/>
                <a:gd name="T57" fmla="*/ 94 h 239"/>
                <a:gd name="T58" fmla="*/ 83 w 286"/>
                <a:gd name="T59" fmla="*/ 111 h 239"/>
                <a:gd name="T60" fmla="*/ 70 w 286"/>
                <a:gd name="T61" fmla="*/ 122 h 239"/>
                <a:gd name="T62" fmla="*/ 60 w 286"/>
                <a:gd name="T63" fmla="*/ 135 h 239"/>
                <a:gd name="T64" fmla="*/ 43 w 286"/>
                <a:gd name="T65" fmla="*/ 148 h 239"/>
                <a:gd name="T66" fmla="*/ 35 w 286"/>
                <a:gd name="T67" fmla="*/ 155 h 239"/>
                <a:gd name="T68" fmla="*/ 26 w 286"/>
                <a:gd name="T69" fmla="*/ 165 h 239"/>
                <a:gd name="T70" fmla="*/ 10 w 286"/>
                <a:gd name="T71" fmla="*/ 174 h 239"/>
                <a:gd name="T72" fmla="*/ 3 w 286"/>
                <a:gd name="T73" fmla="*/ 186 h 239"/>
                <a:gd name="T74" fmla="*/ 2 w 286"/>
                <a:gd name="T75" fmla="*/ 203 h 239"/>
                <a:gd name="T76" fmla="*/ 19 w 286"/>
                <a:gd name="T77" fmla="*/ 204 h 239"/>
                <a:gd name="T78" fmla="*/ 4 w 286"/>
                <a:gd name="T79" fmla="*/ 213 h 239"/>
                <a:gd name="T80" fmla="*/ 9 w 286"/>
                <a:gd name="T81" fmla="*/ 215 h 239"/>
                <a:gd name="T82" fmla="*/ 8 w 286"/>
                <a:gd name="T83" fmla="*/ 228 h 239"/>
                <a:gd name="T84" fmla="*/ 53 w 286"/>
                <a:gd name="T85" fmla="*/ 222 h 239"/>
                <a:gd name="T86" fmla="*/ 62 w 286"/>
                <a:gd name="T87" fmla="*/ 213 h 239"/>
                <a:gd name="T88" fmla="*/ 74 w 286"/>
                <a:gd name="T89" fmla="*/ 215 h 239"/>
                <a:gd name="T90" fmla="*/ 80 w 286"/>
                <a:gd name="T91" fmla="*/ 194 h 239"/>
                <a:gd name="T92" fmla="*/ 78 w 286"/>
                <a:gd name="T93" fmla="*/ 178 h 239"/>
                <a:gd name="T94" fmla="*/ 93 w 286"/>
                <a:gd name="T95" fmla="*/ 135 h 239"/>
                <a:gd name="T96" fmla="*/ 96 w 286"/>
                <a:gd name="T97" fmla="*/ 123 h 239"/>
                <a:gd name="T98" fmla="*/ 114 w 286"/>
                <a:gd name="T99" fmla="*/ 93 h 239"/>
                <a:gd name="T100" fmla="*/ 126 w 286"/>
                <a:gd name="T101" fmla="*/ 68 h 239"/>
                <a:gd name="T102" fmla="*/ 149 w 286"/>
                <a:gd name="T103" fmla="*/ 49 h 239"/>
                <a:gd name="T104" fmla="*/ 173 w 286"/>
                <a:gd name="T105" fmla="*/ 4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6" h="239">
                  <a:moveTo>
                    <a:pt x="174" y="40"/>
                  </a:moveTo>
                  <a:cubicBezTo>
                    <a:pt x="175" y="39"/>
                    <a:pt x="175" y="39"/>
                    <a:pt x="176" y="38"/>
                  </a:cubicBezTo>
                  <a:cubicBezTo>
                    <a:pt x="176" y="38"/>
                    <a:pt x="176" y="38"/>
                    <a:pt x="176" y="38"/>
                  </a:cubicBezTo>
                  <a:cubicBezTo>
                    <a:pt x="176" y="37"/>
                    <a:pt x="177" y="37"/>
                    <a:pt x="178" y="36"/>
                  </a:cubicBezTo>
                  <a:cubicBezTo>
                    <a:pt x="178" y="36"/>
                    <a:pt x="178" y="36"/>
                    <a:pt x="178" y="36"/>
                  </a:cubicBezTo>
                  <a:cubicBezTo>
                    <a:pt x="179" y="36"/>
                    <a:pt x="179" y="36"/>
                    <a:pt x="180" y="35"/>
                  </a:cubicBezTo>
                  <a:cubicBezTo>
                    <a:pt x="180" y="35"/>
                    <a:pt x="180" y="35"/>
                    <a:pt x="180" y="35"/>
                  </a:cubicBezTo>
                  <a:cubicBezTo>
                    <a:pt x="181" y="35"/>
                    <a:pt x="182" y="35"/>
                    <a:pt x="182" y="35"/>
                  </a:cubicBezTo>
                  <a:cubicBezTo>
                    <a:pt x="185" y="36"/>
                    <a:pt x="187" y="38"/>
                    <a:pt x="189" y="40"/>
                  </a:cubicBezTo>
                  <a:cubicBezTo>
                    <a:pt x="191" y="42"/>
                    <a:pt x="193" y="44"/>
                    <a:pt x="195" y="44"/>
                  </a:cubicBezTo>
                  <a:cubicBezTo>
                    <a:pt x="196" y="45"/>
                    <a:pt x="197" y="45"/>
                    <a:pt x="198" y="45"/>
                  </a:cubicBezTo>
                  <a:cubicBezTo>
                    <a:pt x="201" y="46"/>
                    <a:pt x="203" y="46"/>
                    <a:pt x="204" y="46"/>
                  </a:cubicBezTo>
                  <a:cubicBezTo>
                    <a:pt x="204" y="46"/>
                    <a:pt x="205" y="46"/>
                    <a:pt x="205" y="46"/>
                  </a:cubicBezTo>
                  <a:cubicBezTo>
                    <a:pt x="206" y="44"/>
                    <a:pt x="209" y="44"/>
                    <a:pt x="212" y="45"/>
                  </a:cubicBezTo>
                  <a:cubicBezTo>
                    <a:pt x="213" y="45"/>
                    <a:pt x="214" y="46"/>
                    <a:pt x="215" y="46"/>
                  </a:cubicBezTo>
                  <a:cubicBezTo>
                    <a:pt x="215" y="45"/>
                    <a:pt x="216" y="45"/>
                    <a:pt x="216" y="45"/>
                  </a:cubicBezTo>
                  <a:cubicBezTo>
                    <a:pt x="218" y="45"/>
                    <a:pt x="219" y="47"/>
                    <a:pt x="220" y="48"/>
                  </a:cubicBezTo>
                  <a:cubicBezTo>
                    <a:pt x="220" y="48"/>
                    <a:pt x="220" y="48"/>
                    <a:pt x="220" y="48"/>
                  </a:cubicBezTo>
                  <a:cubicBezTo>
                    <a:pt x="220" y="48"/>
                    <a:pt x="220" y="48"/>
                    <a:pt x="220" y="48"/>
                  </a:cubicBezTo>
                  <a:cubicBezTo>
                    <a:pt x="221" y="47"/>
                    <a:pt x="221" y="45"/>
                    <a:pt x="221" y="44"/>
                  </a:cubicBezTo>
                  <a:cubicBezTo>
                    <a:pt x="221" y="43"/>
                    <a:pt x="222" y="41"/>
                    <a:pt x="225" y="41"/>
                  </a:cubicBezTo>
                  <a:cubicBezTo>
                    <a:pt x="226" y="41"/>
                    <a:pt x="226" y="41"/>
                    <a:pt x="227" y="41"/>
                  </a:cubicBezTo>
                  <a:cubicBezTo>
                    <a:pt x="228" y="41"/>
                    <a:pt x="228" y="41"/>
                    <a:pt x="228" y="41"/>
                  </a:cubicBezTo>
                  <a:cubicBezTo>
                    <a:pt x="228" y="40"/>
                    <a:pt x="228" y="38"/>
                    <a:pt x="227" y="37"/>
                  </a:cubicBezTo>
                  <a:cubicBezTo>
                    <a:pt x="227" y="36"/>
                    <a:pt x="227" y="34"/>
                    <a:pt x="227" y="33"/>
                  </a:cubicBezTo>
                  <a:cubicBezTo>
                    <a:pt x="227" y="30"/>
                    <a:pt x="230" y="28"/>
                    <a:pt x="231" y="27"/>
                  </a:cubicBezTo>
                  <a:cubicBezTo>
                    <a:pt x="232" y="27"/>
                    <a:pt x="234" y="26"/>
                    <a:pt x="234" y="26"/>
                  </a:cubicBezTo>
                  <a:cubicBezTo>
                    <a:pt x="234" y="22"/>
                    <a:pt x="238" y="22"/>
                    <a:pt x="241" y="22"/>
                  </a:cubicBezTo>
                  <a:cubicBezTo>
                    <a:pt x="242" y="22"/>
                    <a:pt x="242" y="22"/>
                    <a:pt x="242" y="22"/>
                  </a:cubicBezTo>
                  <a:cubicBezTo>
                    <a:pt x="244" y="22"/>
                    <a:pt x="245" y="22"/>
                    <a:pt x="246" y="21"/>
                  </a:cubicBezTo>
                  <a:cubicBezTo>
                    <a:pt x="247" y="20"/>
                    <a:pt x="249" y="19"/>
                    <a:pt x="252" y="19"/>
                  </a:cubicBezTo>
                  <a:cubicBezTo>
                    <a:pt x="255" y="19"/>
                    <a:pt x="257" y="20"/>
                    <a:pt x="258" y="22"/>
                  </a:cubicBezTo>
                  <a:cubicBezTo>
                    <a:pt x="259" y="23"/>
                    <a:pt x="261" y="24"/>
                    <a:pt x="263" y="25"/>
                  </a:cubicBezTo>
                  <a:cubicBezTo>
                    <a:pt x="266" y="27"/>
                    <a:pt x="269" y="28"/>
                    <a:pt x="270" y="31"/>
                  </a:cubicBezTo>
                  <a:cubicBezTo>
                    <a:pt x="270" y="31"/>
                    <a:pt x="270" y="32"/>
                    <a:pt x="270" y="33"/>
                  </a:cubicBezTo>
                  <a:cubicBezTo>
                    <a:pt x="270" y="33"/>
                    <a:pt x="270" y="33"/>
                    <a:pt x="270" y="33"/>
                  </a:cubicBezTo>
                  <a:cubicBezTo>
                    <a:pt x="270" y="33"/>
                    <a:pt x="271" y="33"/>
                    <a:pt x="271" y="33"/>
                  </a:cubicBezTo>
                  <a:cubicBezTo>
                    <a:pt x="271" y="33"/>
                    <a:pt x="271" y="33"/>
                    <a:pt x="271" y="33"/>
                  </a:cubicBezTo>
                  <a:cubicBezTo>
                    <a:pt x="272" y="33"/>
                    <a:pt x="273" y="33"/>
                    <a:pt x="273" y="33"/>
                  </a:cubicBezTo>
                  <a:cubicBezTo>
                    <a:pt x="274" y="33"/>
                    <a:pt x="275" y="32"/>
                    <a:pt x="276" y="31"/>
                  </a:cubicBezTo>
                  <a:cubicBezTo>
                    <a:pt x="277" y="31"/>
                    <a:pt x="277" y="30"/>
                    <a:pt x="277" y="30"/>
                  </a:cubicBezTo>
                  <a:cubicBezTo>
                    <a:pt x="276" y="30"/>
                    <a:pt x="275" y="30"/>
                    <a:pt x="274" y="29"/>
                  </a:cubicBezTo>
                  <a:cubicBezTo>
                    <a:pt x="273" y="28"/>
                    <a:pt x="273" y="27"/>
                    <a:pt x="273" y="26"/>
                  </a:cubicBezTo>
                  <a:cubicBezTo>
                    <a:pt x="272" y="26"/>
                    <a:pt x="270" y="24"/>
                    <a:pt x="269" y="24"/>
                  </a:cubicBezTo>
                  <a:cubicBezTo>
                    <a:pt x="267" y="23"/>
                    <a:pt x="266" y="22"/>
                    <a:pt x="265" y="21"/>
                  </a:cubicBezTo>
                  <a:cubicBezTo>
                    <a:pt x="265" y="20"/>
                    <a:pt x="265" y="19"/>
                    <a:pt x="266" y="19"/>
                  </a:cubicBezTo>
                  <a:cubicBezTo>
                    <a:pt x="267" y="17"/>
                    <a:pt x="271" y="17"/>
                    <a:pt x="274" y="19"/>
                  </a:cubicBezTo>
                  <a:cubicBezTo>
                    <a:pt x="276" y="20"/>
                    <a:pt x="276" y="20"/>
                    <a:pt x="279" y="17"/>
                  </a:cubicBezTo>
                  <a:cubicBezTo>
                    <a:pt x="281" y="15"/>
                    <a:pt x="284" y="15"/>
                    <a:pt x="285" y="15"/>
                  </a:cubicBezTo>
                  <a:cubicBezTo>
                    <a:pt x="286" y="15"/>
                    <a:pt x="286" y="15"/>
                    <a:pt x="286" y="15"/>
                  </a:cubicBezTo>
                  <a:cubicBezTo>
                    <a:pt x="285" y="14"/>
                    <a:pt x="284" y="14"/>
                    <a:pt x="284" y="13"/>
                  </a:cubicBezTo>
                  <a:cubicBezTo>
                    <a:pt x="282" y="13"/>
                    <a:pt x="281" y="12"/>
                    <a:pt x="281" y="11"/>
                  </a:cubicBezTo>
                  <a:cubicBezTo>
                    <a:pt x="280" y="10"/>
                    <a:pt x="277" y="8"/>
                    <a:pt x="274" y="9"/>
                  </a:cubicBezTo>
                  <a:cubicBezTo>
                    <a:pt x="274" y="9"/>
                    <a:pt x="273" y="9"/>
                    <a:pt x="272" y="9"/>
                  </a:cubicBezTo>
                  <a:cubicBezTo>
                    <a:pt x="270" y="9"/>
                    <a:pt x="269" y="8"/>
                    <a:pt x="268" y="7"/>
                  </a:cubicBezTo>
                  <a:cubicBezTo>
                    <a:pt x="267" y="6"/>
                    <a:pt x="267" y="6"/>
                    <a:pt x="267" y="6"/>
                  </a:cubicBezTo>
                  <a:cubicBezTo>
                    <a:pt x="267" y="6"/>
                    <a:pt x="266" y="6"/>
                    <a:pt x="266" y="6"/>
                  </a:cubicBezTo>
                  <a:cubicBezTo>
                    <a:pt x="264" y="6"/>
                    <a:pt x="261" y="8"/>
                    <a:pt x="261" y="10"/>
                  </a:cubicBezTo>
                  <a:cubicBezTo>
                    <a:pt x="261" y="16"/>
                    <a:pt x="256" y="16"/>
                    <a:pt x="254" y="14"/>
                  </a:cubicBezTo>
                  <a:cubicBezTo>
                    <a:pt x="254" y="13"/>
                    <a:pt x="254" y="11"/>
                    <a:pt x="255" y="10"/>
                  </a:cubicBezTo>
                  <a:cubicBezTo>
                    <a:pt x="255" y="10"/>
                    <a:pt x="255" y="9"/>
                    <a:pt x="255" y="8"/>
                  </a:cubicBezTo>
                  <a:cubicBezTo>
                    <a:pt x="254" y="8"/>
                    <a:pt x="254" y="7"/>
                    <a:pt x="254" y="6"/>
                  </a:cubicBezTo>
                  <a:cubicBezTo>
                    <a:pt x="255" y="5"/>
                    <a:pt x="255" y="3"/>
                    <a:pt x="257" y="3"/>
                  </a:cubicBezTo>
                  <a:cubicBezTo>
                    <a:pt x="257" y="3"/>
                    <a:pt x="257" y="3"/>
                    <a:pt x="257" y="2"/>
                  </a:cubicBezTo>
                  <a:cubicBezTo>
                    <a:pt x="256" y="1"/>
                    <a:pt x="255" y="1"/>
                    <a:pt x="253" y="1"/>
                  </a:cubicBezTo>
                  <a:cubicBezTo>
                    <a:pt x="250" y="0"/>
                    <a:pt x="249" y="2"/>
                    <a:pt x="248" y="2"/>
                  </a:cubicBezTo>
                  <a:cubicBezTo>
                    <a:pt x="248" y="3"/>
                    <a:pt x="248" y="4"/>
                    <a:pt x="248" y="4"/>
                  </a:cubicBezTo>
                  <a:cubicBezTo>
                    <a:pt x="248" y="4"/>
                    <a:pt x="249" y="6"/>
                    <a:pt x="248" y="8"/>
                  </a:cubicBezTo>
                  <a:cubicBezTo>
                    <a:pt x="247" y="11"/>
                    <a:pt x="243" y="16"/>
                    <a:pt x="239" y="16"/>
                  </a:cubicBezTo>
                  <a:cubicBezTo>
                    <a:pt x="238" y="16"/>
                    <a:pt x="238" y="15"/>
                    <a:pt x="237" y="15"/>
                  </a:cubicBezTo>
                  <a:cubicBezTo>
                    <a:pt x="236" y="13"/>
                    <a:pt x="236" y="11"/>
                    <a:pt x="237" y="8"/>
                  </a:cubicBezTo>
                  <a:cubicBezTo>
                    <a:pt x="237" y="7"/>
                    <a:pt x="237" y="6"/>
                    <a:pt x="238" y="6"/>
                  </a:cubicBezTo>
                  <a:cubicBezTo>
                    <a:pt x="237" y="6"/>
                    <a:pt x="236" y="7"/>
                    <a:pt x="234" y="9"/>
                  </a:cubicBezTo>
                  <a:cubicBezTo>
                    <a:pt x="233" y="11"/>
                    <a:pt x="232" y="12"/>
                    <a:pt x="231" y="13"/>
                  </a:cubicBezTo>
                  <a:cubicBezTo>
                    <a:pt x="227" y="17"/>
                    <a:pt x="225" y="20"/>
                    <a:pt x="222" y="21"/>
                  </a:cubicBezTo>
                  <a:cubicBezTo>
                    <a:pt x="221" y="21"/>
                    <a:pt x="221" y="21"/>
                    <a:pt x="221" y="21"/>
                  </a:cubicBezTo>
                  <a:cubicBezTo>
                    <a:pt x="220" y="21"/>
                    <a:pt x="218" y="20"/>
                    <a:pt x="218" y="18"/>
                  </a:cubicBezTo>
                  <a:cubicBezTo>
                    <a:pt x="217" y="16"/>
                    <a:pt x="219" y="12"/>
                    <a:pt x="223" y="10"/>
                  </a:cubicBezTo>
                  <a:cubicBezTo>
                    <a:pt x="224" y="9"/>
                    <a:pt x="225" y="7"/>
                    <a:pt x="226" y="5"/>
                  </a:cubicBezTo>
                  <a:cubicBezTo>
                    <a:pt x="227" y="3"/>
                    <a:pt x="228" y="1"/>
                    <a:pt x="230" y="1"/>
                  </a:cubicBezTo>
                  <a:cubicBezTo>
                    <a:pt x="230" y="1"/>
                    <a:pt x="230" y="1"/>
                    <a:pt x="229" y="1"/>
                  </a:cubicBezTo>
                  <a:cubicBezTo>
                    <a:pt x="228" y="0"/>
                    <a:pt x="227" y="1"/>
                    <a:pt x="226" y="3"/>
                  </a:cubicBezTo>
                  <a:cubicBezTo>
                    <a:pt x="226" y="4"/>
                    <a:pt x="225" y="4"/>
                    <a:pt x="225" y="5"/>
                  </a:cubicBezTo>
                  <a:cubicBezTo>
                    <a:pt x="223" y="6"/>
                    <a:pt x="220" y="6"/>
                    <a:pt x="218" y="5"/>
                  </a:cubicBezTo>
                  <a:cubicBezTo>
                    <a:pt x="217" y="5"/>
                    <a:pt x="217" y="5"/>
                    <a:pt x="217" y="5"/>
                  </a:cubicBezTo>
                  <a:cubicBezTo>
                    <a:pt x="216" y="5"/>
                    <a:pt x="216" y="5"/>
                    <a:pt x="216" y="6"/>
                  </a:cubicBezTo>
                  <a:cubicBezTo>
                    <a:pt x="215" y="6"/>
                    <a:pt x="215" y="6"/>
                    <a:pt x="215" y="6"/>
                  </a:cubicBezTo>
                  <a:cubicBezTo>
                    <a:pt x="216" y="7"/>
                    <a:pt x="216" y="9"/>
                    <a:pt x="216" y="10"/>
                  </a:cubicBezTo>
                  <a:cubicBezTo>
                    <a:pt x="215" y="11"/>
                    <a:pt x="214" y="12"/>
                    <a:pt x="213" y="12"/>
                  </a:cubicBezTo>
                  <a:cubicBezTo>
                    <a:pt x="212" y="12"/>
                    <a:pt x="210" y="12"/>
                    <a:pt x="209" y="10"/>
                  </a:cubicBezTo>
                  <a:cubicBezTo>
                    <a:pt x="209" y="9"/>
                    <a:pt x="209" y="9"/>
                    <a:pt x="209" y="9"/>
                  </a:cubicBezTo>
                  <a:cubicBezTo>
                    <a:pt x="208" y="9"/>
                    <a:pt x="206" y="10"/>
                    <a:pt x="205" y="12"/>
                  </a:cubicBezTo>
                  <a:cubicBezTo>
                    <a:pt x="204" y="13"/>
                    <a:pt x="203" y="14"/>
                    <a:pt x="203" y="15"/>
                  </a:cubicBezTo>
                  <a:cubicBezTo>
                    <a:pt x="203" y="16"/>
                    <a:pt x="204" y="18"/>
                    <a:pt x="204" y="19"/>
                  </a:cubicBezTo>
                  <a:cubicBezTo>
                    <a:pt x="203" y="22"/>
                    <a:pt x="202" y="23"/>
                    <a:pt x="200" y="24"/>
                  </a:cubicBezTo>
                  <a:cubicBezTo>
                    <a:pt x="199" y="24"/>
                    <a:pt x="199" y="24"/>
                    <a:pt x="199" y="24"/>
                  </a:cubicBezTo>
                  <a:cubicBezTo>
                    <a:pt x="196" y="24"/>
                    <a:pt x="195" y="21"/>
                    <a:pt x="195" y="18"/>
                  </a:cubicBezTo>
                  <a:cubicBezTo>
                    <a:pt x="195" y="18"/>
                    <a:pt x="195" y="18"/>
                    <a:pt x="195" y="17"/>
                  </a:cubicBezTo>
                  <a:cubicBezTo>
                    <a:pt x="195" y="17"/>
                    <a:pt x="195" y="18"/>
                    <a:pt x="195" y="18"/>
                  </a:cubicBezTo>
                  <a:cubicBezTo>
                    <a:pt x="194" y="19"/>
                    <a:pt x="193" y="20"/>
                    <a:pt x="190" y="20"/>
                  </a:cubicBezTo>
                  <a:cubicBezTo>
                    <a:pt x="189" y="20"/>
                    <a:pt x="187" y="20"/>
                    <a:pt x="186" y="19"/>
                  </a:cubicBezTo>
                  <a:cubicBezTo>
                    <a:pt x="186" y="18"/>
                    <a:pt x="184" y="18"/>
                    <a:pt x="182" y="18"/>
                  </a:cubicBezTo>
                  <a:cubicBezTo>
                    <a:pt x="183" y="19"/>
                    <a:pt x="183" y="19"/>
                    <a:pt x="183" y="19"/>
                  </a:cubicBezTo>
                  <a:cubicBezTo>
                    <a:pt x="186" y="20"/>
                    <a:pt x="187" y="21"/>
                    <a:pt x="188" y="23"/>
                  </a:cubicBezTo>
                  <a:cubicBezTo>
                    <a:pt x="188" y="24"/>
                    <a:pt x="188" y="24"/>
                    <a:pt x="188" y="24"/>
                  </a:cubicBezTo>
                  <a:cubicBezTo>
                    <a:pt x="187" y="25"/>
                    <a:pt x="187" y="25"/>
                    <a:pt x="187" y="25"/>
                  </a:cubicBezTo>
                  <a:cubicBezTo>
                    <a:pt x="186" y="26"/>
                    <a:pt x="185" y="26"/>
                    <a:pt x="183" y="25"/>
                  </a:cubicBezTo>
                  <a:cubicBezTo>
                    <a:pt x="182" y="25"/>
                    <a:pt x="182" y="24"/>
                    <a:pt x="181" y="24"/>
                  </a:cubicBezTo>
                  <a:cubicBezTo>
                    <a:pt x="180" y="25"/>
                    <a:pt x="178" y="25"/>
                    <a:pt x="175" y="23"/>
                  </a:cubicBezTo>
                  <a:cubicBezTo>
                    <a:pt x="176" y="24"/>
                    <a:pt x="175" y="25"/>
                    <a:pt x="175" y="26"/>
                  </a:cubicBezTo>
                  <a:cubicBezTo>
                    <a:pt x="175" y="27"/>
                    <a:pt x="175" y="27"/>
                    <a:pt x="175" y="28"/>
                  </a:cubicBezTo>
                  <a:cubicBezTo>
                    <a:pt x="175" y="33"/>
                    <a:pt x="170" y="33"/>
                    <a:pt x="168" y="30"/>
                  </a:cubicBezTo>
                  <a:cubicBezTo>
                    <a:pt x="167" y="29"/>
                    <a:pt x="167" y="27"/>
                    <a:pt x="167" y="26"/>
                  </a:cubicBezTo>
                  <a:cubicBezTo>
                    <a:pt x="166" y="26"/>
                    <a:pt x="165" y="26"/>
                    <a:pt x="164" y="27"/>
                  </a:cubicBezTo>
                  <a:cubicBezTo>
                    <a:pt x="163" y="28"/>
                    <a:pt x="163" y="28"/>
                    <a:pt x="162" y="28"/>
                  </a:cubicBezTo>
                  <a:cubicBezTo>
                    <a:pt x="161" y="28"/>
                    <a:pt x="161" y="28"/>
                    <a:pt x="161" y="28"/>
                  </a:cubicBezTo>
                  <a:cubicBezTo>
                    <a:pt x="160" y="27"/>
                    <a:pt x="160" y="27"/>
                    <a:pt x="160" y="27"/>
                  </a:cubicBezTo>
                  <a:cubicBezTo>
                    <a:pt x="159" y="26"/>
                    <a:pt x="160" y="25"/>
                    <a:pt x="160" y="23"/>
                  </a:cubicBezTo>
                  <a:cubicBezTo>
                    <a:pt x="160" y="22"/>
                    <a:pt x="161" y="20"/>
                    <a:pt x="160" y="20"/>
                  </a:cubicBezTo>
                  <a:cubicBezTo>
                    <a:pt x="160" y="20"/>
                    <a:pt x="159" y="20"/>
                    <a:pt x="158" y="20"/>
                  </a:cubicBezTo>
                  <a:cubicBezTo>
                    <a:pt x="157" y="21"/>
                    <a:pt x="156" y="21"/>
                    <a:pt x="155" y="22"/>
                  </a:cubicBezTo>
                  <a:cubicBezTo>
                    <a:pt x="154" y="22"/>
                    <a:pt x="154" y="22"/>
                    <a:pt x="154" y="22"/>
                  </a:cubicBezTo>
                  <a:cubicBezTo>
                    <a:pt x="154" y="22"/>
                    <a:pt x="153" y="22"/>
                    <a:pt x="153" y="22"/>
                  </a:cubicBezTo>
                  <a:cubicBezTo>
                    <a:pt x="155" y="24"/>
                    <a:pt x="155" y="26"/>
                    <a:pt x="154" y="28"/>
                  </a:cubicBezTo>
                  <a:cubicBezTo>
                    <a:pt x="154" y="29"/>
                    <a:pt x="152" y="30"/>
                    <a:pt x="150" y="30"/>
                  </a:cubicBezTo>
                  <a:cubicBezTo>
                    <a:pt x="149" y="30"/>
                    <a:pt x="149" y="30"/>
                    <a:pt x="149" y="30"/>
                  </a:cubicBezTo>
                  <a:cubicBezTo>
                    <a:pt x="149" y="30"/>
                    <a:pt x="149" y="30"/>
                    <a:pt x="149" y="30"/>
                  </a:cubicBezTo>
                  <a:cubicBezTo>
                    <a:pt x="149" y="31"/>
                    <a:pt x="148" y="33"/>
                    <a:pt x="148" y="33"/>
                  </a:cubicBezTo>
                  <a:cubicBezTo>
                    <a:pt x="147" y="34"/>
                    <a:pt x="146" y="35"/>
                    <a:pt x="145" y="35"/>
                  </a:cubicBezTo>
                  <a:cubicBezTo>
                    <a:pt x="143" y="35"/>
                    <a:pt x="141" y="34"/>
                    <a:pt x="141" y="32"/>
                  </a:cubicBezTo>
                  <a:cubicBezTo>
                    <a:pt x="141" y="32"/>
                    <a:pt x="140" y="32"/>
                    <a:pt x="140" y="32"/>
                  </a:cubicBezTo>
                  <a:cubicBezTo>
                    <a:pt x="139" y="32"/>
                    <a:pt x="137" y="32"/>
                    <a:pt x="137" y="33"/>
                  </a:cubicBezTo>
                  <a:cubicBezTo>
                    <a:pt x="136" y="34"/>
                    <a:pt x="135" y="35"/>
                    <a:pt x="134" y="36"/>
                  </a:cubicBezTo>
                  <a:cubicBezTo>
                    <a:pt x="133" y="37"/>
                    <a:pt x="132" y="37"/>
                    <a:pt x="132" y="38"/>
                  </a:cubicBezTo>
                  <a:cubicBezTo>
                    <a:pt x="133" y="37"/>
                    <a:pt x="135" y="37"/>
                    <a:pt x="137" y="37"/>
                  </a:cubicBezTo>
                  <a:cubicBezTo>
                    <a:pt x="138" y="38"/>
                    <a:pt x="140" y="39"/>
                    <a:pt x="139" y="42"/>
                  </a:cubicBezTo>
                  <a:cubicBezTo>
                    <a:pt x="139" y="42"/>
                    <a:pt x="139" y="42"/>
                    <a:pt x="139" y="42"/>
                  </a:cubicBezTo>
                  <a:cubicBezTo>
                    <a:pt x="141" y="43"/>
                    <a:pt x="141" y="46"/>
                    <a:pt x="141" y="47"/>
                  </a:cubicBezTo>
                  <a:cubicBezTo>
                    <a:pt x="140" y="49"/>
                    <a:pt x="137" y="50"/>
                    <a:pt x="135" y="48"/>
                  </a:cubicBezTo>
                  <a:cubicBezTo>
                    <a:pt x="134" y="47"/>
                    <a:pt x="134" y="46"/>
                    <a:pt x="133" y="46"/>
                  </a:cubicBezTo>
                  <a:cubicBezTo>
                    <a:pt x="133" y="46"/>
                    <a:pt x="133" y="47"/>
                    <a:pt x="133" y="47"/>
                  </a:cubicBezTo>
                  <a:cubicBezTo>
                    <a:pt x="132" y="50"/>
                    <a:pt x="131" y="50"/>
                    <a:pt x="130" y="50"/>
                  </a:cubicBezTo>
                  <a:cubicBezTo>
                    <a:pt x="128" y="50"/>
                    <a:pt x="127" y="49"/>
                    <a:pt x="125" y="46"/>
                  </a:cubicBezTo>
                  <a:cubicBezTo>
                    <a:pt x="125" y="46"/>
                    <a:pt x="125" y="46"/>
                    <a:pt x="125" y="46"/>
                  </a:cubicBezTo>
                  <a:cubicBezTo>
                    <a:pt x="125" y="46"/>
                    <a:pt x="124" y="46"/>
                    <a:pt x="124" y="46"/>
                  </a:cubicBezTo>
                  <a:cubicBezTo>
                    <a:pt x="123" y="48"/>
                    <a:pt x="122" y="49"/>
                    <a:pt x="120" y="49"/>
                  </a:cubicBezTo>
                  <a:cubicBezTo>
                    <a:pt x="120" y="49"/>
                    <a:pt x="119" y="49"/>
                    <a:pt x="119" y="48"/>
                  </a:cubicBezTo>
                  <a:cubicBezTo>
                    <a:pt x="117" y="47"/>
                    <a:pt x="117" y="45"/>
                    <a:pt x="118" y="43"/>
                  </a:cubicBezTo>
                  <a:cubicBezTo>
                    <a:pt x="118" y="44"/>
                    <a:pt x="117" y="44"/>
                    <a:pt x="117" y="44"/>
                  </a:cubicBezTo>
                  <a:cubicBezTo>
                    <a:pt x="115" y="46"/>
                    <a:pt x="113" y="47"/>
                    <a:pt x="111" y="48"/>
                  </a:cubicBezTo>
                  <a:cubicBezTo>
                    <a:pt x="111" y="48"/>
                    <a:pt x="111" y="48"/>
                    <a:pt x="111" y="48"/>
                  </a:cubicBezTo>
                  <a:cubicBezTo>
                    <a:pt x="111" y="49"/>
                    <a:pt x="111" y="49"/>
                    <a:pt x="111" y="49"/>
                  </a:cubicBezTo>
                  <a:cubicBezTo>
                    <a:pt x="111" y="51"/>
                    <a:pt x="109" y="52"/>
                    <a:pt x="108" y="53"/>
                  </a:cubicBezTo>
                  <a:cubicBezTo>
                    <a:pt x="108" y="53"/>
                    <a:pt x="108" y="53"/>
                    <a:pt x="108" y="53"/>
                  </a:cubicBezTo>
                  <a:cubicBezTo>
                    <a:pt x="111" y="52"/>
                    <a:pt x="113" y="52"/>
                    <a:pt x="114" y="53"/>
                  </a:cubicBezTo>
                  <a:cubicBezTo>
                    <a:pt x="115" y="53"/>
                    <a:pt x="116" y="53"/>
                    <a:pt x="116" y="53"/>
                  </a:cubicBezTo>
                  <a:cubicBezTo>
                    <a:pt x="116" y="53"/>
                    <a:pt x="117" y="53"/>
                    <a:pt x="118" y="52"/>
                  </a:cubicBezTo>
                  <a:cubicBezTo>
                    <a:pt x="120" y="50"/>
                    <a:pt x="122" y="49"/>
                    <a:pt x="123" y="49"/>
                  </a:cubicBezTo>
                  <a:cubicBezTo>
                    <a:pt x="125" y="49"/>
                    <a:pt x="126" y="50"/>
                    <a:pt x="128" y="51"/>
                  </a:cubicBezTo>
                  <a:cubicBezTo>
                    <a:pt x="129" y="52"/>
                    <a:pt x="129" y="53"/>
                    <a:pt x="129" y="53"/>
                  </a:cubicBezTo>
                  <a:cubicBezTo>
                    <a:pt x="129" y="55"/>
                    <a:pt x="128" y="56"/>
                    <a:pt x="128" y="57"/>
                  </a:cubicBezTo>
                  <a:cubicBezTo>
                    <a:pt x="127" y="57"/>
                    <a:pt x="127" y="57"/>
                    <a:pt x="127" y="57"/>
                  </a:cubicBezTo>
                  <a:cubicBezTo>
                    <a:pt x="129" y="59"/>
                    <a:pt x="128" y="61"/>
                    <a:pt x="128" y="61"/>
                  </a:cubicBezTo>
                  <a:cubicBezTo>
                    <a:pt x="128" y="63"/>
                    <a:pt x="126" y="64"/>
                    <a:pt x="124" y="64"/>
                  </a:cubicBezTo>
                  <a:cubicBezTo>
                    <a:pt x="123" y="64"/>
                    <a:pt x="122" y="64"/>
                    <a:pt x="122" y="63"/>
                  </a:cubicBezTo>
                  <a:cubicBezTo>
                    <a:pt x="121" y="63"/>
                    <a:pt x="121" y="62"/>
                    <a:pt x="121" y="61"/>
                  </a:cubicBezTo>
                  <a:cubicBezTo>
                    <a:pt x="121" y="60"/>
                    <a:pt x="120" y="59"/>
                    <a:pt x="120" y="59"/>
                  </a:cubicBezTo>
                  <a:cubicBezTo>
                    <a:pt x="119" y="61"/>
                    <a:pt x="117" y="65"/>
                    <a:pt x="113" y="65"/>
                  </a:cubicBezTo>
                  <a:cubicBezTo>
                    <a:pt x="112" y="65"/>
                    <a:pt x="110" y="68"/>
                    <a:pt x="110" y="71"/>
                  </a:cubicBezTo>
                  <a:cubicBezTo>
                    <a:pt x="110" y="75"/>
                    <a:pt x="108" y="75"/>
                    <a:pt x="107" y="75"/>
                  </a:cubicBezTo>
                  <a:cubicBezTo>
                    <a:pt x="107" y="75"/>
                    <a:pt x="106" y="75"/>
                    <a:pt x="106" y="75"/>
                  </a:cubicBezTo>
                  <a:cubicBezTo>
                    <a:pt x="106" y="75"/>
                    <a:pt x="106" y="75"/>
                    <a:pt x="106" y="75"/>
                  </a:cubicBezTo>
                  <a:cubicBezTo>
                    <a:pt x="105" y="80"/>
                    <a:pt x="99" y="87"/>
                    <a:pt x="95" y="90"/>
                  </a:cubicBezTo>
                  <a:cubicBezTo>
                    <a:pt x="93" y="92"/>
                    <a:pt x="93" y="93"/>
                    <a:pt x="94" y="94"/>
                  </a:cubicBezTo>
                  <a:cubicBezTo>
                    <a:pt x="94" y="95"/>
                    <a:pt x="95" y="96"/>
                    <a:pt x="94" y="98"/>
                  </a:cubicBezTo>
                  <a:cubicBezTo>
                    <a:pt x="93" y="100"/>
                    <a:pt x="91" y="101"/>
                    <a:pt x="89" y="101"/>
                  </a:cubicBezTo>
                  <a:cubicBezTo>
                    <a:pt x="88" y="101"/>
                    <a:pt x="87" y="101"/>
                    <a:pt x="86" y="101"/>
                  </a:cubicBezTo>
                  <a:cubicBezTo>
                    <a:pt x="86" y="100"/>
                    <a:pt x="85" y="100"/>
                    <a:pt x="84" y="100"/>
                  </a:cubicBezTo>
                  <a:cubicBezTo>
                    <a:pt x="84" y="101"/>
                    <a:pt x="84" y="102"/>
                    <a:pt x="85" y="103"/>
                  </a:cubicBezTo>
                  <a:cubicBezTo>
                    <a:pt x="85" y="105"/>
                    <a:pt x="85" y="109"/>
                    <a:pt x="83" y="111"/>
                  </a:cubicBezTo>
                  <a:cubicBezTo>
                    <a:pt x="82" y="111"/>
                    <a:pt x="82" y="112"/>
                    <a:pt x="83" y="114"/>
                  </a:cubicBezTo>
                  <a:cubicBezTo>
                    <a:pt x="83" y="115"/>
                    <a:pt x="84" y="116"/>
                    <a:pt x="84" y="117"/>
                  </a:cubicBezTo>
                  <a:cubicBezTo>
                    <a:pt x="84" y="118"/>
                    <a:pt x="83" y="120"/>
                    <a:pt x="80" y="120"/>
                  </a:cubicBezTo>
                  <a:cubicBezTo>
                    <a:pt x="80" y="120"/>
                    <a:pt x="79" y="119"/>
                    <a:pt x="78" y="119"/>
                  </a:cubicBezTo>
                  <a:cubicBezTo>
                    <a:pt x="77" y="119"/>
                    <a:pt x="77" y="119"/>
                    <a:pt x="76" y="119"/>
                  </a:cubicBezTo>
                  <a:cubicBezTo>
                    <a:pt x="75" y="121"/>
                    <a:pt x="72" y="122"/>
                    <a:pt x="70" y="122"/>
                  </a:cubicBezTo>
                  <a:cubicBezTo>
                    <a:pt x="71" y="123"/>
                    <a:pt x="72" y="124"/>
                    <a:pt x="74" y="126"/>
                  </a:cubicBezTo>
                  <a:cubicBezTo>
                    <a:pt x="76" y="127"/>
                    <a:pt x="76" y="129"/>
                    <a:pt x="76" y="130"/>
                  </a:cubicBezTo>
                  <a:cubicBezTo>
                    <a:pt x="75" y="131"/>
                    <a:pt x="73" y="132"/>
                    <a:pt x="72" y="132"/>
                  </a:cubicBezTo>
                  <a:cubicBezTo>
                    <a:pt x="70" y="132"/>
                    <a:pt x="69" y="131"/>
                    <a:pt x="68" y="130"/>
                  </a:cubicBezTo>
                  <a:cubicBezTo>
                    <a:pt x="67" y="131"/>
                    <a:pt x="66" y="131"/>
                    <a:pt x="66" y="132"/>
                  </a:cubicBezTo>
                  <a:cubicBezTo>
                    <a:pt x="64" y="133"/>
                    <a:pt x="62" y="134"/>
                    <a:pt x="60" y="135"/>
                  </a:cubicBezTo>
                  <a:cubicBezTo>
                    <a:pt x="58" y="135"/>
                    <a:pt x="58" y="137"/>
                    <a:pt x="57" y="138"/>
                  </a:cubicBezTo>
                  <a:cubicBezTo>
                    <a:pt x="57" y="139"/>
                    <a:pt x="56" y="142"/>
                    <a:pt x="53" y="142"/>
                  </a:cubicBezTo>
                  <a:cubicBezTo>
                    <a:pt x="52" y="142"/>
                    <a:pt x="52" y="142"/>
                    <a:pt x="51" y="145"/>
                  </a:cubicBezTo>
                  <a:cubicBezTo>
                    <a:pt x="51" y="147"/>
                    <a:pt x="50" y="149"/>
                    <a:pt x="48" y="150"/>
                  </a:cubicBezTo>
                  <a:cubicBezTo>
                    <a:pt x="48" y="151"/>
                    <a:pt x="47" y="151"/>
                    <a:pt x="46" y="151"/>
                  </a:cubicBezTo>
                  <a:cubicBezTo>
                    <a:pt x="44" y="151"/>
                    <a:pt x="43" y="149"/>
                    <a:pt x="43" y="148"/>
                  </a:cubicBezTo>
                  <a:cubicBezTo>
                    <a:pt x="42" y="146"/>
                    <a:pt x="42" y="146"/>
                    <a:pt x="41" y="146"/>
                  </a:cubicBezTo>
                  <a:cubicBezTo>
                    <a:pt x="40" y="146"/>
                    <a:pt x="40" y="146"/>
                    <a:pt x="40" y="146"/>
                  </a:cubicBezTo>
                  <a:cubicBezTo>
                    <a:pt x="40" y="146"/>
                    <a:pt x="40" y="147"/>
                    <a:pt x="41" y="149"/>
                  </a:cubicBezTo>
                  <a:cubicBezTo>
                    <a:pt x="42" y="149"/>
                    <a:pt x="43" y="151"/>
                    <a:pt x="42" y="152"/>
                  </a:cubicBezTo>
                  <a:cubicBezTo>
                    <a:pt x="41" y="154"/>
                    <a:pt x="40" y="154"/>
                    <a:pt x="38" y="154"/>
                  </a:cubicBezTo>
                  <a:cubicBezTo>
                    <a:pt x="37" y="154"/>
                    <a:pt x="36" y="154"/>
                    <a:pt x="35" y="155"/>
                  </a:cubicBezTo>
                  <a:cubicBezTo>
                    <a:pt x="33" y="157"/>
                    <a:pt x="30" y="158"/>
                    <a:pt x="28" y="158"/>
                  </a:cubicBezTo>
                  <a:cubicBezTo>
                    <a:pt x="27" y="158"/>
                    <a:pt x="26" y="158"/>
                    <a:pt x="25" y="158"/>
                  </a:cubicBezTo>
                  <a:cubicBezTo>
                    <a:pt x="26" y="158"/>
                    <a:pt x="26" y="158"/>
                    <a:pt x="26" y="159"/>
                  </a:cubicBezTo>
                  <a:cubicBezTo>
                    <a:pt x="28" y="159"/>
                    <a:pt x="30" y="160"/>
                    <a:pt x="30" y="161"/>
                  </a:cubicBezTo>
                  <a:cubicBezTo>
                    <a:pt x="31" y="162"/>
                    <a:pt x="31" y="163"/>
                    <a:pt x="30" y="164"/>
                  </a:cubicBezTo>
                  <a:cubicBezTo>
                    <a:pt x="29" y="165"/>
                    <a:pt x="28" y="165"/>
                    <a:pt x="26" y="165"/>
                  </a:cubicBezTo>
                  <a:cubicBezTo>
                    <a:pt x="24" y="165"/>
                    <a:pt x="21" y="165"/>
                    <a:pt x="18" y="164"/>
                  </a:cubicBezTo>
                  <a:cubicBezTo>
                    <a:pt x="18" y="164"/>
                    <a:pt x="18" y="165"/>
                    <a:pt x="18" y="165"/>
                  </a:cubicBezTo>
                  <a:cubicBezTo>
                    <a:pt x="17" y="167"/>
                    <a:pt x="16" y="169"/>
                    <a:pt x="13" y="168"/>
                  </a:cubicBezTo>
                  <a:cubicBezTo>
                    <a:pt x="12" y="168"/>
                    <a:pt x="10" y="169"/>
                    <a:pt x="9" y="169"/>
                  </a:cubicBezTo>
                  <a:cubicBezTo>
                    <a:pt x="9" y="170"/>
                    <a:pt x="9" y="170"/>
                    <a:pt x="9" y="170"/>
                  </a:cubicBezTo>
                  <a:cubicBezTo>
                    <a:pt x="11" y="172"/>
                    <a:pt x="11" y="173"/>
                    <a:pt x="10" y="174"/>
                  </a:cubicBezTo>
                  <a:cubicBezTo>
                    <a:pt x="10" y="174"/>
                    <a:pt x="9" y="176"/>
                    <a:pt x="7" y="176"/>
                  </a:cubicBezTo>
                  <a:cubicBezTo>
                    <a:pt x="5" y="176"/>
                    <a:pt x="4" y="175"/>
                    <a:pt x="2" y="174"/>
                  </a:cubicBezTo>
                  <a:cubicBezTo>
                    <a:pt x="2" y="175"/>
                    <a:pt x="1" y="176"/>
                    <a:pt x="0" y="178"/>
                  </a:cubicBezTo>
                  <a:cubicBezTo>
                    <a:pt x="0" y="179"/>
                    <a:pt x="2" y="180"/>
                    <a:pt x="2" y="180"/>
                  </a:cubicBezTo>
                  <a:cubicBezTo>
                    <a:pt x="4" y="181"/>
                    <a:pt x="5" y="182"/>
                    <a:pt x="5" y="184"/>
                  </a:cubicBezTo>
                  <a:cubicBezTo>
                    <a:pt x="5" y="185"/>
                    <a:pt x="4" y="185"/>
                    <a:pt x="3" y="186"/>
                  </a:cubicBezTo>
                  <a:cubicBezTo>
                    <a:pt x="5" y="187"/>
                    <a:pt x="5" y="188"/>
                    <a:pt x="5" y="189"/>
                  </a:cubicBezTo>
                  <a:cubicBezTo>
                    <a:pt x="5" y="191"/>
                    <a:pt x="3" y="193"/>
                    <a:pt x="1" y="194"/>
                  </a:cubicBezTo>
                  <a:cubicBezTo>
                    <a:pt x="1" y="194"/>
                    <a:pt x="1" y="195"/>
                    <a:pt x="2" y="196"/>
                  </a:cubicBezTo>
                  <a:cubicBezTo>
                    <a:pt x="4" y="198"/>
                    <a:pt x="2" y="200"/>
                    <a:pt x="1" y="201"/>
                  </a:cubicBezTo>
                  <a:cubicBezTo>
                    <a:pt x="0" y="202"/>
                    <a:pt x="0" y="202"/>
                    <a:pt x="1" y="203"/>
                  </a:cubicBezTo>
                  <a:cubicBezTo>
                    <a:pt x="1" y="203"/>
                    <a:pt x="2" y="203"/>
                    <a:pt x="2" y="203"/>
                  </a:cubicBezTo>
                  <a:cubicBezTo>
                    <a:pt x="2" y="203"/>
                    <a:pt x="2" y="203"/>
                    <a:pt x="2" y="203"/>
                  </a:cubicBezTo>
                  <a:cubicBezTo>
                    <a:pt x="3" y="203"/>
                    <a:pt x="3" y="203"/>
                    <a:pt x="4" y="203"/>
                  </a:cubicBezTo>
                  <a:cubicBezTo>
                    <a:pt x="5" y="203"/>
                    <a:pt x="6" y="203"/>
                    <a:pt x="7" y="205"/>
                  </a:cubicBezTo>
                  <a:cubicBezTo>
                    <a:pt x="7" y="205"/>
                    <a:pt x="9" y="204"/>
                    <a:pt x="12" y="201"/>
                  </a:cubicBezTo>
                  <a:cubicBezTo>
                    <a:pt x="13" y="200"/>
                    <a:pt x="14" y="200"/>
                    <a:pt x="15" y="200"/>
                  </a:cubicBezTo>
                  <a:cubicBezTo>
                    <a:pt x="17" y="200"/>
                    <a:pt x="19" y="202"/>
                    <a:pt x="19" y="204"/>
                  </a:cubicBezTo>
                  <a:cubicBezTo>
                    <a:pt x="19" y="207"/>
                    <a:pt x="17" y="208"/>
                    <a:pt x="15" y="208"/>
                  </a:cubicBezTo>
                  <a:cubicBezTo>
                    <a:pt x="15" y="208"/>
                    <a:pt x="15" y="208"/>
                    <a:pt x="15" y="208"/>
                  </a:cubicBezTo>
                  <a:cubicBezTo>
                    <a:pt x="14" y="208"/>
                    <a:pt x="12" y="209"/>
                    <a:pt x="12" y="209"/>
                  </a:cubicBezTo>
                  <a:cubicBezTo>
                    <a:pt x="11" y="210"/>
                    <a:pt x="11" y="210"/>
                    <a:pt x="11" y="210"/>
                  </a:cubicBezTo>
                  <a:cubicBezTo>
                    <a:pt x="12" y="212"/>
                    <a:pt x="11" y="213"/>
                    <a:pt x="11" y="214"/>
                  </a:cubicBezTo>
                  <a:cubicBezTo>
                    <a:pt x="9" y="215"/>
                    <a:pt x="6" y="215"/>
                    <a:pt x="4" y="213"/>
                  </a:cubicBezTo>
                  <a:cubicBezTo>
                    <a:pt x="4" y="213"/>
                    <a:pt x="3" y="212"/>
                    <a:pt x="3" y="211"/>
                  </a:cubicBezTo>
                  <a:cubicBezTo>
                    <a:pt x="3" y="211"/>
                    <a:pt x="3" y="212"/>
                    <a:pt x="3" y="212"/>
                  </a:cubicBezTo>
                  <a:cubicBezTo>
                    <a:pt x="5" y="214"/>
                    <a:pt x="4" y="217"/>
                    <a:pt x="3" y="218"/>
                  </a:cubicBezTo>
                  <a:cubicBezTo>
                    <a:pt x="3" y="219"/>
                    <a:pt x="2" y="219"/>
                    <a:pt x="2" y="219"/>
                  </a:cubicBezTo>
                  <a:cubicBezTo>
                    <a:pt x="3" y="219"/>
                    <a:pt x="4" y="219"/>
                    <a:pt x="5" y="218"/>
                  </a:cubicBezTo>
                  <a:cubicBezTo>
                    <a:pt x="6" y="216"/>
                    <a:pt x="8" y="215"/>
                    <a:pt x="9" y="215"/>
                  </a:cubicBezTo>
                  <a:cubicBezTo>
                    <a:pt x="12" y="215"/>
                    <a:pt x="13" y="217"/>
                    <a:pt x="14" y="219"/>
                  </a:cubicBezTo>
                  <a:cubicBezTo>
                    <a:pt x="15" y="219"/>
                    <a:pt x="15" y="220"/>
                    <a:pt x="15" y="222"/>
                  </a:cubicBezTo>
                  <a:cubicBezTo>
                    <a:pt x="14" y="223"/>
                    <a:pt x="13" y="223"/>
                    <a:pt x="12" y="223"/>
                  </a:cubicBezTo>
                  <a:cubicBezTo>
                    <a:pt x="12" y="223"/>
                    <a:pt x="12" y="223"/>
                    <a:pt x="12" y="224"/>
                  </a:cubicBezTo>
                  <a:cubicBezTo>
                    <a:pt x="12" y="224"/>
                    <a:pt x="12" y="224"/>
                    <a:pt x="12" y="224"/>
                  </a:cubicBezTo>
                  <a:cubicBezTo>
                    <a:pt x="12" y="228"/>
                    <a:pt x="10" y="228"/>
                    <a:pt x="8" y="228"/>
                  </a:cubicBezTo>
                  <a:cubicBezTo>
                    <a:pt x="7" y="228"/>
                    <a:pt x="7" y="228"/>
                    <a:pt x="7" y="229"/>
                  </a:cubicBezTo>
                  <a:cubicBezTo>
                    <a:pt x="7" y="230"/>
                    <a:pt x="14" y="234"/>
                    <a:pt x="17" y="235"/>
                  </a:cubicBezTo>
                  <a:cubicBezTo>
                    <a:pt x="19" y="235"/>
                    <a:pt x="20" y="236"/>
                    <a:pt x="21" y="237"/>
                  </a:cubicBezTo>
                  <a:cubicBezTo>
                    <a:pt x="23" y="238"/>
                    <a:pt x="26" y="239"/>
                    <a:pt x="30" y="238"/>
                  </a:cubicBezTo>
                  <a:cubicBezTo>
                    <a:pt x="35" y="238"/>
                    <a:pt x="48" y="226"/>
                    <a:pt x="49" y="224"/>
                  </a:cubicBezTo>
                  <a:cubicBezTo>
                    <a:pt x="51" y="222"/>
                    <a:pt x="53" y="222"/>
                    <a:pt x="53" y="222"/>
                  </a:cubicBezTo>
                  <a:cubicBezTo>
                    <a:pt x="54" y="222"/>
                    <a:pt x="54" y="222"/>
                    <a:pt x="55" y="222"/>
                  </a:cubicBezTo>
                  <a:cubicBezTo>
                    <a:pt x="56" y="222"/>
                    <a:pt x="57" y="222"/>
                    <a:pt x="58" y="222"/>
                  </a:cubicBezTo>
                  <a:cubicBezTo>
                    <a:pt x="58" y="221"/>
                    <a:pt x="58" y="220"/>
                    <a:pt x="59" y="218"/>
                  </a:cubicBezTo>
                  <a:cubicBezTo>
                    <a:pt x="59" y="216"/>
                    <a:pt x="59" y="214"/>
                    <a:pt x="61" y="213"/>
                  </a:cubicBezTo>
                  <a:cubicBezTo>
                    <a:pt x="61" y="213"/>
                    <a:pt x="61" y="213"/>
                    <a:pt x="61" y="213"/>
                  </a:cubicBezTo>
                  <a:cubicBezTo>
                    <a:pt x="62" y="213"/>
                    <a:pt x="62" y="213"/>
                    <a:pt x="62" y="213"/>
                  </a:cubicBezTo>
                  <a:cubicBezTo>
                    <a:pt x="64" y="213"/>
                    <a:pt x="65" y="215"/>
                    <a:pt x="66" y="217"/>
                  </a:cubicBezTo>
                  <a:cubicBezTo>
                    <a:pt x="66" y="218"/>
                    <a:pt x="67" y="219"/>
                    <a:pt x="67" y="220"/>
                  </a:cubicBezTo>
                  <a:cubicBezTo>
                    <a:pt x="69" y="220"/>
                    <a:pt x="70" y="222"/>
                    <a:pt x="71" y="224"/>
                  </a:cubicBezTo>
                  <a:cubicBezTo>
                    <a:pt x="71" y="224"/>
                    <a:pt x="72" y="224"/>
                    <a:pt x="72" y="225"/>
                  </a:cubicBezTo>
                  <a:cubicBezTo>
                    <a:pt x="73" y="223"/>
                    <a:pt x="73" y="221"/>
                    <a:pt x="73" y="219"/>
                  </a:cubicBezTo>
                  <a:cubicBezTo>
                    <a:pt x="73" y="218"/>
                    <a:pt x="74" y="217"/>
                    <a:pt x="74" y="215"/>
                  </a:cubicBezTo>
                  <a:cubicBezTo>
                    <a:pt x="74" y="214"/>
                    <a:pt x="75" y="212"/>
                    <a:pt x="75" y="211"/>
                  </a:cubicBezTo>
                  <a:cubicBezTo>
                    <a:pt x="75" y="210"/>
                    <a:pt x="75" y="209"/>
                    <a:pt x="75" y="208"/>
                  </a:cubicBezTo>
                  <a:cubicBezTo>
                    <a:pt x="76" y="207"/>
                    <a:pt x="78" y="207"/>
                    <a:pt x="80" y="207"/>
                  </a:cubicBezTo>
                  <a:cubicBezTo>
                    <a:pt x="81" y="207"/>
                    <a:pt x="82" y="207"/>
                    <a:pt x="83" y="206"/>
                  </a:cubicBezTo>
                  <a:cubicBezTo>
                    <a:pt x="83" y="205"/>
                    <a:pt x="83" y="200"/>
                    <a:pt x="83" y="199"/>
                  </a:cubicBezTo>
                  <a:cubicBezTo>
                    <a:pt x="81" y="198"/>
                    <a:pt x="80" y="196"/>
                    <a:pt x="80" y="194"/>
                  </a:cubicBezTo>
                  <a:cubicBezTo>
                    <a:pt x="80" y="193"/>
                    <a:pt x="80" y="193"/>
                    <a:pt x="80" y="192"/>
                  </a:cubicBezTo>
                  <a:cubicBezTo>
                    <a:pt x="80" y="191"/>
                    <a:pt x="82" y="190"/>
                    <a:pt x="83" y="190"/>
                  </a:cubicBezTo>
                  <a:cubicBezTo>
                    <a:pt x="84" y="190"/>
                    <a:pt x="84" y="189"/>
                    <a:pt x="85" y="189"/>
                  </a:cubicBezTo>
                  <a:cubicBezTo>
                    <a:pt x="86" y="188"/>
                    <a:pt x="86" y="187"/>
                    <a:pt x="85" y="186"/>
                  </a:cubicBezTo>
                  <a:cubicBezTo>
                    <a:pt x="85" y="185"/>
                    <a:pt x="85" y="184"/>
                    <a:pt x="83" y="183"/>
                  </a:cubicBezTo>
                  <a:cubicBezTo>
                    <a:pt x="81" y="182"/>
                    <a:pt x="78" y="181"/>
                    <a:pt x="78" y="178"/>
                  </a:cubicBezTo>
                  <a:cubicBezTo>
                    <a:pt x="78" y="176"/>
                    <a:pt x="78" y="174"/>
                    <a:pt x="79" y="173"/>
                  </a:cubicBezTo>
                  <a:cubicBezTo>
                    <a:pt x="79" y="171"/>
                    <a:pt x="80" y="170"/>
                    <a:pt x="79" y="168"/>
                  </a:cubicBezTo>
                  <a:cubicBezTo>
                    <a:pt x="77" y="164"/>
                    <a:pt x="78" y="161"/>
                    <a:pt x="78" y="159"/>
                  </a:cubicBezTo>
                  <a:cubicBezTo>
                    <a:pt x="79" y="158"/>
                    <a:pt x="79" y="157"/>
                    <a:pt x="79" y="156"/>
                  </a:cubicBezTo>
                  <a:cubicBezTo>
                    <a:pt x="77" y="153"/>
                    <a:pt x="76" y="149"/>
                    <a:pt x="80" y="143"/>
                  </a:cubicBezTo>
                  <a:cubicBezTo>
                    <a:pt x="83" y="137"/>
                    <a:pt x="90" y="134"/>
                    <a:pt x="93" y="135"/>
                  </a:cubicBezTo>
                  <a:cubicBezTo>
                    <a:pt x="94" y="135"/>
                    <a:pt x="94" y="135"/>
                    <a:pt x="95" y="135"/>
                  </a:cubicBezTo>
                  <a:cubicBezTo>
                    <a:pt x="96" y="136"/>
                    <a:pt x="98" y="137"/>
                    <a:pt x="98" y="135"/>
                  </a:cubicBezTo>
                  <a:cubicBezTo>
                    <a:pt x="100" y="133"/>
                    <a:pt x="100" y="132"/>
                    <a:pt x="99" y="132"/>
                  </a:cubicBezTo>
                  <a:cubicBezTo>
                    <a:pt x="98" y="131"/>
                    <a:pt x="95" y="130"/>
                    <a:pt x="95" y="128"/>
                  </a:cubicBezTo>
                  <a:cubicBezTo>
                    <a:pt x="95" y="128"/>
                    <a:pt x="94" y="127"/>
                    <a:pt x="94" y="127"/>
                  </a:cubicBezTo>
                  <a:cubicBezTo>
                    <a:pt x="94" y="126"/>
                    <a:pt x="95" y="124"/>
                    <a:pt x="96" y="123"/>
                  </a:cubicBezTo>
                  <a:cubicBezTo>
                    <a:pt x="99" y="118"/>
                    <a:pt x="103" y="113"/>
                    <a:pt x="103" y="109"/>
                  </a:cubicBezTo>
                  <a:cubicBezTo>
                    <a:pt x="103" y="108"/>
                    <a:pt x="103" y="106"/>
                    <a:pt x="103" y="104"/>
                  </a:cubicBezTo>
                  <a:cubicBezTo>
                    <a:pt x="103" y="102"/>
                    <a:pt x="103" y="100"/>
                    <a:pt x="104" y="98"/>
                  </a:cubicBezTo>
                  <a:cubicBezTo>
                    <a:pt x="106" y="97"/>
                    <a:pt x="107" y="97"/>
                    <a:pt x="109" y="97"/>
                  </a:cubicBezTo>
                  <a:cubicBezTo>
                    <a:pt x="110" y="96"/>
                    <a:pt x="112" y="96"/>
                    <a:pt x="113" y="96"/>
                  </a:cubicBezTo>
                  <a:cubicBezTo>
                    <a:pt x="114" y="95"/>
                    <a:pt x="114" y="95"/>
                    <a:pt x="114" y="93"/>
                  </a:cubicBezTo>
                  <a:cubicBezTo>
                    <a:pt x="114" y="92"/>
                    <a:pt x="114" y="91"/>
                    <a:pt x="115" y="89"/>
                  </a:cubicBezTo>
                  <a:cubicBezTo>
                    <a:pt x="115" y="89"/>
                    <a:pt x="116" y="88"/>
                    <a:pt x="117" y="86"/>
                  </a:cubicBezTo>
                  <a:cubicBezTo>
                    <a:pt x="118" y="84"/>
                    <a:pt x="119" y="82"/>
                    <a:pt x="121" y="81"/>
                  </a:cubicBezTo>
                  <a:cubicBezTo>
                    <a:pt x="122" y="80"/>
                    <a:pt x="124" y="78"/>
                    <a:pt x="123" y="78"/>
                  </a:cubicBezTo>
                  <a:cubicBezTo>
                    <a:pt x="122" y="75"/>
                    <a:pt x="123" y="73"/>
                    <a:pt x="124" y="72"/>
                  </a:cubicBezTo>
                  <a:cubicBezTo>
                    <a:pt x="125" y="71"/>
                    <a:pt x="126" y="69"/>
                    <a:pt x="126" y="68"/>
                  </a:cubicBezTo>
                  <a:cubicBezTo>
                    <a:pt x="126" y="63"/>
                    <a:pt x="132" y="60"/>
                    <a:pt x="137" y="60"/>
                  </a:cubicBezTo>
                  <a:cubicBezTo>
                    <a:pt x="142" y="60"/>
                    <a:pt x="143" y="59"/>
                    <a:pt x="143" y="59"/>
                  </a:cubicBezTo>
                  <a:cubicBezTo>
                    <a:pt x="143" y="58"/>
                    <a:pt x="143" y="57"/>
                    <a:pt x="143" y="56"/>
                  </a:cubicBezTo>
                  <a:cubicBezTo>
                    <a:pt x="143" y="55"/>
                    <a:pt x="143" y="54"/>
                    <a:pt x="143" y="52"/>
                  </a:cubicBezTo>
                  <a:cubicBezTo>
                    <a:pt x="143" y="51"/>
                    <a:pt x="143" y="50"/>
                    <a:pt x="144" y="49"/>
                  </a:cubicBezTo>
                  <a:cubicBezTo>
                    <a:pt x="145" y="48"/>
                    <a:pt x="147" y="48"/>
                    <a:pt x="149" y="49"/>
                  </a:cubicBezTo>
                  <a:cubicBezTo>
                    <a:pt x="151" y="50"/>
                    <a:pt x="153" y="50"/>
                    <a:pt x="154" y="50"/>
                  </a:cubicBezTo>
                  <a:cubicBezTo>
                    <a:pt x="156" y="49"/>
                    <a:pt x="159" y="49"/>
                    <a:pt x="161" y="51"/>
                  </a:cubicBezTo>
                  <a:cubicBezTo>
                    <a:pt x="162" y="52"/>
                    <a:pt x="163" y="52"/>
                    <a:pt x="164" y="52"/>
                  </a:cubicBezTo>
                  <a:cubicBezTo>
                    <a:pt x="164" y="52"/>
                    <a:pt x="165" y="52"/>
                    <a:pt x="165" y="51"/>
                  </a:cubicBezTo>
                  <a:cubicBezTo>
                    <a:pt x="165" y="45"/>
                    <a:pt x="167" y="40"/>
                    <a:pt x="172" y="40"/>
                  </a:cubicBezTo>
                  <a:cubicBezTo>
                    <a:pt x="172" y="40"/>
                    <a:pt x="173" y="40"/>
                    <a:pt x="173" y="40"/>
                  </a:cubicBezTo>
                  <a:cubicBezTo>
                    <a:pt x="173" y="40"/>
                    <a:pt x="173" y="40"/>
                    <a:pt x="173" y="40"/>
                  </a:cubicBezTo>
                  <a:cubicBezTo>
                    <a:pt x="174" y="40"/>
                    <a:pt x="174" y="40"/>
                    <a:pt x="174" y="40"/>
                  </a:cubicBezTo>
                  <a:cubicBezTo>
                    <a:pt x="174" y="40"/>
                    <a:pt x="174" y="40"/>
                    <a:pt x="174"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33" name="Freeform 1222"/>
            <p:cNvSpPr>
              <a:spLocks/>
            </p:cNvSpPr>
            <p:nvPr/>
          </p:nvSpPr>
          <p:spPr bwMode="auto">
            <a:xfrm>
              <a:off x="2765" y="3147"/>
              <a:ext cx="19" cy="12"/>
            </a:xfrm>
            <a:custGeom>
              <a:avLst/>
              <a:gdLst>
                <a:gd name="T0" fmla="*/ 19 w 20"/>
                <a:gd name="T1" fmla="*/ 8 h 12"/>
                <a:gd name="T2" fmla="*/ 20 w 20"/>
                <a:gd name="T3" fmla="*/ 5 h 12"/>
                <a:gd name="T4" fmla="*/ 16 w 20"/>
                <a:gd name="T5" fmla="*/ 4 h 12"/>
                <a:gd name="T6" fmla="*/ 14 w 20"/>
                <a:gd name="T7" fmla="*/ 4 h 12"/>
                <a:gd name="T8" fmla="*/ 7 w 20"/>
                <a:gd name="T9" fmla="*/ 0 h 12"/>
                <a:gd name="T10" fmla="*/ 7 w 20"/>
                <a:gd name="T11" fmla="*/ 0 h 12"/>
                <a:gd name="T12" fmla="*/ 6 w 20"/>
                <a:gd name="T13" fmla="*/ 0 h 12"/>
                <a:gd name="T14" fmla="*/ 6 w 20"/>
                <a:gd name="T15" fmla="*/ 0 h 12"/>
                <a:gd name="T16" fmla="*/ 3 w 20"/>
                <a:gd name="T17" fmla="*/ 5 h 12"/>
                <a:gd name="T18" fmla="*/ 2 w 20"/>
                <a:gd name="T19" fmla="*/ 5 h 12"/>
                <a:gd name="T20" fmla="*/ 2 w 20"/>
                <a:gd name="T21" fmla="*/ 9 h 12"/>
                <a:gd name="T22" fmla="*/ 0 w 20"/>
                <a:gd name="T23" fmla="*/ 11 h 12"/>
                <a:gd name="T24" fmla="*/ 0 w 20"/>
                <a:gd name="T25" fmla="*/ 11 h 12"/>
                <a:gd name="T26" fmla="*/ 17 w 20"/>
                <a:gd name="T27" fmla="*/ 11 h 12"/>
                <a:gd name="T28" fmla="*/ 17 w 20"/>
                <a:gd name="T29" fmla="*/ 11 h 12"/>
                <a:gd name="T30" fmla="*/ 19 w 20"/>
                <a:gd name="T31" fmla="*/ 11 h 12"/>
                <a:gd name="T32" fmla="*/ 19 w 20"/>
                <a:gd name="T33" fmla="*/ 11 h 12"/>
                <a:gd name="T34" fmla="*/ 19 w 20"/>
                <a:gd name="T35" fmla="*/ 11 h 12"/>
                <a:gd name="T36" fmla="*/ 19 w 20"/>
                <a:gd name="T37"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12">
                  <a:moveTo>
                    <a:pt x="19" y="8"/>
                  </a:moveTo>
                  <a:cubicBezTo>
                    <a:pt x="20" y="7"/>
                    <a:pt x="20" y="6"/>
                    <a:pt x="20" y="5"/>
                  </a:cubicBezTo>
                  <a:cubicBezTo>
                    <a:pt x="19" y="5"/>
                    <a:pt x="17" y="4"/>
                    <a:pt x="16" y="4"/>
                  </a:cubicBezTo>
                  <a:cubicBezTo>
                    <a:pt x="16" y="4"/>
                    <a:pt x="15" y="4"/>
                    <a:pt x="14" y="4"/>
                  </a:cubicBezTo>
                  <a:cubicBezTo>
                    <a:pt x="12" y="4"/>
                    <a:pt x="9" y="2"/>
                    <a:pt x="7" y="0"/>
                  </a:cubicBezTo>
                  <a:cubicBezTo>
                    <a:pt x="7" y="0"/>
                    <a:pt x="7" y="0"/>
                    <a:pt x="7" y="0"/>
                  </a:cubicBezTo>
                  <a:cubicBezTo>
                    <a:pt x="7" y="0"/>
                    <a:pt x="7" y="0"/>
                    <a:pt x="6" y="0"/>
                  </a:cubicBezTo>
                  <a:cubicBezTo>
                    <a:pt x="6" y="0"/>
                    <a:pt x="6" y="0"/>
                    <a:pt x="6" y="0"/>
                  </a:cubicBezTo>
                  <a:cubicBezTo>
                    <a:pt x="6" y="3"/>
                    <a:pt x="4" y="4"/>
                    <a:pt x="3" y="5"/>
                  </a:cubicBezTo>
                  <a:cubicBezTo>
                    <a:pt x="2" y="5"/>
                    <a:pt x="2" y="5"/>
                    <a:pt x="2" y="5"/>
                  </a:cubicBezTo>
                  <a:cubicBezTo>
                    <a:pt x="3" y="7"/>
                    <a:pt x="2" y="8"/>
                    <a:pt x="2" y="9"/>
                  </a:cubicBezTo>
                  <a:cubicBezTo>
                    <a:pt x="2" y="10"/>
                    <a:pt x="1" y="10"/>
                    <a:pt x="0" y="11"/>
                  </a:cubicBezTo>
                  <a:cubicBezTo>
                    <a:pt x="0" y="11"/>
                    <a:pt x="0" y="11"/>
                    <a:pt x="0" y="11"/>
                  </a:cubicBezTo>
                  <a:cubicBezTo>
                    <a:pt x="5" y="11"/>
                    <a:pt x="12" y="12"/>
                    <a:pt x="17" y="11"/>
                  </a:cubicBezTo>
                  <a:cubicBezTo>
                    <a:pt x="17" y="11"/>
                    <a:pt x="17" y="11"/>
                    <a:pt x="17" y="11"/>
                  </a:cubicBezTo>
                  <a:cubicBezTo>
                    <a:pt x="18" y="11"/>
                    <a:pt x="18" y="11"/>
                    <a:pt x="19" y="11"/>
                  </a:cubicBezTo>
                  <a:cubicBezTo>
                    <a:pt x="19" y="11"/>
                    <a:pt x="19" y="11"/>
                    <a:pt x="19" y="11"/>
                  </a:cubicBezTo>
                  <a:cubicBezTo>
                    <a:pt x="19" y="11"/>
                    <a:pt x="19" y="11"/>
                    <a:pt x="19" y="11"/>
                  </a:cubicBezTo>
                  <a:cubicBezTo>
                    <a:pt x="19" y="10"/>
                    <a:pt x="19" y="9"/>
                    <a:pt x="1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34" name="Freeform 1223"/>
            <p:cNvSpPr>
              <a:spLocks/>
            </p:cNvSpPr>
            <p:nvPr/>
          </p:nvSpPr>
          <p:spPr bwMode="auto">
            <a:xfrm>
              <a:off x="2633" y="3347"/>
              <a:ext cx="15" cy="25"/>
            </a:xfrm>
            <a:custGeom>
              <a:avLst/>
              <a:gdLst>
                <a:gd name="T0" fmla="*/ 5 w 16"/>
                <a:gd name="T1" fmla="*/ 17 h 26"/>
                <a:gd name="T2" fmla="*/ 6 w 16"/>
                <a:gd name="T3" fmla="*/ 26 h 26"/>
                <a:gd name="T4" fmla="*/ 6 w 16"/>
                <a:gd name="T5" fmla="*/ 26 h 26"/>
                <a:gd name="T6" fmla="*/ 12 w 16"/>
                <a:gd name="T7" fmla="*/ 22 h 26"/>
                <a:gd name="T8" fmla="*/ 14 w 16"/>
                <a:gd name="T9" fmla="*/ 21 h 26"/>
                <a:gd name="T10" fmla="*/ 15 w 16"/>
                <a:gd name="T11" fmla="*/ 13 h 26"/>
                <a:gd name="T12" fmla="*/ 15 w 16"/>
                <a:gd name="T13" fmla="*/ 4 h 26"/>
                <a:gd name="T14" fmla="*/ 15 w 16"/>
                <a:gd name="T15" fmla="*/ 2 h 26"/>
                <a:gd name="T16" fmla="*/ 8 w 16"/>
                <a:gd name="T17" fmla="*/ 1 h 26"/>
                <a:gd name="T18" fmla="*/ 3 w 16"/>
                <a:gd name="T19" fmla="*/ 3 h 26"/>
                <a:gd name="T20" fmla="*/ 1 w 16"/>
                <a:gd name="T21" fmla="*/ 3 h 26"/>
                <a:gd name="T22" fmla="*/ 0 w 16"/>
                <a:gd name="T23" fmla="*/ 3 h 26"/>
                <a:gd name="T24" fmla="*/ 2 w 16"/>
                <a:gd name="T25" fmla="*/ 6 h 26"/>
                <a:gd name="T26" fmla="*/ 5 w 16"/>
                <a:gd name="T27" fmla="*/ 1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26">
                  <a:moveTo>
                    <a:pt x="5" y="17"/>
                  </a:moveTo>
                  <a:cubicBezTo>
                    <a:pt x="4" y="21"/>
                    <a:pt x="5" y="25"/>
                    <a:pt x="6" y="26"/>
                  </a:cubicBezTo>
                  <a:cubicBezTo>
                    <a:pt x="6" y="26"/>
                    <a:pt x="6" y="26"/>
                    <a:pt x="6" y="26"/>
                  </a:cubicBezTo>
                  <a:cubicBezTo>
                    <a:pt x="9" y="23"/>
                    <a:pt x="10" y="23"/>
                    <a:pt x="12" y="22"/>
                  </a:cubicBezTo>
                  <a:cubicBezTo>
                    <a:pt x="13" y="22"/>
                    <a:pt x="13" y="22"/>
                    <a:pt x="14" y="21"/>
                  </a:cubicBezTo>
                  <a:cubicBezTo>
                    <a:pt x="15" y="20"/>
                    <a:pt x="15" y="16"/>
                    <a:pt x="15" y="13"/>
                  </a:cubicBezTo>
                  <a:cubicBezTo>
                    <a:pt x="15" y="10"/>
                    <a:pt x="15" y="6"/>
                    <a:pt x="15" y="4"/>
                  </a:cubicBezTo>
                  <a:cubicBezTo>
                    <a:pt x="16" y="3"/>
                    <a:pt x="15" y="2"/>
                    <a:pt x="15" y="2"/>
                  </a:cubicBezTo>
                  <a:cubicBezTo>
                    <a:pt x="14" y="0"/>
                    <a:pt x="10" y="0"/>
                    <a:pt x="8" y="1"/>
                  </a:cubicBezTo>
                  <a:cubicBezTo>
                    <a:pt x="7" y="3"/>
                    <a:pt x="5" y="3"/>
                    <a:pt x="3" y="3"/>
                  </a:cubicBezTo>
                  <a:cubicBezTo>
                    <a:pt x="3" y="3"/>
                    <a:pt x="2" y="3"/>
                    <a:pt x="1" y="3"/>
                  </a:cubicBezTo>
                  <a:cubicBezTo>
                    <a:pt x="1" y="3"/>
                    <a:pt x="1" y="3"/>
                    <a:pt x="0" y="3"/>
                  </a:cubicBezTo>
                  <a:cubicBezTo>
                    <a:pt x="0" y="3"/>
                    <a:pt x="1" y="5"/>
                    <a:pt x="2" y="6"/>
                  </a:cubicBezTo>
                  <a:cubicBezTo>
                    <a:pt x="4" y="9"/>
                    <a:pt x="6" y="13"/>
                    <a:pt x="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35" name="Freeform 1224"/>
            <p:cNvSpPr>
              <a:spLocks/>
            </p:cNvSpPr>
            <p:nvPr/>
          </p:nvSpPr>
          <p:spPr bwMode="auto">
            <a:xfrm>
              <a:off x="2619" y="3267"/>
              <a:ext cx="119" cy="115"/>
            </a:xfrm>
            <a:custGeom>
              <a:avLst/>
              <a:gdLst>
                <a:gd name="T0" fmla="*/ 64 w 124"/>
                <a:gd name="T1" fmla="*/ 6 h 120"/>
                <a:gd name="T2" fmla="*/ 62 w 124"/>
                <a:gd name="T3" fmla="*/ 5 h 120"/>
                <a:gd name="T4" fmla="*/ 61 w 124"/>
                <a:gd name="T5" fmla="*/ 5 h 120"/>
                <a:gd name="T6" fmla="*/ 61 w 124"/>
                <a:gd name="T7" fmla="*/ 5 h 120"/>
                <a:gd name="T8" fmla="*/ 61 w 124"/>
                <a:gd name="T9" fmla="*/ 5 h 120"/>
                <a:gd name="T10" fmla="*/ 59 w 124"/>
                <a:gd name="T11" fmla="*/ 1 h 120"/>
                <a:gd name="T12" fmla="*/ 56 w 124"/>
                <a:gd name="T13" fmla="*/ 0 h 120"/>
                <a:gd name="T14" fmla="*/ 50 w 124"/>
                <a:gd name="T15" fmla="*/ 2 h 120"/>
                <a:gd name="T16" fmla="*/ 43 w 124"/>
                <a:gd name="T17" fmla="*/ 3 h 120"/>
                <a:gd name="T18" fmla="*/ 42 w 124"/>
                <a:gd name="T19" fmla="*/ 4 h 120"/>
                <a:gd name="T20" fmla="*/ 37 w 124"/>
                <a:gd name="T21" fmla="*/ 7 h 120"/>
                <a:gd name="T22" fmla="*/ 33 w 124"/>
                <a:gd name="T23" fmla="*/ 11 h 120"/>
                <a:gd name="T24" fmla="*/ 28 w 124"/>
                <a:gd name="T25" fmla="*/ 11 h 120"/>
                <a:gd name="T26" fmla="*/ 27 w 124"/>
                <a:gd name="T27" fmla="*/ 14 h 120"/>
                <a:gd name="T28" fmla="*/ 24 w 124"/>
                <a:gd name="T29" fmla="*/ 17 h 120"/>
                <a:gd name="T30" fmla="*/ 24 w 124"/>
                <a:gd name="T31" fmla="*/ 17 h 120"/>
                <a:gd name="T32" fmla="*/ 17 w 124"/>
                <a:gd name="T33" fmla="*/ 11 h 120"/>
                <a:gd name="T34" fmla="*/ 17 w 124"/>
                <a:gd name="T35" fmla="*/ 10 h 120"/>
                <a:gd name="T36" fmla="*/ 10 w 124"/>
                <a:gd name="T37" fmla="*/ 17 h 120"/>
                <a:gd name="T38" fmla="*/ 8 w 124"/>
                <a:gd name="T39" fmla="*/ 17 h 120"/>
                <a:gd name="T40" fmla="*/ 6 w 124"/>
                <a:gd name="T41" fmla="*/ 17 h 120"/>
                <a:gd name="T42" fmla="*/ 3 w 124"/>
                <a:gd name="T43" fmla="*/ 17 h 120"/>
                <a:gd name="T44" fmla="*/ 3 w 124"/>
                <a:gd name="T45" fmla="*/ 18 h 120"/>
                <a:gd name="T46" fmla="*/ 3 w 124"/>
                <a:gd name="T47" fmla="*/ 19 h 120"/>
                <a:gd name="T48" fmla="*/ 1 w 124"/>
                <a:gd name="T49" fmla="*/ 27 h 120"/>
                <a:gd name="T50" fmla="*/ 1 w 124"/>
                <a:gd name="T51" fmla="*/ 29 h 120"/>
                <a:gd name="T52" fmla="*/ 2 w 124"/>
                <a:gd name="T53" fmla="*/ 36 h 120"/>
                <a:gd name="T54" fmla="*/ 4 w 124"/>
                <a:gd name="T55" fmla="*/ 37 h 120"/>
                <a:gd name="T56" fmla="*/ 11 w 124"/>
                <a:gd name="T57" fmla="*/ 39 h 120"/>
                <a:gd name="T58" fmla="*/ 11 w 124"/>
                <a:gd name="T59" fmla="*/ 42 h 120"/>
                <a:gd name="T60" fmla="*/ 14 w 124"/>
                <a:gd name="T61" fmla="*/ 40 h 120"/>
                <a:gd name="T62" fmla="*/ 23 w 124"/>
                <a:gd name="T63" fmla="*/ 34 h 120"/>
                <a:gd name="T64" fmla="*/ 40 w 124"/>
                <a:gd name="T65" fmla="*/ 44 h 120"/>
                <a:gd name="T66" fmla="*/ 52 w 124"/>
                <a:gd name="T67" fmla="*/ 62 h 120"/>
                <a:gd name="T68" fmla="*/ 67 w 124"/>
                <a:gd name="T69" fmla="*/ 75 h 120"/>
                <a:gd name="T70" fmla="*/ 79 w 124"/>
                <a:gd name="T71" fmla="*/ 80 h 120"/>
                <a:gd name="T72" fmla="*/ 92 w 124"/>
                <a:gd name="T73" fmla="*/ 90 h 120"/>
                <a:gd name="T74" fmla="*/ 99 w 124"/>
                <a:gd name="T75" fmla="*/ 98 h 120"/>
                <a:gd name="T76" fmla="*/ 101 w 124"/>
                <a:gd name="T77" fmla="*/ 115 h 120"/>
                <a:gd name="T78" fmla="*/ 103 w 124"/>
                <a:gd name="T79" fmla="*/ 113 h 120"/>
                <a:gd name="T80" fmla="*/ 110 w 124"/>
                <a:gd name="T81" fmla="*/ 105 h 120"/>
                <a:gd name="T82" fmla="*/ 109 w 124"/>
                <a:gd name="T83" fmla="*/ 104 h 120"/>
                <a:gd name="T84" fmla="*/ 106 w 124"/>
                <a:gd name="T85" fmla="*/ 93 h 120"/>
                <a:gd name="T86" fmla="*/ 121 w 124"/>
                <a:gd name="T87" fmla="*/ 93 h 120"/>
                <a:gd name="T88" fmla="*/ 124 w 124"/>
                <a:gd name="T89" fmla="*/ 93 h 120"/>
                <a:gd name="T90" fmla="*/ 103 w 124"/>
                <a:gd name="T91" fmla="*/ 79 h 120"/>
                <a:gd name="T92" fmla="*/ 96 w 124"/>
                <a:gd name="T93" fmla="*/ 73 h 120"/>
                <a:gd name="T94" fmla="*/ 76 w 124"/>
                <a:gd name="T95" fmla="*/ 53 h 120"/>
                <a:gd name="T96" fmla="*/ 60 w 124"/>
                <a:gd name="T97" fmla="*/ 38 h 120"/>
                <a:gd name="T98" fmla="*/ 60 w 124"/>
                <a:gd name="T99" fmla="*/ 26 h 120"/>
                <a:gd name="T100" fmla="*/ 65 w 124"/>
                <a:gd name="T101" fmla="*/ 18 h 120"/>
                <a:gd name="T102" fmla="*/ 65 w 124"/>
                <a:gd name="T103" fmla="*/ 15 h 120"/>
                <a:gd name="T104" fmla="*/ 65 w 124"/>
                <a:gd name="T105" fmla="*/ 10 h 120"/>
                <a:gd name="T106" fmla="*/ 65 w 124"/>
                <a:gd name="T107" fmla="*/ 7 h 120"/>
                <a:gd name="T108" fmla="*/ 65 w 124"/>
                <a:gd name="T109" fmla="*/ 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4" h="120">
                  <a:moveTo>
                    <a:pt x="65" y="6"/>
                  </a:moveTo>
                  <a:cubicBezTo>
                    <a:pt x="65" y="6"/>
                    <a:pt x="64" y="6"/>
                    <a:pt x="64" y="6"/>
                  </a:cubicBezTo>
                  <a:cubicBezTo>
                    <a:pt x="64" y="6"/>
                    <a:pt x="64" y="5"/>
                    <a:pt x="63" y="5"/>
                  </a:cubicBezTo>
                  <a:cubicBezTo>
                    <a:pt x="63" y="5"/>
                    <a:pt x="63" y="5"/>
                    <a:pt x="62" y="5"/>
                  </a:cubicBezTo>
                  <a:cubicBezTo>
                    <a:pt x="62" y="5"/>
                    <a:pt x="62" y="5"/>
                    <a:pt x="62" y="5"/>
                  </a:cubicBezTo>
                  <a:cubicBezTo>
                    <a:pt x="62" y="5"/>
                    <a:pt x="62" y="5"/>
                    <a:pt x="61" y="5"/>
                  </a:cubicBezTo>
                  <a:cubicBezTo>
                    <a:pt x="61" y="5"/>
                    <a:pt x="61" y="5"/>
                    <a:pt x="61" y="5"/>
                  </a:cubicBezTo>
                  <a:cubicBezTo>
                    <a:pt x="61" y="5"/>
                    <a:pt x="61" y="5"/>
                    <a:pt x="61" y="5"/>
                  </a:cubicBezTo>
                  <a:cubicBezTo>
                    <a:pt x="61" y="5"/>
                    <a:pt x="61" y="5"/>
                    <a:pt x="61" y="5"/>
                  </a:cubicBezTo>
                  <a:cubicBezTo>
                    <a:pt x="61" y="5"/>
                    <a:pt x="61" y="5"/>
                    <a:pt x="61" y="5"/>
                  </a:cubicBezTo>
                  <a:cubicBezTo>
                    <a:pt x="61" y="5"/>
                    <a:pt x="61" y="5"/>
                    <a:pt x="61" y="5"/>
                  </a:cubicBezTo>
                  <a:cubicBezTo>
                    <a:pt x="60" y="4"/>
                    <a:pt x="59" y="2"/>
                    <a:pt x="59" y="1"/>
                  </a:cubicBezTo>
                  <a:cubicBezTo>
                    <a:pt x="59" y="0"/>
                    <a:pt x="59" y="0"/>
                    <a:pt x="58" y="0"/>
                  </a:cubicBezTo>
                  <a:cubicBezTo>
                    <a:pt x="58" y="0"/>
                    <a:pt x="57" y="0"/>
                    <a:pt x="56" y="0"/>
                  </a:cubicBezTo>
                  <a:cubicBezTo>
                    <a:pt x="54" y="0"/>
                    <a:pt x="52" y="1"/>
                    <a:pt x="52" y="1"/>
                  </a:cubicBezTo>
                  <a:cubicBezTo>
                    <a:pt x="51" y="1"/>
                    <a:pt x="51" y="2"/>
                    <a:pt x="50" y="2"/>
                  </a:cubicBezTo>
                  <a:cubicBezTo>
                    <a:pt x="48" y="3"/>
                    <a:pt x="47" y="4"/>
                    <a:pt x="45" y="4"/>
                  </a:cubicBezTo>
                  <a:cubicBezTo>
                    <a:pt x="44" y="4"/>
                    <a:pt x="43" y="4"/>
                    <a:pt x="43" y="3"/>
                  </a:cubicBezTo>
                  <a:cubicBezTo>
                    <a:pt x="43" y="3"/>
                    <a:pt x="43" y="3"/>
                    <a:pt x="43" y="3"/>
                  </a:cubicBezTo>
                  <a:cubicBezTo>
                    <a:pt x="42" y="4"/>
                    <a:pt x="42" y="4"/>
                    <a:pt x="42" y="4"/>
                  </a:cubicBezTo>
                  <a:cubicBezTo>
                    <a:pt x="42" y="6"/>
                    <a:pt x="40" y="8"/>
                    <a:pt x="38" y="8"/>
                  </a:cubicBezTo>
                  <a:cubicBezTo>
                    <a:pt x="38" y="8"/>
                    <a:pt x="38" y="8"/>
                    <a:pt x="37" y="7"/>
                  </a:cubicBezTo>
                  <a:cubicBezTo>
                    <a:pt x="37" y="7"/>
                    <a:pt x="37" y="7"/>
                    <a:pt x="37" y="7"/>
                  </a:cubicBezTo>
                  <a:cubicBezTo>
                    <a:pt x="37" y="9"/>
                    <a:pt x="35" y="11"/>
                    <a:pt x="33" y="11"/>
                  </a:cubicBezTo>
                  <a:cubicBezTo>
                    <a:pt x="31" y="11"/>
                    <a:pt x="30" y="10"/>
                    <a:pt x="29" y="10"/>
                  </a:cubicBezTo>
                  <a:cubicBezTo>
                    <a:pt x="29" y="10"/>
                    <a:pt x="28" y="10"/>
                    <a:pt x="28" y="11"/>
                  </a:cubicBezTo>
                  <a:cubicBezTo>
                    <a:pt x="28" y="12"/>
                    <a:pt x="28" y="13"/>
                    <a:pt x="28" y="13"/>
                  </a:cubicBezTo>
                  <a:cubicBezTo>
                    <a:pt x="27" y="14"/>
                    <a:pt x="27" y="14"/>
                    <a:pt x="27" y="14"/>
                  </a:cubicBezTo>
                  <a:cubicBezTo>
                    <a:pt x="27" y="17"/>
                    <a:pt x="25" y="17"/>
                    <a:pt x="24" y="17"/>
                  </a:cubicBezTo>
                  <a:cubicBezTo>
                    <a:pt x="24" y="17"/>
                    <a:pt x="24" y="17"/>
                    <a:pt x="24" y="17"/>
                  </a:cubicBezTo>
                  <a:cubicBezTo>
                    <a:pt x="24" y="17"/>
                    <a:pt x="24" y="17"/>
                    <a:pt x="24" y="17"/>
                  </a:cubicBezTo>
                  <a:cubicBezTo>
                    <a:pt x="24" y="17"/>
                    <a:pt x="24" y="17"/>
                    <a:pt x="24" y="17"/>
                  </a:cubicBezTo>
                  <a:cubicBezTo>
                    <a:pt x="23" y="17"/>
                    <a:pt x="22" y="17"/>
                    <a:pt x="21" y="16"/>
                  </a:cubicBezTo>
                  <a:cubicBezTo>
                    <a:pt x="20" y="15"/>
                    <a:pt x="19" y="13"/>
                    <a:pt x="17" y="11"/>
                  </a:cubicBezTo>
                  <a:cubicBezTo>
                    <a:pt x="17" y="11"/>
                    <a:pt x="17" y="10"/>
                    <a:pt x="17" y="10"/>
                  </a:cubicBezTo>
                  <a:cubicBezTo>
                    <a:pt x="17" y="10"/>
                    <a:pt x="17" y="10"/>
                    <a:pt x="17" y="10"/>
                  </a:cubicBezTo>
                  <a:cubicBezTo>
                    <a:pt x="15" y="13"/>
                    <a:pt x="14" y="17"/>
                    <a:pt x="11" y="17"/>
                  </a:cubicBezTo>
                  <a:cubicBezTo>
                    <a:pt x="11" y="17"/>
                    <a:pt x="10" y="17"/>
                    <a:pt x="10" y="17"/>
                  </a:cubicBezTo>
                  <a:cubicBezTo>
                    <a:pt x="10" y="17"/>
                    <a:pt x="10" y="17"/>
                    <a:pt x="10" y="17"/>
                  </a:cubicBezTo>
                  <a:cubicBezTo>
                    <a:pt x="9" y="17"/>
                    <a:pt x="9" y="17"/>
                    <a:pt x="8" y="17"/>
                  </a:cubicBezTo>
                  <a:cubicBezTo>
                    <a:pt x="8" y="17"/>
                    <a:pt x="8" y="17"/>
                    <a:pt x="8" y="17"/>
                  </a:cubicBezTo>
                  <a:cubicBezTo>
                    <a:pt x="7" y="17"/>
                    <a:pt x="7" y="17"/>
                    <a:pt x="6" y="17"/>
                  </a:cubicBezTo>
                  <a:cubicBezTo>
                    <a:pt x="6" y="17"/>
                    <a:pt x="5" y="17"/>
                    <a:pt x="5" y="17"/>
                  </a:cubicBezTo>
                  <a:cubicBezTo>
                    <a:pt x="5" y="17"/>
                    <a:pt x="4" y="17"/>
                    <a:pt x="3" y="17"/>
                  </a:cubicBezTo>
                  <a:cubicBezTo>
                    <a:pt x="3" y="17"/>
                    <a:pt x="3" y="17"/>
                    <a:pt x="3" y="17"/>
                  </a:cubicBezTo>
                  <a:cubicBezTo>
                    <a:pt x="3" y="18"/>
                    <a:pt x="3" y="18"/>
                    <a:pt x="3" y="18"/>
                  </a:cubicBezTo>
                  <a:cubicBezTo>
                    <a:pt x="3" y="18"/>
                    <a:pt x="3" y="19"/>
                    <a:pt x="3" y="19"/>
                  </a:cubicBezTo>
                  <a:cubicBezTo>
                    <a:pt x="3" y="19"/>
                    <a:pt x="3" y="19"/>
                    <a:pt x="3" y="19"/>
                  </a:cubicBezTo>
                  <a:cubicBezTo>
                    <a:pt x="4" y="20"/>
                    <a:pt x="5" y="21"/>
                    <a:pt x="5" y="22"/>
                  </a:cubicBezTo>
                  <a:cubicBezTo>
                    <a:pt x="5" y="24"/>
                    <a:pt x="3" y="26"/>
                    <a:pt x="1" y="27"/>
                  </a:cubicBezTo>
                  <a:cubicBezTo>
                    <a:pt x="1" y="27"/>
                    <a:pt x="0" y="28"/>
                    <a:pt x="0" y="28"/>
                  </a:cubicBezTo>
                  <a:cubicBezTo>
                    <a:pt x="0" y="28"/>
                    <a:pt x="1" y="28"/>
                    <a:pt x="1" y="29"/>
                  </a:cubicBezTo>
                  <a:cubicBezTo>
                    <a:pt x="3" y="30"/>
                    <a:pt x="5" y="32"/>
                    <a:pt x="3" y="35"/>
                  </a:cubicBezTo>
                  <a:cubicBezTo>
                    <a:pt x="3" y="35"/>
                    <a:pt x="3" y="35"/>
                    <a:pt x="2" y="36"/>
                  </a:cubicBezTo>
                  <a:cubicBezTo>
                    <a:pt x="2" y="36"/>
                    <a:pt x="2" y="36"/>
                    <a:pt x="3" y="37"/>
                  </a:cubicBezTo>
                  <a:cubicBezTo>
                    <a:pt x="3" y="37"/>
                    <a:pt x="3" y="37"/>
                    <a:pt x="4" y="37"/>
                  </a:cubicBezTo>
                  <a:cubicBezTo>
                    <a:pt x="4" y="37"/>
                    <a:pt x="5" y="37"/>
                    <a:pt x="6" y="38"/>
                  </a:cubicBezTo>
                  <a:cubicBezTo>
                    <a:pt x="8" y="38"/>
                    <a:pt x="10" y="38"/>
                    <a:pt x="11" y="39"/>
                  </a:cubicBezTo>
                  <a:cubicBezTo>
                    <a:pt x="11" y="40"/>
                    <a:pt x="11" y="41"/>
                    <a:pt x="11" y="42"/>
                  </a:cubicBezTo>
                  <a:cubicBezTo>
                    <a:pt x="11" y="42"/>
                    <a:pt x="11" y="42"/>
                    <a:pt x="11" y="42"/>
                  </a:cubicBezTo>
                  <a:cubicBezTo>
                    <a:pt x="11" y="42"/>
                    <a:pt x="12" y="42"/>
                    <a:pt x="12" y="42"/>
                  </a:cubicBezTo>
                  <a:cubicBezTo>
                    <a:pt x="13" y="41"/>
                    <a:pt x="13" y="41"/>
                    <a:pt x="14" y="40"/>
                  </a:cubicBezTo>
                  <a:cubicBezTo>
                    <a:pt x="15" y="38"/>
                    <a:pt x="16" y="36"/>
                    <a:pt x="20" y="35"/>
                  </a:cubicBezTo>
                  <a:cubicBezTo>
                    <a:pt x="21" y="35"/>
                    <a:pt x="22" y="34"/>
                    <a:pt x="23" y="34"/>
                  </a:cubicBezTo>
                  <a:cubicBezTo>
                    <a:pt x="30" y="34"/>
                    <a:pt x="36" y="39"/>
                    <a:pt x="38" y="42"/>
                  </a:cubicBezTo>
                  <a:cubicBezTo>
                    <a:pt x="39" y="43"/>
                    <a:pt x="39" y="44"/>
                    <a:pt x="40" y="44"/>
                  </a:cubicBezTo>
                  <a:cubicBezTo>
                    <a:pt x="41" y="46"/>
                    <a:pt x="42" y="47"/>
                    <a:pt x="42" y="50"/>
                  </a:cubicBezTo>
                  <a:cubicBezTo>
                    <a:pt x="43" y="52"/>
                    <a:pt x="44" y="57"/>
                    <a:pt x="52" y="62"/>
                  </a:cubicBezTo>
                  <a:cubicBezTo>
                    <a:pt x="57" y="65"/>
                    <a:pt x="60" y="68"/>
                    <a:pt x="62" y="71"/>
                  </a:cubicBezTo>
                  <a:cubicBezTo>
                    <a:pt x="64" y="73"/>
                    <a:pt x="66" y="74"/>
                    <a:pt x="67" y="75"/>
                  </a:cubicBezTo>
                  <a:cubicBezTo>
                    <a:pt x="69" y="76"/>
                    <a:pt x="70" y="76"/>
                    <a:pt x="72" y="77"/>
                  </a:cubicBezTo>
                  <a:cubicBezTo>
                    <a:pt x="74" y="77"/>
                    <a:pt x="77" y="78"/>
                    <a:pt x="79" y="80"/>
                  </a:cubicBezTo>
                  <a:cubicBezTo>
                    <a:pt x="81" y="83"/>
                    <a:pt x="84" y="85"/>
                    <a:pt x="88" y="86"/>
                  </a:cubicBezTo>
                  <a:cubicBezTo>
                    <a:pt x="90" y="87"/>
                    <a:pt x="91" y="89"/>
                    <a:pt x="92" y="90"/>
                  </a:cubicBezTo>
                  <a:cubicBezTo>
                    <a:pt x="93" y="92"/>
                    <a:pt x="94" y="93"/>
                    <a:pt x="95" y="93"/>
                  </a:cubicBezTo>
                  <a:cubicBezTo>
                    <a:pt x="99" y="93"/>
                    <a:pt x="99" y="96"/>
                    <a:pt x="99" y="98"/>
                  </a:cubicBezTo>
                  <a:cubicBezTo>
                    <a:pt x="99" y="99"/>
                    <a:pt x="100" y="99"/>
                    <a:pt x="100" y="100"/>
                  </a:cubicBezTo>
                  <a:cubicBezTo>
                    <a:pt x="103" y="104"/>
                    <a:pt x="104" y="111"/>
                    <a:pt x="101" y="115"/>
                  </a:cubicBezTo>
                  <a:cubicBezTo>
                    <a:pt x="100" y="116"/>
                    <a:pt x="100" y="119"/>
                    <a:pt x="100" y="120"/>
                  </a:cubicBezTo>
                  <a:cubicBezTo>
                    <a:pt x="101" y="118"/>
                    <a:pt x="103" y="115"/>
                    <a:pt x="103" y="113"/>
                  </a:cubicBezTo>
                  <a:cubicBezTo>
                    <a:pt x="104" y="110"/>
                    <a:pt x="105" y="109"/>
                    <a:pt x="107" y="108"/>
                  </a:cubicBezTo>
                  <a:cubicBezTo>
                    <a:pt x="108" y="107"/>
                    <a:pt x="109" y="107"/>
                    <a:pt x="110" y="105"/>
                  </a:cubicBezTo>
                  <a:cubicBezTo>
                    <a:pt x="110" y="105"/>
                    <a:pt x="110" y="105"/>
                    <a:pt x="110" y="105"/>
                  </a:cubicBezTo>
                  <a:cubicBezTo>
                    <a:pt x="110" y="105"/>
                    <a:pt x="109" y="104"/>
                    <a:pt x="109" y="104"/>
                  </a:cubicBezTo>
                  <a:cubicBezTo>
                    <a:pt x="107" y="103"/>
                    <a:pt x="105" y="101"/>
                    <a:pt x="105" y="98"/>
                  </a:cubicBezTo>
                  <a:cubicBezTo>
                    <a:pt x="104" y="96"/>
                    <a:pt x="105" y="94"/>
                    <a:pt x="106" y="93"/>
                  </a:cubicBezTo>
                  <a:cubicBezTo>
                    <a:pt x="108" y="89"/>
                    <a:pt x="114" y="88"/>
                    <a:pt x="118" y="91"/>
                  </a:cubicBezTo>
                  <a:cubicBezTo>
                    <a:pt x="119" y="92"/>
                    <a:pt x="120" y="92"/>
                    <a:pt x="121" y="93"/>
                  </a:cubicBezTo>
                  <a:cubicBezTo>
                    <a:pt x="122" y="93"/>
                    <a:pt x="123" y="94"/>
                    <a:pt x="124" y="95"/>
                  </a:cubicBezTo>
                  <a:cubicBezTo>
                    <a:pt x="124" y="94"/>
                    <a:pt x="124" y="94"/>
                    <a:pt x="124" y="93"/>
                  </a:cubicBezTo>
                  <a:cubicBezTo>
                    <a:pt x="124" y="90"/>
                    <a:pt x="112" y="84"/>
                    <a:pt x="107" y="82"/>
                  </a:cubicBezTo>
                  <a:cubicBezTo>
                    <a:pt x="105" y="81"/>
                    <a:pt x="104" y="80"/>
                    <a:pt x="103" y="79"/>
                  </a:cubicBezTo>
                  <a:cubicBezTo>
                    <a:pt x="100" y="78"/>
                    <a:pt x="99" y="76"/>
                    <a:pt x="99" y="75"/>
                  </a:cubicBezTo>
                  <a:cubicBezTo>
                    <a:pt x="98" y="73"/>
                    <a:pt x="98" y="73"/>
                    <a:pt x="96" y="73"/>
                  </a:cubicBezTo>
                  <a:cubicBezTo>
                    <a:pt x="95" y="73"/>
                    <a:pt x="95" y="73"/>
                    <a:pt x="95" y="73"/>
                  </a:cubicBezTo>
                  <a:cubicBezTo>
                    <a:pt x="87" y="73"/>
                    <a:pt x="78" y="64"/>
                    <a:pt x="76" y="53"/>
                  </a:cubicBezTo>
                  <a:cubicBezTo>
                    <a:pt x="75" y="48"/>
                    <a:pt x="71" y="46"/>
                    <a:pt x="67" y="44"/>
                  </a:cubicBezTo>
                  <a:cubicBezTo>
                    <a:pt x="64" y="42"/>
                    <a:pt x="61" y="41"/>
                    <a:pt x="60" y="38"/>
                  </a:cubicBezTo>
                  <a:cubicBezTo>
                    <a:pt x="58" y="34"/>
                    <a:pt x="59" y="31"/>
                    <a:pt x="60" y="30"/>
                  </a:cubicBezTo>
                  <a:cubicBezTo>
                    <a:pt x="61" y="28"/>
                    <a:pt x="61" y="28"/>
                    <a:pt x="60" y="26"/>
                  </a:cubicBezTo>
                  <a:cubicBezTo>
                    <a:pt x="60" y="25"/>
                    <a:pt x="60" y="24"/>
                    <a:pt x="60" y="22"/>
                  </a:cubicBezTo>
                  <a:cubicBezTo>
                    <a:pt x="61" y="20"/>
                    <a:pt x="63" y="19"/>
                    <a:pt x="65" y="18"/>
                  </a:cubicBezTo>
                  <a:cubicBezTo>
                    <a:pt x="65" y="17"/>
                    <a:pt x="65" y="16"/>
                    <a:pt x="65" y="16"/>
                  </a:cubicBezTo>
                  <a:cubicBezTo>
                    <a:pt x="65" y="15"/>
                    <a:pt x="65" y="15"/>
                    <a:pt x="65" y="15"/>
                  </a:cubicBezTo>
                  <a:cubicBezTo>
                    <a:pt x="65" y="14"/>
                    <a:pt x="65" y="12"/>
                    <a:pt x="65" y="11"/>
                  </a:cubicBezTo>
                  <a:cubicBezTo>
                    <a:pt x="65" y="11"/>
                    <a:pt x="65" y="11"/>
                    <a:pt x="65" y="10"/>
                  </a:cubicBezTo>
                  <a:cubicBezTo>
                    <a:pt x="65" y="9"/>
                    <a:pt x="65" y="8"/>
                    <a:pt x="65" y="8"/>
                  </a:cubicBezTo>
                  <a:cubicBezTo>
                    <a:pt x="65" y="7"/>
                    <a:pt x="65" y="7"/>
                    <a:pt x="65" y="7"/>
                  </a:cubicBezTo>
                  <a:cubicBezTo>
                    <a:pt x="65" y="6"/>
                    <a:pt x="65" y="6"/>
                    <a:pt x="65" y="6"/>
                  </a:cubicBezTo>
                  <a:cubicBezTo>
                    <a:pt x="65" y="6"/>
                    <a:pt x="65" y="6"/>
                    <a:pt x="65"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36" name="Freeform 1225"/>
            <p:cNvSpPr>
              <a:spLocks/>
            </p:cNvSpPr>
            <p:nvPr/>
          </p:nvSpPr>
          <p:spPr bwMode="auto">
            <a:xfrm>
              <a:off x="2681" y="3384"/>
              <a:ext cx="26" cy="17"/>
            </a:xfrm>
            <a:custGeom>
              <a:avLst/>
              <a:gdLst>
                <a:gd name="T0" fmla="*/ 24 w 27"/>
                <a:gd name="T1" fmla="*/ 15 h 18"/>
                <a:gd name="T2" fmla="*/ 24 w 27"/>
                <a:gd name="T3" fmla="*/ 10 h 18"/>
                <a:gd name="T4" fmla="*/ 27 w 27"/>
                <a:gd name="T5" fmla="*/ 0 h 18"/>
                <a:gd name="T6" fmla="*/ 22 w 27"/>
                <a:gd name="T7" fmla="*/ 1 h 18"/>
                <a:gd name="T8" fmla="*/ 7 w 27"/>
                <a:gd name="T9" fmla="*/ 1 h 18"/>
                <a:gd name="T10" fmla="*/ 5 w 27"/>
                <a:gd name="T11" fmla="*/ 0 h 18"/>
                <a:gd name="T12" fmla="*/ 0 w 27"/>
                <a:gd name="T13" fmla="*/ 3 h 18"/>
                <a:gd name="T14" fmla="*/ 10 w 27"/>
                <a:gd name="T15" fmla="*/ 8 h 18"/>
                <a:gd name="T16" fmla="*/ 20 w 27"/>
                <a:gd name="T17" fmla="*/ 14 h 18"/>
                <a:gd name="T18" fmla="*/ 23 w 27"/>
                <a:gd name="T19" fmla="*/ 16 h 18"/>
                <a:gd name="T20" fmla="*/ 23 w 27"/>
                <a:gd name="T21" fmla="*/ 18 h 18"/>
                <a:gd name="T22" fmla="*/ 23 w 27"/>
                <a:gd name="T23" fmla="*/ 18 h 18"/>
                <a:gd name="T24" fmla="*/ 23 w 27"/>
                <a:gd name="T25" fmla="*/ 16 h 18"/>
                <a:gd name="T26" fmla="*/ 24 w 27"/>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18">
                  <a:moveTo>
                    <a:pt x="24" y="15"/>
                  </a:moveTo>
                  <a:cubicBezTo>
                    <a:pt x="24" y="15"/>
                    <a:pt x="24" y="14"/>
                    <a:pt x="24" y="10"/>
                  </a:cubicBezTo>
                  <a:cubicBezTo>
                    <a:pt x="23" y="6"/>
                    <a:pt x="26" y="2"/>
                    <a:pt x="27" y="0"/>
                  </a:cubicBezTo>
                  <a:cubicBezTo>
                    <a:pt x="26" y="0"/>
                    <a:pt x="24" y="0"/>
                    <a:pt x="22" y="1"/>
                  </a:cubicBezTo>
                  <a:cubicBezTo>
                    <a:pt x="15" y="2"/>
                    <a:pt x="11" y="3"/>
                    <a:pt x="7" y="1"/>
                  </a:cubicBezTo>
                  <a:cubicBezTo>
                    <a:pt x="6" y="0"/>
                    <a:pt x="6" y="0"/>
                    <a:pt x="5" y="0"/>
                  </a:cubicBezTo>
                  <a:cubicBezTo>
                    <a:pt x="3" y="0"/>
                    <a:pt x="0" y="2"/>
                    <a:pt x="0" y="3"/>
                  </a:cubicBezTo>
                  <a:cubicBezTo>
                    <a:pt x="0" y="3"/>
                    <a:pt x="2" y="5"/>
                    <a:pt x="10" y="8"/>
                  </a:cubicBezTo>
                  <a:cubicBezTo>
                    <a:pt x="16" y="9"/>
                    <a:pt x="18" y="12"/>
                    <a:pt x="20" y="14"/>
                  </a:cubicBezTo>
                  <a:cubicBezTo>
                    <a:pt x="21" y="15"/>
                    <a:pt x="22" y="16"/>
                    <a:pt x="23" y="16"/>
                  </a:cubicBezTo>
                  <a:cubicBezTo>
                    <a:pt x="23" y="18"/>
                    <a:pt x="23" y="18"/>
                    <a:pt x="23" y="18"/>
                  </a:cubicBezTo>
                  <a:cubicBezTo>
                    <a:pt x="23" y="18"/>
                    <a:pt x="23" y="18"/>
                    <a:pt x="23" y="18"/>
                  </a:cubicBezTo>
                  <a:cubicBezTo>
                    <a:pt x="23" y="16"/>
                    <a:pt x="23" y="16"/>
                    <a:pt x="23" y="16"/>
                  </a:cubicBezTo>
                  <a:cubicBezTo>
                    <a:pt x="24" y="16"/>
                    <a:pt x="24" y="15"/>
                    <a:pt x="24"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37" name="Freeform 1226"/>
            <p:cNvSpPr>
              <a:spLocks/>
            </p:cNvSpPr>
            <p:nvPr/>
          </p:nvSpPr>
          <p:spPr bwMode="auto">
            <a:xfrm>
              <a:off x="2745" y="3279"/>
              <a:ext cx="38" cy="49"/>
            </a:xfrm>
            <a:custGeom>
              <a:avLst/>
              <a:gdLst>
                <a:gd name="T0" fmla="*/ 19 w 40"/>
                <a:gd name="T1" fmla="*/ 52 h 52"/>
                <a:gd name="T2" fmla="*/ 20 w 40"/>
                <a:gd name="T3" fmla="*/ 52 h 52"/>
                <a:gd name="T4" fmla="*/ 22 w 40"/>
                <a:gd name="T5" fmla="*/ 51 h 52"/>
                <a:gd name="T6" fmla="*/ 24 w 40"/>
                <a:gd name="T7" fmla="*/ 51 h 52"/>
                <a:gd name="T8" fmla="*/ 27 w 40"/>
                <a:gd name="T9" fmla="*/ 50 h 52"/>
                <a:gd name="T10" fmla="*/ 29 w 40"/>
                <a:gd name="T11" fmla="*/ 50 h 52"/>
                <a:gd name="T12" fmla="*/ 32 w 40"/>
                <a:gd name="T13" fmla="*/ 50 h 52"/>
                <a:gd name="T14" fmla="*/ 34 w 40"/>
                <a:gd name="T15" fmla="*/ 49 h 52"/>
                <a:gd name="T16" fmla="*/ 36 w 40"/>
                <a:gd name="T17" fmla="*/ 49 h 52"/>
                <a:gd name="T18" fmla="*/ 36 w 40"/>
                <a:gd name="T19" fmla="*/ 48 h 52"/>
                <a:gd name="T20" fmla="*/ 38 w 40"/>
                <a:gd name="T21" fmla="*/ 43 h 52"/>
                <a:gd name="T22" fmla="*/ 37 w 40"/>
                <a:gd name="T23" fmla="*/ 37 h 52"/>
                <a:gd name="T24" fmla="*/ 37 w 40"/>
                <a:gd name="T25" fmla="*/ 26 h 52"/>
                <a:gd name="T26" fmla="*/ 37 w 40"/>
                <a:gd name="T27" fmla="*/ 25 h 52"/>
                <a:gd name="T28" fmla="*/ 28 w 40"/>
                <a:gd name="T29" fmla="*/ 20 h 52"/>
                <a:gd name="T30" fmla="*/ 24 w 40"/>
                <a:gd name="T31" fmla="*/ 15 h 52"/>
                <a:gd name="T32" fmla="*/ 19 w 40"/>
                <a:gd name="T33" fmla="*/ 7 h 52"/>
                <a:gd name="T34" fmla="*/ 17 w 40"/>
                <a:gd name="T35" fmla="*/ 4 h 52"/>
                <a:gd name="T36" fmla="*/ 16 w 40"/>
                <a:gd name="T37" fmla="*/ 3 h 52"/>
                <a:gd name="T38" fmla="*/ 15 w 40"/>
                <a:gd name="T39" fmla="*/ 2 h 52"/>
                <a:gd name="T40" fmla="*/ 15 w 40"/>
                <a:gd name="T41" fmla="*/ 2 h 52"/>
                <a:gd name="T42" fmla="*/ 9 w 40"/>
                <a:gd name="T43" fmla="*/ 0 h 52"/>
                <a:gd name="T44" fmla="*/ 0 w 40"/>
                <a:gd name="T45" fmla="*/ 3 h 52"/>
                <a:gd name="T46" fmla="*/ 0 w 40"/>
                <a:gd name="T47" fmla="*/ 5 h 52"/>
                <a:gd name="T48" fmla="*/ 0 w 40"/>
                <a:gd name="T49" fmla="*/ 6 h 52"/>
                <a:gd name="T50" fmla="*/ 1 w 40"/>
                <a:gd name="T51" fmla="*/ 6 h 52"/>
                <a:gd name="T52" fmla="*/ 5 w 40"/>
                <a:gd name="T53" fmla="*/ 13 h 52"/>
                <a:gd name="T54" fmla="*/ 6 w 40"/>
                <a:gd name="T55" fmla="*/ 17 h 52"/>
                <a:gd name="T56" fmla="*/ 6 w 40"/>
                <a:gd name="T57" fmla="*/ 18 h 52"/>
                <a:gd name="T58" fmla="*/ 6 w 40"/>
                <a:gd name="T59" fmla="*/ 19 h 52"/>
                <a:gd name="T60" fmla="*/ 7 w 40"/>
                <a:gd name="T61" fmla="*/ 23 h 52"/>
                <a:gd name="T62" fmla="*/ 7 w 40"/>
                <a:gd name="T63" fmla="*/ 29 h 52"/>
                <a:gd name="T64" fmla="*/ 6 w 40"/>
                <a:gd name="T65" fmla="*/ 31 h 52"/>
                <a:gd name="T66" fmla="*/ 6 w 40"/>
                <a:gd name="T67" fmla="*/ 34 h 52"/>
                <a:gd name="T68" fmla="*/ 5 w 40"/>
                <a:gd name="T69" fmla="*/ 35 h 52"/>
                <a:gd name="T70" fmla="*/ 5 w 40"/>
                <a:gd name="T71" fmla="*/ 35 h 52"/>
                <a:gd name="T72" fmla="*/ 4 w 40"/>
                <a:gd name="T73" fmla="*/ 36 h 52"/>
                <a:gd name="T74" fmla="*/ 3 w 40"/>
                <a:gd name="T75" fmla="*/ 36 h 52"/>
                <a:gd name="T76" fmla="*/ 2 w 40"/>
                <a:gd name="T77" fmla="*/ 39 h 52"/>
                <a:gd name="T78" fmla="*/ 4 w 40"/>
                <a:gd name="T79" fmla="*/ 41 h 52"/>
                <a:gd name="T80" fmla="*/ 7 w 40"/>
                <a:gd name="T81" fmla="*/ 44 h 52"/>
                <a:gd name="T82" fmla="*/ 9 w 40"/>
                <a:gd name="T83" fmla="*/ 4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0" h="52">
                  <a:moveTo>
                    <a:pt x="12" y="48"/>
                  </a:moveTo>
                  <a:cubicBezTo>
                    <a:pt x="14" y="49"/>
                    <a:pt x="17" y="51"/>
                    <a:pt x="19" y="52"/>
                  </a:cubicBezTo>
                  <a:cubicBezTo>
                    <a:pt x="19" y="52"/>
                    <a:pt x="20" y="52"/>
                    <a:pt x="20" y="52"/>
                  </a:cubicBezTo>
                  <a:cubicBezTo>
                    <a:pt x="20" y="52"/>
                    <a:pt x="20" y="52"/>
                    <a:pt x="20" y="52"/>
                  </a:cubicBezTo>
                  <a:cubicBezTo>
                    <a:pt x="20" y="52"/>
                    <a:pt x="20" y="52"/>
                    <a:pt x="20" y="52"/>
                  </a:cubicBezTo>
                  <a:cubicBezTo>
                    <a:pt x="21" y="52"/>
                    <a:pt x="22" y="51"/>
                    <a:pt x="22" y="51"/>
                  </a:cubicBezTo>
                  <a:cubicBezTo>
                    <a:pt x="22" y="51"/>
                    <a:pt x="22" y="51"/>
                    <a:pt x="22" y="51"/>
                  </a:cubicBezTo>
                  <a:cubicBezTo>
                    <a:pt x="23" y="51"/>
                    <a:pt x="24" y="51"/>
                    <a:pt x="24" y="51"/>
                  </a:cubicBezTo>
                  <a:cubicBezTo>
                    <a:pt x="24" y="51"/>
                    <a:pt x="25" y="51"/>
                    <a:pt x="25" y="51"/>
                  </a:cubicBezTo>
                  <a:cubicBezTo>
                    <a:pt x="25" y="51"/>
                    <a:pt x="26" y="51"/>
                    <a:pt x="27" y="50"/>
                  </a:cubicBezTo>
                  <a:cubicBezTo>
                    <a:pt x="27" y="50"/>
                    <a:pt x="27" y="50"/>
                    <a:pt x="28" y="50"/>
                  </a:cubicBezTo>
                  <a:cubicBezTo>
                    <a:pt x="28" y="50"/>
                    <a:pt x="29" y="50"/>
                    <a:pt x="29" y="50"/>
                  </a:cubicBezTo>
                  <a:cubicBezTo>
                    <a:pt x="29" y="50"/>
                    <a:pt x="30" y="50"/>
                    <a:pt x="30" y="50"/>
                  </a:cubicBezTo>
                  <a:cubicBezTo>
                    <a:pt x="31" y="50"/>
                    <a:pt x="31" y="50"/>
                    <a:pt x="32" y="50"/>
                  </a:cubicBezTo>
                  <a:cubicBezTo>
                    <a:pt x="32" y="49"/>
                    <a:pt x="33" y="49"/>
                    <a:pt x="33" y="49"/>
                  </a:cubicBezTo>
                  <a:cubicBezTo>
                    <a:pt x="33" y="49"/>
                    <a:pt x="34" y="49"/>
                    <a:pt x="34" y="49"/>
                  </a:cubicBezTo>
                  <a:cubicBezTo>
                    <a:pt x="35" y="49"/>
                    <a:pt x="35" y="49"/>
                    <a:pt x="35" y="49"/>
                  </a:cubicBezTo>
                  <a:cubicBezTo>
                    <a:pt x="36" y="49"/>
                    <a:pt x="36" y="49"/>
                    <a:pt x="36" y="49"/>
                  </a:cubicBezTo>
                  <a:cubicBezTo>
                    <a:pt x="36" y="49"/>
                    <a:pt x="36" y="49"/>
                    <a:pt x="36" y="48"/>
                  </a:cubicBezTo>
                  <a:cubicBezTo>
                    <a:pt x="36" y="48"/>
                    <a:pt x="36" y="48"/>
                    <a:pt x="36" y="48"/>
                  </a:cubicBezTo>
                  <a:cubicBezTo>
                    <a:pt x="36" y="48"/>
                    <a:pt x="36" y="48"/>
                    <a:pt x="36" y="47"/>
                  </a:cubicBezTo>
                  <a:cubicBezTo>
                    <a:pt x="36" y="46"/>
                    <a:pt x="37" y="44"/>
                    <a:pt x="38" y="43"/>
                  </a:cubicBezTo>
                  <a:cubicBezTo>
                    <a:pt x="39" y="42"/>
                    <a:pt x="39" y="41"/>
                    <a:pt x="40" y="41"/>
                  </a:cubicBezTo>
                  <a:cubicBezTo>
                    <a:pt x="40" y="40"/>
                    <a:pt x="38" y="38"/>
                    <a:pt x="37" y="37"/>
                  </a:cubicBezTo>
                  <a:cubicBezTo>
                    <a:pt x="35" y="35"/>
                    <a:pt x="34" y="33"/>
                    <a:pt x="35" y="31"/>
                  </a:cubicBezTo>
                  <a:cubicBezTo>
                    <a:pt x="35" y="29"/>
                    <a:pt x="36" y="27"/>
                    <a:pt x="37" y="26"/>
                  </a:cubicBezTo>
                  <a:cubicBezTo>
                    <a:pt x="37" y="26"/>
                    <a:pt x="37" y="25"/>
                    <a:pt x="37" y="25"/>
                  </a:cubicBezTo>
                  <a:cubicBezTo>
                    <a:pt x="37" y="25"/>
                    <a:pt x="37" y="25"/>
                    <a:pt x="37" y="25"/>
                  </a:cubicBezTo>
                  <a:cubicBezTo>
                    <a:pt x="37" y="24"/>
                    <a:pt x="37" y="23"/>
                    <a:pt x="37" y="22"/>
                  </a:cubicBezTo>
                  <a:cubicBezTo>
                    <a:pt x="35" y="21"/>
                    <a:pt x="30" y="21"/>
                    <a:pt x="28" y="20"/>
                  </a:cubicBezTo>
                  <a:cubicBezTo>
                    <a:pt x="27" y="20"/>
                    <a:pt x="26" y="20"/>
                    <a:pt x="26" y="20"/>
                  </a:cubicBezTo>
                  <a:cubicBezTo>
                    <a:pt x="23" y="19"/>
                    <a:pt x="24" y="16"/>
                    <a:pt x="24" y="15"/>
                  </a:cubicBezTo>
                  <a:cubicBezTo>
                    <a:pt x="24" y="14"/>
                    <a:pt x="24" y="13"/>
                    <a:pt x="24" y="13"/>
                  </a:cubicBezTo>
                  <a:cubicBezTo>
                    <a:pt x="21" y="13"/>
                    <a:pt x="19" y="10"/>
                    <a:pt x="19" y="7"/>
                  </a:cubicBezTo>
                  <a:cubicBezTo>
                    <a:pt x="19" y="7"/>
                    <a:pt x="19" y="7"/>
                    <a:pt x="19" y="6"/>
                  </a:cubicBezTo>
                  <a:cubicBezTo>
                    <a:pt x="18" y="6"/>
                    <a:pt x="18" y="5"/>
                    <a:pt x="17" y="4"/>
                  </a:cubicBezTo>
                  <a:cubicBezTo>
                    <a:pt x="17" y="4"/>
                    <a:pt x="17" y="4"/>
                    <a:pt x="17" y="4"/>
                  </a:cubicBezTo>
                  <a:cubicBezTo>
                    <a:pt x="17" y="4"/>
                    <a:pt x="16" y="4"/>
                    <a:pt x="16" y="3"/>
                  </a:cubicBezTo>
                  <a:cubicBezTo>
                    <a:pt x="16" y="3"/>
                    <a:pt x="16" y="3"/>
                    <a:pt x="16" y="3"/>
                  </a:cubicBezTo>
                  <a:cubicBezTo>
                    <a:pt x="16" y="2"/>
                    <a:pt x="15" y="2"/>
                    <a:pt x="15" y="2"/>
                  </a:cubicBezTo>
                  <a:cubicBezTo>
                    <a:pt x="15" y="2"/>
                    <a:pt x="15" y="2"/>
                    <a:pt x="15" y="2"/>
                  </a:cubicBezTo>
                  <a:cubicBezTo>
                    <a:pt x="15" y="2"/>
                    <a:pt x="15" y="2"/>
                    <a:pt x="15" y="2"/>
                  </a:cubicBezTo>
                  <a:cubicBezTo>
                    <a:pt x="14" y="1"/>
                    <a:pt x="14" y="1"/>
                    <a:pt x="14" y="1"/>
                  </a:cubicBezTo>
                  <a:cubicBezTo>
                    <a:pt x="12" y="1"/>
                    <a:pt x="10" y="0"/>
                    <a:pt x="9" y="0"/>
                  </a:cubicBezTo>
                  <a:cubicBezTo>
                    <a:pt x="8" y="1"/>
                    <a:pt x="3" y="2"/>
                    <a:pt x="0" y="3"/>
                  </a:cubicBezTo>
                  <a:cubicBezTo>
                    <a:pt x="0" y="3"/>
                    <a:pt x="0" y="3"/>
                    <a:pt x="0" y="3"/>
                  </a:cubicBezTo>
                  <a:cubicBezTo>
                    <a:pt x="0" y="4"/>
                    <a:pt x="0" y="4"/>
                    <a:pt x="0" y="5"/>
                  </a:cubicBezTo>
                  <a:cubicBezTo>
                    <a:pt x="0" y="5"/>
                    <a:pt x="0" y="5"/>
                    <a:pt x="0" y="5"/>
                  </a:cubicBezTo>
                  <a:cubicBezTo>
                    <a:pt x="0" y="5"/>
                    <a:pt x="0" y="5"/>
                    <a:pt x="0" y="6"/>
                  </a:cubicBezTo>
                  <a:cubicBezTo>
                    <a:pt x="0" y="6"/>
                    <a:pt x="0" y="6"/>
                    <a:pt x="0" y="6"/>
                  </a:cubicBezTo>
                  <a:cubicBezTo>
                    <a:pt x="1" y="6"/>
                    <a:pt x="1" y="6"/>
                    <a:pt x="1" y="6"/>
                  </a:cubicBezTo>
                  <a:cubicBezTo>
                    <a:pt x="1" y="6"/>
                    <a:pt x="1" y="6"/>
                    <a:pt x="1" y="6"/>
                  </a:cubicBezTo>
                  <a:cubicBezTo>
                    <a:pt x="1" y="6"/>
                    <a:pt x="1" y="7"/>
                    <a:pt x="1" y="7"/>
                  </a:cubicBezTo>
                  <a:cubicBezTo>
                    <a:pt x="5" y="8"/>
                    <a:pt x="5" y="11"/>
                    <a:pt x="5" y="13"/>
                  </a:cubicBezTo>
                  <a:cubicBezTo>
                    <a:pt x="5" y="14"/>
                    <a:pt x="5" y="15"/>
                    <a:pt x="6" y="16"/>
                  </a:cubicBezTo>
                  <a:cubicBezTo>
                    <a:pt x="6" y="16"/>
                    <a:pt x="6" y="16"/>
                    <a:pt x="6" y="17"/>
                  </a:cubicBezTo>
                  <a:cubicBezTo>
                    <a:pt x="6" y="17"/>
                    <a:pt x="6" y="17"/>
                    <a:pt x="6" y="17"/>
                  </a:cubicBezTo>
                  <a:cubicBezTo>
                    <a:pt x="6" y="17"/>
                    <a:pt x="6" y="18"/>
                    <a:pt x="6" y="18"/>
                  </a:cubicBezTo>
                  <a:cubicBezTo>
                    <a:pt x="6" y="18"/>
                    <a:pt x="6" y="18"/>
                    <a:pt x="6" y="18"/>
                  </a:cubicBezTo>
                  <a:cubicBezTo>
                    <a:pt x="6" y="19"/>
                    <a:pt x="6" y="19"/>
                    <a:pt x="6" y="19"/>
                  </a:cubicBezTo>
                  <a:cubicBezTo>
                    <a:pt x="6" y="19"/>
                    <a:pt x="6" y="19"/>
                    <a:pt x="6" y="19"/>
                  </a:cubicBezTo>
                  <a:cubicBezTo>
                    <a:pt x="7" y="23"/>
                    <a:pt x="7" y="23"/>
                    <a:pt x="7" y="23"/>
                  </a:cubicBezTo>
                  <a:cubicBezTo>
                    <a:pt x="7" y="23"/>
                    <a:pt x="7" y="23"/>
                    <a:pt x="7" y="23"/>
                  </a:cubicBezTo>
                  <a:cubicBezTo>
                    <a:pt x="7" y="25"/>
                    <a:pt x="7" y="27"/>
                    <a:pt x="7" y="29"/>
                  </a:cubicBezTo>
                  <a:cubicBezTo>
                    <a:pt x="6" y="29"/>
                    <a:pt x="6" y="30"/>
                    <a:pt x="6" y="30"/>
                  </a:cubicBezTo>
                  <a:cubicBezTo>
                    <a:pt x="6" y="31"/>
                    <a:pt x="6" y="31"/>
                    <a:pt x="6" y="31"/>
                  </a:cubicBezTo>
                  <a:cubicBezTo>
                    <a:pt x="6" y="32"/>
                    <a:pt x="6" y="32"/>
                    <a:pt x="6" y="32"/>
                  </a:cubicBezTo>
                  <a:cubicBezTo>
                    <a:pt x="6" y="33"/>
                    <a:pt x="6" y="33"/>
                    <a:pt x="6" y="34"/>
                  </a:cubicBezTo>
                  <a:cubicBezTo>
                    <a:pt x="6" y="34"/>
                    <a:pt x="6" y="34"/>
                    <a:pt x="6" y="34"/>
                  </a:cubicBezTo>
                  <a:cubicBezTo>
                    <a:pt x="5" y="34"/>
                    <a:pt x="5" y="35"/>
                    <a:pt x="5" y="35"/>
                  </a:cubicBezTo>
                  <a:cubicBezTo>
                    <a:pt x="5" y="35"/>
                    <a:pt x="5" y="35"/>
                    <a:pt x="5" y="35"/>
                  </a:cubicBezTo>
                  <a:cubicBezTo>
                    <a:pt x="5" y="35"/>
                    <a:pt x="5" y="35"/>
                    <a:pt x="5" y="35"/>
                  </a:cubicBezTo>
                  <a:cubicBezTo>
                    <a:pt x="4" y="36"/>
                    <a:pt x="4" y="36"/>
                    <a:pt x="4" y="36"/>
                  </a:cubicBezTo>
                  <a:cubicBezTo>
                    <a:pt x="4" y="36"/>
                    <a:pt x="4" y="36"/>
                    <a:pt x="4" y="36"/>
                  </a:cubicBezTo>
                  <a:cubicBezTo>
                    <a:pt x="4" y="36"/>
                    <a:pt x="4" y="36"/>
                    <a:pt x="4" y="36"/>
                  </a:cubicBezTo>
                  <a:cubicBezTo>
                    <a:pt x="3" y="36"/>
                    <a:pt x="3" y="36"/>
                    <a:pt x="3" y="36"/>
                  </a:cubicBezTo>
                  <a:cubicBezTo>
                    <a:pt x="3" y="36"/>
                    <a:pt x="2" y="37"/>
                    <a:pt x="2" y="38"/>
                  </a:cubicBezTo>
                  <a:cubicBezTo>
                    <a:pt x="2" y="38"/>
                    <a:pt x="2" y="38"/>
                    <a:pt x="2" y="39"/>
                  </a:cubicBezTo>
                  <a:cubicBezTo>
                    <a:pt x="2" y="39"/>
                    <a:pt x="3" y="39"/>
                    <a:pt x="3" y="39"/>
                  </a:cubicBezTo>
                  <a:cubicBezTo>
                    <a:pt x="3" y="40"/>
                    <a:pt x="4" y="40"/>
                    <a:pt x="4" y="41"/>
                  </a:cubicBezTo>
                  <a:cubicBezTo>
                    <a:pt x="4" y="41"/>
                    <a:pt x="5" y="42"/>
                    <a:pt x="5" y="42"/>
                  </a:cubicBezTo>
                  <a:cubicBezTo>
                    <a:pt x="6" y="43"/>
                    <a:pt x="6" y="43"/>
                    <a:pt x="7" y="44"/>
                  </a:cubicBezTo>
                  <a:cubicBezTo>
                    <a:pt x="7" y="44"/>
                    <a:pt x="7" y="45"/>
                    <a:pt x="8" y="45"/>
                  </a:cubicBezTo>
                  <a:cubicBezTo>
                    <a:pt x="8" y="45"/>
                    <a:pt x="8" y="46"/>
                    <a:pt x="9" y="46"/>
                  </a:cubicBezTo>
                  <a:cubicBezTo>
                    <a:pt x="9" y="46"/>
                    <a:pt x="10" y="47"/>
                    <a:pt x="12"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grpSp>
      <p:grpSp>
        <p:nvGrpSpPr>
          <p:cNvPr id="838" name="Group 1116"/>
          <p:cNvGrpSpPr>
            <a:grpSpLocks noChangeAspect="1"/>
          </p:cNvGrpSpPr>
          <p:nvPr/>
        </p:nvGrpSpPr>
        <p:grpSpPr bwMode="auto">
          <a:xfrm>
            <a:off x="3580197" y="8217811"/>
            <a:ext cx="3720588" cy="2703402"/>
            <a:chOff x="3564" y="1150"/>
            <a:chExt cx="1749" cy="1271"/>
          </a:xfrm>
          <a:solidFill>
            <a:schemeClr val="bg1">
              <a:lumMod val="85000"/>
            </a:schemeClr>
          </a:solidFill>
        </p:grpSpPr>
        <p:sp>
          <p:nvSpPr>
            <p:cNvPr id="839" name="Freeform 1117"/>
            <p:cNvSpPr>
              <a:spLocks/>
            </p:cNvSpPr>
            <p:nvPr/>
          </p:nvSpPr>
          <p:spPr bwMode="auto">
            <a:xfrm>
              <a:off x="4621" y="1886"/>
              <a:ext cx="35" cy="45"/>
            </a:xfrm>
            <a:custGeom>
              <a:avLst/>
              <a:gdLst>
                <a:gd name="T0" fmla="*/ 4 w 36"/>
                <a:gd name="T1" fmla="*/ 10 h 47"/>
                <a:gd name="T2" fmla="*/ 8 w 36"/>
                <a:gd name="T3" fmla="*/ 15 h 47"/>
                <a:gd name="T4" fmla="*/ 2 w 36"/>
                <a:gd name="T5" fmla="*/ 19 h 47"/>
                <a:gd name="T6" fmla="*/ 4 w 36"/>
                <a:gd name="T7" fmla="*/ 27 h 47"/>
                <a:gd name="T8" fmla="*/ 2 w 36"/>
                <a:gd name="T9" fmla="*/ 37 h 47"/>
                <a:gd name="T10" fmla="*/ 0 w 36"/>
                <a:gd name="T11" fmla="*/ 40 h 47"/>
                <a:gd name="T12" fmla="*/ 2 w 36"/>
                <a:gd name="T13" fmla="*/ 46 h 47"/>
                <a:gd name="T14" fmla="*/ 2 w 36"/>
                <a:gd name="T15" fmla="*/ 47 h 47"/>
                <a:gd name="T16" fmla="*/ 2 w 36"/>
                <a:gd name="T17" fmla="*/ 47 h 47"/>
                <a:gd name="T18" fmla="*/ 20 w 36"/>
                <a:gd name="T19" fmla="*/ 40 h 47"/>
                <a:gd name="T20" fmla="*/ 30 w 36"/>
                <a:gd name="T21" fmla="*/ 35 h 47"/>
                <a:gd name="T22" fmla="*/ 33 w 36"/>
                <a:gd name="T23" fmla="*/ 35 h 47"/>
                <a:gd name="T24" fmla="*/ 33 w 36"/>
                <a:gd name="T25" fmla="*/ 35 h 47"/>
                <a:gd name="T26" fmla="*/ 36 w 36"/>
                <a:gd name="T27" fmla="*/ 34 h 47"/>
                <a:gd name="T28" fmla="*/ 36 w 36"/>
                <a:gd name="T29" fmla="*/ 33 h 47"/>
                <a:gd name="T30" fmla="*/ 32 w 36"/>
                <a:gd name="T31" fmla="*/ 16 h 47"/>
                <a:gd name="T32" fmla="*/ 22 w 36"/>
                <a:gd name="T33" fmla="*/ 0 h 47"/>
                <a:gd name="T34" fmla="*/ 22 w 36"/>
                <a:gd name="T35" fmla="*/ 0 h 47"/>
                <a:gd name="T36" fmla="*/ 22 w 36"/>
                <a:gd name="T37" fmla="*/ 0 h 47"/>
                <a:gd name="T38" fmla="*/ 21 w 36"/>
                <a:gd name="T39" fmla="*/ 0 h 47"/>
                <a:gd name="T40" fmla="*/ 20 w 36"/>
                <a:gd name="T41" fmla="*/ 1 h 47"/>
                <a:gd name="T42" fmla="*/ 19 w 36"/>
                <a:gd name="T43" fmla="*/ 1 h 47"/>
                <a:gd name="T44" fmla="*/ 19 w 36"/>
                <a:gd name="T45" fmla="*/ 1 h 47"/>
                <a:gd name="T46" fmla="*/ 17 w 36"/>
                <a:gd name="T47" fmla="*/ 1 h 47"/>
                <a:gd name="T48" fmla="*/ 8 w 36"/>
                <a:gd name="T49" fmla="*/ 3 h 47"/>
                <a:gd name="T50" fmla="*/ 5 w 36"/>
                <a:gd name="T51" fmla="*/ 5 h 47"/>
                <a:gd name="T52" fmla="*/ 3 w 36"/>
                <a:gd name="T53" fmla="*/ 7 h 47"/>
                <a:gd name="T54" fmla="*/ 2 w 36"/>
                <a:gd name="T55" fmla="*/ 7 h 47"/>
                <a:gd name="T56" fmla="*/ 3 w 36"/>
                <a:gd name="T57" fmla="*/ 8 h 47"/>
                <a:gd name="T58" fmla="*/ 4 w 36"/>
                <a:gd name="T59" fmla="*/ 1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47">
                  <a:moveTo>
                    <a:pt x="4" y="10"/>
                  </a:moveTo>
                  <a:cubicBezTo>
                    <a:pt x="6" y="11"/>
                    <a:pt x="8" y="13"/>
                    <a:pt x="8" y="15"/>
                  </a:cubicBezTo>
                  <a:cubicBezTo>
                    <a:pt x="8" y="18"/>
                    <a:pt x="5" y="20"/>
                    <a:pt x="2" y="19"/>
                  </a:cubicBezTo>
                  <a:cubicBezTo>
                    <a:pt x="2" y="20"/>
                    <a:pt x="2" y="23"/>
                    <a:pt x="4" y="27"/>
                  </a:cubicBezTo>
                  <a:cubicBezTo>
                    <a:pt x="6" y="30"/>
                    <a:pt x="4" y="35"/>
                    <a:pt x="2" y="37"/>
                  </a:cubicBezTo>
                  <a:cubicBezTo>
                    <a:pt x="1" y="38"/>
                    <a:pt x="0" y="40"/>
                    <a:pt x="0" y="40"/>
                  </a:cubicBezTo>
                  <a:cubicBezTo>
                    <a:pt x="2" y="42"/>
                    <a:pt x="2" y="45"/>
                    <a:pt x="2" y="46"/>
                  </a:cubicBezTo>
                  <a:cubicBezTo>
                    <a:pt x="2" y="47"/>
                    <a:pt x="2" y="47"/>
                    <a:pt x="2" y="47"/>
                  </a:cubicBezTo>
                  <a:cubicBezTo>
                    <a:pt x="2" y="47"/>
                    <a:pt x="2" y="47"/>
                    <a:pt x="2" y="47"/>
                  </a:cubicBezTo>
                  <a:cubicBezTo>
                    <a:pt x="6" y="47"/>
                    <a:pt x="16" y="45"/>
                    <a:pt x="20" y="40"/>
                  </a:cubicBezTo>
                  <a:cubicBezTo>
                    <a:pt x="24" y="36"/>
                    <a:pt x="27" y="35"/>
                    <a:pt x="30" y="35"/>
                  </a:cubicBezTo>
                  <a:cubicBezTo>
                    <a:pt x="31" y="35"/>
                    <a:pt x="32" y="35"/>
                    <a:pt x="33" y="35"/>
                  </a:cubicBezTo>
                  <a:cubicBezTo>
                    <a:pt x="33" y="35"/>
                    <a:pt x="33" y="35"/>
                    <a:pt x="33" y="35"/>
                  </a:cubicBezTo>
                  <a:cubicBezTo>
                    <a:pt x="34" y="35"/>
                    <a:pt x="35" y="35"/>
                    <a:pt x="36" y="34"/>
                  </a:cubicBezTo>
                  <a:cubicBezTo>
                    <a:pt x="36" y="34"/>
                    <a:pt x="36" y="34"/>
                    <a:pt x="36" y="33"/>
                  </a:cubicBezTo>
                  <a:cubicBezTo>
                    <a:pt x="34" y="30"/>
                    <a:pt x="32" y="24"/>
                    <a:pt x="32" y="16"/>
                  </a:cubicBezTo>
                  <a:cubicBezTo>
                    <a:pt x="33" y="13"/>
                    <a:pt x="29" y="7"/>
                    <a:pt x="22" y="0"/>
                  </a:cubicBezTo>
                  <a:cubicBezTo>
                    <a:pt x="22" y="0"/>
                    <a:pt x="22" y="0"/>
                    <a:pt x="22" y="0"/>
                  </a:cubicBezTo>
                  <a:cubicBezTo>
                    <a:pt x="22" y="0"/>
                    <a:pt x="22" y="0"/>
                    <a:pt x="22" y="0"/>
                  </a:cubicBezTo>
                  <a:cubicBezTo>
                    <a:pt x="22" y="0"/>
                    <a:pt x="21" y="0"/>
                    <a:pt x="21" y="0"/>
                  </a:cubicBezTo>
                  <a:cubicBezTo>
                    <a:pt x="21" y="1"/>
                    <a:pt x="20" y="1"/>
                    <a:pt x="20" y="1"/>
                  </a:cubicBezTo>
                  <a:cubicBezTo>
                    <a:pt x="20" y="1"/>
                    <a:pt x="19" y="1"/>
                    <a:pt x="19" y="1"/>
                  </a:cubicBezTo>
                  <a:cubicBezTo>
                    <a:pt x="19" y="1"/>
                    <a:pt x="19" y="1"/>
                    <a:pt x="19" y="1"/>
                  </a:cubicBezTo>
                  <a:cubicBezTo>
                    <a:pt x="18" y="1"/>
                    <a:pt x="17" y="1"/>
                    <a:pt x="17" y="1"/>
                  </a:cubicBezTo>
                  <a:cubicBezTo>
                    <a:pt x="10" y="1"/>
                    <a:pt x="8" y="2"/>
                    <a:pt x="8" y="3"/>
                  </a:cubicBezTo>
                  <a:cubicBezTo>
                    <a:pt x="7" y="4"/>
                    <a:pt x="6" y="4"/>
                    <a:pt x="5" y="5"/>
                  </a:cubicBezTo>
                  <a:cubicBezTo>
                    <a:pt x="4" y="6"/>
                    <a:pt x="3" y="6"/>
                    <a:pt x="3" y="7"/>
                  </a:cubicBezTo>
                  <a:cubicBezTo>
                    <a:pt x="3" y="7"/>
                    <a:pt x="2" y="7"/>
                    <a:pt x="2" y="7"/>
                  </a:cubicBezTo>
                  <a:cubicBezTo>
                    <a:pt x="3" y="8"/>
                    <a:pt x="3" y="8"/>
                    <a:pt x="3" y="8"/>
                  </a:cubicBezTo>
                  <a:cubicBezTo>
                    <a:pt x="3" y="9"/>
                    <a:pt x="3" y="10"/>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40" name="Freeform 1118"/>
            <p:cNvSpPr>
              <a:spLocks/>
            </p:cNvSpPr>
            <p:nvPr/>
          </p:nvSpPr>
          <p:spPr bwMode="auto">
            <a:xfrm>
              <a:off x="4217" y="2032"/>
              <a:ext cx="39" cy="47"/>
            </a:xfrm>
            <a:custGeom>
              <a:avLst/>
              <a:gdLst>
                <a:gd name="T0" fmla="*/ 29 w 40"/>
                <a:gd name="T1" fmla="*/ 36 h 49"/>
                <a:gd name="T2" fmla="*/ 28 w 40"/>
                <a:gd name="T3" fmla="*/ 34 h 49"/>
                <a:gd name="T4" fmla="*/ 28 w 40"/>
                <a:gd name="T5" fmla="*/ 34 h 49"/>
                <a:gd name="T6" fmla="*/ 28 w 40"/>
                <a:gd name="T7" fmla="*/ 32 h 49"/>
                <a:gd name="T8" fmla="*/ 28 w 40"/>
                <a:gd name="T9" fmla="*/ 32 h 49"/>
                <a:gd name="T10" fmla="*/ 28 w 40"/>
                <a:gd name="T11" fmla="*/ 30 h 49"/>
                <a:gd name="T12" fmla="*/ 33 w 40"/>
                <a:gd name="T13" fmla="*/ 23 h 49"/>
                <a:gd name="T14" fmla="*/ 40 w 40"/>
                <a:gd name="T15" fmla="*/ 14 h 49"/>
                <a:gd name="T16" fmla="*/ 34 w 40"/>
                <a:gd name="T17" fmla="*/ 13 h 49"/>
                <a:gd name="T18" fmla="*/ 21 w 40"/>
                <a:gd name="T19" fmla="*/ 14 h 49"/>
                <a:gd name="T20" fmla="*/ 21 w 40"/>
                <a:gd name="T21" fmla="*/ 14 h 49"/>
                <a:gd name="T22" fmla="*/ 20 w 40"/>
                <a:gd name="T23" fmla="*/ 13 h 49"/>
                <a:gd name="T24" fmla="*/ 14 w 40"/>
                <a:gd name="T25" fmla="*/ 6 h 49"/>
                <a:gd name="T26" fmla="*/ 8 w 40"/>
                <a:gd name="T27" fmla="*/ 2 h 49"/>
                <a:gd name="T28" fmla="*/ 3 w 40"/>
                <a:gd name="T29" fmla="*/ 0 h 49"/>
                <a:gd name="T30" fmla="*/ 2 w 40"/>
                <a:gd name="T31" fmla="*/ 0 h 49"/>
                <a:gd name="T32" fmla="*/ 0 w 40"/>
                <a:gd name="T33" fmla="*/ 1 h 49"/>
                <a:gd name="T34" fmla="*/ 0 w 40"/>
                <a:gd name="T35" fmla="*/ 2 h 49"/>
                <a:gd name="T36" fmla="*/ 3 w 40"/>
                <a:gd name="T37" fmla="*/ 4 h 49"/>
                <a:gd name="T38" fmla="*/ 8 w 40"/>
                <a:gd name="T39" fmla="*/ 10 h 49"/>
                <a:gd name="T40" fmla="*/ 3 w 40"/>
                <a:gd name="T41" fmla="*/ 14 h 49"/>
                <a:gd name="T42" fmla="*/ 2 w 40"/>
                <a:gd name="T43" fmla="*/ 14 h 49"/>
                <a:gd name="T44" fmla="*/ 5 w 40"/>
                <a:gd name="T45" fmla="*/ 30 h 49"/>
                <a:gd name="T46" fmla="*/ 5 w 40"/>
                <a:gd name="T47" fmla="*/ 32 h 49"/>
                <a:gd name="T48" fmla="*/ 5 w 40"/>
                <a:gd name="T49" fmla="*/ 33 h 49"/>
                <a:gd name="T50" fmla="*/ 6 w 40"/>
                <a:gd name="T51" fmla="*/ 34 h 49"/>
                <a:gd name="T52" fmla="*/ 6 w 40"/>
                <a:gd name="T53" fmla="*/ 35 h 49"/>
                <a:gd name="T54" fmla="*/ 6 w 40"/>
                <a:gd name="T55" fmla="*/ 36 h 49"/>
                <a:gd name="T56" fmla="*/ 7 w 40"/>
                <a:gd name="T57" fmla="*/ 37 h 49"/>
                <a:gd name="T58" fmla="*/ 7 w 40"/>
                <a:gd name="T59" fmla="*/ 39 h 49"/>
                <a:gd name="T60" fmla="*/ 7 w 40"/>
                <a:gd name="T61" fmla="*/ 40 h 49"/>
                <a:gd name="T62" fmla="*/ 8 w 40"/>
                <a:gd name="T63" fmla="*/ 42 h 49"/>
                <a:gd name="T64" fmla="*/ 8 w 40"/>
                <a:gd name="T65" fmla="*/ 43 h 49"/>
                <a:gd name="T66" fmla="*/ 8 w 40"/>
                <a:gd name="T67" fmla="*/ 45 h 49"/>
                <a:gd name="T68" fmla="*/ 8 w 40"/>
                <a:gd name="T69" fmla="*/ 46 h 49"/>
                <a:gd name="T70" fmla="*/ 8 w 40"/>
                <a:gd name="T71" fmla="*/ 48 h 49"/>
                <a:gd name="T72" fmla="*/ 9 w 40"/>
                <a:gd name="T73" fmla="*/ 49 h 49"/>
                <a:gd name="T74" fmla="*/ 9 w 40"/>
                <a:gd name="T75" fmla="*/ 49 h 49"/>
                <a:gd name="T76" fmla="*/ 9 w 40"/>
                <a:gd name="T77" fmla="*/ 49 h 49"/>
                <a:gd name="T78" fmla="*/ 14 w 40"/>
                <a:gd name="T79" fmla="*/ 48 h 49"/>
                <a:gd name="T80" fmla="*/ 21 w 40"/>
                <a:gd name="T81" fmla="*/ 45 h 49"/>
                <a:gd name="T82" fmla="*/ 30 w 40"/>
                <a:gd name="T83" fmla="*/ 38 h 49"/>
                <a:gd name="T84" fmla="*/ 30 w 40"/>
                <a:gd name="T85" fmla="*/ 37 h 49"/>
                <a:gd name="T86" fmla="*/ 29 w 40"/>
                <a:gd name="T87" fmla="*/ 36 h 49"/>
                <a:gd name="T88" fmla="*/ 29 w 40"/>
                <a:gd name="T8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0" h="49">
                  <a:moveTo>
                    <a:pt x="29" y="36"/>
                  </a:moveTo>
                  <a:cubicBezTo>
                    <a:pt x="29" y="35"/>
                    <a:pt x="28" y="35"/>
                    <a:pt x="28" y="34"/>
                  </a:cubicBezTo>
                  <a:cubicBezTo>
                    <a:pt x="28" y="34"/>
                    <a:pt x="28" y="34"/>
                    <a:pt x="28" y="34"/>
                  </a:cubicBezTo>
                  <a:cubicBezTo>
                    <a:pt x="28" y="33"/>
                    <a:pt x="28" y="33"/>
                    <a:pt x="28" y="32"/>
                  </a:cubicBezTo>
                  <a:cubicBezTo>
                    <a:pt x="28" y="32"/>
                    <a:pt x="28" y="32"/>
                    <a:pt x="28" y="32"/>
                  </a:cubicBezTo>
                  <a:cubicBezTo>
                    <a:pt x="28" y="31"/>
                    <a:pt x="28" y="30"/>
                    <a:pt x="28" y="30"/>
                  </a:cubicBezTo>
                  <a:cubicBezTo>
                    <a:pt x="28" y="26"/>
                    <a:pt x="30" y="23"/>
                    <a:pt x="33" y="23"/>
                  </a:cubicBezTo>
                  <a:cubicBezTo>
                    <a:pt x="36" y="23"/>
                    <a:pt x="40" y="16"/>
                    <a:pt x="40" y="14"/>
                  </a:cubicBezTo>
                  <a:cubicBezTo>
                    <a:pt x="39" y="13"/>
                    <a:pt x="36" y="13"/>
                    <a:pt x="34" y="13"/>
                  </a:cubicBezTo>
                  <a:cubicBezTo>
                    <a:pt x="30" y="13"/>
                    <a:pt x="21" y="14"/>
                    <a:pt x="21" y="14"/>
                  </a:cubicBezTo>
                  <a:cubicBezTo>
                    <a:pt x="21" y="14"/>
                    <a:pt x="21" y="14"/>
                    <a:pt x="21" y="14"/>
                  </a:cubicBezTo>
                  <a:cubicBezTo>
                    <a:pt x="20" y="13"/>
                    <a:pt x="20" y="13"/>
                    <a:pt x="20" y="13"/>
                  </a:cubicBezTo>
                  <a:cubicBezTo>
                    <a:pt x="20" y="13"/>
                    <a:pt x="14" y="11"/>
                    <a:pt x="14" y="6"/>
                  </a:cubicBezTo>
                  <a:cubicBezTo>
                    <a:pt x="14" y="4"/>
                    <a:pt x="13" y="2"/>
                    <a:pt x="8" y="2"/>
                  </a:cubicBezTo>
                  <a:cubicBezTo>
                    <a:pt x="5" y="2"/>
                    <a:pt x="4" y="1"/>
                    <a:pt x="3" y="0"/>
                  </a:cubicBezTo>
                  <a:cubicBezTo>
                    <a:pt x="2" y="0"/>
                    <a:pt x="2" y="0"/>
                    <a:pt x="2" y="0"/>
                  </a:cubicBezTo>
                  <a:cubicBezTo>
                    <a:pt x="2" y="0"/>
                    <a:pt x="1" y="0"/>
                    <a:pt x="0" y="1"/>
                  </a:cubicBezTo>
                  <a:cubicBezTo>
                    <a:pt x="0" y="2"/>
                    <a:pt x="0" y="2"/>
                    <a:pt x="0" y="2"/>
                  </a:cubicBezTo>
                  <a:cubicBezTo>
                    <a:pt x="0" y="3"/>
                    <a:pt x="2" y="3"/>
                    <a:pt x="3" y="4"/>
                  </a:cubicBezTo>
                  <a:cubicBezTo>
                    <a:pt x="5" y="5"/>
                    <a:pt x="9" y="7"/>
                    <a:pt x="8" y="10"/>
                  </a:cubicBezTo>
                  <a:cubicBezTo>
                    <a:pt x="7" y="13"/>
                    <a:pt x="5" y="14"/>
                    <a:pt x="3" y="14"/>
                  </a:cubicBezTo>
                  <a:cubicBezTo>
                    <a:pt x="3" y="14"/>
                    <a:pt x="2" y="14"/>
                    <a:pt x="2" y="14"/>
                  </a:cubicBezTo>
                  <a:cubicBezTo>
                    <a:pt x="1" y="18"/>
                    <a:pt x="3" y="26"/>
                    <a:pt x="5" y="30"/>
                  </a:cubicBezTo>
                  <a:cubicBezTo>
                    <a:pt x="5" y="31"/>
                    <a:pt x="5" y="31"/>
                    <a:pt x="5" y="32"/>
                  </a:cubicBezTo>
                  <a:cubicBezTo>
                    <a:pt x="5" y="32"/>
                    <a:pt x="5" y="32"/>
                    <a:pt x="5" y="33"/>
                  </a:cubicBezTo>
                  <a:cubicBezTo>
                    <a:pt x="6" y="33"/>
                    <a:pt x="6" y="33"/>
                    <a:pt x="6" y="34"/>
                  </a:cubicBezTo>
                  <a:cubicBezTo>
                    <a:pt x="6" y="34"/>
                    <a:pt x="6" y="35"/>
                    <a:pt x="6" y="35"/>
                  </a:cubicBezTo>
                  <a:cubicBezTo>
                    <a:pt x="6" y="35"/>
                    <a:pt x="6" y="36"/>
                    <a:pt x="6" y="36"/>
                  </a:cubicBezTo>
                  <a:cubicBezTo>
                    <a:pt x="7" y="37"/>
                    <a:pt x="7" y="37"/>
                    <a:pt x="7" y="37"/>
                  </a:cubicBezTo>
                  <a:cubicBezTo>
                    <a:pt x="7" y="38"/>
                    <a:pt x="7" y="38"/>
                    <a:pt x="7" y="39"/>
                  </a:cubicBezTo>
                  <a:cubicBezTo>
                    <a:pt x="7" y="39"/>
                    <a:pt x="7" y="40"/>
                    <a:pt x="7" y="40"/>
                  </a:cubicBezTo>
                  <a:cubicBezTo>
                    <a:pt x="7" y="41"/>
                    <a:pt x="8" y="41"/>
                    <a:pt x="8" y="42"/>
                  </a:cubicBezTo>
                  <a:cubicBezTo>
                    <a:pt x="8" y="42"/>
                    <a:pt x="8" y="43"/>
                    <a:pt x="8" y="43"/>
                  </a:cubicBezTo>
                  <a:cubicBezTo>
                    <a:pt x="8" y="43"/>
                    <a:pt x="8" y="44"/>
                    <a:pt x="8" y="45"/>
                  </a:cubicBezTo>
                  <a:cubicBezTo>
                    <a:pt x="8" y="45"/>
                    <a:pt x="8" y="45"/>
                    <a:pt x="8" y="46"/>
                  </a:cubicBezTo>
                  <a:cubicBezTo>
                    <a:pt x="8" y="47"/>
                    <a:pt x="8" y="47"/>
                    <a:pt x="8" y="48"/>
                  </a:cubicBezTo>
                  <a:cubicBezTo>
                    <a:pt x="9" y="48"/>
                    <a:pt x="9" y="49"/>
                    <a:pt x="9" y="49"/>
                  </a:cubicBezTo>
                  <a:cubicBezTo>
                    <a:pt x="9" y="49"/>
                    <a:pt x="9" y="49"/>
                    <a:pt x="9" y="49"/>
                  </a:cubicBezTo>
                  <a:cubicBezTo>
                    <a:pt x="9" y="49"/>
                    <a:pt x="9" y="49"/>
                    <a:pt x="9" y="49"/>
                  </a:cubicBezTo>
                  <a:cubicBezTo>
                    <a:pt x="11" y="48"/>
                    <a:pt x="12" y="48"/>
                    <a:pt x="14" y="48"/>
                  </a:cubicBezTo>
                  <a:cubicBezTo>
                    <a:pt x="19" y="48"/>
                    <a:pt x="21" y="47"/>
                    <a:pt x="21" y="45"/>
                  </a:cubicBezTo>
                  <a:cubicBezTo>
                    <a:pt x="22" y="40"/>
                    <a:pt x="26" y="37"/>
                    <a:pt x="30" y="38"/>
                  </a:cubicBezTo>
                  <a:cubicBezTo>
                    <a:pt x="30" y="38"/>
                    <a:pt x="30" y="38"/>
                    <a:pt x="30" y="37"/>
                  </a:cubicBezTo>
                  <a:cubicBezTo>
                    <a:pt x="29" y="37"/>
                    <a:pt x="29" y="37"/>
                    <a:pt x="29" y="36"/>
                  </a:cubicBezTo>
                  <a:cubicBezTo>
                    <a:pt x="29" y="36"/>
                    <a:pt x="29" y="36"/>
                    <a:pt x="29"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41" name="Freeform 1119"/>
            <p:cNvSpPr>
              <a:spLocks/>
            </p:cNvSpPr>
            <p:nvPr/>
          </p:nvSpPr>
          <p:spPr bwMode="auto">
            <a:xfrm>
              <a:off x="4248" y="2063"/>
              <a:ext cx="10" cy="25"/>
            </a:xfrm>
            <a:custGeom>
              <a:avLst/>
              <a:gdLst>
                <a:gd name="T0" fmla="*/ 10 w 11"/>
                <a:gd name="T1" fmla="*/ 14 h 26"/>
                <a:gd name="T2" fmla="*/ 10 w 11"/>
                <a:gd name="T3" fmla="*/ 11 h 26"/>
                <a:gd name="T4" fmla="*/ 10 w 11"/>
                <a:gd name="T5" fmla="*/ 9 h 26"/>
                <a:gd name="T6" fmla="*/ 8 w 11"/>
                <a:gd name="T7" fmla="*/ 2 h 26"/>
                <a:gd name="T8" fmla="*/ 8 w 11"/>
                <a:gd name="T9" fmla="*/ 0 h 26"/>
                <a:gd name="T10" fmla="*/ 7 w 11"/>
                <a:gd name="T11" fmla="*/ 1 h 26"/>
                <a:gd name="T12" fmla="*/ 1 w 11"/>
                <a:gd name="T13" fmla="*/ 7 h 26"/>
                <a:gd name="T14" fmla="*/ 0 w 11"/>
                <a:gd name="T15" fmla="*/ 7 h 26"/>
                <a:gd name="T16" fmla="*/ 6 w 11"/>
                <a:gd name="T17" fmla="*/ 23 h 26"/>
                <a:gd name="T18" fmla="*/ 7 w 11"/>
                <a:gd name="T19" fmla="*/ 26 h 26"/>
                <a:gd name="T20" fmla="*/ 8 w 11"/>
                <a:gd name="T21" fmla="*/ 25 h 26"/>
                <a:gd name="T22" fmla="*/ 8 w 11"/>
                <a:gd name="T23" fmla="*/ 24 h 26"/>
                <a:gd name="T24" fmla="*/ 11 w 11"/>
                <a:gd name="T25" fmla="*/ 18 h 26"/>
                <a:gd name="T26" fmla="*/ 10 w 11"/>
                <a:gd name="T27" fmla="*/ 15 h 26"/>
                <a:gd name="T28" fmla="*/ 10 w 11"/>
                <a:gd name="T29" fmla="*/ 1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26">
                  <a:moveTo>
                    <a:pt x="10" y="14"/>
                  </a:moveTo>
                  <a:cubicBezTo>
                    <a:pt x="10" y="13"/>
                    <a:pt x="10" y="12"/>
                    <a:pt x="10" y="11"/>
                  </a:cubicBezTo>
                  <a:cubicBezTo>
                    <a:pt x="10" y="10"/>
                    <a:pt x="10" y="10"/>
                    <a:pt x="10" y="9"/>
                  </a:cubicBezTo>
                  <a:cubicBezTo>
                    <a:pt x="9" y="7"/>
                    <a:pt x="9" y="4"/>
                    <a:pt x="8" y="2"/>
                  </a:cubicBezTo>
                  <a:cubicBezTo>
                    <a:pt x="8" y="1"/>
                    <a:pt x="8" y="1"/>
                    <a:pt x="8" y="0"/>
                  </a:cubicBezTo>
                  <a:cubicBezTo>
                    <a:pt x="8" y="0"/>
                    <a:pt x="8" y="1"/>
                    <a:pt x="7" y="1"/>
                  </a:cubicBezTo>
                  <a:cubicBezTo>
                    <a:pt x="6" y="4"/>
                    <a:pt x="4" y="7"/>
                    <a:pt x="1" y="7"/>
                  </a:cubicBezTo>
                  <a:cubicBezTo>
                    <a:pt x="0" y="7"/>
                    <a:pt x="0" y="7"/>
                    <a:pt x="0" y="7"/>
                  </a:cubicBezTo>
                  <a:cubicBezTo>
                    <a:pt x="3" y="11"/>
                    <a:pt x="6" y="19"/>
                    <a:pt x="6" y="23"/>
                  </a:cubicBezTo>
                  <a:cubicBezTo>
                    <a:pt x="6" y="24"/>
                    <a:pt x="6" y="25"/>
                    <a:pt x="7" y="26"/>
                  </a:cubicBezTo>
                  <a:cubicBezTo>
                    <a:pt x="7" y="25"/>
                    <a:pt x="8" y="25"/>
                    <a:pt x="8" y="25"/>
                  </a:cubicBezTo>
                  <a:cubicBezTo>
                    <a:pt x="8" y="24"/>
                    <a:pt x="8" y="24"/>
                    <a:pt x="8" y="24"/>
                  </a:cubicBezTo>
                  <a:cubicBezTo>
                    <a:pt x="9" y="22"/>
                    <a:pt x="10" y="20"/>
                    <a:pt x="11" y="18"/>
                  </a:cubicBezTo>
                  <a:cubicBezTo>
                    <a:pt x="11" y="17"/>
                    <a:pt x="11" y="16"/>
                    <a:pt x="10" y="15"/>
                  </a:cubicBezTo>
                  <a:cubicBezTo>
                    <a:pt x="10" y="14"/>
                    <a:pt x="10" y="14"/>
                    <a:pt x="1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42" name="Freeform 1120"/>
            <p:cNvSpPr>
              <a:spLocks/>
            </p:cNvSpPr>
            <p:nvPr/>
          </p:nvSpPr>
          <p:spPr bwMode="auto">
            <a:xfrm>
              <a:off x="4008" y="1922"/>
              <a:ext cx="294" cy="311"/>
            </a:xfrm>
            <a:custGeom>
              <a:avLst/>
              <a:gdLst>
                <a:gd name="T0" fmla="*/ 267 w 308"/>
                <a:gd name="T1" fmla="*/ 152 h 326"/>
                <a:gd name="T2" fmla="*/ 280 w 308"/>
                <a:gd name="T3" fmla="*/ 137 h 326"/>
                <a:gd name="T4" fmla="*/ 293 w 308"/>
                <a:gd name="T5" fmla="*/ 104 h 326"/>
                <a:gd name="T6" fmla="*/ 307 w 308"/>
                <a:gd name="T7" fmla="*/ 93 h 326"/>
                <a:gd name="T8" fmla="*/ 304 w 308"/>
                <a:gd name="T9" fmla="*/ 90 h 326"/>
                <a:gd name="T10" fmla="*/ 300 w 308"/>
                <a:gd name="T11" fmla="*/ 83 h 326"/>
                <a:gd name="T12" fmla="*/ 276 w 308"/>
                <a:gd name="T13" fmla="*/ 85 h 326"/>
                <a:gd name="T14" fmla="*/ 261 w 308"/>
                <a:gd name="T15" fmla="*/ 97 h 326"/>
                <a:gd name="T16" fmla="*/ 258 w 308"/>
                <a:gd name="T17" fmla="*/ 98 h 326"/>
                <a:gd name="T18" fmla="*/ 258 w 308"/>
                <a:gd name="T19" fmla="*/ 108 h 326"/>
                <a:gd name="T20" fmla="*/ 242 w 308"/>
                <a:gd name="T21" fmla="*/ 110 h 326"/>
                <a:gd name="T22" fmla="*/ 227 w 308"/>
                <a:gd name="T23" fmla="*/ 107 h 326"/>
                <a:gd name="T24" fmla="*/ 224 w 308"/>
                <a:gd name="T25" fmla="*/ 107 h 326"/>
                <a:gd name="T26" fmla="*/ 222 w 308"/>
                <a:gd name="T27" fmla="*/ 104 h 326"/>
                <a:gd name="T28" fmla="*/ 222 w 308"/>
                <a:gd name="T29" fmla="*/ 102 h 326"/>
                <a:gd name="T30" fmla="*/ 221 w 308"/>
                <a:gd name="T31" fmla="*/ 94 h 326"/>
                <a:gd name="T32" fmla="*/ 218 w 308"/>
                <a:gd name="T33" fmla="*/ 101 h 326"/>
                <a:gd name="T34" fmla="*/ 188 w 308"/>
                <a:gd name="T35" fmla="*/ 110 h 326"/>
                <a:gd name="T36" fmla="*/ 162 w 308"/>
                <a:gd name="T37" fmla="*/ 102 h 326"/>
                <a:gd name="T38" fmla="*/ 136 w 308"/>
                <a:gd name="T39" fmla="*/ 88 h 326"/>
                <a:gd name="T40" fmla="*/ 135 w 308"/>
                <a:gd name="T41" fmla="*/ 68 h 326"/>
                <a:gd name="T42" fmla="*/ 136 w 308"/>
                <a:gd name="T43" fmla="*/ 66 h 326"/>
                <a:gd name="T44" fmla="*/ 132 w 308"/>
                <a:gd name="T45" fmla="*/ 62 h 326"/>
                <a:gd name="T46" fmla="*/ 112 w 308"/>
                <a:gd name="T47" fmla="*/ 41 h 326"/>
                <a:gd name="T48" fmla="*/ 121 w 308"/>
                <a:gd name="T49" fmla="*/ 32 h 326"/>
                <a:gd name="T50" fmla="*/ 116 w 308"/>
                <a:gd name="T51" fmla="*/ 16 h 326"/>
                <a:gd name="T52" fmla="*/ 116 w 308"/>
                <a:gd name="T53" fmla="*/ 13 h 326"/>
                <a:gd name="T54" fmla="*/ 106 w 308"/>
                <a:gd name="T55" fmla="*/ 1 h 326"/>
                <a:gd name="T56" fmla="*/ 102 w 308"/>
                <a:gd name="T57" fmla="*/ 1 h 326"/>
                <a:gd name="T58" fmla="*/ 97 w 308"/>
                <a:gd name="T59" fmla="*/ 8 h 326"/>
                <a:gd name="T60" fmla="*/ 83 w 308"/>
                <a:gd name="T61" fmla="*/ 13 h 326"/>
                <a:gd name="T62" fmla="*/ 64 w 308"/>
                <a:gd name="T63" fmla="*/ 11 h 326"/>
                <a:gd name="T64" fmla="*/ 67 w 308"/>
                <a:gd name="T65" fmla="*/ 27 h 326"/>
                <a:gd name="T66" fmla="*/ 79 w 308"/>
                <a:gd name="T67" fmla="*/ 38 h 326"/>
                <a:gd name="T68" fmla="*/ 68 w 308"/>
                <a:gd name="T69" fmla="*/ 59 h 326"/>
                <a:gd name="T70" fmla="*/ 53 w 308"/>
                <a:gd name="T71" fmla="*/ 82 h 326"/>
                <a:gd name="T72" fmla="*/ 36 w 308"/>
                <a:gd name="T73" fmla="*/ 97 h 326"/>
                <a:gd name="T74" fmla="*/ 23 w 308"/>
                <a:gd name="T75" fmla="*/ 97 h 326"/>
                <a:gd name="T76" fmla="*/ 21 w 308"/>
                <a:gd name="T77" fmla="*/ 113 h 326"/>
                <a:gd name="T78" fmla="*/ 8 w 308"/>
                <a:gd name="T79" fmla="*/ 140 h 326"/>
                <a:gd name="T80" fmla="*/ 2 w 308"/>
                <a:gd name="T81" fmla="*/ 148 h 326"/>
                <a:gd name="T82" fmla="*/ 9 w 308"/>
                <a:gd name="T83" fmla="*/ 162 h 326"/>
                <a:gd name="T84" fmla="*/ 43 w 308"/>
                <a:gd name="T85" fmla="*/ 161 h 326"/>
                <a:gd name="T86" fmla="*/ 50 w 308"/>
                <a:gd name="T87" fmla="*/ 198 h 326"/>
                <a:gd name="T88" fmla="*/ 73 w 308"/>
                <a:gd name="T89" fmla="*/ 270 h 326"/>
                <a:gd name="T90" fmla="*/ 106 w 308"/>
                <a:gd name="T91" fmla="*/ 320 h 326"/>
                <a:gd name="T92" fmla="*/ 127 w 308"/>
                <a:gd name="T93" fmla="*/ 279 h 326"/>
                <a:gd name="T94" fmla="*/ 145 w 308"/>
                <a:gd name="T95" fmla="*/ 229 h 326"/>
                <a:gd name="T96" fmla="*/ 198 w 308"/>
                <a:gd name="T97" fmla="*/ 185 h 326"/>
                <a:gd name="T98" fmla="*/ 224 w 308"/>
                <a:gd name="T99" fmla="*/ 165 h 326"/>
                <a:gd name="T100" fmla="*/ 223 w 308"/>
                <a:gd name="T101" fmla="*/ 159 h 326"/>
                <a:gd name="T102" fmla="*/ 221 w 308"/>
                <a:gd name="T103" fmla="*/ 152 h 326"/>
                <a:gd name="T104" fmla="*/ 217 w 308"/>
                <a:gd name="T105" fmla="*/ 130 h 326"/>
                <a:gd name="T106" fmla="*/ 216 w 308"/>
                <a:gd name="T107" fmla="*/ 115 h 326"/>
                <a:gd name="T108" fmla="*/ 240 w 308"/>
                <a:gd name="T109" fmla="*/ 126 h 326"/>
                <a:gd name="T110" fmla="*/ 252 w 308"/>
                <a:gd name="T111" fmla="*/ 151 h 326"/>
                <a:gd name="T112" fmla="*/ 265 w 308"/>
                <a:gd name="T113" fmla="*/ 162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8" h="326">
                  <a:moveTo>
                    <a:pt x="265" y="162"/>
                  </a:moveTo>
                  <a:cubicBezTo>
                    <a:pt x="266" y="161"/>
                    <a:pt x="266" y="161"/>
                    <a:pt x="266" y="161"/>
                  </a:cubicBezTo>
                  <a:cubicBezTo>
                    <a:pt x="266" y="161"/>
                    <a:pt x="266" y="160"/>
                    <a:pt x="266" y="160"/>
                  </a:cubicBezTo>
                  <a:cubicBezTo>
                    <a:pt x="266" y="160"/>
                    <a:pt x="266" y="159"/>
                    <a:pt x="266" y="159"/>
                  </a:cubicBezTo>
                  <a:cubicBezTo>
                    <a:pt x="266" y="156"/>
                    <a:pt x="266" y="154"/>
                    <a:pt x="267" y="152"/>
                  </a:cubicBezTo>
                  <a:cubicBezTo>
                    <a:pt x="268" y="151"/>
                    <a:pt x="268" y="148"/>
                    <a:pt x="268" y="146"/>
                  </a:cubicBezTo>
                  <a:cubicBezTo>
                    <a:pt x="268" y="143"/>
                    <a:pt x="269" y="140"/>
                    <a:pt x="271" y="140"/>
                  </a:cubicBezTo>
                  <a:cubicBezTo>
                    <a:pt x="272" y="140"/>
                    <a:pt x="272" y="140"/>
                    <a:pt x="274" y="141"/>
                  </a:cubicBezTo>
                  <a:cubicBezTo>
                    <a:pt x="275" y="141"/>
                    <a:pt x="277" y="141"/>
                    <a:pt x="278" y="141"/>
                  </a:cubicBezTo>
                  <a:cubicBezTo>
                    <a:pt x="278" y="140"/>
                    <a:pt x="279" y="139"/>
                    <a:pt x="280" y="137"/>
                  </a:cubicBezTo>
                  <a:cubicBezTo>
                    <a:pt x="281" y="134"/>
                    <a:pt x="282" y="131"/>
                    <a:pt x="282" y="129"/>
                  </a:cubicBezTo>
                  <a:cubicBezTo>
                    <a:pt x="281" y="126"/>
                    <a:pt x="283" y="124"/>
                    <a:pt x="284" y="121"/>
                  </a:cubicBezTo>
                  <a:cubicBezTo>
                    <a:pt x="284" y="119"/>
                    <a:pt x="285" y="117"/>
                    <a:pt x="285" y="115"/>
                  </a:cubicBezTo>
                  <a:cubicBezTo>
                    <a:pt x="285" y="110"/>
                    <a:pt x="288" y="108"/>
                    <a:pt x="291" y="106"/>
                  </a:cubicBezTo>
                  <a:cubicBezTo>
                    <a:pt x="292" y="106"/>
                    <a:pt x="293" y="105"/>
                    <a:pt x="293" y="104"/>
                  </a:cubicBezTo>
                  <a:cubicBezTo>
                    <a:pt x="295" y="103"/>
                    <a:pt x="300" y="99"/>
                    <a:pt x="303" y="99"/>
                  </a:cubicBezTo>
                  <a:cubicBezTo>
                    <a:pt x="304" y="99"/>
                    <a:pt x="305" y="100"/>
                    <a:pt x="306" y="101"/>
                  </a:cubicBezTo>
                  <a:cubicBezTo>
                    <a:pt x="306" y="101"/>
                    <a:pt x="306" y="101"/>
                    <a:pt x="306" y="102"/>
                  </a:cubicBezTo>
                  <a:cubicBezTo>
                    <a:pt x="305" y="99"/>
                    <a:pt x="305" y="97"/>
                    <a:pt x="305" y="95"/>
                  </a:cubicBezTo>
                  <a:cubicBezTo>
                    <a:pt x="305" y="94"/>
                    <a:pt x="306" y="93"/>
                    <a:pt x="307" y="93"/>
                  </a:cubicBezTo>
                  <a:cubicBezTo>
                    <a:pt x="307" y="93"/>
                    <a:pt x="307" y="92"/>
                    <a:pt x="308" y="92"/>
                  </a:cubicBezTo>
                  <a:cubicBezTo>
                    <a:pt x="308" y="92"/>
                    <a:pt x="308" y="92"/>
                    <a:pt x="308" y="92"/>
                  </a:cubicBezTo>
                  <a:cubicBezTo>
                    <a:pt x="308" y="92"/>
                    <a:pt x="308" y="91"/>
                    <a:pt x="308" y="91"/>
                  </a:cubicBezTo>
                  <a:cubicBezTo>
                    <a:pt x="308" y="91"/>
                    <a:pt x="308" y="91"/>
                    <a:pt x="308" y="91"/>
                  </a:cubicBezTo>
                  <a:cubicBezTo>
                    <a:pt x="304" y="90"/>
                    <a:pt x="304" y="90"/>
                    <a:pt x="304" y="90"/>
                  </a:cubicBezTo>
                  <a:cubicBezTo>
                    <a:pt x="306" y="90"/>
                    <a:pt x="306" y="90"/>
                    <a:pt x="306" y="90"/>
                  </a:cubicBezTo>
                  <a:cubicBezTo>
                    <a:pt x="305" y="89"/>
                    <a:pt x="304" y="89"/>
                    <a:pt x="303" y="88"/>
                  </a:cubicBezTo>
                  <a:cubicBezTo>
                    <a:pt x="303" y="88"/>
                    <a:pt x="303" y="88"/>
                    <a:pt x="303" y="88"/>
                  </a:cubicBezTo>
                  <a:cubicBezTo>
                    <a:pt x="303" y="87"/>
                    <a:pt x="302" y="87"/>
                    <a:pt x="302" y="86"/>
                  </a:cubicBezTo>
                  <a:cubicBezTo>
                    <a:pt x="302" y="85"/>
                    <a:pt x="301" y="84"/>
                    <a:pt x="300" y="83"/>
                  </a:cubicBezTo>
                  <a:cubicBezTo>
                    <a:pt x="299" y="82"/>
                    <a:pt x="298" y="80"/>
                    <a:pt x="298" y="79"/>
                  </a:cubicBezTo>
                  <a:cubicBezTo>
                    <a:pt x="297" y="79"/>
                    <a:pt x="296" y="80"/>
                    <a:pt x="295" y="80"/>
                  </a:cubicBezTo>
                  <a:cubicBezTo>
                    <a:pt x="293" y="82"/>
                    <a:pt x="291" y="81"/>
                    <a:pt x="289" y="81"/>
                  </a:cubicBezTo>
                  <a:cubicBezTo>
                    <a:pt x="286" y="80"/>
                    <a:pt x="284" y="80"/>
                    <a:pt x="281" y="81"/>
                  </a:cubicBezTo>
                  <a:cubicBezTo>
                    <a:pt x="279" y="82"/>
                    <a:pt x="277" y="84"/>
                    <a:pt x="276" y="85"/>
                  </a:cubicBezTo>
                  <a:cubicBezTo>
                    <a:pt x="274" y="87"/>
                    <a:pt x="273" y="88"/>
                    <a:pt x="270" y="87"/>
                  </a:cubicBezTo>
                  <a:cubicBezTo>
                    <a:pt x="270" y="87"/>
                    <a:pt x="270" y="88"/>
                    <a:pt x="270" y="88"/>
                  </a:cubicBezTo>
                  <a:cubicBezTo>
                    <a:pt x="269" y="89"/>
                    <a:pt x="269" y="90"/>
                    <a:pt x="268" y="91"/>
                  </a:cubicBezTo>
                  <a:cubicBezTo>
                    <a:pt x="267" y="92"/>
                    <a:pt x="266" y="93"/>
                    <a:pt x="266" y="93"/>
                  </a:cubicBezTo>
                  <a:cubicBezTo>
                    <a:pt x="264" y="95"/>
                    <a:pt x="263" y="97"/>
                    <a:pt x="261" y="97"/>
                  </a:cubicBezTo>
                  <a:cubicBezTo>
                    <a:pt x="261" y="97"/>
                    <a:pt x="261" y="97"/>
                    <a:pt x="261" y="97"/>
                  </a:cubicBezTo>
                  <a:cubicBezTo>
                    <a:pt x="260" y="97"/>
                    <a:pt x="260" y="97"/>
                    <a:pt x="259" y="97"/>
                  </a:cubicBezTo>
                  <a:cubicBezTo>
                    <a:pt x="259" y="97"/>
                    <a:pt x="259" y="97"/>
                    <a:pt x="259" y="97"/>
                  </a:cubicBezTo>
                  <a:cubicBezTo>
                    <a:pt x="259" y="98"/>
                    <a:pt x="258" y="98"/>
                    <a:pt x="258" y="98"/>
                  </a:cubicBezTo>
                  <a:cubicBezTo>
                    <a:pt x="258" y="98"/>
                    <a:pt x="258" y="98"/>
                    <a:pt x="258" y="98"/>
                  </a:cubicBezTo>
                  <a:cubicBezTo>
                    <a:pt x="258" y="99"/>
                    <a:pt x="258" y="100"/>
                    <a:pt x="259" y="101"/>
                  </a:cubicBezTo>
                  <a:cubicBezTo>
                    <a:pt x="259" y="101"/>
                    <a:pt x="259" y="101"/>
                    <a:pt x="259" y="102"/>
                  </a:cubicBezTo>
                  <a:cubicBezTo>
                    <a:pt x="259" y="102"/>
                    <a:pt x="259" y="102"/>
                    <a:pt x="259" y="102"/>
                  </a:cubicBezTo>
                  <a:cubicBezTo>
                    <a:pt x="259" y="102"/>
                    <a:pt x="259" y="103"/>
                    <a:pt x="259" y="103"/>
                  </a:cubicBezTo>
                  <a:cubicBezTo>
                    <a:pt x="259" y="105"/>
                    <a:pt x="259" y="106"/>
                    <a:pt x="258" y="108"/>
                  </a:cubicBezTo>
                  <a:cubicBezTo>
                    <a:pt x="257" y="110"/>
                    <a:pt x="254" y="111"/>
                    <a:pt x="251" y="110"/>
                  </a:cubicBezTo>
                  <a:cubicBezTo>
                    <a:pt x="249" y="110"/>
                    <a:pt x="247" y="110"/>
                    <a:pt x="246" y="110"/>
                  </a:cubicBezTo>
                  <a:cubicBezTo>
                    <a:pt x="245" y="110"/>
                    <a:pt x="244" y="110"/>
                    <a:pt x="243" y="110"/>
                  </a:cubicBezTo>
                  <a:cubicBezTo>
                    <a:pt x="243" y="110"/>
                    <a:pt x="243" y="111"/>
                    <a:pt x="243" y="111"/>
                  </a:cubicBezTo>
                  <a:cubicBezTo>
                    <a:pt x="243" y="111"/>
                    <a:pt x="242" y="110"/>
                    <a:pt x="242" y="110"/>
                  </a:cubicBezTo>
                  <a:cubicBezTo>
                    <a:pt x="242" y="110"/>
                    <a:pt x="242" y="110"/>
                    <a:pt x="241" y="110"/>
                  </a:cubicBezTo>
                  <a:cubicBezTo>
                    <a:pt x="240" y="110"/>
                    <a:pt x="239" y="110"/>
                    <a:pt x="238" y="110"/>
                  </a:cubicBezTo>
                  <a:cubicBezTo>
                    <a:pt x="237" y="109"/>
                    <a:pt x="236" y="109"/>
                    <a:pt x="235" y="109"/>
                  </a:cubicBezTo>
                  <a:cubicBezTo>
                    <a:pt x="233" y="110"/>
                    <a:pt x="230" y="109"/>
                    <a:pt x="229" y="108"/>
                  </a:cubicBezTo>
                  <a:cubicBezTo>
                    <a:pt x="228" y="108"/>
                    <a:pt x="228" y="108"/>
                    <a:pt x="227" y="107"/>
                  </a:cubicBezTo>
                  <a:cubicBezTo>
                    <a:pt x="227" y="108"/>
                    <a:pt x="227" y="108"/>
                    <a:pt x="227" y="108"/>
                  </a:cubicBezTo>
                  <a:cubicBezTo>
                    <a:pt x="226" y="108"/>
                    <a:pt x="226" y="107"/>
                    <a:pt x="226" y="107"/>
                  </a:cubicBezTo>
                  <a:cubicBezTo>
                    <a:pt x="226" y="107"/>
                    <a:pt x="225" y="107"/>
                    <a:pt x="225" y="107"/>
                  </a:cubicBezTo>
                  <a:cubicBezTo>
                    <a:pt x="225" y="107"/>
                    <a:pt x="225" y="107"/>
                    <a:pt x="224" y="107"/>
                  </a:cubicBezTo>
                  <a:cubicBezTo>
                    <a:pt x="224" y="107"/>
                    <a:pt x="224" y="107"/>
                    <a:pt x="224" y="107"/>
                  </a:cubicBezTo>
                  <a:cubicBezTo>
                    <a:pt x="224" y="106"/>
                    <a:pt x="224" y="106"/>
                    <a:pt x="224" y="106"/>
                  </a:cubicBezTo>
                  <a:cubicBezTo>
                    <a:pt x="224" y="107"/>
                    <a:pt x="224" y="107"/>
                    <a:pt x="224" y="107"/>
                  </a:cubicBezTo>
                  <a:cubicBezTo>
                    <a:pt x="222" y="104"/>
                    <a:pt x="222" y="104"/>
                    <a:pt x="222" y="104"/>
                  </a:cubicBezTo>
                  <a:cubicBezTo>
                    <a:pt x="222" y="104"/>
                    <a:pt x="222" y="104"/>
                    <a:pt x="222" y="104"/>
                  </a:cubicBezTo>
                  <a:cubicBezTo>
                    <a:pt x="222" y="104"/>
                    <a:pt x="222" y="104"/>
                    <a:pt x="222" y="104"/>
                  </a:cubicBezTo>
                  <a:cubicBezTo>
                    <a:pt x="222" y="104"/>
                    <a:pt x="222" y="104"/>
                    <a:pt x="222" y="104"/>
                  </a:cubicBezTo>
                  <a:cubicBezTo>
                    <a:pt x="222" y="103"/>
                    <a:pt x="222" y="103"/>
                    <a:pt x="222" y="103"/>
                  </a:cubicBezTo>
                  <a:cubicBezTo>
                    <a:pt x="222" y="103"/>
                    <a:pt x="222" y="103"/>
                    <a:pt x="222" y="103"/>
                  </a:cubicBezTo>
                  <a:cubicBezTo>
                    <a:pt x="222" y="103"/>
                    <a:pt x="222" y="102"/>
                    <a:pt x="222" y="102"/>
                  </a:cubicBezTo>
                  <a:cubicBezTo>
                    <a:pt x="222" y="102"/>
                    <a:pt x="222" y="102"/>
                    <a:pt x="222" y="102"/>
                  </a:cubicBezTo>
                  <a:cubicBezTo>
                    <a:pt x="221" y="101"/>
                    <a:pt x="221" y="101"/>
                    <a:pt x="221" y="100"/>
                  </a:cubicBezTo>
                  <a:cubicBezTo>
                    <a:pt x="221" y="100"/>
                    <a:pt x="221" y="100"/>
                    <a:pt x="221" y="100"/>
                  </a:cubicBezTo>
                  <a:cubicBezTo>
                    <a:pt x="221" y="99"/>
                    <a:pt x="221" y="98"/>
                    <a:pt x="222" y="97"/>
                  </a:cubicBezTo>
                  <a:cubicBezTo>
                    <a:pt x="222" y="97"/>
                    <a:pt x="222" y="97"/>
                    <a:pt x="222" y="97"/>
                  </a:cubicBezTo>
                  <a:cubicBezTo>
                    <a:pt x="222" y="96"/>
                    <a:pt x="221" y="95"/>
                    <a:pt x="221" y="94"/>
                  </a:cubicBezTo>
                  <a:cubicBezTo>
                    <a:pt x="220" y="95"/>
                    <a:pt x="219" y="95"/>
                    <a:pt x="218" y="96"/>
                  </a:cubicBezTo>
                  <a:cubicBezTo>
                    <a:pt x="218" y="96"/>
                    <a:pt x="218" y="96"/>
                    <a:pt x="218" y="96"/>
                  </a:cubicBezTo>
                  <a:cubicBezTo>
                    <a:pt x="218" y="96"/>
                    <a:pt x="218" y="96"/>
                    <a:pt x="218" y="96"/>
                  </a:cubicBezTo>
                  <a:cubicBezTo>
                    <a:pt x="218" y="97"/>
                    <a:pt x="217" y="97"/>
                    <a:pt x="217" y="98"/>
                  </a:cubicBezTo>
                  <a:cubicBezTo>
                    <a:pt x="217" y="99"/>
                    <a:pt x="218" y="100"/>
                    <a:pt x="218" y="101"/>
                  </a:cubicBezTo>
                  <a:cubicBezTo>
                    <a:pt x="218" y="104"/>
                    <a:pt x="219" y="108"/>
                    <a:pt x="216" y="111"/>
                  </a:cubicBezTo>
                  <a:cubicBezTo>
                    <a:pt x="214" y="113"/>
                    <a:pt x="206" y="114"/>
                    <a:pt x="202" y="114"/>
                  </a:cubicBezTo>
                  <a:cubicBezTo>
                    <a:pt x="201" y="114"/>
                    <a:pt x="200" y="114"/>
                    <a:pt x="199" y="114"/>
                  </a:cubicBezTo>
                  <a:cubicBezTo>
                    <a:pt x="196" y="114"/>
                    <a:pt x="195" y="113"/>
                    <a:pt x="194" y="112"/>
                  </a:cubicBezTo>
                  <a:cubicBezTo>
                    <a:pt x="193" y="112"/>
                    <a:pt x="190" y="111"/>
                    <a:pt x="188" y="110"/>
                  </a:cubicBezTo>
                  <a:cubicBezTo>
                    <a:pt x="183" y="109"/>
                    <a:pt x="179" y="108"/>
                    <a:pt x="179" y="105"/>
                  </a:cubicBezTo>
                  <a:cubicBezTo>
                    <a:pt x="178" y="104"/>
                    <a:pt x="176" y="101"/>
                    <a:pt x="175" y="101"/>
                  </a:cubicBezTo>
                  <a:cubicBezTo>
                    <a:pt x="174" y="101"/>
                    <a:pt x="172" y="101"/>
                    <a:pt x="171" y="102"/>
                  </a:cubicBezTo>
                  <a:cubicBezTo>
                    <a:pt x="168" y="103"/>
                    <a:pt x="164" y="104"/>
                    <a:pt x="163" y="102"/>
                  </a:cubicBezTo>
                  <a:cubicBezTo>
                    <a:pt x="162" y="102"/>
                    <a:pt x="162" y="102"/>
                    <a:pt x="162" y="102"/>
                  </a:cubicBezTo>
                  <a:cubicBezTo>
                    <a:pt x="161" y="101"/>
                    <a:pt x="158" y="99"/>
                    <a:pt x="156" y="98"/>
                  </a:cubicBezTo>
                  <a:cubicBezTo>
                    <a:pt x="155" y="98"/>
                    <a:pt x="155" y="97"/>
                    <a:pt x="154" y="97"/>
                  </a:cubicBezTo>
                  <a:cubicBezTo>
                    <a:pt x="152" y="97"/>
                    <a:pt x="145" y="95"/>
                    <a:pt x="144" y="92"/>
                  </a:cubicBezTo>
                  <a:cubicBezTo>
                    <a:pt x="144" y="91"/>
                    <a:pt x="142" y="91"/>
                    <a:pt x="141" y="90"/>
                  </a:cubicBezTo>
                  <a:cubicBezTo>
                    <a:pt x="139" y="90"/>
                    <a:pt x="137" y="89"/>
                    <a:pt x="136" y="88"/>
                  </a:cubicBezTo>
                  <a:cubicBezTo>
                    <a:pt x="135" y="87"/>
                    <a:pt x="134" y="87"/>
                    <a:pt x="134" y="86"/>
                  </a:cubicBezTo>
                  <a:cubicBezTo>
                    <a:pt x="132" y="86"/>
                    <a:pt x="129" y="85"/>
                    <a:pt x="129" y="82"/>
                  </a:cubicBezTo>
                  <a:cubicBezTo>
                    <a:pt x="129" y="81"/>
                    <a:pt x="130" y="79"/>
                    <a:pt x="130" y="78"/>
                  </a:cubicBezTo>
                  <a:cubicBezTo>
                    <a:pt x="131" y="76"/>
                    <a:pt x="131" y="75"/>
                    <a:pt x="131" y="73"/>
                  </a:cubicBezTo>
                  <a:cubicBezTo>
                    <a:pt x="131" y="71"/>
                    <a:pt x="133" y="69"/>
                    <a:pt x="135" y="68"/>
                  </a:cubicBezTo>
                  <a:cubicBezTo>
                    <a:pt x="135" y="67"/>
                    <a:pt x="135" y="67"/>
                    <a:pt x="136" y="67"/>
                  </a:cubicBezTo>
                  <a:cubicBezTo>
                    <a:pt x="136" y="67"/>
                    <a:pt x="136" y="67"/>
                    <a:pt x="136" y="67"/>
                  </a:cubicBezTo>
                  <a:cubicBezTo>
                    <a:pt x="136" y="67"/>
                    <a:pt x="136" y="66"/>
                    <a:pt x="136" y="66"/>
                  </a:cubicBezTo>
                  <a:cubicBezTo>
                    <a:pt x="136" y="66"/>
                    <a:pt x="136" y="66"/>
                    <a:pt x="136" y="66"/>
                  </a:cubicBezTo>
                  <a:cubicBezTo>
                    <a:pt x="136" y="66"/>
                    <a:pt x="136" y="66"/>
                    <a:pt x="136" y="66"/>
                  </a:cubicBezTo>
                  <a:cubicBezTo>
                    <a:pt x="136" y="66"/>
                    <a:pt x="135" y="65"/>
                    <a:pt x="135" y="65"/>
                  </a:cubicBezTo>
                  <a:cubicBezTo>
                    <a:pt x="135" y="65"/>
                    <a:pt x="135" y="65"/>
                    <a:pt x="135" y="65"/>
                  </a:cubicBezTo>
                  <a:cubicBezTo>
                    <a:pt x="134" y="64"/>
                    <a:pt x="133" y="64"/>
                    <a:pt x="132" y="63"/>
                  </a:cubicBezTo>
                  <a:cubicBezTo>
                    <a:pt x="132" y="63"/>
                    <a:pt x="132" y="63"/>
                    <a:pt x="132" y="63"/>
                  </a:cubicBezTo>
                  <a:cubicBezTo>
                    <a:pt x="132" y="62"/>
                    <a:pt x="132" y="62"/>
                    <a:pt x="132" y="62"/>
                  </a:cubicBezTo>
                  <a:cubicBezTo>
                    <a:pt x="131" y="61"/>
                    <a:pt x="128" y="58"/>
                    <a:pt x="127" y="58"/>
                  </a:cubicBezTo>
                  <a:cubicBezTo>
                    <a:pt x="124" y="58"/>
                    <a:pt x="122" y="55"/>
                    <a:pt x="120" y="54"/>
                  </a:cubicBezTo>
                  <a:cubicBezTo>
                    <a:pt x="119" y="52"/>
                    <a:pt x="118" y="51"/>
                    <a:pt x="117" y="51"/>
                  </a:cubicBezTo>
                  <a:cubicBezTo>
                    <a:pt x="114" y="51"/>
                    <a:pt x="113" y="47"/>
                    <a:pt x="113" y="44"/>
                  </a:cubicBezTo>
                  <a:cubicBezTo>
                    <a:pt x="113" y="43"/>
                    <a:pt x="112" y="42"/>
                    <a:pt x="112" y="41"/>
                  </a:cubicBezTo>
                  <a:cubicBezTo>
                    <a:pt x="110" y="39"/>
                    <a:pt x="110" y="36"/>
                    <a:pt x="111" y="35"/>
                  </a:cubicBezTo>
                  <a:cubicBezTo>
                    <a:pt x="112" y="32"/>
                    <a:pt x="115" y="32"/>
                    <a:pt x="118" y="34"/>
                  </a:cubicBezTo>
                  <a:cubicBezTo>
                    <a:pt x="118" y="34"/>
                    <a:pt x="119" y="34"/>
                    <a:pt x="119" y="34"/>
                  </a:cubicBezTo>
                  <a:cubicBezTo>
                    <a:pt x="120" y="34"/>
                    <a:pt x="121" y="34"/>
                    <a:pt x="121" y="33"/>
                  </a:cubicBezTo>
                  <a:cubicBezTo>
                    <a:pt x="121" y="33"/>
                    <a:pt x="122" y="33"/>
                    <a:pt x="121" y="32"/>
                  </a:cubicBezTo>
                  <a:cubicBezTo>
                    <a:pt x="120" y="31"/>
                    <a:pt x="119" y="29"/>
                    <a:pt x="118" y="28"/>
                  </a:cubicBezTo>
                  <a:cubicBezTo>
                    <a:pt x="116" y="25"/>
                    <a:pt x="115" y="23"/>
                    <a:pt x="115" y="21"/>
                  </a:cubicBezTo>
                  <a:cubicBezTo>
                    <a:pt x="115" y="21"/>
                    <a:pt x="115" y="20"/>
                    <a:pt x="115" y="18"/>
                  </a:cubicBezTo>
                  <a:cubicBezTo>
                    <a:pt x="115" y="17"/>
                    <a:pt x="115" y="17"/>
                    <a:pt x="115" y="17"/>
                  </a:cubicBezTo>
                  <a:cubicBezTo>
                    <a:pt x="115" y="16"/>
                    <a:pt x="116" y="16"/>
                    <a:pt x="116" y="16"/>
                  </a:cubicBezTo>
                  <a:cubicBezTo>
                    <a:pt x="116" y="16"/>
                    <a:pt x="116" y="16"/>
                    <a:pt x="116" y="16"/>
                  </a:cubicBezTo>
                  <a:cubicBezTo>
                    <a:pt x="116" y="15"/>
                    <a:pt x="116" y="15"/>
                    <a:pt x="116" y="15"/>
                  </a:cubicBezTo>
                  <a:cubicBezTo>
                    <a:pt x="116" y="15"/>
                    <a:pt x="116" y="15"/>
                    <a:pt x="116" y="15"/>
                  </a:cubicBezTo>
                  <a:cubicBezTo>
                    <a:pt x="116" y="14"/>
                    <a:pt x="116" y="13"/>
                    <a:pt x="116" y="13"/>
                  </a:cubicBezTo>
                  <a:cubicBezTo>
                    <a:pt x="116" y="13"/>
                    <a:pt x="116" y="13"/>
                    <a:pt x="116" y="13"/>
                  </a:cubicBezTo>
                  <a:cubicBezTo>
                    <a:pt x="116" y="13"/>
                    <a:pt x="116" y="13"/>
                    <a:pt x="115" y="13"/>
                  </a:cubicBezTo>
                  <a:cubicBezTo>
                    <a:pt x="115" y="13"/>
                    <a:pt x="115" y="13"/>
                    <a:pt x="115" y="12"/>
                  </a:cubicBezTo>
                  <a:cubicBezTo>
                    <a:pt x="111" y="10"/>
                    <a:pt x="109" y="7"/>
                    <a:pt x="108" y="4"/>
                  </a:cubicBezTo>
                  <a:cubicBezTo>
                    <a:pt x="107" y="3"/>
                    <a:pt x="107" y="3"/>
                    <a:pt x="107" y="3"/>
                  </a:cubicBezTo>
                  <a:cubicBezTo>
                    <a:pt x="107" y="2"/>
                    <a:pt x="107" y="2"/>
                    <a:pt x="106" y="1"/>
                  </a:cubicBezTo>
                  <a:cubicBezTo>
                    <a:pt x="106" y="1"/>
                    <a:pt x="106" y="1"/>
                    <a:pt x="106" y="1"/>
                  </a:cubicBezTo>
                  <a:cubicBezTo>
                    <a:pt x="105" y="1"/>
                    <a:pt x="105" y="0"/>
                    <a:pt x="105" y="0"/>
                  </a:cubicBezTo>
                  <a:cubicBezTo>
                    <a:pt x="103" y="0"/>
                    <a:pt x="103" y="0"/>
                    <a:pt x="103" y="0"/>
                  </a:cubicBezTo>
                  <a:cubicBezTo>
                    <a:pt x="102" y="0"/>
                    <a:pt x="102" y="0"/>
                    <a:pt x="102" y="0"/>
                  </a:cubicBezTo>
                  <a:cubicBezTo>
                    <a:pt x="102" y="0"/>
                    <a:pt x="102" y="1"/>
                    <a:pt x="102" y="1"/>
                  </a:cubicBezTo>
                  <a:cubicBezTo>
                    <a:pt x="101" y="2"/>
                    <a:pt x="101" y="2"/>
                    <a:pt x="101" y="2"/>
                  </a:cubicBezTo>
                  <a:cubicBezTo>
                    <a:pt x="101" y="2"/>
                    <a:pt x="101" y="2"/>
                    <a:pt x="101" y="2"/>
                  </a:cubicBezTo>
                  <a:cubicBezTo>
                    <a:pt x="101" y="3"/>
                    <a:pt x="100" y="4"/>
                    <a:pt x="100" y="5"/>
                  </a:cubicBezTo>
                  <a:cubicBezTo>
                    <a:pt x="98" y="7"/>
                    <a:pt x="98" y="8"/>
                    <a:pt x="97" y="8"/>
                  </a:cubicBezTo>
                  <a:cubicBezTo>
                    <a:pt x="97" y="8"/>
                    <a:pt x="97" y="8"/>
                    <a:pt x="97" y="8"/>
                  </a:cubicBezTo>
                  <a:cubicBezTo>
                    <a:pt x="97" y="8"/>
                    <a:pt x="97" y="8"/>
                    <a:pt x="97" y="8"/>
                  </a:cubicBezTo>
                  <a:cubicBezTo>
                    <a:pt x="97" y="8"/>
                    <a:pt x="97" y="8"/>
                    <a:pt x="97" y="8"/>
                  </a:cubicBezTo>
                  <a:cubicBezTo>
                    <a:pt x="96" y="8"/>
                    <a:pt x="95" y="9"/>
                    <a:pt x="94" y="9"/>
                  </a:cubicBezTo>
                  <a:cubicBezTo>
                    <a:pt x="91" y="10"/>
                    <a:pt x="88" y="11"/>
                    <a:pt x="86" y="12"/>
                  </a:cubicBezTo>
                  <a:cubicBezTo>
                    <a:pt x="85" y="13"/>
                    <a:pt x="84" y="13"/>
                    <a:pt x="83" y="13"/>
                  </a:cubicBezTo>
                  <a:cubicBezTo>
                    <a:pt x="81" y="13"/>
                    <a:pt x="79" y="13"/>
                    <a:pt x="77" y="12"/>
                  </a:cubicBezTo>
                  <a:cubicBezTo>
                    <a:pt x="76" y="12"/>
                    <a:pt x="76" y="12"/>
                    <a:pt x="75" y="11"/>
                  </a:cubicBezTo>
                  <a:cubicBezTo>
                    <a:pt x="73" y="11"/>
                    <a:pt x="71" y="10"/>
                    <a:pt x="70" y="10"/>
                  </a:cubicBezTo>
                  <a:cubicBezTo>
                    <a:pt x="69" y="10"/>
                    <a:pt x="69" y="10"/>
                    <a:pt x="68" y="10"/>
                  </a:cubicBezTo>
                  <a:cubicBezTo>
                    <a:pt x="66" y="10"/>
                    <a:pt x="65" y="11"/>
                    <a:pt x="64" y="11"/>
                  </a:cubicBezTo>
                  <a:cubicBezTo>
                    <a:pt x="64" y="12"/>
                    <a:pt x="64" y="12"/>
                    <a:pt x="64" y="12"/>
                  </a:cubicBezTo>
                  <a:cubicBezTo>
                    <a:pt x="65" y="13"/>
                    <a:pt x="65" y="14"/>
                    <a:pt x="66" y="16"/>
                  </a:cubicBezTo>
                  <a:cubicBezTo>
                    <a:pt x="66" y="18"/>
                    <a:pt x="66" y="21"/>
                    <a:pt x="66" y="23"/>
                  </a:cubicBezTo>
                  <a:cubicBezTo>
                    <a:pt x="66" y="23"/>
                    <a:pt x="66" y="24"/>
                    <a:pt x="66" y="24"/>
                  </a:cubicBezTo>
                  <a:cubicBezTo>
                    <a:pt x="66" y="25"/>
                    <a:pt x="67" y="26"/>
                    <a:pt x="67" y="27"/>
                  </a:cubicBezTo>
                  <a:cubicBezTo>
                    <a:pt x="68" y="31"/>
                    <a:pt x="70" y="33"/>
                    <a:pt x="70" y="33"/>
                  </a:cubicBezTo>
                  <a:cubicBezTo>
                    <a:pt x="72" y="33"/>
                    <a:pt x="73" y="33"/>
                    <a:pt x="75" y="34"/>
                  </a:cubicBezTo>
                  <a:cubicBezTo>
                    <a:pt x="77" y="35"/>
                    <a:pt x="79" y="37"/>
                    <a:pt x="79" y="38"/>
                  </a:cubicBezTo>
                  <a:cubicBezTo>
                    <a:pt x="79" y="38"/>
                    <a:pt x="79" y="38"/>
                    <a:pt x="79" y="38"/>
                  </a:cubicBezTo>
                  <a:cubicBezTo>
                    <a:pt x="79" y="38"/>
                    <a:pt x="79" y="38"/>
                    <a:pt x="79" y="38"/>
                  </a:cubicBezTo>
                  <a:cubicBezTo>
                    <a:pt x="79" y="39"/>
                    <a:pt x="79" y="41"/>
                    <a:pt x="78" y="41"/>
                  </a:cubicBezTo>
                  <a:cubicBezTo>
                    <a:pt x="78" y="42"/>
                    <a:pt x="77" y="42"/>
                    <a:pt x="77" y="42"/>
                  </a:cubicBezTo>
                  <a:cubicBezTo>
                    <a:pt x="74" y="43"/>
                    <a:pt x="73" y="46"/>
                    <a:pt x="72" y="49"/>
                  </a:cubicBezTo>
                  <a:cubicBezTo>
                    <a:pt x="72" y="50"/>
                    <a:pt x="72" y="51"/>
                    <a:pt x="72" y="52"/>
                  </a:cubicBezTo>
                  <a:cubicBezTo>
                    <a:pt x="72" y="54"/>
                    <a:pt x="72" y="58"/>
                    <a:pt x="68" y="59"/>
                  </a:cubicBezTo>
                  <a:cubicBezTo>
                    <a:pt x="66" y="59"/>
                    <a:pt x="65" y="60"/>
                    <a:pt x="65" y="63"/>
                  </a:cubicBezTo>
                  <a:cubicBezTo>
                    <a:pt x="65" y="68"/>
                    <a:pt x="61" y="69"/>
                    <a:pt x="59" y="69"/>
                  </a:cubicBezTo>
                  <a:cubicBezTo>
                    <a:pt x="59" y="70"/>
                    <a:pt x="58" y="70"/>
                    <a:pt x="58" y="70"/>
                  </a:cubicBezTo>
                  <a:cubicBezTo>
                    <a:pt x="58" y="70"/>
                    <a:pt x="57" y="72"/>
                    <a:pt x="57" y="73"/>
                  </a:cubicBezTo>
                  <a:cubicBezTo>
                    <a:pt x="55" y="79"/>
                    <a:pt x="54" y="81"/>
                    <a:pt x="53" y="82"/>
                  </a:cubicBezTo>
                  <a:cubicBezTo>
                    <a:pt x="52" y="83"/>
                    <a:pt x="51" y="83"/>
                    <a:pt x="49" y="84"/>
                  </a:cubicBezTo>
                  <a:cubicBezTo>
                    <a:pt x="47" y="84"/>
                    <a:pt x="44" y="85"/>
                    <a:pt x="44" y="87"/>
                  </a:cubicBezTo>
                  <a:cubicBezTo>
                    <a:pt x="44" y="91"/>
                    <a:pt x="40" y="97"/>
                    <a:pt x="36" y="97"/>
                  </a:cubicBezTo>
                  <a:cubicBezTo>
                    <a:pt x="36" y="97"/>
                    <a:pt x="36" y="97"/>
                    <a:pt x="36" y="97"/>
                  </a:cubicBezTo>
                  <a:cubicBezTo>
                    <a:pt x="36" y="97"/>
                    <a:pt x="36" y="97"/>
                    <a:pt x="36" y="97"/>
                  </a:cubicBezTo>
                  <a:cubicBezTo>
                    <a:pt x="35" y="97"/>
                    <a:pt x="35" y="97"/>
                    <a:pt x="34" y="96"/>
                  </a:cubicBezTo>
                  <a:cubicBezTo>
                    <a:pt x="33" y="96"/>
                    <a:pt x="32" y="96"/>
                    <a:pt x="31" y="96"/>
                  </a:cubicBezTo>
                  <a:cubicBezTo>
                    <a:pt x="30" y="96"/>
                    <a:pt x="30" y="96"/>
                    <a:pt x="30" y="96"/>
                  </a:cubicBezTo>
                  <a:cubicBezTo>
                    <a:pt x="30" y="97"/>
                    <a:pt x="29" y="98"/>
                    <a:pt x="27" y="98"/>
                  </a:cubicBezTo>
                  <a:cubicBezTo>
                    <a:pt x="26" y="98"/>
                    <a:pt x="24" y="98"/>
                    <a:pt x="23" y="97"/>
                  </a:cubicBezTo>
                  <a:cubicBezTo>
                    <a:pt x="22" y="97"/>
                    <a:pt x="22" y="96"/>
                    <a:pt x="21" y="96"/>
                  </a:cubicBezTo>
                  <a:cubicBezTo>
                    <a:pt x="21" y="96"/>
                    <a:pt x="21" y="97"/>
                    <a:pt x="20" y="97"/>
                  </a:cubicBezTo>
                  <a:cubicBezTo>
                    <a:pt x="16" y="101"/>
                    <a:pt x="14" y="104"/>
                    <a:pt x="14" y="105"/>
                  </a:cubicBezTo>
                  <a:cubicBezTo>
                    <a:pt x="14" y="106"/>
                    <a:pt x="15" y="106"/>
                    <a:pt x="16" y="107"/>
                  </a:cubicBezTo>
                  <a:cubicBezTo>
                    <a:pt x="18" y="108"/>
                    <a:pt x="21" y="110"/>
                    <a:pt x="21" y="113"/>
                  </a:cubicBezTo>
                  <a:cubicBezTo>
                    <a:pt x="20" y="117"/>
                    <a:pt x="23" y="121"/>
                    <a:pt x="25" y="123"/>
                  </a:cubicBezTo>
                  <a:cubicBezTo>
                    <a:pt x="27" y="125"/>
                    <a:pt x="32" y="132"/>
                    <a:pt x="29" y="136"/>
                  </a:cubicBezTo>
                  <a:cubicBezTo>
                    <a:pt x="27" y="139"/>
                    <a:pt x="24" y="140"/>
                    <a:pt x="19" y="139"/>
                  </a:cubicBezTo>
                  <a:cubicBezTo>
                    <a:pt x="18" y="139"/>
                    <a:pt x="17" y="139"/>
                    <a:pt x="16" y="139"/>
                  </a:cubicBezTo>
                  <a:cubicBezTo>
                    <a:pt x="15" y="140"/>
                    <a:pt x="12" y="140"/>
                    <a:pt x="8" y="140"/>
                  </a:cubicBezTo>
                  <a:cubicBezTo>
                    <a:pt x="8" y="139"/>
                    <a:pt x="7" y="139"/>
                    <a:pt x="7" y="139"/>
                  </a:cubicBezTo>
                  <a:cubicBezTo>
                    <a:pt x="4" y="139"/>
                    <a:pt x="3" y="141"/>
                    <a:pt x="2" y="143"/>
                  </a:cubicBezTo>
                  <a:cubicBezTo>
                    <a:pt x="1" y="144"/>
                    <a:pt x="1" y="144"/>
                    <a:pt x="1" y="145"/>
                  </a:cubicBezTo>
                  <a:cubicBezTo>
                    <a:pt x="0" y="145"/>
                    <a:pt x="0" y="145"/>
                    <a:pt x="0" y="145"/>
                  </a:cubicBezTo>
                  <a:cubicBezTo>
                    <a:pt x="1" y="146"/>
                    <a:pt x="2" y="147"/>
                    <a:pt x="2" y="148"/>
                  </a:cubicBezTo>
                  <a:cubicBezTo>
                    <a:pt x="4" y="150"/>
                    <a:pt x="6" y="152"/>
                    <a:pt x="9" y="153"/>
                  </a:cubicBezTo>
                  <a:cubicBezTo>
                    <a:pt x="11" y="154"/>
                    <a:pt x="14" y="153"/>
                    <a:pt x="16" y="153"/>
                  </a:cubicBezTo>
                  <a:cubicBezTo>
                    <a:pt x="17" y="152"/>
                    <a:pt x="18" y="152"/>
                    <a:pt x="19" y="152"/>
                  </a:cubicBezTo>
                  <a:cubicBezTo>
                    <a:pt x="21" y="152"/>
                    <a:pt x="22" y="153"/>
                    <a:pt x="22" y="156"/>
                  </a:cubicBezTo>
                  <a:cubicBezTo>
                    <a:pt x="22" y="161"/>
                    <a:pt x="15" y="161"/>
                    <a:pt x="9" y="162"/>
                  </a:cubicBezTo>
                  <a:cubicBezTo>
                    <a:pt x="9" y="162"/>
                    <a:pt x="8" y="162"/>
                    <a:pt x="7" y="162"/>
                  </a:cubicBezTo>
                  <a:cubicBezTo>
                    <a:pt x="11" y="167"/>
                    <a:pt x="23" y="180"/>
                    <a:pt x="28" y="179"/>
                  </a:cubicBezTo>
                  <a:cubicBezTo>
                    <a:pt x="34" y="178"/>
                    <a:pt x="38" y="172"/>
                    <a:pt x="39" y="170"/>
                  </a:cubicBezTo>
                  <a:cubicBezTo>
                    <a:pt x="38" y="169"/>
                    <a:pt x="37" y="168"/>
                    <a:pt x="38" y="166"/>
                  </a:cubicBezTo>
                  <a:cubicBezTo>
                    <a:pt x="38" y="164"/>
                    <a:pt x="41" y="161"/>
                    <a:pt x="43" y="161"/>
                  </a:cubicBezTo>
                  <a:cubicBezTo>
                    <a:pt x="44" y="161"/>
                    <a:pt x="44" y="161"/>
                    <a:pt x="45" y="161"/>
                  </a:cubicBezTo>
                  <a:cubicBezTo>
                    <a:pt x="47" y="162"/>
                    <a:pt x="47" y="165"/>
                    <a:pt x="47" y="168"/>
                  </a:cubicBezTo>
                  <a:cubicBezTo>
                    <a:pt x="47" y="170"/>
                    <a:pt x="47" y="173"/>
                    <a:pt x="48" y="173"/>
                  </a:cubicBezTo>
                  <a:cubicBezTo>
                    <a:pt x="52" y="176"/>
                    <a:pt x="50" y="181"/>
                    <a:pt x="49" y="186"/>
                  </a:cubicBezTo>
                  <a:cubicBezTo>
                    <a:pt x="48" y="188"/>
                    <a:pt x="49" y="193"/>
                    <a:pt x="50" y="198"/>
                  </a:cubicBezTo>
                  <a:cubicBezTo>
                    <a:pt x="50" y="200"/>
                    <a:pt x="51" y="202"/>
                    <a:pt x="51" y="204"/>
                  </a:cubicBezTo>
                  <a:cubicBezTo>
                    <a:pt x="51" y="206"/>
                    <a:pt x="52" y="209"/>
                    <a:pt x="53" y="212"/>
                  </a:cubicBezTo>
                  <a:cubicBezTo>
                    <a:pt x="54" y="216"/>
                    <a:pt x="55" y="220"/>
                    <a:pt x="56" y="224"/>
                  </a:cubicBezTo>
                  <a:cubicBezTo>
                    <a:pt x="57" y="232"/>
                    <a:pt x="62" y="245"/>
                    <a:pt x="66" y="254"/>
                  </a:cubicBezTo>
                  <a:cubicBezTo>
                    <a:pt x="69" y="258"/>
                    <a:pt x="71" y="265"/>
                    <a:pt x="73" y="270"/>
                  </a:cubicBezTo>
                  <a:cubicBezTo>
                    <a:pt x="74" y="276"/>
                    <a:pt x="76" y="281"/>
                    <a:pt x="77" y="283"/>
                  </a:cubicBezTo>
                  <a:cubicBezTo>
                    <a:pt x="80" y="286"/>
                    <a:pt x="88" y="299"/>
                    <a:pt x="88" y="307"/>
                  </a:cubicBezTo>
                  <a:cubicBezTo>
                    <a:pt x="88" y="314"/>
                    <a:pt x="96" y="324"/>
                    <a:pt x="98" y="326"/>
                  </a:cubicBezTo>
                  <a:cubicBezTo>
                    <a:pt x="99" y="326"/>
                    <a:pt x="99" y="326"/>
                    <a:pt x="99" y="326"/>
                  </a:cubicBezTo>
                  <a:cubicBezTo>
                    <a:pt x="101" y="326"/>
                    <a:pt x="105" y="323"/>
                    <a:pt x="106" y="320"/>
                  </a:cubicBezTo>
                  <a:cubicBezTo>
                    <a:pt x="107" y="317"/>
                    <a:pt x="110" y="315"/>
                    <a:pt x="112" y="313"/>
                  </a:cubicBezTo>
                  <a:cubicBezTo>
                    <a:pt x="114" y="312"/>
                    <a:pt x="116" y="311"/>
                    <a:pt x="116" y="310"/>
                  </a:cubicBezTo>
                  <a:cubicBezTo>
                    <a:pt x="117" y="307"/>
                    <a:pt x="117" y="301"/>
                    <a:pt x="122" y="300"/>
                  </a:cubicBezTo>
                  <a:cubicBezTo>
                    <a:pt x="123" y="300"/>
                    <a:pt x="124" y="299"/>
                    <a:pt x="124" y="294"/>
                  </a:cubicBezTo>
                  <a:cubicBezTo>
                    <a:pt x="124" y="290"/>
                    <a:pt x="124" y="283"/>
                    <a:pt x="127" y="279"/>
                  </a:cubicBezTo>
                  <a:cubicBezTo>
                    <a:pt x="130" y="275"/>
                    <a:pt x="130" y="266"/>
                    <a:pt x="129" y="262"/>
                  </a:cubicBezTo>
                  <a:cubicBezTo>
                    <a:pt x="127" y="258"/>
                    <a:pt x="128" y="251"/>
                    <a:pt x="130" y="247"/>
                  </a:cubicBezTo>
                  <a:cubicBezTo>
                    <a:pt x="130" y="245"/>
                    <a:pt x="130" y="244"/>
                    <a:pt x="131" y="243"/>
                  </a:cubicBezTo>
                  <a:cubicBezTo>
                    <a:pt x="131" y="240"/>
                    <a:pt x="132" y="236"/>
                    <a:pt x="135" y="236"/>
                  </a:cubicBezTo>
                  <a:cubicBezTo>
                    <a:pt x="138" y="236"/>
                    <a:pt x="142" y="233"/>
                    <a:pt x="145" y="229"/>
                  </a:cubicBezTo>
                  <a:cubicBezTo>
                    <a:pt x="148" y="226"/>
                    <a:pt x="153" y="222"/>
                    <a:pt x="158" y="219"/>
                  </a:cubicBezTo>
                  <a:cubicBezTo>
                    <a:pt x="160" y="217"/>
                    <a:pt x="162" y="216"/>
                    <a:pt x="163" y="215"/>
                  </a:cubicBezTo>
                  <a:cubicBezTo>
                    <a:pt x="167" y="212"/>
                    <a:pt x="177" y="202"/>
                    <a:pt x="180" y="197"/>
                  </a:cubicBezTo>
                  <a:cubicBezTo>
                    <a:pt x="183" y="194"/>
                    <a:pt x="187" y="192"/>
                    <a:pt x="191" y="190"/>
                  </a:cubicBezTo>
                  <a:cubicBezTo>
                    <a:pt x="193" y="188"/>
                    <a:pt x="196" y="187"/>
                    <a:pt x="198" y="185"/>
                  </a:cubicBezTo>
                  <a:cubicBezTo>
                    <a:pt x="200" y="183"/>
                    <a:pt x="200" y="181"/>
                    <a:pt x="200" y="179"/>
                  </a:cubicBezTo>
                  <a:cubicBezTo>
                    <a:pt x="200" y="177"/>
                    <a:pt x="201" y="176"/>
                    <a:pt x="201" y="175"/>
                  </a:cubicBezTo>
                  <a:cubicBezTo>
                    <a:pt x="202" y="167"/>
                    <a:pt x="223" y="166"/>
                    <a:pt x="223" y="166"/>
                  </a:cubicBezTo>
                  <a:cubicBezTo>
                    <a:pt x="223" y="166"/>
                    <a:pt x="223" y="166"/>
                    <a:pt x="224" y="166"/>
                  </a:cubicBezTo>
                  <a:cubicBezTo>
                    <a:pt x="224" y="166"/>
                    <a:pt x="224" y="166"/>
                    <a:pt x="224" y="165"/>
                  </a:cubicBezTo>
                  <a:cubicBezTo>
                    <a:pt x="224" y="165"/>
                    <a:pt x="224" y="165"/>
                    <a:pt x="224" y="164"/>
                  </a:cubicBezTo>
                  <a:cubicBezTo>
                    <a:pt x="223" y="164"/>
                    <a:pt x="223" y="163"/>
                    <a:pt x="223" y="163"/>
                  </a:cubicBezTo>
                  <a:cubicBezTo>
                    <a:pt x="223" y="162"/>
                    <a:pt x="223" y="162"/>
                    <a:pt x="223" y="161"/>
                  </a:cubicBezTo>
                  <a:cubicBezTo>
                    <a:pt x="223" y="161"/>
                    <a:pt x="223" y="160"/>
                    <a:pt x="223" y="160"/>
                  </a:cubicBezTo>
                  <a:cubicBezTo>
                    <a:pt x="223" y="160"/>
                    <a:pt x="223" y="159"/>
                    <a:pt x="223" y="159"/>
                  </a:cubicBezTo>
                  <a:cubicBezTo>
                    <a:pt x="223" y="158"/>
                    <a:pt x="223" y="158"/>
                    <a:pt x="222" y="157"/>
                  </a:cubicBezTo>
                  <a:cubicBezTo>
                    <a:pt x="222" y="157"/>
                    <a:pt x="222" y="156"/>
                    <a:pt x="222" y="156"/>
                  </a:cubicBezTo>
                  <a:cubicBezTo>
                    <a:pt x="222" y="156"/>
                    <a:pt x="222" y="155"/>
                    <a:pt x="222" y="155"/>
                  </a:cubicBezTo>
                  <a:cubicBezTo>
                    <a:pt x="222" y="154"/>
                    <a:pt x="222" y="154"/>
                    <a:pt x="222" y="154"/>
                  </a:cubicBezTo>
                  <a:cubicBezTo>
                    <a:pt x="222" y="153"/>
                    <a:pt x="221" y="153"/>
                    <a:pt x="221" y="152"/>
                  </a:cubicBezTo>
                  <a:cubicBezTo>
                    <a:pt x="221" y="152"/>
                    <a:pt x="221" y="152"/>
                    <a:pt x="221" y="151"/>
                  </a:cubicBezTo>
                  <a:cubicBezTo>
                    <a:pt x="221" y="151"/>
                    <a:pt x="221" y="150"/>
                    <a:pt x="221" y="150"/>
                  </a:cubicBezTo>
                  <a:cubicBezTo>
                    <a:pt x="221" y="150"/>
                    <a:pt x="221" y="150"/>
                    <a:pt x="220" y="150"/>
                  </a:cubicBezTo>
                  <a:cubicBezTo>
                    <a:pt x="220" y="149"/>
                    <a:pt x="220" y="148"/>
                    <a:pt x="220" y="148"/>
                  </a:cubicBezTo>
                  <a:cubicBezTo>
                    <a:pt x="218" y="143"/>
                    <a:pt x="216" y="134"/>
                    <a:pt x="217" y="130"/>
                  </a:cubicBezTo>
                  <a:cubicBezTo>
                    <a:pt x="218" y="127"/>
                    <a:pt x="220" y="127"/>
                    <a:pt x="221" y="126"/>
                  </a:cubicBezTo>
                  <a:cubicBezTo>
                    <a:pt x="223" y="126"/>
                    <a:pt x="223" y="126"/>
                    <a:pt x="223" y="125"/>
                  </a:cubicBezTo>
                  <a:cubicBezTo>
                    <a:pt x="223" y="125"/>
                    <a:pt x="221" y="124"/>
                    <a:pt x="220" y="124"/>
                  </a:cubicBezTo>
                  <a:cubicBezTo>
                    <a:pt x="218" y="123"/>
                    <a:pt x="216" y="121"/>
                    <a:pt x="215" y="119"/>
                  </a:cubicBezTo>
                  <a:cubicBezTo>
                    <a:pt x="215" y="118"/>
                    <a:pt x="215" y="116"/>
                    <a:pt x="216" y="115"/>
                  </a:cubicBezTo>
                  <a:cubicBezTo>
                    <a:pt x="217" y="113"/>
                    <a:pt x="219" y="112"/>
                    <a:pt x="221" y="112"/>
                  </a:cubicBezTo>
                  <a:cubicBezTo>
                    <a:pt x="222" y="112"/>
                    <a:pt x="223" y="112"/>
                    <a:pt x="224" y="113"/>
                  </a:cubicBezTo>
                  <a:cubicBezTo>
                    <a:pt x="225" y="114"/>
                    <a:pt x="226" y="114"/>
                    <a:pt x="227" y="114"/>
                  </a:cubicBezTo>
                  <a:cubicBezTo>
                    <a:pt x="233" y="114"/>
                    <a:pt x="237" y="117"/>
                    <a:pt x="237" y="122"/>
                  </a:cubicBezTo>
                  <a:cubicBezTo>
                    <a:pt x="237" y="123"/>
                    <a:pt x="239" y="125"/>
                    <a:pt x="240" y="126"/>
                  </a:cubicBezTo>
                  <a:cubicBezTo>
                    <a:pt x="242" y="125"/>
                    <a:pt x="249" y="125"/>
                    <a:pt x="253" y="125"/>
                  </a:cubicBezTo>
                  <a:cubicBezTo>
                    <a:pt x="257" y="125"/>
                    <a:pt x="263" y="125"/>
                    <a:pt x="263" y="130"/>
                  </a:cubicBezTo>
                  <a:cubicBezTo>
                    <a:pt x="263" y="133"/>
                    <a:pt x="258" y="143"/>
                    <a:pt x="252" y="143"/>
                  </a:cubicBezTo>
                  <a:cubicBezTo>
                    <a:pt x="252" y="143"/>
                    <a:pt x="251" y="144"/>
                    <a:pt x="251" y="146"/>
                  </a:cubicBezTo>
                  <a:cubicBezTo>
                    <a:pt x="251" y="149"/>
                    <a:pt x="251" y="151"/>
                    <a:pt x="252" y="151"/>
                  </a:cubicBezTo>
                  <a:cubicBezTo>
                    <a:pt x="252" y="151"/>
                    <a:pt x="254" y="149"/>
                    <a:pt x="255" y="148"/>
                  </a:cubicBezTo>
                  <a:cubicBezTo>
                    <a:pt x="255" y="147"/>
                    <a:pt x="255" y="147"/>
                    <a:pt x="255" y="147"/>
                  </a:cubicBezTo>
                  <a:cubicBezTo>
                    <a:pt x="256" y="145"/>
                    <a:pt x="258" y="142"/>
                    <a:pt x="260" y="142"/>
                  </a:cubicBezTo>
                  <a:cubicBezTo>
                    <a:pt x="262" y="142"/>
                    <a:pt x="263" y="146"/>
                    <a:pt x="265" y="157"/>
                  </a:cubicBezTo>
                  <a:cubicBezTo>
                    <a:pt x="265" y="158"/>
                    <a:pt x="265" y="160"/>
                    <a:pt x="265" y="162"/>
                  </a:cubicBezTo>
                  <a:cubicBezTo>
                    <a:pt x="265" y="162"/>
                    <a:pt x="265" y="162"/>
                    <a:pt x="265" y="162"/>
                  </a:cubicBezTo>
                  <a:cubicBezTo>
                    <a:pt x="265" y="162"/>
                    <a:pt x="265" y="162"/>
                    <a:pt x="265" y="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43" name="Freeform 1121"/>
            <p:cNvSpPr>
              <a:spLocks/>
            </p:cNvSpPr>
            <p:nvPr/>
          </p:nvSpPr>
          <p:spPr bwMode="auto">
            <a:xfrm>
              <a:off x="4021" y="1823"/>
              <a:ext cx="112" cy="46"/>
            </a:xfrm>
            <a:custGeom>
              <a:avLst/>
              <a:gdLst>
                <a:gd name="T0" fmla="*/ 117 w 118"/>
                <a:gd name="T1" fmla="*/ 12 h 48"/>
                <a:gd name="T2" fmla="*/ 116 w 118"/>
                <a:gd name="T3" fmla="*/ 12 h 48"/>
                <a:gd name="T4" fmla="*/ 109 w 118"/>
                <a:gd name="T5" fmla="*/ 9 h 48"/>
                <a:gd name="T6" fmla="*/ 105 w 118"/>
                <a:gd name="T7" fmla="*/ 7 h 48"/>
                <a:gd name="T8" fmla="*/ 77 w 118"/>
                <a:gd name="T9" fmla="*/ 4 h 48"/>
                <a:gd name="T10" fmla="*/ 56 w 118"/>
                <a:gd name="T11" fmla="*/ 1 h 48"/>
                <a:gd name="T12" fmla="*/ 53 w 118"/>
                <a:gd name="T13" fmla="*/ 0 h 48"/>
                <a:gd name="T14" fmla="*/ 41 w 118"/>
                <a:gd name="T15" fmla="*/ 9 h 48"/>
                <a:gd name="T16" fmla="*/ 25 w 118"/>
                <a:gd name="T17" fmla="*/ 5 h 48"/>
                <a:gd name="T18" fmla="*/ 13 w 118"/>
                <a:gd name="T19" fmla="*/ 15 h 48"/>
                <a:gd name="T20" fmla="*/ 12 w 118"/>
                <a:gd name="T21" fmla="*/ 16 h 48"/>
                <a:gd name="T22" fmla="*/ 11 w 118"/>
                <a:gd name="T23" fmla="*/ 18 h 48"/>
                <a:gd name="T24" fmla="*/ 14 w 118"/>
                <a:gd name="T25" fmla="*/ 22 h 48"/>
                <a:gd name="T26" fmla="*/ 20 w 118"/>
                <a:gd name="T27" fmla="*/ 22 h 48"/>
                <a:gd name="T28" fmla="*/ 39 w 118"/>
                <a:gd name="T29" fmla="*/ 28 h 48"/>
                <a:gd name="T30" fmla="*/ 38 w 118"/>
                <a:gd name="T31" fmla="*/ 35 h 48"/>
                <a:gd name="T32" fmla="*/ 29 w 118"/>
                <a:gd name="T33" fmla="*/ 39 h 48"/>
                <a:gd name="T34" fmla="*/ 23 w 118"/>
                <a:gd name="T35" fmla="*/ 39 h 48"/>
                <a:gd name="T36" fmla="*/ 22 w 118"/>
                <a:gd name="T37" fmla="*/ 40 h 48"/>
                <a:gd name="T38" fmla="*/ 20 w 118"/>
                <a:gd name="T39" fmla="*/ 40 h 48"/>
                <a:gd name="T40" fmla="*/ 17 w 118"/>
                <a:gd name="T41" fmla="*/ 41 h 48"/>
                <a:gd name="T42" fmla="*/ 10 w 118"/>
                <a:gd name="T43" fmla="*/ 41 h 48"/>
                <a:gd name="T44" fmla="*/ 9 w 118"/>
                <a:gd name="T45" fmla="*/ 41 h 48"/>
                <a:gd name="T46" fmla="*/ 5 w 118"/>
                <a:gd name="T47" fmla="*/ 42 h 48"/>
                <a:gd name="T48" fmla="*/ 5 w 118"/>
                <a:gd name="T49" fmla="*/ 41 h 48"/>
                <a:gd name="T50" fmla="*/ 5 w 118"/>
                <a:gd name="T51" fmla="*/ 41 h 48"/>
                <a:gd name="T52" fmla="*/ 3 w 118"/>
                <a:gd name="T53" fmla="*/ 45 h 48"/>
                <a:gd name="T54" fmla="*/ 14 w 118"/>
                <a:gd name="T55" fmla="*/ 46 h 48"/>
                <a:gd name="T56" fmla="*/ 18 w 118"/>
                <a:gd name="T57" fmla="*/ 46 h 48"/>
                <a:gd name="T58" fmla="*/ 28 w 118"/>
                <a:gd name="T59" fmla="*/ 48 h 48"/>
                <a:gd name="T60" fmla="*/ 31 w 118"/>
                <a:gd name="T61" fmla="*/ 47 h 48"/>
                <a:gd name="T62" fmla="*/ 34 w 118"/>
                <a:gd name="T63" fmla="*/ 48 h 48"/>
                <a:gd name="T64" fmla="*/ 37 w 118"/>
                <a:gd name="T65" fmla="*/ 48 h 48"/>
                <a:gd name="T66" fmla="*/ 39 w 118"/>
                <a:gd name="T67" fmla="*/ 48 h 48"/>
                <a:gd name="T68" fmla="*/ 40 w 118"/>
                <a:gd name="T69" fmla="*/ 48 h 48"/>
                <a:gd name="T70" fmla="*/ 42 w 118"/>
                <a:gd name="T71" fmla="*/ 47 h 48"/>
                <a:gd name="T72" fmla="*/ 44 w 118"/>
                <a:gd name="T73" fmla="*/ 47 h 48"/>
                <a:gd name="T74" fmla="*/ 46 w 118"/>
                <a:gd name="T75" fmla="*/ 47 h 48"/>
                <a:gd name="T76" fmla="*/ 47 w 118"/>
                <a:gd name="T77" fmla="*/ 47 h 48"/>
                <a:gd name="T78" fmla="*/ 47 w 118"/>
                <a:gd name="T79" fmla="*/ 45 h 48"/>
                <a:gd name="T80" fmla="*/ 47 w 118"/>
                <a:gd name="T81" fmla="*/ 44 h 48"/>
                <a:gd name="T82" fmla="*/ 47 w 118"/>
                <a:gd name="T83" fmla="*/ 43 h 48"/>
                <a:gd name="T84" fmla="*/ 54 w 118"/>
                <a:gd name="T85" fmla="*/ 38 h 48"/>
                <a:gd name="T86" fmla="*/ 61 w 118"/>
                <a:gd name="T87" fmla="*/ 34 h 48"/>
                <a:gd name="T88" fmla="*/ 68 w 118"/>
                <a:gd name="T89" fmla="*/ 32 h 48"/>
                <a:gd name="T90" fmla="*/ 73 w 118"/>
                <a:gd name="T91" fmla="*/ 35 h 48"/>
                <a:gd name="T92" fmla="*/ 76 w 118"/>
                <a:gd name="T93" fmla="*/ 33 h 48"/>
                <a:gd name="T94" fmla="*/ 90 w 118"/>
                <a:gd name="T95" fmla="*/ 27 h 48"/>
                <a:gd name="T96" fmla="*/ 99 w 118"/>
                <a:gd name="T97" fmla="*/ 23 h 48"/>
                <a:gd name="T98" fmla="*/ 108 w 118"/>
                <a:gd name="T99" fmla="*/ 17 h 48"/>
                <a:gd name="T100" fmla="*/ 110 w 118"/>
                <a:gd name="T101" fmla="*/ 16 h 48"/>
                <a:gd name="T102" fmla="*/ 111 w 118"/>
                <a:gd name="T103" fmla="*/ 15 h 48"/>
                <a:gd name="T104" fmla="*/ 113 w 118"/>
                <a:gd name="T105" fmla="*/ 14 h 48"/>
                <a:gd name="T106" fmla="*/ 114 w 118"/>
                <a:gd name="T107" fmla="*/ 14 h 48"/>
                <a:gd name="T108" fmla="*/ 118 w 118"/>
                <a:gd name="T109" fmla="*/ 1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18" h="48">
                  <a:moveTo>
                    <a:pt x="118" y="12"/>
                  </a:moveTo>
                  <a:cubicBezTo>
                    <a:pt x="117" y="12"/>
                    <a:pt x="117" y="12"/>
                    <a:pt x="117" y="12"/>
                  </a:cubicBezTo>
                  <a:cubicBezTo>
                    <a:pt x="117" y="12"/>
                    <a:pt x="117" y="12"/>
                    <a:pt x="117" y="12"/>
                  </a:cubicBezTo>
                  <a:cubicBezTo>
                    <a:pt x="117" y="12"/>
                    <a:pt x="116" y="12"/>
                    <a:pt x="116" y="12"/>
                  </a:cubicBezTo>
                  <a:cubicBezTo>
                    <a:pt x="115" y="12"/>
                    <a:pt x="115" y="12"/>
                    <a:pt x="115" y="12"/>
                  </a:cubicBezTo>
                  <a:cubicBezTo>
                    <a:pt x="113" y="12"/>
                    <a:pt x="111" y="11"/>
                    <a:pt x="109" y="9"/>
                  </a:cubicBezTo>
                  <a:cubicBezTo>
                    <a:pt x="107" y="7"/>
                    <a:pt x="106" y="7"/>
                    <a:pt x="106" y="7"/>
                  </a:cubicBezTo>
                  <a:cubicBezTo>
                    <a:pt x="105" y="7"/>
                    <a:pt x="105" y="7"/>
                    <a:pt x="105" y="7"/>
                  </a:cubicBezTo>
                  <a:cubicBezTo>
                    <a:pt x="103" y="7"/>
                    <a:pt x="101" y="7"/>
                    <a:pt x="100" y="7"/>
                  </a:cubicBezTo>
                  <a:cubicBezTo>
                    <a:pt x="96" y="6"/>
                    <a:pt x="85" y="4"/>
                    <a:pt x="77" y="4"/>
                  </a:cubicBezTo>
                  <a:cubicBezTo>
                    <a:pt x="73" y="4"/>
                    <a:pt x="72" y="5"/>
                    <a:pt x="72" y="5"/>
                  </a:cubicBezTo>
                  <a:cubicBezTo>
                    <a:pt x="68" y="6"/>
                    <a:pt x="60" y="3"/>
                    <a:pt x="56" y="1"/>
                  </a:cubicBezTo>
                  <a:cubicBezTo>
                    <a:pt x="55" y="0"/>
                    <a:pt x="55" y="0"/>
                    <a:pt x="55" y="0"/>
                  </a:cubicBezTo>
                  <a:cubicBezTo>
                    <a:pt x="55" y="0"/>
                    <a:pt x="54" y="0"/>
                    <a:pt x="53" y="0"/>
                  </a:cubicBezTo>
                  <a:cubicBezTo>
                    <a:pt x="50" y="0"/>
                    <a:pt x="47" y="2"/>
                    <a:pt x="46" y="3"/>
                  </a:cubicBezTo>
                  <a:cubicBezTo>
                    <a:pt x="46" y="7"/>
                    <a:pt x="44" y="9"/>
                    <a:pt x="41" y="9"/>
                  </a:cubicBezTo>
                  <a:cubicBezTo>
                    <a:pt x="39" y="9"/>
                    <a:pt x="37" y="8"/>
                    <a:pt x="34" y="7"/>
                  </a:cubicBezTo>
                  <a:cubicBezTo>
                    <a:pt x="31" y="5"/>
                    <a:pt x="28" y="5"/>
                    <a:pt x="25" y="5"/>
                  </a:cubicBezTo>
                  <a:cubicBezTo>
                    <a:pt x="22" y="5"/>
                    <a:pt x="21" y="5"/>
                    <a:pt x="21" y="6"/>
                  </a:cubicBezTo>
                  <a:cubicBezTo>
                    <a:pt x="21" y="10"/>
                    <a:pt x="15" y="14"/>
                    <a:pt x="13" y="15"/>
                  </a:cubicBezTo>
                  <a:cubicBezTo>
                    <a:pt x="13" y="15"/>
                    <a:pt x="13" y="15"/>
                    <a:pt x="13" y="15"/>
                  </a:cubicBezTo>
                  <a:cubicBezTo>
                    <a:pt x="13" y="15"/>
                    <a:pt x="13" y="15"/>
                    <a:pt x="12" y="16"/>
                  </a:cubicBezTo>
                  <a:cubicBezTo>
                    <a:pt x="12" y="16"/>
                    <a:pt x="12" y="16"/>
                    <a:pt x="12" y="16"/>
                  </a:cubicBezTo>
                  <a:cubicBezTo>
                    <a:pt x="12" y="16"/>
                    <a:pt x="12" y="17"/>
                    <a:pt x="11" y="18"/>
                  </a:cubicBezTo>
                  <a:cubicBezTo>
                    <a:pt x="12" y="19"/>
                    <a:pt x="13" y="20"/>
                    <a:pt x="14" y="21"/>
                  </a:cubicBezTo>
                  <a:cubicBezTo>
                    <a:pt x="14" y="22"/>
                    <a:pt x="14" y="22"/>
                    <a:pt x="14" y="22"/>
                  </a:cubicBezTo>
                  <a:cubicBezTo>
                    <a:pt x="15" y="22"/>
                    <a:pt x="16" y="23"/>
                    <a:pt x="17" y="23"/>
                  </a:cubicBezTo>
                  <a:cubicBezTo>
                    <a:pt x="19" y="23"/>
                    <a:pt x="20" y="22"/>
                    <a:pt x="20" y="22"/>
                  </a:cubicBezTo>
                  <a:cubicBezTo>
                    <a:pt x="20" y="21"/>
                    <a:pt x="21" y="20"/>
                    <a:pt x="23" y="20"/>
                  </a:cubicBezTo>
                  <a:cubicBezTo>
                    <a:pt x="27" y="20"/>
                    <a:pt x="34" y="25"/>
                    <a:pt x="39" y="28"/>
                  </a:cubicBezTo>
                  <a:cubicBezTo>
                    <a:pt x="40" y="29"/>
                    <a:pt x="41" y="31"/>
                    <a:pt x="41" y="32"/>
                  </a:cubicBezTo>
                  <a:cubicBezTo>
                    <a:pt x="41" y="34"/>
                    <a:pt x="39" y="34"/>
                    <a:pt x="38" y="35"/>
                  </a:cubicBezTo>
                  <a:cubicBezTo>
                    <a:pt x="36" y="35"/>
                    <a:pt x="35" y="35"/>
                    <a:pt x="34" y="36"/>
                  </a:cubicBezTo>
                  <a:cubicBezTo>
                    <a:pt x="34" y="38"/>
                    <a:pt x="32" y="39"/>
                    <a:pt x="29" y="39"/>
                  </a:cubicBezTo>
                  <a:cubicBezTo>
                    <a:pt x="28" y="39"/>
                    <a:pt x="26" y="39"/>
                    <a:pt x="25" y="39"/>
                  </a:cubicBezTo>
                  <a:cubicBezTo>
                    <a:pt x="24" y="39"/>
                    <a:pt x="24" y="39"/>
                    <a:pt x="23" y="39"/>
                  </a:cubicBezTo>
                  <a:cubicBezTo>
                    <a:pt x="23" y="39"/>
                    <a:pt x="22" y="39"/>
                    <a:pt x="22" y="39"/>
                  </a:cubicBezTo>
                  <a:cubicBezTo>
                    <a:pt x="22" y="40"/>
                    <a:pt x="22" y="40"/>
                    <a:pt x="22" y="40"/>
                  </a:cubicBezTo>
                  <a:cubicBezTo>
                    <a:pt x="21" y="40"/>
                    <a:pt x="21" y="40"/>
                    <a:pt x="20" y="40"/>
                  </a:cubicBezTo>
                  <a:cubicBezTo>
                    <a:pt x="20" y="40"/>
                    <a:pt x="20" y="40"/>
                    <a:pt x="20" y="40"/>
                  </a:cubicBezTo>
                  <a:cubicBezTo>
                    <a:pt x="19" y="40"/>
                    <a:pt x="19" y="40"/>
                    <a:pt x="18" y="41"/>
                  </a:cubicBezTo>
                  <a:cubicBezTo>
                    <a:pt x="18" y="41"/>
                    <a:pt x="18" y="41"/>
                    <a:pt x="17" y="41"/>
                  </a:cubicBezTo>
                  <a:cubicBezTo>
                    <a:pt x="17" y="41"/>
                    <a:pt x="17" y="41"/>
                    <a:pt x="16" y="41"/>
                  </a:cubicBezTo>
                  <a:cubicBezTo>
                    <a:pt x="14" y="41"/>
                    <a:pt x="11" y="41"/>
                    <a:pt x="10" y="41"/>
                  </a:cubicBezTo>
                  <a:cubicBezTo>
                    <a:pt x="10" y="41"/>
                    <a:pt x="10" y="41"/>
                    <a:pt x="10" y="41"/>
                  </a:cubicBezTo>
                  <a:cubicBezTo>
                    <a:pt x="9" y="41"/>
                    <a:pt x="9" y="41"/>
                    <a:pt x="9" y="41"/>
                  </a:cubicBezTo>
                  <a:cubicBezTo>
                    <a:pt x="9" y="41"/>
                    <a:pt x="9" y="41"/>
                    <a:pt x="9" y="41"/>
                  </a:cubicBezTo>
                  <a:cubicBezTo>
                    <a:pt x="5" y="42"/>
                    <a:pt x="5" y="42"/>
                    <a:pt x="5" y="42"/>
                  </a:cubicBezTo>
                  <a:cubicBezTo>
                    <a:pt x="5" y="41"/>
                    <a:pt x="5" y="41"/>
                    <a:pt x="5" y="41"/>
                  </a:cubicBezTo>
                  <a:cubicBezTo>
                    <a:pt x="5" y="41"/>
                    <a:pt x="5" y="41"/>
                    <a:pt x="5" y="41"/>
                  </a:cubicBezTo>
                  <a:cubicBezTo>
                    <a:pt x="5" y="41"/>
                    <a:pt x="5" y="41"/>
                    <a:pt x="5" y="41"/>
                  </a:cubicBezTo>
                  <a:cubicBezTo>
                    <a:pt x="5" y="41"/>
                    <a:pt x="5" y="41"/>
                    <a:pt x="5" y="41"/>
                  </a:cubicBezTo>
                  <a:cubicBezTo>
                    <a:pt x="3" y="41"/>
                    <a:pt x="1" y="43"/>
                    <a:pt x="0" y="45"/>
                  </a:cubicBezTo>
                  <a:cubicBezTo>
                    <a:pt x="1" y="45"/>
                    <a:pt x="2" y="45"/>
                    <a:pt x="3" y="45"/>
                  </a:cubicBezTo>
                  <a:cubicBezTo>
                    <a:pt x="5" y="45"/>
                    <a:pt x="6" y="44"/>
                    <a:pt x="8" y="44"/>
                  </a:cubicBezTo>
                  <a:cubicBezTo>
                    <a:pt x="11" y="44"/>
                    <a:pt x="13" y="45"/>
                    <a:pt x="14" y="46"/>
                  </a:cubicBezTo>
                  <a:cubicBezTo>
                    <a:pt x="15" y="46"/>
                    <a:pt x="16" y="46"/>
                    <a:pt x="16" y="46"/>
                  </a:cubicBezTo>
                  <a:cubicBezTo>
                    <a:pt x="17" y="46"/>
                    <a:pt x="18" y="46"/>
                    <a:pt x="18" y="46"/>
                  </a:cubicBezTo>
                  <a:cubicBezTo>
                    <a:pt x="21" y="45"/>
                    <a:pt x="24" y="45"/>
                    <a:pt x="25" y="47"/>
                  </a:cubicBezTo>
                  <a:cubicBezTo>
                    <a:pt x="25" y="47"/>
                    <a:pt x="26" y="48"/>
                    <a:pt x="28" y="48"/>
                  </a:cubicBezTo>
                  <a:cubicBezTo>
                    <a:pt x="28" y="48"/>
                    <a:pt x="29" y="48"/>
                    <a:pt x="30" y="48"/>
                  </a:cubicBezTo>
                  <a:cubicBezTo>
                    <a:pt x="30" y="47"/>
                    <a:pt x="30" y="47"/>
                    <a:pt x="31" y="47"/>
                  </a:cubicBezTo>
                  <a:cubicBezTo>
                    <a:pt x="32" y="47"/>
                    <a:pt x="33" y="48"/>
                    <a:pt x="34" y="48"/>
                  </a:cubicBezTo>
                  <a:cubicBezTo>
                    <a:pt x="34" y="48"/>
                    <a:pt x="34" y="48"/>
                    <a:pt x="34" y="48"/>
                  </a:cubicBezTo>
                  <a:cubicBezTo>
                    <a:pt x="35" y="48"/>
                    <a:pt x="35" y="48"/>
                    <a:pt x="35" y="48"/>
                  </a:cubicBezTo>
                  <a:cubicBezTo>
                    <a:pt x="36" y="48"/>
                    <a:pt x="36" y="48"/>
                    <a:pt x="37" y="48"/>
                  </a:cubicBezTo>
                  <a:cubicBezTo>
                    <a:pt x="37" y="48"/>
                    <a:pt x="37" y="48"/>
                    <a:pt x="37" y="48"/>
                  </a:cubicBezTo>
                  <a:cubicBezTo>
                    <a:pt x="38" y="48"/>
                    <a:pt x="38" y="48"/>
                    <a:pt x="39" y="48"/>
                  </a:cubicBezTo>
                  <a:cubicBezTo>
                    <a:pt x="39" y="48"/>
                    <a:pt x="39" y="48"/>
                    <a:pt x="39" y="48"/>
                  </a:cubicBezTo>
                  <a:cubicBezTo>
                    <a:pt x="40" y="48"/>
                    <a:pt x="40" y="48"/>
                    <a:pt x="40" y="48"/>
                  </a:cubicBezTo>
                  <a:cubicBezTo>
                    <a:pt x="41" y="48"/>
                    <a:pt x="41" y="48"/>
                    <a:pt x="41" y="48"/>
                  </a:cubicBezTo>
                  <a:cubicBezTo>
                    <a:pt x="42" y="47"/>
                    <a:pt x="42" y="47"/>
                    <a:pt x="42" y="47"/>
                  </a:cubicBezTo>
                  <a:cubicBezTo>
                    <a:pt x="43" y="47"/>
                    <a:pt x="43" y="47"/>
                    <a:pt x="43" y="47"/>
                  </a:cubicBezTo>
                  <a:cubicBezTo>
                    <a:pt x="44" y="47"/>
                    <a:pt x="44" y="47"/>
                    <a:pt x="44" y="47"/>
                  </a:cubicBezTo>
                  <a:cubicBezTo>
                    <a:pt x="45" y="47"/>
                    <a:pt x="45" y="47"/>
                    <a:pt x="45" y="47"/>
                  </a:cubicBezTo>
                  <a:cubicBezTo>
                    <a:pt x="45" y="47"/>
                    <a:pt x="45" y="47"/>
                    <a:pt x="46" y="47"/>
                  </a:cubicBezTo>
                  <a:cubicBezTo>
                    <a:pt x="46" y="47"/>
                    <a:pt x="46" y="47"/>
                    <a:pt x="46" y="47"/>
                  </a:cubicBezTo>
                  <a:cubicBezTo>
                    <a:pt x="46" y="47"/>
                    <a:pt x="47" y="47"/>
                    <a:pt x="47" y="47"/>
                  </a:cubicBezTo>
                  <a:cubicBezTo>
                    <a:pt x="47" y="46"/>
                    <a:pt x="47" y="46"/>
                    <a:pt x="47" y="46"/>
                  </a:cubicBezTo>
                  <a:cubicBezTo>
                    <a:pt x="47" y="46"/>
                    <a:pt x="47" y="46"/>
                    <a:pt x="47" y="45"/>
                  </a:cubicBezTo>
                  <a:cubicBezTo>
                    <a:pt x="47" y="45"/>
                    <a:pt x="47" y="45"/>
                    <a:pt x="47" y="45"/>
                  </a:cubicBezTo>
                  <a:cubicBezTo>
                    <a:pt x="47" y="45"/>
                    <a:pt x="47" y="45"/>
                    <a:pt x="47" y="44"/>
                  </a:cubicBezTo>
                  <a:cubicBezTo>
                    <a:pt x="47" y="44"/>
                    <a:pt x="47" y="44"/>
                    <a:pt x="47" y="44"/>
                  </a:cubicBezTo>
                  <a:cubicBezTo>
                    <a:pt x="47" y="44"/>
                    <a:pt x="47" y="43"/>
                    <a:pt x="47" y="43"/>
                  </a:cubicBezTo>
                  <a:cubicBezTo>
                    <a:pt x="47" y="39"/>
                    <a:pt x="51" y="39"/>
                    <a:pt x="52" y="39"/>
                  </a:cubicBezTo>
                  <a:cubicBezTo>
                    <a:pt x="53" y="38"/>
                    <a:pt x="53" y="38"/>
                    <a:pt x="54" y="38"/>
                  </a:cubicBezTo>
                  <a:cubicBezTo>
                    <a:pt x="55" y="38"/>
                    <a:pt x="55" y="37"/>
                    <a:pt x="56" y="37"/>
                  </a:cubicBezTo>
                  <a:cubicBezTo>
                    <a:pt x="57" y="35"/>
                    <a:pt x="59" y="34"/>
                    <a:pt x="61" y="34"/>
                  </a:cubicBezTo>
                  <a:cubicBezTo>
                    <a:pt x="61" y="34"/>
                    <a:pt x="62" y="34"/>
                    <a:pt x="63" y="33"/>
                  </a:cubicBezTo>
                  <a:cubicBezTo>
                    <a:pt x="64" y="32"/>
                    <a:pt x="66" y="31"/>
                    <a:pt x="68" y="32"/>
                  </a:cubicBezTo>
                  <a:cubicBezTo>
                    <a:pt x="69" y="32"/>
                    <a:pt x="70" y="33"/>
                    <a:pt x="71" y="34"/>
                  </a:cubicBezTo>
                  <a:cubicBezTo>
                    <a:pt x="71" y="34"/>
                    <a:pt x="72" y="35"/>
                    <a:pt x="73" y="35"/>
                  </a:cubicBezTo>
                  <a:cubicBezTo>
                    <a:pt x="73" y="35"/>
                    <a:pt x="73" y="35"/>
                    <a:pt x="73" y="35"/>
                  </a:cubicBezTo>
                  <a:cubicBezTo>
                    <a:pt x="74" y="34"/>
                    <a:pt x="75" y="33"/>
                    <a:pt x="76" y="33"/>
                  </a:cubicBezTo>
                  <a:cubicBezTo>
                    <a:pt x="77" y="33"/>
                    <a:pt x="78" y="33"/>
                    <a:pt x="80" y="30"/>
                  </a:cubicBezTo>
                  <a:cubicBezTo>
                    <a:pt x="83" y="27"/>
                    <a:pt x="86" y="26"/>
                    <a:pt x="90" y="27"/>
                  </a:cubicBezTo>
                  <a:cubicBezTo>
                    <a:pt x="92" y="27"/>
                    <a:pt x="92" y="27"/>
                    <a:pt x="92" y="27"/>
                  </a:cubicBezTo>
                  <a:cubicBezTo>
                    <a:pt x="96" y="27"/>
                    <a:pt x="97" y="25"/>
                    <a:pt x="99" y="23"/>
                  </a:cubicBezTo>
                  <a:cubicBezTo>
                    <a:pt x="100" y="20"/>
                    <a:pt x="102" y="19"/>
                    <a:pt x="105" y="19"/>
                  </a:cubicBezTo>
                  <a:cubicBezTo>
                    <a:pt x="106" y="18"/>
                    <a:pt x="107" y="18"/>
                    <a:pt x="108" y="17"/>
                  </a:cubicBezTo>
                  <a:cubicBezTo>
                    <a:pt x="108" y="17"/>
                    <a:pt x="109" y="17"/>
                    <a:pt x="109" y="16"/>
                  </a:cubicBezTo>
                  <a:cubicBezTo>
                    <a:pt x="109" y="16"/>
                    <a:pt x="110" y="16"/>
                    <a:pt x="110" y="16"/>
                  </a:cubicBezTo>
                  <a:cubicBezTo>
                    <a:pt x="110" y="16"/>
                    <a:pt x="110" y="16"/>
                    <a:pt x="110" y="16"/>
                  </a:cubicBezTo>
                  <a:cubicBezTo>
                    <a:pt x="111" y="15"/>
                    <a:pt x="111" y="15"/>
                    <a:pt x="111" y="15"/>
                  </a:cubicBezTo>
                  <a:cubicBezTo>
                    <a:pt x="111" y="15"/>
                    <a:pt x="112" y="15"/>
                    <a:pt x="112" y="15"/>
                  </a:cubicBezTo>
                  <a:cubicBezTo>
                    <a:pt x="112" y="15"/>
                    <a:pt x="112" y="14"/>
                    <a:pt x="113" y="14"/>
                  </a:cubicBezTo>
                  <a:cubicBezTo>
                    <a:pt x="113" y="14"/>
                    <a:pt x="113" y="14"/>
                    <a:pt x="113" y="14"/>
                  </a:cubicBezTo>
                  <a:cubicBezTo>
                    <a:pt x="113" y="14"/>
                    <a:pt x="114" y="14"/>
                    <a:pt x="114" y="14"/>
                  </a:cubicBezTo>
                  <a:cubicBezTo>
                    <a:pt x="114" y="14"/>
                    <a:pt x="114" y="14"/>
                    <a:pt x="114" y="14"/>
                  </a:cubicBezTo>
                  <a:cubicBezTo>
                    <a:pt x="116" y="13"/>
                    <a:pt x="117" y="12"/>
                    <a:pt x="118" y="12"/>
                  </a:cubicBezTo>
                  <a:cubicBezTo>
                    <a:pt x="118" y="12"/>
                    <a:pt x="118" y="12"/>
                    <a:pt x="11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44" name="Freeform 1122"/>
            <p:cNvSpPr>
              <a:spLocks/>
            </p:cNvSpPr>
            <p:nvPr/>
          </p:nvSpPr>
          <p:spPr bwMode="auto">
            <a:xfrm>
              <a:off x="4113" y="1917"/>
              <a:ext cx="21" cy="19"/>
            </a:xfrm>
            <a:custGeom>
              <a:avLst/>
              <a:gdLst>
                <a:gd name="T0" fmla="*/ 1 w 22"/>
                <a:gd name="T1" fmla="*/ 6 h 20"/>
                <a:gd name="T2" fmla="*/ 1 w 22"/>
                <a:gd name="T3" fmla="*/ 6 h 20"/>
                <a:gd name="T4" fmla="*/ 1 w 22"/>
                <a:gd name="T5" fmla="*/ 8 h 20"/>
                <a:gd name="T6" fmla="*/ 1 w 22"/>
                <a:gd name="T7" fmla="*/ 8 h 20"/>
                <a:gd name="T8" fmla="*/ 5 w 22"/>
                <a:gd name="T9" fmla="*/ 13 h 20"/>
                <a:gd name="T10" fmla="*/ 7 w 22"/>
                <a:gd name="T11" fmla="*/ 14 h 20"/>
                <a:gd name="T12" fmla="*/ 8 w 22"/>
                <a:gd name="T13" fmla="*/ 15 h 20"/>
                <a:gd name="T14" fmla="*/ 9 w 22"/>
                <a:gd name="T15" fmla="*/ 15 h 20"/>
                <a:gd name="T16" fmla="*/ 9 w 22"/>
                <a:gd name="T17" fmla="*/ 17 h 20"/>
                <a:gd name="T18" fmla="*/ 9 w 22"/>
                <a:gd name="T19" fmla="*/ 17 h 20"/>
                <a:gd name="T20" fmla="*/ 10 w 22"/>
                <a:gd name="T21" fmla="*/ 18 h 20"/>
                <a:gd name="T22" fmla="*/ 10 w 22"/>
                <a:gd name="T23" fmla="*/ 19 h 20"/>
                <a:gd name="T24" fmla="*/ 10 w 22"/>
                <a:gd name="T25" fmla="*/ 20 h 20"/>
                <a:gd name="T26" fmla="*/ 10 w 22"/>
                <a:gd name="T27" fmla="*/ 20 h 20"/>
                <a:gd name="T28" fmla="*/ 10 w 22"/>
                <a:gd name="T29" fmla="*/ 20 h 20"/>
                <a:gd name="T30" fmla="*/ 11 w 22"/>
                <a:gd name="T31" fmla="*/ 20 h 20"/>
                <a:gd name="T32" fmla="*/ 11 w 22"/>
                <a:gd name="T33" fmla="*/ 20 h 20"/>
                <a:gd name="T34" fmla="*/ 12 w 22"/>
                <a:gd name="T35" fmla="*/ 20 h 20"/>
                <a:gd name="T36" fmla="*/ 22 w 22"/>
                <a:gd name="T37" fmla="*/ 8 h 20"/>
                <a:gd name="T38" fmla="*/ 10 w 22"/>
                <a:gd name="T39" fmla="*/ 0 h 20"/>
                <a:gd name="T40" fmla="*/ 10 w 22"/>
                <a:gd name="T41" fmla="*/ 0 h 20"/>
                <a:gd name="T42" fmla="*/ 9 w 22"/>
                <a:gd name="T43" fmla="*/ 0 h 20"/>
                <a:gd name="T44" fmla="*/ 8 w 22"/>
                <a:gd name="T45" fmla="*/ 0 h 20"/>
                <a:gd name="T46" fmla="*/ 7 w 22"/>
                <a:gd name="T47" fmla="*/ 0 h 20"/>
                <a:gd name="T48" fmla="*/ 7 w 22"/>
                <a:gd name="T49" fmla="*/ 0 h 20"/>
                <a:gd name="T50" fmla="*/ 6 w 22"/>
                <a:gd name="T51" fmla="*/ 1 h 20"/>
                <a:gd name="T52" fmla="*/ 5 w 22"/>
                <a:gd name="T53" fmla="*/ 1 h 20"/>
                <a:gd name="T54" fmla="*/ 4 w 22"/>
                <a:gd name="T55" fmla="*/ 2 h 20"/>
                <a:gd name="T56" fmla="*/ 3 w 22"/>
                <a:gd name="T57" fmla="*/ 2 h 20"/>
                <a:gd name="T58" fmla="*/ 3 w 22"/>
                <a:gd name="T59" fmla="*/ 2 h 20"/>
                <a:gd name="T60" fmla="*/ 2 w 22"/>
                <a:gd name="T61" fmla="*/ 3 h 20"/>
                <a:gd name="T62" fmla="*/ 1 w 22"/>
                <a:gd name="T63" fmla="*/ 3 h 20"/>
                <a:gd name="T64" fmla="*/ 1 w 22"/>
                <a:gd name="T65" fmla="*/ 4 h 20"/>
                <a:gd name="T66" fmla="*/ 0 w 22"/>
                <a:gd name="T67" fmla="*/ 4 h 20"/>
                <a:gd name="T68" fmla="*/ 0 w 22"/>
                <a:gd name="T69" fmla="*/ 5 h 20"/>
                <a:gd name="T70" fmla="*/ 0 w 22"/>
                <a:gd name="T71" fmla="*/ 5 h 20"/>
                <a:gd name="T72" fmla="*/ 0 w 22"/>
                <a:gd name="T73" fmla="*/ 5 h 20"/>
                <a:gd name="T74" fmla="*/ 1 w 22"/>
                <a:gd name="T75" fmla="*/ 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 h="20">
                  <a:moveTo>
                    <a:pt x="1" y="6"/>
                  </a:moveTo>
                  <a:cubicBezTo>
                    <a:pt x="1" y="6"/>
                    <a:pt x="1" y="6"/>
                    <a:pt x="1" y="6"/>
                  </a:cubicBezTo>
                  <a:cubicBezTo>
                    <a:pt x="1" y="7"/>
                    <a:pt x="1" y="7"/>
                    <a:pt x="1" y="8"/>
                  </a:cubicBezTo>
                  <a:cubicBezTo>
                    <a:pt x="1" y="8"/>
                    <a:pt x="1" y="8"/>
                    <a:pt x="1" y="8"/>
                  </a:cubicBezTo>
                  <a:cubicBezTo>
                    <a:pt x="2" y="9"/>
                    <a:pt x="3" y="11"/>
                    <a:pt x="5" y="13"/>
                  </a:cubicBezTo>
                  <a:cubicBezTo>
                    <a:pt x="6" y="13"/>
                    <a:pt x="6" y="14"/>
                    <a:pt x="7" y="14"/>
                  </a:cubicBezTo>
                  <a:cubicBezTo>
                    <a:pt x="8" y="14"/>
                    <a:pt x="8" y="15"/>
                    <a:pt x="8" y="15"/>
                  </a:cubicBezTo>
                  <a:cubicBezTo>
                    <a:pt x="9" y="15"/>
                    <a:pt x="9" y="15"/>
                    <a:pt x="9" y="15"/>
                  </a:cubicBezTo>
                  <a:cubicBezTo>
                    <a:pt x="9" y="16"/>
                    <a:pt x="9" y="16"/>
                    <a:pt x="9" y="17"/>
                  </a:cubicBezTo>
                  <a:cubicBezTo>
                    <a:pt x="9" y="17"/>
                    <a:pt x="9" y="17"/>
                    <a:pt x="9" y="17"/>
                  </a:cubicBezTo>
                  <a:cubicBezTo>
                    <a:pt x="10" y="17"/>
                    <a:pt x="10" y="18"/>
                    <a:pt x="10" y="18"/>
                  </a:cubicBezTo>
                  <a:cubicBezTo>
                    <a:pt x="10" y="18"/>
                    <a:pt x="10" y="18"/>
                    <a:pt x="10" y="19"/>
                  </a:cubicBezTo>
                  <a:cubicBezTo>
                    <a:pt x="10" y="19"/>
                    <a:pt x="10" y="20"/>
                    <a:pt x="10" y="20"/>
                  </a:cubicBezTo>
                  <a:cubicBezTo>
                    <a:pt x="10" y="20"/>
                    <a:pt x="10" y="20"/>
                    <a:pt x="10" y="20"/>
                  </a:cubicBezTo>
                  <a:cubicBezTo>
                    <a:pt x="10" y="20"/>
                    <a:pt x="10" y="20"/>
                    <a:pt x="10" y="20"/>
                  </a:cubicBezTo>
                  <a:cubicBezTo>
                    <a:pt x="10" y="20"/>
                    <a:pt x="10" y="20"/>
                    <a:pt x="11" y="20"/>
                  </a:cubicBezTo>
                  <a:cubicBezTo>
                    <a:pt x="11" y="20"/>
                    <a:pt x="11" y="20"/>
                    <a:pt x="11" y="20"/>
                  </a:cubicBezTo>
                  <a:cubicBezTo>
                    <a:pt x="11" y="20"/>
                    <a:pt x="12" y="20"/>
                    <a:pt x="12" y="20"/>
                  </a:cubicBezTo>
                  <a:cubicBezTo>
                    <a:pt x="14" y="19"/>
                    <a:pt x="21" y="11"/>
                    <a:pt x="22" y="8"/>
                  </a:cubicBezTo>
                  <a:cubicBezTo>
                    <a:pt x="21" y="6"/>
                    <a:pt x="14" y="0"/>
                    <a:pt x="10" y="0"/>
                  </a:cubicBezTo>
                  <a:cubicBezTo>
                    <a:pt x="10" y="0"/>
                    <a:pt x="10" y="0"/>
                    <a:pt x="10" y="0"/>
                  </a:cubicBezTo>
                  <a:cubicBezTo>
                    <a:pt x="10" y="0"/>
                    <a:pt x="9" y="0"/>
                    <a:pt x="9" y="0"/>
                  </a:cubicBezTo>
                  <a:cubicBezTo>
                    <a:pt x="9" y="0"/>
                    <a:pt x="9" y="0"/>
                    <a:pt x="8" y="0"/>
                  </a:cubicBezTo>
                  <a:cubicBezTo>
                    <a:pt x="8" y="0"/>
                    <a:pt x="8" y="0"/>
                    <a:pt x="7" y="0"/>
                  </a:cubicBezTo>
                  <a:cubicBezTo>
                    <a:pt x="7" y="0"/>
                    <a:pt x="7" y="0"/>
                    <a:pt x="7" y="0"/>
                  </a:cubicBezTo>
                  <a:cubicBezTo>
                    <a:pt x="6" y="1"/>
                    <a:pt x="6" y="1"/>
                    <a:pt x="6" y="1"/>
                  </a:cubicBezTo>
                  <a:cubicBezTo>
                    <a:pt x="5" y="1"/>
                    <a:pt x="5" y="1"/>
                    <a:pt x="5" y="1"/>
                  </a:cubicBezTo>
                  <a:cubicBezTo>
                    <a:pt x="5" y="1"/>
                    <a:pt x="4" y="1"/>
                    <a:pt x="4" y="2"/>
                  </a:cubicBezTo>
                  <a:cubicBezTo>
                    <a:pt x="4" y="2"/>
                    <a:pt x="4" y="2"/>
                    <a:pt x="3" y="2"/>
                  </a:cubicBezTo>
                  <a:cubicBezTo>
                    <a:pt x="3" y="2"/>
                    <a:pt x="3" y="2"/>
                    <a:pt x="3" y="2"/>
                  </a:cubicBezTo>
                  <a:cubicBezTo>
                    <a:pt x="2" y="3"/>
                    <a:pt x="2" y="3"/>
                    <a:pt x="2" y="3"/>
                  </a:cubicBezTo>
                  <a:cubicBezTo>
                    <a:pt x="2" y="3"/>
                    <a:pt x="2" y="3"/>
                    <a:pt x="1" y="3"/>
                  </a:cubicBezTo>
                  <a:cubicBezTo>
                    <a:pt x="1" y="3"/>
                    <a:pt x="1" y="4"/>
                    <a:pt x="1" y="4"/>
                  </a:cubicBezTo>
                  <a:cubicBezTo>
                    <a:pt x="1" y="4"/>
                    <a:pt x="0" y="4"/>
                    <a:pt x="0" y="4"/>
                  </a:cubicBezTo>
                  <a:cubicBezTo>
                    <a:pt x="0" y="4"/>
                    <a:pt x="0" y="5"/>
                    <a:pt x="0" y="5"/>
                  </a:cubicBezTo>
                  <a:cubicBezTo>
                    <a:pt x="0" y="5"/>
                    <a:pt x="0" y="5"/>
                    <a:pt x="0" y="5"/>
                  </a:cubicBezTo>
                  <a:cubicBezTo>
                    <a:pt x="0" y="5"/>
                    <a:pt x="0" y="5"/>
                    <a:pt x="0" y="5"/>
                  </a:cubicBezTo>
                  <a:cubicBezTo>
                    <a:pt x="0" y="5"/>
                    <a:pt x="1" y="6"/>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45" name="Freeform 1123"/>
            <p:cNvSpPr>
              <a:spLocks/>
            </p:cNvSpPr>
            <p:nvPr/>
          </p:nvSpPr>
          <p:spPr bwMode="auto">
            <a:xfrm>
              <a:off x="4600" y="1827"/>
              <a:ext cx="66" cy="65"/>
            </a:xfrm>
            <a:custGeom>
              <a:avLst/>
              <a:gdLst>
                <a:gd name="T0" fmla="*/ 11 w 69"/>
                <a:gd name="T1" fmla="*/ 46 h 68"/>
                <a:gd name="T2" fmla="*/ 7 w 69"/>
                <a:gd name="T3" fmla="*/ 58 h 68"/>
                <a:gd name="T4" fmla="*/ 4 w 69"/>
                <a:gd name="T5" fmla="*/ 60 h 68"/>
                <a:gd name="T6" fmla="*/ 4 w 69"/>
                <a:gd name="T7" fmla="*/ 61 h 68"/>
                <a:gd name="T8" fmla="*/ 5 w 69"/>
                <a:gd name="T9" fmla="*/ 62 h 68"/>
                <a:gd name="T10" fmla="*/ 7 w 69"/>
                <a:gd name="T11" fmla="*/ 66 h 68"/>
                <a:gd name="T12" fmla="*/ 9 w 69"/>
                <a:gd name="T13" fmla="*/ 68 h 68"/>
                <a:gd name="T14" fmla="*/ 9 w 69"/>
                <a:gd name="T15" fmla="*/ 68 h 68"/>
                <a:gd name="T16" fmla="*/ 14 w 69"/>
                <a:gd name="T17" fmla="*/ 65 h 68"/>
                <a:gd name="T18" fmla="*/ 16 w 69"/>
                <a:gd name="T19" fmla="*/ 65 h 68"/>
                <a:gd name="T20" fmla="*/ 22 w 69"/>
                <a:gd name="T21" fmla="*/ 66 h 68"/>
                <a:gd name="T22" fmla="*/ 22 w 69"/>
                <a:gd name="T23" fmla="*/ 66 h 68"/>
                <a:gd name="T24" fmla="*/ 25 w 69"/>
                <a:gd name="T25" fmla="*/ 64 h 68"/>
                <a:gd name="T26" fmla="*/ 27 w 69"/>
                <a:gd name="T27" fmla="*/ 62 h 68"/>
                <a:gd name="T28" fmla="*/ 39 w 69"/>
                <a:gd name="T29" fmla="*/ 59 h 68"/>
                <a:gd name="T30" fmla="*/ 40 w 69"/>
                <a:gd name="T31" fmla="*/ 59 h 68"/>
                <a:gd name="T32" fmla="*/ 41 w 69"/>
                <a:gd name="T33" fmla="*/ 59 h 68"/>
                <a:gd name="T34" fmla="*/ 41 w 69"/>
                <a:gd name="T35" fmla="*/ 59 h 68"/>
                <a:gd name="T36" fmla="*/ 42 w 69"/>
                <a:gd name="T37" fmla="*/ 59 h 68"/>
                <a:gd name="T38" fmla="*/ 34 w 69"/>
                <a:gd name="T39" fmla="*/ 51 h 68"/>
                <a:gd name="T40" fmla="*/ 31 w 69"/>
                <a:gd name="T41" fmla="*/ 45 h 68"/>
                <a:gd name="T42" fmla="*/ 37 w 69"/>
                <a:gd name="T43" fmla="*/ 38 h 68"/>
                <a:gd name="T44" fmla="*/ 51 w 69"/>
                <a:gd name="T45" fmla="*/ 29 h 68"/>
                <a:gd name="T46" fmla="*/ 57 w 69"/>
                <a:gd name="T47" fmla="*/ 26 h 68"/>
                <a:gd name="T48" fmla="*/ 58 w 69"/>
                <a:gd name="T49" fmla="*/ 21 h 68"/>
                <a:gd name="T50" fmla="*/ 60 w 69"/>
                <a:gd name="T51" fmla="*/ 13 h 68"/>
                <a:gd name="T52" fmla="*/ 69 w 69"/>
                <a:gd name="T53" fmla="*/ 4 h 68"/>
                <a:gd name="T54" fmla="*/ 69 w 69"/>
                <a:gd name="T55" fmla="*/ 3 h 68"/>
                <a:gd name="T56" fmla="*/ 64 w 69"/>
                <a:gd name="T57" fmla="*/ 1 h 68"/>
                <a:gd name="T58" fmla="*/ 62 w 69"/>
                <a:gd name="T59" fmla="*/ 0 h 68"/>
                <a:gd name="T60" fmla="*/ 60 w 69"/>
                <a:gd name="T61" fmla="*/ 3 h 68"/>
                <a:gd name="T62" fmla="*/ 55 w 69"/>
                <a:gd name="T63" fmla="*/ 8 h 68"/>
                <a:gd name="T64" fmla="*/ 53 w 69"/>
                <a:gd name="T65" fmla="*/ 10 h 68"/>
                <a:gd name="T66" fmla="*/ 47 w 69"/>
                <a:gd name="T67" fmla="*/ 14 h 68"/>
                <a:gd name="T68" fmla="*/ 47 w 69"/>
                <a:gd name="T69" fmla="*/ 14 h 68"/>
                <a:gd name="T70" fmla="*/ 44 w 69"/>
                <a:gd name="T71" fmla="*/ 15 h 68"/>
                <a:gd name="T72" fmla="*/ 44 w 69"/>
                <a:gd name="T73" fmla="*/ 16 h 68"/>
                <a:gd name="T74" fmla="*/ 45 w 69"/>
                <a:gd name="T75" fmla="*/ 19 h 68"/>
                <a:gd name="T76" fmla="*/ 41 w 69"/>
                <a:gd name="T77" fmla="*/ 21 h 68"/>
                <a:gd name="T78" fmla="*/ 38 w 69"/>
                <a:gd name="T79" fmla="*/ 21 h 68"/>
                <a:gd name="T80" fmla="*/ 35 w 69"/>
                <a:gd name="T81" fmla="*/ 21 h 68"/>
                <a:gd name="T82" fmla="*/ 30 w 69"/>
                <a:gd name="T83" fmla="*/ 19 h 68"/>
                <a:gd name="T84" fmla="*/ 28 w 69"/>
                <a:gd name="T85" fmla="*/ 18 h 68"/>
                <a:gd name="T86" fmla="*/ 24 w 69"/>
                <a:gd name="T87" fmla="*/ 22 h 68"/>
                <a:gd name="T88" fmla="*/ 23 w 69"/>
                <a:gd name="T89" fmla="*/ 25 h 68"/>
                <a:gd name="T90" fmla="*/ 4 w 69"/>
                <a:gd name="T91" fmla="*/ 36 h 68"/>
                <a:gd name="T92" fmla="*/ 1 w 69"/>
                <a:gd name="T93" fmla="*/ 37 h 68"/>
                <a:gd name="T94" fmla="*/ 1 w 69"/>
                <a:gd name="T95" fmla="*/ 37 h 68"/>
                <a:gd name="T96" fmla="*/ 1 w 69"/>
                <a:gd name="T97" fmla="*/ 37 h 68"/>
                <a:gd name="T98" fmla="*/ 0 w 69"/>
                <a:gd name="T99" fmla="*/ 38 h 68"/>
                <a:gd name="T100" fmla="*/ 0 w 69"/>
                <a:gd name="T101" fmla="*/ 38 h 68"/>
                <a:gd name="T102" fmla="*/ 0 w 69"/>
                <a:gd name="T103" fmla="*/ 38 h 68"/>
                <a:gd name="T104" fmla="*/ 0 w 69"/>
                <a:gd name="T105" fmla="*/ 38 h 68"/>
                <a:gd name="T106" fmla="*/ 0 w 69"/>
                <a:gd name="T107" fmla="*/ 39 h 68"/>
                <a:gd name="T108" fmla="*/ 0 w 69"/>
                <a:gd name="T109" fmla="*/ 39 h 68"/>
                <a:gd name="T110" fmla="*/ 11 w 69"/>
                <a:gd name="T111" fmla="*/ 4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 h="68">
                  <a:moveTo>
                    <a:pt x="11" y="46"/>
                  </a:moveTo>
                  <a:cubicBezTo>
                    <a:pt x="15" y="50"/>
                    <a:pt x="10" y="54"/>
                    <a:pt x="7" y="58"/>
                  </a:cubicBezTo>
                  <a:cubicBezTo>
                    <a:pt x="6" y="58"/>
                    <a:pt x="5" y="59"/>
                    <a:pt x="4" y="60"/>
                  </a:cubicBezTo>
                  <a:cubicBezTo>
                    <a:pt x="4" y="61"/>
                    <a:pt x="4" y="61"/>
                    <a:pt x="4" y="61"/>
                  </a:cubicBezTo>
                  <a:cubicBezTo>
                    <a:pt x="4" y="61"/>
                    <a:pt x="4" y="61"/>
                    <a:pt x="5" y="62"/>
                  </a:cubicBezTo>
                  <a:cubicBezTo>
                    <a:pt x="5" y="62"/>
                    <a:pt x="7" y="64"/>
                    <a:pt x="7" y="66"/>
                  </a:cubicBezTo>
                  <a:cubicBezTo>
                    <a:pt x="7" y="67"/>
                    <a:pt x="8" y="68"/>
                    <a:pt x="9" y="68"/>
                  </a:cubicBezTo>
                  <a:cubicBezTo>
                    <a:pt x="9" y="68"/>
                    <a:pt x="9" y="68"/>
                    <a:pt x="9" y="68"/>
                  </a:cubicBezTo>
                  <a:cubicBezTo>
                    <a:pt x="10" y="65"/>
                    <a:pt x="12" y="65"/>
                    <a:pt x="14" y="65"/>
                  </a:cubicBezTo>
                  <a:cubicBezTo>
                    <a:pt x="15" y="65"/>
                    <a:pt x="16" y="65"/>
                    <a:pt x="16" y="65"/>
                  </a:cubicBezTo>
                  <a:cubicBezTo>
                    <a:pt x="18" y="65"/>
                    <a:pt x="21" y="65"/>
                    <a:pt x="22" y="66"/>
                  </a:cubicBezTo>
                  <a:cubicBezTo>
                    <a:pt x="22" y="66"/>
                    <a:pt x="22" y="66"/>
                    <a:pt x="22" y="66"/>
                  </a:cubicBezTo>
                  <a:cubicBezTo>
                    <a:pt x="23" y="65"/>
                    <a:pt x="24" y="64"/>
                    <a:pt x="25" y="64"/>
                  </a:cubicBezTo>
                  <a:cubicBezTo>
                    <a:pt x="26" y="63"/>
                    <a:pt x="27" y="62"/>
                    <a:pt x="27" y="62"/>
                  </a:cubicBezTo>
                  <a:cubicBezTo>
                    <a:pt x="29" y="60"/>
                    <a:pt x="33" y="59"/>
                    <a:pt x="39" y="59"/>
                  </a:cubicBezTo>
                  <a:cubicBezTo>
                    <a:pt x="39" y="59"/>
                    <a:pt x="40" y="59"/>
                    <a:pt x="40" y="59"/>
                  </a:cubicBezTo>
                  <a:cubicBezTo>
                    <a:pt x="40" y="59"/>
                    <a:pt x="40" y="59"/>
                    <a:pt x="41" y="59"/>
                  </a:cubicBezTo>
                  <a:cubicBezTo>
                    <a:pt x="41" y="59"/>
                    <a:pt x="41" y="59"/>
                    <a:pt x="41" y="59"/>
                  </a:cubicBezTo>
                  <a:cubicBezTo>
                    <a:pt x="42" y="59"/>
                    <a:pt x="42" y="59"/>
                    <a:pt x="42" y="59"/>
                  </a:cubicBezTo>
                  <a:cubicBezTo>
                    <a:pt x="38" y="55"/>
                    <a:pt x="35" y="52"/>
                    <a:pt x="34" y="51"/>
                  </a:cubicBezTo>
                  <a:cubicBezTo>
                    <a:pt x="32" y="50"/>
                    <a:pt x="30" y="48"/>
                    <a:pt x="31" y="45"/>
                  </a:cubicBezTo>
                  <a:cubicBezTo>
                    <a:pt x="31" y="41"/>
                    <a:pt x="34" y="38"/>
                    <a:pt x="37" y="38"/>
                  </a:cubicBezTo>
                  <a:cubicBezTo>
                    <a:pt x="40" y="37"/>
                    <a:pt x="47" y="32"/>
                    <a:pt x="51" y="29"/>
                  </a:cubicBezTo>
                  <a:cubicBezTo>
                    <a:pt x="54" y="28"/>
                    <a:pt x="55" y="26"/>
                    <a:pt x="57" y="26"/>
                  </a:cubicBezTo>
                  <a:cubicBezTo>
                    <a:pt x="57" y="25"/>
                    <a:pt x="58" y="24"/>
                    <a:pt x="58" y="21"/>
                  </a:cubicBezTo>
                  <a:cubicBezTo>
                    <a:pt x="58" y="19"/>
                    <a:pt x="58" y="16"/>
                    <a:pt x="60" y="13"/>
                  </a:cubicBezTo>
                  <a:cubicBezTo>
                    <a:pt x="61" y="11"/>
                    <a:pt x="65" y="7"/>
                    <a:pt x="69" y="4"/>
                  </a:cubicBezTo>
                  <a:cubicBezTo>
                    <a:pt x="69" y="4"/>
                    <a:pt x="69" y="3"/>
                    <a:pt x="69" y="3"/>
                  </a:cubicBezTo>
                  <a:cubicBezTo>
                    <a:pt x="67" y="3"/>
                    <a:pt x="65" y="2"/>
                    <a:pt x="64" y="1"/>
                  </a:cubicBezTo>
                  <a:cubicBezTo>
                    <a:pt x="63" y="0"/>
                    <a:pt x="62" y="0"/>
                    <a:pt x="62" y="0"/>
                  </a:cubicBezTo>
                  <a:cubicBezTo>
                    <a:pt x="61" y="0"/>
                    <a:pt x="61" y="2"/>
                    <a:pt x="60" y="3"/>
                  </a:cubicBezTo>
                  <a:cubicBezTo>
                    <a:pt x="59" y="5"/>
                    <a:pt x="58" y="8"/>
                    <a:pt x="55" y="8"/>
                  </a:cubicBezTo>
                  <a:cubicBezTo>
                    <a:pt x="55" y="8"/>
                    <a:pt x="54" y="9"/>
                    <a:pt x="53" y="10"/>
                  </a:cubicBezTo>
                  <a:cubicBezTo>
                    <a:pt x="52" y="11"/>
                    <a:pt x="51" y="14"/>
                    <a:pt x="47" y="14"/>
                  </a:cubicBezTo>
                  <a:cubicBezTo>
                    <a:pt x="47" y="14"/>
                    <a:pt x="47" y="14"/>
                    <a:pt x="47" y="14"/>
                  </a:cubicBezTo>
                  <a:cubicBezTo>
                    <a:pt x="46" y="14"/>
                    <a:pt x="45" y="15"/>
                    <a:pt x="44" y="15"/>
                  </a:cubicBezTo>
                  <a:cubicBezTo>
                    <a:pt x="44" y="15"/>
                    <a:pt x="44" y="15"/>
                    <a:pt x="44" y="16"/>
                  </a:cubicBezTo>
                  <a:cubicBezTo>
                    <a:pt x="45" y="16"/>
                    <a:pt x="46" y="18"/>
                    <a:pt x="45" y="19"/>
                  </a:cubicBezTo>
                  <a:cubicBezTo>
                    <a:pt x="44" y="21"/>
                    <a:pt x="42" y="21"/>
                    <a:pt x="41" y="21"/>
                  </a:cubicBezTo>
                  <a:cubicBezTo>
                    <a:pt x="40" y="21"/>
                    <a:pt x="39" y="21"/>
                    <a:pt x="38" y="21"/>
                  </a:cubicBezTo>
                  <a:cubicBezTo>
                    <a:pt x="37" y="21"/>
                    <a:pt x="36" y="21"/>
                    <a:pt x="35" y="21"/>
                  </a:cubicBezTo>
                  <a:cubicBezTo>
                    <a:pt x="32" y="21"/>
                    <a:pt x="31" y="20"/>
                    <a:pt x="30" y="19"/>
                  </a:cubicBezTo>
                  <a:cubicBezTo>
                    <a:pt x="29" y="18"/>
                    <a:pt x="29" y="18"/>
                    <a:pt x="28" y="18"/>
                  </a:cubicBezTo>
                  <a:cubicBezTo>
                    <a:pt x="27" y="18"/>
                    <a:pt x="25" y="21"/>
                    <a:pt x="24" y="22"/>
                  </a:cubicBezTo>
                  <a:cubicBezTo>
                    <a:pt x="24" y="23"/>
                    <a:pt x="23" y="24"/>
                    <a:pt x="23" y="25"/>
                  </a:cubicBezTo>
                  <a:cubicBezTo>
                    <a:pt x="21" y="28"/>
                    <a:pt x="13" y="32"/>
                    <a:pt x="4" y="36"/>
                  </a:cubicBezTo>
                  <a:cubicBezTo>
                    <a:pt x="3" y="36"/>
                    <a:pt x="2" y="37"/>
                    <a:pt x="1" y="37"/>
                  </a:cubicBezTo>
                  <a:cubicBezTo>
                    <a:pt x="1" y="37"/>
                    <a:pt x="1" y="37"/>
                    <a:pt x="1" y="37"/>
                  </a:cubicBezTo>
                  <a:cubicBezTo>
                    <a:pt x="1" y="37"/>
                    <a:pt x="1" y="37"/>
                    <a:pt x="1" y="37"/>
                  </a:cubicBezTo>
                  <a:cubicBezTo>
                    <a:pt x="1" y="37"/>
                    <a:pt x="0" y="37"/>
                    <a:pt x="0" y="38"/>
                  </a:cubicBezTo>
                  <a:cubicBezTo>
                    <a:pt x="0" y="38"/>
                    <a:pt x="0" y="38"/>
                    <a:pt x="0" y="38"/>
                  </a:cubicBezTo>
                  <a:cubicBezTo>
                    <a:pt x="0" y="38"/>
                    <a:pt x="0" y="38"/>
                    <a:pt x="0" y="38"/>
                  </a:cubicBezTo>
                  <a:cubicBezTo>
                    <a:pt x="0" y="38"/>
                    <a:pt x="0" y="38"/>
                    <a:pt x="0" y="38"/>
                  </a:cubicBezTo>
                  <a:cubicBezTo>
                    <a:pt x="0" y="38"/>
                    <a:pt x="0" y="38"/>
                    <a:pt x="0" y="39"/>
                  </a:cubicBezTo>
                  <a:cubicBezTo>
                    <a:pt x="0" y="39"/>
                    <a:pt x="0" y="39"/>
                    <a:pt x="0" y="39"/>
                  </a:cubicBezTo>
                  <a:cubicBezTo>
                    <a:pt x="5" y="40"/>
                    <a:pt x="9" y="43"/>
                    <a:pt x="11"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46" name="Freeform 1124"/>
            <p:cNvSpPr>
              <a:spLocks/>
            </p:cNvSpPr>
            <p:nvPr/>
          </p:nvSpPr>
          <p:spPr bwMode="auto">
            <a:xfrm>
              <a:off x="4256" y="2007"/>
              <a:ext cx="85" cy="194"/>
            </a:xfrm>
            <a:custGeom>
              <a:avLst/>
              <a:gdLst>
                <a:gd name="T0" fmla="*/ 84 w 89"/>
                <a:gd name="T1" fmla="*/ 92 h 204"/>
                <a:gd name="T2" fmla="*/ 86 w 89"/>
                <a:gd name="T3" fmla="*/ 90 h 204"/>
                <a:gd name="T4" fmla="*/ 87 w 89"/>
                <a:gd name="T5" fmla="*/ 89 h 204"/>
                <a:gd name="T6" fmla="*/ 88 w 89"/>
                <a:gd name="T7" fmla="*/ 86 h 204"/>
                <a:gd name="T8" fmla="*/ 89 w 89"/>
                <a:gd name="T9" fmla="*/ 84 h 204"/>
                <a:gd name="T10" fmla="*/ 85 w 89"/>
                <a:gd name="T11" fmla="*/ 85 h 204"/>
                <a:gd name="T12" fmla="*/ 83 w 89"/>
                <a:gd name="T13" fmla="*/ 84 h 204"/>
                <a:gd name="T14" fmla="*/ 76 w 89"/>
                <a:gd name="T15" fmla="*/ 77 h 204"/>
                <a:gd name="T16" fmla="*/ 74 w 89"/>
                <a:gd name="T17" fmla="*/ 67 h 204"/>
                <a:gd name="T18" fmla="*/ 67 w 89"/>
                <a:gd name="T19" fmla="*/ 61 h 204"/>
                <a:gd name="T20" fmla="*/ 59 w 89"/>
                <a:gd name="T21" fmla="*/ 53 h 204"/>
                <a:gd name="T22" fmla="*/ 54 w 89"/>
                <a:gd name="T23" fmla="*/ 47 h 204"/>
                <a:gd name="T24" fmla="*/ 66 w 89"/>
                <a:gd name="T25" fmla="*/ 14 h 204"/>
                <a:gd name="T26" fmla="*/ 56 w 89"/>
                <a:gd name="T27" fmla="*/ 0 h 204"/>
                <a:gd name="T28" fmla="*/ 54 w 89"/>
                <a:gd name="T29" fmla="*/ 1 h 204"/>
                <a:gd name="T30" fmla="*/ 53 w 89"/>
                <a:gd name="T31" fmla="*/ 3 h 204"/>
                <a:gd name="T32" fmla="*/ 51 w 89"/>
                <a:gd name="T33" fmla="*/ 6 h 204"/>
                <a:gd name="T34" fmla="*/ 52 w 89"/>
                <a:gd name="T35" fmla="*/ 12 h 204"/>
                <a:gd name="T36" fmla="*/ 43 w 89"/>
                <a:gd name="T37" fmla="*/ 14 h 204"/>
                <a:gd name="T38" fmla="*/ 30 w 89"/>
                <a:gd name="T39" fmla="*/ 26 h 204"/>
                <a:gd name="T40" fmla="*/ 24 w 89"/>
                <a:gd name="T41" fmla="*/ 49 h 204"/>
                <a:gd name="T42" fmla="*/ 20 w 89"/>
                <a:gd name="T43" fmla="*/ 56 h 204"/>
                <a:gd name="T44" fmla="*/ 13 w 89"/>
                <a:gd name="T45" fmla="*/ 57 h 204"/>
                <a:gd name="T46" fmla="*/ 11 w 89"/>
                <a:gd name="T47" fmla="*/ 72 h 204"/>
                <a:gd name="T48" fmla="*/ 10 w 89"/>
                <a:gd name="T49" fmla="*/ 74 h 204"/>
                <a:gd name="T50" fmla="*/ 10 w 89"/>
                <a:gd name="T51" fmla="*/ 76 h 204"/>
                <a:gd name="T52" fmla="*/ 9 w 89"/>
                <a:gd name="T53" fmla="*/ 77 h 204"/>
                <a:gd name="T54" fmla="*/ 8 w 89"/>
                <a:gd name="T55" fmla="*/ 78 h 204"/>
                <a:gd name="T56" fmla="*/ 7 w 89"/>
                <a:gd name="T57" fmla="*/ 78 h 204"/>
                <a:gd name="T58" fmla="*/ 4 w 89"/>
                <a:gd name="T59" fmla="*/ 85 h 204"/>
                <a:gd name="T60" fmla="*/ 4 w 89"/>
                <a:gd name="T61" fmla="*/ 86 h 204"/>
                <a:gd name="T62" fmla="*/ 3 w 89"/>
                <a:gd name="T63" fmla="*/ 87 h 204"/>
                <a:gd name="T64" fmla="*/ 1 w 89"/>
                <a:gd name="T65" fmla="*/ 88 h 204"/>
                <a:gd name="T66" fmla="*/ 9 w 89"/>
                <a:gd name="T67" fmla="*/ 97 h 204"/>
                <a:gd name="T68" fmla="*/ 21 w 89"/>
                <a:gd name="T69" fmla="*/ 142 h 204"/>
                <a:gd name="T70" fmla="*/ 34 w 89"/>
                <a:gd name="T71" fmla="*/ 144 h 204"/>
                <a:gd name="T72" fmla="*/ 46 w 89"/>
                <a:gd name="T73" fmla="*/ 130 h 204"/>
                <a:gd name="T74" fmla="*/ 57 w 89"/>
                <a:gd name="T75" fmla="*/ 150 h 204"/>
                <a:gd name="T76" fmla="*/ 67 w 89"/>
                <a:gd name="T77" fmla="*/ 193 h 204"/>
                <a:gd name="T78" fmla="*/ 71 w 89"/>
                <a:gd name="T79" fmla="*/ 198 h 204"/>
                <a:gd name="T80" fmla="*/ 73 w 89"/>
                <a:gd name="T81" fmla="*/ 194 h 204"/>
                <a:gd name="T82" fmla="*/ 70 w 89"/>
                <a:gd name="T83" fmla="*/ 182 h 204"/>
                <a:gd name="T84" fmla="*/ 62 w 89"/>
                <a:gd name="T85" fmla="*/ 155 h 204"/>
                <a:gd name="T86" fmla="*/ 64 w 89"/>
                <a:gd name="T87" fmla="*/ 146 h 204"/>
                <a:gd name="T88" fmla="*/ 65 w 89"/>
                <a:gd name="T89" fmla="*/ 145 h 204"/>
                <a:gd name="T90" fmla="*/ 53 w 89"/>
                <a:gd name="T91" fmla="*/ 125 h 204"/>
                <a:gd name="T92" fmla="*/ 64 w 89"/>
                <a:gd name="T93" fmla="*/ 102 h 204"/>
                <a:gd name="T94" fmla="*/ 77 w 89"/>
                <a:gd name="T95" fmla="*/ 96 h 204"/>
                <a:gd name="T96" fmla="*/ 81 w 89"/>
                <a:gd name="T97" fmla="*/ 93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9" h="204">
                  <a:moveTo>
                    <a:pt x="81" y="93"/>
                  </a:moveTo>
                  <a:cubicBezTo>
                    <a:pt x="83" y="92"/>
                    <a:pt x="83" y="92"/>
                    <a:pt x="83" y="92"/>
                  </a:cubicBezTo>
                  <a:cubicBezTo>
                    <a:pt x="83" y="92"/>
                    <a:pt x="84" y="92"/>
                    <a:pt x="84" y="92"/>
                  </a:cubicBezTo>
                  <a:cubicBezTo>
                    <a:pt x="85" y="91"/>
                    <a:pt x="85" y="91"/>
                    <a:pt x="85" y="91"/>
                  </a:cubicBezTo>
                  <a:cubicBezTo>
                    <a:pt x="85" y="91"/>
                    <a:pt x="85" y="91"/>
                    <a:pt x="85" y="91"/>
                  </a:cubicBezTo>
                  <a:cubicBezTo>
                    <a:pt x="85" y="91"/>
                    <a:pt x="86" y="91"/>
                    <a:pt x="86" y="90"/>
                  </a:cubicBezTo>
                  <a:cubicBezTo>
                    <a:pt x="86" y="90"/>
                    <a:pt x="86" y="90"/>
                    <a:pt x="86" y="90"/>
                  </a:cubicBezTo>
                  <a:cubicBezTo>
                    <a:pt x="86" y="90"/>
                    <a:pt x="86" y="90"/>
                    <a:pt x="86" y="89"/>
                  </a:cubicBezTo>
                  <a:cubicBezTo>
                    <a:pt x="86" y="89"/>
                    <a:pt x="87" y="89"/>
                    <a:pt x="87" y="89"/>
                  </a:cubicBezTo>
                  <a:cubicBezTo>
                    <a:pt x="87" y="88"/>
                    <a:pt x="87" y="88"/>
                    <a:pt x="87" y="88"/>
                  </a:cubicBezTo>
                  <a:cubicBezTo>
                    <a:pt x="87" y="87"/>
                    <a:pt x="87" y="87"/>
                    <a:pt x="87" y="87"/>
                  </a:cubicBezTo>
                  <a:cubicBezTo>
                    <a:pt x="87" y="87"/>
                    <a:pt x="88" y="86"/>
                    <a:pt x="88" y="86"/>
                  </a:cubicBezTo>
                  <a:cubicBezTo>
                    <a:pt x="88" y="86"/>
                    <a:pt x="88" y="86"/>
                    <a:pt x="88" y="85"/>
                  </a:cubicBezTo>
                  <a:cubicBezTo>
                    <a:pt x="88" y="85"/>
                    <a:pt x="89" y="85"/>
                    <a:pt x="89" y="85"/>
                  </a:cubicBezTo>
                  <a:cubicBezTo>
                    <a:pt x="89" y="84"/>
                    <a:pt x="89" y="84"/>
                    <a:pt x="89" y="84"/>
                  </a:cubicBezTo>
                  <a:cubicBezTo>
                    <a:pt x="89" y="84"/>
                    <a:pt x="88" y="84"/>
                    <a:pt x="88" y="85"/>
                  </a:cubicBezTo>
                  <a:cubicBezTo>
                    <a:pt x="88" y="85"/>
                    <a:pt x="87" y="85"/>
                    <a:pt x="87" y="85"/>
                  </a:cubicBezTo>
                  <a:cubicBezTo>
                    <a:pt x="87" y="85"/>
                    <a:pt x="86" y="85"/>
                    <a:pt x="85" y="85"/>
                  </a:cubicBezTo>
                  <a:cubicBezTo>
                    <a:pt x="85" y="85"/>
                    <a:pt x="85" y="85"/>
                    <a:pt x="85" y="85"/>
                  </a:cubicBezTo>
                  <a:cubicBezTo>
                    <a:pt x="84" y="85"/>
                    <a:pt x="84" y="84"/>
                    <a:pt x="83" y="84"/>
                  </a:cubicBezTo>
                  <a:cubicBezTo>
                    <a:pt x="83" y="84"/>
                    <a:pt x="83" y="84"/>
                    <a:pt x="83" y="84"/>
                  </a:cubicBezTo>
                  <a:cubicBezTo>
                    <a:pt x="82" y="84"/>
                    <a:pt x="82" y="83"/>
                    <a:pt x="81" y="83"/>
                  </a:cubicBezTo>
                  <a:cubicBezTo>
                    <a:pt x="80" y="82"/>
                    <a:pt x="80" y="80"/>
                    <a:pt x="80" y="78"/>
                  </a:cubicBezTo>
                  <a:cubicBezTo>
                    <a:pt x="80" y="77"/>
                    <a:pt x="77" y="77"/>
                    <a:pt x="76" y="77"/>
                  </a:cubicBezTo>
                  <a:cubicBezTo>
                    <a:pt x="75" y="77"/>
                    <a:pt x="74" y="77"/>
                    <a:pt x="73" y="76"/>
                  </a:cubicBezTo>
                  <a:cubicBezTo>
                    <a:pt x="72" y="74"/>
                    <a:pt x="73" y="71"/>
                    <a:pt x="74" y="68"/>
                  </a:cubicBezTo>
                  <a:cubicBezTo>
                    <a:pt x="74" y="67"/>
                    <a:pt x="74" y="67"/>
                    <a:pt x="74" y="67"/>
                  </a:cubicBezTo>
                  <a:cubicBezTo>
                    <a:pt x="74" y="67"/>
                    <a:pt x="74" y="66"/>
                    <a:pt x="74" y="66"/>
                  </a:cubicBezTo>
                  <a:cubicBezTo>
                    <a:pt x="74" y="65"/>
                    <a:pt x="73" y="65"/>
                    <a:pt x="72" y="65"/>
                  </a:cubicBezTo>
                  <a:cubicBezTo>
                    <a:pt x="70" y="65"/>
                    <a:pt x="68" y="64"/>
                    <a:pt x="67" y="61"/>
                  </a:cubicBezTo>
                  <a:cubicBezTo>
                    <a:pt x="66" y="59"/>
                    <a:pt x="65" y="56"/>
                    <a:pt x="66" y="54"/>
                  </a:cubicBezTo>
                  <a:cubicBezTo>
                    <a:pt x="65" y="53"/>
                    <a:pt x="64" y="53"/>
                    <a:pt x="62" y="53"/>
                  </a:cubicBezTo>
                  <a:cubicBezTo>
                    <a:pt x="61" y="53"/>
                    <a:pt x="59" y="53"/>
                    <a:pt x="59" y="53"/>
                  </a:cubicBezTo>
                  <a:cubicBezTo>
                    <a:pt x="57" y="54"/>
                    <a:pt x="56" y="54"/>
                    <a:pt x="55" y="53"/>
                  </a:cubicBezTo>
                  <a:cubicBezTo>
                    <a:pt x="54" y="52"/>
                    <a:pt x="54" y="51"/>
                    <a:pt x="54" y="49"/>
                  </a:cubicBezTo>
                  <a:cubicBezTo>
                    <a:pt x="54" y="48"/>
                    <a:pt x="54" y="47"/>
                    <a:pt x="54" y="47"/>
                  </a:cubicBezTo>
                  <a:cubicBezTo>
                    <a:pt x="52" y="42"/>
                    <a:pt x="61" y="32"/>
                    <a:pt x="64" y="29"/>
                  </a:cubicBezTo>
                  <a:cubicBezTo>
                    <a:pt x="67" y="26"/>
                    <a:pt x="66" y="22"/>
                    <a:pt x="66" y="18"/>
                  </a:cubicBezTo>
                  <a:cubicBezTo>
                    <a:pt x="66" y="17"/>
                    <a:pt x="66" y="15"/>
                    <a:pt x="66" y="14"/>
                  </a:cubicBezTo>
                  <a:cubicBezTo>
                    <a:pt x="66" y="10"/>
                    <a:pt x="65" y="10"/>
                    <a:pt x="63" y="10"/>
                  </a:cubicBezTo>
                  <a:cubicBezTo>
                    <a:pt x="59" y="10"/>
                    <a:pt x="59" y="5"/>
                    <a:pt x="59" y="2"/>
                  </a:cubicBezTo>
                  <a:cubicBezTo>
                    <a:pt x="59" y="1"/>
                    <a:pt x="57" y="0"/>
                    <a:pt x="56" y="0"/>
                  </a:cubicBezTo>
                  <a:cubicBezTo>
                    <a:pt x="55" y="0"/>
                    <a:pt x="55" y="0"/>
                    <a:pt x="55" y="1"/>
                  </a:cubicBezTo>
                  <a:cubicBezTo>
                    <a:pt x="54" y="1"/>
                    <a:pt x="54" y="1"/>
                    <a:pt x="54" y="1"/>
                  </a:cubicBezTo>
                  <a:cubicBezTo>
                    <a:pt x="54" y="1"/>
                    <a:pt x="54" y="1"/>
                    <a:pt x="54" y="1"/>
                  </a:cubicBezTo>
                  <a:cubicBezTo>
                    <a:pt x="54" y="1"/>
                    <a:pt x="54" y="1"/>
                    <a:pt x="53" y="1"/>
                  </a:cubicBezTo>
                  <a:cubicBezTo>
                    <a:pt x="53" y="2"/>
                    <a:pt x="53" y="2"/>
                    <a:pt x="53" y="3"/>
                  </a:cubicBezTo>
                  <a:cubicBezTo>
                    <a:pt x="53" y="3"/>
                    <a:pt x="53" y="3"/>
                    <a:pt x="53" y="3"/>
                  </a:cubicBezTo>
                  <a:cubicBezTo>
                    <a:pt x="53" y="3"/>
                    <a:pt x="53" y="4"/>
                    <a:pt x="52" y="4"/>
                  </a:cubicBezTo>
                  <a:cubicBezTo>
                    <a:pt x="52" y="4"/>
                    <a:pt x="52" y="4"/>
                    <a:pt x="52" y="5"/>
                  </a:cubicBezTo>
                  <a:cubicBezTo>
                    <a:pt x="52" y="5"/>
                    <a:pt x="52" y="6"/>
                    <a:pt x="51" y="6"/>
                  </a:cubicBezTo>
                  <a:cubicBezTo>
                    <a:pt x="51" y="6"/>
                    <a:pt x="51" y="6"/>
                    <a:pt x="51" y="6"/>
                  </a:cubicBezTo>
                  <a:cubicBezTo>
                    <a:pt x="51" y="7"/>
                    <a:pt x="50" y="7"/>
                    <a:pt x="50" y="7"/>
                  </a:cubicBezTo>
                  <a:cubicBezTo>
                    <a:pt x="50" y="7"/>
                    <a:pt x="50" y="9"/>
                    <a:pt x="52" y="12"/>
                  </a:cubicBezTo>
                  <a:cubicBezTo>
                    <a:pt x="53" y="13"/>
                    <a:pt x="53" y="15"/>
                    <a:pt x="52" y="16"/>
                  </a:cubicBezTo>
                  <a:cubicBezTo>
                    <a:pt x="52" y="16"/>
                    <a:pt x="51" y="17"/>
                    <a:pt x="49" y="17"/>
                  </a:cubicBezTo>
                  <a:cubicBezTo>
                    <a:pt x="48" y="17"/>
                    <a:pt x="45" y="16"/>
                    <a:pt x="43" y="14"/>
                  </a:cubicBezTo>
                  <a:cubicBezTo>
                    <a:pt x="42" y="15"/>
                    <a:pt x="40" y="16"/>
                    <a:pt x="37" y="18"/>
                  </a:cubicBezTo>
                  <a:cubicBezTo>
                    <a:pt x="36" y="19"/>
                    <a:pt x="35" y="20"/>
                    <a:pt x="34" y="20"/>
                  </a:cubicBezTo>
                  <a:cubicBezTo>
                    <a:pt x="32" y="22"/>
                    <a:pt x="30" y="23"/>
                    <a:pt x="30" y="26"/>
                  </a:cubicBezTo>
                  <a:cubicBezTo>
                    <a:pt x="30" y="29"/>
                    <a:pt x="29" y="31"/>
                    <a:pt x="28" y="33"/>
                  </a:cubicBezTo>
                  <a:cubicBezTo>
                    <a:pt x="27" y="36"/>
                    <a:pt x="27" y="38"/>
                    <a:pt x="27" y="39"/>
                  </a:cubicBezTo>
                  <a:cubicBezTo>
                    <a:pt x="28" y="42"/>
                    <a:pt x="26" y="46"/>
                    <a:pt x="24" y="49"/>
                  </a:cubicBezTo>
                  <a:cubicBezTo>
                    <a:pt x="24" y="51"/>
                    <a:pt x="23" y="53"/>
                    <a:pt x="23" y="53"/>
                  </a:cubicBezTo>
                  <a:cubicBezTo>
                    <a:pt x="23" y="54"/>
                    <a:pt x="23" y="55"/>
                    <a:pt x="22" y="55"/>
                  </a:cubicBezTo>
                  <a:cubicBezTo>
                    <a:pt x="22" y="56"/>
                    <a:pt x="20" y="56"/>
                    <a:pt x="20" y="56"/>
                  </a:cubicBezTo>
                  <a:cubicBezTo>
                    <a:pt x="18" y="56"/>
                    <a:pt x="16" y="56"/>
                    <a:pt x="14" y="55"/>
                  </a:cubicBezTo>
                  <a:cubicBezTo>
                    <a:pt x="14" y="55"/>
                    <a:pt x="14" y="55"/>
                    <a:pt x="13" y="55"/>
                  </a:cubicBezTo>
                  <a:cubicBezTo>
                    <a:pt x="13" y="56"/>
                    <a:pt x="13" y="57"/>
                    <a:pt x="13" y="57"/>
                  </a:cubicBezTo>
                  <a:cubicBezTo>
                    <a:pt x="13" y="60"/>
                    <a:pt x="13" y="63"/>
                    <a:pt x="12" y="65"/>
                  </a:cubicBezTo>
                  <a:cubicBezTo>
                    <a:pt x="11" y="66"/>
                    <a:pt x="11" y="69"/>
                    <a:pt x="11" y="70"/>
                  </a:cubicBezTo>
                  <a:cubicBezTo>
                    <a:pt x="11" y="71"/>
                    <a:pt x="11" y="71"/>
                    <a:pt x="11" y="72"/>
                  </a:cubicBezTo>
                  <a:cubicBezTo>
                    <a:pt x="11" y="72"/>
                    <a:pt x="11" y="72"/>
                    <a:pt x="11" y="72"/>
                  </a:cubicBezTo>
                  <a:cubicBezTo>
                    <a:pt x="11" y="72"/>
                    <a:pt x="10" y="73"/>
                    <a:pt x="10" y="73"/>
                  </a:cubicBezTo>
                  <a:cubicBezTo>
                    <a:pt x="10" y="73"/>
                    <a:pt x="10" y="73"/>
                    <a:pt x="10" y="74"/>
                  </a:cubicBezTo>
                  <a:cubicBezTo>
                    <a:pt x="10" y="74"/>
                    <a:pt x="10" y="74"/>
                    <a:pt x="10" y="74"/>
                  </a:cubicBezTo>
                  <a:cubicBezTo>
                    <a:pt x="10" y="75"/>
                    <a:pt x="10" y="75"/>
                    <a:pt x="10" y="75"/>
                  </a:cubicBezTo>
                  <a:cubicBezTo>
                    <a:pt x="10" y="75"/>
                    <a:pt x="10" y="75"/>
                    <a:pt x="10" y="76"/>
                  </a:cubicBezTo>
                  <a:cubicBezTo>
                    <a:pt x="10" y="76"/>
                    <a:pt x="10" y="76"/>
                    <a:pt x="10" y="76"/>
                  </a:cubicBezTo>
                  <a:cubicBezTo>
                    <a:pt x="10" y="76"/>
                    <a:pt x="10" y="76"/>
                    <a:pt x="9" y="77"/>
                  </a:cubicBezTo>
                  <a:cubicBezTo>
                    <a:pt x="9" y="77"/>
                    <a:pt x="9" y="77"/>
                    <a:pt x="9" y="77"/>
                  </a:cubicBezTo>
                  <a:cubicBezTo>
                    <a:pt x="9" y="77"/>
                    <a:pt x="9" y="77"/>
                    <a:pt x="9" y="77"/>
                  </a:cubicBezTo>
                  <a:cubicBezTo>
                    <a:pt x="9" y="78"/>
                    <a:pt x="9" y="78"/>
                    <a:pt x="8" y="78"/>
                  </a:cubicBezTo>
                  <a:cubicBezTo>
                    <a:pt x="8" y="78"/>
                    <a:pt x="8" y="78"/>
                    <a:pt x="8" y="78"/>
                  </a:cubicBezTo>
                  <a:cubicBezTo>
                    <a:pt x="8" y="78"/>
                    <a:pt x="8" y="78"/>
                    <a:pt x="7" y="78"/>
                  </a:cubicBezTo>
                  <a:cubicBezTo>
                    <a:pt x="7" y="78"/>
                    <a:pt x="7" y="78"/>
                    <a:pt x="7" y="78"/>
                  </a:cubicBezTo>
                  <a:cubicBezTo>
                    <a:pt x="7" y="78"/>
                    <a:pt x="7" y="78"/>
                    <a:pt x="7" y="78"/>
                  </a:cubicBezTo>
                  <a:cubicBezTo>
                    <a:pt x="7" y="78"/>
                    <a:pt x="7" y="78"/>
                    <a:pt x="7" y="79"/>
                  </a:cubicBezTo>
                  <a:cubicBezTo>
                    <a:pt x="7" y="79"/>
                    <a:pt x="7" y="79"/>
                    <a:pt x="7" y="79"/>
                  </a:cubicBezTo>
                  <a:cubicBezTo>
                    <a:pt x="6" y="80"/>
                    <a:pt x="4" y="83"/>
                    <a:pt x="4" y="85"/>
                  </a:cubicBezTo>
                  <a:cubicBezTo>
                    <a:pt x="4" y="85"/>
                    <a:pt x="4" y="85"/>
                    <a:pt x="4" y="85"/>
                  </a:cubicBezTo>
                  <a:cubicBezTo>
                    <a:pt x="4" y="85"/>
                    <a:pt x="4" y="85"/>
                    <a:pt x="4" y="85"/>
                  </a:cubicBezTo>
                  <a:cubicBezTo>
                    <a:pt x="4" y="86"/>
                    <a:pt x="4" y="86"/>
                    <a:pt x="4" y="86"/>
                  </a:cubicBezTo>
                  <a:cubicBezTo>
                    <a:pt x="3" y="86"/>
                    <a:pt x="3" y="86"/>
                    <a:pt x="3" y="86"/>
                  </a:cubicBezTo>
                  <a:cubicBezTo>
                    <a:pt x="3" y="86"/>
                    <a:pt x="3" y="86"/>
                    <a:pt x="3" y="87"/>
                  </a:cubicBezTo>
                  <a:cubicBezTo>
                    <a:pt x="3" y="87"/>
                    <a:pt x="3" y="87"/>
                    <a:pt x="3" y="87"/>
                  </a:cubicBezTo>
                  <a:cubicBezTo>
                    <a:pt x="2" y="87"/>
                    <a:pt x="2" y="87"/>
                    <a:pt x="2" y="87"/>
                  </a:cubicBezTo>
                  <a:cubicBezTo>
                    <a:pt x="2" y="87"/>
                    <a:pt x="2" y="87"/>
                    <a:pt x="2" y="87"/>
                  </a:cubicBezTo>
                  <a:cubicBezTo>
                    <a:pt x="1" y="87"/>
                    <a:pt x="1" y="88"/>
                    <a:pt x="1" y="88"/>
                  </a:cubicBezTo>
                  <a:cubicBezTo>
                    <a:pt x="1" y="88"/>
                    <a:pt x="1" y="88"/>
                    <a:pt x="0" y="88"/>
                  </a:cubicBezTo>
                  <a:cubicBezTo>
                    <a:pt x="0" y="88"/>
                    <a:pt x="0" y="88"/>
                    <a:pt x="0" y="88"/>
                  </a:cubicBezTo>
                  <a:cubicBezTo>
                    <a:pt x="2" y="92"/>
                    <a:pt x="6" y="96"/>
                    <a:pt x="9" y="97"/>
                  </a:cubicBezTo>
                  <a:cubicBezTo>
                    <a:pt x="15" y="99"/>
                    <a:pt x="19" y="108"/>
                    <a:pt x="23" y="121"/>
                  </a:cubicBezTo>
                  <a:cubicBezTo>
                    <a:pt x="25" y="129"/>
                    <a:pt x="24" y="137"/>
                    <a:pt x="21" y="141"/>
                  </a:cubicBezTo>
                  <a:cubicBezTo>
                    <a:pt x="21" y="142"/>
                    <a:pt x="21" y="142"/>
                    <a:pt x="21" y="142"/>
                  </a:cubicBezTo>
                  <a:cubicBezTo>
                    <a:pt x="21" y="143"/>
                    <a:pt x="22" y="143"/>
                    <a:pt x="23" y="143"/>
                  </a:cubicBezTo>
                  <a:cubicBezTo>
                    <a:pt x="24" y="144"/>
                    <a:pt x="24" y="144"/>
                    <a:pt x="25" y="144"/>
                  </a:cubicBezTo>
                  <a:cubicBezTo>
                    <a:pt x="29" y="146"/>
                    <a:pt x="32" y="146"/>
                    <a:pt x="34" y="144"/>
                  </a:cubicBezTo>
                  <a:cubicBezTo>
                    <a:pt x="35" y="142"/>
                    <a:pt x="36" y="141"/>
                    <a:pt x="38" y="139"/>
                  </a:cubicBezTo>
                  <a:cubicBezTo>
                    <a:pt x="40" y="137"/>
                    <a:pt x="42" y="135"/>
                    <a:pt x="43" y="133"/>
                  </a:cubicBezTo>
                  <a:cubicBezTo>
                    <a:pt x="43" y="131"/>
                    <a:pt x="45" y="130"/>
                    <a:pt x="46" y="130"/>
                  </a:cubicBezTo>
                  <a:cubicBezTo>
                    <a:pt x="47" y="130"/>
                    <a:pt x="49" y="132"/>
                    <a:pt x="50" y="134"/>
                  </a:cubicBezTo>
                  <a:cubicBezTo>
                    <a:pt x="51" y="135"/>
                    <a:pt x="51" y="136"/>
                    <a:pt x="52" y="137"/>
                  </a:cubicBezTo>
                  <a:cubicBezTo>
                    <a:pt x="55" y="139"/>
                    <a:pt x="57" y="144"/>
                    <a:pt x="57" y="150"/>
                  </a:cubicBezTo>
                  <a:cubicBezTo>
                    <a:pt x="57" y="153"/>
                    <a:pt x="57" y="153"/>
                    <a:pt x="57" y="153"/>
                  </a:cubicBezTo>
                  <a:cubicBezTo>
                    <a:pt x="58" y="158"/>
                    <a:pt x="59" y="170"/>
                    <a:pt x="62" y="173"/>
                  </a:cubicBezTo>
                  <a:cubicBezTo>
                    <a:pt x="68" y="179"/>
                    <a:pt x="69" y="190"/>
                    <a:pt x="67" y="193"/>
                  </a:cubicBezTo>
                  <a:cubicBezTo>
                    <a:pt x="67" y="195"/>
                    <a:pt x="67" y="197"/>
                    <a:pt x="68" y="199"/>
                  </a:cubicBezTo>
                  <a:cubicBezTo>
                    <a:pt x="68" y="200"/>
                    <a:pt x="69" y="202"/>
                    <a:pt x="69" y="204"/>
                  </a:cubicBezTo>
                  <a:cubicBezTo>
                    <a:pt x="70" y="202"/>
                    <a:pt x="70" y="200"/>
                    <a:pt x="71" y="198"/>
                  </a:cubicBezTo>
                  <a:cubicBezTo>
                    <a:pt x="71" y="198"/>
                    <a:pt x="71" y="198"/>
                    <a:pt x="71" y="197"/>
                  </a:cubicBezTo>
                  <a:cubicBezTo>
                    <a:pt x="72" y="197"/>
                    <a:pt x="72" y="196"/>
                    <a:pt x="72" y="195"/>
                  </a:cubicBezTo>
                  <a:cubicBezTo>
                    <a:pt x="72" y="194"/>
                    <a:pt x="73" y="194"/>
                    <a:pt x="73" y="194"/>
                  </a:cubicBezTo>
                  <a:cubicBezTo>
                    <a:pt x="73" y="193"/>
                    <a:pt x="73" y="192"/>
                    <a:pt x="74" y="190"/>
                  </a:cubicBezTo>
                  <a:cubicBezTo>
                    <a:pt x="74" y="189"/>
                    <a:pt x="73" y="188"/>
                    <a:pt x="72" y="187"/>
                  </a:cubicBezTo>
                  <a:cubicBezTo>
                    <a:pt x="71" y="186"/>
                    <a:pt x="70" y="184"/>
                    <a:pt x="70" y="182"/>
                  </a:cubicBezTo>
                  <a:cubicBezTo>
                    <a:pt x="70" y="179"/>
                    <a:pt x="70" y="173"/>
                    <a:pt x="66" y="170"/>
                  </a:cubicBezTo>
                  <a:cubicBezTo>
                    <a:pt x="63" y="167"/>
                    <a:pt x="61" y="162"/>
                    <a:pt x="61" y="159"/>
                  </a:cubicBezTo>
                  <a:cubicBezTo>
                    <a:pt x="61" y="157"/>
                    <a:pt x="61" y="156"/>
                    <a:pt x="62" y="155"/>
                  </a:cubicBezTo>
                  <a:cubicBezTo>
                    <a:pt x="63" y="154"/>
                    <a:pt x="63" y="152"/>
                    <a:pt x="63" y="150"/>
                  </a:cubicBezTo>
                  <a:cubicBezTo>
                    <a:pt x="63" y="149"/>
                    <a:pt x="63" y="148"/>
                    <a:pt x="64" y="147"/>
                  </a:cubicBezTo>
                  <a:cubicBezTo>
                    <a:pt x="64" y="146"/>
                    <a:pt x="64" y="146"/>
                    <a:pt x="64" y="146"/>
                  </a:cubicBezTo>
                  <a:cubicBezTo>
                    <a:pt x="65" y="146"/>
                    <a:pt x="65" y="146"/>
                    <a:pt x="65" y="146"/>
                  </a:cubicBezTo>
                  <a:cubicBezTo>
                    <a:pt x="65" y="146"/>
                    <a:pt x="65" y="146"/>
                    <a:pt x="65" y="145"/>
                  </a:cubicBezTo>
                  <a:cubicBezTo>
                    <a:pt x="65" y="145"/>
                    <a:pt x="65" y="145"/>
                    <a:pt x="65" y="145"/>
                  </a:cubicBezTo>
                  <a:cubicBezTo>
                    <a:pt x="63" y="143"/>
                    <a:pt x="63" y="141"/>
                    <a:pt x="63" y="139"/>
                  </a:cubicBezTo>
                  <a:cubicBezTo>
                    <a:pt x="63" y="138"/>
                    <a:pt x="63" y="137"/>
                    <a:pt x="63" y="137"/>
                  </a:cubicBezTo>
                  <a:cubicBezTo>
                    <a:pt x="60" y="136"/>
                    <a:pt x="53" y="128"/>
                    <a:pt x="53" y="125"/>
                  </a:cubicBezTo>
                  <a:cubicBezTo>
                    <a:pt x="53" y="123"/>
                    <a:pt x="54" y="115"/>
                    <a:pt x="55" y="108"/>
                  </a:cubicBezTo>
                  <a:cubicBezTo>
                    <a:pt x="56" y="107"/>
                    <a:pt x="56" y="107"/>
                    <a:pt x="56" y="107"/>
                  </a:cubicBezTo>
                  <a:cubicBezTo>
                    <a:pt x="56" y="103"/>
                    <a:pt x="61" y="102"/>
                    <a:pt x="64" y="102"/>
                  </a:cubicBezTo>
                  <a:cubicBezTo>
                    <a:pt x="65" y="102"/>
                    <a:pt x="65" y="102"/>
                    <a:pt x="65" y="102"/>
                  </a:cubicBezTo>
                  <a:cubicBezTo>
                    <a:pt x="69" y="102"/>
                    <a:pt x="70" y="101"/>
                    <a:pt x="70" y="100"/>
                  </a:cubicBezTo>
                  <a:cubicBezTo>
                    <a:pt x="72" y="98"/>
                    <a:pt x="75" y="97"/>
                    <a:pt x="77" y="96"/>
                  </a:cubicBezTo>
                  <a:cubicBezTo>
                    <a:pt x="79" y="95"/>
                    <a:pt x="80" y="95"/>
                    <a:pt x="81" y="94"/>
                  </a:cubicBezTo>
                  <a:cubicBezTo>
                    <a:pt x="81" y="94"/>
                    <a:pt x="81" y="94"/>
                    <a:pt x="81" y="94"/>
                  </a:cubicBezTo>
                  <a:lnTo>
                    <a:pt x="81"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47" name="Freeform 1125"/>
            <p:cNvSpPr>
              <a:spLocks/>
            </p:cNvSpPr>
            <p:nvPr/>
          </p:nvSpPr>
          <p:spPr bwMode="auto">
            <a:xfrm>
              <a:off x="4361" y="2067"/>
              <a:ext cx="73" cy="159"/>
            </a:xfrm>
            <a:custGeom>
              <a:avLst/>
              <a:gdLst>
                <a:gd name="T0" fmla="*/ 1 w 77"/>
                <a:gd name="T1" fmla="*/ 11 h 167"/>
                <a:gd name="T2" fmla="*/ 2 w 77"/>
                <a:gd name="T3" fmla="*/ 12 h 167"/>
                <a:gd name="T4" fmla="*/ 3 w 77"/>
                <a:gd name="T5" fmla="*/ 14 h 167"/>
                <a:gd name="T6" fmla="*/ 8 w 77"/>
                <a:gd name="T7" fmla="*/ 23 h 167"/>
                <a:gd name="T8" fmla="*/ 9 w 77"/>
                <a:gd name="T9" fmla="*/ 24 h 167"/>
                <a:gd name="T10" fmla="*/ 9 w 77"/>
                <a:gd name="T11" fmla="*/ 24 h 167"/>
                <a:gd name="T12" fmla="*/ 10 w 77"/>
                <a:gd name="T13" fmla="*/ 25 h 167"/>
                <a:gd name="T14" fmla="*/ 14 w 77"/>
                <a:gd name="T15" fmla="*/ 26 h 167"/>
                <a:gd name="T16" fmla="*/ 20 w 77"/>
                <a:gd name="T17" fmla="*/ 25 h 167"/>
                <a:gd name="T18" fmla="*/ 27 w 77"/>
                <a:gd name="T19" fmla="*/ 34 h 167"/>
                <a:gd name="T20" fmla="*/ 23 w 77"/>
                <a:gd name="T21" fmla="*/ 43 h 167"/>
                <a:gd name="T22" fmla="*/ 26 w 77"/>
                <a:gd name="T23" fmla="*/ 48 h 167"/>
                <a:gd name="T24" fmla="*/ 35 w 77"/>
                <a:gd name="T25" fmla="*/ 59 h 167"/>
                <a:gd name="T26" fmla="*/ 42 w 77"/>
                <a:gd name="T27" fmla="*/ 68 h 167"/>
                <a:gd name="T28" fmla="*/ 53 w 77"/>
                <a:gd name="T29" fmla="*/ 81 h 167"/>
                <a:gd name="T30" fmla="*/ 59 w 77"/>
                <a:gd name="T31" fmla="*/ 97 h 167"/>
                <a:gd name="T32" fmla="*/ 59 w 77"/>
                <a:gd name="T33" fmla="*/ 104 h 167"/>
                <a:gd name="T34" fmla="*/ 59 w 77"/>
                <a:gd name="T35" fmla="*/ 107 h 167"/>
                <a:gd name="T36" fmla="*/ 60 w 77"/>
                <a:gd name="T37" fmla="*/ 110 h 167"/>
                <a:gd name="T38" fmla="*/ 62 w 77"/>
                <a:gd name="T39" fmla="*/ 114 h 167"/>
                <a:gd name="T40" fmla="*/ 54 w 77"/>
                <a:gd name="T41" fmla="*/ 129 h 167"/>
                <a:gd name="T42" fmla="*/ 46 w 77"/>
                <a:gd name="T43" fmla="*/ 137 h 167"/>
                <a:gd name="T44" fmla="*/ 42 w 77"/>
                <a:gd name="T45" fmla="*/ 136 h 167"/>
                <a:gd name="T46" fmla="*/ 43 w 77"/>
                <a:gd name="T47" fmla="*/ 139 h 167"/>
                <a:gd name="T48" fmla="*/ 41 w 77"/>
                <a:gd name="T49" fmla="*/ 147 h 167"/>
                <a:gd name="T50" fmla="*/ 32 w 77"/>
                <a:gd name="T51" fmla="*/ 146 h 167"/>
                <a:gd name="T52" fmla="*/ 31 w 77"/>
                <a:gd name="T53" fmla="*/ 147 h 167"/>
                <a:gd name="T54" fmla="*/ 30 w 77"/>
                <a:gd name="T55" fmla="*/ 148 h 167"/>
                <a:gd name="T56" fmla="*/ 29 w 77"/>
                <a:gd name="T57" fmla="*/ 149 h 167"/>
                <a:gd name="T58" fmla="*/ 26 w 77"/>
                <a:gd name="T59" fmla="*/ 150 h 167"/>
                <a:gd name="T60" fmla="*/ 29 w 77"/>
                <a:gd name="T61" fmla="*/ 152 h 167"/>
                <a:gd name="T62" fmla="*/ 29 w 77"/>
                <a:gd name="T63" fmla="*/ 158 h 167"/>
                <a:gd name="T64" fmla="*/ 29 w 77"/>
                <a:gd name="T65" fmla="*/ 167 h 167"/>
                <a:gd name="T66" fmla="*/ 40 w 77"/>
                <a:gd name="T67" fmla="*/ 158 h 167"/>
                <a:gd name="T68" fmla="*/ 40 w 77"/>
                <a:gd name="T69" fmla="*/ 158 h 167"/>
                <a:gd name="T70" fmla="*/ 44 w 77"/>
                <a:gd name="T71" fmla="*/ 152 h 167"/>
                <a:gd name="T72" fmla="*/ 49 w 77"/>
                <a:gd name="T73" fmla="*/ 146 h 167"/>
                <a:gd name="T74" fmla="*/ 53 w 77"/>
                <a:gd name="T75" fmla="*/ 147 h 167"/>
                <a:gd name="T76" fmla="*/ 67 w 77"/>
                <a:gd name="T77" fmla="*/ 140 h 167"/>
                <a:gd name="T78" fmla="*/ 75 w 77"/>
                <a:gd name="T79" fmla="*/ 126 h 167"/>
                <a:gd name="T80" fmla="*/ 73 w 77"/>
                <a:gd name="T81" fmla="*/ 100 h 167"/>
                <a:gd name="T82" fmla="*/ 64 w 77"/>
                <a:gd name="T83" fmla="*/ 84 h 167"/>
                <a:gd name="T84" fmla="*/ 45 w 77"/>
                <a:gd name="T85" fmla="*/ 69 h 167"/>
                <a:gd name="T86" fmla="*/ 40 w 77"/>
                <a:gd name="T87" fmla="*/ 60 h 167"/>
                <a:gd name="T88" fmla="*/ 42 w 77"/>
                <a:gd name="T89" fmla="*/ 36 h 167"/>
                <a:gd name="T90" fmla="*/ 46 w 77"/>
                <a:gd name="T91" fmla="*/ 26 h 167"/>
                <a:gd name="T92" fmla="*/ 57 w 77"/>
                <a:gd name="T93" fmla="*/ 20 h 167"/>
                <a:gd name="T94" fmla="*/ 56 w 77"/>
                <a:gd name="T95" fmla="*/ 20 h 167"/>
                <a:gd name="T96" fmla="*/ 54 w 77"/>
                <a:gd name="T97" fmla="*/ 19 h 167"/>
                <a:gd name="T98" fmla="*/ 52 w 77"/>
                <a:gd name="T99" fmla="*/ 17 h 167"/>
                <a:gd name="T100" fmla="*/ 50 w 77"/>
                <a:gd name="T101" fmla="*/ 16 h 167"/>
                <a:gd name="T102" fmla="*/ 48 w 77"/>
                <a:gd name="T103" fmla="*/ 14 h 167"/>
                <a:gd name="T104" fmla="*/ 46 w 77"/>
                <a:gd name="T105" fmla="*/ 13 h 167"/>
                <a:gd name="T106" fmla="*/ 45 w 77"/>
                <a:gd name="T107" fmla="*/ 11 h 167"/>
                <a:gd name="T108" fmla="*/ 45 w 77"/>
                <a:gd name="T109" fmla="*/ 7 h 167"/>
                <a:gd name="T110" fmla="*/ 46 w 77"/>
                <a:gd name="T111" fmla="*/ 6 h 167"/>
                <a:gd name="T112" fmla="*/ 33 w 77"/>
                <a:gd name="T113" fmla="*/ 0 h 167"/>
                <a:gd name="T114" fmla="*/ 27 w 77"/>
                <a:gd name="T115" fmla="*/ 5 h 167"/>
                <a:gd name="T116" fmla="*/ 22 w 77"/>
                <a:gd name="T117" fmla="*/ 7 h 167"/>
                <a:gd name="T118" fmla="*/ 11 w 77"/>
                <a:gd name="T119" fmla="*/ 7 h 167"/>
                <a:gd name="T120" fmla="*/ 6 w 77"/>
                <a:gd name="T121" fmla="*/ 8 h 167"/>
                <a:gd name="T122" fmla="*/ 1 w 77"/>
                <a:gd name="T123" fmla="*/ 7 h 167"/>
                <a:gd name="T124" fmla="*/ 0 w 77"/>
                <a:gd name="T125" fmla="*/ 9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7" h="167">
                  <a:moveTo>
                    <a:pt x="0" y="10"/>
                  </a:moveTo>
                  <a:cubicBezTo>
                    <a:pt x="1" y="10"/>
                    <a:pt x="1" y="10"/>
                    <a:pt x="1" y="11"/>
                  </a:cubicBezTo>
                  <a:cubicBezTo>
                    <a:pt x="1" y="11"/>
                    <a:pt x="1" y="11"/>
                    <a:pt x="1" y="11"/>
                  </a:cubicBezTo>
                  <a:cubicBezTo>
                    <a:pt x="2" y="12"/>
                    <a:pt x="2" y="12"/>
                    <a:pt x="2" y="12"/>
                  </a:cubicBezTo>
                  <a:cubicBezTo>
                    <a:pt x="2" y="13"/>
                    <a:pt x="2" y="13"/>
                    <a:pt x="2" y="13"/>
                  </a:cubicBezTo>
                  <a:cubicBezTo>
                    <a:pt x="2" y="13"/>
                    <a:pt x="3" y="14"/>
                    <a:pt x="3" y="14"/>
                  </a:cubicBezTo>
                  <a:cubicBezTo>
                    <a:pt x="3" y="15"/>
                    <a:pt x="4" y="16"/>
                    <a:pt x="5" y="17"/>
                  </a:cubicBezTo>
                  <a:cubicBezTo>
                    <a:pt x="6" y="18"/>
                    <a:pt x="8" y="20"/>
                    <a:pt x="8" y="23"/>
                  </a:cubicBezTo>
                  <a:cubicBezTo>
                    <a:pt x="8" y="23"/>
                    <a:pt x="8" y="23"/>
                    <a:pt x="8" y="23"/>
                  </a:cubicBezTo>
                  <a:cubicBezTo>
                    <a:pt x="8" y="24"/>
                    <a:pt x="9" y="24"/>
                    <a:pt x="9" y="24"/>
                  </a:cubicBezTo>
                  <a:cubicBezTo>
                    <a:pt x="9" y="24"/>
                    <a:pt x="9" y="24"/>
                    <a:pt x="9" y="24"/>
                  </a:cubicBezTo>
                  <a:cubicBezTo>
                    <a:pt x="9" y="24"/>
                    <a:pt x="9" y="24"/>
                    <a:pt x="9" y="24"/>
                  </a:cubicBezTo>
                  <a:cubicBezTo>
                    <a:pt x="9" y="24"/>
                    <a:pt x="9" y="24"/>
                    <a:pt x="9" y="24"/>
                  </a:cubicBezTo>
                  <a:cubicBezTo>
                    <a:pt x="10" y="25"/>
                    <a:pt x="10" y="25"/>
                    <a:pt x="10" y="25"/>
                  </a:cubicBezTo>
                  <a:cubicBezTo>
                    <a:pt x="10" y="25"/>
                    <a:pt x="10" y="25"/>
                    <a:pt x="10" y="25"/>
                  </a:cubicBezTo>
                  <a:cubicBezTo>
                    <a:pt x="11" y="26"/>
                    <a:pt x="13" y="26"/>
                    <a:pt x="14" y="26"/>
                  </a:cubicBezTo>
                  <a:cubicBezTo>
                    <a:pt x="14" y="26"/>
                    <a:pt x="15" y="26"/>
                    <a:pt x="15" y="26"/>
                  </a:cubicBezTo>
                  <a:cubicBezTo>
                    <a:pt x="16" y="25"/>
                    <a:pt x="18" y="25"/>
                    <a:pt x="20" y="25"/>
                  </a:cubicBezTo>
                  <a:cubicBezTo>
                    <a:pt x="23" y="25"/>
                    <a:pt x="25" y="27"/>
                    <a:pt x="25" y="30"/>
                  </a:cubicBezTo>
                  <a:cubicBezTo>
                    <a:pt x="26" y="32"/>
                    <a:pt x="26" y="33"/>
                    <a:pt x="27" y="34"/>
                  </a:cubicBezTo>
                  <a:cubicBezTo>
                    <a:pt x="28" y="35"/>
                    <a:pt x="29" y="36"/>
                    <a:pt x="29" y="39"/>
                  </a:cubicBezTo>
                  <a:cubicBezTo>
                    <a:pt x="29" y="42"/>
                    <a:pt x="26" y="43"/>
                    <a:pt x="23" y="43"/>
                  </a:cubicBezTo>
                  <a:cubicBezTo>
                    <a:pt x="22" y="43"/>
                    <a:pt x="21" y="44"/>
                    <a:pt x="20" y="44"/>
                  </a:cubicBezTo>
                  <a:cubicBezTo>
                    <a:pt x="21" y="45"/>
                    <a:pt x="24" y="47"/>
                    <a:pt x="26" y="48"/>
                  </a:cubicBezTo>
                  <a:cubicBezTo>
                    <a:pt x="30" y="50"/>
                    <a:pt x="33" y="52"/>
                    <a:pt x="33" y="54"/>
                  </a:cubicBezTo>
                  <a:cubicBezTo>
                    <a:pt x="33" y="55"/>
                    <a:pt x="34" y="57"/>
                    <a:pt x="35" y="59"/>
                  </a:cubicBezTo>
                  <a:cubicBezTo>
                    <a:pt x="36" y="60"/>
                    <a:pt x="37" y="62"/>
                    <a:pt x="38" y="64"/>
                  </a:cubicBezTo>
                  <a:cubicBezTo>
                    <a:pt x="39" y="65"/>
                    <a:pt x="40" y="67"/>
                    <a:pt x="42" y="68"/>
                  </a:cubicBezTo>
                  <a:cubicBezTo>
                    <a:pt x="44" y="71"/>
                    <a:pt x="47" y="73"/>
                    <a:pt x="47" y="76"/>
                  </a:cubicBezTo>
                  <a:cubicBezTo>
                    <a:pt x="48" y="78"/>
                    <a:pt x="51" y="80"/>
                    <a:pt x="53" y="81"/>
                  </a:cubicBezTo>
                  <a:cubicBezTo>
                    <a:pt x="54" y="82"/>
                    <a:pt x="55" y="83"/>
                    <a:pt x="56" y="84"/>
                  </a:cubicBezTo>
                  <a:cubicBezTo>
                    <a:pt x="59" y="87"/>
                    <a:pt x="60" y="93"/>
                    <a:pt x="59" y="97"/>
                  </a:cubicBezTo>
                  <a:cubicBezTo>
                    <a:pt x="59" y="98"/>
                    <a:pt x="59" y="99"/>
                    <a:pt x="59" y="101"/>
                  </a:cubicBezTo>
                  <a:cubicBezTo>
                    <a:pt x="59" y="102"/>
                    <a:pt x="59" y="103"/>
                    <a:pt x="59" y="104"/>
                  </a:cubicBezTo>
                  <a:cubicBezTo>
                    <a:pt x="59" y="104"/>
                    <a:pt x="59" y="104"/>
                    <a:pt x="59" y="104"/>
                  </a:cubicBezTo>
                  <a:cubicBezTo>
                    <a:pt x="59" y="105"/>
                    <a:pt x="59" y="106"/>
                    <a:pt x="59" y="107"/>
                  </a:cubicBezTo>
                  <a:cubicBezTo>
                    <a:pt x="59" y="107"/>
                    <a:pt x="59" y="107"/>
                    <a:pt x="59" y="107"/>
                  </a:cubicBezTo>
                  <a:cubicBezTo>
                    <a:pt x="60" y="108"/>
                    <a:pt x="60" y="109"/>
                    <a:pt x="60" y="110"/>
                  </a:cubicBezTo>
                  <a:cubicBezTo>
                    <a:pt x="60" y="110"/>
                    <a:pt x="61" y="111"/>
                    <a:pt x="61" y="111"/>
                  </a:cubicBezTo>
                  <a:cubicBezTo>
                    <a:pt x="61" y="112"/>
                    <a:pt x="62" y="113"/>
                    <a:pt x="62" y="114"/>
                  </a:cubicBezTo>
                  <a:cubicBezTo>
                    <a:pt x="66" y="120"/>
                    <a:pt x="61" y="124"/>
                    <a:pt x="57" y="127"/>
                  </a:cubicBezTo>
                  <a:cubicBezTo>
                    <a:pt x="56" y="127"/>
                    <a:pt x="55" y="128"/>
                    <a:pt x="54" y="129"/>
                  </a:cubicBezTo>
                  <a:cubicBezTo>
                    <a:pt x="54" y="130"/>
                    <a:pt x="53" y="131"/>
                    <a:pt x="53" y="132"/>
                  </a:cubicBezTo>
                  <a:cubicBezTo>
                    <a:pt x="52" y="134"/>
                    <a:pt x="51" y="137"/>
                    <a:pt x="46" y="137"/>
                  </a:cubicBezTo>
                  <a:cubicBezTo>
                    <a:pt x="45" y="137"/>
                    <a:pt x="44" y="137"/>
                    <a:pt x="42" y="136"/>
                  </a:cubicBezTo>
                  <a:cubicBezTo>
                    <a:pt x="42" y="136"/>
                    <a:pt x="42" y="136"/>
                    <a:pt x="42" y="136"/>
                  </a:cubicBezTo>
                  <a:cubicBezTo>
                    <a:pt x="42" y="137"/>
                    <a:pt x="42" y="138"/>
                    <a:pt x="43" y="138"/>
                  </a:cubicBezTo>
                  <a:cubicBezTo>
                    <a:pt x="43" y="138"/>
                    <a:pt x="43" y="139"/>
                    <a:pt x="43" y="139"/>
                  </a:cubicBezTo>
                  <a:cubicBezTo>
                    <a:pt x="44" y="141"/>
                    <a:pt x="45" y="143"/>
                    <a:pt x="44" y="145"/>
                  </a:cubicBezTo>
                  <a:cubicBezTo>
                    <a:pt x="44" y="146"/>
                    <a:pt x="43" y="147"/>
                    <a:pt x="41" y="147"/>
                  </a:cubicBezTo>
                  <a:cubicBezTo>
                    <a:pt x="39" y="147"/>
                    <a:pt x="37" y="147"/>
                    <a:pt x="35" y="146"/>
                  </a:cubicBezTo>
                  <a:cubicBezTo>
                    <a:pt x="34" y="146"/>
                    <a:pt x="33" y="146"/>
                    <a:pt x="32" y="146"/>
                  </a:cubicBezTo>
                  <a:cubicBezTo>
                    <a:pt x="32" y="146"/>
                    <a:pt x="31" y="146"/>
                    <a:pt x="31" y="146"/>
                  </a:cubicBezTo>
                  <a:cubicBezTo>
                    <a:pt x="31" y="146"/>
                    <a:pt x="31" y="147"/>
                    <a:pt x="31" y="147"/>
                  </a:cubicBezTo>
                  <a:cubicBezTo>
                    <a:pt x="31" y="147"/>
                    <a:pt x="31" y="147"/>
                    <a:pt x="30" y="148"/>
                  </a:cubicBezTo>
                  <a:cubicBezTo>
                    <a:pt x="30" y="148"/>
                    <a:pt x="30" y="148"/>
                    <a:pt x="30" y="148"/>
                  </a:cubicBezTo>
                  <a:cubicBezTo>
                    <a:pt x="30" y="148"/>
                    <a:pt x="29" y="148"/>
                    <a:pt x="29" y="149"/>
                  </a:cubicBezTo>
                  <a:cubicBezTo>
                    <a:pt x="29" y="149"/>
                    <a:pt x="29" y="149"/>
                    <a:pt x="29" y="149"/>
                  </a:cubicBezTo>
                  <a:cubicBezTo>
                    <a:pt x="28" y="149"/>
                    <a:pt x="27" y="150"/>
                    <a:pt x="27" y="150"/>
                  </a:cubicBezTo>
                  <a:cubicBezTo>
                    <a:pt x="27" y="150"/>
                    <a:pt x="26" y="150"/>
                    <a:pt x="26" y="150"/>
                  </a:cubicBezTo>
                  <a:cubicBezTo>
                    <a:pt x="27" y="151"/>
                    <a:pt x="27" y="151"/>
                    <a:pt x="28" y="151"/>
                  </a:cubicBezTo>
                  <a:cubicBezTo>
                    <a:pt x="29" y="152"/>
                    <a:pt x="29" y="152"/>
                    <a:pt x="29" y="152"/>
                  </a:cubicBezTo>
                  <a:cubicBezTo>
                    <a:pt x="30" y="153"/>
                    <a:pt x="30" y="153"/>
                    <a:pt x="31" y="154"/>
                  </a:cubicBezTo>
                  <a:cubicBezTo>
                    <a:pt x="31" y="156"/>
                    <a:pt x="30" y="157"/>
                    <a:pt x="29" y="158"/>
                  </a:cubicBezTo>
                  <a:cubicBezTo>
                    <a:pt x="28" y="160"/>
                    <a:pt x="27" y="161"/>
                    <a:pt x="27" y="163"/>
                  </a:cubicBezTo>
                  <a:cubicBezTo>
                    <a:pt x="27" y="166"/>
                    <a:pt x="28" y="167"/>
                    <a:pt x="29" y="167"/>
                  </a:cubicBezTo>
                  <a:cubicBezTo>
                    <a:pt x="29" y="167"/>
                    <a:pt x="29" y="167"/>
                    <a:pt x="29" y="167"/>
                  </a:cubicBezTo>
                  <a:cubicBezTo>
                    <a:pt x="30" y="164"/>
                    <a:pt x="37" y="159"/>
                    <a:pt x="40" y="158"/>
                  </a:cubicBezTo>
                  <a:cubicBezTo>
                    <a:pt x="40" y="158"/>
                    <a:pt x="40" y="158"/>
                    <a:pt x="40" y="158"/>
                  </a:cubicBezTo>
                  <a:cubicBezTo>
                    <a:pt x="40" y="158"/>
                    <a:pt x="40" y="158"/>
                    <a:pt x="40" y="158"/>
                  </a:cubicBezTo>
                  <a:cubicBezTo>
                    <a:pt x="40" y="154"/>
                    <a:pt x="42" y="154"/>
                    <a:pt x="43" y="154"/>
                  </a:cubicBezTo>
                  <a:cubicBezTo>
                    <a:pt x="43" y="154"/>
                    <a:pt x="43" y="153"/>
                    <a:pt x="44" y="152"/>
                  </a:cubicBezTo>
                  <a:cubicBezTo>
                    <a:pt x="44" y="151"/>
                    <a:pt x="44" y="150"/>
                    <a:pt x="44" y="149"/>
                  </a:cubicBezTo>
                  <a:cubicBezTo>
                    <a:pt x="46" y="147"/>
                    <a:pt x="48" y="146"/>
                    <a:pt x="49" y="146"/>
                  </a:cubicBezTo>
                  <a:cubicBezTo>
                    <a:pt x="50" y="146"/>
                    <a:pt x="50" y="146"/>
                    <a:pt x="51" y="146"/>
                  </a:cubicBezTo>
                  <a:cubicBezTo>
                    <a:pt x="52" y="146"/>
                    <a:pt x="52" y="147"/>
                    <a:pt x="53" y="147"/>
                  </a:cubicBezTo>
                  <a:cubicBezTo>
                    <a:pt x="53" y="147"/>
                    <a:pt x="53" y="147"/>
                    <a:pt x="53" y="147"/>
                  </a:cubicBezTo>
                  <a:cubicBezTo>
                    <a:pt x="57" y="147"/>
                    <a:pt x="62" y="143"/>
                    <a:pt x="67" y="140"/>
                  </a:cubicBezTo>
                  <a:cubicBezTo>
                    <a:pt x="67" y="140"/>
                    <a:pt x="67" y="140"/>
                    <a:pt x="67" y="140"/>
                  </a:cubicBezTo>
                  <a:cubicBezTo>
                    <a:pt x="73" y="136"/>
                    <a:pt x="73" y="136"/>
                    <a:pt x="75" y="126"/>
                  </a:cubicBezTo>
                  <a:cubicBezTo>
                    <a:pt x="77" y="119"/>
                    <a:pt x="75" y="110"/>
                    <a:pt x="74" y="105"/>
                  </a:cubicBezTo>
                  <a:cubicBezTo>
                    <a:pt x="73" y="103"/>
                    <a:pt x="73" y="101"/>
                    <a:pt x="73" y="100"/>
                  </a:cubicBezTo>
                  <a:cubicBezTo>
                    <a:pt x="73" y="98"/>
                    <a:pt x="66" y="85"/>
                    <a:pt x="64" y="84"/>
                  </a:cubicBezTo>
                  <a:cubicBezTo>
                    <a:pt x="64" y="84"/>
                    <a:pt x="64" y="84"/>
                    <a:pt x="64" y="84"/>
                  </a:cubicBezTo>
                  <a:cubicBezTo>
                    <a:pt x="62" y="84"/>
                    <a:pt x="57" y="81"/>
                    <a:pt x="47" y="70"/>
                  </a:cubicBezTo>
                  <a:cubicBezTo>
                    <a:pt x="46" y="70"/>
                    <a:pt x="45" y="69"/>
                    <a:pt x="45" y="69"/>
                  </a:cubicBezTo>
                  <a:cubicBezTo>
                    <a:pt x="43" y="67"/>
                    <a:pt x="43" y="66"/>
                    <a:pt x="42" y="64"/>
                  </a:cubicBezTo>
                  <a:cubicBezTo>
                    <a:pt x="42" y="63"/>
                    <a:pt x="41" y="61"/>
                    <a:pt x="40" y="60"/>
                  </a:cubicBezTo>
                  <a:cubicBezTo>
                    <a:pt x="36" y="56"/>
                    <a:pt x="35" y="49"/>
                    <a:pt x="36" y="43"/>
                  </a:cubicBezTo>
                  <a:cubicBezTo>
                    <a:pt x="37" y="39"/>
                    <a:pt x="39" y="37"/>
                    <a:pt x="42" y="36"/>
                  </a:cubicBezTo>
                  <a:cubicBezTo>
                    <a:pt x="43" y="35"/>
                    <a:pt x="44" y="34"/>
                    <a:pt x="44" y="33"/>
                  </a:cubicBezTo>
                  <a:cubicBezTo>
                    <a:pt x="44" y="30"/>
                    <a:pt x="45" y="28"/>
                    <a:pt x="46" y="26"/>
                  </a:cubicBezTo>
                  <a:cubicBezTo>
                    <a:pt x="47" y="25"/>
                    <a:pt x="48" y="25"/>
                    <a:pt x="50" y="25"/>
                  </a:cubicBezTo>
                  <a:cubicBezTo>
                    <a:pt x="53" y="24"/>
                    <a:pt x="56" y="22"/>
                    <a:pt x="57" y="20"/>
                  </a:cubicBezTo>
                  <a:cubicBezTo>
                    <a:pt x="57" y="20"/>
                    <a:pt x="57" y="20"/>
                    <a:pt x="57" y="20"/>
                  </a:cubicBezTo>
                  <a:cubicBezTo>
                    <a:pt x="57" y="20"/>
                    <a:pt x="56" y="20"/>
                    <a:pt x="56" y="20"/>
                  </a:cubicBezTo>
                  <a:cubicBezTo>
                    <a:pt x="56" y="20"/>
                    <a:pt x="56" y="19"/>
                    <a:pt x="56" y="19"/>
                  </a:cubicBezTo>
                  <a:cubicBezTo>
                    <a:pt x="55" y="19"/>
                    <a:pt x="55" y="19"/>
                    <a:pt x="54" y="19"/>
                  </a:cubicBezTo>
                  <a:cubicBezTo>
                    <a:pt x="54" y="19"/>
                    <a:pt x="54" y="19"/>
                    <a:pt x="54" y="19"/>
                  </a:cubicBezTo>
                  <a:cubicBezTo>
                    <a:pt x="53" y="18"/>
                    <a:pt x="53" y="18"/>
                    <a:pt x="52" y="17"/>
                  </a:cubicBezTo>
                  <a:cubicBezTo>
                    <a:pt x="52" y="17"/>
                    <a:pt x="52" y="17"/>
                    <a:pt x="52" y="17"/>
                  </a:cubicBezTo>
                  <a:cubicBezTo>
                    <a:pt x="51" y="17"/>
                    <a:pt x="50" y="16"/>
                    <a:pt x="50" y="16"/>
                  </a:cubicBezTo>
                  <a:cubicBezTo>
                    <a:pt x="50" y="16"/>
                    <a:pt x="50" y="16"/>
                    <a:pt x="49" y="16"/>
                  </a:cubicBezTo>
                  <a:cubicBezTo>
                    <a:pt x="49" y="15"/>
                    <a:pt x="48" y="15"/>
                    <a:pt x="48" y="14"/>
                  </a:cubicBezTo>
                  <a:cubicBezTo>
                    <a:pt x="48" y="14"/>
                    <a:pt x="48" y="14"/>
                    <a:pt x="47" y="14"/>
                  </a:cubicBezTo>
                  <a:cubicBezTo>
                    <a:pt x="47" y="13"/>
                    <a:pt x="47" y="13"/>
                    <a:pt x="46" y="13"/>
                  </a:cubicBezTo>
                  <a:cubicBezTo>
                    <a:pt x="46" y="12"/>
                    <a:pt x="46" y="12"/>
                    <a:pt x="46" y="12"/>
                  </a:cubicBezTo>
                  <a:cubicBezTo>
                    <a:pt x="45" y="12"/>
                    <a:pt x="45" y="11"/>
                    <a:pt x="45" y="11"/>
                  </a:cubicBezTo>
                  <a:cubicBezTo>
                    <a:pt x="45" y="11"/>
                    <a:pt x="45" y="10"/>
                    <a:pt x="45" y="10"/>
                  </a:cubicBezTo>
                  <a:cubicBezTo>
                    <a:pt x="45" y="9"/>
                    <a:pt x="45" y="8"/>
                    <a:pt x="45" y="7"/>
                  </a:cubicBezTo>
                  <a:cubicBezTo>
                    <a:pt x="46" y="7"/>
                    <a:pt x="46" y="6"/>
                    <a:pt x="46" y="6"/>
                  </a:cubicBezTo>
                  <a:cubicBezTo>
                    <a:pt x="46" y="6"/>
                    <a:pt x="46" y="6"/>
                    <a:pt x="46" y="6"/>
                  </a:cubicBezTo>
                  <a:cubicBezTo>
                    <a:pt x="46" y="6"/>
                    <a:pt x="45" y="5"/>
                    <a:pt x="43" y="5"/>
                  </a:cubicBezTo>
                  <a:cubicBezTo>
                    <a:pt x="37" y="4"/>
                    <a:pt x="35" y="2"/>
                    <a:pt x="33" y="0"/>
                  </a:cubicBezTo>
                  <a:cubicBezTo>
                    <a:pt x="33" y="0"/>
                    <a:pt x="33" y="0"/>
                    <a:pt x="33" y="0"/>
                  </a:cubicBezTo>
                  <a:cubicBezTo>
                    <a:pt x="32" y="0"/>
                    <a:pt x="28" y="3"/>
                    <a:pt x="27" y="5"/>
                  </a:cubicBezTo>
                  <a:cubicBezTo>
                    <a:pt x="26" y="6"/>
                    <a:pt x="25" y="7"/>
                    <a:pt x="24" y="7"/>
                  </a:cubicBezTo>
                  <a:cubicBezTo>
                    <a:pt x="23" y="7"/>
                    <a:pt x="22" y="7"/>
                    <a:pt x="22" y="7"/>
                  </a:cubicBezTo>
                  <a:cubicBezTo>
                    <a:pt x="21" y="6"/>
                    <a:pt x="20" y="6"/>
                    <a:pt x="19" y="7"/>
                  </a:cubicBezTo>
                  <a:cubicBezTo>
                    <a:pt x="16" y="8"/>
                    <a:pt x="13" y="7"/>
                    <a:pt x="11" y="7"/>
                  </a:cubicBezTo>
                  <a:cubicBezTo>
                    <a:pt x="11" y="6"/>
                    <a:pt x="10" y="6"/>
                    <a:pt x="10" y="6"/>
                  </a:cubicBezTo>
                  <a:cubicBezTo>
                    <a:pt x="9" y="8"/>
                    <a:pt x="8" y="8"/>
                    <a:pt x="6" y="8"/>
                  </a:cubicBezTo>
                  <a:cubicBezTo>
                    <a:pt x="5" y="8"/>
                    <a:pt x="4" y="8"/>
                    <a:pt x="3" y="8"/>
                  </a:cubicBezTo>
                  <a:cubicBezTo>
                    <a:pt x="3" y="7"/>
                    <a:pt x="2" y="7"/>
                    <a:pt x="1" y="7"/>
                  </a:cubicBezTo>
                  <a:cubicBezTo>
                    <a:pt x="1" y="8"/>
                    <a:pt x="0" y="8"/>
                    <a:pt x="0" y="9"/>
                  </a:cubicBezTo>
                  <a:cubicBezTo>
                    <a:pt x="0" y="9"/>
                    <a:pt x="0" y="9"/>
                    <a:pt x="0" y="9"/>
                  </a:cubicBezTo>
                  <a:cubicBezTo>
                    <a:pt x="0" y="9"/>
                    <a:pt x="0" y="10"/>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48" name="Freeform 1126"/>
            <p:cNvSpPr>
              <a:spLocks/>
            </p:cNvSpPr>
            <p:nvPr/>
          </p:nvSpPr>
          <p:spPr bwMode="auto">
            <a:xfrm>
              <a:off x="4340" y="2077"/>
              <a:ext cx="73" cy="91"/>
            </a:xfrm>
            <a:custGeom>
              <a:avLst/>
              <a:gdLst>
                <a:gd name="T0" fmla="*/ 16 w 77"/>
                <a:gd name="T1" fmla="*/ 0 h 95"/>
                <a:gd name="T2" fmla="*/ 14 w 77"/>
                <a:gd name="T3" fmla="*/ 0 h 95"/>
                <a:gd name="T4" fmla="*/ 14 w 77"/>
                <a:gd name="T5" fmla="*/ 2 h 95"/>
                <a:gd name="T6" fmla="*/ 11 w 77"/>
                <a:gd name="T7" fmla="*/ 14 h 95"/>
                <a:gd name="T8" fmla="*/ 6 w 77"/>
                <a:gd name="T9" fmla="*/ 10 h 95"/>
                <a:gd name="T10" fmla="*/ 5 w 77"/>
                <a:gd name="T11" fmla="*/ 12 h 95"/>
                <a:gd name="T12" fmla="*/ 4 w 77"/>
                <a:gd name="T13" fmla="*/ 14 h 95"/>
                <a:gd name="T14" fmla="*/ 3 w 77"/>
                <a:gd name="T15" fmla="*/ 15 h 95"/>
                <a:gd name="T16" fmla="*/ 2 w 77"/>
                <a:gd name="T17" fmla="*/ 18 h 95"/>
                <a:gd name="T18" fmla="*/ 2 w 77"/>
                <a:gd name="T19" fmla="*/ 19 h 95"/>
                <a:gd name="T20" fmla="*/ 1 w 77"/>
                <a:gd name="T21" fmla="*/ 20 h 95"/>
                <a:gd name="T22" fmla="*/ 0 w 77"/>
                <a:gd name="T23" fmla="*/ 20 h 95"/>
                <a:gd name="T24" fmla="*/ 0 w 77"/>
                <a:gd name="T25" fmla="*/ 20 h 95"/>
                <a:gd name="T26" fmla="*/ 1 w 77"/>
                <a:gd name="T27" fmla="*/ 25 h 95"/>
                <a:gd name="T28" fmla="*/ 3 w 77"/>
                <a:gd name="T29" fmla="*/ 30 h 95"/>
                <a:gd name="T30" fmla="*/ 6 w 77"/>
                <a:gd name="T31" fmla="*/ 30 h 95"/>
                <a:gd name="T32" fmla="*/ 7 w 77"/>
                <a:gd name="T33" fmla="*/ 30 h 95"/>
                <a:gd name="T34" fmla="*/ 8 w 77"/>
                <a:gd name="T35" fmla="*/ 31 h 95"/>
                <a:gd name="T36" fmla="*/ 9 w 77"/>
                <a:gd name="T37" fmla="*/ 41 h 95"/>
                <a:gd name="T38" fmla="*/ 8 w 77"/>
                <a:gd name="T39" fmla="*/ 47 h 95"/>
                <a:gd name="T40" fmla="*/ 5 w 77"/>
                <a:gd name="T41" fmla="*/ 53 h 95"/>
                <a:gd name="T42" fmla="*/ 5 w 77"/>
                <a:gd name="T43" fmla="*/ 54 h 95"/>
                <a:gd name="T44" fmla="*/ 12 w 77"/>
                <a:gd name="T45" fmla="*/ 49 h 95"/>
                <a:gd name="T46" fmla="*/ 24 w 77"/>
                <a:gd name="T47" fmla="*/ 49 h 95"/>
                <a:gd name="T48" fmla="*/ 34 w 77"/>
                <a:gd name="T49" fmla="*/ 44 h 95"/>
                <a:gd name="T50" fmla="*/ 41 w 77"/>
                <a:gd name="T51" fmla="*/ 46 h 95"/>
                <a:gd name="T52" fmla="*/ 49 w 77"/>
                <a:gd name="T53" fmla="*/ 54 h 95"/>
                <a:gd name="T54" fmla="*/ 49 w 77"/>
                <a:gd name="T55" fmla="*/ 67 h 95"/>
                <a:gd name="T56" fmla="*/ 58 w 77"/>
                <a:gd name="T57" fmla="*/ 85 h 95"/>
                <a:gd name="T58" fmla="*/ 59 w 77"/>
                <a:gd name="T59" fmla="*/ 87 h 95"/>
                <a:gd name="T60" fmla="*/ 59 w 77"/>
                <a:gd name="T61" fmla="*/ 89 h 95"/>
                <a:gd name="T62" fmla="*/ 59 w 77"/>
                <a:gd name="T63" fmla="*/ 91 h 95"/>
                <a:gd name="T64" fmla="*/ 58 w 77"/>
                <a:gd name="T65" fmla="*/ 93 h 95"/>
                <a:gd name="T66" fmla="*/ 58 w 77"/>
                <a:gd name="T67" fmla="*/ 93 h 95"/>
                <a:gd name="T68" fmla="*/ 61 w 77"/>
                <a:gd name="T69" fmla="*/ 94 h 95"/>
                <a:gd name="T70" fmla="*/ 71 w 77"/>
                <a:gd name="T71" fmla="*/ 90 h 95"/>
                <a:gd name="T72" fmla="*/ 74 w 77"/>
                <a:gd name="T73" fmla="*/ 90 h 95"/>
                <a:gd name="T74" fmla="*/ 75 w 77"/>
                <a:gd name="T75" fmla="*/ 90 h 95"/>
                <a:gd name="T76" fmla="*/ 76 w 77"/>
                <a:gd name="T77" fmla="*/ 89 h 95"/>
                <a:gd name="T78" fmla="*/ 77 w 77"/>
                <a:gd name="T79" fmla="*/ 89 h 95"/>
                <a:gd name="T80" fmla="*/ 77 w 77"/>
                <a:gd name="T81" fmla="*/ 87 h 95"/>
                <a:gd name="T82" fmla="*/ 77 w 77"/>
                <a:gd name="T83" fmla="*/ 85 h 95"/>
                <a:gd name="T84" fmla="*/ 77 w 77"/>
                <a:gd name="T85" fmla="*/ 82 h 95"/>
                <a:gd name="T86" fmla="*/ 75 w 77"/>
                <a:gd name="T87" fmla="*/ 76 h 95"/>
                <a:gd name="T88" fmla="*/ 66 w 77"/>
                <a:gd name="T89" fmla="*/ 66 h 95"/>
                <a:gd name="T90" fmla="*/ 56 w 77"/>
                <a:gd name="T91" fmla="*/ 54 h 95"/>
                <a:gd name="T92" fmla="*/ 51 w 77"/>
                <a:gd name="T93" fmla="*/ 43 h 95"/>
                <a:gd name="T94" fmla="*/ 39 w 77"/>
                <a:gd name="T95" fmla="*/ 32 h 95"/>
                <a:gd name="T96" fmla="*/ 47 w 77"/>
                <a:gd name="T97" fmla="*/ 28 h 95"/>
                <a:gd name="T98" fmla="*/ 43 w 77"/>
                <a:gd name="T99" fmla="*/ 19 h 95"/>
                <a:gd name="T100" fmla="*/ 39 w 77"/>
                <a:gd name="T101" fmla="*/ 19 h 95"/>
                <a:gd name="T102" fmla="*/ 37 w 77"/>
                <a:gd name="T103" fmla="*/ 19 h 95"/>
                <a:gd name="T104" fmla="*/ 32 w 77"/>
                <a:gd name="T105" fmla="*/ 19 h 95"/>
                <a:gd name="T106" fmla="*/ 30 w 77"/>
                <a:gd name="T107" fmla="*/ 17 h 95"/>
                <a:gd name="T108" fmla="*/ 30 w 77"/>
                <a:gd name="T109" fmla="*/ 17 h 95"/>
                <a:gd name="T110" fmla="*/ 28 w 77"/>
                <a:gd name="T111" fmla="*/ 16 h 95"/>
                <a:gd name="T112" fmla="*/ 27 w 77"/>
                <a:gd name="T113" fmla="*/ 14 h 95"/>
                <a:gd name="T114" fmla="*/ 26 w 77"/>
                <a:gd name="T115" fmla="*/ 12 h 95"/>
                <a:gd name="T116" fmla="*/ 21 w 77"/>
                <a:gd name="T117" fmla="*/ 3 h 95"/>
                <a:gd name="T118" fmla="*/ 20 w 77"/>
                <a:gd name="T119" fmla="*/ 2 h 95"/>
                <a:gd name="T120" fmla="*/ 19 w 77"/>
                <a:gd name="T121" fmla="*/ 1 h 95"/>
                <a:gd name="T122" fmla="*/ 18 w 77"/>
                <a:gd name="T123" fmla="*/ 0 h 95"/>
                <a:gd name="T124" fmla="*/ 18 w 77"/>
                <a:gd name="T125"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7" h="95">
                  <a:moveTo>
                    <a:pt x="16" y="0"/>
                  </a:moveTo>
                  <a:cubicBezTo>
                    <a:pt x="16" y="0"/>
                    <a:pt x="16" y="0"/>
                    <a:pt x="16" y="0"/>
                  </a:cubicBezTo>
                  <a:cubicBezTo>
                    <a:pt x="16" y="0"/>
                    <a:pt x="16" y="0"/>
                    <a:pt x="16" y="0"/>
                  </a:cubicBezTo>
                  <a:cubicBezTo>
                    <a:pt x="15" y="0"/>
                    <a:pt x="15" y="0"/>
                    <a:pt x="14" y="0"/>
                  </a:cubicBezTo>
                  <a:cubicBezTo>
                    <a:pt x="14" y="1"/>
                    <a:pt x="14" y="1"/>
                    <a:pt x="14" y="2"/>
                  </a:cubicBezTo>
                  <a:cubicBezTo>
                    <a:pt x="14" y="2"/>
                    <a:pt x="14" y="2"/>
                    <a:pt x="14" y="2"/>
                  </a:cubicBezTo>
                  <a:cubicBezTo>
                    <a:pt x="15" y="4"/>
                    <a:pt x="17" y="9"/>
                    <a:pt x="15" y="12"/>
                  </a:cubicBezTo>
                  <a:cubicBezTo>
                    <a:pt x="15" y="14"/>
                    <a:pt x="13" y="15"/>
                    <a:pt x="11" y="14"/>
                  </a:cubicBezTo>
                  <a:cubicBezTo>
                    <a:pt x="9" y="14"/>
                    <a:pt x="7" y="12"/>
                    <a:pt x="7" y="10"/>
                  </a:cubicBezTo>
                  <a:cubicBezTo>
                    <a:pt x="6" y="10"/>
                    <a:pt x="6" y="10"/>
                    <a:pt x="6" y="10"/>
                  </a:cubicBezTo>
                  <a:cubicBezTo>
                    <a:pt x="6" y="10"/>
                    <a:pt x="6" y="10"/>
                    <a:pt x="6" y="11"/>
                  </a:cubicBezTo>
                  <a:cubicBezTo>
                    <a:pt x="5" y="11"/>
                    <a:pt x="5" y="11"/>
                    <a:pt x="5" y="12"/>
                  </a:cubicBezTo>
                  <a:cubicBezTo>
                    <a:pt x="5" y="12"/>
                    <a:pt x="4" y="12"/>
                    <a:pt x="4" y="13"/>
                  </a:cubicBezTo>
                  <a:cubicBezTo>
                    <a:pt x="4" y="13"/>
                    <a:pt x="4" y="13"/>
                    <a:pt x="4" y="14"/>
                  </a:cubicBezTo>
                  <a:cubicBezTo>
                    <a:pt x="3" y="14"/>
                    <a:pt x="3" y="14"/>
                    <a:pt x="3" y="15"/>
                  </a:cubicBezTo>
                  <a:cubicBezTo>
                    <a:pt x="3" y="15"/>
                    <a:pt x="3" y="15"/>
                    <a:pt x="3" y="15"/>
                  </a:cubicBezTo>
                  <a:cubicBezTo>
                    <a:pt x="2" y="16"/>
                    <a:pt x="2" y="16"/>
                    <a:pt x="2" y="16"/>
                  </a:cubicBezTo>
                  <a:cubicBezTo>
                    <a:pt x="2" y="17"/>
                    <a:pt x="2" y="17"/>
                    <a:pt x="2" y="18"/>
                  </a:cubicBezTo>
                  <a:cubicBezTo>
                    <a:pt x="2" y="18"/>
                    <a:pt x="2" y="18"/>
                    <a:pt x="2" y="18"/>
                  </a:cubicBezTo>
                  <a:cubicBezTo>
                    <a:pt x="2" y="18"/>
                    <a:pt x="2" y="18"/>
                    <a:pt x="2" y="19"/>
                  </a:cubicBezTo>
                  <a:cubicBezTo>
                    <a:pt x="1" y="19"/>
                    <a:pt x="1" y="19"/>
                    <a:pt x="1" y="19"/>
                  </a:cubicBezTo>
                  <a:cubicBezTo>
                    <a:pt x="1" y="19"/>
                    <a:pt x="1" y="19"/>
                    <a:pt x="1" y="20"/>
                  </a:cubicBezTo>
                  <a:cubicBezTo>
                    <a:pt x="1" y="20"/>
                    <a:pt x="1" y="20"/>
                    <a:pt x="0" y="20"/>
                  </a:cubicBezTo>
                  <a:cubicBezTo>
                    <a:pt x="0" y="20"/>
                    <a:pt x="0" y="20"/>
                    <a:pt x="0" y="20"/>
                  </a:cubicBezTo>
                  <a:cubicBezTo>
                    <a:pt x="0" y="20"/>
                    <a:pt x="0" y="20"/>
                    <a:pt x="0" y="20"/>
                  </a:cubicBezTo>
                  <a:cubicBezTo>
                    <a:pt x="0" y="20"/>
                    <a:pt x="0" y="20"/>
                    <a:pt x="0" y="20"/>
                  </a:cubicBezTo>
                  <a:cubicBezTo>
                    <a:pt x="0" y="20"/>
                    <a:pt x="0" y="21"/>
                    <a:pt x="0" y="21"/>
                  </a:cubicBezTo>
                  <a:cubicBezTo>
                    <a:pt x="1" y="22"/>
                    <a:pt x="1" y="23"/>
                    <a:pt x="1" y="25"/>
                  </a:cubicBezTo>
                  <a:cubicBezTo>
                    <a:pt x="1" y="27"/>
                    <a:pt x="1" y="28"/>
                    <a:pt x="1" y="30"/>
                  </a:cubicBezTo>
                  <a:cubicBezTo>
                    <a:pt x="2" y="30"/>
                    <a:pt x="2" y="30"/>
                    <a:pt x="3" y="30"/>
                  </a:cubicBezTo>
                  <a:cubicBezTo>
                    <a:pt x="3" y="29"/>
                    <a:pt x="4" y="29"/>
                    <a:pt x="5" y="29"/>
                  </a:cubicBezTo>
                  <a:cubicBezTo>
                    <a:pt x="5" y="29"/>
                    <a:pt x="6" y="29"/>
                    <a:pt x="6" y="30"/>
                  </a:cubicBezTo>
                  <a:cubicBezTo>
                    <a:pt x="6" y="30"/>
                    <a:pt x="6" y="30"/>
                    <a:pt x="6" y="30"/>
                  </a:cubicBezTo>
                  <a:cubicBezTo>
                    <a:pt x="7" y="30"/>
                    <a:pt x="7" y="30"/>
                    <a:pt x="7" y="30"/>
                  </a:cubicBezTo>
                  <a:cubicBezTo>
                    <a:pt x="7" y="30"/>
                    <a:pt x="8" y="30"/>
                    <a:pt x="8" y="31"/>
                  </a:cubicBezTo>
                  <a:cubicBezTo>
                    <a:pt x="8" y="31"/>
                    <a:pt x="8" y="31"/>
                    <a:pt x="8" y="31"/>
                  </a:cubicBezTo>
                  <a:cubicBezTo>
                    <a:pt x="9" y="32"/>
                    <a:pt x="9" y="32"/>
                    <a:pt x="9" y="33"/>
                  </a:cubicBezTo>
                  <a:cubicBezTo>
                    <a:pt x="10" y="36"/>
                    <a:pt x="9" y="39"/>
                    <a:pt x="9" y="41"/>
                  </a:cubicBezTo>
                  <a:cubicBezTo>
                    <a:pt x="9" y="42"/>
                    <a:pt x="8" y="44"/>
                    <a:pt x="8" y="45"/>
                  </a:cubicBezTo>
                  <a:cubicBezTo>
                    <a:pt x="8" y="46"/>
                    <a:pt x="8" y="47"/>
                    <a:pt x="8" y="47"/>
                  </a:cubicBezTo>
                  <a:cubicBezTo>
                    <a:pt x="8" y="49"/>
                    <a:pt x="7" y="50"/>
                    <a:pt x="6" y="51"/>
                  </a:cubicBezTo>
                  <a:cubicBezTo>
                    <a:pt x="5" y="52"/>
                    <a:pt x="5" y="52"/>
                    <a:pt x="5" y="53"/>
                  </a:cubicBezTo>
                  <a:cubicBezTo>
                    <a:pt x="5" y="53"/>
                    <a:pt x="5" y="53"/>
                    <a:pt x="5" y="54"/>
                  </a:cubicBezTo>
                  <a:cubicBezTo>
                    <a:pt x="5" y="54"/>
                    <a:pt x="5" y="54"/>
                    <a:pt x="5" y="54"/>
                  </a:cubicBezTo>
                  <a:cubicBezTo>
                    <a:pt x="6" y="53"/>
                    <a:pt x="9" y="51"/>
                    <a:pt x="10" y="50"/>
                  </a:cubicBezTo>
                  <a:cubicBezTo>
                    <a:pt x="11" y="50"/>
                    <a:pt x="12" y="49"/>
                    <a:pt x="12" y="49"/>
                  </a:cubicBezTo>
                  <a:cubicBezTo>
                    <a:pt x="17" y="45"/>
                    <a:pt x="21" y="46"/>
                    <a:pt x="23" y="49"/>
                  </a:cubicBezTo>
                  <a:cubicBezTo>
                    <a:pt x="23" y="49"/>
                    <a:pt x="23" y="49"/>
                    <a:pt x="24" y="49"/>
                  </a:cubicBezTo>
                  <a:cubicBezTo>
                    <a:pt x="25" y="49"/>
                    <a:pt x="27" y="48"/>
                    <a:pt x="27" y="47"/>
                  </a:cubicBezTo>
                  <a:cubicBezTo>
                    <a:pt x="28" y="45"/>
                    <a:pt x="31" y="44"/>
                    <a:pt x="34" y="44"/>
                  </a:cubicBezTo>
                  <a:cubicBezTo>
                    <a:pt x="35" y="44"/>
                    <a:pt x="36" y="44"/>
                    <a:pt x="36" y="44"/>
                  </a:cubicBezTo>
                  <a:cubicBezTo>
                    <a:pt x="38" y="44"/>
                    <a:pt x="40" y="45"/>
                    <a:pt x="41" y="46"/>
                  </a:cubicBezTo>
                  <a:cubicBezTo>
                    <a:pt x="42" y="48"/>
                    <a:pt x="42" y="48"/>
                    <a:pt x="42" y="48"/>
                  </a:cubicBezTo>
                  <a:cubicBezTo>
                    <a:pt x="44" y="50"/>
                    <a:pt x="46" y="52"/>
                    <a:pt x="49" y="54"/>
                  </a:cubicBezTo>
                  <a:cubicBezTo>
                    <a:pt x="52" y="56"/>
                    <a:pt x="51" y="60"/>
                    <a:pt x="50" y="63"/>
                  </a:cubicBezTo>
                  <a:cubicBezTo>
                    <a:pt x="50" y="64"/>
                    <a:pt x="49" y="66"/>
                    <a:pt x="49" y="67"/>
                  </a:cubicBezTo>
                  <a:cubicBezTo>
                    <a:pt x="53" y="69"/>
                    <a:pt x="59" y="75"/>
                    <a:pt x="58" y="81"/>
                  </a:cubicBezTo>
                  <a:cubicBezTo>
                    <a:pt x="58" y="83"/>
                    <a:pt x="58" y="84"/>
                    <a:pt x="58" y="85"/>
                  </a:cubicBezTo>
                  <a:cubicBezTo>
                    <a:pt x="59" y="86"/>
                    <a:pt x="59" y="86"/>
                    <a:pt x="59" y="87"/>
                  </a:cubicBezTo>
                  <a:cubicBezTo>
                    <a:pt x="59" y="87"/>
                    <a:pt x="59" y="87"/>
                    <a:pt x="59" y="87"/>
                  </a:cubicBezTo>
                  <a:cubicBezTo>
                    <a:pt x="59" y="88"/>
                    <a:pt x="59" y="88"/>
                    <a:pt x="59" y="89"/>
                  </a:cubicBezTo>
                  <a:cubicBezTo>
                    <a:pt x="59" y="89"/>
                    <a:pt x="59" y="89"/>
                    <a:pt x="59" y="89"/>
                  </a:cubicBezTo>
                  <a:cubicBezTo>
                    <a:pt x="59" y="90"/>
                    <a:pt x="59" y="90"/>
                    <a:pt x="59" y="91"/>
                  </a:cubicBezTo>
                  <a:cubicBezTo>
                    <a:pt x="59" y="91"/>
                    <a:pt x="59" y="91"/>
                    <a:pt x="59" y="91"/>
                  </a:cubicBezTo>
                  <a:cubicBezTo>
                    <a:pt x="58" y="92"/>
                    <a:pt x="58" y="92"/>
                    <a:pt x="58" y="93"/>
                  </a:cubicBezTo>
                  <a:cubicBezTo>
                    <a:pt x="58" y="93"/>
                    <a:pt x="58" y="93"/>
                    <a:pt x="58" y="93"/>
                  </a:cubicBezTo>
                  <a:cubicBezTo>
                    <a:pt x="58" y="93"/>
                    <a:pt x="58" y="93"/>
                    <a:pt x="58" y="93"/>
                  </a:cubicBezTo>
                  <a:cubicBezTo>
                    <a:pt x="58" y="93"/>
                    <a:pt x="58" y="93"/>
                    <a:pt x="58" y="93"/>
                  </a:cubicBezTo>
                  <a:cubicBezTo>
                    <a:pt x="59" y="94"/>
                    <a:pt x="60" y="94"/>
                    <a:pt x="61" y="95"/>
                  </a:cubicBezTo>
                  <a:cubicBezTo>
                    <a:pt x="61" y="95"/>
                    <a:pt x="61" y="94"/>
                    <a:pt x="61" y="94"/>
                  </a:cubicBezTo>
                  <a:cubicBezTo>
                    <a:pt x="61" y="91"/>
                    <a:pt x="63" y="89"/>
                    <a:pt x="67" y="89"/>
                  </a:cubicBezTo>
                  <a:cubicBezTo>
                    <a:pt x="68" y="89"/>
                    <a:pt x="70" y="89"/>
                    <a:pt x="71" y="90"/>
                  </a:cubicBezTo>
                  <a:cubicBezTo>
                    <a:pt x="72" y="90"/>
                    <a:pt x="72" y="90"/>
                    <a:pt x="73" y="90"/>
                  </a:cubicBezTo>
                  <a:cubicBezTo>
                    <a:pt x="73" y="90"/>
                    <a:pt x="73" y="90"/>
                    <a:pt x="74" y="90"/>
                  </a:cubicBezTo>
                  <a:cubicBezTo>
                    <a:pt x="74" y="90"/>
                    <a:pt x="74" y="90"/>
                    <a:pt x="74" y="90"/>
                  </a:cubicBezTo>
                  <a:cubicBezTo>
                    <a:pt x="74" y="90"/>
                    <a:pt x="74" y="90"/>
                    <a:pt x="75" y="90"/>
                  </a:cubicBezTo>
                  <a:cubicBezTo>
                    <a:pt x="75" y="90"/>
                    <a:pt x="75" y="90"/>
                    <a:pt x="75" y="90"/>
                  </a:cubicBezTo>
                  <a:cubicBezTo>
                    <a:pt x="75" y="90"/>
                    <a:pt x="76" y="90"/>
                    <a:pt x="76" y="89"/>
                  </a:cubicBezTo>
                  <a:cubicBezTo>
                    <a:pt x="76" y="89"/>
                    <a:pt x="76" y="89"/>
                    <a:pt x="76" y="89"/>
                  </a:cubicBezTo>
                  <a:cubicBezTo>
                    <a:pt x="76" y="89"/>
                    <a:pt x="77" y="89"/>
                    <a:pt x="77" y="89"/>
                  </a:cubicBezTo>
                  <a:cubicBezTo>
                    <a:pt x="77" y="89"/>
                    <a:pt x="77" y="89"/>
                    <a:pt x="77" y="89"/>
                  </a:cubicBezTo>
                  <a:cubicBezTo>
                    <a:pt x="77" y="88"/>
                    <a:pt x="77" y="88"/>
                    <a:pt x="77" y="87"/>
                  </a:cubicBezTo>
                  <a:cubicBezTo>
                    <a:pt x="77" y="87"/>
                    <a:pt x="77" y="87"/>
                    <a:pt x="77" y="87"/>
                  </a:cubicBezTo>
                  <a:cubicBezTo>
                    <a:pt x="77" y="86"/>
                    <a:pt x="77" y="86"/>
                    <a:pt x="77" y="85"/>
                  </a:cubicBezTo>
                  <a:cubicBezTo>
                    <a:pt x="77" y="85"/>
                    <a:pt x="77" y="85"/>
                    <a:pt x="77" y="85"/>
                  </a:cubicBezTo>
                  <a:cubicBezTo>
                    <a:pt x="77" y="84"/>
                    <a:pt x="77" y="83"/>
                    <a:pt x="77" y="82"/>
                  </a:cubicBezTo>
                  <a:cubicBezTo>
                    <a:pt x="77" y="80"/>
                    <a:pt x="77" y="78"/>
                    <a:pt x="76" y="77"/>
                  </a:cubicBezTo>
                  <a:cubicBezTo>
                    <a:pt x="76" y="76"/>
                    <a:pt x="76" y="76"/>
                    <a:pt x="75" y="76"/>
                  </a:cubicBezTo>
                  <a:cubicBezTo>
                    <a:pt x="75" y="75"/>
                    <a:pt x="74" y="74"/>
                    <a:pt x="73" y="74"/>
                  </a:cubicBezTo>
                  <a:cubicBezTo>
                    <a:pt x="70" y="72"/>
                    <a:pt x="67" y="70"/>
                    <a:pt x="66" y="66"/>
                  </a:cubicBezTo>
                  <a:cubicBezTo>
                    <a:pt x="65" y="64"/>
                    <a:pt x="63" y="62"/>
                    <a:pt x="61" y="60"/>
                  </a:cubicBezTo>
                  <a:cubicBezTo>
                    <a:pt x="59" y="58"/>
                    <a:pt x="57" y="56"/>
                    <a:pt x="56" y="54"/>
                  </a:cubicBezTo>
                  <a:cubicBezTo>
                    <a:pt x="56" y="53"/>
                    <a:pt x="55" y="51"/>
                    <a:pt x="54" y="50"/>
                  </a:cubicBezTo>
                  <a:cubicBezTo>
                    <a:pt x="52" y="48"/>
                    <a:pt x="51" y="46"/>
                    <a:pt x="51" y="43"/>
                  </a:cubicBezTo>
                  <a:cubicBezTo>
                    <a:pt x="50" y="43"/>
                    <a:pt x="48" y="42"/>
                    <a:pt x="46" y="41"/>
                  </a:cubicBezTo>
                  <a:cubicBezTo>
                    <a:pt x="42" y="38"/>
                    <a:pt x="37" y="36"/>
                    <a:pt x="39" y="32"/>
                  </a:cubicBezTo>
                  <a:cubicBezTo>
                    <a:pt x="40" y="29"/>
                    <a:pt x="43" y="29"/>
                    <a:pt x="45" y="28"/>
                  </a:cubicBezTo>
                  <a:cubicBezTo>
                    <a:pt x="46" y="28"/>
                    <a:pt x="47" y="28"/>
                    <a:pt x="47" y="28"/>
                  </a:cubicBezTo>
                  <a:cubicBezTo>
                    <a:pt x="47" y="27"/>
                    <a:pt x="47" y="26"/>
                    <a:pt x="46" y="25"/>
                  </a:cubicBezTo>
                  <a:cubicBezTo>
                    <a:pt x="45" y="24"/>
                    <a:pt x="44" y="22"/>
                    <a:pt x="43" y="19"/>
                  </a:cubicBezTo>
                  <a:cubicBezTo>
                    <a:pt x="43" y="18"/>
                    <a:pt x="43" y="18"/>
                    <a:pt x="42" y="18"/>
                  </a:cubicBezTo>
                  <a:cubicBezTo>
                    <a:pt x="41" y="18"/>
                    <a:pt x="39" y="18"/>
                    <a:pt x="39" y="19"/>
                  </a:cubicBezTo>
                  <a:cubicBezTo>
                    <a:pt x="38" y="19"/>
                    <a:pt x="38" y="19"/>
                    <a:pt x="37" y="19"/>
                  </a:cubicBezTo>
                  <a:cubicBezTo>
                    <a:pt x="37" y="19"/>
                    <a:pt x="37" y="19"/>
                    <a:pt x="37" y="19"/>
                  </a:cubicBezTo>
                  <a:cubicBezTo>
                    <a:pt x="37" y="19"/>
                    <a:pt x="36" y="19"/>
                    <a:pt x="36" y="19"/>
                  </a:cubicBezTo>
                  <a:cubicBezTo>
                    <a:pt x="35" y="19"/>
                    <a:pt x="34" y="19"/>
                    <a:pt x="32" y="19"/>
                  </a:cubicBezTo>
                  <a:cubicBezTo>
                    <a:pt x="32" y="19"/>
                    <a:pt x="32" y="19"/>
                    <a:pt x="32" y="19"/>
                  </a:cubicBezTo>
                  <a:cubicBezTo>
                    <a:pt x="32" y="18"/>
                    <a:pt x="31" y="18"/>
                    <a:pt x="30" y="17"/>
                  </a:cubicBezTo>
                  <a:cubicBezTo>
                    <a:pt x="30" y="17"/>
                    <a:pt x="30" y="17"/>
                    <a:pt x="30" y="17"/>
                  </a:cubicBezTo>
                  <a:cubicBezTo>
                    <a:pt x="30" y="17"/>
                    <a:pt x="30" y="17"/>
                    <a:pt x="30" y="17"/>
                  </a:cubicBezTo>
                  <a:cubicBezTo>
                    <a:pt x="29" y="17"/>
                    <a:pt x="29" y="17"/>
                    <a:pt x="29" y="16"/>
                  </a:cubicBezTo>
                  <a:cubicBezTo>
                    <a:pt x="29" y="16"/>
                    <a:pt x="28" y="16"/>
                    <a:pt x="28" y="16"/>
                  </a:cubicBezTo>
                  <a:cubicBezTo>
                    <a:pt x="28" y="16"/>
                    <a:pt x="28" y="15"/>
                    <a:pt x="27" y="15"/>
                  </a:cubicBezTo>
                  <a:cubicBezTo>
                    <a:pt x="27" y="15"/>
                    <a:pt x="27" y="14"/>
                    <a:pt x="27" y="14"/>
                  </a:cubicBezTo>
                  <a:cubicBezTo>
                    <a:pt x="27" y="14"/>
                    <a:pt x="27" y="14"/>
                    <a:pt x="27" y="13"/>
                  </a:cubicBezTo>
                  <a:cubicBezTo>
                    <a:pt x="26" y="13"/>
                    <a:pt x="26" y="12"/>
                    <a:pt x="26" y="12"/>
                  </a:cubicBezTo>
                  <a:cubicBezTo>
                    <a:pt x="26" y="11"/>
                    <a:pt x="25" y="10"/>
                    <a:pt x="24" y="9"/>
                  </a:cubicBezTo>
                  <a:cubicBezTo>
                    <a:pt x="22" y="7"/>
                    <a:pt x="21" y="6"/>
                    <a:pt x="21" y="3"/>
                  </a:cubicBezTo>
                  <a:cubicBezTo>
                    <a:pt x="21" y="3"/>
                    <a:pt x="20" y="3"/>
                    <a:pt x="20" y="3"/>
                  </a:cubicBezTo>
                  <a:cubicBezTo>
                    <a:pt x="20" y="3"/>
                    <a:pt x="20" y="2"/>
                    <a:pt x="20" y="2"/>
                  </a:cubicBezTo>
                  <a:cubicBezTo>
                    <a:pt x="20" y="2"/>
                    <a:pt x="20" y="2"/>
                    <a:pt x="20" y="2"/>
                  </a:cubicBezTo>
                  <a:cubicBezTo>
                    <a:pt x="19" y="2"/>
                    <a:pt x="19" y="1"/>
                    <a:pt x="19" y="1"/>
                  </a:cubicBezTo>
                  <a:cubicBezTo>
                    <a:pt x="19" y="1"/>
                    <a:pt x="19" y="1"/>
                    <a:pt x="19" y="1"/>
                  </a:cubicBezTo>
                  <a:cubicBezTo>
                    <a:pt x="18" y="0"/>
                    <a:pt x="18" y="0"/>
                    <a:pt x="18" y="0"/>
                  </a:cubicBezTo>
                  <a:cubicBezTo>
                    <a:pt x="18" y="0"/>
                    <a:pt x="18" y="0"/>
                    <a:pt x="18" y="0"/>
                  </a:cubicBezTo>
                  <a:cubicBezTo>
                    <a:pt x="18" y="0"/>
                    <a:pt x="18" y="0"/>
                    <a:pt x="18" y="0"/>
                  </a:cubicBezTo>
                  <a:cubicBezTo>
                    <a:pt x="17" y="0"/>
                    <a:pt x="17" y="0"/>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49" name="Freeform 1127"/>
            <p:cNvSpPr>
              <a:spLocks/>
            </p:cNvSpPr>
            <p:nvPr/>
          </p:nvSpPr>
          <p:spPr bwMode="auto">
            <a:xfrm>
              <a:off x="4310" y="2098"/>
              <a:ext cx="82" cy="159"/>
            </a:xfrm>
            <a:custGeom>
              <a:avLst/>
              <a:gdLst>
                <a:gd name="T0" fmla="*/ 86 w 86"/>
                <a:gd name="T1" fmla="*/ 67 h 166"/>
                <a:gd name="T2" fmla="*/ 86 w 86"/>
                <a:gd name="T3" fmla="*/ 66 h 166"/>
                <a:gd name="T4" fmla="*/ 85 w 86"/>
                <a:gd name="T5" fmla="*/ 59 h 166"/>
                <a:gd name="T6" fmla="*/ 77 w 86"/>
                <a:gd name="T7" fmla="*/ 40 h 166"/>
                <a:gd name="T8" fmla="*/ 70 w 86"/>
                <a:gd name="T9" fmla="*/ 28 h 166"/>
                <a:gd name="T10" fmla="*/ 65 w 86"/>
                <a:gd name="T11" fmla="*/ 26 h 166"/>
                <a:gd name="T12" fmla="*/ 55 w 86"/>
                <a:gd name="T13" fmla="*/ 31 h 166"/>
                <a:gd name="T14" fmla="*/ 49 w 86"/>
                <a:gd name="T15" fmla="*/ 28 h 166"/>
                <a:gd name="T16" fmla="*/ 44 w 86"/>
                <a:gd name="T17" fmla="*/ 31 h 166"/>
                <a:gd name="T18" fmla="*/ 32 w 86"/>
                <a:gd name="T19" fmla="*/ 33 h 166"/>
                <a:gd name="T20" fmla="*/ 34 w 86"/>
                <a:gd name="T21" fmla="*/ 27 h 166"/>
                <a:gd name="T22" fmla="*/ 35 w 86"/>
                <a:gd name="T23" fmla="*/ 23 h 166"/>
                <a:gd name="T24" fmla="*/ 36 w 86"/>
                <a:gd name="T25" fmla="*/ 12 h 166"/>
                <a:gd name="T26" fmla="*/ 34 w 86"/>
                <a:gd name="T27" fmla="*/ 11 h 166"/>
                <a:gd name="T28" fmla="*/ 28 w 86"/>
                <a:gd name="T29" fmla="*/ 3 h 166"/>
                <a:gd name="T30" fmla="*/ 28 w 86"/>
                <a:gd name="T31" fmla="*/ 1 h 166"/>
                <a:gd name="T32" fmla="*/ 27 w 86"/>
                <a:gd name="T33" fmla="*/ 0 h 166"/>
                <a:gd name="T34" fmla="*/ 26 w 86"/>
                <a:gd name="T35" fmla="*/ 1 h 166"/>
                <a:gd name="T36" fmla="*/ 25 w 86"/>
                <a:gd name="T37" fmla="*/ 2 h 166"/>
                <a:gd name="T38" fmla="*/ 24 w 86"/>
                <a:gd name="T39" fmla="*/ 3 h 166"/>
                <a:gd name="T40" fmla="*/ 17 w 86"/>
                <a:gd name="T41" fmla="*/ 6 h 166"/>
                <a:gd name="T42" fmla="*/ 7 w 86"/>
                <a:gd name="T43" fmla="*/ 10 h 166"/>
                <a:gd name="T44" fmla="*/ 2 w 86"/>
                <a:gd name="T45" fmla="*/ 12 h 166"/>
                <a:gd name="T46" fmla="*/ 7 w 86"/>
                <a:gd name="T47" fmla="*/ 38 h 166"/>
                <a:gd name="T48" fmla="*/ 10 w 86"/>
                <a:gd name="T49" fmla="*/ 45 h 166"/>
                <a:gd name="T50" fmla="*/ 10 w 86"/>
                <a:gd name="T51" fmla="*/ 54 h 166"/>
                <a:gd name="T52" fmla="*/ 8 w 86"/>
                <a:gd name="T53" fmla="*/ 62 h 166"/>
                <a:gd name="T54" fmla="*/ 12 w 86"/>
                <a:gd name="T55" fmla="*/ 71 h 166"/>
                <a:gd name="T56" fmla="*/ 18 w 86"/>
                <a:gd name="T57" fmla="*/ 89 h 166"/>
                <a:gd name="T58" fmla="*/ 21 w 86"/>
                <a:gd name="T59" fmla="*/ 95 h 166"/>
                <a:gd name="T60" fmla="*/ 20 w 86"/>
                <a:gd name="T61" fmla="*/ 98 h 166"/>
                <a:gd name="T62" fmla="*/ 19 w 86"/>
                <a:gd name="T63" fmla="*/ 101 h 166"/>
                <a:gd name="T64" fmla="*/ 18 w 86"/>
                <a:gd name="T65" fmla="*/ 104 h 166"/>
                <a:gd name="T66" fmla="*/ 17 w 86"/>
                <a:gd name="T67" fmla="*/ 107 h 166"/>
                <a:gd name="T68" fmla="*/ 14 w 86"/>
                <a:gd name="T69" fmla="*/ 112 h 166"/>
                <a:gd name="T70" fmla="*/ 12 w 86"/>
                <a:gd name="T71" fmla="*/ 114 h 166"/>
                <a:gd name="T72" fmla="*/ 11 w 86"/>
                <a:gd name="T73" fmla="*/ 115 h 166"/>
                <a:gd name="T74" fmla="*/ 8 w 86"/>
                <a:gd name="T75" fmla="*/ 130 h 166"/>
                <a:gd name="T76" fmla="*/ 23 w 86"/>
                <a:gd name="T77" fmla="*/ 153 h 166"/>
                <a:gd name="T78" fmla="*/ 32 w 86"/>
                <a:gd name="T79" fmla="*/ 158 h 166"/>
                <a:gd name="T80" fmla="*/ 36 w 86"/>
                <a:gd name="T81" fmla="*/ 160 h 166"/>
                <a:gd name="T82" fmla="*/ 41 w 86"/>
                <a:gd name="T83" fmla="*/ 166 h 166"/>
                <a:gd name="T84" fmla="*/ 45 w 86"/>
                <a:gd name="T85" fmla="*/ 165 h 166"/>
                <a:gd name="T86" fmla="*/ 45 w 86"/>
                <a:gd name="T87" fmla="*/ 164 h 166"/>
                <a:gd name="T88" fmla="*/ 46 w 86"/>
                <a:gd name="T89" fmla="*/ 163 h 166"/>
                <a:gd name="T90" fmla="*/ 30 w 86"/>
                <a:gd name="T91" fmla="*/ 154 h 166"/>
                <a:gd name="T92" fmla="*/ 25 w 86"/>
                <a:gd name="T93" fmla="*/ 138 h 166"/>
                <a:gd name="T94" fmla="*/ 19 w 86"/>
                <a:gd name="T95" fmla="*/ 130 h 166"/>
                <a:gd name="T96" fmla="*/ 15 w 86"/>
                <a:gd name="T97" fmla="*/ 114 h 166"/>
                <a:gd name="T98" fmla="*/ 19 w 86"/>
                <a:gd name="T99" fmla="*/ 100 h 166"/>
                <a:gd name="T100" fmla="*/ 23 w 86"/>
                <a:gd name="T101" fmla="*/ 83 h 166"/>
                <a:gd name="T102" fmla="*/ 36 w 86"/>
                <a:gd name="T103" fmla="*/ 83 h 166"/>
                <a:gd name="T104" fmla="*/ 43 w 86"/>
                <a:gd name="T105" fmla="*/ 88 h 166"/>
                <a:gd name="T106" fmla="*/ 54 w 86"/>
                <a:gd name="T107" fmla="*/ 94 h 166"/>
                <a:gd name="T108" fmla="*/ 53 w 86"/>
                <a:gd name="T109" fmla="*/ 93 h 166"/>
                <a:gd name="T110" fmla="*/ 51 w 86"/>
                <a:gd name="T111" fmla="*/ 85 h 166"/>
                <a:gd name="T112" fmla="*/ 70 w 86"/>
                <a:gd name="T113" fmla="*/ 68 h 166"/>
                <a:gd name="T114" fmla="*/ 76 w 86"/>
                <a:gd name="T115" fmla="*/ 68 h 166"/>
                <a:gd name="T116" fmla="*/ 82 w 86"/>
                <a:gd name="T117" fmla="*/ 68 h 166"/>
                <a:gd name="T118" fmla="*/ 83 w 86"/>
                <a:gd name="T119" fmla="*/ 68 h 166"/>
                <a:gd name="T120" fmla="*/ 84 w 86"/>
                <a:gd name="T121" fmla="*/ 68 h 166"/>
                <a:gd name="T122" fmla="*/ 85 w 86"/>
                <a:gd name="T123" fmla="*/ 69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6" h="166">
                  <a:moveTo>
                    <a:pt x="86" y="68"/>
                  </a:moveTo>
                  <a:cubicBezTo>
                    <a:pt x="86" y="67"/>
                    <a:pt x="86" y="67"/>
                    <a:pt x="86" y="67"/>
                  </a:cubicBezTo>
                  <a:cubicBezTo>
                    <a:pt x="86" y="67"/>
                    <a:pt x="86" y="66"/>
                    <a:pt x="86" y="66"/>
                  </a:cubicBezTo>
                  <a:cubicBezTo>
                    <a:pt x="86" y="66"/>
                    <a:pt x="86" y="66"/>
                    <a:pt x="86" y="66"/>
                  </a:cubicBezTo>
                  <a:cubicBezTo>
                    <a:pt x="86" y="65"/>
                    <a:pt x="86" y="65"/>
                    <a:pt x="86" y="64"/>
                  </a:cubicBezTo>
                  <a:cubicBezTo>
                    <a:pt x="85" y="62"/>
                    <a:pt x="85" y="61"/>
                    <a:pt x="85" y="59"/>
                  </a:cubicBezTo>
                  <a:cubicBezTo>
                    <a:pt x="86" y="54"/>
                    <a:pt x="81" y="50"/>
                    <a:pt x="79" y="49"/>
                  </a:cubicBezTo>
                  <a:cubicBezTo>
                    <a:pt x="76" y="48"/>
                    <a:pt x="76" y="44"/>
                    <a:pt x="77" y="40"/>
                  </a:cubicBezTo>
                  <a:cubicBezTo>
                    <a:pt x="77" y="39"/>
                    <a:pt x="78" y="36"/>
                    <a:pt x="78" y="35"/>
                  </a:cubicBezTo>
                  <a:cubicBezTo>
                    <a:pt x="74" y="33"/>
                    <a:pt x="72" y="31"/>
                    <a:pt x="70" y="28"/>
                  </a:cubicBezTo>
                  <a:cubicBezTo>
                    <a:pt x="69" y="27"/>
                    <a:pt x="69" y="27"/>
                    <a:pt x="69" y="27"/>
                  </a:cubicBezTo>
                  <a:cubicBezTo>
                    <a:pt x="68" y="26"/>
                    <a:pt x="67" y="26"/>
                    <a:pt x="65" y="26"/>
                  </a:cubicBezTo>
                  <a:cubicBezTo>
                    <a:pt x="63" y="26"/>
                    <a:pt x="62" y="26"/>
                    <a:pt x="62" y="27"/>
                  </a:cubicBezTo>
                  <a:cubicBezTo>
                    <a:pt x="61" y="29"/>
                    <a:pt x="57" y="31"/>
                    <a:pt x="55" y="31"/>
                  </a:cubicBezTo>
                  <a:cubicBezTo>
                    <a:pt x="53" y="31"/>
                    <a:pt x="52" y="30"/>
                    <a:pt x="51" y="29"/>
                  </a:cubicBezTo>
                  <a:cubicBezTo>
                    <a:pt x="51" y="28"/>
                    <a:pt x="50" y="28"/>
                    <a:pt x="49" y="28"/>
                  </a:cubicBezTo>
                  <a:cubicBezTo>
                    <a:pt x="49" y="28"/>
                    <a:pt x="47" y="29"/>
                    <a:pt x="46" y="30"/>
                  </a:cubicBezTo>
                  <a:cubicBezTo>
                    <a:pt x="45" y="30"/>
                    <a:pt x="44" y="31"/>
                    <a:pt x="44" y="31"/>
                  </a:cubicBezTo>
                  <a:cubicBezTo>
                    <a:pt x="41" y="34"/>
                    <a:pt x="38" y="36"/>
                    <a:pt x="36" y="36"/>
                  </a:cubicBezTo>
                  <a:cubicBezTo>
                    <a:pt x="35" y="36"/>
                    <a:pt x="33" y="36"/>
                    <a:pt x="32" y="33"/>
                  </a:cubicBezTo>
                  <a:cubicBezTo>
                    <a:pt x="32" y="32"/>
                    <a:pt x="32" y="31"/>
                    <a:pt x="32" y="30"/>
                  </a:cubicBezTo>
                  <a:cubicBezTo>
                    <a:pt x="32" y="29"/>
                    <a:pt x="33" y="27"/>
                    <a:pt x="34" y="27"/>
                  </a:cubicBezTo>
                  <a:cubicBezTo>
                    <a:pt x="34" y="26"/>
                    <a:pt x="35" y="25"/>
                    <a:pt x="35" y="25"/>
                  </a:cubicBezTo>
                  <a:cubicBezTo>
                    <a:pt x="35" y="24"/>
                    <a:pt x="35" y="24"/>
                    <a:pt x="35" y="23"/>
                  </a:cubicBezTo>
                  <a:cubicBezTo>
                    <a:pt x="35" y="21"/>
                    <a:pt x="36" y="20"/>
                    <a:pt x="36" y="18"/>
                  </a:cubicBezTo>
                  <a:cubicBezTo>
                    <a:pt x="37" y="16"/>
                    <a:pt x="37" y="14"/>
                    <a:pt x="36" y="12"/>
                  </a:cubicBezTo>
                  <a:cubicBezTo>
                    <a:pt x="36" y="11"/>
                    <a:pt x="36" y="11"/>
                    <a:pt x="36" y="11"/>
                  </a:cubicBezTo>
                  <a:cubicBezTo>
                    <a:pt x="35" y="11"/>
                    <a:pt x="35" y="11"/>
                    <a:pt x="34" y="11"/>
                  </a:cubicBezTo>
                  <a:cubicBezTo>
                    <a:pt x="32" y="12"/>
                    <a:pt x="30" y="11"/>
                    <a:pt x="29" y="9"/>
                  </a:cubicBezTo>
                  <a:cubicBezTo>
                    <a:pt x="28" y="7"/>
                    <a:pt x="28" y="5"/>
                    <a:pt x="28" y="3"/>
                  </a:cubicBezTo>
                  <a:cubicBezTo>
                    <a:pt x="28" y="2"/>
                    <a:pt x="28" y="1"/>
                    <a:pt x="28" y="1"/>
                  </a:cubicBezTo>
                  <a:cubicBezTo>
                    <a:pt x="28" y="1"/>
                    <a:pt x="28" y="1"/>
                    <a:pt x="28" y="1"/>
                  </a:cubicBezTo>
                  <a:cubicBezTo>
                    <a:pt x="28" y="1"/>
                    <a:pt x="27" y="1"/>
                    <a:pt x="27" y="0"/>
                  </a:cubicBezTo>
                  <a:cubicBezTo>
                    <a:pt x="27" y="0"/>
                    <a:pt x="27" y="0"/>
                    <a:pt x="27" y="0"/>
                  </a:cubicBezTo>
                  <a:cubicBezTo>
                    <a:pt x="27" y="1"/>
                    <a:pt x="27" y="1"/>
                    <a:pt x="27" y="1"/>
                  </a:cubicBezTo>
                  <a:cubicBezTo>
                    <a:pt x="27" y="1"/>
                    <a:pt x="27" y="1"/>
                    <a:pt x="26" y="1"/>
                  </a:cubicBezTo>
                  <a:cubicBezTo>
                    <a:pt x="26" y="2"/>
                    <a:pt x="26" y="2"/>
                    <a:pt x="26" y="2"/>
                  </a:cubicBezTo>
                  <a:cubicBezTo>
                    <a:pt x="25" y="2"/>
                    <a:pt x="25" y="2"/>
                    <a:pt x="25" y="2"/>
                  </a:cubicBezTo>
                  <a:cubicBezTo>
                    <a:pt x="25" y="2"/>
                    <a:pt x="24" y="3"/>
                    <a:pt x="24" y="3"/>
                  </a:cubicBezTo>
                  <a:cubicBezTo>
                    <a:pt x="24" y="3"/>
                    <a:pt x="24" y="3"/>
                    <a:pt x="24" y="3"/>
                  </a:cubicBezTo>
                  <a:cubicBezTo>
                    <a:pt x="23" y="3"/>
                    <a:pt x="22" y="3"/>
                    <a:pt x="22" y="4"/>
                  </a:cubicBezTo>
                  <a:cubicBezTo>
                    <a:pt x="20" y="4"/>
                    <a:pt x="18" y="5"/>
                    <a:pt x="17" y="6"/>
                  </a:cubicBezTo>
                  <a:cubicBezTo>
                    <a:pt x="16" y="9"/>
                    <a:pt x="13" y="10"/>
                    <a:pt x="8" y="10"/>
                  </a:cubicBezTo>
                  <a:cubicBezTo>
                    <a:pt x="7" y="10"/>
                    <a:pt x="7" y="10"/>
                    <a:pt x="7" y="10"/>
                  </a:cubicBezTo>
                  <a:cubicBezTo>
                    <a:pt x="5" y="10"/>
                    <a:pt x="3" y="10"/>
                    <a:pt x="2" y="12"/>
                  </a:cubicBezTo>
                  <a:cubicBezTo>
                    <a:pt x="2" y="12"/>
                    <a:pt x="2" y="12"/>
                    <a:pt x="2" y="12"/>
                  </a:cubicBezTo>
                  <a:cubicBezTo>
                    <a:pt x="1" y="22"/>
                    <a:pt x="0" y="28"/>
                    <a:pt x="0" y="29"/>
                  </a:cubicBezTo>
                  <a:cubicBezTo>
                    <a:pt x="1" y="31"/>
                    <a:pt x="6" y="37"/>
                    <a:pt x="7" y="38"/>
                  </a:cubicBezTo>
                  <a:cubicBezTo>
                    <a:pt x="10" y="38"/>
                    <a:pt x="10" y="41"/>
                    <a:pt x="10" y="43"/>
                  </a:cubicBezTo>
                  <a:cubicBezTo>
                    <a:pt x="10" y="43"/>
                    <a:pt x="10" y="45"/>
                    <a:pt x="10" y="45"/>
                  </a:cubicBezTo>
                  <a:cubicBezTo>
                    <a:pt x="12" y="46"/>
                    <a:pt x="13" y="48"/>
                    <a:pt x="12" y="51"/>
                  </a:cubicBezTo>
                  <a:cubicBezTo>
                    <a:pt x="12" y="52"/>
                    <a:pt x="11" y="53"/>
                    <a:pt x="10" y="54"/>
                  </a:cubicBezTo>
                  <a:cubicBezTo>
                    <a:pt x="10" y="54"/>
                    <a:pt x="10" y="54"/>
                    <a:pt x="10" y="54"/>
                  </a:cubicBezTo>
                  <a:cubicBezTo>
                    <a:pt x="10" y="56"/>
                    <a:pt x="10" y="60"/>
                    <a:pt x="8" y="62"/>
                  </a:cubicBezTo>
                  <a:cubicBezTo>
                    <a:pt x="8" y="62"/>
                    <a:pt x="8" y="62"/>
                    <a:pt x="8" y="63"/>
                  </a:cubicBezTo>
                  <a:cubicBezTo>
                    <a:pt x="8" y="65"/>
                    <a:pt x="9" y="68"/>
                    <a:pt x="12" y="71"/>
                  </a:cubicBezTo>
                  <a:cubicBezTo>
                    <a:pt x="17" y="75"/>
                    <a:pt x="17" y="82"/>
                    <a:pt x="17" y="86"/>
                  </a:cubicBezTo>
                  <a:cubicBezTo>
                    <a:pt x="17" y="87"/>
                    <a:pt x="18" y="88"/>
                    <a:pt x="18" y="89"/>
                  </a:cubicBezTo>
                  <a:cubicBezTo>
                    <a:pt x="19" y="90"/>
                    <a:pt x="21" y="92"/>
                    <a:pt x="21" y="95"/>
                  </a:cubicBezTo>
                  <a:cubicBezTo>
                    <a:pt x="21" y="95"/>
                    <a:pt x="21" y="95"/>
                    <a:pt x="21" y="95"/>
                  </a:cubicBezTo>
                  <a:cubicBezTo>
                    <a:pt x="20" y="96"/>
                    <a:pt x="20" y="97"/>
                    <a:pt x="20" y="98"/>
                  </a:cubicBezTo>
                  <a:cubicBezTo>
                    <a:pt x="20" y="98"/>
                    <a:pt x="20" y="98"/>
                    <a:pt x="20" y="98"/>
                  </a:cubicBezTo>
                  <a:cubicBezTo>
                    <a:pt x="20" y="99"/>
                    <a:pt x="19" y="100"/>
                    <a:pt x="19" y="100"/>
                  </a:cubicBezTo>
                  <a:cubicBezTo>
                    <a:pt x="19" y="101"/>
                    <a:pt x="19" y="101"/>
                    <a:pt x="19" y="101"/>
                  </a:cubicBezTo>
                  <a:cubicBezTo>
                    <a:pt x="19" y="102"/>
                    <a:pt x="18" y="103"/>
                    <a:pt x="18" y="104"/>
                  </a:cubicBezTo>
                  <a:cubicBezTo>
                    <a:pt x="18" y="104"/>
                    <a:pt x="18" y="104"/>
                    <a:pt x="18" y="104"/>
                  </a:cubicBezTo>
                  <a:cubicBezTo>
                    <a:pt x="17" y="105"/>
                    <a:pt x="17" y="106"/>
                    <a:pt x="17" y="107"/>
                  </a:cubicBezTo>
                  <a:cubicBezTo>
                    <a:pt x="17" y="107"/>
                    <a:pt x="17" y="107"/>
                    <a:pt x="17" y="107"/>
                  </a:cubicBezTo>
                  <a:cubicBezTo>
                    <a:pt x="16" y="109"/>
                    <a:pt x="15" y="110"/>
                    <a:pt x="14" y="112"/>
                  </a:cubicBezTo>
                  <a:cubicBezTo>
                    <a:pt x="14" y="112"/>
                    <a:pt x="14" y="112"/>
                    <a:pt x="14" y="112"/>
                  </a:cubicBezTo>
                  <a:cubicBezTo>
                    <a:pt x="13" y="113"/>
                    <a:pt x="13" y="113"/>
                    <a:pt x="13" y="114"/>
                  </a:cubicBezTo>
                  <a:cubicBezTo>
                    <a:pt x="12" y="114"/>
                    <a:pt x="12" y="114"/>
                    <a:pt x="12" y="114"/>
                  </a:cubicBezTo>
                  <a:cubicBezTo>
                    <a:pt x="12" y="114"/>
                    <a:pt x="11" y="115"/>
                    <a:pt x="11" y="115"/>
                  </a:cubicBezTo>
                  <a:cubicBezTo>
                    <a:pt x="11" y="115"/>
                    <a:pt x="11" y="115"/>
                    <a:pt x="11" y="115"/>
                  </a:cubicBezTo>
                  <a:cubicBezTo>
                    <a:pt x="11" y="116"/>
                    <a:pt x="10" y="118"/>
                    <a:pt x="10" y="119"/>
                  </a:cubicBezTo>
                  <a:cubicBezTo>
                    <a:pt x="9" y="123"/>
                    <a:pt x="9" y="127"/>
                    <a:pt x="8" y="130"/>
                  </a:cubicBezTo>
                  <a:cubicBezTo>
                    <a:pt x="7" y="132"/>
                    <a:pt x="6" y="137"/>
                    <a:pt x="7" y="138"/>
                  </a:cubicBezTo>
                  <a:cubicBezTo>
                    <a:pt x="10" y="138"/>
                    <a:pt x="15" y="143"/>
                    <a:pt x="23" y="153"/>
                  </a:cubicBezTo>
                  <a:cubicBezTo>
                    <a:pt x="24" y="154"/>
                    <a:pt x="25" y="156"/>
                    <a:pt x="26" y="158"/>
                  </a:cubicBezTo>
                  <a:cubicBezTo>
                    <a:pt x="28" y="158"/>
                    <a:pt x="30" y="158"/>
                    <a:pt x="32" y="158"/>
                  </a:cubicBezTo>
                  <a:cubicBezTo>
                    <a:pt x="32" y="158"/>
                    <a:pt x="33" y="159"/>
                    <a:pt x="33" y="159"/>
                  </a:cubicBezTo>
                  <a:cubicBezTo>
                    <a:pt x="34" y="159"/>
                    <a:pt x="35" y="160"/>
                    <a:pt x="36" y="160"/>
                  </a:cubicBezTo>
                  <a:cubicBezTo>
                    <a:pt x="38" y="162"/>
                    <a:pt x="39" y="164"/>
                    <a:pt x="39" y="166"/>
                  </a:cubicBezTo>
                  <a:cubicBezTo>
                    <a:pt x="39" y="166"/>
                    <a:pt x="40" y="166"/>
                    <a:pt x="41" y="166"/>
                  </a:cubicBezTo>
                  <a:cubicBezTo>
                    <a:pt x="42" y="166"/>
                    <a:pt x="44" y="166"/>
                    <a:pt x="44" y="166"/>
                  </a:cubicBezTo>
                  <a:cubicBezTo>
                    <a:pt x="44" y="166"/>
                    <a:pt x="45" y="166"/>
                    <a:pt x="45" y="165"/>
                  </a:cubicBezTo>
                  <a:cubicBezTo>
                    <a:pt x="45" y="165"/>
                    <a:pt x="45" y="165"/>
                    <a:pt x="45" y="165"/>
                  </a:cubicBezTo>
                  <a:cubicBezTo>
                    <a:pt x="45" y="164"/>
                    <a:pt x="45" y="164"/>
                    <a:pt x="45" y="164"/>
                  </a:cubicBezTo>
                  <a:cubicBezTo>
                    <a:pt x="45" y="164"/>
                    <a:pt x="46" y="164"/>
                    <a:pt x="46" y="164"/>
                  </a:cubicBezTo>
                  <a:cubicBezTo>
                    <a:pt x="46" y="163"/>
                    <a:pt x="46" y="163"/>
                    <a:pt x="46" y="163"/>
                  </a:cubicBezTo>
                  <a:cubicBezTo>
                    <a:pt x="44" y="161"/>
                    <a:pt x="39" y="158"/>
                    <a:pt x="36" y="158"/>
                  </a:cubicBezTo>
                  <a:cubicBezTo>
                    <a:pt x="34" y="158"/>
                    <a:pt x="32" y="156"/>
                    <a:pt x="30" y="154"/>
                  </a:cubicBezTo>
                  <a:cubicBezTo>
                    <a:pt x="27" y="151"/>
                    <a:pt x="26" y="146"/>
                    <a:pt x="26" y="143"/>
                  </a:cubicBezTo>
                  <a:cubicBezTo>
                    <a:pt x="27" y="141"/>
                    <a:pt x="26" y="140"/>
                    <a:pt x="25" y="138"/>
                  </a:cubicBezTo>
                  <a:cubicBezTo>
                    <a:pt x="23" y="137"/>
                    <a:pt x="22" y="135"/>
                    <a:pt x="22" y="133"/>
                  </a:cubicBezTo>
                  <a:cubicBezTo>
                    <a:pt x="22" y="132"/>
                    <a:pt x="22" y="131"/>
                    <a:pt x="19" y="130"/>
                  </a:cubicBezTo>
                  <a:cubicBezTo>
                    <a:pt x="18" y="130"/>
                    <a:pt x="17" y="130"/>
                    <a:pt x="16" y="129"/>
                  </a:cubicBezTo>
                  <a:cubicBezTo>
                    <a:pt x="12" y="127"/>
                    <a:pt x="14" y="120"/>
                    <a:pt x="15" y="114"/>
                  </a:cubicBezTo>
                  <a:cubicBezTo>
                    <a:pt x="16" y="112"/>
                    <a:pt x="16" y="110"/>
                    <a:pt x="16" y="109"/>
                  </a:cubicBezTo>
                  <a:cubicBezTo>
                    <a:pt x="17" y="107"/>
                    <a:pt x="18" y="104"/>
                    <a:pt x="19" y="100"/>
                  </a:cubicBezTo>
                  <a:cubicBezTo>
                    <a:pt x="21" y="96"/>
                    <a:pt x="24" y="89"/>
                    <a:pt x="23" y="87"/>
                  </a:cubicBezTo>
                  <a:cubicBezTo>
                    <a:pt x="22" y="86"/>
                    <a:pt x="22" y="84"/>
                    <a:pt x="23" y="83"/>
                  </a:cubicBezTo>
                  <a:cubicBezTo>
                    <a:pt x="24" y="80"/>
                    <a:pt x="28" y="79"/>
                    <a:pt x="30" y="79"/>
                  </a:cubicBezTo>
                  <a:cubicBezTo>
                    <a:pt x="33" y="79"/>
                    <a:pt x="35" y="80"/>
                    <a:pt x="36" y="83"/>
                  </a:cubicBezTo>
                  <a:cubicBezTo>
                    <a:pt x="37" y="88"/>
                    <a:pt x="38" y="88"/>
                    <a:pt x="42" y="88"/>
                  </a:cubicBezTo>
                  <a:cubicBezTo>
                    <a:pt x="43" y="88"/>
                    <a:pt x="43" y="88"/>
                    <a:pt x="43" y="88"/>
                  </a:cubicBezTo>
                  <a:cubicBezTo>
                    <a:pt x="47" y="88"/>
                    <a:pt x="49" y="90"/>
                    <a:pt x="51" y="92"/>
                  </a:cubicBezTo>
                  <a:cubicBezTo>
                    <a:pt x="52" y="93"/>
                    <a:pt x="53" y="94"/>
                    <a:pt x="54" y="94"/>
                  </a:cubicBezTo>
                  <a:cubicBezTo>
                    <a:pt x="54" y="94"/>
                    <a:pt x="54" y="94"/>
                    <a:pt x="54" y="94"/>
                  </a:cubicBezTo>
                  <a:cubicBezTo>
                    <a:pt x="54" y="94"/>
                    <a:pt x="54" y="94"/>
                    <a:pt x="53" y="93"/>
                  </a:cubicBezTo>
                  <a:cubicBezTo>
                    <a:pt x="53" y="92"/>
                    <a:pt x="52" y="91"/>
                    <a:pt x="52" y="88"/>
                  </a:cubicBezTo>
                  <a:cubicBezTo>
                    <a:pt x="52" y="87"/>
                    <a:pt x="52" y="86"/>
                    <a:pt x="51" y="85"/>
                  </a:cubicBezTo>
                  <a:cubicBezTo>
                    <a:pt x="50" y="83"/>
                    <a:pt x="49" y="81"/>
                    <a:pt x="52" y="77"/>
                  </a:cubicBezTo>
                  <a:cubicBezTo>
                    <a:pt x="57" y="70"/>
                    <a:pt x="65" y="67"/>
                    <a:pt x="70" y="68"/>
                  </a:cubicBezTo>
                  <a:cubicBezTo>
                    <a:pt x="70" y="68"/>
                    <a:pt x="70" y="68"/>
                    <a:pt x="71" y="68"/>
                  </a:cubicBezTo>
                  <a:cubicBezTo>
                    <a:pt x="72" y="69"/>
                    <a:pt x="74" y="68"/>
                    <a:pt x="76" y="68"/>
                  </a:cubicBezTo>
                  <a:cubicBezTo>
                    <a:pt x="78" y="68"/>
                    <a:pt x="79" y="68"/>
                    <a:pt x="81" y="68"/>
                  </a:cubicBezTo>
                  <a:cubicBezTo>
                    <a:pt x="81" y="68"/>
                    <a:pt x="81" y="68"/>
                    <a:pt x="82" y="68"/>
                  </a:cubicBezTo>
                  <a:cubicBezTo>
                    <a:pt x="82" y="68"/>
                    <a:pt x="82" y="68"/>
                    <a:pt x="82" y="68"/>
                  </a:cubicBezTo>
                  <a:cubicBezTo>
                    <a:pt x="82" y="68"/>
                    <a:pt x="83" y="68"/>
                    <a:pt x="83" y="68"/>
                  </a:cubicBezTo>
                  <a:cubicBezTo>
                    <a:pt x="83" y="68"/>
                    <a:pt x="83" y="68"/>
                    <a:pt x="83" y="68"/>
                  </a:cubicBezTo>
                  <a:cubicBezTo>
                    <a:pt x="84" y="68"/>
                    <a:pt x="84" y="68"/>
                    <a:pt x="84" y="68"/>
                  </a:cubicBezTo>
                  <a:cubicBezTo>
                    <a:pt x="85" y="68"/>
                    <a:pt x="85" y="68"/>
                    <a:pt x="85" y="69"/>
                  </a:cubicBezTo>
                  <a:cubicBezTo>
                    <a:pt x="85" y="69"/>
                    <a:pt x="85" y="69"/>
                    <a:pt x="85" y="69"/>
                  </a:cubicBezTo>
                  <a:cubicBezTo>
                    <a:pt x="86" y="68"/>
                    <a:pt x="86" y="68"/>
                    <a:pt x="86" y="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50" name="Freeform 1128"/>
            <p:cNvSpPr>
              <a:spLocks/>
            </p:cNvSpPr>
            <p:nvPr/>
          </p:nvSpPr>
          <p:spPr bwMode="auto">
            <a:xfrm>
              <a:off x="4440" y="2251"/>
              <a:ext cx="100" cy="60"/>
            </a:xfrm>
            <a:custGeom>
              <a:avLst/>
              <a:gdLst>
                <a:gd name="T0" fmla="*/ 94 w 105"/>
                <a:gd name="T1" fmla="*/ 19 h 63"/>
                <a:gd name="T2" fmla="*/ 105 w 105"/>
                <a:gd name="T3" fmla="*/ 16 h 63"/>
                <a:gd name="T4" fmla="*/ 99 w 105"/>
                <a:gd name="T5" fmla="*/ 12 h 63"/>
                <a:gd name="T6" fmla="*/ 90 w 105"/>
                <a:gd name="T7" fmla="*/ 11 h 63"/>
                <a:gd name="T8" fmla="*/ 78 w 105"/>
                <a:gd name="T9" fmla="*/ 0 h 63"/>
                <a:gd name="T10" fmla="*/ 68 w 105"/>
                <a:gd name="T11" fmla="*/ 14 h 63"/>
                <a:gd name="T12" fmla="*/ 63 w 105"/>
                <a:gd name="T13" fmla="*/ 21 h 63"/>
                <a:gd name="T14" fmla="*/ 64 w 105"/>
                <a:gd name="T15" fmla="*/ 24 h 63"/>
                <a:gd name="T16" fmla="*/ 64 w 105"/>
                <a:gd name="T17" fmla="*/ 25 h 63"/>
                <a:gd name="T18" fmla="*/ 64 w 105"/>
                <a:gd name="T19" fmla="*/ 27 h 63"/>
                <a:gd name="T20" fmla="*/ 63 w 105"/>
                <a:gd name="T21" fmla="*/ 28 h 63"/>
                <a:gd name="T22" fmla="*/ 61 w 105"/>
                <a:gd name="T23" fmla="*/ 29 h 63"/>
                <a:gd name="T24" fmla="*/ 54 w 105"/>
                <a:gd name="T25" fmla="*/ 32 h 63"/>
                <a:gd name="T26" fmla="*/ 53 w 105"/>
                <a:gd name="T27" fmla="*/ 31 h 63"/>
                <a:gd name="T28" fmla="*/ 52 w 105"/>
                <a:gd name="T29" fmla="*/ 31 h 63"/>
                <a:gd name="T30" fmla="*/ 51 w 105"/>
                <a:gd name="T31" fmla="*/ 30 h 63"/>
                <a:gd name="T32" fmla="*/ 50 w 105"/>
                <a:gd name="T33" fmla="*/ 30 h 63"/>
                <a:gd name="T34" fmla="*/ 49 w 105"/>
                <a:gd name="T35" fmla="*/ 28 h 63"/>
                <a:gd name="T36" fmla="*/ 48 w 105"/>
                <a:gd name="T37" fmla="*/ 27 h 63"/>
                <a:gd name="T38" fmla="*/ 47 w 105"/>
                <a:gd name="T39" fmla="*/ 25 h 63"/>
                <a:gd name="T40" fmla="*/ 39 w 105"/>
                <a:gd name="T41" fmla="*/ 38 h 63"/>
                <a:gd name="T42" fmla="*/ 21 w 105"/>
                <a:gd name="T43" fmla="*/ 44 h 63"/>
                <a:gd name="T44" fmla="*/ 16 w 105"/>
                <a:gd name="T45" fmla="*/ 57 h 63"/>
                <a:gd name="T46" fmla="*/ 3 w 105"/>
                <a:gd name="T47" fmla="*/ 57 h 63"/>
                <a:gd name="T48" fmla="*/ 0 w 105"/>
                <a:gd name="T49" fmla="*/ 56 h 63"/>
                <a:gd name="T50" fmla="*/ 0 w 105"/>
                <a:gd name="T51" fmla="*/ 56 h 63"/>
                <a:gd name="T52" fmla="*/ 1 w 105"/>
                <a:gd name="T53" fmla="*/ 57 h 63"/>
                <a:gd name="T54" fmla="*/ 1 w 105"/>
                <a:gd name="T55" fmla="*/ 57 h 63"/>
                <a:gd name="T56" fmla="*/ 6 w 105"/>
                <a:gd name="T57" fmla="*/ 60 h 63"/>
                <a:gd name="T58" fmla="*/ 7 w 105"/>
                <a:gd name="T59" fmla="*/ 62 h 63"/>
                <a:gd name="T60" fmla="*/ 8 w 105"/>
                <a:gd name="T61" fmla="*/ 62 h 63"/>
                <a:gd name="T62" fmla="*/ 10 w 105"/>
                <a:gd name="T63" fmla="*/ 62 h 63"/>
                <a:gd name="T64" fmla="*/ 17 w 105"/>
                <a:gd name="T65" fmla="*/ 61 h 63"/>
                <a:gd name="T66" fmla="*/ 24 w 105"/>
                <a:gd name="T67" fmla="*/ 61 h 63"/>
                <a:gd name="T68" fmla="*/ 36 w 105"/>
                <a:gd name="T69" fmla="*/ 56 h 63"/>
                <a:gd name="T70" fmla="*/ 43 w 105"/>
                <a:gd name="T71" fmla="*/ 59 h 63"/>
                <a:gd name="T72" fmla="*/ 43 w 105"/>
                <a:gd name="T73" fmla="*/ 59 h 63"/>
                <a:gd name="T74" fmla="*/ 52 w 105"/>
                <a:gd name="T75" fmla="*/ 56 h 63"/>
                <a:gd name="T76" fmla="*/ 57 w 105"/>
                <a:gd name="T77" fmla="*/ 46 h 63"/>
                <a:gd name="T78" fmla="*/ 62 w 105"/>
                <a:gd name="T79" fmla="*/ 38 h 63"/>
                <a:gd name="T80" fmla="*/ 66 w 105"/>
                <a:gd name="T81" fmla="*/ 27 h 63"/>
                <a:gd name="T82" fmla="*/ 84 w 105"/>
                <a:gd name="T83" fmla="*/ 24 h 63"/>
                <a:gd name="T84" fmla="*/ 85 w 105"/>
                <a:gd name="T85" fmla="*/ 24 h 63"/>
                <a:gd name="T86" fmla="*/ 87 w 105"/>
                <a:gd name="T87" fmla="*/ 24 h 63"/>
                <a:gd name="T88" fmla="*/ 89 w 105"/>
                <a:gd name="T89" fmla="*/ 25 h 63"/>
                <a:gd name="T90" fmla="*/ 95 w 105"/>
                <a:gd name="T9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5" h="63">
                  <a:moveTo>
                    <a:pt x="95" y="22"/>
                  </a:moveTo>
                  <a:cubicBezTo>
                    <a:pt x="93" y="21"/>
                    <a:pt x="94" y="20"/>
                    <a:pt x="94" y="19"/>
                  </a:cubicBezTo>
                  <a:cubicBezTo>
                    <a:pt x="94" y="17"/>
                    <a:pt x="96" y="17"/>
                    <a:pt x="99" y="17"/>
                  </a:cubicBezTo>
                  <a:cubicBezTo>
                    <a:pt x="100" y="17"/>
                    <a:pt x="104" y="17"/>
                    <a:pt x="105" y="16"/>
                  </a:cubicBezTo>
                  <a:cubicBezTo>
                    <a:pt x="105" y="15"/>
                    <a:pt x="105" y="15"/>
                    <a:pt x="104" y="14"/>
                  </a:cubicBezTo>
                  <a:cubicBezTo>
                    <a:pt x="103" y="12"/>
                    <a:pt x="100" y="11"/>
                    <a:pt x="99" y="12"/>
                  </a:cubicBezTo>
                  <a:cubicBezTo>
                    <a:pt x="98" y="12"/>
                    <a:pt x="97" y="12"/>
                    <a:pt x="96" y="12"/>
                  </a:cubicBezTo>
                  <a:cubicBezTo>
                    <a:pt x="94" y="12"/>
                    <a:pt x="92" y="12"/>
                    <a:pt x="90" y="11"/>
                  </a:cubicBezTo>
                  <a:cubicBezTo>
                    <a:pt x="87" y="10"/>
                    <a:pt x="87" y="8"/>
                    <a:pt x="87" y="7"/>
                  </a:cubicBezTo>
                  <a:cubicBezTo>
                    <a:pt x="87" y="5"/>
                    <a:pt x="81" y="0"/>
                    <a:pt x="78" y="0"/>
                  </a:cubicBezTo>
                  <a:cubicBezTo>
                    <a:pt x="76" y="0"/>
                    <a:pt x="72" y="7"/>
                    <a:pt x="71" y="10"/>
                  </a:cubicBezTo>
                  <a:cubicBezTo>
                    <a:pt x="71" y="12"/>
                    <a:pt x="69" y="13"/>
                    <a:pt x="68" y="14"/>
                  </a:cubicBezTo>
                  <a:cubicBezTo>
                    <a:pt x="66" y="15"/>
                    <a:pt x="65" y="16"/>
                    <a:pt x="65" y="17"/>
                  </a:cubicBezTo>
                  <a:cubicBezTo>
                    <a:pt x="66" y="18"/>
                    <a:pt x="65" y="20"/>
                    <a:pt x="63" y="21"/>
                  </a:cubicBezTo>
                  <a:cubicBezTo>
                    <a:pt x="63" y="22"/>
                    <a:pt x="63" y="22"/>
                    <a:pt x="63" y="22"/>
                  </a:cubicBezTo>
                  <a:cubicBezTo>
                    <a:pt x="63" y="22"/>
                    <a:pt x="64" y="23"/>
                    <a:pt x="64" y="24"/>
                  </a:cubicBezTo>
                  <a:cubicBezTo>
                    <a:pt x="64" y="24"/>
                    <a:pt x="64" y="24"/>
                    <a:pt x="64" y="24"/>
                  </a:cubicBezTo>
                  <a:cubicBezTo>
                    <a:pt x="64" y="24"/>
                    <a:pt x="64" y="25"/>
                    <a:pt x="64" y="25"/>
                  </a:cubicBezTo>
                  <a:cubicBezTo>
                    <a:pt x="64" y="26"/>
                    <a:pt x="64" y="26"/>
                    <a:pt x="64" y="26"/>
                  </a:cubicBezTo>
                  <a:cubicBezTo>
                    <a:pt x="64" y="26"/>
                    <a:pt x="64" y="27"/>
                    <a:pt x="64" y="27"/>
                  </a:cubicBezTo>
                  <a:cubicBezTo>
                    <a:pt x="64" y="27"/>
                    <a:pt x="64" y="27"/>
                    <a:pt x="64" y="27"/>
                  </a:cubicBezTo>
                  <a:cubicBezTo>
                    <a:pt x="64" y="27"/>
                    <a:pt x="64" y="28"/>
                    <a:pt x="63" y="28"/>
                  </a:cubicBezTo>
                  <a:cubicBezTo>
                    <a:pt x="63" y="29"/>
                    <a:pt x="62" y="29"/>
                    <a:pt x="61" y="29"/>
                  </a:cubicBezTo>
                  <a:cubicBezTo>
                    <a:pt x="61" y="29"/>
                    <a:pt x="61" y="29"/>
                    <a:pt x="61" y="29"/>
                  </a:cubicBezTo>
                  <a:cubicBezTo>
                    <a:pt x="60" y="29"/>
                    <a:pt x="60" y="29"/>
                    <a:pt x="59" y="30"/>
                  </a:cubicBezTo>
                  <a:cubicBezTo>
                    <a:pt x="58" y="30"/>
                    <a:pt x="56" y="32"/>
                    <a:pt x="54" y="32"/>
                  </a:cubicBezTo>
                  <a:cubicBezTo>
                    <a:pt x="54" y="32"/>
                    <a:pt x="53" y="32"/>
                    <a:pt x="53" y="32"/>
                  </a:cubicBezTo>
                  <a:cubicBezTo>
                    <a:pt x="53" y="31"/>
                    <a:pt x="53" y="31"/>
                    <a:pt x="53" y="31"/>
                  </a:cubicBezTo>
                  <a:cubicBezTo>
                    <a:pt x="53" y="31"/>
                    <a:pt x="53" y="31"/>
                    <a:pt x="52" y="31"/>
                  </a:cubicBezTo>
                  <a:cubicBezTo>
                    <a:pt x="52" y="31"/>
                    <a:pt x="52" y="31"/>
                    <a:pt x="52" y="31"/>
                  </a:cubicBezTo>
                  <a:cubicBezTo>
                    <a:pt x="52" y="31"/>
                    <a:pt x="52" y="31"/>
                    <a:pt x="52" y="31"/>
                  </a:cubicBezTo>
                  <a:cubicBezTo>
                    <a:pt x="51" y="31"/>
                    <a:pt x="51" y="31"/>
                    <a:pt x="51" y="30"/>
                  </a:cubicBezTo>
                  <a:cubicBezTo>
                    <a:pt x="51" y="30"/>
                    <a:pt x="51" y="30"/>
                    <a:pt x="51" y="30"/>
                  </a:cubicBezTo>
                  <a:cubicBezTo>
                    <a:pt x="51" y="30"/>
                    <a:pt x="50" y="30"/>
                    <a:pt x="50" y="30"/>
                  </a:cubicBezTo>
                  <a:cubicBezTo>
                    <a:pt x="50" y="29"/>
                    <a:pt x="50" y="29"/>
                    <a:pt x="50" y="29"/>
                  </a:cubicBezTo>
                  <a:cubicBezTo>
                    <a:pt x="50" y="29"/>
                    <a:pt x="50" y="29"/>
                    <a:pt x="49" y="28"/>
                  </a:cubicBezTo>
                  <a:cubicBezTo>
                    <a:pt x="49" y="28"/>
                    <a:pt x="49" y="28"/>
                    <a:pt x="49" y="27"/>
                  </a:cubicBezTo>
                  <a:cubicBezTo>
                    <a:pt x="49" y="27"/>
                    <a:pt x="48" y="27"/>
                    <a:pt x="48" y="27"/>
                  </a:cubicBezTo>
                  <a:cubicBezTo>
                    <a:pt x="48" y="26"/>
                    <a:pt x="48" y="26"/>
                    <a:pt x="48" y="26"/>
                  </a:cubicBezTo>
                  <a:cubicBezTo>
                    <a:pt x="47" y="25"/>
                    <a:pt x="47" y="25"/>
                    <a:pt x="47" y="25"/>
                  </a:cubicBezTo>
                  <a:cubicBezTo>
                    <a:pt x="47" y="24"/>
                    <a:pt x="47" y="24"/>
                    <a:pt x="47" y="24"/>
                  </a:cubicBezTo>
                  <a:cubicBezTo>
                    <a:pt x="45" y="26"/>
                    <a:pt x="40" y="32"/>
                    <a:pt x="39" y="38"/>
                  </a:cubicBezTo>
                  <a:cubicBezTo>
                    <a:pt x="38" y="44"/>
                    <a:pt x="33" y="44"/>
                    <a:pt x="27" y="44"/>
                  </a:cubicBezTo>
                  <a:cubicBezTo>
                    <a:pt x="25" y="44"/>
                    <a:pt x="23" y="44"/>
                    <a:pt x="21" y="44"/>
                  </a:cubicBezTo>
                  <a:cubicBezTo>
                    <a:pt x="17" y="45"/>
                    <a:pt x="17" y="47"/>
                    <a:pt x="17" y="52"/>
                  </a:cubicBezTo>
                  <a:cubicBezTo>
                    <a:pt x="16" y="54"/>
                    <a:pt x="16" y="56"/>
                    <a:pt x="16" y="57"/>
                  </a:cubicBezTo>
                  <a:cubicBezTo>
                    <a:pt x="15" y="58"/>
                    <a:pt x="14" y="60"/>
                    <a:pt x="12" y="60"/>
                  </a:cubicBezTo>
                  <a:cubicBezTo>
                    <a:pt x="9" y="60"/>
                    <a:pt x="6" y="58"/>
                    <a:pt x="3" y="57"/>
                  </a:cubicBezTo>
                  <a:cubicBezTo>
                    <a:pt x="2" y="56"/>
                    <a:pt x="1" y="56"/>
                    <a:pt x="0" y="56"/>
                  </a:cubicBezTo>
                  <a:cubicBezTo>
                    <a:pt x="0" y="56"/>
                    <a:pt x="0" y="56"/>
                    <a:pt x="0" y="56"/>
                  </a:cubicBezTo>
                  <a:cubicBezTo>
                    <a:pt x="0" y="56"/>
                    <a:pt x="0" y="56"/>
                    <a:pt x="0" y="56"/>
                  </a:cubicBezTo>
                  <a:cubicBezTo>
                    <a:pt x="0" y="56"/>
                    <a:pt x="0" y="56"/>
                    <a:pt x="0" y="56"/>
                  </a:cubicBezTo>
                  <a:cubicBezTo>
                    <a:pt x="0" y="57"/>
                    <a:pt x="0" y="57"/>
                    <a:pt x="1" y="57"/>
                  </a:cubicBezTo>
                  <a:cubicBezTo>
                    <a:pt x="1" y="57"/>
                    <a:pt x="1" y="57"/>
                    <a:pt x="1" y="57"/>
                  </a:cubicBezTo>
                  <a:cubicBezTo>
                    <a:pt x="1" y="57"/>
                    <a:pt x="1" y="57"/>
                    <a:pt x="1" y="57"/>
                  </a:cubicBezTo>
                  <a:cubicBezTo>
                    <a:pt x="1" y="57"/>
                    <a:pt x="1" y="57"/>
                    <a:pt x="1" y="57"/>
                  </a:cubicBezTo>
                  <a:cubicBezTo>
                    <a:pt x="1" y="57"/>
                    <a:pt x="1" y="58"/>
                    <a:pt x="1" y="58"/>
                  </a:cubicBezTo>
                  <a:cubicBezTo>
                    <a:pt x="3" y="58"/>
                    <a:pt x="4" y="59"/>
                    <a:pt x="6" y="60"/>
                  </a:cubicBezTo>
                  <a:cubicBezTo>
                    <a:pt x="6" y="61"/>
                    <a:pt x="7" y="61"/>
                    <a:pt x="7" y="62"/>
                  </a:cubicBezTo>
                  <a:cubicBezTo>
                    <a:pt x="7" y="62"/>
                    <a:pt x="7" y="62"/>
                    <a:pt x="7" y="62"/>
                  </a:cubicBezTo>
                  <a:cubicBezTo>
                    <a:pt x="8" y="62"/>
                    <a:pt x="8" y="62"/>
                    <a:pt x="8" y="62"/>
                  </a:cubicBezTo>
                  <a:cubicBezTo>
                    <a:pt x="8" y="62"/>
                    <a:pt x="8" y="62"/>
                    <a:pt x="8" y="62"/>
                  </a:cubicBezTo>
                  <a:cubicBezTo>
                    <a:pt x="8" y="63"/>
                    <a:pt x="9" y="63"/>
                    <a:pt x="9" y="63"/>
                  </a:cubicBezTo>
                  <a:cubicBezTo>
                    <a:pt x="9" y="62"/>
                    <a:pt x="10" y="62"/>
                    <a:pt x="10" y="62"/>
                  </a:cubicBezTo>
                  <a:cubicBezTo>
                    <a:pt x="10" y="62"/>
                    <a:pt x="10" y="62"/>
                    <a:pt x="10" y="62"/>
                  </a:cubicBezTo>
                  <a:cubicBezTo>
                    <a:pt x="12" y="61"/>
                    <a:pt x="15" y="61"/>
                    <a:pt x="17" y="61"/>
                  </a:cubicBezTo>
                  <a:cubicBezTo>
                    <a:pt x="18" y="61"/>
                    <a:pt x="19" y="61"/>
                    <a:pt x="20" y="61"/>
                  </a:cubicBezTo>
                  <a:cubicBezTo>
                    <a:pt x="21" y="61"/>
                    <a:pt x="23" y="61"/>
                    <a:pt x="24" y="61"/>
                  </a:cubicBezTo>
                  <a:cubicBezTo>
                    <a:pt x="25" y="61"/>
                    <a:pt x="26" y="60"/>
                    <a:pt x="27" y="59"/>
                  </a:cubicBezTo>
                  <a:cubicBezTo>
                    <a:pt x="29" y="58"/>
                    <a:pt x="31" y="56"/>
                    <a:pt x="36" y="56"/>
                  </a:cubicBezTo>
                  <a:cubicBezTo>
                    <a:pt x="40" y="56"/>
                    <a:pt x="41" y="58"/>
                    <a:pt x="42" y="59"/>
                  </a:cubicBezTo>
                  <a:cubicBezTo>
                    <a:pt x="42" y="59"/>
                    <a:pt x="43" y="59"/>
                    <a:pt x="43" y="59"/>
                  </a:cubicBezTo>
                  <a:cubicBezTo>
                    <a:pt x="43" y="59"/>
                    <a:pt x="43" y="59"/>
                    <a:pt x="43" y="59"/>
                  </a:cubicBezTo>
                  <a:cubicBezTo>
                    <a:pt x="43" y="59"/>
                    <a:pt x="43" y="59"/>
                    <a:pt x="43" y="59"/>
                  </a:cubicBezTo>
                  <a:cubicBezTo>
                    <a:pt x="43" y="59"/>
                    <a:pt x="44" y="59"/>
                    <a:pt x="46" y="58"/>
                  </a:cubicBezTo>
                  <a:cubicBezTo>
                    <a:pt x="48" y="57"/>
                    <a:pt x="50" y="57"/>
                    <a:pt x="52" y="56"/>
                  </a:cubicBezTo>
                  <a:cubicBezTo>
                    <a:pt x="55" y="56"/>
                    <a:pt x="55" y="56"/>
                    <a:pt x="54" y="54"/>
                  </a:cubicBezTo>
                  <a:cubicBezTo>
                    <a:pt x="54" y="50"/>
                    <a:pt x="56" y="48"/>
                    <a:pt x="57" y="46"/>
                  </a:cubicBezTo>
                  <a:cubicBezTo>
                    <a:pt x="57" y="45"/>
                    <a:pt x="58" y="45"/>
                    <a:pt x="58" y="43"/>
                  </a:cubicBezTo>
                  <a:cubicBezTo>
                    <a:pt x="57" y="40"/>
                    <a:pt x="60" y="39"/>
                    <a:pt x="62" y="38"/>
                  </a:cubicBezTo>
                  <a:cubicBezTo>
                    <a:pt x="63" y="37"/>
                    <a:pt x="65" y="37"/>
                    <a:pt x="64" y="33"/>
                  </a:cubicBezTo>
                  <a:cubicBezTo>
                    <a:pt x="64" y="31"/>
                    <a:pt x="65" y="29"/>
                    <a:pt x="66" y="27"/>
                  </a:cubicBezTo>
                  <a:cubicBezTo>
                    <a:pt x="70" y="23"/>
                    <a:pt x="77" y="23"/>
                    <a:pt x="82" y="24"/>
                  </a:cubicBezTo>
                  <a:cubicBezTo>
                    <a:pt x="83" y="24"/>
                    <a:pt x="83" y="24"/>
                    <a:pt x="84" y="24"/>
                  </a:cubicBezTo>
                  <a:cubicBezTo>
                    <a:pt x="84" y="24"/>
                    <a:pt x="84" y="24"/>
                    <a:pt x="85" y="24"/>
                  </a:cubicBezTo>
                  <a:cubicBezTo>
                    <a:pt x="85" y="24"/>
                    <a:pt x="85" y="24"/>
                    <a:pt x="85" y="24"/>
                  </a:cubicBezTo>
                  <a:cubicBezTo>
                    <a:pt x="86" y="24"/>
                    <a:pt x="86" y="24"/>
                    <a:pt x="86" y="24"/>
                  </a:cubicBezTo>
                  <a:cubicBezTo>
                    <a:pt x="86" y="24"/>
                    <a:pt x="87" y="24"/>
                    <a:pt x="87" y="24"/>
                  </a:cubicBezTo>
                  <a:cubicBezTo>
                    <a:pt x="87" y="24"/>
                    <a:pt x="87" y="24"/>
                    <a:pt x="88" y="25"/>
                  </a:cubicBezTo>
                  <a:cubicBezTo>
                    <a:pt x="88" y="25"/>
                    <a:pt x="88" y="25"/>
                    <a:pt x="89" y="25"/>
                  </a:cubicBezTo>
                  <a:cubicBezTo>
                    <a:pt x="89" y="25"/>
                    <a:pt x="89" y="25"/>
                    <a:pt x="89" y="25"/>
                  </a:cubicBezTo>
                  <a:cubicBezTo>
                    <a:pt x="91" y="24"/>
                    <a:pt x="94" y="23"/>
                    <a:pt x="95"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51" name="Freeform 1129"/>
            <p:cNvSpPr>
              <a:spLocks/>
            </p:cNvSpPr>
            <p:nvPr/>
          </p:nvSpPr>
          <p:spPr bwMode="auto">
            <a:xfrm>
              <a:off x="4337" y="2253"/>
              <a:ext cx="40" cy="53"/>
            </a:xfrm>
            <a:custGeom>
              <a:avLst/>
              <a:gdLst>
                <a:gd name="T0" fmla="*/ 9 w 42"/>
                <a:gd name="T1" fmla="*/ 29 h 56"/>
                <a:gd name="T2" fmla="*/ 13 w 42"/>
                <a:gd name="T3" fmla="*/ 36 h 56"/>
                <a:gd name="T4" fmla="*/ 20 w 42"/>
                <a:gd name="T5" fmla="*/ 43 h 56"/>
                <a:gd name="T6" fmla="*/ 23 w 42"/>
                <a:gd name="T7" fmla="*/ 45 h 56"/>
                <a:gd name="T8" fmla="*/ 42 w 42"/>
                <a:gd name="T9" fmla="*/ 56 h 56"/>
                <a:gd name="T10" fmla="*/ 35 w 42"/>
                <a:gd name="T11" fmla="*/ 43 h 56"/>
                <a:gd name="T12" fmla="*/ 33 w 42"/>
                <a:gd name="T13" fmla="*/ 28 h 56"/>
                <a:gd name="T14" fmla="*/ 34 w 42"/>
                <a:gd name="T15" fmla="*/ 20 h 56"/>
                <a:gd name="T16" fmla="*/ 31 w 42"/>
                <a:gd name="T17" fmla="*/ 15 h 56"/>
                <a:gd name="T18" fmla="*/ 26 w 42"/>
                <a:gd name="T19" fmla="*/ 9 h 56"/>
                <a:gd name="T20" fmla="*/ 24 w 42"/>
                <a:gd name="T21" fmla="*/ 7 h 56"/>
                <a:gd name="T22" fmla="*/ 20 w 42"/>
                <a:gd name="T23" fmla="*/ 4 h 56"/>
                <a:gd name="T24" fmla="*/ 20 w 42"/>
                <a:gd name="T25" fmla="*/ 5 h 56"/>
                <a:gd name="T26" fmla="*/ 20 w 42"/>
                <a:gd name="T27" fmla="*/ 5 h 56"/>
                <a:gd name="T28" fmla="*/ 18 w 42"/>
                <a:gd name="T29" fmla="*/ 8 h 56"/>
                <a:gd name="T30" fmla="*/ 13 w 42"/>
                <a:gd name="T31" fmla="*/ 8 h 56"/>
                <a:gd name="T32" fmla="*/ 11 w 42"/>
                <a:gd name="T33" fmla="*/ 8 h 56"/>
                <a:gd name="T34" fmla="*/ 10 w 42"/>
                <a:gd name="T35" fmla="*/ 8 h 56"/>
                <a:gd name="T36" fmla="*/ 10 w 42"/>
                <a:gd name="T37" fmla="*/ 8 h 56"/>
                <a:gd name="T38" fmla="*/ 9 w 42"/>
                <a:gd name="T39" fmla="*/ 8 h 56"/>
                <a:gd name="T40" fmla="*/ 8 w 42"/>
                <a:gd name="T41" fmla="*/ 7 h 56"/>
                <a:gd name="T42" fmla="*/ 7 w 42"/>
                <a:gd name="T43" fmla="*/ 7 h 56"/>
                <a:gd name="T44" fmla="*/ 7 w 42"/>
                <a:gd name="T45" fmla="*/ 6 h 56"/>
                <a:gd name="T46" fmla="*/ 7 w 42"/>
                <a:gd name="T47" fmla="*/ 5 h 56"/>
                <a:gd name="T48" fmla="*/ 3 w 42"/>
                <a:gd name="T49" fmla="*/ 0 h 56"/>
                <a:gd name="T50" fmla="*/ 0 w 42"/>
                <a:gd name="T51" fmla="*/ 0 h 56"/>
                <a:gd name="T52" fmla="*/ 0 w 42"/>
                <a:gd name="T53" fmla="*/ 0 h 56"/>
                <a:gd name="T54" fmla="*/ 2 w 42"/>
                <a:gd name="T55" fmla="*/ 15 h 56"/>
                <a:gd name="T56" fmla="*/ 9 w 42"/>
                <a:gd name="T57" fmla="*/ 2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2" h="56">
                  <a:moveTo>
                    <a:pt x="9" y="29"/>
                  </a:moveTo>
                  <a:cubicBezTo>
                    <a:pt x="11" y="32"/>
                    <a:pt x="13" y="34"/>
                    <a:pt x="13" y="36"/>
                  </a:cubicBezTo>
                  <a:cubicBezTo>
                    <a:pt x="14" y="39"/>
                    <a:pt x="16" y="40"/>
                    <a:pt x="20" y="43"/>
                  </a:cubicBezTo>
                  <a:cubicBezTo>
                    <a:pt x="21" y="44"/>
                    <a:pt x="22" y="45"/>
                    <a:pt x="23" y="45"/>
                  </a:cubicBezTo>
                  <a:cubicBezTo>
                    <a:pt x="30" y="50"/>
                    <a:pt x="39" y="55"/>
                    <a:pt x="42" y="56"/>
                  </a:cubicBezTo>
                  <a:cubicBezTo>
                    <a:pt x="42" y="53"/>
                    <a:pt x="38" y="47"/>
                    <a:pt x="35" y="43"/>
                  </a:cubicBezTo>
                  <a:cubicBezTo>
                    <a:pt x="32" y="40"/>
                    <a:pt x="33" y="34"/>
                    <a:pt x="33" y="28"/>
                  </a:cubicBezTo>
                  <a:cubicBezTo>
                    <a:pt x="34" y="25"/>
                    <a:pt x="34" y="23"/>
                    <a:pt x="34" y="20"/>
                  </a:cubicBezTo>
                  <a:cubicBezTo>
                    <a:pt x="34" y="17"/>
                    <a:pt x="33" y="16"/>
                    <a:pt x="31" y="15"/>
                  </a:cubicBezTo>
                  <a:cubicBezTo>
                    <a:pt x="29" y="13"/>
                    <a:pt x="27" y="12"/>
                    <a:pt x="26" y="9"/>
                  </a:cubicBezTo>
                  <a:cubicBezTo>
                    <a:pt x="25" y="7"/>
                    <a:pt x="25" y="7"/>
                    <a:pt x="24" y="7"/>
                  </a:cubicBezTo>
                  <a:cubicBezTo>
                    <a:pt x="23" y="7"/>
                    <a:pt x="21" y="6"/>
                    <a:pt x="20" y="4"/>
                  </a:cubicBezTo>
                  <a:cubicBezTo>
                    <a:pt x="20" y="4"/>
                    <a:pt x="20" y="5"/>
                    <a:pt x="20" y="5"/>
                  </a:cubicBezTo>
                  <a:cubicBezTo>
                    <a:pt x="20" y="5"/>
                    <a:pt x="20" y="5"/>
                    <a:pt x="20" y="5"/>
                  </a:cubicBezTo>
                  <a:cubicBezTo>
                    <a:pt x="20" y="6"/>
                    <a:pt x="20" y="8"/>
                    <a:pt x="18" y="8"/>
                  </a:cubicBezTo>
                  <a:cubicBezTo>
                    <a:pt x="17" y="8"/>
                    <a:pt x="15" y="8"/>
                    <a:pt x="13" y="8"/>
                  </a:cubicBezTo>
                  <a:cubicBezTo>
                    <a:pt x="12" y="8"/>
                    <a:pt x="11" y="8"/>
                    <a:pt x="11" y="8"/>
                  </a:cubicBezTo>
                  <a:cubicBezTo>
                    <a:pt x="10" y="8"/>
                    <a:pt x="10" y="8"/>
                    <a:pt x="10" y="8"/>
                  </a:cubicBezTo>
                  <a:cubicBezTo>
                    <a:pt x="10" y="8"/>
                    <a:pt x="10" y="8"/>
                    <a:pt x="10" y="8"/>
                  </a:cubicBezTo>
                  <a:cubicBezTo>
                    <a:pt x="9" y="8"/>
                    <a:pt x="9" y="8"/>
                    <a:pt x="9" y="8"/>
                  </a:cubicBezTo>
                  <a:cubicBezTo>
                    <a:pt x="9" y="8"/>
                    <a:pt x="8" y="8"/>
                    <a:pt x="8" y="7"/>
                  </a:cubicBezTo>
                  <a:cubicBezTo>
                    <a:pt x="8" y="7"/>
                    <a:pt x="8" y="7"/>
                    <a:pt x="7" y="7"/>
                  </a:cubicBezTo>
                  <a:cubicBezTo>
                    <a:pt x="7" y="7"/>
                    <a:pt x="7" y="6"/>
                    <a:pt x="7" y="6"/>
                  </a:cubicBezTo>
                  <a:cubicBezTo>
                    <a:pt x="7" y="6"/>
                    <a:pt x="7" y="5"/>
                    <a:pt x="7" y="5"/>
                  </a:cubicBezTo>
                  <a:cubicBezTo>
                    <a:pt x="7" y="4"/>
                    <a:pt x="7" y="1"/>
                    <a:pt x="3" y="0"/>
                  </a:cubicBezTo>
                  <a:cubicBezTo>
                    <a:pt x="2" y="0"/>
                    <a:pt x="1" y="0"/>
                    <a:pt x="0" y="0"/>
                  </a:cubicBezTo>
                  <a:cubicBezTo>
                    <a:pt x="0" y="0"/>
                    <a:pt x="0" y="0"/>
                    <a:pt x="0" y="0"/>
                  </a:cubicBezTo>
                  <a:cubicBezTo>
                    <a:pt x="1" y="5"/>
                    <a:pt x="2" y="10"/>
                    <a:pt x="2" y="15"/>
                  </a:cubicBezTo>
                  <a:cubicBezTo>
                    <a:pt x="2" y="19"/>
                    <a:pt x="6" y="24"/>
                    <a:pt x="9"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52" name="Freeform 1130"/>
            <p:cNvSpPr>
              <a:spLocks/>
            </p:cNvSpPr>
            <p:nvPr/>
          </p:nvSpPr>
          <p:spPr bwMode="auto">
            <a:xfrm>
              <a:off x="4658" y="1944"/>
              <a:ext cx="23" cy="28"/>
            </a:xfrm>
            <a:custGeom>
              <a:avLst/>
              <a:gdLst>
                <a:gd name="T0" fmla="*/ 1 w 24"/>
                <a:gd name="T1" fmla="*/ 10 h 30"/>
                <a:gd name="T2" fmla="*/ 4 w 24"/>
                <a:gd name="T3" fmla="*/ 6 h 30"/>
                <a:gd name="T4" fmla="*/ 6 w 24"/>
                <a:gd name="T5" fmla="*/ 4 h 30"/>
                <a:gd name="T6" fmla="*/ 9 w 24"/>
                <a:gd name="T7" fmla="*/ 6 h 30"/>
                <a:gd name="T8" fmla="*/ 9 w 24"/>
                <a:gd name="T9" fmla="*/ 19 h 30"/>
                <a:gd name="T10" fmla="*/ 9 w 24"/>
                <a:gd name="T11" fmla="*/ 29 h 30"/>
                <a:gd name="T12" fmla="*/ 11 w 24"/>
                <a:gd name="T13" fmla="*/ 30 h 30"/>
                <a:gd name="T14" fmla="*/ 11 w 24"/>
                <a:gd name="T15" fmla="*/ 30 h 30"/>
                <a:gd name="T16" fmla="*/ 16 w 24"/>
                <a:gd name="T17" fmla="*/ 22 h 30"/>
                <a:gd name="T18" fmla="*/ 23 w 24"/>
                <a:gd name="T19" fmla="*/ 12 h 30"/>
                <a:gd name="T20" fmla="*/ 24 w 24"/>
                <a:gd name="T21" fmla="*/ 10 h 30"/>
                <a:gd name="T22" fmla="*/ 23 w 24"/>
                <a:gd name="T23" fmla="*/ 10 h 30"/>
                <a:gd name="T24" fmla="*/ 20 w 24"/>
                <a:gd name="T25" fmla="*/ 6 h 30"/>
                <a:gd name="T26" fmla="*/ 17 w 24"/>
                <a:gd name="T27" fmla="*/ 4 h 30"/>
                <a:gd name="T28" fmla="*/ 12 w 24"/>
                <a:gd name="T29" fmla="*/ 0 h 30"/>
                <a:gd name="T30" fmla="*/ 5 w 24"/>
                <a:gd name="T31" fmla="*/ 4 h 30"/>
                <a:gd name="T32" fmla="*/ 4 w 24"/>
                <a:gd name="T33" fmla="*/ 5 h 30"/>
                <a:gd name="T34" fmla="*/ 1 w 24"/>
                <a:gd name="T35" fmla="*/ 9 h 30"/>
                <a:gd name="T36" fmla="*/ 1 w 24"/>
                <a:gd name="T37"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30">
                  <a:moveTo>
                    <a:pt x="1" y="10"/>
                  </a:moveTo>
                  <a:cubicBezTo>
                    <a:pt x="2" y="10"/>
                    <a:pt x="3" y="8"/>
                    <a:pt x="4" y="6"/>
                  </a:cubicBezTo>
                  <a:cubicBezTo>
                    <a:pt x="4" y="4"/>
                    <a:pt x="6" y="4"/>
                    <a:pt x="6" y="4"/>
                  </a:cubicBezTo>
                  <a:cubicBezTo>
                    <a:pt x="7" y="4"/>
                    <a:pt x="8" y="4"/>
                    <a:pt x="9" y="6"/>
                  </a:cubicBezTo>
                  <a:cubicBezTo>
                    <a:pt x="10" y="8"/>
                    <a:pt x="11" y="14"/>
                    <a:pt x="9" y="19"/>
                  </a:cubicBezTo>
                  <a:cubicBezTo>
                    <a:pt x="7" y="22"/>
                    <a:pt x="8" y="26"/>
                    <a:pt x="9" y="29"/>
                  </a:cubicBezTo>
                  <a:cubicBezTo>
                    <a:pt x="10" y="29"/>
                    <a:pt x="10" y="30"/>
                    <a:pt x="11" y="30"/>
                  </a:cubicBezTo>
                  <a:cubicBezTo>
                    <a:pt x="11" y="30"/>
                    <a:pt x="11" y="30"/>
                    <a:pt x="11" y="30"/>
                  </a:cubicBezTo>
                  <a:cubicBezTo>
                    <a:pt x="12" y="30"/>
                    <a:pt x="15" y="25"/>
                    <a:pt x="16" y="22"/>
                  </a:cubicBezTo>
                  <a:cubicBezTo>
                    <a:pt x="18" y="18"/>
                    <a:pt x="20" y="14"/>
                    <a:pt x="23" y="12"/>
                  </a:cubicBezTo>
                  <a:cubicBezTo>
                    <a:pt x="23" y="11"/>
                    <a:pt x="24" y="10"/>
                    <a:pt x="24" y="10"/>
                  </a:cubicBezTo>
                  <a:cubicBezTo>
                    <a:pt x="24" y="10"/>
                    <a:pt x="23" y="10"/>
                    <a:pt x="23" y="10"/>
                  </a:cubicBezTo>
                  <a:cubicBezTo>
                    <a:pt x="22" y="9"/>
                    <a:pt x="20" y="8"/>
                    <a:pt x="20" y="6"/>
                  </a:cubicBezTo>
                  <a:cubicBezTo>
                    <a:pt x="20" y="5"/>
                    <a:pt x="18" y="5"/>
                    <a:pt x="17" y="4"/>
                  </a:cubicBezTo>
                  <a:cubicBezTo>
                    <a:pt x="15" y="4"/>
                    <a:pt x="13" y="3"/>
                    <a:pt x="12" y="0"/>
                  </a:cubicBezTo>
                  <a:cubicBezTo>
                    <a:pt x="11" y="0"/>
                    <a:pt x="8" y="2"/>
                    <a:pt x="5" y="4"/>
                  </a:cubicBezTo>
                  <a:cubicBezTo>
                    <a:pt x="4" y="5"/>
                    <a:pt x="4" y="5"/>
                    <a:pt x="4" y="5"/>
                  </a:cubicBezTo>
                  <a:cubicBezTo>
                    <a:pt x="0" y="8"/>
                    <a:pt x="0" y="8"/>
                    <a:pt x="1" y="9"/>
                  </a:cubicBezTo>
                  <a:cubicBezTo>
                    <a:pt x="1" y="10"/>
                    <a:pt x="1" y="10"/>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53" name="Freeform 1131"/>
            <p:cNvSpPr>
              <a:spLocks/>
            </p:cNvSpPr>
            <p:nvPr/>
          </p:nvSpPr>
          <p:spPr bwMode="auto">
            <a:xfrm>
              <a:off x="4672" y="1850"/>
              <a:ext cx="118" cy="92"/>
            </a:xfrm>
            <a:custGeom>
              <a:avLst/>
              <a:gdLst>
                <a:gd name="T0" fmla="*/ 7 w 123"/>
                <a:gd name="T1" fmla="*/ 91 h 96"/>
                <a:gd name="T2" fmla="*/ 11 w 123"/>
                <a:gd name="T3" fmla="*/ 90 h 96"/>
                <a:gd name="T4" fmla="*/ 41 w 123"/>
                <a:gd name="T5" fmla="*/ 82 h 96"/>
                <a:gd name="T6" fmla="*/ 42 w 123"/>
                <a:gd name="T7" fmla="*/ 82 h 96"/>
                <a:gd name="T8" fmla="*/ 48 w 123"/>
                <a:gd name="T9" fmla="*/ 84 h 96"/>
                <a:gd name="T10" fmla="*/ 49 w 123"/>
                <a:gd name="T11" fmla="*/ 90 h 96"/>
                <a:gd name="T12" fmla="*/ 48 w 123"/>
                <a:gd name="T13" fmla="*/ 94 h 96"/>
                <a:gd name="T14" fmla="*/ 51 w 123"/>
                <a:gd name="T15" fmla="*/ 96 h 96"/>
                <a:gd name="T16" fmla="*/ 58 w 123"/>
                <a:gd name="T17" fmla="*/ 92 h 96"/>
                <a:gd name="T18" fmla="*/ 62 w 123"/>
                <a:gd name="T19" fmla="*/ 88 h 96"/>
                <a:gd name="T20" fmla="*/ 63 w 123"/>
                <a:gd name="T21" fmla="*/ 88 h 96"/>
                <a:gd name="T22" fmla="*/ 62 w 123"/>
                <a:gd name="T23" fmla="*/ 87 h 96"/>
                <a:gd name="T24" fmla="*/ 60 w 123"/>
                <a:gd name="T25" fmla="*/ 83 h 96"/>
                <a:gd name="T26" fmla="*/ 64 w 123"/>
                <a:gd name="T27" fmla="*/ 80 h 96"/>
                <a:gd name="T28" fmla="*/ 68 w 123"/>
                <a:gd name="T29" fmla="*/ 83 h 96"/>
                <a:gd name="T30" fmla="*/ 73 w 123"/>
                <a:gd name="T31" fmla="*/ 85 h 96"/>
                <a:gd name="T32" fmla="*/ 79 w 123"/>
                <a:gd name="T33" fmla="*/ 82 h 96"/>
                <a:gd name="T34" fmla="*/ 84 w 123"/>
                <a:gd name="T35" fmla="*/ 79 h 96"/>
                <a:gd name="T36" fmla="*/ 87 w 123"/>
                <a:gd name="T37" fmla="*/ 81 h 96"/>
                <a:gd name="T38" fmla="*/ 89 w 123"/>
                <a:gd name="T39" fmla="*/ 82 h 96"/>
                <a:gd name="T40" fmla="*/ 93 w 123"/>
                <a:gd name="T41" fmla="*/ 77 h 96"/>
                <a:gd name="T42" fmla="*/ 96 w 123"/>
                <a:gd name="T43" fmla="*/ 74 h 96"/>
                <a:gd name="T44" fmla="*/ 98 w 123"/>
                <a:gd name="T45" fmla="*/ 77 h 96"/>
                <a:gd name="T46" fmla="*/ 99 w 123"/>
                <a:gd name="T47" fmla="*/ 77 h 96"/>
                <a:gd name="T48" fmla="*/ 105 w 123"/>
                <a:gd name="T49" fmla="*/ 74 h 96"/>
                <a:gd name="T50" fmla="*/ 107 w 123"/>
                <a:gd name="T51" fmla="*/ 67 h 96"/>
                <a:gd name="T52" fmla="*/ 108 w 123"/>
                <a:gd name="T53" fmla="*/ 58 h 96"/>
                <a:gd name="T54" fmla="*/ 111 w 123"/>
                <a:gd name="T55" fmla="*/ 43 h 96"/>
                <a:gd name="T56" fmla="*/ 117 w 123"/>
                <a:gd name="T57" fmla="*/ 31 h 96"/>
                <a:gd name="T58" fmla="*/ 121 w 123"/>
                <a:gd name="T59" fmla="*/ 28 h 96"/>
                <a:gd name="T60" fmla="*/ 118 w 123"/>
                <a:gd name="T61" fmla="*/ 11 h 96"/>
                <a:gd name="T62" fmla="*/ 115 w 123"/>
                <a:gd name="T63" fmla="*/ 0 h 96"/>
                <a:gd name="T64" fmla="*/ 115 w 123"/>
                <a:gd name="T65" fmla="*/ 0 h 96"/>
                <a:gd name="T66" fmla="*/ 107 w 123"/>
                <a:gd name="T67" fmla="*/ 4 h 96"/>
                <a:gd name="T68" fmla="*/ 104 w 123"/>
                <a:gd name="T69" fmla="*/ 6 h 96"/>
                <a:gd name="T70" fmla="*/ 101 w 123"/>
                <a:gd name="T71" fmla="*/ 12 h 96"/>
                <a:gd name="T72" fmla="*/ 102 w 123"/>
                <a:gd name="T73" fmla="*/ 17 h 96"/>
                <a:gd name="T74" fmla="*/ 101 w 123"/>
                <a:gd name="T75" fmla="*/ 27 h 96"/>
                <a:gd name="T76" fmla="*/ 97 w 123"/>
                <a:gd name="T77" fmla="*/ 34 h 96"/>
                <a:gd name="T78" fmla="*/ 93 w 123"/>
                <a:gd name="T79" fmla="*/ 42 h 96"/>
                <a:gd name="T80" fmla="*/ 90 w 123"/>
                <a:gd name="T81" fmla="*/ 45 h 96"/>
                <a:gd name="T82" fmla="*/ 85 w 123"/>
                <a:gd name="T83" fmla="*/ 51 h 96"/>
                <a:gd name="T84" fmla="*/ 79 w 123"/>
                <a:gd name="T85" fmla="*/ 55 h 96"/>
                <a:gd name="T86" fmla="*/ 69 w 123"/>
                <a:gd name="T87" fmla="*/ 54 h 96"/>
                <a:gd name="T88" fmla="*/ 68 w 123"/>
                <a:gd name="T89" fmla="*/ 51 h 96"/>
                <a:gd name="T90" fmla="*/ 64 w 123"/>
                <a:gd name="T91" fmla="*/ 58 h 96"/>
                <a:gd name="T92" fmla="*/ 59 w 123"/>
                <a:gd name="T93" fmla="*/ 68 h 96"/>
                <a:gd name="T94" fmla="*/ 57 w 123"/>
                <a:gd name="T95" fmla="*/ 69 h 96"/>
                <a:gd name="T96" fmla="*/ 57 w 123"/>
                <a:gd name="T97" fmla="*/ 72 h 96"/>
                <a:gd name="T98" fmla="*/ 51 w 123"/>
                <a:gd name="T99" fmla="*/ 75 h 96"/>
                <a:gd name="T100" fmla="*/ 47 w 123"/>
                <a:gd name="T101" fmla="*/ 74 h 96"/>
                <a:gd name="T102" fmla="*/ 46 w 123"/>
                <a:gd name="T103" fmla="*/ 72 h 96"/>
                <a:gd name="T104" fmla="*/ 35 w 123"/>
                <a:gd name="T105" fmla="*/ 75 h 96"/>
                <a:gd name="T106" fmla="*/ 25 w 123"/>
                <a:gd name="T107" fmla="*/ 76 h 96"/>
                <a:gd name="T108" fmla="*/ 19 w 123"/>
                <a:gd name="T109" fmla="*/ 76 h 96"/>
                <a:gd name="T110" fmla="*/ 19 w 123"/>
                <a:gd name="T111" fmla="*/ 77 h 96"/>
                <a:gd name="T112" fmla="*/ 1 w 123"/>
                <a:gd name="T113" fmla="*/ 90 h 96"/>
                <a:gd name="T114" fmla="*/ 0 w 123"/>
                <a:gd name="T115" fmla="*/ 91 h 96"/>
                <a:gd name="T116" fmla="*/ 0 w 123"/>
                <a:gd name="T117" fmla="*/ 92 h 96"/>
                <a:gd name="T118" fmla="*/ 7 w 123"/>
                <a:gd name="T119" fmla="*/ 9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3" h="96">
                  <a:moveTo>
                    <a:pt x="7" y="91"/>
                  </a:moveTo>
                  <a:cubicBezTo>
                    <a:pt x="9" y="91"/>
                    <a:pt x="11" y="91"/>
                    <a:pt x="11" y="90"/>
                  </a:cubicBezTo>
                  <a:cubicBezTo>
                    <a:pt x="14" y="86"/>
                    <a:pt x="33" y="83"/>
                    <a:pt x="41" y="82"/>
                  </a:cubicBezTo>
                  <a:cubicBezTo>
                    <a:pt x="42" y="82"/>
                    <a:pt x="42" y="82"/>
                    <a:pt x="42" y="82"/>
                  </a:cubicBezTo>
                  <a:cubicBezTo>
                    <a:pt x="44" y="82"/>
                    <a:pt x="47" y="82"/>
                    <a:pt x="48" y="84"/>
                  </a:cubicBezTo>
                  <a:cubicBezTo>
                    <a:pt x="50" y="86"/>
                    <a:pt x="49" y="88"/>
                    <a:pt x="49" y="90"/>
                  </a:cubicBezTo>
                  <a:cubicBezTo>
                    <a:pt x="48" y="91"/>
                    <a:pt x="48" y="93"/>
                    <a:pt x="48" y="94"/>
                  </a:cubicBezTo>
                  <a:cubicBezTo>
                    <a:pt x="48" y="94"/>
                    <a:pt x="48" y="96"/>
                    <a:pt x="51" y="96"/>
                  </a:cubicBezTo>
                  <a:cubicBezTo>
                    <a:pt x="53" y="96"/>
                    <a:pt x="56" y="95"/>
                    <a:pt x="58" y="92"/>
                  </a:cubicBezTo>
                  <a:cubicBezTo>
                    <a:pt x="59" y="90"/>
                    <a:pt x="61" y="89"/>
                    <a:pt x="62" y="88"/>
                  </a:cubicBezTo>
                  <a:cubicBezTo>
                    <a:pt x="62" y="88"/>
                    <a:pt x="62" y="88"/>
                    <a:pt x="63" y="88"/>
                  </a:cubicBezTo>
                  <a:cubicBezTo>
                    <a:pt x="63" y="88"/>
                    <a:pt x="62" y="88"/>
                    <a:pt x="62" y="87"/>
                  </a:cubicBezTo>
                  <a:cubicBezTo>
                    <a:pt x="60" y="86"/>
                    <a:pt x="60" y="84"/>
                    <a:pt x="60" y="83"/>
                  </a:cubicBezTo>
                  <a:cubicBezTo>
                    <a:pt x="61" y="81"/>
                    <a:pt x="62" y="80"/>
                    <a:pt x="64" y="80"/>
                  </a:cubicBezTo>
                  <a:cubicBezTo>
                    <a:pt x="65" y="80"/>
                    <a:pt x="67" y="81"/>
                    <a:pt x="68" y="83"/>
                  </a:cubicBezTo>
                  <a:cubicBezTo>
                    <a:pt x="69" y="84"/>
                    <a:pt x="71" y="85"/>
                    <a:pt x="73" y="85"/>
                  </a:cubicBezTo>
                  <a:cubicBezTo>
                    <a:pt x="76" y="85"/>
                    <a:pt x="78" y="84"/>
                    <a:pt x="79" y="82"/>
                  </a:cubicBezTo>
                  <a:cubicBezTo>
                    <a:pt x="80" y="81"/>
                    <a:pt x="82" y="79"/>
                    <a:pt x="84" y="79"/>
                  </a:cubicBezTo>
                  <a:cubicBezTo>
                    <a:pt x="85" y="79"/>
                    <a:pt x="86" y="80"/>
                    <a:pt x="87" y="81"/>
                  </a:cubicBezTo>
                  <a:cubicBezTo>
                    <a:pt x="88" y="81"/>
                    <a:pt x="88" y="82"/>
                    <a:pt x="89" y="82"/>
                  </a:cubicBezTo>
                  <a:cubicBezTo>
                    <a:pt x="90" y="82"/>
                    <a:pt x="92" y="79"/>
                    <a:pt x="93" y="77"/>
                  </a:cubicBezTo>
                  <a:cubicBezTo>
                    <a:pt x="94" y="76"/>
                    <a:pt x="94" y="74"/>
                    <a:pt x="96" y="74"/>
                  </a:cubicBezTo>
                  <a:cubicBezTo>
                    <a:pt x="96" y="74"/>
                    <a:pt x="98" y="75"/>
                    <a:pt x="98" y="77"/>
                  </a:cubicBezTo>
                  <a:cubicBezTo>
                    <a:pt x="98" y="77"/>
                    <a:pt x="98" y="77"/>
                    <a:pt x="99" y="77"/>
                  </a:cubicBezTo>
                  <a:cubicBezTo>
                    <a:pt x="101" y="77"/>
                    <a:pt x="103" y="76"/>
                    <a:pt x="105" y="74"/>
                  </a:cubicBezTo>
                  <a:cubicBezTo>
                    <a:pt x="107" y="72"/>
                    <a:pt x="107" y="70"/>
                    <a:pt x="107" y="67"/>
                  </a:cubicBezTo>
                  <a:cubicBezTo>
                    <a:pt x="107" y="64"/>
                    <a:pt x="107" y="61"/>
                    <a:pt x="108" y="58"/>
                  </a:cubicBezTo>
                  <a:cubicBezTo>
                    <a:pt x="111" y="55"/>
                    <a:pt x="113" y="47"/>
                    <a:pt x="111" y="43"/>
                  </a:cubicBezTo>
                  <a:cubicBezTo>
                    <a:pt x="108" y="38"/>
                    <a:pt x="113" y="34"/>
                    <a:pt x="117" y="31"/>
                  </a:cubicBezTo>
                  <a:cubicBezTo>
                    <a:pt x="119" y="30"/>
                    <a:pt x="120" y="29"/>
                    <a:pt x="121" y="28"/>
                  </a:cubicBezTo>
                  <a:cubicBezTo>
                    <a:pt x="123" y="27"/>
                    <a:pt x="120" y="16"/>
                    <a:pt x="118" y="11"/>
                  </a:cubicBezTo>
                  <a:cubicBezTo>
                    <a:pt x="117" y="6"/>
                    <a:pt x="116" y="2"/>
                    <a:pt x="115" y="0"/>
                  </a:cubicBezTo>
                  <a:cubicBezTo>
                    <a:pt x="115" y="0"/>
                    <a:pt x="115" y="0"/>
                    <a:pt x="115" y="0"/>
                  </a:cubicBezTo>
                  <a:cubicBezTo>
                    <a:pt x="114" y="0"/>
                    <a:pt x="109" y="2"/>
                    <a:pt x="107" y="4"/>
                  </a:cubicBezTo>
                  <a:cubicBezTo>
                    <a:pt x="106" y="5"/>
                    <a:pt x="105" y="5"/>
                    <a:pt x="104" y="6"/>
                  </a:cubicBezTo>
                  <a:cubicBezTo>
                    <a:pt x="103" y="6"/>
                    <a:pt x="102" y="9"/>
                    <a:pt x="101" y="12"/>
                  </a:cubicBezTo>
                  <a:cubicBezTo>
                    <a:pt x="101" y="15"/>
                    <a:pt x="101" y="17"/>
                    <a:pt x="102" y="17"/>
                  </a:cubicBezTo>
                  <a:cubicBezTo>
                    <a:pt x="106" y="20"/>
                    <a:pt x="103" y="24"/>
                    <a:pt x="101" y="27"/>
                  </a:cubicBezTo>
                  <a:cubicBezTo>
                    <a:pt x="99" y="29"/>
                    <a:pt x="97" y="31"/>
                    <a:pt x="97" y="34"/>
                  </a:cubicBezTo>
                  <a:cubicBezTo>
                    <a:pt x="98" y="38"/>
                    <a:pt x="95" y="41"/>
                    <a:pt x="93" y="42"/>
                  </a:cubicBezTo>
                  <a:cubicBezTo>
                    <a:pt x="92" y="43"/>
                    <a:pt x="91" y="44"/>
                    <a:pt x="90" y="45"/>
                  </a:cubicBezTo>
                  <a:cubicBezTo>
                    <a:pt x="90" y="49"/>
                    <a:pt x="87" y="50"/>
                    <a:pt x="85" y="51"/>
                  </a:cubicBezTo>
                  <a:cubicBezTo>
                    <a:pt x="83" y="52"/>
                    <a:pt x="81" y="53"/>
                    <a:pt x="79" y="55"/>
                  </a:cubicBezTo>
                  <a:cubicBezTo>
                    <a:pt x="75" y="57"/>
                    <a:pt x="71" y="57"/>
                    <a:pt x="69" y="54"/>
                  </a:cubicBezTo>
                  <a:cubicBezTo>
                    <a:pt x="69" y="53"/>
                    <a:pt x="69" y="52"/>
                    <a:pt x="68" y="51"/>
                  </a:cubicBezTo>
                  <a:cubicBezTo>
                    <a:pt x="67" y="53"/>
                    <a:pt x="64" y="55"/>
                    <a:pt x="64" y="58"/>
                  </a:cubicBezTo>
                  <a:cubicBezTo>
                    <a:pt x="65" y="63"/>
                    <a:pt x="61" y="66"/>
                    <a:pt x="59" y="68"/>
                  </a:cubicBezTo>
                  <a:cubicBezTo>
                    <a:pt x="58" y="68"/>
                    <a:pt x="58" y="68"/>
                    <a:pt x="57" y="69"/>
                  </a:cubicBezTo>
                  <a:cubicBezTo>
                    <a:pt x="58" y="70"/>
                    <a:pt x="58" y="71"/>
                    <a:pt x="57" y="72"/>
                  </a:cubicBezTo>
                  <a:cubicBezTo>
                    <a:pt x="56" y="75"/>
                    <a:pt x="53" y="75"/>
                    <a:pt x="51" y="75"/>
                  </a:cubicBezTo>
                  <a:cubicBezTo>
                    <a:pt x="49" y="75"/>
                    <a:pt x="48" y="75"/>
                    <a:pt x="47" y="74"/>
                  </a:cubicBezTo>
                  <a:cubicBezTo>
                    <a:pt x="47" y="74"/>
                    <a:pt x="46" y="73"/>
                    <a:pt x="46" y="72"/>
                  </a:cubicBezTo>
                  <a:cubicBezTo>
                    <a:pt x="45" y="72"/>
                    <a:pt x="42" y="73"/>
                    <a:pt x="35" y="75"/>
                  </a:cubicBezTo>
                  <a:cubicBezTo>
                    <a:pt x="32" y="77"/>
                    <a:pt x="28" y="76"/>
                    <a:pt x="25" y="76"/>
                  </a:cubicBezTo>
                  <a:cubicBezTo>
                    <a:pt x="22" y="75"/>
                    <a:pt x="21" y="75"/>
                    <a:pt x="19" y="76"/>
                  </a:cubicBezTo>
                  <a:cubicBezTo>
                    <a:pt x="19" y="77"/>
                    <a:pt x="19" y="77"/>
                    <a:pt x="19" y="77"/>
                  </a:cubicBezTo>
                  <a:cubicBezTo>
                    <a:pt x="14" y="81"/>
                    <a:pt x="7" y="89"/>
                    <a:pt x="1" y="90"/>
                  </a:cubicBezTo>
                  <a:cubicBezTo>
                    <a:pt x="0" y="90"/>
                    <a:pt x="0" y="90"/>
                    <a:pt x="0" y="91"/>
                  </a:cubicBezTo>
                  <a:cubicBezTo>
                    <a:pt x="0" y="91"/>
                    <a:pt x="0" y="92"/>
                    <a:pt x="0" y="92"/>
                  </a:cubicBezTo>
                  <a:cubicBezTo>
                    <a:pt x="2" y="91"/>
                    <a:pt x="5" y="91"/>
                    <a:pt x="7"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54" name="Freeform 1132"/>
            <p:cNvSpPr>
              <a:spLocks/>
            </p:cNvSpPr>
            <p:nvPr/>
          </p:nvSpPr>
          <p:spPr bwMode="auto">
            <a:xfrm>
              <a:off x="4774" y="1795"/>
              <a:ext cx="58" cy="41"/>
            </a:xfrm>
            <a:custGeom>
              <a:avLst/>
              <a:gdLst>
                <a:gd name="T0" fmla="*/ 1 w 60"/>
                <a:gd name="T1" fmla="*/ 33 h 43"/>
                <a:gd name="T2" fmla="*/ 0 w 60"/>
                <a:gd name="T3" fmla="*/ 37 h 43"/>
                <a:gd name="T4" fmla="*/ 3 w 60"/>
                <a:gd name="T5" fmla="*/ 37 h 43"/>
                <a:gd name="T6" fmla="*/ 8 w 60"/>
                <a:gd name="T7" fmla="*/ 37 h 43"/>
                <a:gd name="T8" fmla="*/ 13 w 60"/>
                <a:gd name="T9" fmla="*/ 36 h 43"/>
                <a:gd name="T10" fmla="*/ 27 w 60"/>
                <a:gd name="T11" fmla="*/ 41 h 43"/>
                <a:gd name="T12" fmla="*/ 30 w 60"/>
                <a:gd name="T13" fmla="*/ 43 h 43"/>
                <a:gd name="T14" fmla="*/ 31 w 60"/>
                <a:gd name="T15" fmla="*/ 40 h 43"/>
                <a:gd name="T16" fmla="*/ 49 w 60"/>
                <a:gd name="T17" fmla="*/ 31 h 43"/>
                <a:gd name="T18" fmla="*/ 55 w 60"/>
                <a:gd name="T19" fmla="*/ 29 h 43"/>
                <a:gd name="T20" fmla="*/ 54 w 60"/>
                <a:gd name="T21" fmla="*/ 29 h 43"/>
                <a:gd name="T22" fmla="*/ 53 w 60"/>
                <a:gd name="T23" fmla="*/ 27 h 43"/>
                <a:gd name="T24" fmla="*/ 60 w 60"/>
                <a:gd name="T25" fmla="*/ 19 h 43"/>
                <a:gd name="T26" fmla="*/ 56 w 60"/>
                <a:gd name="T27" fmla="*/ 17 h 43"/>
                <a:gd name="T28" fmla="*/ 55 w 60"/>
                <a:gd name="T29" fmla="*/ 17 h 43"/>
                <a:gd name="T30" fmla="*/ 52 w 60"/>
                <a:gd name="T31" fmla="*/ 19 h 43"/>
                <a:gd name="T32" fmla="*/ 46 w 60"/>
                <a:gd name="T33" fmla="*/ 21 h 43"/>
                <a:gd name="T34" fmla="*/ 45 w 60"/>
                <a:gd name="T35" fmla="*/ 21 h 43"/>
                <a:gd name="T36" fmla="*/ 20 w 60"/>
                <a:gd name="T37" fmla="*/ 2 h 43"/>
                <a:gd name="T38" fmla="*/ 15 w 60"/>
                <a:gd name="T39" fmla="*/ 1 h 43"/>
                <a:gd name="T40" fmla="*/ 16 w 60"/>
                <a:gd name="T41" fmla="*/ 3 h 43"/>
                <a:gd name="T42" fmla="*/ 16 w 60"/>
                <a:gd name="T43" fmla="*/ 11 h 43"/>
                <a:gd name="T44" fmla="*/ 15 w 60"/>
                <a:gd name="T45" fmla="*/ 16 h 43"/>
                <a:gd name="T46" fmla="*/ 13 w 60"/>
                <a:gd name="T47" fmla="*/ 23 h 43"/>
                <a:gd name="T48" fmla="*/ 12 w 60"/>
                <a:gd name="T49" fmla="*/ 26 h 43"/>
                <a:gd name="T50" fmla="*/ 11 w 60"/>
                <a:gd name="T51" fmla="*/ 29 h 43"/>
                <a:gd name="T52" fmla="*/ 4 w 60"/>
                <a:gd name="T53" fmla="*/ 32 h 43"/>
                <a:gd name="T54" fmla="*/ 1 w 60"/>
                <a:gd name="T55" fmla="*/ 32 h 43"/>
                <a:gd name="T56" fmla="*/ 1 w 60"/>
                <a:gd name="T57" fmla="*/ 32 h 43"/>
                <a:gd name="T58" fmla="*/ 1 w 60"/>
                <a:gd name="T59" fmla="*/ 3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0" h="43">
                  <a:moveTo>
                    <a:pt x="1" y="33"/>
                  </a:moveTo>
                  <a:cubicBezTo>
                    <a:pt x="1" y="34"/>
                    <a:pt x="1" y="35"/>
                    <a:pt x="0" y="37"/>
                  </a:cubicBezTo>
                  <a:cubicBezTo>
                    <a:pt x="1" y="36"/>
                    <a:pt x="2" y="37"/>
                    <a:pt x="3" y="37"/>
                  </a:cubicBezTo>
                  <a:cubicBezTo>
                    <a:pt x="5" y="37"/>
                    <a:pt x="7" y="38"/>
                    <a:pt x="8" y="37"/>
                  </a:cubicBezTo>
                  <a:cubicBezTo>
                    <a:pt x="9" y="36"/>
                    <a:pt x="11" y="36"/>
                    <a:pt x="13" y="36"/>
                  </a:cubicBezTo>
                  <a:cubicBezTo>
                    <a:pt x="18" y="36"/>
                    <a:pt x="23" y="38"/>
                    <a:pt x="27" y="41"/>
                  </a:cubicBezTo>
                  <a:cubicBezTo>
                    <a:pt x="29" y="43"/>
                    <a:pt x="30" y="43"/>
                    <a:pt x="30" y="43"/>
                  </a:cubicBezTo>
                  <a:cubicBezTo>
                    <a:pt x="30" y="43"/>
                    <a:pt x="31" y="43"/>
                    <a:pt x="31" y="40"/>
                  </a:cubicBezTo>
                  <a:cubicBezTo>
                    <a:pt x="32" y="33"/>
                    <a:pt x="41" y="31"/>
                    <a:pt x="49" y="31"/>
                  </a:cubicBezTo>
                  <a:cubicBezTo>
                    <a:pt x="53" y="31"/>
                    <a:pt x="55" y="29"/>
                    <a:pt x="55" y="29"/>
                  </a:cubicBezTo>
                  <a:cubicBezTo>
                    <a:pt x="55" y="29"/>
                    <a:pt x="55" y="29"/>
                    <a:pt x="54" y="29"/>
                  </a:cubicBezTo>
                  <a:cubicBezTo>
                    <a:pt x="54" y="28"/>
                    <a:pt x="53" y="28"/>
                    <a:pt x="53" y="27"/>
                  </a:cubicBezTo>
                  <a:cubicBezTo>
                    <a:pt x="53" y="25"/>
                    <a:pt x="55" y="23"/>
                    <a:pt x="60" y="19"/>
                  </a:cubicBezTo>
                  <a:cubicBezTo>
                    <a:pt x="58" y="19"/>
                    <a:pt x="57" y="19"/>
                    <a:pt x="56" y="17"/>
                  </a:cubicBezTo>
                  <a:cubicBezTo>
                    <a:pt x="56" y="17"/>
                    <a:pt x="56" y="17"/>
                    <a:pt x="55" y="17"/>
                  </a:cubicBezTo>
                  <a:cubicBezTo>
                    <a:pt x="55" y="17"/>
                    <a:pt x="53" y="18"/>
                    <a:pt x="52" y="19"/>
                  </a:cubicBezTo>
                  <a:cubicBezTo>
                    <a:pt x="51" y="19"/>
                    <a:pt x="49" y="20"/>
                    <a:pt x="46" y="21"/>
                  </a:cubicBezTo>
                  <a:cubicBezTo>
                    <a:pt x="46" y="21"/>
                    <a:pt x="46" y="21"/>
                    <a:pt x="45" y="21"/>
                  </a:cubicBezTo>
                  <a:cubicBezTo>
                    <a:pt x="39" y="21"/>
                    <a:pt x="24" y="8"/>
                    <a:pt x="20" y="2"/>
                  </a:cubicBezTo>
                  <a:cubicBezTo>
                    <a:pt x="18" y="0"/>
                    <a:pt x="16" y="0"/>
                    <a:pt x="15" y="1"/>
                  </a:cubicBezTo>
                  <a:cubicBezTo>
                    <a:pt x="15" y="2"/>
                    <a:pt x="15" y="2"/>
                    <a:pt x="16" y="3"/>
                  </a:cubicBezTo>
                  <a:cubicBezTo>
                    <a:pt x="18" y="7"/>
                    <a:pt x="17" y="9"/>
                    <a:pt x="16" y="11"/>
                  </a:cubicBezTo>
                  <a:cubicBezTo>
                    <a:pt x="16" y="12"/>
                    <a:pt x="15" y="14"/>
                    <a:pt x="15" y="16"/>
                  </a:cubicBezTo>
                  <a:cubicBezTo>
                    <a:pt x="15" y="20"/>
                    <a:pt x="14" y="22"/>
                    <a:pt x="13" y="23"/>
                  </a:cubicBezTo>
                  <a:cubicBezTo>
                    <a:pt x="12" y="24"/>
                    <a:pt x="12" y="25"/>
                    <a:pt x="12" y="26"/>
                  </a:cubicBezTo>
                  <a:cubicBezTo>
                    <a:pt x="12" y="27"/>
                    <a:pt x="12" y="28"/>
                    <a:pt x="11" y="29"/>
                  </a:cubicBezTo>
                  <a:cubicBezTo>
                    <a:pt x="10" y="31"/>
                    <a:pt x="7" y="31"/>
                    <a:pt x="4" y="32"/>
                  </a:cubicBezTo>
                  <a:cubicBezTo>
                    <a:pt x="3" y="32"/>
                    <a:pt x="2" y="32"/>
                    <a:pt x="1" y="32"/>
                  </a:cubicBezTo>
                  <a:cubicBezTo>
                    <a:pt x="1" y="32"/>
                    <a:pt x="1" y="32"/>
                    <a:pt x="1" y="32"/>
                  </a:cubicBezTo>
                  <a:cubicBezTo>
                    <a:pt x="1" y="32"/>
                    <a:pt x="1" y="32"/>
                    <a:pt x="1"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55" name="Freeform 1133"/>
            <p:cNvSpPr>
              <a:spLocks/>
            </p:cNvSpPr>
            <p:nvPr/>
          </p:nvSpPr>
          <p:spPr bwMode="auto">
            <a:xfrm>
              <a:off x="4688" y="1936"/>
              <a:ext cx="21" cy="16"/>
            </a:xfrm>
            <a:custGeom>
              <a:avLst/>
              <a:gdLst>
                <a:gd name="T0" fmla="*/ 15 w 22"/>
                <a:gd name="T1" fmla="*/ 1 h 17"/>
                <a:gd name="T2" fmla="*/ 7 w 22"/>
                <a:gd name="T3" fmla="*/ 5 h 17"/>
                <a:gd name="T4" fmla="*/ 2 w 22"/>
                <a:gd name="T5" fmla="*/ 6 h 17"/>
                <a:gd name="T6" fmla="*/ 0 w 22"/>
                <a:gd name="T7" fmla="*/ 11 h 17"/>
                <a:gd name="T8" fmla="*/ 1 w 22"/>
                <a:gd name="T9" fmla="*/ 17 h 17"/>
                <a:gd name="T10" fmla="*/ 3 w 22"/>
                <a:gd name="T11" fmla="*/ 17 h 17"/>
                <a:gd name="T12" fmla="*/ 5 w 22"/>
                <a:gd name="T13" fmla="*/ 15 h 17"/>
                <a:gd name="T14" fmla="*/ 13 w 22"/>
                <a:gd name="T15" fmla="*/ 9 h 17"/>
                <a:gd name="T16" fmla="*/ 17 w 22"/>
                <a:gd name="T17" fmla="*/ 10 h 17"/>
                <a:gd name="T18" fmla="*/ 20 w 22"/>
                <a:gd name="T19" fmla="*/ 8 h 17"/>
                <a:gd name="T20" fmla="*/ 22 w 22"/>
                <a:gd name="T21" fmla="*/ 2 h 17"/>
                <a:gd name="T22" fmla="*/ 18 w 22"/>
                <a:gd name="T23" fmla="*/ 0 h 17"/>
                <a:gd name="T24" fmla="*/ 15 w 22"/>
                <a:gd name="T25"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17">
                  <a:moveTo>
                    <a:pt x="15" y="1"/>
                  </a:moveTo>
                  <a:cubicBezTo>
                    <a:pt x="13" y="5"/>
                    <a:pt x="10" y="5"/>
                    <a:pt x="7" y="5"/>
                  </a:cubicBezTo>
                  <a:cubicBezTo>
                    <a:pt x="6" y="5"/>
                    <a:pt x="4" y="5"/>
                    <a:pt x="2" y="6"/>
                  </a:cubicBezTo>
                  <a:cubicBezTo>
                    <a:pt x="1" y="6"/>
                    <a:pt x="0" y="8"/>
                    <a:pt x="0" y="11"/>
                  </a:cubicBezTo>
                  <a:cubicBezTo>
                    <a:pt x="0" y="14"/>
                    <a:pt x="1" y="17"/>
                    <a:pt x="1" y="17"/>
                  </a:cubicBezTo>
                  <a:cubicBezTo>
                    <a:pt x="2" y="17"/>
                    <a:pt x="3" y="17"/>
                    <a:pt x="3" y="17"/>
                  </a:cubicBezTo>
                  <a:cubicBezTo>
                    <a:pt x="4" y="17"/>
                    <a:pt x="4" y="17"/>
                    <a:pt x="5" y="15"/>
                  </a:cubicBezTo>
                  <a:cubicBezTo>
                    <a:pt x="6" y="12"/>
                    <a:pt x="9" y="9"/>
                    <a:pt x="13" y="9"/>
                  </a:cubicBezTo>
                  <a:cubicBezTo>
                    <a:pt x="15" y="9"/>
                    <a:pt x="16" y="10"/>
                    <a:pt x="17" y="10"/>
                  </a:cubicBezTo>
                  <a:cubicBezTo>
                    <a:pt x="18" y="10"/>
                    <a:pt x="19" y="10"/>
                    <a:pt x="20" y="8"/>
                  </a:cubicBezTo>
                  <a:cubicBezTo>
                    <a:pt x="21" y="6"/>
                    <a:pt x="22" y="4"/>
                    <a:pt x="22" y="2"/>
                  </a:cubicBezTo>
                  <a:cubicBezTo>
                    <a:pt x="22" y="0"/>
                    <a:pt x="20" y="0"/>
                    <a:pt x="18" y="0"/>
                  </a:cubicBezTo>
                  <a:cubicBezTo>
                    <a:pt x="16" y="0"/>
                    <a:pt x="15" y="1"/>
                    <a:pt x="1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56" name="Freeform 1134"/>
            <p:cNvSpPr>
              <a:spLocks/>
            </p:cNvSpPr>
            <p:nvPr/>
          </p:nvSpPr>
          <p:spPr bwMode="auto">
            <a:xfrm>
              <a:off x="4068" y="1681"/>
              <a:ext cx="641" cy="415"/>
            </a:xfrm>
            <a:custGeom>
              <a:avLst/>
              <a:gdLst>
                <a:gd name="T0" fmla="*/ 478 w 671"/>
                <a:gd name="T1" fmla="*/ 83 h 435"/>
                <a:gd name="T2" fmla="*/ 464 w 671"/>
                <a:gd name="T3" fmla="*/ 113 h 435"/>
                <a:gd name="T4" fmla="*/ 408 w 671"/>
                <a:gd name="T5" fmla="*/ 147 h 435"/>
                <a:gd name="T6" fmla="*/ 338 w 671"/>
                <a:gd name="T7" fmla="*/ 171 h 435"/>
                <a:gd name="T8" fmla="*/ 299 w 671"/>
                <a:gd name="T9" fmla="*/ 162 h 435"/>
                <a:gd name="T10" fmla="*/ 242 w 671"/>
                <a:gd name="T11" fmla="*/ 157 h 435"/>
                <a:gd name="T12" fmla="*/ 237 w 671"/>
                <a:gd name="T13" fmla="*/ 155 h 435"/>
                <a:gd name="T14" fmla="*/ 206 w 671"/>
                <a:gd name="T15" fmla="*/ 124 h 435"/>
                <a:gd name="T16" fmla="*/ 155 w 671"/>
                <a:gd name="T17" fmla="*/ 73 h 435"/>
                <a:gd name="T18" fmla="*/ 151 w 671"/>
                <a:gd name="T19" fmla="*/ 68 h 435"/>
                <a:gd name="T20" fmla="*/ 145 w 671"/>
                <a:gd name="T21" fmla="*/ 63 h 435"/>
                <a:gd name="T22" fmla="*/ 113 w 671"/>
                <a:gd name="T23" fmla="*/ 96 h 435"/>
                <a:gd name="T24" fmla="*/ 82 w 671"/>
                <a:gd name="T25" fmla="*/ 121 h 435"/>
                <a:gd name="T26" fmla="*/ 72 w 671"/>
                <a:gd name="T27" fmla="*/ 159 h 435"/>
                <a:gd name="T28" fmla="*/ 56 w 671"/>
                <a:gd name="T29" fmla="*/ 171 h 435"/>
                <a:gd name="T30" fmla="*/ 43 w 671"/>
                <a:gd name="T31" fmla="*/ 180 h 435"/>
                <a:gd name="T32" fmla="*/ 17 w 671"/>
                <a:gd name="T33" fmla="*/ 185 h 435"/>
                <a:gd name="T34" fmla="*/ 0 w 671"/>
                <a:gd name="T35" fmla="*/ 198 h 435"/>
                <a:gd name="T36" fmla="*/ 15 w 671"/>
                <a:gd name="T37" fmla="*/ 229 h 435"/>
                <a:gd name="T38" fmla="*/ 43 w 671"/>
                <a:gd name="T39" fmla="*/ 248 h 435"/>
                <a:gd name="T40" fmla="*/ 51 w 671"/>
                <a:gd name="T41" fmla="*/ 244 h 435"/>
                <a:gd name="T42" fmla="*/ 60 w 671"/>
                <a:gd name="T43" fmla="*/ 271 h 435"/>
                <a:gd name="T44" fmla="*/ 52 w 671"/>
                <a:gd name="T45" fmla="*/ 291 h 435"/>
                <a:gd name="T46" fmla="*/ 76 w 671"/>
                <a:gd name="T47" fmla="*/ 315 h 435"/>
                <a:gd name="T48" fmla="*/ 80 w 671"/>
                <a:gd name="T49" fmla="*/ 316 h 435"/>
                <a:gd name="T50" fmla="*/ 153 w 671"/>
                <a:gd name="T51" fmla="*/ 345 h 435"/>
                <a:gd name="T52" fmla="*/ 163 w 671"/>
                <a:gd name="T53" fmla="*/ 348 h 435"/>
                <a:gd name="T54" fmla="*/ 185 w 671"/>
                <a:gd name="T55" fmla="*/ 343 h 435"/>
                <a:gd name="T56" fmla="*/ 196 w 671"/>
                <a:gd name="T57" fmla="*/ 345 h 435"/>
                <a:gd name="T58" fmla="*/ 216 w 671"/>
                <a:gd name="T59" fmla="*/ 330 h 435"/>
                <a:gd name="T60" fmla="*/ 245 w 671"/>
                <a:gd name="T61" fmla="*/ 338 h 435"/>
                <a:gd name="T62" fmla="*/ 266 w 671"/>
                <a:gd name="T63" fmla="*/ 359 h 435"/>
                <a:gd name="T64" fmla="*/ 274 w 671"/>
                <a:gd name="T65" fmla="*/ 410 h 435"/>
                <a:gd name="T66" fmla="*/ 289 w 671"/>
                <a:gd name="T67" fmla="*/ 420 h 435"/>
                <a:gd name="T68" fmla="*/ 299 w 671"/>
                <a:gd name="T69" fmla="*/ 411 h 435"/>
                <a:gd name="T70" fmla="*/ 310 w 671"/>
                <a:gd name="T71" fmla="*/ 408 h 435"/>
                <a:gd name="T72" fmla="*/ 343 w 671"/>
                <a:gd name="T73" fmla="*/ 402 h 435"/>
                <a:gd name="T74" fmla="*/ 369 w 671"/>
                <a:gd name="T75" fmla="*/ 422 h 435"/>
                <a:gd name="T76" fmla="*/ 390 w 671"/>
                <a:gd name="T77" fmla="*/ 429 h 435"/>
                <a:gd name="T78" fmla="*/ 465 w 671"/>
                <a:gd name="T79" fmla="*/ 403 h 435"/>
                <a:gd name="T80" fmla="*/ 499 w 671"/>
                <a:gd name="T81" fmla="*/ 373 h 435"/>
                <a:gd name="T82" fmla="*/ 521 w 671"/>
                <a:gd name="T83" fmla="*/ 333 h 435"/>
                <a:gd name="T84" fmla="*/ 525 w 671"/>
                <a:gd name="T85" fmla="*/ 308 h 435"/>
                <a:gd name="T86" fmla="*/ 513 w 671"/>
                <a:gd name="T87" fmla="*/ 283 h 435"/>
                <a:gd name="T88" fmla="*/ 509 w 671"/>
                <a:gd name="T89" fmla="*/ 241 h 435"/>
                <a:gd name="T90" fmla="*/ 510 w 671"/>
                <a:gd name="T91" fmla="*/ 226 h 435"/>
                <a:gd name="T92" fmla="*/ 487 w 671"/>
                <a:gd name="T93" fmla="*/ 201 h 435"/>
                <a:gd name="T94" fmla="*/ 523 w 671"/>
                <a:gd name="T95" fmla="*/ 201 h 435"/>
                <a:gd name="T96" fmla="*/ 555 w 671"/>
                <a:gd name="T97" fmla="*/ 187 h 435"/>
                <a:gd name="T98" fmla="*/ 597 w 671"/>
                <a:gd name="T99" fmla="*/ 166 h 435"/>
                <a:gd name="T100" fmla="*/ 630 w 671"/>
                <a:gd name="T101" fmla="*/ 152 h 435"/>
                <a:gd name="T102" fmla="*/ 636 w 671"/>
                <a:gd name="T103" fmla="*/ 121 h 435"/>
                <a:gd name="T104" fmla="*/ 664 w 671"/>
                <a:gd name="T105" fmla="*/ 102 h 435"/>
                <a:gd name="T106" fmla="*/ 658 w 671"/>
                <a:gd name="T107" fmla="*/ 81 h 435"/>
                <a:gd name="T108" fmla="*/ 626 w 671"/>
                <a:gd name="T109" fmla="*/ 70 h 435"/>
                <a:gd name="T110" fmla="*/ 591 w 671"/>
                <a:gd name="T111" fmla="*/ 49 h 435"/>
                <a:gd name="T112" fmla="*/ 553 w 671"/>
                <a:gd name="T113" fmla="*/ 2 h 435"/>
                <a:gd name="T114" fmla="*/ 511 w 671"/>
                <a:gd name="T115" fmla="*/ 8 h 435"/>
                <a:gd name="T116" fmla="*/ 493 w 671"/>
                <a:gd name="T117" fmla="*/ 53 h 435"/>
                <a:gd name="T118" fmla="*/ 476 w 671"/>
                <a:gd name="T119" fmla="*/ 59 h 435"/>
                <a:gd name="T120" fmla="*/ 461 w 671"/>
                <a:gd name="T121" fmla="*/ 71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1" h="435">
                  <a:moveTo>
                    <a:pt x="461" y="71"/>
                  </a:moveTo>
                  <a:cubicBezTo>
                    <a:pt x="461" y="77"/>
                    <a:pt x="461" y="77"/>
                    <a:pt x="461" y="77"/>
                  </a:cubicBezTo>
                  <a:cubicBezTo>
                    <a:pt x="459" y="78"/>
                    <a:pt x="459" y="78"/>
                    <a:pt x="459" y="78"/>
                  </a:cubicBezTo>
                  <a:cubicBezTo>
                    <a:pt x="459" y="78"/>
                    <a:pt x="458" y="78"/>
                    <a:pt x="458" y="79"/>
                  </a:cubicBezTo>
                  <a:cubicBezTo>
                    <a:pt x="458" y="79"/>
                    <a:pt x="458" y="79"/>
                    <a:pt x="459" y="80"/>
                  </a:cubicBezTo>
                  <a:cubicBezTo>
                    <a:pt x="460" y="82"/>
                    <a:pt x="461" y="82"/>
                    <a:pt x="461" y="82"/>
                  </a:cubicBezTo>
                  <a:cubicBezTo>
                    <a:pt x="462" y="82"/>
                    <a:pt x="462" y="82"/>
                    <a:pt x="463" y="81"/>
                  </a:cubicBezTo>
                  <a:cubicBezTo>
                    <a:pt x="464" y="81"/>
                    <a:pt x="466" y="80"/>
                    <a:pt x="469" y="80"/>
                  </a:cubicBezTo>
                  <a:cubicBezTo>
                    <a:pt x="472" y="80"/>
                    <a:pt x="475" y="82"/>
                    <a:pt x="477" y="82"/>
                  </a:cubicBezTo>
                  <a:cubicBezTo>
                    <a:pt x="477" y="83"/>
                    <a:pt x="478" y="83"/>
                    <a:pt x="478" y="83"/>
                  </a:cubicBezTo>
                  <a:cubicBezTo>
                    <a:pt x="479" y="80"/>
                    <a:pt x="483" y="78"/>
                    <a:pt x="486" y="78"/>
                  </a:cubicBezTo>
                  <a:cubicBezTo>
                    <a:pt x="488" y="78"/>
                    <a:pt x="491" y="79"/>
                    <a:pt x="492" y="81"/>
                  </a:cubicBezTo>
                  <a:cubicBezTo>
                    <a:pt x="493" y="83"/>
                    <a:pt x="496" y="85"/>
                    <a:pt x="498" y="86"/>
                  </a:cubicBezTo>
                  <a:cubicBezTo>
                    <a:pt x="503" y="91"/>
                    <a:pt x="508" y="95"/>
                    <a:pt x="507" y="98"/>
                  </a:cubicBezTo>
                  <a:cubicBezTo>
                    <a:pt x="507" y="100"/>
                    <a:pt x="506" y="102"/>
                    <a:pt x="500" y="102"/>
                  </a:cubicBezTo>
                  <a:cubicBezTo>
                    <a:pt x="498" y="102"/>
                    <a:pt x="496" y="102"/>
                    <a:pt x="493" y="101"/>
                  </a:cubicBezTo>
                  <a:cubicBezTo>
                    <a:pt x="491" y="100"/>
                    <a:pt x="489" y="101"/>
                    <a:pt x="486" y="102"/>
                  </a:cubicBezTo>
                  <a:cubicBezTo>
                    <a:pt x="484" y="103"/>
                    <a:pt x="481" y="104"/>
                    <a:pt x="479" y="104"/>
                  </a:cubicBezTo>
                  <a:cubicBezTo>
                    <a:pt x="476" y="104"/>
                    <a:pt x="471" y="105"/>
                    <a:pt x="467" y="109"/>
                  </a:cubicBezTo>
                  <a:cubicBezTo>
                    <a:pt x="465" y="111"/>
                    <a:pt x="465" y="112"/>
                    <a:pt x="464" y="113"/>
                  </a:cubicBezTo>
                  <a:cubicBezTo>
                    <a:pt x="462" y="116"/>
                    <a:pt x="461" y="119"/>
                    <a:pt x="455" y="119"/>
                  </a:cubicBezTo>
                  <a:cubicBezTo>
                    <a:pt x="454" y="119"/>
                    <a:pt x="453" y="119"/>
                    <a:pt x="452" y="120"/>
                  </a:cubicBezTo>
                  <a:cubicBezTo>
                    <a:pt x="448" y="120"/>
                    <a:pt x="445" y="120"/>
                    <a:pt x="440" y="124"/>
                  </a:cubicBezTo>
                  <a:cubicBezTo>
                    <a:pt x="436" y="126"/>
                    <a:pt x="432" y="128"/>
                    <a:pt x="428" y="128"/>
                  </a:cubicBezTo>
                  <a:cubicBezTo>
                    <a:pt x="424" y="128"/>
                    <a:pt x="420" y="126"/>
                    <a:pt x="419" y="126"/>
                  </a:cubicBezTo>
                  <a:cubicBezTo>
                    <a:pt x="419" y="125"/>
                    <a:pt x="417" y="125"/>
                    <a:pt x="416" y="125"/>
                  </a:cubicBezTo>
                  <a:cubicBezTo>
                    <a:pt x="414" y="125"/>
                    <a:pt x="412" y="126"/>
                    <a:pt x="411" y="128"/>
                  </a:cubicBezTo>
                  <a:cubicBezTo>
                    <a:pt x="410" y="129"/>
                    <a:pt x="411" y="130"/>
                    <a:pt x="412" y="132"/>
                  </a:cubicBezTo>
                  <a:cubicBezTo>
                    <a:pt x="413" y="134"/>
                    <a:pt x="415" y="137"/>
                    <a:pt x="414" y="140"/>
                  </a:cubicBezTo>
                  <a:cubicBezTo>
                    <a:pt x="414" y="144"/>
                    <a:pt x="411" y="146"/>
                    <a:pt x="408" y="147"/>
                  </a:cubicBezTo>
                  <a:cubicBezTo>
                    <a:pt x="405" y="148"/>
                    <a:pt x="402" y="149"/>
                    <a:pt x="400" y="152"/>
                  </a:cubicBezTo>
                  <a:cubicBezTo>
                    <a:pt x="394" y="159"/>
                    <a:pt x="383" y="162"/>
                    <a:pt x="378" y="161"/>
                  </a:cubicBezTo>
                  <a:cubicBezTo>
                    <a:pt x="377" y="161"/>
                    <a:pt x="376" y="161"/>
                    <a:pt x="375" y="161"/>
                  </a:cubicBezTo>
                  <a:cubicBezTo>
                    <a:pt x="373" y="160"/>
                    <a:pt x="369" y="160"/>
                    <a:pt x="365" y="160"/>
                  </a:cubicBezTo>
                  <a:cubicBezTo>
                    <a:pt x="360" y="160"/>
                    <a:pt x="357" y="160"/>
                    <a:pt x="354" y="162"/>
                  </a:cubicBezTo>
                  <a:cubicBezTo>
                    <a:pt x="350" y="164"/>
                    <a:pt x="346" y="166"/>
                    <a:pt x="343" y="168"/>
                  </a:cubicBezTo>
                  <a:cubicBezTo>
                    <a:pt x="343" y="168"/>
                    <a:pt x="342" y="169"/>
                    <a:pt x="341" y="169"/>
                  </a:cubicBezTo>
                  <a:cubicBezTo>
                    <a:pt x="341" y="170"/>
                    <a:pt x="340" y="170"/>
                    <a:pt x="339" y="170"/>
                  </a:cubicBezTo>
                  <a:cubicBezTo>
                    <a:pt x="339" y="170"/>
                    <a:pt x="339" y="171"/>
                    <a:pt x="339" y="171"/>
                  </a:cubicBezTo>
                  <a:cubicBezTo>
                    <a:pt x="338" y="171"/>
                    <a:pt x="338" y="171"/>
                    <a:pt x="338" y="171"/>
                  </a:cubicBezTo>
                  <a:cubicBezTo>
                    <a:pt x="337" y="172"/>
                    <a:pt x="337" y="172"/>
                    <a:pt x="336" y="172"/>
                  </a:cubicBezTo>
                  <a:cubicBezTo>
                    <a:pt x="336" y="172"/>
                    <a:pt x="336" y="172"/>
                    <a:pt x="335" y="172"/>
                  </a:cubicBezTo>
                  <a:cubicBezTo>
                    <a:pt x="335" y="172"/>
                    <a:pt x="334" y="172"/>
                    <a:pt x="334" y="172"/>
                  </a:cubicBezTo>
                  <a:cubicBezTo>
                    <a:pt x="334" y="172"/>
                    <a:pt x="334" y="172"/>
                    <a:pt x="334" y="172"/>
                  </a:cubicBezTo>
                  <a:cubicBezTo>
                    <a:pt x="333" y="172"/>
                    <a:pt x="333" y="172"/>
                    <a:pt x="333" y="172"/>
                  </a:cubicBezTo>
                  <a:cubicBezTo>
                    <a:pt x="331" y="172"/>
                    <a:pt x="329" y="171"/>
                    <a:pt x="328" y="169"/>
                  </a:cubicBezTo>
                  <a:cubicBezTo>
                    <a:pt x="327" y="168"/>
                    <a:pt x="327" y="168"/>
                    <a:pt x="325" y="168"/>
                  </a:cubicBezTo>
                  <a:cubicBezTo>
                    <a:pt x="319" y="169"/>
                    <a:pt x="316" y="167"/>
                    <a:pt x="312" y="165"/>
                  </a:cubicBezTo>
                  <a:cubicBezTo>
                    <a:pt x="311" y="164"/>
                    <a:pt x="310" y="164"/>
                    <a:pt x="309" y="164"/>
                  </a:cubicBezTo>
                  <a:cubicBezTo>
                    <a:pt x="306" y="164"/>
                    <a:pt x="304" y="165"/>
                    <a:pt x="299" y="162"/>
                  </a:cubicBezTo>
                  <a:cubicBezTo>
                    <a:pt x="295" y="159"/>
                    <a:pt x="289" y="158"/>
                    <a:pt x="284" y="158"/>
                  </a:cubicBezTo>
                  <a:cubicBezTo>
                    <a:pt x="283" y="158"/>
                    <a:pt x="281" y="158"/>
                    <a:pt x="280" y="158"/>
                  </a:cubicBezTo>
                  <a:cubicBezTo>
                    <a:pt x="278" y="157"/>
                    <a:pt x="272" y="157"/>
                    <a:pt x="267" y="157"/>
                  </a:cubicBezTo>
                  <a:cubicBezTo>
                    <a:pt x="262" y="157"/>
                    <a:pt x="256" y="157"/>
                    <a:pt x="253" y="157"/>
                  </a:cubicBezTo>
                  <a:cubicBezTo>
                    <a:pt x="251" y="157"/>
                    <a:pt x="249" y="157"/>
                    <a:pt x="246" y="157"/>
                  </a:cubicBezTo>
                  <a:cubicBezTo>
                    <a:pt x="245" y="157"/>
                    <a:pt x="244" y="157"/>
                    <a:pt x="243" y="157"/>
                  </a:cubicBezTo>
                  <a:cubicBezTo>
                    <a:pt x="243" y="157"/>
                    <a:pt x="243" y="157"/>
                    <a:pt x="243" y="157"/>
                  </a:cubicBezTo>
                  <a:cubicBezTo>
                    <a:pt x="243" y="157"/>
                    <a:pt x="243" y="157"/>
                    <a:pt x="243" y="157"/>
                  </a:cubicBezTo>
                  <a:cubicBezTo>
                    <a:pt x="243" y="157"/>
                    <a:pt x="242" y="157"/>
                    <a:pt x="242" y="157"/>
                  </a:cubicBezTo>
                  <a:cubicBezTo>
                    <a:pt x="242" y="157"/>
                    <a:pt x="242" y="157"/>
                    <a:pt x="242" y="157"/>
                  </a:cubicBezTo>
                  <a:cubicBezTo>
                    <a:pt x="242" y="157"/>
                    <a:pt x="242" y="157"/>
                    <a:pt x="241" y="157"/>
                  </a:cubicBezTo>
                  <a:cubicBezTo>
                    <a:pt x="241" y="157"/>
                    <a:pt x="241" y="157"/>
                    <a:pt x="241" y="157"/>
                  </a:cubicBezTo>
                  <a:cubicBezTo>
                    <a:pt x="241" y="157"/>
                    <a:pt x="241" y="157"/>
                    <a:pt x="241" y="157"/>
                  </a:cubicBezTo>
                  <a:cubicBezTo>
                    <a:pt x="240" y="157"/>
                    <a:pt x="240" y="157"/>
                    <a:pt x="240" y="157"/>
                  </a:cubicBezTo>
                  <a:cubicBezTo>
                    <a:pt x="240" y="157"/>
                    <a:pt x="240" y="157"/>
                    <a:pt x="240" y="157"/>
                  </a:cubicBezTo>
                  <a:cubicBezTo>
                    <a:pt x="239" y="157"/>
                    <a:pt x="239" y="157"/>
                    <a:pt x="239" y="157"/>
                  </a:cubicBezTo>
                  <a:cubicBezTo>
                    <a:pt x="239" y="156"/>
                    <a:pt x="239" y="156"/>
                    <a:pt x="239" y="156"/>
                  </a:cubicBezTo>
                  <a:cubicBezTo>
                    <a:pt x="239" y="156"/>
                    <a:pt x="238" y="156"/>
                    <a:pt x="238" y="156"/>
                  </a:cubicBezTo>
                  <a:cubicBezTo>
                    <a:pt x="238" y="156"/>
                    <a:pt x="238" y="156"/>
                    <a:pt x="238" y="156"/>
                  </a:cubicBezTo>
                  <a:cubicBezTo>
                    <a:pt x="238" y="156"/>
                    <a:pt x="238" y="156"/>
                    <a:pt x="237" y="155"/>
                  </a:cubicBezTo>
                  <a:cubicBezTo>
                    <a:pt x="237" y="155"/>
                    <a:pt x="237" y="155"/>
                    <a:pt x="237" y="155"/>
                  </a:cubicBezTo>
                  <a:cubicBezTo>
                    <a:pt x="237" y="155"/>
                    <a:pt x="237" y="154"/>
                    <a:pt x="237" y="154"/>
                  </a:cubicBezTo>
                  <a:cubicBezTo>
                    <a:pt x="237" y="153"/>
                    <a:pt x="236" y="152"/>
                    <a:pt x="235" y="151"/>
                  </a:cubicBezTo>
                  <a:cubicBezTo>
                    <a:pt x="233" y="149"/>
                    <a:pt x="231" y="147"/>
                    <a:pt x="230" y="142"/>
                  </a:cubicBezTo>
                  <a:cubicBezTo>
                    <a:pt x="229" y="136"/>
                    <a:pt x="226" y="135"/>
                    <a:pt x="223" y="134"/>
                  </a:cubicBezTo>
                  <a:cubicBezTo>
                    <a:pt x="221" y="134"/>
                    <a:pt x="219" y="132"/>
                    <a:pt x="218" y="131"/>
                  </a:cubicBezTo>
                  <a:cubicBezTo>
                    <a:pt x="217" y="130"/>
                    <a:pt x="217" y="130"/>
                    <a:pt x="216" y="129"/>
                  </a:cubicBezTo>
                  <a:cubicBezTo>
                    <a:pt x="215" y="129"/>
                    <a:pt x="214" y="128"/>
                    <a:pt x="213" y="127"/>
                  </a:cubicBezTo>
                  <a:cubicBezTo>
                    <a:pt x="212" y="126"/>
                    <a:pt x="210" y="124"/>
                    <a:pt x="208" y="124"/>
                  </a:cubicBezTo>
                  <a:cubicBezTo>
                    <a:pt x="207" y="124"/>
                    <a:pt x="207" y="124"/>
                    <a:pt x="206" y="124"/>
                  </a:cubicBezTo>
                  <a:cubicBezTo>
                    <a:pt x="200" y="124"/>
                    <a:pt x="184" y="122"/>
                    <a:pt x="181" y="117"/>
                  </a:cubicBezTo>
                  <a:cubicBezTo>
                    <a:pt x="179" y="114"/>
                    <a:pt x="180" y="111"/>
                    <a:pt x="182" y="110"/>
                  </a:cubicBezTo>
                  <a:cubicBezTo>
                    <a:pt x="182" y="109"/>
                    <a:pt x="183" y="108"/>
                    <a:pt x="183" y="107"/>
                  </a:cubicBezTo>
                  <a:cubicBezTo>
                    <a:pt x="183" y="105"/>
                    <a:pt x="183" y="103"/>
                    <a:pt x="184" y="101"/>
                  </a:cubicBezTo>
                  <a:cubicBezTo>
                    <a:pt x="184" y="100"/>
                    <a:pt x="185" y="98"/>
                    <a:pt x="184" y="97"/>
                  </a:cubicBezTo>
                  <a:cubicBezTo>
                    <a:pt x="182" y="96"/>
                    <a:pt x="178" y="91"/>
                    <a:pt x="178" y="87"/>
                  </a:cubicBezTo>
                  <a:cubicBezTo>
                    <a:pt x="177" y="85"/>
                    <a:pt x="173" y="81"/>
                    <a:pt x="170" y="81"/>
                  </a:cubicBezTo>
                  <a:cubicBezTo>
                    <a:pt x="165" y="81"/>
                    <a:pt x="162" y="78"/>
                    <a:pt x="159" y="75"/>
                  </a:cubicBezTo>
                  <a:cubicBezTo>
                    <a:pt x="158" y="74"/>
                    <a:pt x="157" y="74"/>
                    <a:pt x="156" y="74"/>
                  </a:cubicBezTo>
                  <a:cubicBezTo>
                    <a:pt x="156" y="73"/>
                    <a:pt x="156" y="73"/>
                    <a:pt x="155" y="73"/>
                  </a:cubicBezTo>
                  <a:cubicBezTo>
                    <a:pt x="155" y="73"/>
                    <a:pt x="155" y="73"/>
                    <a:pt x="155" y="73"/>
                  </a:cubicBezTo>
                  <a:cubicBezTo>
                    <a:pt x="155" y="73"/>
                    <a:pt x="155" y="72"/>
                    <a:pt x="154" y="72"/>
                  </a:cubicBezTo>
                  <a:cubicBezTo>
                    <a:pt x="154" y="72"/>
                    <a:pt x="154" y="72"/>
                    <a:pt x="154" y="72"/>
                  </a:cubicBezTo>
                  <a:cubicBezTo>
                    <a:pt x="154" y="72"/>
                    <a:pt x="154" y="72"/>
                    <a:pt x="153" y="71"/>
                  </a:cubicBezTo>
                  <a:cubicBezTo>
                    <a:pt x="153" y="71"/>
                    <a:pt x="153" y="71"/>
                    <a:pt x="153" y="71"/>
                  </a:cubicBezTo>
                  <a:cubicBezTo>
                    <a:pt x="153" y="71"/>
                    <a:pt x="153" y="71"/>
                    <a:pt x="152" y="70"/>
                  </a:cubicBezTo>
                  <a:cubicBezTo>
                    <a:pt x="152" y="70"/>
                    <a:pt x="152" y="70"/>
                    <a:pt x="152" y="70"/>
                  </a:cubicBezTo>
                  <a:cubicBezTo>
                    <a:pt x="152" y="70"/>
                    <a:pt x="152" y="69"/>
                    <a:pt x="152" y="69"/>
                  </a:cubicBezTo>
                  <a:cubicBezTo>
                    <a:pt x="152" y="69"/>
                    <a:pt x="151" y="69"/>
                    <a:pt x="151" y="69"/>
                  </a:cubicBezTo>
                  <a:cubicBezTo>
                    <a:pt x="151" y="68"/>
                    <a:pt x="151" y="68"/>
                    <a:pt x="151" y="68"/>
                  </a:cubicBezTo>
                  <a:cubicBezTo>
                    <a:pt x="151" y="67"/>
                    <a:pt x="151" y="67"/>
                    <a:pt x="151" y="67"/>
                  </a:cubicBezTo>
                  <a:cubicBezTo>
                    <a:pt x="151" y="67"/>
                    <a:pt x="150" y="66"/>
                    <a:pt x="150" y="66"/>
                  </a:cubicBezTo>
                  <a:cubicBezTo>
                    <a:pt x="150" y="66"/>
                    <a:pt x="150" y="65"/>
                    <a:pt x="150" y="65"/>
                  </a:cubicBezTo>
                  <a:cubicBezTo>
                    <a:pt x="150" y="65"/>
                    <a:pt x="150" y="64"/>
                    <a:pt x="150" y="64"/>
                  </a:cubicBezTo>
                  <a:cubicBezTo>
                    <a:pt x="150" y="64"/>
                    <a:pt x="150" y="64"/>
                    <a:pt x="150" y="64"/>
                  </a:cubicBezTo>
                  <a:cubicBezTo>
                    <a:pt x="149" y="64"/>
                    <a:pt x="149" y="64"/>
                    <a:pt x="149" y="64"/>
                  </a:cubicBezTo>
                  <a:cubicBezTo>
                    <a:pt x="149" y="64"/>
                    <a:pt x="149" y="64"/>
                    <a:pt x="149" y="64"/>
                  </a:cubicBezTo>
                  <a:cubicBezTo>
                    <a:pt x="148" y="63"/>
                    <a:pt x="148" y="63"/>
                    <a:pt x="147" y="63"/>
                  </a:cubicBezTo>
                  <a:cubicBezTo>
                    <a:pt x="147" y="63"/>
                    <a:pt x="147" y="63"/>
                    <a:pt x="147" y="63"/>
                  </a:cubicBezTo>
                  <a:cubicBezTo>
                    <a:pt x="146" y="63"/>
                    <a:pt x="146" y="63"/>
                    <a:pt x="145" y="63"/>
                  </a:cubicBezTo>
                  <a:cubicBezTo>
                    <a:pt x="145" y="63"/>
                    <a:pt x="145" y="63"/>
                    <a:pt x="145" y="63"/>
                  </a:cubicBezTo>
                  <a:cubicBezTo>
                    <a:pt x="144" y="63"/>
                    <a:pt x="144" y="64"/>
                    <a:pt x="144" y="64"/>
                  </a:cubicBezTo>
                  <a:cubicBezTo>
                    <a:pt x="143" y="65"/>
                    <a:pt x="142" y="66"/>
                    <a:pt x="142" y="67"/>
                  </a:cubicBezTo>
                  <a:cubicBezTo>
                    <a:pt x="142" y="71"/>
                    <a:pt x="140" y="75"/>
                    <a:pt x="135" y="75"/>
                  </a:cubicBezTo>
                  <a:cubicBezTo>
                    <a:pt x="133" y="75"/>
                    <a:pt x="130" y="77"/>
                    <a:pt x="130" y="82"/>
                  </a:cubicBezTo>
                  <a:cubicBezTo>
                    <a:pt x="130" y="84"/>
                    <a:pt x="131" y="85"/>
                    <a:pt x="131" y="86"/>
                  </a:cubicBezTo>
                  <a:cubicBezTo>
                    <a:pt x="132" y="88"/>
                    <a:pt x="133" y="89"/>
                    <a:pt x="131" y="92"/>
                  </a:cubicBezTo>
                  <a:cubicBezTo>
                    <a:pt x="129" y="94"/>
                    <a:pt x="124" y="97"/>
                    <a:pt x="120" y="97"/>
                  </a:cubicBezTo>
                  <a:cubicBezTo>
                    <a:pt x="120" y="97"/>
                    <a:pt x="119" y="97"/>
                    <a:pt x="118" y="96"/>
                  </a:cubicBezTo>
                  <a:cubicBezTo>
                    <a:pt x="117" y="96"/>
                    <a:pt x="115" y="96"/>
                    <a:pt x="113" y="96"/>
                  </a:cubicBezTo>
                  <a:cubicBezTo>
                    <a:pt x="111" y="96"/>
                    <a:pt x="110" y="96"/>
                    <a:pt x="108" y="95"/>
                  </a:cubicBezTo>
                  <a:cubicBezTo>
                    <a:pt x="107" y="95"/>
                    <a:pt x="105" y="94"/>
                    <a:pt x="104" y="94"/>
                  </a:cubicBezTo>
                  <a:cubicBezTo>
                    <a:pt x="104" y="94"/>
                    <a:pt x="103" y="93"/>
                    <a:pt x="103" y="93"/>
                  </a:cubicBezTo>
                  <a:cubicBezTo>
                    <a:pt x="103" y="93"/>
                    <a:pt x="103" y="94"/>
                    <a:pt x="103" y="94"/>
                  </a:cubicBezTo>
                  <a:cubicBezTo>
                    <a:pt x="102" y="96"/>
                    <a:pt x="101" y="99"/>
                    <a:pt x="100" y="103"/>
                  </a:cubicBezTo>
                  <a:cubicBezTo>
                    <a:pt x="98" y="106"/>
                    <a:pt x="96" y="112"/>
                    <a:pt x="96" y="114"/>
                  </a:cubicBezTo>
                  <a:cubicBezTo>
                    <a:pt x="97" y="116"/>
                    <a:pt x="99" y="118"/>
                    <a:pt x="98" y="120"/>
                  </a:cubicBezTo>
                  <a:cubicBezTo>
                    <a:pt x="98" y="121"/>
                    <a:pt x="97" y="122"/>
                    <a:pt x="94" y="122"/>
                  </a:cubicBezTo>
                  <a:cubicBezTo>
                    <a:pt x="89" y="122"/>
                    <a:pt x="86" y="122"/>
                    <a:pt x="85" y="120"/>
                  </a:cubicBezTo>
                  <a:cubicBezTo>
                    <a:pt x="84" y="120"/>
                    <a:pt x="83" y="121"/>
                    <a:pt x="82" y="121"/>
                  </a:cubicBezTo>
                  <a:cubicBezTo>
                    <a:pt x="80" y="122"/>
                    <a:pt x="78" y="123"/>
                    <a:pt x="76" y="123"/>
                  </a:cubicBezTo>
                  <a:cubicBezTo>
                    <a:pt x="75" y="123"/>
                    <a:pt x="72" y="123"/>
                    <a:pt x="71" y="124"/>
                  </a:cubicBezTo>
                  <a:cubicBezTo>
                    <a:pt x="73" y="126"/>
                    <a:pt x="73" y="130"/>
                    <a:pt x="73" y="135"/>
                  </a:cubicBezTo>
                  <a:cubicBezTo>
                    <a:pt x="73" y="135"/>
                    <a:pt x="75" y="137"/>
                    <a:pt x="75" y="139"/>
                  </a:cubicBezTo>
                  <a:cubicBezTo>
                    <a:pt x="77" y="143"/>
                    <a:pt x="79" y="146"/>
                    <a:pt x="78" y="148"/>
                  </a:cubicBezTo>
                  <a:cubicBezTo>
                    <a:pt x="77" y="149"/>
                    <a:pt x="76" y="150"/>
                    <a:pt x="75" y="152"/>
                  </a:cubicBezTo>
                  <a:cubicBezTo>
                    <a:pt x="73" y="153"/>
                    <a:pt x="72" y="155"/>
                    <a:pt x="72" y="156"/>
                  </a:cubicBezTo>
                  <a:cubicBezTo>
                    <a:pt x="72" y="157"/>
                    <a:pt x="72" y="157"/>
                    <a:pt x="72" y="158"/>
                  </a:cubicBezTo>
                  <a:cubicBezTo>
                    <a:pt x="72" y="159"/>
                    <a:pt x="72" y="159"/>
                    <a:pt x="72" y="159"/>
                  </a:cubicBezTo>
                  <a:cubicBezTo>
                    <a:pt x="72" y="159"/>
                    <a:pt x="72" y="159"/>
                    <a:pt x="72" y="159"/>
                  </a:cubicBezTo>
                  <a:cubicBezTo>
                    <a:pt x="72" y="160"/>
                    <a:pt x="72" y="160"/>
                    <a:pt x="72" y="160"/>
                  </a:cubicBezTo>
                  <a:cubicBezTo>
                    <a:pt x="72" y="160"/>
                    <a:pt x="72" y="160"/>
                    <a:pt x="72" y="160"/>
                  </a:cubicBezTo>
                  <a:cubicBezTo>
                    <a:pt x="72" y="164"/>
                    <a:pt x="72" y="164"/>
                    <a:pt x="72" y="164"/>
                  </a:cubicBezTo>
                  <a:cubicBezTo>
                    <a:pt x="71" y="164"/>
                    <a:pt x="71" y="164"/>
                    <a:pt x="71" y="164"/>
                  </a:cubicBezTo>
                  <a:cubicBezTo>
                    <a:pt x="71" y="164"/>
                    <a:pt x="70" y="164"/>
                    <a:pt x="70" y="165"/>
                  </a:cubicBezTo>
                  <a:cubicBezTo>
                    <a:pt x="70" y="165"/>
                    <a:pt x="70" y="165"/>
                    <a:pt x="70" y="165"/>
                  </a:cubicBezTo>
                  <a:cubicBezTo>
                    <a:pt x="70" y="165"/>
                    <a:pt x="70" y="165"/>
                    <a:pt x="70" y="165"/>
                  </a:cubicBezTo>
                  <a:cubicBezTo>
                    <a:pt x="69" y="165"/>
                    <a:pt x="69" y="165"/>
                    <a:pt x="69" y="165"/>
                  </a:cubicBezTo>
                  <a:cubicBezTo>
                    <a:pt x="67" y="166"/>
                    <a:pt x="63" y="168"/>
                    <a:pt x="60" y="169"/>
                  </a:cubicBezTo>
                  <a:cubicBezTo>
                    <a:pt x="59" y="170"/>
                    <a:pt x="58" y="171"/>
                    <a:pt x="56" y="171"/>
                  </a:cubicBezTo>
                  <a:cubicBezTo>
                    <a:pt x="54" y="172"/>
                    <a:pt x="53" y="172"/>
                    <a:pt x="52" y="174"/>
                  </a:cubicBezTo>
                  <a:cubicBezTo>
                    <a:pt x="52" y="175"/>
                    <a:pt x="51" y="176"/>
                    <a:pt x="49" y="178"/>
                  </a:cubicBezTo>
                  <a:cubicBezTo>
                    <a:pt x="49" y="178"/>
                    <a:pt x="49" y="178"/>
                    <a:pt x="49" y="178"/>
                  </a:cubicBezTo>
                  <a:cubicBezTo>
                    <a:pt x="49" y="178"/>
                    <a:pt x="48" y="178"/>
                    <a:pt x="48" y="178"/>
                  </a:cubicBezTo>
                  <a:cubicBezTo>
                    <a:pt x="48" y="178"/>
                    <a:pt x="48" y="178"/>
                    <a:pt x="48" y="179"/>
                  </a:cubicBezTo>
                  <a:cubicBezTo>
                    <a:pt x="47" y="179"/>
                    <a:pt x="47" y="179"/>
                    <a:pt x="47" y="179"/>
                  </a:cubicBezTo>
                  <a:cubicBezTo>
                    <a:pt x="47" y="179"/>
                    <a:pt x="46" y="179"/>
                    <a:pt x="46" y="179"/>
                  </a:cubicBezTo>
                  <a:cubicBezTo>
                    <a:pt x="46" y="179"/>
                    <a:pt x="46" y="179"/>
                    <a:pt x="45" y="180"/>
                  </a:cubicBezTo>
                  <a:cubicBezTo>
                    <a:pt x="45" y="180"/>
                    <a:pt x="45" y="180"/>
                    <a:pt x="44" y="180"/>
                  </a:cubicBezTo>
                  <a:cubicBezTo>
                    <a:pt x="44" y="180"/>
                    <a:pt x="44" y="180"/>
                    <a:pt x="43" y="180"/>
                  </a:cubicBezTo>
                  <a:cubicBezTo>
                    <a:pt x="43" y="180"/>
                    <a:pt x="43" y="180"/>
                    <a:pt x="43" y="180"/>
                  </a:cubicBezTo>
                  <a:cubicBezTo>
                    <a:pt x="42" y="180"/>
                    <a:pt x="42" y="180"/>
                    <a:pt x="41" y="180"/>
                  </a:cubicBezTo>
                  <a:cubicBezTo>
                    <a:pt x="40" y="180"/>
                    <a:pt x="40" y="180"/>
                    <a:pt x="40" y="180"/>
                  </a:cubicBezTo>
                  <a:cubicBezTo>
                    <a:pt x="39" y="179"/>
                    <a:pt x="38" y="179"/>
                    <a:pt x="37" y="179"/>
                  </a:cubicBezTo>
                  <a:cubicBezTo>
                    <a:pt x="36" y="179"/>
                    <a:pt x="35" y="179"/>
                    <a:pt x="33" y="182"/>
                  </a:cubicBezTo>
                  <a:cubicBezTo>
                    <a:pt x="30" y="185"/>
                    <a:pt x="29" y="185"/>
                    <a:pt x="27" y="186"/>
                  </a:cubicBezTo>
                  <a:cubicBezTo>
                    <a:pt x="27" y="186"/>
                    <a:pt x="26" y="186"/>
                    <a:pt x="26" y="187"/>
                  </a:cubicBezTo>
                  <a:cubicBezTo>
                    <a:pt x="25" y="187"/>
                    <a:pt x="24" y="188"/>
                    <a:pt x="23" y="188"/>
                  </a:cubicBezTo>
                  <a:cubicBezTo>
                    <a:pt x="21" y="188"/>
                    <a:pt x="19" y="187"/>
                    <a:pt x="18" y="186"/>
                  </a:cubicBezTo>
                  <a:cubicBezTo>
                    <a:pt x="18" y="185"/>
                    <a:pt x="17" y="185"/>
                    <a:pt x="17" y="185"/>
                  </a:cubicBezTo>
                  <a:cubicBezTo>
                    <a:pt x="16" y="185"/>
                    <a:pt x="15" y="185"/>
                    <a:pt x="15" y="186"/>
                  </a:cubicBezTo>
                  <a:cubicBezTo>
                    <a:pt x="13" y="186"/>
                    <a:pt x="12" y="187"/>
                    <a:pt x="11" y="187"/>
                  </a:cubicBezTo>
                  <a:cubicBezTo>
                    <a:pt x="10" y="187"/>
                    <a:pt x="9" y="188"/>
                    <a:pt x="9" y="188"/>
                  </a:cubicBezTo>
                  <a:cubicBezTo>
                    <a:pt x="8" y="189"/>
                    <a:pt x="7" y="191"/>
                    <a:pt x="5" y="191"/>
                  </a:cubicBezTo>
                  <a:cubicBezTo>
                    <a:pt x="4" y="191"/>
                    <a:pt x="3" y="191"/>
                    <a:pt x="3" y="192"/>
                  </a:cubicBezTo>
                  <a:cubicBezTo>
                    <a:pt x="2" y="192"/>
                    <a:pt x="2" y="192"/>
                    <a:pt x="1" y="192"/>
                  </a:cubicBezTo>
                  <a:cubicBezTo>
                    <a:pt x="1" y="192"/>
                    <a:pt x="1" y="192"/>
                    <a:pt x="1" y="192"/>
                  </a:cubicBezTo>
                  <a:cubicBezTo>
                    <a:pt x="1" y="193"/>
                    <a:pt x="1" y="194"/>
                    <a:pt x="1" y="195"/>
                  </a:cubicBezTo>
                  <a:cubicBezTo>
                    <a:pt x="1" y="195"/>
                    <a:pt x="1" y="195"/>
                    <a:pt x="1" y="196"/>
                  </a:cubicBezTo>
                  <a:cubicBezTo>
                    <a:pt x="1" y="196"/>
                    <a:pt x="0" y="197"/>
                    <a:pt x="0" y="198"/>
                  </a:cubicBezTo>
                  <a:cubicBezTo>
                    <a:pt x="0" y="198"/>
                    <a:pt x="0" y="198"/>
                    <a:pt x="0" y="198"/>
                  </a:cubicBezTo>
                  <a:cubicBezTo>
                    <a:pt x="1" y="206"/>
                    <a:pt x="1" y="206"/>
                    <a:pt x="1" y="206"/>
                  </a:cubicBezTo>
                  <a:cubicBezTo>
                    <a:pt x="5" y="207"/>
                    <a:pt x="10" y="210"/>
                    <a:pt x="12" y="213"/>
                  </a:cubicBezTo>
                  <a:cubicBezTo>
                    <a:pt x="12" y="213"/>
                    <a:pt x="12" y="214"/>
                    <a:pt x="12" y="214"/>
                  </a:cubicBezTo>
                  <a:cubicBezTo>
                    <a:pt x="13" y="215"/>
                    <a:pt x="13" y="215"/>
                    <a:pt x="13" y="216"/>
                  </a:cubicBezTo>
                  <a:cubicBezTo>
                    <a:pt x="13" y="216"/>
                    <a:pt x="13" y="216"/>
                    <a:pt x="13" y="216"/>
                  </a:cubicBezTo>
                  <a:cubicBezTo>
                    <a:pt x="13" y="216"/>
                    <a:pt x="13" y="217"/>
                    <a:pt x="13" y="217"/>
                  </a:cubicBezTo>
                  <a:cubicBezTo>
                    <a:pt x="13" y="221"/>
                    <a:pt x="14" y="226"/>
                    <a:pt x="14" y="228"/>
                  </a:cubicBezTo>
                  <a:cubicBezTo>
                    <a:pt x="15" y="229"/>
                    <a:pt x="15" y="229"/>
                    <a:pt x="15" y="229"/>
                  </a:cubicBezTo>
                  <a:cubicBezTo>
                    <a:pt x="15" y="229"/>
                    <a:pt x="15" y="229"/>
                    <a:pt x="15" y="229"/>
                  </a:cubicBezTo>
                  <a:cubicBezTo>
                    <a:pt x="16" y="230"/>
                    <a:pt x="17" y="231"/>
                    <a:pt x="18" y="232"/>
                  </a:cubicBezTo>
                  <a:cubicBezTo>
                    <a:pt x="23" y="235"/>
                    <a:pt x="25" y="236"/>
                    <a:pt x="25" y="238"/>
                  </a:cubicBezTo>
                  <a:cubicBezTo>
                    <a:pt x="25" y="239"/>
                    <a:pt x="25" y="243"/>
                    <a:pt x="29" y="245"/>
                  </a:cubicBezTo>
                  <a:cubicBezTo>
                    <a:pt x="30" y="245"/>
                    <a:pt x="32" y="246"/>
                    <a:pt x="33" y="246"/>
                  </a:cubicBezTo>
                  <a:cubicBezTo>
                    <a:pt x="33" y="247"/>
                    <a:pt x="33" y="247"/>
                    <a:pt x="34" y="247"/>
                  </a:cubicBezTo>
                  <a:cubicBezTo>
                    <a:pt x="34" y="247"/>
                    <a:pt x="35" y="248"/>
                    <a:pt x="36" y="248"/>
                  </a:cubicBezTo>
                  <a:cubicBezTo>
                    <a:pt x="36" y="248"/>
                    <a:pt x="36" y="248"/>
                    <a:pt x="36" y="248"/>
                  </a:cubicBezTo>
                  <a:cubicBezTo>
                    <a:pt x="43" y="248"/>
                    <a:pt x="43" y="248"/>
                    <a:pt x="43" y="248"/>
                  </a:cubicBezTo>
                  <a:cubicBezTo>
                    <a:pt x="43" y="248"/>
                    <a:pt x="43" y="248"/>
                    <a:pt x="43" y="248"/>
                  </a:cubicBezTo>
                  <a:cubicBezTo>
                    <a:pt x="43" y="248"/>
                    <a:pt x="43" y="248"/>
                    <a:pt x="43" y="248"/>
                  </a:cubicBezTo>
                  <a:cubicBezTo>
                    <a:pt x="43" y="248"/>
                    <a:pt x="43" y="248"/>
                    <a:pt x="43" y="248"/>
                  </a:cubicBezTo>
                  <a:cubicBezTo>
                    <a:pt x="43" y="248"/>
                    <a:pt x="43" y="248"/>
                    <a:pt x="43" y="248"/>
                  </a:cubicBezTo>
                  <a:cubicBezTo>
                    <a:pt x="43" y="248"/>
                    <a:pt x="44" y="249"/>
                    <a:pt x="44" y="249"/>
                  </a:cubicBezTo>
                  <a:cubicBezTo>
                    <a:pt x="44" y="249"/>
                    <a:pt x="45" y="249"/>
                    <a:pt x="45" y="248"/>
                  </a:cubicBezTo>
                  <a:cubicBezTo>
                    <a:pt x="45" y="248"/>
                    <a:pt x="45" y="248"/>
                    <a:pt x="45" y="248"/>
                  </a:cubicBezTo>
                  <a:cubicBezTo>
                    <a:pt x="46" y="247"/>
                    <a:pt x="46" y="247"/>
                    <a:pt x="46" y="247"/>
                  </a:cubicBezTo>
                  <a:cubicBezTo>
                    <a:pt x="47" y="247"/>
                    <a:pt x="47" y="247"/>
                    <a:pt x="47" y="246"/>
                  </a:cubicBezTo>
                  <a:cubicBezTo>
                    <a:pt x="47" y="246"/>
                    <a:pt x="48" y="246"/>
                    <a:pt x="49" y="245"/>
                  </a:cubicBezTo>
                  <a:cubicBezTo>
                    <a:pt x="49" y="245"/>
                    <a:pt x="49" y="245"/>
                    <a:pt x="49" y="245"/>
                  </a:cubicBezTo>
                  <a:cubicBezTo>
                    <a:pt x="50" y="245"/>
                    <a:pt x="50" y="245"/>
                    <a:pt x="51" y="244"/>
                  </a:cubicBezTo>
                  <a:cubicBezTo>
                    <a:pt x="51" y="244"/>
                    <a:pt x="51" y="244"/>
                    <a:pt x="51" y="244"/>
                  </a:cubicBezTo>
                  <a:cubicBezTo>
                    <a:pt x="52" y="244"/>
                    <a:pt x="52" y="244"/>
                    <a:pt x="53" y="243"/>
                  </a:cubicBezTo>
                  <a:cubicBezTo>
                    <a:pt x="53" y="243"/>
                    <a:pt x="53" y="243"/>
                    <a:pt x="53" y="243"/>
                  </a:cubicBezTo>
                  <a:cubicBezTo>
                    <a:pt x="54" y="243"/>
                    <a:pt x="54" y="243"/>
                    <a:pt x="55" y="243"/>
                  </a:cubicBezTo>
                  <a:cubicBezTo>
                    <a:pt x="55" y="243"/>
                    <a:pt x="55" y="243"/>
                    <a:pt x="55" y="243"/>
                  </a:cubicBezTo>
                  <a:cubicBezTo>
                    <a:pt x="56" y="243"/>
                    <a:pt x="57" y="243"/>
                    <a:pt x="57" y="243"/>
                  </a:cubicBezTo>
                  <a:cubicBezTo>
                    <a:pt x="58" y="243"/>
                    <a:pt x="58" y="243"/>
                    <a:pt x="58" y="243"/>
                  </a:cubicBezTo>
                  <a:cubicBezTo>
                    <a:pt x="62" y="243"/>
                    <a:pt x="69" y="248"/>
                    <a:pt x="71" y="252"/>
                  </a:cubicBezTo>
                  <a:cubicBezTo>
                    <a:pt x="72" y="254"/>
                    <a:pt x="73" y="255"/>
                    <a:pt x="72" y="256"/>
                  </a:cubicBezTo>
                  <a:cubicBezTo>
                    <a:pt x="71" y="259"/>
                    <a:pt x="64" y="270"/>
                    <a:pt x="60" y="271"/>
                  </a:cubicBezTo>
                  <a:cubicBezTo>
                    <a:pt x="59" y="271"/>
                    <a:pt x="58" y="271"/>
                    <a:pt x="58" y="271"/>
                  </a:cubicBezTo>
                  <a:cubicBezTo>
                    <a:pt x="57" y="271"/>
                    <a:pt x="57" y="271"/>
                    <a:pt x="57" y="271"/>
                  </a:cubicBezTo>
                  <a:cubicBezTo>
                    <a:pt x="57" y="271"/>
                    <a:pt x="56" y="271"/>
                    <a:pt x="56" y="271"/>
                  </a:cubicBezTo>
                  <a:cubicBezTo>
                    <a:pt x="56" y="272"/>
                    <a:pt x="56" y="273"/>
                    <a:pt x="56" y="273"/>
                  </a:cubicBezTo>
                  <a:cubicBezTo>
                    <a:pt x="56" y="274"/>
                    <a:pt x="57" y="276"/>
                    <a:pt x="58" y="277"/>
                  </a:cubicBezTo>
                  <a:cubicBezTo>
                    <a:pt x="59" y="279"/>
                    <a:pt x="61" y="280"/>
                    <a:pt x="62" y="282"/>
                  </a:cubicBezTo>
                  <a:cubicBezTo>
                    <a:pt x="63" y="284"/>
                    <a:pt x="63" y="286"/>
                    <a:pt x="62" y="287"/>
                  </a:cubicBezTo>
                  <a:cubicBezTo>
                    <a:pt x="60" y="290"/>
                    <a:pt x="55" y="291"/>
                    <a:pt x="52" y="289"/>
                  </a:cubicBezTo>
                  <a:cubicBezTo>
                    <a:pt x="52" y="289"/>
                    <a:pt x="52" y="289"/>
                    <a:pt x="52" y="289"/>
                  </a:cubicBezTo>
                  <a:cubicBezTo>
                    <a:pt x="52" y="289"/>
                    <a:pt x="52" y="290"/>
                    <a:pt x="52" y="291"/>
                  </a:cubicBezTo>
                  <a:cubicBezTo>
                    <a:pt x="53" y="292"/>
                    <a:pt x="53" y="294"/>
                    <a:pt x="54" y="296"/>
                  </a:cubicBezTo>
                  <a:cubicBezTo>
                    <a:pt x="54" y="297"/>
                    <a:pt x="54" y="299"/>
                    <a:pt x="55" y="299"/>
                  </a:cubicBezTo>
                  <a:cubicBezTo>
                    <a:pt x="57" y="299"/>
                    <a:pt x="59" y="301"/>
                    <a:pt x="60" y="303"/>
                  </a:cubicBezTo>
                  <a:cubicBezTo>
                    <a:pt x="61" y="304"/>
                    <a:pt x="63" y="306"/>
                    <a:pt x="64" y="306"/>
                  </a:cubicBezTo>
                  <a:cubicBezTo>
                    <a:pt x="68" y="306"/>
                    <a:pt x="71" y="310"/>
                    <a:pt x="72" y="312"/>
                  </a:cubicBezTo>
                  <a:cubicBezTo>
                    <a:pt x="73" y="312"/>
                    <a:pt x="73" y="313"/>
                    <a:pt x="73" y="313"/>
                  </a:cubicBezTo>
                  <a:cubicBezTo>
                    <a:pt x="73" y="313"/>
                    <a:pt x="74" y="313"/>
                    <a:pt x="74" y="313"/>
                  </a:cubicBezTo>
                  <a:cubicBezTo>
                    <a:pt x="74" y="314"/>
                    <a:pt x="75" y="314"/>
                    <a:pt x="75" y="314"/>
                  </a:cubicBezTo>
                  <a:cubicBezTo>
                    <a:pt x="75" y="314"/>
                    <a:pt x="75" y="314"/>
                    <a:pt x="75" y="314"/>
                  </a:cubicBezTo>
                  <a:cubicBezTo>
                    <a:pt x="75" y="315"/>
                    <a:pt x="76" y="315"/>
                    <a:pt x="76" y="315"/>
                  </a:cubicBezTo>
                  <a:cubicBezTo>
                    <a:pt x="76" y="315"/>
                    <a:pt x="76" y="316"/>
                    <a:pt x="76" y="316"/>
                  </a:cubicBezTo>
                  <a:cubicBezTo>
                    <a:pt x="77" y="316"/>
                    <a:pt x="77" y="316"/>
                    <a:pt x="77" y="317"/>
                  </a:cubicBezTo>
                  <a:cubicBezTo>
                    <a:pt x="77" y="317"/>
                    <a:pt x="77" y="317"/>
                    <a:pt x="77" y="317"/>
                  </a:cubicBezTo>
                  <a:cubicBezTo>
                    <a:pt x="77" y="317"/>
                    <a:pt x="77" y="317"/>
                    <a:pt x="77" y="317"/>
                  </a:cubicBezTo>
                  <a:cubicBezTo>
                    <a:pt x="77" y="317"/>
                    <a:pt x="77" y="317"/>
                    <a:pt x="77" y="317"/>
                  </a:cubicBezTo>
                  <a:cubicBezTo>
                    <a:pt x="78" y="317"/>
                    <a:pt x="78" y="317"/>
                    <a:pt x="78" y="317"/>
                  </a:cubicBezTo>
                  <a:cubicBezTo>
                    <a:pt x="79" y="317"/>
                    <a:pt x="79" y="317"/>
                    <a:pt x="79" y="317"/>
                  </a:cubicBezTo>
                  <a:cubicBezTo>
                    <a:pt x="79" y="317"/>
                    <a:pt x="79" y="317"/>
                    <a:pt x="79" y="317"/>
                  </a:cubicBezTo>
                  <a:cubicBezTo>
                    <a:pt x="80" y="316"/>
                    <a:pt x="80" y="316"/>
                    <a:pt x="80" y="316"/>
                  </a:cubicBezTo>
                  <a:cubicBezTo>
                    <a:pt x="80" y="316"/>
                    <a:pt x="80" y="316"/>
                    <a:pt x="80" y="316"/>
                  </a:cubicBezTo>
                  <a:cubicBezTo>
                    <a:pt x="81" y="315"/>
                    <a:pt x="82" y="314"/>
                    <a:pt x="85" y="314"/>
                  </a:cubicBezTo>
                  <a:cubicBezTo>
                    <a:pt x="87" y="314"/>
                    <a:pt x="90" y="315"/>
                    <a:pt x="93" y="317"/>
                  </a:cubicBezTo>
                  <a:cubicBezTo>
                    <a:pt x="94" y="319"/>
                    <a:pt x="100" y="323"/>
                    <a:pt x="105" y="326"/>
                  </a:cubicBezTo>
                  <a:cubicBezTo>
                    <a:pt x="109" y="329"/>
                    <a:pt x="113" y="332"/>
                    <a:pt x="115" y="334"/>
                  </a:cubicBezTo>
                  <a:cubicBezTo>
                    <a:pt x="120" y="338"/>
                    <a:pt x="132" y="342"/>
                    <a:pt x="136" y="342"/>
                  </a:cubicBezTo>
                  <a:cubicBezTo>
                    <a:pt x="136" y="342"/>
                    <a:pt x="136" y="342"/>
                    <a:pt x="136" y="342"/>
                  </a:cubicBezTo>
                  <a:cubicBezTo>
                    <a:pt x="138" y="342"/>
                    <a:pt x="140" y="343"/>
                    <a:pt x="142" y="343"/>
                  </a:cubicBezTo>
                  <a:cubicBezTo>
                    <a:pt x="145" y="344"/>
                    <a:pt x="147" y="345"/>
                    <a:pt x="150" y="345"/>
                  </a:cubicBezTo>
                  <a:cubicBezTo>
                    <a:pt x="151" y="345"/>
                    <a:pt x="151" y="345"/>
                    <a:pt x="151" y="345"/>
                  </a:cubicBezTo>
                  <a:cubicBezTo>
                    <a:pt x="152" y="345"/>
                    <a:pt x="152" y="345"/>
                    <a:pt x="153" y="345"/>
                  </a:cubicBezTo>
                  <a:cubicBezTo>
                    <a:pt x="153" y="345"/>
                    <a:pt x="153" y="344"/>
                    <a:pt x="154" y="344"/>
                  </a:cubicBezTo>
                  <a:cubicBezTo>
                    <a:pt x="154" y="344"/>
                    <a:pt x="155" y="344"/>
                    <a:pt x="155" y="343"/>
                  </a:cubicBezTo>
                  <a:cubicBezTo>
                    <a:pt x="156" y="342"/>
                    <a:pt x="157" y="341"/>
                    <a:pt x="158" y="341"/>
                  </a:cubicBezTo>
                  <a:cubicBezTo>
                    <a:pt x="159" y="341"/>
                    <a:pt x="160" y="342"/>
                    <a:pt x="161" y="343"/>
                  </a:cubicBezTo>
                  <a:cubicBezTo>
                    <a:pt x="161" y="343"/>
                    <a:pt x="161" y="344"/>
                    <a:pt x="162" y="344"/>
                  </a:cubicBezTo>
                  <a:cubicBezTo>
                    <a:pt x="162" y="344"/>
                    <a:pt x="162" y="345"/>
                    <a:pt x="162" y="345"/>
                  </a:cubicBezTo>
                  <a:cubicBezTo>
                    <a:pt x="162" y="345"/>
                    <a:pt x="162" y="346"/>
                    <a:pt x="162" y="346"/>
                  </a:cubicBezTo>
                  <a:cubicBezTo>
                    <a:pt x="162" y="346"/>
                    <a:pt x="162" y="346"/>
                    <a:pt x="162" y="346"/>
                  </a:cubicBezTo>
                  <a:cubicBezTo>
                    <a:pt x="163" y="347"/>
                    <a:pt x="163" y="347"/>
                    <a:pt x="163" y="348"/>
                  </a:cubicBezTo>
                  <a:cubicBezTo>
                    <a:pt x="163" y="348"/>
                    <a:pt x="163" y="348"/>
                    <a:pt x="163" y="348"/>
                  </a:cubicBezTo>
                  <a:cubicBezTo>
                    <a:pt x="163" y="347"/>
                    <a:pt x="164" y="346"/>
                    <a:pt x="164" y="346"/>
                  </a:cubicBezTo>
                  <a:cubicBezTo>
                    <a:pt x="164" y="346"/>
                    <a:pt x="164" y="346"/>
                    <a:pt x="164" y="346"/>
                  </a:cubicBezTo>
                  <a:cubicBezTo>
                    <a:pt x="165" y="345"/>
                    <a:pt x="165" y="345"/>
                    <a:pt x="166" y="344"/>
                  </a:cubicBezTo>
                  <a:cubicBezTo>
                    <a:pt x="166" y="344"/>
                    <a:pt x="166" y="344"/>
                    <a:pt x="166" y="344"/>
                  </a:cubicBezTo>
                  <a:cubicBezTo>
                    <a:pt x="166" y="344"/>
                    <a:pt x="167" y="343"/>
                    <a:pt x="167" y="343"/>
                  </a:cubicBezTo>
                  <a:cubicBezTo>
                    <a:pt x="167" y="343"/>
                    <a:pt x="167" y="343"/>
                    <a:pt x="167" y="343"/>
                  </a:cubicBezTo>
                  <a:cubicBezTo>
                    <a:pt x="168" y="343"/>
                    <a:pt x="168" y="343"/>
                    <a:pt x="169" y="343"/>
                  </a:cubicBezTo>
                  <a:cubicBezTo>
                    <a:pt x="169" y="342"/>
                    <a:pt x="170" y="342"/>
                    <a:pt x="170" y="342"/>
                  </a:cubicBezTo>
                  <a:cubicBezTo>
                    <a:pt x="173" y="339"/>
                    <a:pt x="176" y="340"/>
                    <a:pt x="182" y="343"/>
                  </a:cubicBezTo>
                  <a:cubicBezTo>
                    <a:pt x="183" y="343"/>
                    <a:pt x="184" y="343"/>
                    <a:pt x="185" y="343"/>
                  </a:cubicBezTo>
                  <a:cubicBezTo>
                    <a:pt x="186" y="343"/>
                    <a:pt x="187" y="343"/>
                    <a:pt x="187" y="343"/>
                  </a:cubicBezTo>
                  <a:cubicBezTo>
                    <a:pt x="188" y="343"/>
                    <a:pt x="189" y="343"/>
                    <a:pt x="189" y="343"/>
                  </a:cubicBezTo>
                  <a:cubicBezTo>
                    <a:pt x="189" y="343"/>
                    <a:pt x="190" y="343"/>
                    <a:pt x="190" y="343"/>
                  </a:cubicBezTo>
                  <a:cubicBezTo>
                    <a:pt x="190" y="343"/>
                    <a:pt x="191" y="344"/>
                    <a:pt x="191" y="344"/>
                  </a:cubicBezTo>
                  <a:cubicBezTo>
                    <a:pt x="191" y="344"/>
                    <a:pt x="192" y="344"/>
                    <a:pt x="192" y="344"/>
                  </a:cubicBezTo>
                  <a:cubicBezTo>
                    <a:pt x="192" y="344"/>
                    <a:pt x="193" y="345"/>
                    <a:pt x="193" y="345"/>
                  </a:cubicBezTo>
                  <a:cubicBezTo>
                    <a:pt x="193" y="345"/>
                    <a:pt x="193" y="345"/>
                    <a:pt x="194" y="345"/>
                  </a:cubicBezTo>
                  <a:cubicBezTo>
                    <a:pt x="194" y="346"/>
                    <a:pt x="194" y="346"/>
                    <a:pt x="194" y="346"/>
                  </a:cubicBezTo>
                  <a:cubicBezTo>
                    <a:pt x="195" y="346"/>
                    <a:pt x="195" y="346"/>
                    <a:pt x="195" y="346"/>
                  </a:cubicBezTo>
                  <a:cubicBezTo>
                    <a:pt x="196" y="345"/>
                    <a:pt x="196" y="345"/>
                    <a:pt x="196" y="345"/>
                  </a:cubicBezTo>
                  <a:cubicBezTo>
                    <a:pt x="196" y="345"/>
                    <a:pt x="196" y="345"/>
                    <a:pt x="196" y="345"/>
                  </a:cubicBezTo>
                  <a:cubicBezTo>
                    <a:pt x="197" y="345"/>
                    <a:pt x="198" y="345"/>
                    <a:pt x="198" y="345"/>
                  </a:cubicBezTo>
                  <a:cubicBezTo>
                    <a:pt x="198" y="345"/>
                    <a:pt x="199" y="343"/>
                    <a:pt x="200" y="343"/>
                  </a:cubicBezTo>
                  <a:cubicBezTo>
                    <a:pt x="200" y="342"/>
                    <a:pt x="201" y="341"/>
                    <a:pt x="202" y="341"/>
                  </a:cubicBezTo>
                  <a:cubicBezTo>
                    <a:pt x="202" y="340"/>
                    <a:pt x="203" y="339"/>
                    <a:pt x="203" y="339"/>
                  </a:cubicBezTo>
                  <a:cubicBezTo>
                    <a:pt x="204" y="337"/>
                    <a:pt x="205" y="335"/>
                    <a:pt x="208" y="336"/>
                  </a:cubicBezTo>
                  <a:cubicBezTo>
                    <a:pt x="208" y="336"/>
                    <a:pt x="208" y="335"/>
                    <a:pt x="208" y="335"/>
                  </a:cubicBezTo>
                  <a:cubicBezTo>
                    <a:pt x="209" y="335"/>
                    <a:pt x="210" y="335"/>
                    <a:pt x="210" y="334"/>
                  </a:cubicBezTo>
                  <a:cubicBezTo>
                    <a:pt x="211" y="333"/>
                    <a:pt x="213" y="332"/>
                    <a:pt x="215" y="331"/>
                  </a:cubicBezTo>
                  <a:cubicBezTo>
                    <a:pt x="215" y="330"/>
                    <a:pt x="216" y="330"/>
                    <a:pt x="216" y="330"/>
                  </a:cubicBezTo>
                  <a:cubicBezTo>
                    <a:pt x="220" y="328"/>
                    <a:pt x="224" y="328"/>
                    <a:pt x="227" y="329"/>
                  </a:cubicBezTo>
                  <a:cubicBezTo>
                    <a:pt x="228" y="329"/>
                    <a:pt x="229" y="329"/>
                    <a:pt x="230" y="329"/>
                  </a:cubicBezTo>
                  <a:cubicBezTo>
                    <a:pt x="232" y="328"/>
                    <a:pt x="234" y="327"/>
                    <a:pt x="235" y="327"/>
                  </a:cubicBezTo>
                  <a:cubicBezTo>
                    <a:pt x="237" y="327"/>
                    <a:pt x="239" y="328"/>
                    <a:pt x="239" y="330"/>
                  </a:cubicBezTo>
                  <a:cubicBezTo>
                    <a:pt x="239" y="330"/>
                    <a:pt x="240" y="332"/>
                    <a:pt x="240" y="333"/>
                  </a:cubicBezTo>
                  <a:cubicBezTo>
                    <a:pt x="241" y="334"/>
                    <a:pt x="242" y="335"/>
                    <a:pt x="243" y="337"/>
                  </a:cubicBezTo>
                  <a:cubicBezTo>
                    <a:pt x="243" y="337"/>
                    <a:pt x="243" y="337"/>
                    <a:pt x="243" y="337"/>
                  </a:cubicBezTo>
                  <a:cubicBezTo>
                    <a:pt x="244" y="338"/>
                    <a:pt x="244" y="338"/>
                    <a:pt x="244" y="338"/>
                  </a:cubicBezTo>
                  <a:cubicBezTo>
                    <a:pt x="244" y="338"/>
                    <a:pt x="244" y="338"/>
                    <a:pt x="245" y="338"/>
                  </a:cubicBezTo>
                  <a:cubicBezTo>
                    <a:pt x="245" y="338"/>
                    <a:pt x="245" y="338"/>
                    <a:pt x="245" y="338"/>
                  </a:cubicBezTo>
                  <a:cubicBezTo>
                    <a:pt x="245" y="338"/>
                    <a:pt x="246" y="338"/>
                    <a:pt x="246" y="339"/>
                  </a:cubicBezTo>
                  <a:cubicBezTo>
                    <a:pt x="246" y="339"/>
                    <a:pt x="246" y="339"/>
                    <a:pt x="247" y="339"/>
                  </a:cubicBezTo>
                  <a:cubicBezTo>
                    <a:pt x="247" y="339"/>
                    <a:pt x="247" y="339"/>
                    <a:pt x="247" y="339"/>
                  </a:cubicBezTo>
                  <a:cubicBezTo>
                    <a:pt x="247" y="339"/>
                    <a:pt x="247" y="339"/>
                    <a:pt x="247" y="339"/>
                  </a:cubicBezTo>
                  <a:cubicBezTo>
                    <a:pt x="248" y="339"/>
                    <a:pt x="248" y="338"/>
                    <a:pt x="248" y="338"/>
                  </a:cubicBezTo>
                  <a:cubicBezTo>
                    <a:pt x="249" y="338"/>
                    <a:pt x="251" y="337"/>
                    <a:pt x="252" y="337"/>
                  </a:cubicBezTo>
                  <a:cubicBezTo>
                    <a:pt x="255" y="337"/>
                    <a:pt x="259" y="340"/>
                    <a:pt x="259" y="343"/>
                  </a:cubicBezTo>
                  <a:cubicBezTo>
                    <a:pt x="259" y="347"/>
                    <a:pt x="259" y="347"/>
                    <a:pt x="260" y="347"/>
                  </a:cubicBezTo>
                  <a:cubicBezTo>
                    <a:pt x="263" y="347"/>
                    <a:pt x="266" y="348"/>
                    <a:pt x="266" y="355"/>
                  </a:cubicBezTo>
                  <a:cubicBezTo>
                    <a:pt x="266" y="356"/>
                    <a:pt x="266" y="357"/>
                    <a:pt x="266" y="359"/>
                  </a:cubicBezTo>
                  <a:cubicBezTo>
                    <a:pt x="266" y="363"/>
                    <a:pt x="267" y="368"/>
                    <a:pt x="263" y="373"/>
                  </a:cubicBezTo>
                  <a:cubicBezTo>
                    <a:pt x="258" y="378"/>
                    <a:pt x="254" y="385"/>
                    <a:pt x="254" y="387"/>
                  </a:cubicBezTo>
                  <a:cubicBezTo>
                    <a:pt x="254" y="388"/>
                    <a:pt x="254" y="389"/>
                    <a:pt x="254" y="390"/>
                  </a:cubicBezTo>
                  <a:cubicBezTo>
                    <a:pt x="255" y="390"/>
                    <a:pt x="257" y="390"/>
                    <a:pt x="258" y="390"/>
                  </a:cubicBezTo>
                  <a:cubicBezTo>
                    <a:pt x="260" y="390"/>
                    <a:pt x="265" y="391"/>
                    <a:pt x="266" y="393"/>
                  </a:cubicBezTo>
                  <a:cubicBezTo>
                    <a:pt x="266" y="394"/>
                    <a:pt x="266" y="395"/>
                    <a:pt x="266" y="396"/>
                  </a:cubicBezTo>
                  <a:cubicBezTo>
                    <a:pt x="266" y="396"/>
                    <a:pt x="266" y="399"/>
                    <a:pt x="267" y="401"/>
                  </a:cubicBezTo>
                  <a:cubicBezTo>
                    <a:pt x="267" y="402"/>
                    <a:pt x="268" y="402"/>
                    <a:pt x="268" y="402"/>
                  </a:cubicBezTo>
                  <a:cubicBezTo>
                    <a:pt x="270" y="402"/>
                    <a:pt x="272" y="403"/>
                    <a:pt x="273" y="405"/>
                  </a:cubicBezTo>
                  <a:cubicBezTo>
                    <a:pt x="274" y="406"/>
                    <a:pt x="275" y="407"/>
                    <a:pt x="274" y="410"/>
                  </a:cubicBezTo>
                  <a:cubicBezTo>
                    <a:pt x="274" y="410"/>
                    <a:pt x="274" y="410"/>
                    <a:pt x="274" y="410"/>
                  </a:cubicBezTo>
                  <a:cubicBezTo>
                    <a:pt x="273" y="411"/>
                    <a:pt x="273" y="411"/>
                    <a:pt x="273" y="411"/>
                  </a:cubicBezTo>
                  <a:cubicBezTo>
                    <a:pt x="273" y="412"/>
                    <a:pt x="272" y="414"/>
                    <a:pt x="272" y="414"/>
                  </a:cubicBezTo>
                  <a:cubicBezTo>
                    <a:pt x="275" y="414"/>
                    <a:pt x="278" y="415"/>
                    <a:pt x="279" y="416"/>
                  </a:cubicBezTo>
                  <a:cubicBezTo>
                    <a:pt x="280" y="417"/>
                    <a:pt x="280" y="418"/>
                    <a:pt x="280" y="420"/>
                  </a:cubicBezTo>
                  <a:cubicBezTo>
                    <a:pt x="280" y="420"/>
                    <a:pt x="280" y="421"/>
                    <a:pt x="280" y="421"/>
                  </a:cubicBezTo>
                  <a:cubicBezTo>
                    <a:pt x="281" y="422"/>
                    <a:pt x="282" y="422"/>
                    <a:pt x="282" y="422"/>
                  </a:cubicBezTo>
                  <a:cubicBezTo>
                    <a:pt x="283" y="422"/>
                    <a:pt x="284" y="422"/>
                    <a:pt x="284" y="421"/>
                  </a:cubicBezTo>
                  <a:cubicBezTo>
                    <a:pt x="285" y="421"/>
                    <a:pt x="286" y="421"/>
                    <a:pt x="286" y="421"/>
                  </a:cubicBezTo>
                  <a:cubicBezTo>
                    <a:pt x="287" y="420"/>
                    <a:pt x="288" y="420"/>
                    <a:pt x="289" y="420"/>
                  </a:cubicBezTo>
                  <a:cubicBezTo>
                    <a:pt x="290" y="420"/>
                    <a:pt x="290" y="420"/>
                    <a:pt x="290" y="420"/>
                  </a:cubicBezTo>
                  <a:cubicBezTo>
                    <a:pt x="290" y="420"/>
                    <a:pt x="290" y="420"/>
                    <a:pt x="291" y="420"/>
                  </a:cubicBezTo>
                  <a:cubicBezTo>
                    <a:pt x="291" y="420"/>
                    <a:pt x="291" y="420"/>
                    <a:pt x="291" y="420"/>
                  </a:cubicBezTo>
                  <a:cubicBezTo>
                    <a:pt x="291" y="420"/>
                    <a:pt x="291" y="420"/>
                    <a:pt x="291" y="420"/>
                  </a:cubicBezTo>
                  <a:cubicBezTo>
                    <a:pt x="293" y="421"/>
                    <a:pt x="293" y="422"/>
                    <a:pt x="294" y="423"/>
                  </a:cubicBezTo>
                  <a:cubicBezTo>
                    <a:pt x="295" y="424"/>
                    <a:pt x="295" y="425"/>
                    <a:pt x="296" y="425"/>
                  </a:cubicBezTo>
                  <a:cubicBezTo>
                    <a:pt x="296" y="424"/>
                    <a:pt x="295" y="421"/>
                    <a:pt x="295" y="420"/>
                  </a:cubicBezTo>
                  <a:cubicBezTo>
                    <a:pt x="293" y="418"/>
                    <a:pt x="294" y="415"/>
                    <a:pt x="295" y="413"/>
                  </a:cubicBezTo>
                  <a:cubicBezTo>
                    <a:pt x="295" y="411"/>
                    <a:pt x="297" y="411"/>
                    <a:pt x="298" y="411"/>
                  </a:cubicBezTo>
                  <a:cubicBezTo>
                    <a:pt x="298" y="411"/>
                    <a:pt x="299" y="411"/>
                    <a:pt x="299" y="411"/>
                  </a:cubicBezTo>
                  <a:cubicBezTo>
                    <a:pt x="300" y="411"/>
                    <a:pt x="301" y="411"/>
                    <a:pt x="301" y="411"/>
                  </a:cubicBezTo>
                  <a:cubicBezTo>
                    <a:pt x="301" y="411"/>
                    <a:pt x="301" y="411"/>
                    <a:pt x="302" y="411"/>
                  </a:cubicBezTo>
                  <a:cubicBezTo>
                    <a:pt x="302" y="410"/>
                    <a:pt x="302" y="410"/>
                    <a:pt x="303" y="410"/>
                  </a:cubicBezTo>
                  <a:cubicBezTo>
                    <a:pt x="303" y="410"/>
                    <a:pt x="303" y="410"/>
                    <a:pt x="303" y="410"/>
                  </a:cubicBezTo>
                  <a:cubicBezTo>
                    <a:pt x="303" y="410"/>
                    <a:pt x="304" y="409"/>
                    <a:pt x="304" y="409"/>
                  </a:cubicBezTo>
                  <a:cubicBezTo>
                    <a:pt x="304" y="409"/>
                    <a:pt x="304" y="409"/>
                    <a:pt x="304" y="409"/>
                  </a:cubicBezTo>
                  <a:cubicBezTo>
                    <a:pt x="304" y="409"/>
                    <a:pt x="304" y="408"/>
                    <a:pt x="305" y="408"/>
                  </a:cubicBezTo>
                  <a:cubicBezTo>
                    <a:pt x="305" y="408"/>
                    <a:pt x="305" y="408"/>
                    <a:pt x="306" y="407"/>
                  </a:cubicBezTo>
                  <a:cubicBezTo>
                    <a:pt x="306" y="407"/>
                    <a:pt x="307" y="407"/>
                    <a:pt x="307" y="407"/>
                  </a:cubicBezTo>
                  <a:cubicBezTo>
                    <a:pt x="308" y="407"/>
                    <a:pt x="310" y="408"/>
                    <a:pt x="310" y="408"/>
                  </a:cubicBezTo>
                  <a:cubicBezTo>
                    <a:pt x="311" y="408"/>
                    <a:pt x="312" y="408"/>
                    <a:pt x="312" y="408"/>
                  </a:cubicBezTo>
                  <a:cubicBezTo>
                    <a:pt x="313" y="407"/>
                    <a:pt x="314" y="406"/>
                    <a:pt x="316" y="406"/>
                  </a:cubicBezTo>
                  <a:cubicBezTo>
                    <a:pt x="317" y="406"/>
                    <a:pt x="318" y="407"/>
                    <a:pt x="319" y="407"/>
                  </a:cubicBezTo>
                  <a:cubicBezTo>
                    <a:pt x="320" y="408"/>
                    <a:pt x="322" y="408"/>
                    <a:pt x="323" y="407"/>
                  </a:cubicBezTo>
                  <a:cubicBezTo>
                    <a:pt x="325" y="406"/>
                    <a:pt x="328" y="406"/>
                    <a:pt x="329" y="407"/>
                  </a:cubicBezTo>
                  <a:cubicBezTo>
                    <a:pt x="329" y="407"/>
                    <a:pt x="329" y="407"/>
                    <a:pt x="330" y="407"/>
                  </a:cubicBezTo>
                  <a:cubicBezTo>
                    <a:pt x="330" y="407"/>
                    <a:pt x="330" y="407"/>
                    <a:pt x="330" y="407"/>
                  </a:cubicBezTo>
                  <a:cubicBezTo>
                    <a:pt x="331" y="404"/>
                    <a:pt x="337" y="400"/>
                    <a:pt x="340" y="400"/>
                  </a:cubicBezTo>
                  <a:cubicBezTo>
                    <a:pt x="341" y="400"/>
                    <a:pt x="341" y="400"/>
                    <a:pt x="342" y="401"/>
                  </a:cubicBezTo>
                  <a:cubicBezTo>
                    <a:pt x="342" y="401"/>
                    <a:pt x="342" y="401"/>
                    <a:pt x="343" y="402"/>
                  </a:cubicBezTo>
                  <a:cubicBezTo>
                    <a:pt x="344" y="403"/>
                    <a:pt x="345" y="404"/>
                    <a:pt x="350" y="405"/>
                  </a:cubicBezTo>
                  <a:cubicBezTo>
                    <a:pt x="352" y="405"/>
                    <a:pt x="354" y="406"/>
                    <a:pt x="355" y="408"/>
                  </a:cubicBezTo>
                  <a:cubicBezTo>
                    <a:pt x="356" y="409"/>
                    <a:pt x="356" y="411"/>
                    <a:pt x="355" y="412"/>
                  </a:cubicBezTo>
                  <a:cubicBezTo>
                    <a:pt x="355" y="413"/>
                    <a:pt x="355" y="413"/>
                    <a:pt x="355" y="414"/>
                  </a:cubicBezTo>
                  <a:cubicBezTo>
                    <a:pt x="355" y="415"/>
                    <a:pt x="362" y="420"/>
                    <a:pt x="364" y="420"/>
                  </a:cubicBezTo>
                  <a:cubicBezTo>
                    <a:pt x="365" y="420"/>
                    <a:pt x="365" y="420"/>
                    <a:pt x="365" y="421"/>
                  </a:cubicBezTo>
                  <a:cubicBezTo>
                    <a:pt x="365" y="421"/>
                    <a:pt x="365" y="421"/>
                    <a:pt x="366" y="421"/>
                  </a:cubicBezTo>
                  <a:cubicBezTo>
                    <a:pt x="366" y="421"/>
                    <a:pt x="366" y="421"/>
                    <a:pt x="367" y="422"/>
                  </a:cubicBezTo>
                  <a:cubicBezTo>
                    <a:pt x="367" y="422"/>
                    <a:pt x="367" y="422"/>
                    <a:pt x="367" y="422"/>
                  </a:cubicBezTo>
                  <a:cubicBezTo>
                    <a:pt x="367" y="422"/>
                    <a:pt x="368" y="422"/>
                    <a:pt x="369" y="422"/>
                  </a:cubicBezTo>
                  <a:cubicBezTo>
                    <a:pt x="370" y="422"/>
                    <a:pt x="370" y="422"/>
                    <a:pt x="370" y="422"/>
                  </a:cubicBezTo>
                  <a:cubicBezTo>
                    <a:pt x="371" y="422"/>
                    <a:pt x="371" y="421"/>
                    <a:pt x="371" y="421"/>
                  </a:cubicBezTo>
                  <a:cubicBezTo>
                    <a:pt x="372" y="419"/>
                    <a:pt x="374" y="418"/>
                    <a:pt x="376" y="418"/>
                  </a:cubicBezTo>
                  <a:cubicBezTo>
                    <a:pt x="378" y="418"/>
                    <a:pt x="380" y="419"/>
                    <a:pt x="381" y="421"/>
                  </a:cubicBezTo>
                  <a:cubicBezTo>
                    <a:pt x="381" y="422"/>
                    <a:pt x="382" y="422"/>
                    <a:pt x="382" y="422"/>
                  </a:cubicBezTo>
                  <a:cubicBezTo>
                    <a:pt x="382" y="422"/>
                    <a:pt x="383" y="422"/>
                    <a:pt x="384" y="421"/>
                  </a:cubicBezTo>
                  <a:cubicBezTo>
                    <a:pt x="385" y="420"/>
                    <a:pt x="386" y="420"/>
                    <a:pt x="387" y="420"/>
                  </a:cubicBezTo>
                  <a:cubicBezTo>
                    <a:pt x="389" y="420"/>
                    <a:pt x="391" y="421"/>
                    <a:pt x="391" y="423"/>
                  </a:cubicBezTo>
                  <a:cubicBezTo>
                    <a:pt x="392" y="424"/>
                    <a:pt x="392" y="427"/>
                    <a:pt x="390" y="429"/>
                  </a:cubicBezTo>
                  <a:cubicBezTo>
                    <a:pt x="390" y="429"/>
                    <a:pt x="390" y="429"/>
                    <a:pt x="390" y="429"/>
                  </a:cubicBezTo>
                  <a:cubicBezTo>
                    <a:pt x="390" y="431"/>
                    <a:pt x="391" y="434"/>
                    <a:pt x="392" y="435"/>
                  </a:cubicBezTo>
                  <a:cubicBezTo>
                    <a:pt x="393" y="435"/>
                    <a:pt x="393" y="434"/>
                    <a:pt x="392" y="433"/>
                  </a:cubicBezTo>
                  <a:cubicBezTo>
                    <a:pt x="391" y="428"/>
                    <a:pt x="398" y="424"/>
                    <a:pt x="409" y="421"/>
                  </a:cubicBezTo>
                  <a:cubicBezTo>
                    <a:pt x="419" y="417"/>
                    <a:pt x="429" y="411"/>
                    <a:pt x="430" y="409"/>
                  </a:cubicBezTo>
                  <a:cubicBezTo>
                    <a:pt x="430" y="408"/>
                    <a:pt x="431" y="407"/>
                    <a:pt x="433" y="407"/>
                  </a:cubicBezTo>
                  <a:cubicBezTo>
                    <a:pt x="433" y="407"/>
                    <a:pt x="434" y="408"/>
                    <a:pt x="436" y="408"/>
                  </a:cubicBezTo>
                  <a:cubicBezTo>
                    <a:pt x="438" y="409"/>
                    <a:pt x="441" y="409"/>
                    <a:pt x="442" y="408"/>
                  </a:cubicBezTo>
                  <a:cubicBezTo>
                    <a:pt x="445" y="406"/>
                    <a:pt x="454" y="405"/>
                    <a:pt x="461" y="405"/>
                  </a:cubicBezTo>
                  <a:cubicBezTo>
                    <a:pt x="462" y="405"/>
                    <a:pt x="462" y="405"/>
                    <a:pt x="462" y="405"/>
                  </a:cubicBezTo>
                  <a:cubicBezTo>
                    <a:pt x="463" y="405"/>
                    <a:pt x="464" y="405"/>
                    <a:pt x="465" y="403"/>
                  </a:cubicBezTo>
                  <a:cubicBezTo>
                    <a:pt x="465" y="402"/>
                    <a:pt x="466" y="401"/>
                    <a:pt x="468" y="400"/>
                  </a:cubicBezTo>
                  <a:cubicBezTo>
                    <a:pt x="469" y="399"/>
                    <a:pt x="470" y="398"/>
                    <a:pt x="470" y="397"/>
                  </a:cubicBezTo>
                  <a:cubicBezTo>
                    <a:pt x="472" y="396"/>
                    <a:pt x="472" y="395"/>
                    <a:pt x="475" y="394"/>
                  </a:cubicBezTo>
                  <a:cubicBezTo>
                    <a:pt x="479" y="393"/>
                    <a:pt x="480" y="390"/>
                    <a:pt x="480" y="389"/>
                  </a:cubicBezTo>
                  <a:cubicBezTo>
                    <a:pt x="480" y="387"/>
                    <a:pt x="483" y="386"/>
                    <a:pt x="485" y="385"/>
                  </a:cubicBezTo>
                  <a:cubicBezTo>
                    <a:pt x="486" y="384"/>
                    <a:pt x="488" y="384"/>
                    <a:pt x="488" y="384"/>
                  </a:cubicBezTo>
                  <a:cubicBezTo>
                    <a:pt x="488" y="382"/>
                    <a:pt x="490" y="381"/>
                    <a:pt x="492" y="380"/>
                  </a:cubicBezTo>
                  <a:cubicBezTo>
                    <a:pt x="492" y="380"/>
                    <a:pt x="494" y="379"/>
                    <a:pt x="494" y="379"/>
                  </a:cubicBezTo>
                  <a:cubicBezTo>
                    <a:pt x="494" y="376"/>
                    <a:pt x="496" y="375"/>
                    <a:pt x="497" y="374"/>
                  </a:cubicBezTo>
                  <a:cubicBezTo>
                    <a:pt x="498" y="374"/>
                    <a:pt x="499" y="374"/>
                    <a:pt x="499" y="373"/>
                  </a:cubicBezTo>
                  <a:cubicBezTo>
                    <a:pt x="499" y="373"/>
                    <a:pt x="499" y="371"/>
                    <a:pt x="499" y="370"/>
                  </a:cubicBezTo>
                  <a:cubicBezTo>
                    <a:pt x="499" y="368"/>
                    <a:pt x="498" y="365"/>
                    <a:pt x="501" y="364"/>
                  </a:cubicBezTo>
                  <a:cubicBezTo>
                    <a:pt x="500" y="364"/>
                    <a:pt x="500" y="363"/>
                    <a:pt x="500" y="363"/>
                  </a:cubicBezTo>
                  <a:cubicBezTo>
                    <a:pt x="499" y="362"/>
                    <a:pt x="499" y="362"/>
                    <a:pt x="499" y="361"/>
                  </a:cubicBezTo>
                  <a:cubicBezTo>
                    <a:pt x="498" y="360"/>
                    <a:pt x="499" y="359"/>
                    <a:pt x="499" y="359"/>
                  </a:cubicBezTo>
                  <a:cubicBezTo>
                    <a:pt x="500" y="358"/>
                    <a:pt x="501" y="357"/>
                    <a:pt x="503" y="356"/>
                  </a:cubicBezTo>
                  <a:cubicBezTo>
                    <a:pt x="505" y="356"/>
                    <a:pt x="506" y="356"/>
                    <a:pt x="507" y="355"/>
                  </a:cubicBezTo>
                  <a:cubicBezTo>
                    <a:pt x="510" y="353"/>
                    <a:pt x="511" y="351"/>
                    <a:pt x="512" y="348"/>
                  </a:cubicBezTo>
                  <a:cubicBezTo>
                    <a:pt x="512" y="344"/>
                    <a:pt x="518" y="341"/>
                    <a:pt x="520" y="340"/>
                  </a:cubicBezTo>
                  <a:cubicBezTo>
                    <a:pt x="521" y="340"/>
                    <a:pt x="522" y="337"/>
                    <a:pt x="521" y="333"/>
                  </a:cubicBezTo>
                  <a:cubicBezTo>
                    <a:pt x="521" y="331"/>
                    <a:pt x="522" y="329"/>
                    <a:pt x="523" y="329"/>
                  </a:cubicBezTo>
                  <a:cubicBezTo>
                    <a:pt x="522" y="328"/>
                    <a:pt x="522" y="327"/>
                    <a:pt x="522" y="326"/>
                  </a:cubicBezTo>
                  <a:cubicBezTo>
                    <a:pt x="523" y="325"/>
                    <a:pt x="523" y="324"/>
                    <a:pt x="525" y="323"/>
                  </a:cubicBezTo>
                  <a:cubicBezTo>
                    <a:pt x="523" y="323"/>
                    <a:pt x="522" y="321"/>
                    <a:pt x="521" y="320"/>
                  </a:cubicBezTo>
                  <a:cubicBezTo>
                    <a:pt x="520" y="320"/>
                    <a:pt x="520" y="320"/>
                    <a:pt x="520" y="320"/>
                  </a:cubicBezTo>
                  <a:cubicBezTo>
                    <a:pt x="519" y="320"/>
                    <a:pt x="518" y="321"/>
                    <a:pt x="517" y="321"/>
                  </a:cubicBezTo>
                  <a:cubicBezTo>
                    <a:pt x="515" y="321"/>
                    <a:pt x="512" y="319"/>
                    <a:pt x="512" y="317"/>
                  </a:cubicBezTo>
                  <a:cubicBezTo>
                    <a:pt x="511" y="316"/>
                    <a:pt x="512" y="314"/>
                    <a:pt x="514" y="314"/>
                  </a:cubicBezTo>
                  <a:cubicBezTo>
                    <a:pt x="516" y="313"/>
                    <a:pt x="519" y="312"/>
                    <a:pt x="521" y="310"/>
                  </a:cubicBezTo>
                  <a:cubicBezTo>
                    <a:pt x="523" y="310"/>
                    <a:pt x="524" y="309"/>
                    <a:pt x="525" y="308"/>
                  </a:cubicBezTo>
                  <a:cubicBezTo>
                    <a:pt x="524" y="307"/>
                    <a:pt x="521" y="306"/>
                    <a:pt x="520" y="306"/>
                  </a:cubicBezTo>
                  <a:cubicBezTo>
                    <a:pt x="520" y="306"/>
                    <a:pt x="520" y="306"/>
                    <a:pt x="520" y="306"/>
                  </a:cubicBezTo>
                  <a:cubicBezTo>
                    <a:pt x="517" y="306"/>
                    <a:pt x="515" y="303"/>
                    <a:pt x="513" y="301"/>
                  </a:cubicBezTo>
                  <a:cubicBezTo>
                    <a:pt x="512" y="300"/>
                    <a:pt x="511" y="298"/>
                    <a:pt x="510" y="298"/>
                  </a:cubicBezTo>
                  <a:cubicBezTo>
                    <a:pt x="507" y="298"/>
                    <a:pt x="507" y="297"/>
                    <a:pt x="507" y="296"/>
                  </a:cubicBezTo>
                  <a:cubicBezTo>
                    <a:pt x="507" y="293"/>
                    <a:pt x="511" y="293"/>
                    <a:pt x="512" y="293"/>
                  </a:cubicBezTo>
                  <a:cubicBezTo>
                    <a:pt x="514" y="293"/>
                    <a:pt x="516" y="293"/>
                    <a:pt x="517" y="294"/>
                  </a:cubicBezTo>
                  <a:cubicBezTo>
                    <a:pt x="520" y="296"/>
                    <a:pt x="522" y="297"/>
                    <a:pt x="524" y="297"/>
                  </a:cubicBezTo>
                  <a:cubicBezTo>
                    <a:pt x="523" y="295"/>
                    <a:pt x="520" y="292"/>
                    <a:pt x="515" y="289"/>
                  </a:cubicBezTo>
                  <a:cubicBezTo>
                    <a:pt x="513" y="287"/>
                    <a:pt x="513" y="284"/>
                    <a:pt x="513" y="283"/>
                  </a:cubicBezTo>
                  <a:cubicBezTo>
                    <a:pt x="513" y="282"/>
                    <a:pt x="513" y="282"/>
                    <a:pt x="513" y="282"/>
                  </a:cubicBezTo>
                  <a:cubicBezTo>
                    <a:pt x="511" y="280"/>
                    <a:pt x="507" y="270"/>
                    <a:pt x="506" y="267"/>
                  </a:cubicBezTo>
                  <a:cubicBezTo>
                    <a:pt x="505" y="266"/>
                    <a:pt x="503" y="265"/>
                    <a:pt x="501" y="264"/>
                  </a:cubicBezTo>
                  <a:cubicBezTo>
                    <a:pt x="499" y="263"/>
                    <a:pt x="497" y="262"/>
                    <a:pt x="496" y="261"/>
                  </a:cubicBezTo>
                  <a:cubicBezTo>
                    <a:pt x="495" y="259"/>
                    <a:pt x="495" y="257"/>
                    <a:pt x="495" y="255"/>
                  </a:cubicBezTo>
                  <a:cubicBezTo>
                    <a:pt x="496" y="252"/>
                    <a:pt x="499" y="249"/>
                    <a:pt x="502" y="247"/>
                  </a:cubicBezTo>
                  <a:cubicBezTo>
                    <a:pt x="504" y="247"/>
                    <a:pt x="504" y="245"/>
                    <a:pt x="505" y="244"/>
                  </a:cubicBezTo>
                  <a:cubicBezTo>
                    <a:pt x="505" y="243"/>
                    <a:pt x="506" y="241"/>
                    <a:pt x="508" y="241"/>
                  </a:cubicBezTo>
                  <a:cubicBezTo>
                    <a:pt x="508" y="241"/>
                    <a:pt x="508" y="241"/>
                    <a:pt x="508" y="241"/>
                  </a:cubicBezTo>
                  <a:cubicBezTo>
                    <a:pt x="509" y="241"/>
                    <a:pt x="509" y="241"/>
                    <a:pt x="509" y="241"/>
                  </a:cubicBezTo>
                  <a:cubicBezTo>
                    <a:pt x="510" y="241"/>
                    <a:pt x="511" y="241"/>
                    <a:pt x="512" y="238"/>
                  </a:cubicBezTo>
                  <a:cubicBezTo>
                    <a:pt x="514" y="235"/>
                    <a:pt x="517" y="235"/>
                    <a:pt x="518" y="234"/>
                  </a:cubicBezTo>
                  <a:cubicBezTo>
                    <a:pt x="519" y="234"/>
                    <a:pt x="519" y="234"/>
                    <a:pt x="520" y="234"/>
                  </a:cubicBezTo>
                  <a:cubicBezTo>
                    <a:pt x="521" y="233"/>
                    <a:pt x="524" y="232"/>
                    <a:pt x="527" y="231"/>
                  </a:cubicBezTo>
                  <a:cubicBezTo>
                    <a:pt x="529" y="231"/>
                    <a:pt x="532" y="231"/>
                    <a:pt x="533" y="230"/>
                  </a:cubicBezTo>
                  <a:cubicBezTo>
                    <a:pt x="533" y="230"/>
                    <a:pt x="533" y="229"/>
                    <a:pt x="532" y="228"/>
                  </a:cubicBezTo>
                  <a:cubicBezTo>
                    <a:pt x="531" y="227"/>
                    <a:pt x="529" y="226"/>
                    <a:pt x="528" y="226"/>
                  </a:cubicBezTo>
                  <a:cubicBezTo>
                    <a:pt x="527" y="227"/>
                    <a:pt x="526" y="227"/>
                    <a:pt x="525" y="227"/>
                  </a:cubicBezTo>
                  <a:cubicBezTo>
                    <a:pt x="521" y="227"/>
                    <a:pt x="517" y="225"/>
                    <a:pt x="515" y="221"/>
                  </a:cubicBezTo>
                  <a:cubicBezTo>
                    <a:pt x="514" y="221"/>
                    <a:pt x="511" y="224"/>
                    <a:pt x="510" y="226"/>
                  </a:cubicBezTo>
                  <a:cubicBezTo>
                    <a:pt x="507" y="228"/>
                    <a:pt x="505" y="230"/>
                    <a:pt x="502" y="232"/>
                  </a:cubicBezTo>
                  <a:cubicBezTo>
                    <a:pt x="499" y="233"/>
                    <a:pt x="496" y="232"/>
                    <a:pt x="494" y="229"/>
                  </a:cubicBezTo>
                  <a:cubicBezTo>
                    <a:pt x="492" y="226"/>
                    <a:pt x="491" y="223"/>
                    <a:pt x="493" y="220"/>
                  </a:cubicBezTo>
                  <a:cubicBezTo>
                    <a:pt x="493" y="219"/>
                    <a:pt x="493" y="219"/>
                    <a:pt x="493" y="219"/>
                  </a:cubicBezTo>
                  <a:cubicBezTo>
                    <a:pt x="493" y="219"/>
                    <a:pt x="492" y="219"/>
                    <a:pt x="488" y="219"/>
                  </a:cubicBezTo>
                  <a:cubicBezTo>
                    <a:pt x="486" y="219"/>
                    <a:pt x="485" y="219"/>
                    <a:pt x="483" y="219"/>
                  </a:cubicBezTo>
                  <a:cubicBezTo>
                    <a:pt x="483" y="219"/>
                    <a:pt x="483" y="219"/>
                    <a:pt x="483" y="219"/>
                  </a:cubicBezTo>
                  <a:cubicBezTo>
                    <a:pt x="479" y="219"/>
                    <a:pt x="476" y="216"/>
                    <a:pt x="476" y="212"/>
                  </a:cubicBezTo>
                  <a:cubicBezTo>
                    <a:pt x="476" y="208"/>
                    <a:pt x="478" y="201"/>
                    <a:pt x="482" y="201"/>
                  </a:cubicBezTo>
                  <a:cubicBezTo>
                    <a:pt x="484" y="201"/>
                    <a:pt x="486" y="201"/>
                    <a:pt x="487" y="201"/>
                  </a:cubicBezTo>
                  <a:cubicBezTo>
                    <a:pt x="488" y="201"/>
                    <a:pt x="490" y="202"/>
                    <a:pt x="491" y="202"/>
                  </a:cubicBezTo>
                  <a:cubicBezTo>
                    <a:pt x="492" y="202"/>
                    <a:pt x="494" y="201"/>
                    <a:pt x="495" y="198"/>
                  </a:cubicBezTo>
                  <a:cubicBezTo>
                    <a:pt x="496" y="193"/>
                    <a:pt x="499" y="192"/>
                    <a:pt x="502" y="192"/>
                  </a:cubicBezTo>
                  <a:cubicBezTo>
                    <a:pt x="504" y="191"/>
                    <a:pt x="506" y="191"/>
                    <a:pt x="508" y="188"/>
                  </a:cubicBezTo>
                  <a:cubicBezTo>
                    <a:pt x="512" y="184"/>
                    <a:pt x="518" y="178"/>
                    <a:pt x="524" y="178"/>
                  </a:cubicBezTo>
                  <a:cubicBezTo>
                    <a:pt x="526" y="178"/>
                    <a:pt x="528" y="179"/>
                    <a:pt x="530" y="180"/>
                  </a:cubicBezTo>
                  <a:cubicBezTo>
                    <a:pt x="532" y="182"/>
                    <a:pt x="532" y="183"/>
                    <a:pt x="532" y="184"/>
                  </a:cubicBezTo>
                  <a:cubicBezTo>
                    <a:pt x="533" y="188"/>
                    <a:pt x="530" y="191"/>
                    <a:pt x="527" y="194"/>
                  </a:cubicBezTo>
                  <a:cubicBezTo>
                    <a:pt x="525" y="195"/>
                    <a:pt x="524" y="197"/>
                    <a:pt x="523" y="198"/>
                  </a:cubicBezTo>
                  <a:cubicBezTo>
                    <a:pt x="523" y="199"/>
                    <a:pt x="523" y="200"/>
                    <a:pt x="523" y="201"/>
                  </a:cubicBezTo>
                  <a:cubicBezTo>
                    <a:pt x="523" y="202"/>
                    <a:pt x="523" y="204"/>
                    <a:pt x="522" y="206"/>
                  </a:cubicBezTo>
                  <a:cubicBezTo>
                    <a:pt x="523" y="206"/>
                    <a:pt x="525" y="205"/>
                    <a:pt x="526" y="204"/>
                  </a:cubicBezTo>
                  <a:cubicBezTo>
                    <a:pt x="534" y="199"/>
                    <a:pt x="541" y="195"/>
                    <a:pt x="548" y="192"/>
                  </a:cubicBezTo>
                  <a:cubicBezTo>
                    <a:pt x="549" y="192"/>
                    <a:pt x="551" y="191"/>
                    <a:pt x="552" y="191"/>
                  </a:cubicBezTo>
                  <a:cubicBezTo>
                    <a:pt x="552" y="191"/>
                    <a:pt x="552" y="191"/>
                    <a:pt x="553" y="191"/>
                  </a:cubicBezTo>
                  <a:cubicBezTo>
                    <a:pt x="553" y="191"/>
                    <a:pt x="553" y="190"/>
                    <a:pt x="553" y="190"/>
                  </a:cubicBezTo>
                  <a:cubicBezTo>
                    <a:pt x="553" y="190"/>
                    <a:pt x="553" y="189"/>
                    <a:pt x="554" y="189"/>
                  </a:cubicBezTo>
                  <a:cubicBezTo>
                    <a:pt x="554" y="189"/>
                    <a:pt x="554" y="189"/>
                    <a:pt x="554" y="189"/>
                  </a:cubicBezTo>
                  <a:cubicBezTo>
                    <a:pt x="554" y="188"/>
                    <a:pt x="554" y="188"/>
                    <a:pt x="555" y="188"/>
                  </a:cubicBezTo>
                  <a:cubicBezTo>
                    <a:pt x="555" y="188"/>
                    <a:pt x="555" y="188"/>
                    <a:pt x="555" y="187"/>
                  </a:cubicBezTo>
                  <a:cubicBezTo>
                    <a:pt x="555" y="187"/>
                    <a:pt x="556" y="187"/>
                    <a:pt x="556" y="187"/>
                  </a:cubicBezTo>
                  <a:cubicBezTo>
                    <a:pt x="557" y="186"/>
                    <a:pt x="558" y="186"/>
                    <a:pt x="559" y="185"/>
                  </a:cubicBezTo>
                  <a:cubicBezTo>
                    <a:pt x="564" y="183"/>
                    <a:pt x="575" y="178"/>
                    <a:pt x="576" y="176"/>
                  </a:cubicBezTo>
                  <a:cubicBezTo>
                    <a:pt x="577" y="175"/>
                    <a:pt x="577" y="174"/>
                    <a:pt x="578" y="173"/>
                  </a:cubicBezTo>
                  <a:cubicBezTo>
                    <a:pt x="580" y="170"/>
                    <a:pt x="582" y="167"/>
                    <a:pt x="585" y="167"/>
                  </a:cubicBezTo>
                  <a:cubicBezTo>
                    <a:pt x="587" y="167"/>
                    <a:pt x="588" y="168"/>
                    <a:pt x="589" y="169"/>
                  </a:cubicBezTo>
                  <a:cubicBezTo>
                    <a:pt x="590" y="169"/>
                    <a:pt x="591" y="170"/>
                    <a:pt x="592" y="170"/>
                  </a:cubicBezTo>
                  <a:cubicBezTo>
                    <a:pt x="594" y="170"/>
                    <a:pt x="595" y="170"/>
                    <a:pt x="596" y="170"/>
                  </a:cubicBezTo>
                  <a:cubicBezTo>
                    <a:pt x="596" y="170"/>
                    <a:pt x="597" y="170"/>
                    <a:pt x="598" y="170"/>
                  </a:cubicBezTo>
                  <a:cubicBezTo>
                    <a:pt x="597" y="169"/>
                    <a:pt x="596" y="167"/>
                    <a:pt x="597" y="166"/>
                  </a:cubicBezTo>
                  <a:cubicBezTo>
                    <a:pt x="598" y="164"/>
                    <a:pt x="600" y="164"/>
                    <a:pt x="603" y="163"/>
                  </a:cubicBezTo>
                  <a:cubicBezTo>
                    <a:pt x="604" y="163"/>
                    <a:pt x="604" y="163"/>
                    <a:pt x="604" y="163"/>
                  </a:cubicBezTo>
                  <a:cubicBezTo>
                    <a:pt x="606" y="163"/>
                    <a:pt x="606" y="162"/>
                    <a:pt x="607" y="161"/>
                  </a:cubicBezTo>
                  <a:cubicBezTo>
                    <a:pt x="608" y="159"/>
                    <a:pt x="609" y="157"/>
                    <a:pt x="612" y="157"/>
                  </a:cubicBezTo>
                  <a:cubicBezTo>
                    <a:pt x="612" y="157"/>
                    <a:pt x="613" y="155"/>
                    <a:pt x="613" y="154"/>
                  </a:cubicBezTo>
                  <a:cubicBezTo>
                    <a:pt x="614" y="152"/>
                    <a:pt x="615" y="149"/>
                    <a:pt x="619" y="149"/>
                  </a:cubicBezTo>
                  <a:cubicBezTo>
                    <a:pt x="621" y="149"/>
                    <a:pt x="622" y="150"/>
                    <a:pt x="624" y="151"/>
                  </a:cubicBezTo>
                  <a:cubicBezTo>
                    <a:pt x="625" y="152"/>
                    <a:pt x="626" y="153"/>
                    <a:pt x="627" y="152"/>
                  </a:cubicBezTo>
                  <a:cubicBezTo>
                    <a:pt x="628" y="152"/>
                    <a:pt x="629" y="152"/>
                    <a:pt x="629" y="152"/>
                  </a:cubicBezTo>
                  <a:cubicBezTo>
                    <a:pt x="629" y="152"/>
                    <a:pt x="630" y="152"/>
                    <a:pt x="630" y="152"/>
                  </a:cubicBezTo>
                  <a:cubicBezTo>
                    <a:pt x="630" y="152"/>
                    <a:pt x="630" y="152"/>
                    <a:pt x="631" y="153"/>
                  </a:cubicBezTo>
                  <a:cubicBezTo>
                    <a:pt x="631" y="152"/>
                    <a:pt x="631" y="152"/>
                    <a:pt x="632" y="152"/>
                  </a:cubicBezTo>
                  <a:cubicBezTo>
                    <a:pt x="632" y="152"/>
                    <a:pt x="632" y="152"/>
                    <a:pt x="632" y="151"/>
                  </a:cubicBezTo>
                  <a:cubicBezTo>
                    <a:pt x="632" y="150"/>
                    <a:pt x="632" y="149"/>
                    <a:pt x="632" y="148"/>
                  </a:cubicBezTo>
                  <a:cubicBezTo>
                    <a:pt x="632" y="146"/>
                    <a:pt x="632" y="144"/>
                    <a:pt x="631" y="143"/>
                  </a:cubicBezTo>
                  <a:cubicBezTo>
                    <a:pt x="630" y="140"/>
                    <a:pt x="630" y="137"/>
                    <a:pt x="630" y="136"/>
                  </a:cubicBezTo>
                  <a:cubicBezTo>
                    <a:pt x="631" y="135"/>
                    <a:pt x="631" y="134"/>
                    <a:pt x="630" y="133"/>
                  </a:cubicBezTo>
                  <a:cubicBezTo>
                    <a:pt x="630" y="132"/>
                    <a:pt x="629" y="127"/>
                    <a:pt x="631" y="124"/>
                  </a:cubicBezTo>
                  <a:cubicBezTo>
                    <a:pt x="632" y="123"/>
                    <a:pt x="633" y="123"/>
                    <a:pt x="634" y="123"/>
                  </a:cubicBezTo>
                  <a:cubicBezTo>
                    <a:pt x="634" y="123"/>
                    <a:pt x="636" y="121"/>
                    <a:pt x="636" y="121"/>
                  </a:cubicBezTo>
                  <a:cubicBezTo>
                    <a:pt x="638" y="119"/>
                    <a:pt x="640" y="118"/>
                    <a:pt x="642" y="118"/>
                  </a:cubicBezTo>
                  <a:cubicBezTo>
                    <a:pt x="643" y="118"/>
                    <a:pt x="644" y="118"/>
                    <a:pt x="645" y="119"/>
                  </a:cubicBezTo>
                  <a:cubicBezTo>
                    <a:pt x="646" y="120"/>
                    <a:pt x="648" y="120"/>
                    <a:pt x="650" y="120"/>
                  </a:cubicBezTo>
                  <a:cubicBezTo>
                    <a:pt x="650" y="120"/>
                    <a:pt x="650" y="120"/>
                    <a:pt x="650" y="120"/>
                  </a:cubicBezTo>
                  <a:cubicBezTo>
                    <a:pt x="651" y="120"/>
                    <a:pt x="651" y="120"/>
                    <a:pt x="652" y="120"/>
                  </a:cubicBezTo>
                  <a:cubicBezTo>
                    <a:pt x="651" y="118"/>
                    <a:pt x="653" y="117"/>
                    <a:pt x="654" y="115"/>
                  </a:cubicBezTo>
                  <a:cubicBezTo>
                    <a:pt x="656" y="114"/>
                    <a:pt x="657" y="114"/>
                    <a:pt x="657" y="113"/>
                  </a:cubicBezTo>
                  <a:cubicBezTo>
                    <a:pt x="657" y="110"/>
                    <a:pt x="659" y="108"/>
                    <a:pt x="661" y="107"/>
                  </a:cubicBezTo>
                  <a:cubicBezTo>
                    <a:pt x="662" y="106"/>
                    <a:pt x="663" y="105"/>
                    <a:pt x="663" y="104"/>
                  </a:cubicBezTo>
                  <a:cubicBezTo>
                    <a:pt x="664" y="103"/>
                    <a:pt x="664" y="103"/>
                    <a:pt x="664" y="102"/>
                  </a:cubicBezTo>
                  <a:cubicBezTo>
                    <a:pt x="665" y="97"/>
                    <a:pt x="666" y="93"/>
                    <a:pt x="668" y="90"/>
                  </a:cubicBezTo>
                  <a:cubicBezTo>
                    <a:pt x="669" y="89"/>
                    <a:pt x="670" y="89"/>
                    <a:pt x="670" y="88"/>
                  </a:cubicBezTo>
                  <a:cubicBezTo>
                    <a:pt x="671" y="88"/>
                    <a:pt x="671" y="88"/>
                    <a:pt x="671" y="88"/>
                  </a:cubicBezTo>
                  <a:cubicBezTo>
                    <a:pt x="671" y="88"/>
                    <a:pt x="671" y="88"/>
                    <a:pt x="671" y="88"/>
                  </a:cubicBezTo>
                  <a:cubicBezTo>
                    <a:pt x="671" y="88"/>
                    <a:pt x="670" y="87"/>
                    <a:pt x="670" y="87"/>
                  </a:cubicBezTo>
                  <a:cubicBezTo>
                    <a:pt x="670" y="86"/>
                    <a:pt x="669" y="84"/>
                    <a:pt x="669" y="80"/>
                  </a:cubicBezTo>
                  <a:cubicBezTo>
                    <a:pt x="669" y="80"/>
                    <a:pt x="669" y="79"/>
                    <a:pt x="669" y="79"/>
                  </a:cubicBezTo>
                  <a:cubicBezTo>
                    <a:pt x="668" y="79"/>
                    <a:pt x="668" y="79"/>
                    <a:pt x="667" y="79"/>
                  </a:cubicBezTo>
                  <a:cubicBezTo>
                    <a:pt x="666" y="79"/>
                    <a:pt x="664" y="79"/>
                    <a:pt x="663" y="80"/>
                  </a:cubicBezTo>
                  <a:cubicBezTo>
                    <a:pt x="662" y="81"/>
                    <a:pt x="660" y="81"/>
                    <a:pt x="658" y="81"/>
                  </a:cubicBezTo>
                  <a:cubicBezTo>
                    <a:pt x="656" y="81"/>
                    <a:pt x="654" y="82"/>
                    <a:pt x="653" y="83"/>
                  </a:cubicBezTo>
                  <a:cubicBezTo>
                    <a:pt x="651" y="86"/>
                    <a:pt x="649" y="87"/>
                    <a:pt x="647" y="87"/>
                  </a:cubicBezTo>
                  <a:cubicBezTo>
                    <a:pt x="646" y="87"/>
                    <a:pt x="646" y="87"/>
                    <a:pt x="645" y="87"/>
                  </a:cubicBezTo>
                  <a:cubicBezTo>
                    <a:pt x="644" y="86"/>
                    <a:pt x="643" y="86"/>
                    <a:pt x="641" y="87"/>
                  </a:cubicBezTo>
                  <a:cubicBezTo>
                    <a:pt x="641" y="87"/>
                    <a:pt x="640" y="87"/>
                    <a:pt x="639" y="87"/>
                  </a:cubicBezTo>
                  <a:cubicBezTo>
                    <a:pt x="636" y="87"/>
                    <a:pt x="631" y="86"/>
                    <a:pt x="629" y="83"/>
                  </a:cubicBezTo>
                  <a:cubicBezTo>
                    <a:pt x="628" y="82"/>
                    <a:pt x="628" y="81"/>
                    <a:pt x="628" y="80"/>
                  </a:cubicBezTo>
                  <a:cubicBezTo>
                    <a:pt x="628" y="79"/>
                    <a:pt x="628" y="78"/>
                    <a:pt x="627" y="77"/>
                  </a:cubicBezTo>
                  <a:cubicBezTo>
                    <a:pt x="627" y="76"/>
                    <a:pt x="627" y="76"/>
                    <a:pt x="627" y="75"/>
                  </a:cubicBezTo>
                  <a:cubicBezTo>
                    <a:pt x="626" y="74"/>
                    <a:pt x="626" y="72"/>
                    <a:pt x="626" y="70"/>
                  </a:cubicBezTo>
                  <a:cubicBezTo>
                    <a:pt x="626" y="70"/>
                    <a:pt x="625" y="70"/>
                    <a:pt x="624" y="70"/>
                  </a:cubicBezTo>
                  <a:cubicBezTo>
                    <a:pt x="622" y="69"/>
                    <a:pt x="620" y="69"/>
                    <a:pt x="618" y="67"/>
                  </a:cubicBezTo>
                  <a:cubicBezTo>
                    <a:pt x="618" y="66"/>
                    <a:pt x="617" y="65"/>
                    <a:pt x="616" y="65"/>
                  </a:cubicBezTo>
                  <a:cubicBezTo>
                    <a:pt x="613" y="63"/>
                    <a:pt x="610" y="62"/>
                    <a:pt x="609" y="62"/>
                  </a:cubicBezTo>
                  <a:cubicBezTo>
                    <a:pt x="609" y="62"/>
                    <a:pt x="609" y="62"/>
                    <a:pt x="609" y="62"/>
                  </a:cubicBezTo>
                  <a:cubicBezTo>
                    <a:pt x="608" y="62"/>
                    <a:pt x="608" y="62"/>
                    <a:pt x="608" y="62"/>
                  </a:cubicBezTo>
                  <a:cubicBezTo>
                    <a:pt x="607" y="62"/>
                    <a:pt x="606" y="62"/>
                    <a:pt x="604" y="61"/>
                  </a:cubicBezTo>
                  <a:cubicBezTo>
                    <a:pt x="603" y="60"/>
                    <a:pt x="600" y="58"/>
                    <a:pt x="597" y="58"/>
                  </a:cubicBezTo>
                  <a:cubicBezTo>
                    <a:pt x="595" y="58"/>
                    <a:pt x="593" y="57"/>
                    <a:pt x="592" y="56"/>
                  </a:cubicBezTo>
                  <a:cubicBezTo>
                    <a:pt x="590" y="54"/>
                    <a:pt x="591" y="51"/>
                    <a:pt x="591" y="49"/>
                  </a:cubicBezTo>
                  <a:cubicBezTo>
                    <a:pt x="591" y="49"/>
                    <a:pt x="590" y="45"/>
                    <a:pt x="589" y="44"/>
                  </a:cubicBezTo>
                  <a:cubicBezTo>
                    <a:pt x="587" y="41"/>
                    <a:pt x="586" y="39"/>
                    <a:pt x="585" y="37"/>
                  </a:cubicBezTo>
                  <a:cubicBezTo>
                    <a:pt x="585" y="36"/>
                    <a:pt x="585" y="35"/>
                    <a:pt x="584" y="34"/>
                  </a:cubicBezTo>
                  <a:cubicBezTo>
                    <a:pt x="582" y="32"/>
                    <a:pt x="580" y="29"/>
                    <a:pt x="579" y="23"/>
                  </a:cubicBezTo>
                  <a:cubicBezTo>
                    <a:pt x="578" y="19"/>
                    <a:pt x="577" y="18"/>
                    <a:pt x="575" y="17"/>
                  </a:cubicBezTo>
                  <a:cubicBezTo>
                    <a:pt x="574" y="16"/>
                    <a:pt x="573" y="15"/>
                    <a:pt x="573" y="12"/>
                  </a:cubicBezTo>
                  <a:cubicBezTo>
                    <a:pt x="574" y="11"/>
                    <a:pt x="572" y="10"/>
                    <a:pt x="570" y="8"/>
                  </a:cubicBezTo>
                  <a:cubicBezTo>
                    <a:pt x="569" y="7"/>
                    <a:pt x="567" y="7"/>
                    <a:pt x="566" y="5"/>
                  </a:cubicBezTo>
                  <a:cubicBezTo>
                    <a:pt x="566" y="5"/>
                    <a:pt x="564" y="5"/>
                    <a:pt x="562" y="4"/>
                  </a:cubicBezTo>
                  <a:cubicBezTo>
                    <a:pt x="559" y="4"/>
                    <a:pt x="556" y="3"/>
                    <a:pt x="553" y="2"/>
                  </a:cubicBezTo>
                  <a:cubicBezTo>
                    <a:pt x="551" y="1"/>
                    <a:pt x="550" y="1"/>
                    <a:pt x="548" y="1"/>
                  </a:cubicBezTo>
                  <a:cubicBezTo>
                    <a:pt x="546" y="1"/>
                    <a:pt x="546" y="1"/>
                    <a:pt x="546" y="1"/>
                  </a:cubicBezTo>
                  <a:cubicBezTo>
                    <a:pt x="545" y="1"/>
                    <a:pt x="543" y="1"/>
                    <a:pt x="541" y="0"/>
                  </a:cubicBezTo>
                  <a:cubicBezTo>
                    <a:pt x="539" y="0"/>
                    <a:pt x="534" y="0"/>
                    <a:pt x="530" y="1"/>
                  </a:cubicBezTo>
                  <a:cubicBezTo>
                    <a:pt x="529" y="1"/>
                    <a:pt x="529" y="1"/>
                    <a:pt x="528" y="1"/>
                  </a:cubicBezTo>
                  <a:cubicBezTo>
                    <a:pt x="527" y="1"/>
                    <a:pt x="525" y="2"/>
                    <a:pt x="525" y="2"/>
                  </a:cubicBezTo>
                  <a:cubicBezTo>
                    <a:pt x="525" y="2"/>
                    <a:pt x="525" y="2"/>
                    <a:pt x="524" y="2"/>
                  </a:cubicBezTo>
                  <a:cubicBezTo>
                    <a:pt x="524" y="1"/>
                    <a:pt x="523" y="1"/>
                    <a:pt x="522" y="1"/>
                  </a:cubicBezTo>
                  <a:cubicBezTo>
                    <a:pt x="517" y="1"/>
                    <a:pt x="514" y="3"/>
                    <a:pt x="512" y="5"/>
                  </a:cubicBezTo>
                  <a:cubicBezTo>
                    <a:pt x="511" y="7"/>
                    <a:pt x="511" y="8"/>
                    <a:pt x="511" y="8"/>
                  </a:cubicBezTo>
                  <a:cubicBezTo>
                    <a:pt x="511" y="8"/>
                    <a:pt x="511" y="8"/>
                    <a:pt x="511" y="8"/>
                  </a:cubicBezTo>
                  <a:cubicBezTo>
                    <a:pt x="512" y="8"/>
                    <a:pt x="512" y="8"/>
                    <a:pt x="512" y="8"/>
                  </a:cubicBezTo>
                  <a:cubicBezTo>
                    <a:pt x="512" y="8"/>
                    <a:pt x="513" y="8"/>
                    <a:pt x="513" y="8"/>
                  </a:cubicBezTo>
                  <a:cubicBezTo>
                    <a:pt x="515" y="9"/>
                    <a:pt x="516" y="14"/>
                    <a:pt x="517" y="18"/>
                  </a:cubicBezTo>
                  <a:cubicBezTo>
                    <a:pt x="518" y="21"/>
                    <a:pt x="513" y="25"/>
                    <a:pt x="511" y="26"/>
                  </a:cubicBezTo>
                  <a:cubicBezTo>
                    <a:pt x="510" y="26"/>
                    <a:pt x="506" y="33"/>
                    <a:pt x="505" y="35"/>
                  </a:cubicBezTo>
                  <a:cubicBezTo>
                    <a:pt x="505" y="36"/>
                    <a:pt x="504" y="38"/>
                    <a:pt x="502" y="40"/>
                  </a:cubicBezTo>
                  <a:cubicBezTo>
                    <a:pt x="501" y="42"/>
                    <a:pt x="500" y="45"/>
                    <a:pt x="500" y="46"/>
                  </a:cubicBezTo>
                  <a:cubicBezTo>
                    <a:pt x="500" y="47"/>
                    <a:pt x="500" y="48"/>
                    <a:pt x="499" y="50"/>
                  </a:cubicBezTo>
                  <a:cubicBezTo>
                    <a:pt x="498" y="52"/>
                    <a:pt x="495" y="53"/>
                    <a:pt x="493" y="53"/>
                  </a:cubicBezTo>
                  <a:cubicBezTo>
                    <a:pt x="492" y="53"/>
                    <a:pt x="489" y="55"/>
                    <a:pt x="487" y="56"/>
                  </a:cubicBezTo>
                  <a:cubicBezTo>
                    <a:pt x="487" y="57"/>
                    <a:pt x="487" y="57"/>
                    <a:pt x="486" y="57"/>
                  </a:cubicBezTo>
                  <a:cubicBezTo>
                    <a:pt x="485" y="58"/>
                    <a:pt x="484" y="59"/>
                    <a:pt x="483" y="59"/>
                  </a:cubicBezTo>
                  <a:cubicBezTo>
                    <a:pt x="482" y="59"/>
                    <a:pt x="481" y="59"/>
                    <a:pt x="481" y="59"/>
                  </a:cubicBezTo>
                  <a:cubicBezTo>
                    <a:pt x="480" y="59"/>
                    <a:pt x="480" y="59"/>
                    <a:pt x="480" y="59"/>
                  </a:cubicBezTo>
                  <a:cubicBezTo>
                    <a:pt x="479" y="59"/>
                    <a:pt x="479" y="59"/>
                    <a:pt x="479" y="59"/>
                  </a:cubicBezTo>
                  <a:cubicBezTo>
                    <a:pt x="479" y="59"/>
                    <a:pt x="479" y="59"/>
                    <a:pt x="478" y="59"/>
                  </a:cubicBezTo>
                  <a:cubicBezTo>
                    <a:pt x="478" y="59"/>
                    <a:pt x="478" y="59"/>
                    <a:pt x="478" y="59"/>
                  </a:cubicBezTo>
                  <a:cubicBezTo>
                    <a:pt x="477" y="59"/>
                    <a:pt x="477" y="59"/>
                    <a:pt x="477" y="59"/>
                  </a:cubicBezTo>
                  <a:cubicBezTo>
                    <a:pt x="476" y="59"/>
                    <a:pt x="476" y="59"/>
                    <a:pt x="476" y="59"/>
                  </a:cubicBezTo>
                  <a:cubicBezTo>
                    <a:pt x="476" y="58"/>
                    <a:pt x="475" y="58"/>
                    <a:pt x="475" y="58"/>
                  </a:cubicBezTo>
                  <a:cubicBezTo>
                    <a:pt x="475" y="58"/>
                    <a:pt x="474" y="58"/>
                    <a:pt x="474" y="58"/>
                  </a:cubicBezTo>
                  <a:cubicBezTo>
                    <a:pt x="474" y="58"/>
                    <a:pt x="473" y="58"/>
                    <a:pt x="473" y="58"/>
                  </a:cubicBezTo>
                  <a:cubicBezTo>
                    <a:pt x="473" y="58"/>
                    <a:pt x="473" y="57"/>
                    <a:pt x="472" y="57"/>
                  </a:cubicBezTo>
                  <a:cubicBezTo>
                    <a:pt x="472" y="57"/>
                    <a:pt x="472" y="57"/>
                    <a:pt x="472" y="57"/>
                  </a:cubicBezTo>
                  <a:cubicBezTo>
                    <a:pt x="471" y="57"/>
                    <a:pt x="471" y="57"/>
                    <a:pt x="471" y="57"/>
                  </a:cubicBezTo>
                  <a:cubicBezTo>
                    <a:pt x="471" y="56"/>
                    <a:pt x="470" y="56"/>
                    <a:pt x="470" y="56"/>
                  </a:cubicBezTo>
                  <a:cubicBezTo>
                    <a:pt x="470" y="56"/>
                    <a:pt x="470" y="56"/>
                    <a:pt x="470" y="55"/>
                  </a:cubicBezTo>
                  <a:cubicBezTo>
                    <a:pt x="470" y="55"/>
                    <a:pt x="469" y="55"/>
                    <a:pt x="469" y="55"/>
                  </a:cubicBezTo>
                  <a:lnTo>
                    <a:pt x="461" y="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57" name="Freeform 1135"/>
            <p:cNvSpPr>
              <a:spLocks/>
            </p:cNvSpPr>
            <p:nvPr/>
          </p:nvSpPr>
          <p:spPr bwMode="auto">
            <a:xfrm>
              <a:off x="4429" y="2104"/>
              <a:ext cx="22" cy="16"/>
            </a:xfrm>
            <a:custGeom>
              <a:avLst/>
              <a:gdLst>
                <a:gd name="T0" fmla="*/ 2 w 23"/>
                <a:gd name="T1" fmla="*/ 6 h 17"/>
                <a:gd name="T2" fmla="*/ 2 w 23"/>
                <a:gd name="T3" fmla="*/ 13 h 17"/>
                <a:gd name="T4" fmla="*/ 8 w 23"/>
                <a:gd name="T5" fmla="*/ 17 h 17"/>
                <a:gd name="T6" fmla="*/ 17 w 23"/>
                <a:gd name="T7" fmla="*/ 13 h 17"/>
                <a:gd name="T8" fmla="*/ 20 w 23"/>
                <a:gd name="T9" fmla="*/ 5 h 17"/>
                <a:gd name="T10" fmla="*/ 23 w 23"/>
                <a:gd name="T11" fmla="*/ 0 h 17"/>
                <a:gd name="T12" fmla="*/ 20 w 23"/>
                <a:gd name="T13" fmla="*/ 0 h 17"/>
                <a:gd name="T14" fmla="*/ 15 w 23"/>
                <a:gd name="T15" fmla="*/ 0 h 17"/>
                <a:gd name="T16" fmla="*/ 11 w 23"/>
                <a:gd name="T17" fmla="*/ 1 h 17"/>
                <a:gd name="T18" fmla="*/ 2 w 23"/>
                <a:gd name="T19" fmla="*/ 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17">
                  <a:moveTo>
                    <a:pt x="2" y="6"/>
                  </a:moveTo>
                  <a:cubicBezTo>
                    <a:pt x="0" y="8"/>
                    <a:pt x="0" y="11"/>
                    <a:pt x="2" y="13"/>
                  </a:cubicBezTo>
                  <a:cubicBezTo>
                    <a:pt x="3" y="15"/>
                    <a:pt x="5" y="17"/>
                    <a:pt x="8" y="17"/>
                  </a:cubicBezTo>
                  <a:cubicBezTo>
                    <a:pt x="12" y="17"/>
                    <a:pt x="17" y="14"/>
                    <a:pt x="17" y="13"/>
                  </a:cubicBezTo>
                  <a:cubicBezTo>
                    <a:pt x="17" y="10"/>
                    <a:pt x="19" y="8"/>
                    <a:pt x="20" y="5"/>
                  </a:cubicBezTo>
                  <a:cubicBezTo>
                    <a:pt x="21" y="4"/>
                    <a:pt x="23" y="2"/>
                    <a:pt x="23" y="0"/>
                  </a:cubicBezTo>
                  <a:cubicBezTo>
                    <a:pt x="22" y="0"/>
                    <a:pt x="22" y="0"/>
                    <a:pt x="20" y="0"/>
                  </a:cubicBezTo>
                  <a:cubicBezTo>
                    <a:pt x="18" y="0"/>
                    <a:pt x="16" y="0"/>
                    <a:pt x="15" y="0"/>
                  </a:cubicBezTo>
                  <a:cubicBezTo>
                    <a:pt x="13" y="0"/>
                    <a:pt x="12" y="1"/>
                    <a:pt x="11" y="1"/>
                  </a:cubicBezTo>
                  <a:cubicBezTo>
                    <a:pt x="9" y="1"/>
                    <a:pt x="4" y="3"/>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58" name="Freeform 1136"/>
            <p:cNvSpPr>
              <a:spLocks/>
            </p:cNvSpPr>
            <p:nvPr/>
          </p:nvSpPr>
          <p:spPr bwMode="auto">
            <a:xfrm>
              <a:off x="4553" y="2045"/>
              <a:ext cx="20" cy="30"/>
            </a:xfrm>
            <a:custGeom>
              <a:avLst/>
              <a:gdLst>
                <a:gd name="T0" fmla="*/ 6 w 21"/>
                <a:gd name="T1" fmla="*/ 32 h 32"/>
                <a:gd name="T2" fmla="*/ 19 w 21"/>
                <a:gd name="T3" fmla="*/ 1 h 32"/>
                <a:gd name="T4" fmla="*/ 18 w 21"/>
                <a:gd name="T5" fmla="*/ 0 h 32"/>
                <a:gd name="T6" fmla="*/ 3 w 21"/>
                <a:gd name="T7" fmla="*/ 16 h 32"/>
                <a:gd name="T8" fmla="*/ 6 w 21"/>
                <a:gd name="T9" fmla="*/ 32 h 32"/>
              </a:gdLst>
              <a:ahLst/>
              <a:cxnLst>
                <a:cxn ang="0">
                  <a:pos x="T0" y="T1"/>
                </a:cxn>
                <a:cxn ang="0">
                  <a:pos x="T2" y="T3"/>
                </a:cxn>
                <a:cxn ang="0">
                  <a:pos x="T4" y="T5"/>
                </a:cxn>
                <a:cxn ang="0">
                  <a:pos x="T6" y="T7"/>
                </a:cxn>
                <a:cxn ang="0">
                  <a:pos x="T8" y="T9"/>
                </a:cxn>
              </a:cxnLst>
              <a:rect l="0" t="0" r="r" b="b"/>
              <a:pathLst>
                <a:path w="21" h="32">
                  <a:moveTo>
                    <a:pt x="6" y="32"/>
                  </a:moveTo>
                  <a:cubicBezTo>
                    <a:pt x="10" y="28"/>
                    <a:pt x="21" y="4"/>
                    <a:pt x="19" y="1"/>
                  </a:cubicBezTo>
                  <a:cubicBezTo>
                    <a:pt x="19" y="0"/>
                    <a:pt x="18" y="0"/>
                    <a:pt x="18" y="0"/>
                  </a:cubicBezTo>
                  <a:cubicBezTo>
                    <a:pt x="14" y="0"/>
                    <a:pt x="5" y="6"/>
                    <a:pt x="3" y="16"/>
                  </a:cubicBezTo>
                  <a:cubicBezTo>
                    <a:pt x="0" y="26"/>
                    <a:pt x="4" y="31"/>
                    <a:pt x="6"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59" name="Freeform 1137"/>
            <p:cNvSpPr>
              <a:spLocks/>
            </p:cNvSpPr>
            <p:nvPr/>
          </p:nvSpPr>
          <p:spPr bwMode="auto">
            <a:xfrm>
              <a:off x="4573" y="2218"/>
              <a:ext cx="48" cy="44"/>
            </a:xfrm>
            <a:custGeom>
              <a:avLst/>
              <a:gdLst>
                <a:gd name="T0" fmla="*/ 43 w 51"/>
                <a:gd name="T1" fmla="*/ 0 h 46"/>
                <a:gd name="T2" fmla="*/ 41 w 51"/>
                <a:gd name="T3" fmla="*/ 1 h 46"/>
                <a:gd name="T4" fmla="*/ 41 w 51"/>
                <a:gd name="T5" fmla="*/ 2 h 46"/>
                <a:gd name="T6" fmla="*/ 42 w 51"/>
                <a:gd name="T7" fmla="*/ 6 h 46"/>
                <a:gd name="T8" fmla="*/ 38 w 51"/>
                <a:gd name="T9" fmla="*/ 8 h 46"/>
                <a:gd name="T10" fmla="*/ 35 w 51"/>
                <a:gd name="T11" fmla="*/ 9 h 46"/>
                <a:gd name="T12" fmla="*/ 30 w 51"/>
                <a:gd name="T13" fmla="*/ 14 h 46"/>
                <a:gd name="T14" fmla="*/ 29 w 51"/>
                <a:gd name="T15" fmla="*/ 14 h 46"/>
                <a:gd name="T16" fmla="*/ 28 w 51"/>
                <a:gd name="T17" fmla="*/ 17 h 46"/>
                <a:gd name="T18" fmla="*/ 25 w 51"/>
                <a:gd name="T19" fmla="*/ 18 h 46"/>
                <a:gd name="T20" fmla="*/ 16 w 51"/>
                <a:gd name="T21" fmla="*/ 13 h 46"/>
                <a:gd name="T22" fmla="*/ 11 w 51"/>
                <a:gd name="T23" fmla="*/ 16 h 46"/>
                <a:gd name="T24" fmla="*/ 4 w 51"/>
                <a:gd name="T25" fmla="*/ 21 h 46"/>
                <a:gd name="T26" fmla="*/ 1 w 51"/>
                <a:gd name="T27" fmla="*/ 25 h 46"/>
                <a:gd name="T28" fmla="*/ 0 w 51"/>
                <a:gd name="T29" fmla="*/ 29 h 46"/>
                <a:gd name="T30" fmla="*/ 3 w 51"/>
                <a:gd name="T31" fmla="*/ 27 h 46"/>
                <a:gd name="T32" fmla="*/ 9 w 51"/>
                <a:gd name="T33" fmla="*/ 24 h 46"/>
                <a:gd name="T34" fmla="*/ 10 w 51"/>
                <a:gd name="T35" fmla="*/ 24 h 46"/>
                <a:gd name="T36" fmla="*/ 11 w 51"/>
                <a:gd name="T37" fmla="*/ 23 h 46"/>
                <a:gd name="T38" fmla="*/ 16 w 51"/>
                <a:gd name="T39" fmla="*/ 20 h 46"/>
                <a:gd name="T40" fmla="*/ 18 w 51"/>
                <a:gd name="T41" fmla="*/ 21 h 46"/>
                <a:gd name="T42" fmla="*/ 23 w 51"/>
                <a:gd name="T43" fmla="*/ 31 h 46"/>
                <a:gd name="T44" fmla="*/ 27 w 51"/>
                <a:gd name="T45" fmla="*/ 40 h 46"/>
                <a:gd name="T46" fmla="*/ 36 w 51"/>
                <a:gd name="T47" fmla="*/ 44 h 46"/>
                <a:gd name="T48" fmla="*/ 38 w 51"/>
                <a:gd name="T49" fmla="*/ 46 h 46"/>
                <a:gd name="T50" fmla="*/ 37 w 51"/>
                <a:gd name="T51" fmla="*/ 40 h 46"/>
                <a:gd name="T52" fmla="*/ 36 w 51"/>
                <a:gd name="T53" fmla="*/ 33 h 46"/>
                <a:gd name="T54" fmla="*/ 43 w 51"/>
                <a:gd name="T55" fmla="*/ 29 h 46"/>
                <a:gd name="T56" fmla="*/ 49 w 51"/>
                <a:gd name="T57" fmla="*/ 27 h 46"/>
                <a:gd name="T58" fmla="*/ 48 w 51"/>
                <a:gd name="T59" fmla="*/ 15 h 46"/>
                <a:gd name="T60" fmla="*/ 46 w 51"/>
                <a:gd name="T61" fmla="*/ 4 h 46"/>
                <a:gd name="T62" fmla="*/ 43 w 51"/>
                <a:gd name="T63"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 h="46">
                  <a:moveTo>
                    <a:pt x="43" y="0"/>
                  </a:moveTo>
                  <a:cubicBezTo>
                    <a:pt x="42" y="0"/>
                    <a:pt x="41" y="1"/>
                    <a:pt x="41" y="1"/>
                  </a:cubicBezTo>
                  <a:cubicBezTo>
                    <a:pt x="41" y="1"/>
                    <a:pt x="41" y="2"/>
                    <a:pt x="41" y="2"/>
                  </a:cubicBezTo>
                  <a:cubicBezTo>
                    <a:pt x="42" y="3"/>
                    <a:pt x="43" y="4"/>
                    <a:pt x="42" y="6"/>
                  </a:cubicBezTo>
                  <a:cubicBezTo>
                    <a:pt x="41" y="7"/>
                    <a:pt x="40" y="8"/>
                    <a:pt x="38" y="8"/>
                  </a:cubicBezTo>
                  <a:cubicBezTo>
                    <a:pt x="36" y="8"/>
                    <a:pt x="35" y="8"/>
                    <a:pt x="35" y="9"/>
                  </a:cubicBezTo>
                  <a:cubicBezTo>
                    <a:pt x="35" y="13"/>
                    <a:pt x="31" y="14"/>
                    <a:pt x="30" y="14"/>
                  </a:cubicBezTo>
                  <a:cubicBezTo>
                    <a:pt x="29" y="14"/>
                    <a:pt x="29" y="14"/>
                    <a:pt x="29" y="14"/>
                  </a:cubicBezTo>
                  <a:cubicBezTo>
                    <a:pt x="29" y="15"/>
                    <a:pt x="28" y="16"/>
                    <a:pt x="28" y="17"/>
                  </a:cubicBezTo>
                  <a:cubicBezTo>
                    <a:pt x="27" y="17"/>
                    <a:pt x="27" y="18"/>
                    <a:pt x="25" y="18"/>
                  </a:cubicBezTo>
                  <a:cubicBezTo>
                    <a:pt x="22" y="18"/>
                    <a:pt x="17" y="14"/>
                    <a:pt x="16" y="13"/>
                  </a:cubicBezTo>
                  <a:cubicBezTo>
                    <a:pt x="15" y="13"/>
                    <a:pt x="13" y="15"/>
                    <a:pt x="11" y="16"/>
                  </a:cubicBezTo>
                  <a:cubicBezTo>
                    <a:pt x="9" y="18"/>
                    <a:pt x="7" y="20"/>
                    <a:pt x="4" y="21"/>
                  </a:cubicBezTo>
                  <a:cubicBezTo>
                    <a:pt x="3" y="21"/>
                    <a:pt x="2" y="23"/>
                    <a:pt x="1" y="25"/>
                  </a:cubicBezTo>
                  <a:cubicBezTo>
                    <a:pt x="0" y="26"/>
                    <a:pt x="0" y="28"/>
                    <a:pt x="0" y="29"/>
                  </a:cubicBezTo>
                  <a:cubicBezTo>
                    <a:pt x="1" y="28"/>
                    <a:pt x="2" y="28"/>
                    <a:pt x="3" y="27"/>
                  </a:cubicBezTo>
                  <a:cubicBezTo>
                    <a:pt x="5" y="25"/>
                    <a:pt x="6" y="24"/>
                    <a:pt x="9" y="24"/>
                  </a:cubicBezTo>
                  <a:cubicBezTo>
                    <a:pt x="10" y="24"/>
                    <a:pt x="10" y="24"/>
                    <a:pt x="10" y="24"/>
                  </a:cubicBezTo>
                  <a:cubicBezTo>
                    <a:pt x="10" y="24"/>
                    <a:pt x="11" y="23"/>
                    <a:pt x="11" y="23"/>
                  </a:cubicBezTo>
                  <a:cubicBezTo>
                    <a:pt x="12" y="22"/>
                    <a:pt x="13" y="20"/>
                    <a:pt x="16" y="20"/>
                  </a:cubicBezTo>
                  <a:cubicBezTo>
                    <a:pt x="17" y="20"/>
                    <a:pt x="17" y="20"/>
                    <a:pt x="18" y="21"/>
                  </a:cubicBezTo>
                  <a:cubicBezTo>
                    <a:pt x="22" y="21"/>
                    <a:pt x="23" y="26"/>
                    <a:pt x="23" y="31"/>
                  </a:cubicBezTo>
                  <a:cubicBezTo>
                    <a:pt x="24" y="36"/>
                    <a:pt x="25" y="40"/>
                    <a:pt x="27" y="40"/>
                  </a:cubicBezTo>
                  <a:cubicBezTo>
                    <a:pt x="32" y="41"/>
                    <a:pt x="35" y="43"/>
                    <a:pt x="36" y="44"/>
                  </a:cubicBezTo>
                  <a:cubicBezTo>
                    <a:pt x="37" y="45"/>
                    <a:pt x="38" y="46"/>
                    <a:pt x="38" y="46"/>
                  </a:cubicBezTo>
                  <a:cubicBezTo>
                    <a:pt x="38" y="45"/>
                    <a:pt x="38" y="42"/>
                    <a:pt x="37" y="40"/>
                  </a:cubicBezTo>
                  <a:cubicBezTo>
                    <a:pt x="37" y="37"/>
                    <a:pt x="36" y="35"/>
                    <a:pt x="36" y="33"/>
                  </a:cubicBezTo>
                  <a:cubicBezTo>
                    <a:pt x="37" y="30"/>
                    <a:pt x="40" y="30"/>
                    <a:pt x="43" y="29"/>
                  </a:cubicBezTo>
                  <a:cubicBezTo>
                    <a:pt x="45" y="29"/>
                    <a:pt x="47" y="29"/>
                    <a:pt x="49" y="27"/>
                  </a:cubicBezTo>
                  <a:cubicBezTo>
                    <a:pt x="51" y="25"/>
                    <a:pt x="49" y="20"/>
                    <a:pt x="48" y="15"/>
                  </a:cubicBezTo>
                  <a:cubicBezTo>
                    <a:pt x="47" y="11"/>
                    <a:pt x="46" y="7"/>
                    <a:pt x="46" y="4"/>
                  </a:cubicBezTo>
                  <a:cubicBezTo>
                    <a:pt x="46" y="1"/>
                    <a:pt x="44" y="0"/>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60" name="Freeform 1138"/>
            <p:cNvSpPr>
              <a:spLocks/>
            </p:cNvSpPr>
            <p:nvPr/>
          </p:nvSpPr>
          <p:spPr bwMode="auto">
            <a:xfrm>
              <a:off x="4551" y="2121"/>
              <a:ext cx="25" cy="49"/>
            </a:xfrm>
            <a:custGeom>
              <a:avLst/>
              <a:gdLst>
                <a:gd name="T0" fmla="*/ 6 w 26"/>
                <a:gd name="T1" fmla="*/ 40 h 51"/>
                <a:gd name="T2" fmla="*/ 6 w 26"/>
                <a:gd name="T3" fmla="*/ 49 h 51"/>
                <a:gd name="T4" fmla="*/ 6 w 26"/>
                <a:gd name="T5" fmla="*/ 50 h 51"/>
                <a:gd name="T6" fmla="*/ 9 w 26"/>
                <a:gd name="T7" fmla="*/ 51 h 51"/>
                <a:gd name="T8" fmla="*/ 15 w 26"/>
                <a:gd name="T9" fmla="*/ 50 h 51"/>
                <a:gd name="T10" fmla="*/ 18 w 26"/>
                <a:gd name="T11" fmla="*/ 49 h 51"/>
                <a:gd name="T12" fmla="*/ 18 w 26"/>
                <a:gd name="T13" fmla="*/ 46 h 51"/>
                <a:gd name="T14" fmla="*/ 16 w 26"/>
                <a:gd name="T15" fmla="*/ 40 h 51"/>
                <a:gd name="T16" fmla="*/ 22 w 26"/>
                <a:gd name="T17" fmla="*/ 24 h 51"/>
                <a:gd name="T18" fmla="*/ 24 w 26"/>
                <a:gd name="T19" fmla="*/ 22 h 51"/>
                <a:gd name="T20" fmla="*/ 24 w 26"/>
                <a:gd name="T21" fmla="*/ 11 h 51"/>
                <a:gd name="T22" fmla="*/ 22 w 26"/>
                <a:gd name="T23" fmla="*/ 4 h 51"/>
                <a:gd name="T24" fmla="*/ 23 w 26"/>
                <a:gd name="T25" fmla="*/ 3 h 51"/>
                <a:gd name="T26" fmla="*/ 16 w 26"/>
                <a:gd name="T27" fmla="*/ 2 h 51"/>
                <a:gd name="T28" fmla="*/ 7 w 26"/>
                <a:gd name="T29" fmla="*/ 1 h 51"/>
                <a:gd name="T30" fmla="*/ 6 w 26"/>
                <a:gd name="T31" fmla="*/ 16 h 51"/>
                <a:gd name="T32" fmla="*/ 5 w 26"/>
                <a:gd name="T33" fmla="*/ 27 h 51"/>
                <a:gd name="T34" fmla="*/ 0 w 26"/>
                <a:gd name="T35" fmla="*/ 27 h 51"/>
                <a:gd name="T36" fmla="*/ 2 w 26"/>
                <a:gd name="T37" fmla="*/ 38 h 51"/>
                <a:gd name="T38" fmla="*/ 6 w 26"/>
                <a:gd name="T39" fmla="*/ 4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 h="51">
                  <a:moveTo>
                    <a:pt x="6" y="40"/>
                  </a:moveTo>
                  <a:cubicBezTo>
                    <a:pt x="7" y="42"/>
                    <a:pt x="7" y="45"/>
                    <a:pt x="6" y="49"/>
                  </a:cubicBezTo>
                  <a:cubicBezTo>
                    <a:pt x="6" y="49"/>
                    <a:pt x="6" y="50"/>
                    <a:pt x="6" y="50"/>
                  </a:cubicBezTo>
                  <a:cubicBezTo>
                    <a:pt x="7" y="51"/>
                    <a:pt x="8" y="51"/>
                    <a:pt x="9" y="51"/>
                  </a:cubicBezTo>
                  <a:cubicBezTo>
                    <a:pt x="11" y="51"/>
                    <a:pt x="13" y="51"/>
                    <a:pt x="15" y="50"/>
                  </a:cubicBezTo>
                  <a:cubicBezTo>
                    <a:pt x="16" y="50"/>
                    <a:pt x="17" y="49"/>
                    <a:pt x="18" y="49"/>
                  </a:cubicBezTo>
                  <a:cubicBezTo>
                    <a:pt x="18" y="48"/>
                    <a:pt x="18" y="47"/>
                    <a:pt x="18" y="46"/>
                  </a:cubicBezTo>
                  <a:cubicBezTo>
                    <a:pt x="17" y="44"/>
                    <a:pt x="17" y="42"/>
                    <a:pt x="16" y="40"/>
                  </a:cubicBezTo>
                  <a:cubicBezTo>
                    <a:pt x="11" y="35"/>
                    <a:pt x="17" y="29"/>
                    <a:pt x="22" y="24"/>
                  </a:cubicBezTo>
                  <a:cubicBezTo>
                    <a:pt x="22" y="23"/>
                    <a:pt x="23" y="22"/>
                    <a:pt x="24" y="22"/>
                  </a:cubicBezTo>
                  <a:cubicBezTo>
                    <a:pt x="26" y="19"/>
                    <a:pt x="25" y="15"/>
                    <a:pt x="24" y="11"/>
                  </a:cubicBezTo>
                  <a:cubicBezTo>
                    <a:pt x="23" y="8"/>
                    <a:pt x="22" y="6"/>
                    <a:pt x="22" y="4"/>
                  </a:cubicBezTo>
                  <a:cubicBezTo>
                    <a:pt x="23" y="4"/>
                    <a:pt x="23" y="3"/>
                    <a:pt x="23" y="3"/>
                  </a:cubicBezTo>
                  <a:cubicBezTo>
                    <a:pt x="21" y="3"/>
                    <a:pt x="19" y="3"/>
                    <a:pt x="16" y="2"/>
                  </a:cubicBezTo>
                  <a:cubicBezTo>
                    <a:pt x="13" y="1"/>
                    <a:pt x="9" y="0"/>
                    <a:pt x="7" y="1"/>
                  </a:cubicBezTo>
                  <a:cubicBezTo>
                    <a:pt x="6" y="2"/>
                    <a:pt x="6" y="12"/>
                    <a:pt x="6" y="16"/>
                  </a:cubicBezTo>
                  <a:cubicBezTo>
                    <a:pt x="6" y="23"/>
                    <a:pt x="7" y="26"/>
                    <a:pt x="5" y="27"/>
                  </a:cubicBezTo>
                  <a:cubicBezTo>
                    <a:pt x="4" y="28"/>
                    <a:pt x="1" y="28"/>
                    <a:pt x="0" y="27"/>
                  </a:cubicBezTo>
                  <a:cubicBezTo>
                    <a:pt x="0" y="30"/>
                    <a:pt x="1" y="36"/>
                    <a:pt x="2" y="38"/>
                  </a:cubicBezTo>
                  <a:cubicBezTo>
                    <a:pt x="3" y="38"/>
                    <a:pt x="5" y="39"/>
                    <a:pt x="6"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61" name="Freeform 1139"/>
            <p:cNvSpPr>
              <a:spLocks/>
            </p:cNvSpPr>
            <p:nvPr/>
          </p:nvSpPr>
          <p:spPr bwMode="auto">
            <a:xfrm>
              <a:off x="4572" y="2169"/>
              <a:ext cx="38" cy="41"/>
            </a:xfrm>
            <a:custGeom>
              <a:avLst/>
              <a:gdLst>
                <a:gd name="T0" fmla="*/ 4 w 40"/>
                <a:gd name="T1" fmla="*/ 3 h 43"/>
                <a:gd name="T2" fmla="*/ 19 w 40"/>
                <a:gd name="T3" fmla="*/ 11 h 43"/>
                <a:gd name="T4" fmla="*/ 20 w 40"/>
                <a:gd name="T5" fmla="*/ 16 h 43"/>
                <a:gd name="T6" fmla="*/ 20 w 40"/>
                <a:gd name="T7" fmla="*/ 23 h 43"/>
                <a:gd name="T8" fmla="*/ 23 w 40"/>
                <a:gd name="T9" fmla="*/ 22 h 43"/>
                <a:gd name="T10" fmla="*/ 28 w 40"/>
                <a:gd name="T11" fmla="*/ 25 h 43"/>
                <a:gd name="T12" fmla="*/ 27 w 40"/>
                <a:gd name="T13" fmla="*/ 31 h 43"/>
                <a:gd name="T14" fmla="*/ 30 w 40"/>
                <a:gd name="T15" fmla="*/ 37 h 43"/>
                <a:gd name="T16" fmla="*/ 33 w 40"/>
                <a:gd name="T17" fmla="*/ 43 h 43"/>
                <a:gd name="T18" fmla="*/ 33 w 40"/>
                <a:gd name="T19" fmla="*/ 42 h 43"/>
                <a:gd name="T20" fmla="*/ 37 w 40"/>
                <a:gd name="T21" fmla="*/ 34 h 43"/>
                <a:gd name="T22" fmla="*/ 39 w 40"/>
                <a:gd name="T23" fmla="*/ 33 h 43"/>
                <a:gd name="T24" fmla="*/ 37 w 40"/>
                <a:gd name="T25" fmla="*/ 26 h 43"/>
                <a:gd name="T26" fmla="*/ 35 w 40"/>
                <a:gd name="T27" fmla="*/ 22 h 43"/>
                <a:gd name="T28" fmla="*/ 29 w 40"/>
                <a:gd name="T29" fmla="*/ 18 h 43"/>
                <a:gd name="T30" fmla="*/ 22 w 40"/>
                <a:gd name="T31" fmla="*/ 12 h 43"/>
                <a:gd name="T32" fmla="*/ 19 w 40"/>
                <a:gd name="T33" fmla="*/ 7 h 43"/>
                <a:gd name="T34" fmla="*/ 15 w 40"/>
                <a:gd name="T35" fmla="*/ 2 h 43"/>
                <a:gd name="T36" fmla="*/ 7 w 40"/>
                <a:gd name="T37" fmla="*/ 0 h 43"/>
                <a:gd name="T38" fmla="*/ 2 w 40"/>
                <a:gd name="T39" fmla="*/ 1 h 43"/>
                <a:gd name="T40" fmla="*/ 0 w 40"/>
                <a:gd name="T41" fmla="*/ 2 h 43"/>
                <a:gd name="T42" fmla="*/ 1 w 40"/>
                <a:gd name="T43" fmla="*/ 2 h 43"/>
                <a:gd name="T44" fmla="*/ 4 w 40"/>
                <a:gd name="T45" fmla="*/ 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0" h="43">
                  <a:moveTo>
                    <a:pt x="4" y="3"/>
                  </a:moveTo>
                  <a:cubicBezTo>
                    <a:pt x="9" y="2"/>
                    <a:pt x="16" y="7"/>
                    <a:pt x="19" y="11"/>
                  </a:cubicBezTo>
                  <a:cubicBezTo>
                    <a:pt x="20" y="13"/>
                    <a:pt x="20" y="15"/>
                    <a:pt x="20" y="16"/>
                  </a:cubicBezTo>
                  <a:cubicBezTo>
                    <a:pt x="19" y="18"/>
                    <a:pt x="19" y="22"/>
                    <a:pt x="20" y="23"/>
                  </a:cubicBezTo>
                  <a:cubicBezTo>
                    <a:pt x="21" y="23"/>
                    <a:pt x="22" y="22"/>
                    <a:pt x="23" y="22"/>
                  </a:cubicBezTo>
                  <a:cubicBezTo>
                    <a:pt x="25" y="22"/>
                    <a:pt x="27" y="23"/>
                    <a:pt x="28" y="25"/>
                  </a:cubicBezTo>
                  <a:cubicBezTo>
                    <a:pt x="29" y="27"/>
                    <a:pt x="29" y="29"/>
                    <a:pt x="27" y="31"/>
                  </a:cubicBezTo>
                  <a:cubicBezTo>
                    <a:pt x="27" y="33"/>
                    <a:pt x="27" y="34"/>
                    <a:pt x="30" y="37"/>
                  </a:cubicBezTo>
                  <a:cubicBezTo>
                    <a:pt x="31" y="39"/>
                    <a:pt x="32" y="41"/>
                    <a:pt x="33" y="43"/>
                  </a:cubicBezTo>
                  <a:cubicBezTo>
                    <a:pt x="33" y="42"/>
                    <a:pt x="33" y="42"/>
                    <a:pt x="33" y="42"/>
                  </a:cubicBezTo>
                  <a:cubicBezTo>
                    <a:pt x="32" y="37"/>
                    <a:pt x="34" y="36"/>
                    <a:pt x="37" y="34"/>
                  </a:cubicBezTo>
                  <a:cubicBezTo>
                    <a:pt x="37" y="34"/>
                    <a:pt x="38" y="34"/>
                    <a:pt x="39" y="33"/>
                  </a:cubicBezTo>
                  <a:cubicBezTo>
                    <a:pt x="40" y="32"/>
                    <a:pt x="40" y="31"/>
                    <a:pt x="37" y="26"/>
                  </a:cubicBezTo>
                  <a:cubicBezTo>
                    <a:pt x="37" y="24"/>
                    <a:pt x="36" y="23"/>
                    <a:pt x="35" y="22"/>
                  </a:cubicBezTo>
                  <a:cubicBezTo>
                    <a:pt x="34" y="20"/>
                    <a:pt x="32" y="19"/>
                    <a:pt x="29" y="18"/>
                  </a:cubicBezTo>
                  <a:cubicBezTo>
                    <a:pt x="26" y="17"/>
                    <a:pt x="22" y="16"/>
                    <a:pt x="22" y="12"/>
                  </a:cubicBezTo>
                  <a:cubicBezTo>
                    <a:pt x="22" y="10"/>
                    <a:pt x="21" y="9"/>
                    <a:pt x="19" y="7"/>
                  </a:cubicBezTo>
                  <a:cubicBezTo>
                    <a:pt x="17" y="6"/>
                    <a:pt x="15" y="4"/>
                    <a:pt x="15" y="2"/>
                  </a:cubicBezTo>
                  <a:cubicBezTo>
                    <a:pt x="14" y="2"/>
                    <a:pt x="11" y="0"/>
                    <a:pt x="7" y="0"/>
                  </a:cubicBezTo>
                  <a:cubicBezTo>
                    <a:pt x="5" y="0"/>
                    <a:pt x="3" y="0"/>
                    <a:pt x="2" y="1"/>
                  </a:cubicBezTo>
                  <a:cubicBezTo>
                    <a:pt x="1" y="1"/>
                    <a:pt x="1" y="2"/>
                    <a:pt x="0" y="2"/>
                  </a:cubicBezTo>
                  <a:cubicBezTo>
                    <a:pt x="0" y="2"/>
                    <a:pt x="1" y="2"/>
                    <a:pt x="1" y="2"/>
                  </a:cubicBezTo>
                  <a:cubicBezTo>
                    <a:pt x="1" y="3"/>
                    <a:pt x="2" y="4"/>
                    <a:pt x="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62" name="Freeform 1140"/>
            <p:cNvSpPr>
              <a:spLocks/>
            </p:cNvSpPr>
            <p:nvPr/>
          </p:nvSpPr>
          <p:spPr bwMode="auto">
            <a:xfrm>
              <a:off x="4571" y="2195"/>
              <a:ext cx="20" cy="28"/>
            </a:xfrm>
            <a:custGeom>
              <a:avLst/>
              <a:gdLst>
                <a:gd name="T0" fmla="*/ 19 w 21"/>
                <a:gd name="T1" fmla="*/ 15 h 30"/>
                <a:gd name="T2" fmla="*/ 18 w 21"/>
                <a:gd name="T3" fmla="*/ 15 h 30"/>
                <a:gd name="T4" fmla="*/ 17 w 21"/>
                <a:gd name="T5" fmla="*/ 14 h 30"/>
                <a:gd name="T6" fmla="*/ 17 w 21"/>
                <a:gd name="T7" fmla="*/ 11 h 30"/>
                <a:gd name="T8" fmla="*/ 15 w 21"/>
                <a:gd name="T9" fmla="*/ 8 h 30"/>
                <a:gd name="T10" fmla="*/ 2 w 21"/>
                <a:gd name="T11" fmla="*/ 0 h 30"/>
                <a:gd name="T12" fmla="*/ 1 w 21"/>
                <a:gd name="T13" fmla="*/ 3 h 30"/>
                <a:gd name="T14" fmla="*/ 2 w 21"/>
                <a:gd name="T15" fmla="*/ 12 h 30"/>
                <a:gd name="T16" fmla="*/ 3 w 21"/>
                <a:gd name="T17" fmla="*/ 11 h 30"/>
                <a:gd name="T18" fmla="*/ 6 w 21"/>
                <a:gd name="T19" fmla="*/ 10 h 30"/>
                <a:gd name="T20" fmla="*/ 9 w 21"/>
                <a:gd name="T21" fmla="*/ 8 h 30"/>
                <a:gd name="T22" fmla="*/ 11 w 21"/>
                <a:gd name="T23" fmla="*/ 10 h 30"/>
                <a:gd name="T24" fmla="*/ 11 w 21"/>
                <a:gd name="T25" fmla="*/ 21 h 30"/>
                <a:gd name="T26" fmla="*/ 10 w 21"/>
                <a:gd name="T27" fmla="*/ 27 h 30"/>
                <a:gd name="T28" fmla="*/ 11 w 21"/>
                <a:gd name="T29" fmla="*/ 30 h 30"/>
                <a:gd name="T30" fmla="*/ 12 w 21"/>
                <a:gd name="T31" fmla="*/ 30 h 30"/>
                <a:gd name="T32" fmla="*/ 15 w 21"/>
                <a:gd name="T33" fmla="*/ 27 h 30"/>
                <a:gd name="T34" fmla="*/ 21 w 21"/>
                <a:gd name="T35" fmla="*/ 15 h 30"/>
                <a:gd name="T36" fmla="*/ 21 w 21"/>
                <a:gd name="T37" fmla="*/ 15 h 30"/>
                <a:gd name="T38" fmla="*/ 19 w 21"/>
                <a:gd name="T39" fmla="*/ 1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 h="30">
                  <a:moveTo>
                    <a:pt x="19" y="15"/>
                  </a:moveTo>
                  <a:cubicBezTo>
                    <a:pt x="18" y="15"/>
                    <a:pt x="18" y="15"/>
                    <a:pt x="18" y="15"/>
                  </a:cubicBezTo>
                  <a:cubicBezTo>
                    <a:pt x="17" y="14"/>
                    <a:pt x="17" y="14"/>
                    <a:pt x="17" y="14"/>
                  </a:cubicBezTo>
                  <a:cubicBezTo>
                    <a:pt x="16" y="13"/>
                    <a:pt x="17" y="12"/>
                    <a:pt x="17" y="11"/>
                  </a:cubicBezTo>
                  <a:cubicBezTo>
                    <a:pt x="17" y="11"/>
                    <a:pt x="16" y="10"/>
                    <a:pt x="15" y="8"/>
                  </a:cubicBezTo>
                  <a:cubicBezTo>
                    <a:pt x="11" y="4"/>
                    <a:pt x="5" y="0"/>
                    <a:pt x="2" y="0"/>
                  </a:cubicBezTo>
                  <a:cubicBezTo>
                    <a:pt x="2" y="0"/>
                    <a:pt x="1" y="1"/>
                    <a:pt x="1" y="3"/>
                  </a:cubicBezTo>
                  <a:cubicBezTo>
                    <a:pt x="0" y="7"/>
                    <a:pt x="1" y="11"/>
                    <a:pt x="2" y="12"/>
                  </a:cubicBezTo>
                  <a:cubicBezTo>
                    <a:pt x="2" y="12"/>
                    <a:pt x="3" y="11"/>
                    <a:pt x="3" y="11"/>
                  </a:cubicBezTo>
                  <a:cubicBezTo>
                    <a:pt x="6" y="11"/>
                    <a:pt x="6" y="11"/>
                    <a:pt x="6" y="10"/>
                  </a:cubicBezTo>
                  <a:cubicBezTo>
                    <a:pt x="7" y="8"/>
                    <a:pt x="8" y="8"/>
                    <a:pt x="9" y="8"/>
                  </a:cubicBezTo>
                  <a:cubicBezTo>
                    <a:pt x="10" y="8"/>
                    <a:pt x="11" y="9"/>
                    <a:pt x="11" y="10"/>
                  </a:cubicBezTo>
                  <a:cubicBezTo>
                    <a:pt x="12" y="12"/>
                    <a:pt x="14" y="18"/>
                    <a:pt x="11" y="21"/>
                  </a:cubicBezTo>
                  <a:cubicBezTo>
                    <a:pt x="9" y="22"/>
                    <a:pt x="9" y="25"/>
                    <a:pt x="10" y="27"/>
                  </a:cubicBezTo>
                  <a:cubicBezTo>
                    <a:pt x="10" y="29"/>
                    <a:pt x="11" y="29"/>
                    <a:pt x="11" y="30"/>
                  </a:cubicBezTo>
                  <a:cubicBezTo>
                    <a:pt x="12" y="30"/>
                    <a:pt x="12" y="30"/>
                    <a:pt x="12" y="30"/>
                  </a:cubicBezTo>
                  <a:cubicBezTo>
                    <a:pt x="12" y="30"/>
                    <a:pt x="13" y="29"/>
                    <a:pt x="15" y="27"/>
                  </a:cubicBezTo>
                  <a:cubicBezTo>
                    <a:pt x="18" y="23"/>
                    <a:pt x="21" y="17"/>
                    <a:pt x="21" y="15"/>
                  </a:cubicBezTo>
                  <a:cubicBezTo>
                    <a:pt x="21" y="15"/>
                    <a:pt x="21" y="15"/>
                    <a:pt x="21" y="15"/>
                  </a:cubicBezTo>
                  <a:cubicBezTo>
                    <a:pt x="20" y="15"/>
                    <a:pt x="20" y="15"/>
                    <a:pt x="1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63" name="Freeform 1141"/>
            <p:cNvSpPr>
              <a:spLocks/>
            </p:cNvSpPr>
            <p:nvPr/>
          </p:nvSpPr>
          <p:spPr bwMode="auto">
            <a:xfrm>
              <a:off x="4129" y="2220"/>
              <a:ext cx="20" cy="37"/>
            </a:xfrm>
            <a:custGeom>
              <a:avLst/>
              <a:gdLst>
                <a:gd name="T0" fmla="*/ 4 w 20"/>
                <a:gd name="T1" fmla="*/ 0 h 39"/>
                <a:gd name="T2" fmla="*/ 3 w 20"/>
                <a:gd name="T3" fmla="*/ 4 h 39"/>
                <a:gd name="T4" fmla="*/ 1 w 20"/>
                <a:gd name="T5" fmla="*/ 9 h 39"/>
                <a:gd name="T6" fmla="*/ 1 w 20"/>
                <a:gd name="T7" fmla="*/ 23 h 39"/>
                <a:gd name="T8" fmla="*/ 1 w 20"/>
                <a:gd name="T9" fmla="*/ 26 h 39"/>
                <a:gd name="T10" fmla="*/ 5 w 20"/>
                <a:gd name="T11" fmla="*/ 38 h 39"/>
                <a:gd name="T12" fmla="*/ 8 w 20"/>
                <a:gd name="T13" fmla="*/ 39 h 39"/>
                <a:gd name="T14" fmla="*/ 20 w 20"/>
                <a:gd name="T15" fmla="*/ 24 h 39"/>
                <a:gd name="T16" fmla="*/ 4 w 20"/>
                <a:gd name="T17"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39">
                  <a:moveTo>
                    <a:pt x="4" y="0"/>
                  </a:moveTo>
                  <a:cubicBezTo>
                    <a:pt x="3" y="0"/>
                    <a:pt x="3" y="2"/>
                    <a:pt x="3" y="4"/>
                  </a:cubicBezTo>
                  <a:cubicBezTo>
                    <a:pt x="2" y="5"/>
                    <a:pt x="2" y="7"/>
                    <a:pt x="1" y="9"/>
                  </a:cubicBezTo>
                  <a:cubicBezTo>
                    <a:pt x="0" y="13"/>
                    <a:pt x="0" y="17"/>
                    <a:pt x="1" y="23"/>
                  </a:cubicBezTo>
                  <a:cubicBezTo>
                    <a:pt x="1" y="24"/>
                    <a:pt x="1" y="25"/>
                    <a:pt x="1" y="26"/>
                  </a:cubicBezTo>
                  <a:cubicBezTo>
                    <a:pt x="1" y="31"/>
                    <a:pt x="2" y="36"/>
                    <a:pt x="5" y="38"/>
                  </a:cubicBezTo>
                  <a:cubicBezTo>
                    <a:pt x="6" y="39"/>
                    <a:pt x="7" y="39"/>
                    <a:pt x="8" y="39"/>
                  </a:cubicBezTo>
                  <a:cubicBezTo>
                    <a:pt x="12" y="39"/>
                    <a:pt x="19" y="31"/>
                    <a:pt x="20" y="24"/>
                  </a:cubicBezTo>
                  <a:cubicBezTo>
                    <a:pt x="20" y="16"/>
                    <a:pt x="7" y="2"/>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64" name="Freeform 1142"/>
            <p:cNvSpPr>
              <a:spLocks noEditPoints="1"/>
            </p:cNvSpPr>
            <p:nvPr/>
          </p:nvSpPr>
          <p:spPr bwMode="auto">
            <a:xfrm>
              <a:off x="3770" y="1652"/>
              <a:ext cx="434" cy="200"/>
            </a:xfrm>
            <a:custGeom>
              <a:avLst/>
              <a:gdLst>
                <a:gd name="T0" fmla="*/ 74 w 454"/>
                <a:gd name="T1" fmla="*/ 126 h 209"/>
                <a:gd name="T2" fmla="*/ 61 w 454"/>
                <a:gd name="T3" fmla="*/ 149 h 209"/>
                <a:gd name="T4" fmla="*/ 42 w 454"/>
                <a:gd name="T5" fmla="*/ 160 h 209"/>
                <a:gd name="T6" fmla="*/ 63 w 454"/>
                <a:gd name="T7" fmla="*/ 181 h 209"/>
                <a:gd name="T8" fmla="*/ 70 w 454"/>
                <a:gd name="T9" fmla="*/ 194 h 209"/>
                <a:gd name="T10" fmla="*/ 70 w 454"/>
                <a:gd name="T11" fmla="*/ 190 h 209"/>
                <a:gd name="T12" fmla="*/ 134 w 454"/>
                <a:gd name="T13" fmla="*/ 140 h 209"/>
                <a:gd name="T14" fmla="*/ 155 w 454"/>
                <a:gd name="T15" fmla="*/ 140 h 209"/>
                <a:gd name="T16" fmla="*/ 164 w 454"/>
                <a:gd name="T17" fmla="*/ 159 h 209"/>
                <a:gd name="T18" fmla="*/ 170 w 454"/>
                <a:gd name="T19" fmla="*/ 165 h 209"/>
                <a:gd name="T20" fmla="*/ 175 w 454"/>
                <a:gd name="T21" fmla="*/ 171 h 209"/>
                <a:gd name="T22" fmla="*/ 187 w 454"/>
                <a:gd name="T23" fmla="*/ 169 h 209"/>
                <a:gd name="T24" fmla="*/ 224 w 454"/>
                <a:gd name="T25" fmla="*/ 186 h 209"/>
                <a:gd name="T26" fmla="*/ 249 w 454"/>
                <a:gd name="T27" fmla="*/ 209 h 209"/>
                <a:gd name="T28" fmla="*/ 269 w 454"/>
                <a:gd name="T29" fmla="*/ 196 h 209"/>
                <a:gd name="T30" fmla="*/ 270 w 454"/>
                <a:gd name="T31" fmla="*/ 194 h 209"/>
                <a:gd name="T32" fmla="*/ 272 w 454"/>
                <a:gd name="T33" fmla="*/ 191 h 209"/>
                <a:gd name="T34" fmla="*/ 279 w 454"/>
                <a:gd name="T35" fmla="*/ 184 h 209"/>
                <a:gd name="T36" fmla="*/ 319 w 454"/>
                <a:gd name="T37" fmla="*/ 176 h 209"/>
                <a:gd name="T38" fmla="*/ 366 w 454"/>
                <a:gd name="T39" fmla="*/ 182 h 209"/>
                <a:gd name="T40" fmla="*/ 380 w 454"/>
                <a:gd name="T41" fmla="*/ 186 h 209"/>
                <a:gd name="T42" fmla="*/ 378 w 454"/>
                <a:gd name="T43" fmla="*/ 154 h 209"/>
                <a:gd name="T44" fmla="*/ 405 w 454"/>
                <a:gd name="T45" fmla="*/ 147 h 209"/>
                <a:gd name="T46" fmla="*/ 425 w 454"/>
                <a:gd name="T47" fmla="*/ 122 h 209"/>
                <a:gd name="T48" fmla="*/ 438 w 454"/>
                <a:gd name="T49" fmla="*/ 111 h 209"/>
                <a:gd name="T50" fmla="*/ 454 w 454"/>
                <a:gd name="T51" fmla="*/ 90 h 209"/>
                <a:gd name="T52" fmla="*/ 433 w 454"/>
                <a:gd name="T53" fmla="*/ 82 h 209"/>
                <a:gd name="T54" fmla="*/ 410 w 454"/>
                <a:gd name="T55" fmla="*/ 70 h 209"/>
                <a:gd name="T56" fmla="*/ 386 w 454"/>
                <a:gd name="T57" fmla="*/ 66 h 209"/>
                <a:gd name="T58" fmla="*/ 341 w 454"/>
                <a:gd name="T59" fmla="*/ 20 h 209"/>
                <a:gd name="T60" fmla="*/ 327 w 454"/>
                <a:gd name="T61" fmla="*/ 22 h 209"/>
                <a:gd name="T62" fmla="*/ 304 w 454"/>
                <a:gd name="T63" fmla="*/ 26 h 209"/>
                <a:gd name="T64" fmla="*/ 297 w 454"/>
                <a:gd name="T65" fmla="*/ 21 h 209"/>
                <a:gd name="T66" fmla="*/ 293 w 454"/>
                <a:gd name="T67" fmla="*/ 16 h 209"/>
                <a:gd name="T68" fmla="*/ 281 w 454"/>
                <a:gd name="T69" fmla="*/ 12 h 209"/>
                <a:gd name="T70" fmla="*/ 264 w 454"/>
                <a:gd name="T71" fmla="*/ 0 h 209"/>
                <a:gd name="T72" fmla="*/ 215 w 454"/>
                <a:gd name="T73" fmla="*/ 13 h 209"/>
                <a:gd name="T74" fmla="*/ 184 w 454"/>
                <a:gd name="T75" fmla="*/ 20 h 209"/>
                <a:gd name="T76" fmla="*/ 168 w 454"/>
                <a:gd name="T77" fmla="*/ 21 h 209"/>
                <a:gd name="T78" fmla="*/ 170 w 454"/>
                <a:gd name="T79" fmla="*/ 37 h 209"/>
                <a:gd name="T80" fmla="*/ 158 w 454"/>
                <a:gd name="T81" fmla="*/ 52 h 209"/>
                <a:gd name="T82" fmla="*/ 157 w 454"/>
                <a:gd name="T83" fmla="*/ 70 h 209"/>
                <a:gd name="T84" fmla="*/ 147 w 454"/>
                <a:gd name="T85" fmla="*/ 72 h 209"/>
                <a:gd name="T86" fmla="*/ 120 w 454"/>
                <a:gd name="T87" fmla="*/ 66 h 209"/>
                <a:gd name="T88" fmla="*/ 94 w 454"/>
                <a:gd name="T89" fmla="*/ 68 h 209"/>
                <a:gd name="T90" fmla="*/ 90 w 454"/>
                <a:gd name="T91" fmla="*/ 71 h 209"/>
                <a:gd name="T92" fmla="*/ 88 w 454"/>
                <a:gd name="T93" fmla="*/ 69 h 209"/>
                <a:gd name="T94" fmla="*/ 73 w 454"/>
                <a:gd name="T95" fmla="*/ 59 h 209"/>
                <a:gd name="T96" fmla="*/ 52 w 454"/>
                <a:gd name="T97" fmla="*/ 57 h 209"/>
                <a:gd name="T98" fmla="*/ 32 w 454"/>
                <a:gd name="T99" fmla="*/ 66 h 209"/>
                <a:gd name="T100" fmla="*/ 27 w 454"/>
                <a:gd name="T101" fmla="*/ 79 h 209"/>
                <a:gd name="T102" fmla="*/ 11 w 454"/>
                <a:gd name="T103" fmla="*/ 75 h 209"/>
                <a:gd name="T104" fmla="*/ 6 w 454"/>
                <a:gd name="T105" fmla="*/ 90 h 209"/>
                <a:gd name="T106" fmla="*/ 11 w 454"/>
                <a:gd name="T107" fmla="*/ 109 h 209"/>
                <a:gd name="T108" fmla="*/ 24 w 454"/>
                <a:gd name="T109" fmla="*/ 128 h 209"/>
                <a:gd name="T110" fmla="*/ 311 w 454"/>
                <a:gd name="T111" fmla="*/ 132 h 209"/>
                <a:gd name="T112" fmla="*/ 358 w 454"/>
                <a:gd name="T113" fmla="*/ 135 h 209"/>
                <a:gd name="T114" fmla="*/ 313 w 454"/>
                <a:gd name="T115" fmla="*/ 154 h 209"/>
                <a:gd name="T116" fmla="*/ 170 w 454"/>
                <a:gd name="T117" fmla="*/ 135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54" h="209">
                  <a:moveTo>
                    <a:pt x="30" y="130"/>
                  </a:moveTo>
                  <a:cubicBezTo>
                    <a:pt x="35" y="126"/>
                    <a:pt x="43" y="121"/>
                    <a:pt x="51" y="121"/>
                  </a:cubicBezTo>
                  <a:cubicBezTo>
                    <a:pt x="52" y="121"/>
                    <a:pt x="54" y="122"/>
                    <a:pt x="55" y="122"/>
                  </a:cubicBezTo>
                  <a:cubicBezTo>
                    <a:pt x="58" y="123"/>
                    <a:pt x="61" y="123"/>
                    <a:pt x="63" y="123"/>
                  </a:cubicBezTo>
                  <a:cubicBezTo>
                    <a:pt x="65" y="123"/>
                    <a:pt x="65" y="123"/>
                    <a:pt x="65" y="123"/>
                  </a:cubicBezTo>
                  <a:cubicBezTo>
                    <a:pt x="68" y="123"/>
                    <a:pt x="71" y="123"/>
                    <a:pt x="74" y="126"/>
                  </a:cubicBezTo>
                  <a:cubicBezTo>
                    <a:pt x="76" y="130"/>
                    <a:pt x="76" y="134"/>
                    <a:pt x="75" y="138"/>
                  </a:cubicBezTo>
                  <a:cubicBezTo>
                    <a:pt x="75" y="140"/>
                    <a:pt x="75" y="142"/>
                    <a:pt x="75" y="143"/>
                  </a:cubicBezTo>
                  <a:cubicBezTo>
                    <a:pt x="76" y="144"/>
                    <a:pt x="76" y="146"/>
                    <a:pt x="75" y="147"/>
                  </a:cubicBezTo>
                  <a:cubicBezTo>
                    <a:pt x="74" y="148"/>
                    <a:pt x="71" y="149"/>
                    <a:pt x="67" y="149"/>
                  </a:cubicBezTo>
                  <a:cubicBezTo>
                    <a:pt x="65" y="149"/>
                    <a:pt x="64" y="149"/>
                    <a:pt x="62" y="149"/>
                  </a:cubicBezTo>
                  <a:cubicBezTo>
                    <a:pt x="62" y="149"/>
                    <a:pt x="61" y="149"/>
                    <a:pt x="61" y="149"/>
                  </a:cubicBezTo>
                  <a:cubicBezTo>
                    <a:pt x="56" y="149"/>
                    <a:pt x="52" y="150"/>
                    <a:pt x="50" y="151"/>
                  </a:cubicBezTo>
                  <a:cubicBezTo>
                    <a:pt x="51" y="152"/>
                    <a:pt x="51" y="152"/>
                    <a:pt x="51" y="152"/>
                  </a:cubicBezTo>
                  <a:cubicBezTo>
                    <a:pt x="52" y="155"/>
                    <a:pt x="53" y="158"/>
                    <a:pt x="52" y="160"/>
                  </a:cubicBezTo>
                  <a:cubicBezTo>
                    <a:pt x="51" y="162"/>
                    <a:pt x="49" y="162"/>
                    <a:pt x="46" y="160"/>
                  </a:cubicBezTo>
                  <a:cubicBezTo>
                    <a:pt x="44" y="159"/>
                    <a:pt x="42" y="159"/>
                    <a:pt x="42" y="160"/>
                  </a:cubicBezTo>
                  <a:cubicBezTo>
                    <a:pt x="42" y="160"/>
                    <a:pt x="42" y="160"/>
                    <a:pt x="42" y="160"/>
                  </a:cubicBezTo>
                  <a:cubicBezTo>
                    <a:pt x="46" y="160"/>
                    <a:pt x="52" y="165"/>
                    <a:pt x="52" y="169"/>
                  </a:cubicBezTo>
                  <a:cubicBezTo>
                    <a:pt x="52" y="174"/>
                    <a:pt x="53" y="176"/>
                    <a:pt x="53" y="176"/>
                  </a:cubicBezTo>
                  <a:cubicBezTo>
                    <a:pt x="53" y="176"/>
                    <a:pt x="54" y="176"/>
                    <a:pt x="54" y="176"/>
                  </a:cubicBezTo>
                  <a:cubicBezTo>
                    <a:pt x="56" y="176"/>
                    <a:pt x="57" y="177"/>
                    <a:pt x="58" y="179"/>
                  </a:cubicBezTo>
                  <a:cubicBezTo>
                    <a:pt x="59" y="180"/>
                    <a:pt x="60" y="181"/>
                    <a:pt x="61" y="181"/>
                  </a:cubicBezTo>
                  <a:cubicBezTo>
                    <a:pt x="62" y="181"/>
                    <a:pt x="62" y="181"/>
                    <a:pt x="63" y="181"/>
                  </a:cubicBezTo>
                  <a:cubicBezTo>
                    <a:pt x="66" y="181"/>
                    <a:pt x="69" y="182"/>
                    <a:pt x="70" y="184"/>
                  </a:cubicBezTo>
                  <a:cubicBezTo>
                    <a:pt x="70" y="185"/>
                    <a:pt x="71" y="187"/>
                    <a:pt x="68" y="190"/>
                  </a:cubicBezTo>
                  <a:cubicBezTo>
                    <a:pt x="68" y="190"/>
                    <a:pt x="67" y="192"/>
                    <a:pt x="68" y="193"/>
                  </a:cubicBezTo>
                  <a:cubicBezTo>
                    <a:pt x="68" y="195"/>
                    <a:pt x="68" y="197"/>
                    <a:pt x="69" y="198"/>
                  </a:cubicBezTo>
                  <a:cubicBezTo>
                    <a:pt x="69" y="197"/>
                    <a:pt x="69" y="195"/>
                    <a:pt x="70" y="194"/>
                  </a:cubicBezTo>
                  <a:cubicBezTo>
                    <a:pt x="70" y="194"/>
                    <a:pt x="70" y="194"/>
                    <a:pt x="70" y="194"/>
                  </a:cubicBezTo>
                  <a:cubicBezTo>
                    <a:pt x="70" y="193"/>
                    <a:pt x="70" y="193"/>
                    <a:pt x="69" y="193"/>
                  </a:cubicBezTo>
                  <a:cubicBezTo>
                    <a:pt x="69" y="193"/>
                    <a:pt x="69" y="193"/>
                    <a:pt x="69" y="192"/>
                  </a:cubicBezTo>
                  <a:cubicBezTo>
                    <a:pt x="69" y="192"/>
                    <a:pt x="69" y="192"/>
                    <a:pt x="70" y="192"/>
                  </a:cubicBezTo>
                  <a:cubicBezTo>
                    <a:pt x="70" y="192"/>
                    <a:pt x="70" y="191"/>
                    <a:pt x="70" y="191"/>
                  </a:cubicBezTo>
                  <a:cubicBezTo>
                    <a:pt x="70" y="191"/>
                    <a:pt x="70" y="191"/>
                    <a:pt x="70" y="191"/>
                  </a:cubicBezTo>
                  <a:cubicBezTo>
                    <a:pt x="70" y="190"/>
                    <a:pt x="70" y="190"/>
                    <a:pt x="70" y="190"/>
                  </a:cubicBezTo>
                  <a:cubicBezTo>
                    <a:pt x="72" y="187"/>
                    <a:pt x="78" y="186"/>
                    <a:pt x="83" y="186"/>
                  </a:cubicBezTo>
                  <a:cubicBezTo>
                    <a:pt x="88" y="186"/>
                    <a:pt x="95" y="193"/>
                    <a:pt x="99" y="198"/>
                  </a:cubicBezTo>
                  <a:cubicBezTo>
                    <a:pt x="100" y="200"/>
                    <a:pt x="102" y="200"/>
                    <a:pt x="103" y="199"/>
                  </a:cubicBezTo>
                  <a:cubicBezTo>
                    <a:pt x="105" y="149"/>
                    <a:pt x="105" y="149"/>
                    <a:pt x="105" y="149"/>
                  </a:cubicBezTo>
                  <a:cubicBezTo>
                    <a:pt x="134" y="141"/>
                    <a:pt x="134" y="141"/>
                    <a:pt x="134" y="141"/>
                  </a:cubicBezTo>
                  <a:cubicBezTo>
                    <a:pt x="134" y="141"/>
                    <a:pt x="134" y="141"/>
                    <a:pt x="134" y="140"/>
                  </a:cubicBezTo>
                  <a:cubicBezTo>
                    <a:pt x="136" y="137"/>
                    <a:pt x="139" y="137"/>
                    <a:pt x="140" y="137"/>
                  </a:cubicBezTo>
                  <a:cubicBezTo>
                    <a:pt x="142" y="137"/>
                    <a:pt x="144" y="138"/>
                    <a:pt x="146" y="139"/>
                  </a:cubicBezTo>
                  <a:cubicBezTo>
                    <a:pt x="146" y="137"/>
                    <a:pt x="148" y="134"/>
                    <a:pt x="151" y="134"/>
                  </a:cubicBezTo>
                  <a:cubicBezTo>
                    <a:pt x="151" y="134"/>
                    <a:pt x="151" y="134"/>
                    <a:pt x="151" y="134"/>
                  </a:cubicBezTo>
                  <a:cubicBezTo>
                    <a:pt x="153" y="134"/>
                    <a:pt x="154" y="135"/>
                    <a:pt x="154" y="136"/>
                  </a:cubicBezTo>
                  <a:cubicBezTo>
                    <a:pt x="155" y="137"/>
                    <a:pt x="155" y="139"/>
                    <a:pt x="155" y="140"/>
                  </a:cubicBezTo>
                  <a:cubicBezTo>
                    <a:pt x="155" y="141"/>
                    <a:pt x="155" y="141"/>
                    <a:pt x="155" y="141"/>
                  </a:cubicBezTo>
                  <a:cubicBezTo>
                    <a:pt x="156" y="141"/>
                    <a:pt x="157" y="142"/>
                    <a:pt x="158" y="144"/>
                  </a:cubicBezTo>
                  <a:cubicBezTo>
                    <a:pt x="160" y="147"/>
                    <a:pt x="163" y="152"/>
                    <a:pt x="162" y="157"/>
                  </a:cubicBezTo>
                  <a:cubicBezTo>
                    <a:pt x="162" y="157"/>
                    <a:pt x="162" y="157"/>
                    <a:pt x="162" y="157"/>
                  </a:cubicBezTo>
                  <a:cubicBezTo>
                    <a:pt x="163" y="158"/>
                    <a:pt x="163" y="158"/>
                    <a:pt x="163" y="158"/>
                  </a:cubicBezTo>
                  <a:cubicBezTo>
                    <a:pt x="163" y="158"/>
                    <a:pt x="164" y="159"/>
                    <a:pt x="164" y="159"/>
                  </a:cubicBezTo>
                  <a:cubicBezTo>
                    <a:pt x="164" y="159"/>
                    <a:pt x="165" y="159"/>
                    <a:pt x="165" y="160"/>
                  </a:cubicBezTo>
                  <a:cubicBezTo>
                    <a:pt x="165" y="160"/>
                    <a:pt x="166" y="160"/>
                    <a:pt x="166" y="161"/>
                  </a:cubicBezTo>
                  <a:cubicBezTo>
                    <a:pt x="166" y="161"/>
                    <a:pt x="167" y="161"/>
                    <a:pt x="167" y="162"/>
                  </a:cubicBezTo>
                  <a:cubicBezTo>
                    <a:pt x="167" y="162"/>
                    <a:pt x="168" y="162"/>
                    <a:pt x="168" y="163"/>
                  </a:cubicBezTo>
                  <a:cubicBezTo>
                    <a:pt x="168" y="163"/>
                    <a:pt x="169" y="163"/>
                    <a:pt x="169" y="164"/>
                  </a:cubicBezTo>
                  <a:cubicBezTo>
                    <a:pt x="169" y="164"/>
                    <a:pt x="170" y="165"/>
                    <a:pt x="170" y="165"/>
                  </a:cubicBezTo>
                  <a:cubicBezTo>
                    <a:pt x="170" y="165"/>
                    <a:pt x="170" y="166"/>
                    <a:pt x="171" y="166"/>
                  </a:cubicBezTo>
                  <a:cubicBezTo>
                    <a:pt x="171" y="166"/>
                    <a:pt x="171" y="167"/>
                    <a:pt x="172" y="167"/>
                  </a:cubicBezTo>
                  <a:cubicBezTo>
                    <a:pt x="172" y="167"/>
                    <a:pt x="172" y="168"/>
                    <a:pt x="172" y="168"/>
                  </a:cubicBezTo>
                  <a:cubicBezTo>
                    <a:pt x="173" y="168"/>
                    <a:pt x="173" y="169"/>
                    <a:pt x="173" y="169"/>
                  </a:cubicBezTo>
                  <a:cubicBezTo>
                    <a:pt x="173" y="169"/>
                    <a:pt x="174" y="169"/>
                    <a:pt x="174" y="170"/>
                  </a:cubicBezTo>
                  <a:cubicBezTo>
                    <a:pt x="174" y="170"/>
                    <a:pt x="174" y="171"/>
                    <a:pt x="175" y="171"/>
                  </a:cubicBezTo>
                  <a:cubicBezTo>
                    <a:pt x="175" y="171"/>
                    <a:pt x="175" y="171"/>
                    <a:pt x="175" y="171"/>
                  </a:cubicBezTo>
                  <a:cubicBezTo>
                    <a:pt x="177" y="171"/>
                    <a:pt x="179" y="170"/>
                    <a:pt x="181" y="170"/>
                  </a:cubicBezTo>
                  <a:cubicBezTo>
                    <a:pt x="182" y="170"/>
                    <a:pt x="183" y="170"/>
                    <a:pt x="184" y="169"/>
                  </a:cubicBezTo>
                  <a:cubicBezTo>
                    <a:pt x="184" y="169"/>
                    <a:pt x="184" y="169"/>
                    <a:pt x="185" y="169"/>
                  </a:cubicBezTo>
                  <a:cubicBezTo>
                    <a:pt x="185" y="169"/>
                    <a:pt x="186" y="169"/>
                    <a:pt x="186" y="169"/>
                  </a:cubicBezTo>
                  <a:cubicBezTo>
                    <a:pt x="186" y="169"/>
                    <a:pt x="187" y="169"/>
                    <a:pt x="187" y="169"/>
                  </a:cubicBezTo>
                  <a:cubicBezTo>
                    <a:pt x="187" y="169"/>
                    <a:pt x="187" y="169"/>
                    <a:pt x="187" y="169"/>
                  </a:cubicBezTo>
                  <a:cubicBezTo>
                    <a:pt x="187" y="169"/>
                    <a:pt x="188" y="169"/>
                    <a:pt x="188" y="169"/>
                  </a:cubicBezTo>
                  <a:cubicBezTo>
                    <a:pt x="189" y="170"/>
                    <a:pt x="196" y="170"/>
                    <a:pt x="210" y="170"/>
                  </a:cubicBezTo>
                  <a:cubicBezTo>
                    <a:pt x="213" y="170"/>
                    <a:pt x="215" y="172"/>
                    <a:pt x="216" y="174"/>
                  </a:cubicBezTo>
                  <a:cubicBezTo>
                    <a:pt x="217" y="175"/>
                    <a:pt x="219" y="177"/>
                    <a:pt x="220" y="177"/>
                  </a:cubicBezTo>
                  <a:cubicBezTo>
                    <a:pt x="224" y="178"/>
                    <a:pt x="224" y="183"/>
                    <a:pt x="224" y="186"/>
                  </a:cubicBezTo>
                  <a:cubicBezTo>
                    <a:pt x="224" y="187"/>
                    <a:pt x="224" y="188"/>
                    <a:pt x="224" y="189"/>
                  </a:cubicBezTo>
                  <a:cubicBezTo>
                    <a:pt x="224" y="191"/>
                    <a:pt x="225" y="193"/>
                    <a:pt x="227" y="194"/>
                  </a:cubicBezTo>
                  <a:cubicBezTo>
                    <a:pt x="228" y="196"/>
                    <a:pt x="230" y="199"/>
                    <a:pt x="230" y="201"/>
                  </a:cubicBezTo>
                  <a:cubicBezTo>
                    <a:pt x="230" y="202"/>
                    <a:pt x="235" y="201"/>
                    <a:pt x="238" y="202"/>
                  </a:cubicBezTo>
                  <a:cubicBezTo>
                    <a:pt x="239" y="202"/>
                    <a:pt x="241" y="202"/>
                    <a:pt x="242" y="203"/>
                  </a:cubicBezTo>
                  <a:cubicBezTo>
                    <a:pt x="245" y="204"/>
                    <a:pt x="249" y="205"/>
                    <a:pt x="249" y="209"/>
                  </a:cubicBezTo>
                  <a:cubicBezTo>
                    <a:pt x="250" y="209"/>
                    <a:pt x="250" y="208"/>
                    <a:pt x="250" y="208"/>
                  </a:cubicBezTo>
                  <a:cubicBezTo>
                    <a:pt x="251" y="208"/>
                    <a:pt x="251" y="208"/>
                    <a:pt x="251" y="207"/>
                  </a:cubicBezTo>
                  <a:cubicBezTo>
                    <a:pt x="251" y="203"/>
                    <a:pt x="258" y="199"/>
                    <a:pt x="263" y="197"/>
                  </a:cubicBezTo>
                  <a:cubicBezTo>
                    <a:pt x="265" y="197"/>
                    <a:pt x="266" y="196"/>
                    <a:pt x="266" y="196"/>
                  </a:cubicBezTo>
                  <a:cubicBezTo>
                    <a:pt x="267" y="196"/>
                    <a:pt x="267" y="196"/>
                    <a:pt x="267" y="196"/>
                  </a:cubicBezTo>
                  <a:cubicBezTo>
                    <a:pt x="268" y="196"/>
                    <a:pt x="268" y="196"/>
                    <a:pt x="269" y="196"/>
                  </a:cubicBezTo>
                  <a:cubicBezTo>
                    <a:pt x="269" y="196"/>
                    <a:pt x="269" y="196"/>
                    <a:pt x="269" y="196"/>
                  </a:cubicBezTo>
                  <a:cubicBezTo>
                    <a:pt x="269" y="196"/>
                    <a:pt x="269" y="196"/>
                    <a:pt x="269" y="196"/>
                  </a:cubicBezTo>
                  <a:cubicBezTo>
                    <a:pt x="269" y="196"/>
                    <a:pt x="270" y="196"/>
                    <a:pt x="270" y="196"/>
                  </a:cubicBezTo>
                  <a:cubicBezTo>
                    <a:pt x="270" y="196"/>
                    <a:pt x="270" y="195"/>
                    <a:pt x="270" y="195"/>
                  </a:cubicBezTo>
                  <a:cubicBezTo>
                    <a:pt x="270" y="195"/>
                    <a:pt x="270" y="195"/>
                    <a:pt x="270" y="194"/>
                  </a:cubicBezTo>
                  <a:cubicBezTo>
                    <a:pt x="270" y="194"/>
                    <a:pt x="270" y="194"/>
                    <a:pt x="270" y="194"/>
                  </a:cubicBezTo>
                  <a:cubicBezTo>
                    <a:pt x="271" y="194"/>
                    <a:pt x="271" y="193"/>
                    <a:pt x="271" y="193"/>
                  </a:cubicBezTo>
                  <a:cubicBezTo>
                    <a:pt x="271" y="193"/>
                    <a:pt x="271" y="193"/>
                    <a:pt x="271" y="193"/>
                  </a:cubicBezTo>
                  <a:cubicBezTo>
                    <a:pt x="271" y="192"/>
                    <a:pt x="271" y="192"/>
                    <a:pt x="271" y="192"/>
                  </a:cubicBezTo>
                  <a:cubicBezTo>
                    <a:pt x="271" y="192"/>
                    <a:pt x="271" y="192"/>
                    <a:pt x="271" y="192"/>
                  </a:cubicBezTo>
                  <a:cubicBezTo>
                    <a:pt x="272" y="192"/>
                    <a:pt x="272" y="191"/>
                    <a:pt x="272" y="191"/>
                  </a:cubicBezTo>
                  <a:cubicBezTo>
                    <a:pt x="272" y="191"/>
                    <a:pt x="272" y="191"/>
                    <a:pt x="272" y="191"/>
                  </a:cubicBezTo>
                  <a:cubicBezTo>
                    <a:pt x="272" y="191"/>
                    <a:pt x="272" y="191"/>
                    <a:pt x="272" y="191"/>
                  </a:cubicBezTo>
                  <a:cubicBezTo>
                    <a:pt x="272" y="191"/>
                    <a:pt x="272" y="191"/>
                    <a:pt x="272" y="191"/>
                  </a:cubicBezTo>
                  <a:cubicBezTo>
                    <a:pt x="273" y="191"/>
                    <a:pt x="273" y="190"/>
                    <a:pt x="273" y="190"/>
                  </a:cubicBezTo>
                  <a:cubicBezTo>
                    <a:pt x="273" y="190"/>
                    <a:pt x="273" y="190"/>
                    <a:pt x="273" y="190"/>
                  </a:cubicBezTo>
                  <a:cubicBezTo>
                    <a:pt x="273" y="190"/>
                    <a:pt x="273" y="190"/>
                    <a:pt x="273" y="190"/>
                  </a:cubicBezTo>
                  <a:cubicBezTo>
                    <a:pt x="275" y="189"/>
                    <a:pt x="279" y="186"/>
                    <a:pt x="279" y="184"/>
                  </a:cubicBezTo>
                  <a:cubicBezTo>
                    <a:pt x="279" y="183"/>
                    <a:pt x="280" y="180"/>
                    <a:pt x="287" y="180"/>
                  </a:cubicBezTo>
                  <a:cubicBezTo>
                    <a:pt x="290" y="180"/>
                    <a:pt x="294" y="181"/>
                    <a:pt x="297" y="182"/>
                  </a:cubicBezTo>
                  <a:cubicBezTo>
                    <a:pt x="300" y="184"/>
                    <a:pt x="302" y="184"/>
                    <a:pt x="303" y="184"/>
                  </a:cubicBezTo>
                  <a:cubicBezTo>
                    <a:pt x="304" y="184"/>
                    <a:pt x="304" y="184"/>
                    <a:pt x="304" y="182"/>
                  </a:cubicBezTo>
                  <a:cubicBezTo>
                    <a:pt x="305" y="178"/>
                    <a:pt x="310" y="175"/>
                    <a:pt x="315" y="175"/>
                  </a:cubicBezTo>
                  <a:cubicBezTo>
                    <a:pt x="316" y="175"/>
                    <a:pt x="318" y="175"/>
                    <a:pt x="319" y="176"/>
                  </a:cubicBezTo>
                  <a:cubicBezTo>
                    <a:pt x="320" y="176"/>
                    <a:pt x="320" y="176"/>
                    <a:pt x="320" y="176"/>
                  </a:cubicBezTo>
                  <a:cubicBezTo>
                    <a:pt x="322" y="178"/>
                    <a:pt x="328" y="180"/>
                    <a:pt x="331" y="180"/>
                  </a:cubicBezTo>
                  <a:cubicBezTo>
                    <a:pt x="332" y="180"/>
                    <a:pt x="332" y="180"/>
                    <a:pt x="332" y="180"/>
                  </a:cubicBezTo>
                  <a:cubicBezTo>
                    <a:pt x="333" y="180"/>
                    <a:pt x="335" y="179"/>
                    <a:pt x="339" y="179"/>
                  </a:cubicBezTo>
                  <a:cubicBezTo>
                    <a:pt x="347" y="179"/>
                    <a:pt x="359" y="181"/>
                    <a:pt x="363" y="182"/>
                  </a:cubicBezTo>
                  <a:cubicBezTo>
                    <a:pt x="364" y="182"/>
                    <a:pt x="365" y="182"/>
                    <a:pt x="366" y="182"/>
                  </a:cubicBezTo>
                  <a:cubicBezTo>
                    <a:pt x="369" y="181"/>
                    <a:pt x="372" y="182"/>
                    <a:pt x="374" y="185"/>
                  </a:cubicBezTo>
                  <a:cubicBezTo>
                    <a:pt x="376" y="187"/>
                    <a:pt x="376" y="187"/>
                    <a:pt x="377" y="187"/>
                  </a:cubicBezTo>
                  <a:cubicBezTo>
                    <a:pt x="378" y="187"/>
                    <a:pt x="378" y="187"/>
                    <a:pt x="378" y="187"/>
                  </a:cubicBezTo>
                  <a:cubicBezTo>
                    <a:pt x="379" y="187"/>
                    <a:pt x="379" y="187"/>
                    <a:pt x="380" y="187"/>
                  </a:cubicBezTo>
                  <a:cubicBezTo>
                    <a:pt x="380" y="187"/>
                    <a:pt x="380" y="187"/>
                    <a:pt x="380" y="187"/>
                  </a:cubicBezTo>
                  <a:cubicBezTo>
                    <a:pt x="380" y="187"/>
                    <a:pt x="380" y="186"/>
                    <a:pt x="380" y="186"/>
                  </a:cubicBezTo>
                  <a:cubicBezTo>
                    <a:pt x="380" y="183"/>
                    <a:pt x="382" y="181"/>
                    <a:pt x="384" y="179"/>
                  </a:cubicBezTo>
                  <a:cubicBezTo>
                    <a:pt x="385" y="178"/>
                    <a:pt x="386" y="177"/>
                    <a:pt x="386" y="176"/>
                  </a:cubicBezTo>
                  <a:cubicBezTo>
                    <a:pt x="386" y="176"/>
                    <a:pt x="385" y="172"/>
                    <a:pt x="384" y="171"/>
                  </a:cubicBezTo>
                  <a:cubicBezTo>
                    <a:pt x="382" y="168"/>
                    <a:pt x="381" y="166"/>
                    <a:pt x="381" y="165"/>
                  </a:cubicBezTo>
                  <a:cubicBezTo>
                    <a:pt x="381" y="158"/>
                    <a:pt x="380" y="157"/>
                    <a:pt x="380" y="157"/>
                  </a:cubicBezTo>
                  <a:cubicBezTo>
                    <a:pt x="379" y="156"/>
                    <a:pt x="378" y="155"/>
                    <a:pt x="378" y="154"/>
                  </a:cubicBezTo>
                  <a:cubicBezTo>
                    <a:pt x="379" y="151"/>
                    <a:pt x="385" y="148"/>
                    <a:pt x="387" y="148"/>
                  </a:cubicBezTo>
                  <a:cubicBezTo>
                    <a:pt x="389" y="149"/>
                    <a:pt x="391" y="148"/>
                    <a:pt x="392" y="147"/>
                  </a:cubicBezTo>
                  <a:cubicBezTo>
                    <a:pt x="394" y="147"/>
                    <a:pt x="395" y="146"/>
                    <a:pt x="397" y="146"/>
                  </a:cubicBezTo>
                  <a:cubicBezTo>
                    <a:pt x="398" y="146"/>
                    <a:pt x="399" y="147"/>
                    <a:pt x="399" y="147"/>
                  </a:cubicBezTo>
                  <a:cubicBezTo>
                    <a:pt x="400" y="148"/>
                    <a:pt x="402" y="148"/>
                    <a:pt x="406" y="148"/>
                  </a:cubicBezTo>
                  <a:cubicBezTo>
                    <a:pt x="406" y="148"/>
                    <a:pt x="405" y="147"/>
                    <a:pt x="405" y="147"/>
                  </a:cubicBezTo>
                  <a:cubicBezTo>
                    <a:pt x="403" y="145"/>
                    <a:pt x="404" y="141"/>
                    <a:pt x="408" y="131"/>
                  </a:cubicBezTo>
                  <a:cubicBezTo>
                    <a:pt x="409" y="128"/>
                    <a:pt x="411" y="125"/>
                    <a:pt x="411" y="123"/>
                  </a:cubicBezTo>
                  <a:cubicBezTo>
                    <a:pt x="412" y="120"/>
                    <a:pt x="413" y="119"/>
                    <a:pt x="415" y="119"/>
                  </a:cubicBezTo>
                  <a:cubicBezTo>
                    <a:pt x="416" y="119"/>
                    <a:pt x="417" y="120"/>
                    <a:pt x="418" y="120"/>
                  </a:cubicBezTo>
                  <a:cubicBezTo>
                    <a:pt x="419" y="121"/>
                    <a:pt x="420" y="121"/>
                    <a:pt x="421" y="122"/>
                  </a:cubicBezTo>
                  <a:cubicBezTo>
                    <a:pt x="422" y="122"/>
                    <a:pt x="424" y="122"/>
                    <a:pt x="425" y="122"/>
                  </a:cubicBezTo>
                  <a:cubicBezTo>
                    <a:pt x="428" y="122"/>
                    <a:pt x="430" y="122"/>
                    <a:pt x="432" y="123"/>
                  </a:cubicBezTo>
                  <a:cubicBezTo>
                    <a:pt x="432" y="123"/>
                    <a:pt x="432" y="123"/>
                    <a:pt x="432" y="123"/>
                  </a:cubicBezTo>
                  <a:cubicBezTo>
                    <a:pt x="433" y="123"/>
                    <a:pt x="433" y="123"/>
                    <a:pt x="434" y="123"/>
                  </a:cubicBezTo>
                  <a:cubicBezTo>
                    <a:pt x="436" y="122"/>
                    <a:pt x="439" y="121"/>
                    <a:pt x="440" y="119"/>
                  </a:cubicBezTo>
                  <a:cubicBezTo>
                    <a:pt x="440" y="119"/>
                    <a:pt x="440" y="119"/>
                    <a:pt x="440" y="118"/>
                  </a:cubicBezTo>
                  <a:cubicBezTo>
                    <a:pt x="439" y="117"/>
                    <a:pt x="438" y="115"/>
                    <a:pt x="438" y="111"/>
                  </a:cubicBezTo>
                  <a:cubicBezTo>
                    <a:pt x="438" y="104"/>
                    <a:pt x="443" y="101"/>
                    <a:pt x="447" y="101"/>
                  </a:cubicBezTo>
                  <a:cubicBezTo>
                    <a:pt x="450" y="101"/>
                    <a:pt x="450" y="98"/>
                    <a:pt x="450" y="97"/>
                  </a:cubicBezTo>
                  <a:cubicBezTo>
                    <a:pt x="450" y="96"/>
                    <a:pt x="450" y="96"/>
                    <a:pt x="450" y="95"/>
                  </a:cubicBezTo>
                  <a:cubicBezTo>
                    <a:pt x="451" y="94"/>
                    <a:pt x="452" y="93"/>
                    <a:pt x="452" y="92"/>
                  </a:cubicBezTo>
                  <a:cubicBezTo>
                    <a:pt x="453" y="91"/>
                    <a:pt x="453" y="91"/>
                    <a:pt x="454" y="90"/>
                  </a:cubicBezTo>
                  <a:cubicBezTo>
                    <a:pt x="454" y="90"/>
                    <a:pt x="454" y="90"/>
                    <a:pt x="454" y="90"/>
                  </a:cubicBezTo>
                  <a:cubicBezTo>
                    <a:pt x="453" y="89"/>
                    <a:pt x="453" y="89"/>
                    <a:pt x="453" y="88"/>
                  </a:cubicBezTo>
                  <a:cubicBezTo>
                    <a:pt x="453" y="88"/>
                    <a:pt x="453" y="88"/>
                    <a:pt x="453" y="88"/>
                  </a:cubicBezTo>
                  <a:cubicBezTo>
                    <a:pt x="452" y="87"/>
                    <a:pt x="452" y="87"/>
                    <a:pt x="452" y="86"/>
                  </a:cubicBezTo>
                  <a:cubicBezTo>
                    <a:pt x="452" y="86"/>
                    <a:pt x="451" y="86"/>
                    <a:pt x="451" y="87"/>
                  </a:cubicBezTo>
                  <a:cubicBezTo>
                    <a:pt x="449" y="88"/>
                    <a:pt x="443" y="89"/>
                    <a:pt x="441" y="89"/>
                  </a:cubicBezTo>
                  <a:cubicBezTo>
                    <a:pt x="438" y="89"/>
                    <a:pt x="433" y="85"/>
                    <a:pt x="433" y="82"/>
                  </a:cubicBezTo>
                  <a:cubicBezTo>
                    <a:pt x="433" y="80"/>
                    <a:pt x="433" y="80"/>
                    <a:pt x="433" y="80"/>
                  </a:cubicBezTo>
                  <a:cubicBezTo>
                    <a:pt x="430" y="80"/>
                    <a:pt x="426" y="79"/>
                    <a:pt x="424" y="73"/>
                  </a:cubicBezTo>
                  <a:cubicBezTo>
                    <a:pt x="423" y="70"/>
                    <a:pt x="421" y="69"/>
                    <a:pt x="419" y="69"/>
                  </a:cubicBezTo>
                  <a:cubicBezTo>
                    <a:pt x="419" y="68"/>
                    <a:pt x="418" y="68"/>
                    <a:pt x="417" y="68"/>
                  </a:cubicBezTo>
                  <a:cubicBezTo>
                    <a:pt x="417" y="68"/>
                    <a:pt x="417" y="68"/>
                    <a:pt x="417" y="68"/>
                  </a:cubicBezTo>
                  <a:cubicBezTo>
                    <a:pt x="416" y="68"/>
                    <a:pt x="412" y="69"/>
                    <a:pt x="410" y="70"/>
                  </a:cubicBezTo>
                  <a:cubicBezTo>
                    <a:pt x="409" y="70"/>
                    <a:pt x="409" y="71"/>
                    <a:pt x="408" y="71"/>
                  </a:cubicBezTo>
                  <a:cubicBezTo>
                    <a:pt x="405" y="72"/>
                    <a:pt x="402" y="71"/>
                    <a:pt x="399" y="70"/>
                  </a:cubicBezTo>
                  <a:cubicBezTo>
                    <a:pt x="398" y="70"/>
                    <a:pt x="397" y="70"/>
                    <a:pt x="396" y="69"/>
                  </a:cubicBezTo>
                  <a:cubicBezTo>
                    <a:pt x="393" y="69"/>
                    <a:pt x="392" y="67"/>
                    <a:pt x="390" y="65"/>
                  </a:cubicBezTo>
                  <a:cubicBezTo>
                    <a:pt x="390" y="64"/>
                    <a:pt x="389" y="63"/>
                    <a:pt x="388" y="63"/>
                  </a:cubicBezTo>
                  <a:cubicBezTo>
                    <a:pt x="387" y="63"/>
                    <a:pt x="386" y="65"/>
                    <a:pt x="386" y="66"/>
                  </a:cubicBezTo>
                  <a:cubicBezTo>
                    <a:pt x="385" y="68"/>
                    <a:pt x="383" y="70"/>
                    <a:pt x="381" y="70"/>
                  </a:cubicBezTo>
                  <a:cubicBezTo>
                    <a:pt x="378" y="70"/>
                    <a:pt x="377" y="67"/>
                    <a:pt x="373" y="60"/>
                  </a:cubicBezTo>
                  <a:cubicBezTo>
                    <a:pt x="371" y="56"/>
                    <a:pt x="369" y="52"/>
                    <a:pt x="367" y="49"/>
                  </a:cubicBezTo>
                  <a:cubicBezTo>
                    <a:pt x="366" y="46"/>
                    <a:pt x="366" y="46"/>
                    <a:pt x="366" y="46"/>
                  </a:cubicBezTo>
                  <a:cubicBezTo>
                    <a:pt x="361" y="39"/>
                    <a:pt x="354" y="28"/>
                    <a:pt x="348" y="26"/>
                  </a:cubicBezTo>
                  <a:cubicBezTo>
                    <a:pt x="344" y="24"/>
                    <a:pt x="342" y="22"/>
                    <a:pt x="341" y="20"/>
                  </a:cubicBezTo>
                  <a:cubicBezTo>
                    <a:pt x="341" y="19"/>
                    <a:pt x="341" y="17"/>
                    <a:pt x="342" y="15"/>
                  </a:cubicBezTo>
                  <a:cubicBezTo>
                    <a:pt x="342" y="15"/>
                    <a:pt x="342" y="15"/>
                    <a:pt x="342" y="15"/>
                  </a:cubicBezTo>
                  <a:cubicBezTo>
                    <a:pt x="341" y="15"/>
                    <a:pt x="339" y="16"/>
                    <a:pt x="339" y="16"/>
                  </a:cubicBezTo>
                  <a:cubicBezTo>
                    <a:pt x="338" y="17"/>
                    <a:pt x="337" y="17"/>
                    <a:pt x="336" y="18"/>
                  </a:cubicBezTo>
                  <a:cubicBezTo>
                    <a:pt x="333" y="20"/>
                    <a:pt x="331" y="22"/>
                    <a:pt x="328" y="22"/>
                  </a:cubicBezTo>
                  <a:cubicBezTo>
                    <a:pt x="328" y="22"/>
                    <a:pt x="327" y="22"/>
                    <a:pt x="327" y="22"/>
                  </a:cubicBezTo>
                  <a:cubicBezTo>
                    <a:pt x="326" y="23"/>
                    <a:pt x="325" y="24"/>
                    <a:pt x="324" y="24"/>
                  </a:cubicBezTo>
                  <a:cubicBezTo>
                    <a:pt x="321" y="26"/>
                    <a:pt x="317" y="28"/>
                    <a:pt x="315" y="27"/>
                  </a:cubicBezTo>
                  <a:cubicBezTo>
                    <a:pt x="314" y="27"/>
                    <a:pt x="313" y="27"/>
                    <a:pt x="312" y="28"/>
                  </a:cubicBezTo>
                  <a:cubicBezTo>
                    <a:pt x="311" y="29"/>
                    <a:pt x="310" y="30"/>
                    <a:pt x="308" y="30"/>
                  </a:cubicBezTo>
                  <a:cubicBezTo>
                    <a:pt x="307" y="30"/>
                    <a:pt x="306" y="29"/>
                    <a:pt x="305" y="29"/>
                  </a:cubicBezTo>
                  <a:cubicBezTo>
                    <a:pt x="304" y="28"/>
                    <a:pt x="304" y="26"/>
                    <a:pt x="304" y="26"/>
                  </a:cubicBezTo>
                  <a:cubicBezTo>
                    <a:pt x="304" y="24"/>
                    <a:pt x="305" y="23"/>
                    <a:pt x="307" y="21"/>
                  </a:cubicBezTo>
                  <a:cubicBezTo>
                    <a:pt x="305" y="22"/>
                    <a:pt x="304" y="21"/>
                    <a:pt x="303" y="20"/>
                  </a:cubicBezTo>
                  <a:cubicBezTo>
                    <a:pt x="303" y="20"/>
                    <a:pt x="302" y="20"/>
                    <a:pt x="301" y="19"/>
                  </a:cubicBezTo>
                  <a:cubicBezTo>
                    <a:pt x="301" y="20"/>
                    <a:pt x="301" y="20"/>
                    <a:pt x="301" y="20"/>
                  </a:cubicBezTo>
                  <a:cubicBezTo>
                    <a:pt x="300" y="21"/>
                    <a:pt x="299" y="22"/>
                    <a:pt x="298" y="22"/>
                  </a:cubicBezTo>
                  <a:cubicBezTo>
                    <a:pt x="298" y="22"/>
                    <a:pt x="298" y="22"/>
                    <a:pt x="297" y="21"/>
                  </a:cubicBezTo>
                  <a:cubicBezTo>
                    <a:pt x="297" y="21"/>
                    <a:pt x="297" y="21"/>
                    <a:pt x="297" y="21"/>
                  </a:cubicBezTo>
                  <a:cubicBezTo>
                    <a:pt x="297" y="21"/>
                    <a:pt x="297" y="21"/>
                    <a:pt x="297" y="21"/>
                  </a:cubicBezTo>
                  <a:cubicBezTo>
                    <a:pt x="296" y="21"/>
                    <a:pt x="296" y="21"/>
                    <a:pt x="296" y="21"/>
                  </a:cubicBezTo>
                  <a:cubicBezTo>
                    <a:pt x="296" y="21"/>
                    <a:pt x="296" y="21"/>
                    <a:pt x="296" y="21"/>
                  </a:cubicBezTo>
                  <a:cubicBezTo>
                    <a:pt x="295" y="20"/>
                    <a:pt x="294" y="19"/>
                    <a:pt x="294" y="18"/>
                  </a:cubicBezTo>
                  <a:cubicBezTo>
                    <a:pt x="294" y="17"/>
                    <a:pt x="294" y="16"/>
                    <a:pt x="293" y="16"/>
                  </a:cubicBezTo>
                  <a:cubicBezTo>
                    <a:pt x="292" y="18"/>
                    <a:pt x="287" y="19"/>
                    <a:pt x="284" y="19"/>
                  </a:cubicBezTo>
                  <a:cubicBezTo>
                    <a:pt x="284" y="19"/>
                    <a:pt x="284" y="19"/>
                    <a:pt x="284" y="19"/>
                  </a:cubicBezTo>
                  <a:cubicBezTo>
                    <a:pt x="284" y="19"/>
                    <a:pt x="284" y="19"/>
                    <a:pt x="284" y="19"/>
                  </a:cubicBezTo>
                  <a:cubicBezTo>
                    <a:pt x="282" y="19"/>
                    <a:pt x="281" y="19"/>
                    <a:pt x="280" y="18"/>
                  </a:cubicBezTo>
                  <a:cubicBezTo>
                    <a:pt x="278" y="16"/>
                    <a:pt x="280" y="14"/>
                    <a:pt x="280" y="13"/>
                  </a:cubicBezTo>
                  <a:cubicBezTo>
                    <a:pt x="281" y="12"/>
                    <a:pt x="281" y="12"/>
                    <a:pt x="281" y="12"/>
                  </a:cubicBezTo>
                  <a:cubicBezTo>
                    <a:pt x="281" y="11"/>
                    <a:pt x="280" y="10"/>
                    <a:pt x="280" y="9"/>
                  </a:cubicBezTo>
                  <a:cubicBezTo>
                    <a:pt x="279" y="8"/>
                    <a:pt x="279" y="6"/>
                    <a:pt x="279" y="4"/>
                  </a:cubicBezTo>
                  <a:cubicBezTo>
                    <a:pt x="279" y="3"/>
                    <a:pt x="279" y="3"/>
                    <a:pt x="279" y="3"/>
                  </a:cubicBezTo>
                  <a:cubicBezTo>
                    <a:pt x="278" y="2"/>
                    <a:pt x="276" y="1"/>
                    <a:pt x="275" y="1"/>
                  </a:cubicBezTo>
                  <a:cubicBezTo>
                    <a:pt x="275" y="1"/>
                    <a:pt x="274" y="1"/>
                    <a:pt x="274" y="1"/>
                  </a:cubicBezTo>
                  <a:cubicBezTo>
                    <a:pt x="271" y="2"/>
                    <a:pt x="267" y="1"/>
                    <a:pt x="264" y="0"/>
                  </a:cubicBezTo>
                  <a:cubicBezTo>
                    <a:pt x="264" y="0"/>
                    <a:pt x="264" y="0"/>
                    <a:pt x="262" y="0"/>
                  </a:cubicBezTo>
                  <a:cubicBezTo>
                    <a:pt x="258" y="0"/>
                    <a:pt x="253" y="1"/>
                    <a:pt x="253" y="2"/>
                  </a:cubicBezTo>
                  <a:cubicBezTo>
                    <a:pt x="252" y="5"/>
                    <a:pt x="248" y="6"/>
                    <a:pt x="239" y="8"/>
                  </a:cubicBezTo>
                  <a:cubicBezTo>
                    <a:pt x="238" y="8"/>
                    <a:pt x="236" y="9"/>
                    <a:pt x="235" y="9"/>
                  </a:cubicBezTo>
                  <a:cubicBezTo>
                    <a:pt x="232" y="10"/>
                    <a:pt x="223" y="11"/>
                    <a:pt x="219" y="12"/>
                  </a:cubicBezTo>
                  <a:cubicBezTo>
                    <a:pt x="217" y="12"/>
                    <a:pt x="216" y="13"/>
                    <a:pt x="215" y="13"/>
                  </a:cubicBezTo>
                  <a:cubicBezTo>
                    <a:pt x="212" y="14"/>
                    <a:pt x="210" y="15"/>
                    <a:pt x="207" y="15"/>
                  </a:cubicBezTo>
                  <a:cubicBezTo>
                    <a:pt x="200" y="15"/>
                    <a:pt x="194" y="17"/>
                    <a:pt x="191" y="19"/>
                  </a:cubicBezTo>
                  <a:cubicBezTo>
                    <a:pt x="191" y="19"/>
                    <a:pt x="190" y="19"/>
                    <a:pt x="189" y="20"/>
                  </a:cubicBezTo>
                  <a:cubicBezTo>
                    <a:pt x="187" y="20"/>
                    <a:pt x="186" y="20"/>
                    <a:pt x="184" y="20"/>
                  </a:cubicBezTo>
                  <a:cubicBezTo>
                    <a:pt x="184" y="20"/>
                    <a:pt x="184" y="20"/>
                    <a:pt x="184" y="20"/>
                  </a:cubicBezTo>
                  <a:cubicBezTo>
                    <a:pt x="184" y="20"/>
                    <a:pt x="184" y="20"/>
                    <a:pt x="184" y="20"/>
                  </a:cubicBezTo>
                  <a:cubicBezTo>
                    <a:pt x="183" y="20"/>
                    <a:pt x="182" y="20"/>
                    <a:pt x="181" y="20"/>
                  </a:cubicBezTo>
                  <a:cubicBezTo>
                    <a:pt x="180" y="20"/>
                    <a:pt x="180" y="20"/>
                    <a:pt x="180" y="20"/>
                  </a:cubicBezTo>
                  <a:cubicBezTo>
                    <a:pt x="179" y="20"/>
                    <a:pt x="178" y="20"/>
                    <a:pt x="177" y="20"/>
                  </a:cubicBezTo>
                  <a:cubicBezTo>
                    <a:pt x="176" y="21"/>
                    <a:pt x="174" y="21"/>
                    <a:pt x="173" y="21"/>
                  </a:cubicBezTo>
                  <a:cubicBezTo>
                    <a:pt x="172" y="21"/>
                    <a:pt x="171" y="21"/>
                    <a:pt x="171" y="21"/>
                  </a:cubicBezTo>
                  <a:cubicBezTo>
                    <a:pt x="170" y="21"/>
                    <a:pt x="169" y="21"/>
                    <a:pt x="168" y="21"/>
                  </a:cubicBezTo>
                  <a:cubicBezTo>
                    <a:pt x="168" y="22"/>
                    <a:pt x="168" y="26"/>
                    <a:pt x="169" y="27"/>
                  </a:cubicBezTo>
                  <a:cubicBezTo>
                    <a:pt x="170" y="28"/>
                    <a:pt x="173" y="29"/>
                    <a:pt x="174" y="30"/>
                  </a:cubicBezTo>
                  <a:cubicBezTo>
                    <a:pt x="177" y="31"/>
                    <a:pt x="179" y="31"/>
                    <a:pt x="179" y="33"/>
                  </a:cubicBezTo>
                  <a:cubicBezTo>
                    <a:pt x="180" y="34"/>
                    <a:pt x="180" y="34"/>
                    <a:pt x="180" y="34"/>
                  </a:cubicBezTo>
                  <a:cubicBezTo>
                    <a:pt x="179" y="35"/>
                    <a:pt x="179" y="35"/>
                    <a:pt x="179" y="35"/>
                  </a:cubicBezTo>
                  <a:cubicBezTo>
                    <a:pt x="178" y="36"/>
                    <a:pt x="176" y="37"/>
                    <a:pt x="170" y="37"/>
                  </a:cubicBezTo>
                  <a:cubicBezTo>
                    <a:pt x="168" y="37"/>
                    <a:pt x="167" y="37"/>
                    <a:pt x="166" y="37"/>
                  </a:cubicBezTo>
                  <a:cubicBezTo>
                    <a:pt x="165" y="37"/>
                    <a:pt x="165" y="38"/>
                    <a:pt x="165" y="38"/>
                  </a:cubicBezTo>
                  <a:cubicBezTo>
                    <a:pt x="164" y="39"/>
                    <a:pt x="164" y="41"/>
                    <a:pt x="165" y="43"/>
                  </a:cubicBezTo>
                  <a:cubicBezTo>
                    <a:pt x="166" y="44"/>
                    <a:pt x="166" y="45"/>
                    <a:pt x="165" y="46"/>
                  </a:cubicBezTo>
                  <a:cubicBezTo>
                    <a:pt x="164" y="49"/>
                    <a:pt x="159" y="51"/>
                    <a:pt x="157" y="51"/>
                  </a:cubicBezTo>
                  <a:cubicBezTo>
                    <a:pt x="157" y="51"/>
                    <a:pt x="157" y="52"/>
                    <a:pt x="158" y="52"/>
                  </a:cubicBezTo>
                  <a:cubicBezTo>
                    <a:pt x="158" y="53"/>
                    <a:pt x="159" y="53"/>
                    <a:pt x="159" y="53"/>
                  </a:cubicBezTo>
                  <a:cubicBezTo>
                    <a:pt x="161" y="53"/>
                    <a:pt x="163" y="54"/>
                    <a:pt x="165" y="55"/>
                  </a:cubicBezTo>
                  <a:cubicBezTo>
                    <a:pt x="166" y="55"/>
                    <a:pt x="167" y="56"/>
                    <a:pt x="167" y="56"/>
                  </a:cubicBezTo>
                  <a:cubicBezTo>
                    <a:pt x="171" y="56"/>
                    <a:pt x="172" y="59"/>
                    <a:pt x="172" y="66"/>
                  </a:cubicBezTo>
                  <a:cubicBezTo>
                    <a:pt x="172" y="68"/>
                    <a:pt x="171" y="72"/>
                    <a:pt x="163" y="72"/>
                  </a:cubicBezTo>
                  <a:cubicBezTo>
                    <a:pt x="160" y="72"/>
                    <a:pt x="158" y="71"/>
                    <a:pt x="157" y="70"/>
                  </a:cubicBezTo>
                  <a:cubicBezTo>
                    <a:pt x="156" y="69"/>
                    <a:pt x="155" y="69"/>
                    <a:pt x="155" y="68"/>
                  </a:cubicBezTo>
                  <a:cubicBezTo>
                    <a:pt x="155" y="69"/>
                    <a:pt x="155" y="69"/>
                    <a:pt x="154" y="70"/>
                  </a:cubicBezTo>
                  <a:cubicBezTo>
                    <a:pt x="154" y="71"/>
                    <a:pt x="153" y="73"/>
                    <a:pt x="152" y="74"/>
                  </a:cubicBezTo>
                  <a:cubicBezTo>
                    <a:pt x="151" y="74"/>
                    <a:pt x="151" y="74"/>
                    <a:pt x="150" y="74"/>
                  </a:cubicBezTo>
                  <a:cubicBezTo>
                    <a:pt x="150" y="74"/>
                    <a:pt x="150" y="74"/>
                    <a:pt x="149" y="74"/>
                  </a:cubicBezTo>
                  <a:cubicBezTo>
                    <a:pt x="148" y="73"/>
                    <a:pt x="148" y="73"/>
                    <a:pt x="147" y="72"/>
                  </a:cubicBezTo>
                  <a:cubicBezTo>
                    <a:pt x="146" y="71"/>
                    <a:pt x="146" y="70"/>
                    <a:pt x="145" y="70"/>
                  </a:cubicBezTo>
                  <a:cubicBezTo>
                    <a:pt x="143" y="70"/>
                    <a:pt x="138" y="70"/>
                    <a:pt x="136" y="66"/>
                  </a:cubicBezTo>
                  <a:cubicBezTo>
                    <a:pt x="136" y="65"/>
                    <a:pt x="135" y="64"/>
                    <a:pt x="133" y="64"/>
                  </a:cubicBezTo>
                  <a:cubicBezTo>
                    <a:pt x="131" y="64"/>
                    <a:pt x="129" y="65"/>
                    <a:pt x="128" y="66"/>
                  </a:cubicBezTo>
                  <a:cubicBezTo>
                    <a:pt x="127" y="67"/>
                    <a:pt x="126" y="68"/>
                    <a:pt x="124" y="68"/>
                  </a:cubicBezTo>
                  <a:cubicBezTo>
                    <a:pt x="122" y="68"/>
                    <a:pt x="121" y="67"/>
                    <a:pt x="120" y="66"/>
                  </a:cubicBezTo>
                  <a:cubicBezTo>
                    <a:pt x="119" y="65"/>
                    <a:pt x="119" y="65"/>
                    <a:pt x="119" y="65"/>
                  </a:cubicBezTo>
                  <a:cubicBezTo>
                    <a:pt x="119" y="65"/>
                    <a:pt x="119" y="65"/>
                    <a:pt x="118" y="65"/>
                  </a:cubicBezTo>
                  <a:cubicBezTo>
                    <a:pt x="115" y="65"/>
                    <a:pt x="112" y="67"/>
                    <a:pt x="111" y="68"/>
                  </a:cubicBezTo>
                  <a:cubicBezTo>
                    <a:pt x="110" y="70"/>
                    <a:pt x="108" y="72"/>
                    <a:pt x="104" y="72"/>
                  </a:cubicBezTo>
                  <a:cubicBezTo>
                    <a:pt x="102" y="72"/>
                    <a:pt x="100" y="71"/>
                    <a:pt x="98" y="70"/>
                  </a:cubicBezTo>
                  <a:cubicBezTo>
                    <a:pt x="96" y="69"/>
                    <a:pt x="95" y="68"/>
                    <a:pt x="94" y="68"/>
                  </a:cubicBezTo>
                  <a:cubicBezTo>
                    <a:pt x="94" y="68"/>
                    <a:pt x="94" y="68"/>
                    <a:pt x="94" y="68"/>
                  </a:cubicBezTo>
                  <a:cubicBezTo>
                    <a:pt x="94" y="72"/>
                    <a:pt x="92" y="72"/>
                    <a:pt x="92" y="72"/>
                  </a:cubicBezTo>
                  <a:cubicBezTo>
                    <a:pt x="91" y="72"/>
                    <a:pt x="91" y="72"/>
                    <a:pt x="91" y="72"/>
                  </a:cubicBezTo>
                  <a:cubicBezTo>
                    <a:pt x="91" y="72"/>
                    <a:pt x="90" y="72"/>
                    <a:pt x="90" y="72"/>
                  </a:cubicBezTo>
                  <a:cubicBezTo>
                    <a:pt x="90" y="72"/>
                    <a:pt x="90" y="72"/>
                    <a:pt x="90" y="71"/>
                  </a:cubicBezTo>
                  <a:cubicBezTo>
                    <a:pt x="90" y="71"/>
                    <a:pt x="90" y="71"/>
                    <a:pt x="90" y="71"/>
                  </a:cubicBezTo>
                  <a:cubicBezTo>
                    <a:pt x="89" y="71"/>
                    <a:pt x="89" y="71"/>
                    <a:pt x="89" y="71"/>
                  </a:cubicBezTo>
                  <a:cubicBezTo>
                    <a:pt x="89" y="71"/>
                    <a:pt x="89" y="71"/>
                    <a:pt x="89" y="71"/>
                  </a:cubicBezTo>
                  <a:cubicBezTo>
                    <a:pt x="89" y="70"/>
                    <a:pt x="89" y="70"/>
                    <a:pt x="89" y="70"/>
                  </a:cubicBezTo>
                  <a:cubicBezTo>
                    <a:pt x="89" y="70"/>
                    <a:pt x="89" y="70"/>
                    <a:pt x="89" y="70"/>
                  </a:cubicBezTo>
                  <a:cubicBezTo>
                    <a:pt x="89" y="70"/>
                    <a:pt x="89" y="70"/>
                    <a:pt x="89" y="70"/>
                  </a:cubicBezTo>
                  <a:cubicBezTo>
                    <a:pt x="88" y="70"/>
                    <a:pt x="88" y="69"/>
                    <a:pt x="88" y="69"/>
                  </a:cubicBezTo>
                  <a:cubicBezTo>
                    <a:pt x="88" y="69"/>
                    <a:pt x="88" y="69"/>
                    <a:pt x="88" y="68"/>
                  </a:cubicBezTo>
                  <a:cubicBezTo>
                    <a:pt x="88" y="68"/>
                    <a:pt x="87" y="67"/>
                    <a:pt x="87" y="67"/>
                  </a:cubicBezTo>
                  <a:cubicBezTo>
                    <a:pt x="87" y="67"/>
                    <a:pt x="86" y="66"/>
                    <a:pt x="85" y="65"/>
                  </a:cubicBezTo>
                  <a:cubicBezTo>
                    <a:pt x="84" y="64"/>
                    <a:pt x="81" y="62"/>
                    <a:pt x="80" y="61"/>
                  </a:cubicBezTo>
                  <a:cubicBezTo>
                    <a:pt x="79" y="61"/>
                    <a:pt x="79" y="61"/>
                    <a:pt x="79" y="61"/>
                  </a:cubicBezTo>
                  <a:cubicBezTo>
                    <a:pt x="78" y="60"/>
                    <a:pt x="75" y="59"/>
                    <a:pt x="73" y="59"/>
                  </a:cubicBezTo>
                  <a:cubicBezTo>
                    <a:pt x="69" y="58"/>
                    <a:pt x="66" y="58"/>
                    <a:pt x="65" y="55"/>
                  </a:cubicBezTo>
                  <a:cubicBezTo>
                    <a:pt x="65" y="55"/>
                    <a:pt x="64" y="55"/>
                    <a:pt x="63" y="55"/>
                  </a:cubicBezTo>
                  <a:cubicBezTo>
                    <a:pt x="62" y="55"/>
                    <a:pt x="61" y="55"/>
                    <a:pt x="61" y="56"/>
                  </a:cubicBezTo>
                  <a:cubicBezTo>
                    <a:pt x="60" y="58"/>
                    <a:pt x="58" y="59"/>
                    <a:pt x="57" y="59"/>
                  </a:cubicBezTo>
                  <a:cubicBezTo>
                    <a:pt x="55" y="59"/>
                    <a:pt x="54" y="58"/>
                    <a:pt x="53" y="57"/>
                  </a:cubicBezTo>
                  <a:cubicBezTo>
                    <a:pt x="53" y="57"/>
                    <a:pt x="52" y="57"/>
                    <a:pt x="52" y="57"/>
                  </a:cubicBezTo>
                  <a:cubicBezTo>
                    <a:pt x="52" y="57"/>
                    <a:pt x="52" y="57"/>
                    <a:pt x="52" y="57"/>
                  </a:cubicBezTo>
                  <a:cubicBezTo>
                    <a:pt x="50" y="57"/>
                    <a:pt x="47" y="58"/>
                    <a:pt x="46" y="59"/>
                  </a:cubicBezTo>
                  <a:cubicBezTo>
                    <a:pt x="45" y="59"/>
                    <a:pt x="45" y="59"/>
                    <a:pt x="45" y="59"/>
                  </a:cubicBezTo>
                  <a:cubicBezTo>
                    <a:pt x="45" y="59"/>
                    <a:pt x="44" y="60"/>
                    <a:pt x="43" y="60"/>
                  </a:cubicBezTo>
                  <a:cubicBezTo>
                    <a:pt x="39" y="63"/>
                    <a:pt x="35" y="65"/>
                    <a:pt x="32" y="65"/>
                  </a:cubicBezTo>
                  <a:cubicBezTo>
                    <a:pt x="32" y="65"/>
                    <a:pt x="32" y="66"/>
                    <a:pt x="32" y="66"/>
                  </a:cubicBezTo>
                  <a:cubicBezTo>
                    <a:pt x="31" y="67"/>
                    <a:pt x="31" y="69"/>
                    <a:pt x="29" y="70"/>
                  </a:cubicBezTo>
                  <a:cubicBezTo>
                    <a:pt x="28" y="70"/>
                    <a:pt x="28" y="70"/>
                    <a:pt x="27" y="70"/>
                  </a:cubicBezTo>
                  <a:cubicBezTo>
                    <a:pt x="26" y="71"/>
                    <a:pt x="25" y="71"/>
                    <a:pt x="25" y="71"/>
                  </a:cubicBezTo>
                  <a:cubicBezTo>
                    <a:pt x="25" y="72"/>
                    <a:pt x="25" y="73"/>
                    <a:pt x="25" y="74"/>
                  </a:cubicBezTo>
                  <a:cubicBezTo>
                    <a:pt x="25" y="74"/>
                    <a:pt x="26" y="75"/>
                    <a:pt x="26" y="75"/>
                  </a:cubicBezTo>
                  <a:cubicBezTo>
                    <a:pt x="26" y="76"/>
                    <a:pt x="27" y="78"/>
                    <a:pt x="27" y="79"/>
                  </a:cubicBezTo>
                  <a:cubicBezTo>
                    <a:pt x="27" y="80"/>
                    <a:pt x="26" y="80"/>
                    <a:pt x="26" y="81"/>
                  </a:cubicBezTo>
                  <a:cubicBezTo>
                    <a:pt x="26" y="82"/>
                    <a:pt x="25" y="83"/>
                    <a:pt x="23" y="83"/>
                  </a:cubicBezTo>
                  <a:cubicBezTo>
                    <a:pt x="22" y="84"/>
                    <a:pt x="22" y="84"/>
                    <a:pt x="21" y="84"/>
                  </a:cubicBezTo>
                  <a:cubicBezTo>
                    <a:pt x="18" y="84"/>
                    <a:pt x="17" y="81"/>
                    <a:pt x="15" y="79"/>
                  </a:cubicBezTo>
                  <a:cubicBezTo>
                    <a:pt x="14" y="78"/>
                    <a:pt x="13" y="76"/>
                    <a:pt x="12" y="76"/>
                  </a:cubicBezTo>
                  <a:cubicBezTo>
                    <a:pt x="12" y="75"/>
                    <a:pt x="11" y="75"/>
                    <a:pt x="11" y="75"/>
                  </a:cubicBezTo>
                  <a:cubicBezTo>
                    <a:pt x="10" y="75"/>
                    <a:pt x="9" y="76"/>
                    <a:pt x="9" y="78"/>
                  </a:cubicBezTo>
                  <a:cubicBezTo>
                    <a:pt x="9" y="81"/>
                    <a:pt x="7" y="82"/>
                    <a:pt x="5" y="83"/>
                  </a:cubicBezTo>
                  <a:cubicBezTo>
                    <a:pt x="4" y="84"/>
                    <a:pt x="3" y="85"/>
                    <a:pt x="3" y="86"/>
                  </a:cubicBezTo>
                  <a:cubicBezTo>
                    <a:pt x="2" y="86"/>
                    <a:pt x="2" y="86"/>
                    <a:pt x="2" y="86"/>
                  </a:cubicBezTo>
                  <a:cubicBezTo>
                    <a:pt x="3" y="87"/>
                    <a:pt x="3" y="87"/>
                    <a:pt x="4" y="87"/>
                  </a:cubicBezTo>
                  <a:cubicBezTo>
                    <a:pt x="5" y="88"/>
                    <a:pt x="6" y="89"/>
                    <a:pt x="6" y="90"/>
                  </a:cubicBezTo>
                  <a:cubicBezTo>
                    <a:pt x="6" y="93"/>
                    <a:pt x="4" y="94"/>
                    <a:pt x="1" y="96"/>
                  </a:cubicBezTo>
                  <a:cubicBezTo>
                    <a:pt x="1" y="96"/>
                    <a:pt x="0" y="99"/>
                    <a:pt x="0" y="100"/>
                  </a:cubicBezTo>
                  <a:cubicBezTo>
                    <a:pt x="0" y="100"/>
                    <a:pt x="1" y="100"/>
                    <a:pt x="1" y="100"/>
                  </a:cubicBezTo>
                  <a:cubicBezTo>
                    <a:pt x="3" y="101"/>
                    <a:pt x="7" y="102"/>
                    <a:pt x="6" y="106"/>
                  </a:cubicBezTo>
                  <a:cubicBezTo>
                    <a:pt x="6" y="107"/>
                    <a:pt x="6" y="108"/>
                    <a:pt x="6" y="109"/>
                  </a:cubicBezTo>
                  <a:cubicBezTo>
                    <a:pt x="8" y="109"/>
                    <a:pt x="9" y="109"/>
                    <a:pt x="11" y="109"/>
                  </a:cubicBezTo>
                  <a:cubicBezTo>
                    <a:pt x="12" y="109"/>
                    <a:pt x="12" y="109"/>
                    <a:pt x="13" y="109"/>
                  </a:cubicBezTo>
                  <a:cubicBezTo>
                    <a:pt x="13" y="109"/>
                    <a:pt x="14" y="109"/>
                    <a:pt x="14" y="109"/>
                  </a:cubicBezTo>
                  <a:cubicBezTo>
                    <a:pt x="17" y="109"/>
                    <a:pt x="18" y="111"/>
                    <a:pt x="20" y="113"/>
                  </a:cubicBezTo>
                  <a:cubicBezTo>
                    <a:pt x="21" y="115"/>
                    <a:pt x="22" y="116"/>
                    <a:pt x="23" y="118"/>
                  </a:cubicBezTo>
                  <a:cubicBezTo>
                    <a:pt x="26" y="121"/>
                    <a:pt x="27" y="123"/>
                    <a:pt x="27" y="125"/>
                  </a:cubicBezTo>
                  <a:cubicBezTo>
                    <a:pt x="26" y="127"/>
                    <a:pt x="25" y="127"/>
                    <a:pt x="24" y="128"/>
                  </a:cubicBezTo>
                  <a:cubicBezTo>
                    <a:pt x="24" y="128"/>
                    <a:pt x="25" y="129"/>
                    <a:pt x="26" y="129"/>
                  </a:cubicBezTo>
                  <a:cubicBezTo>
                    <a:pt x="27" y="129"/>
                    <a:pt x="27" y="130"/>
                    <a:pt x="28" y="130"/>
                  </a:cubicBezTo>
                  <a:cubicBezTo>
                    <a:pt x="28" y="130"/>
                    <a:pt x="28" y="130"/>
                    <a:pt x="29" y="131"/>
                  </a:cubicBezTo>
                  <a:cubicBezTo>
                    <a:pt x="29" y="131"/>
                    <a:pt x="29" y="131"/>
                    <a:pt x="29" y="131"/>
                  </a:cubicBezTo>
                  <a:cubicBezTo>
                    <a:pt x="29" y="130"/>
                    <a:pt x="30" y="130"/>
                    <a:pt x="30" y="130"/>
                  </a:cubicBezTo>
                  <a:close/>
                  <a:moveTo>
                    <a:pt x="311" y="132"/>
                  </a:moveTo>
                  <a:cubicBezTo>
                    <a:pt x="315" y="128"/>
                    <a:pt x="324" y="126"/>
                    <a:pt x="332" y="126"/>
                  </a:cubicBezTo>
                  <a:cubicBezTo>
                    <a:pt x="336" y="126"/>
                    <a:pt x="339" y="126"/>
                    <a:pt x="342" y="127"/>
                  </a:cubicBezTo>
                  <a:cubicBezTo>
                    <a:pt x="347" y="128"/>
                    <a:pt x="356" y="127"/>
                    <a:pt x="363" y="126"/>
                  </a:cubicBezTo>
                  <a:cubicBezTo>
                    <a:pt x="366" y="126"/>
                    <a:pt x="369" y="125"/>
                    <a:pt x="370" y="126"/>
                  </a:cubicBezTo>
                  <a:cubicBezTo>
                    <a:pt x="371" y="126"/>
                    <a:pt x="372" y="127"/>
                    <a:pt x="372" y="129"/>
                  </a:cubicBezTo>
                  <a:cubicBezTo>
                    <a:pt x="372" y="132"/>
                    <a:pt x="366" y="135"/>
                    <a:pt x="358" y="135"/>
                  </a:cubicBezTo>
                  <a:cubicBezTo>
                    <a:pt x="356" y="135"/>
                    <a:pt x="353" y="135"/>
                    <a:pt x="350" y="134"/>
                  </a:cubicBezTo>
                  <a:cubicBezTo>
                    <a:pt x="346" y="134"/>
                    <a:pt x="342" y="134"/>
                    <a:pt x="338" y="134"/>
                  </a:cubicBezTo>
                  <a:cubicBezTo>
                    <a:pt x="329" y="134"/>
                    <a:pt x="324" y="135"/>
                    <a:pt x="321" y="139"/>
                  </a:cubicBezTo>
                  <a:cubicBezTo>
                    <a:pt x="316" y="143"/>
                    <a:pt x="317" y="147"/>
                    <a:pt x="317" y="149"/>
                  </a:cubicBezTo>
                  <a:cubicBezTo>
                    <a:pt x="317" y="150"/>
                    <a:pt x="317" y="153"/>
                    <a:pt x="314" y="154"/>
                  </a:cubicBezTo>
                  <a:cubicBezTo>
                    <a:pt x="313" y="154"/>
                    <a:pt x="313" y="154"/>
                    <a:pt x="313" y="154"/>
                  </a:cubicBezTo>
                  <a:cubicBezTo>
                    <a:pt x="312" y="154"/>
                    <a:pt x="310" y="153"/>
                    <a:pt x="309" y="150"/>
                  </a:cubicBezTo>
                  <a:cubicBezTo>
                    <a:pt x="307" y="145"/>
                    <a:pt x="307" y="136"/>
                    <a:pt x="311" y="132"/>
                  </a:cubicBezTo>
                  <a:close/>
                  <a:moveTo>
                    <a:pt x="151" y="128"/>
                  </a:moveTo>
                  <a:cubicBezTo>
                    <a:pt x="152" y="127"/>
                    <a:pt x="153" y="127"/>
                    <a:pt x="156" y="127"/>
                  </a:cubicBezTo>
                  <a:cubicBezTo>
                    <a:pt x="159" y="127"/>
                    <a:pt x="169" y="128"/>
                    <a:pt x="170" y="132"/>
                  </a:cubicBezTo>
                  <a:cubicBezTo>
                    <a:pt x="171" y="133"/>
                    <a:pt x="171" y="134"/>
                    <a:pt x="170" y="135"/>
                  </a:cubicBezTo>
                  <a:cubicBezTo>
                    <a:pt x="169" y="136"/>
                    <a:pt x="168" y="137"/>
                    <a:pt x="166" y="137"/>
                  </a:cubicBezTo>
                  <a:cubicBezTo>
                    <a:pt x="163" y="137"/>
                    <a:pt x="152" y="134"/>
                    <a:pt x="151" y="131"/>
                  </a:cubicBezTo>
                  <a:cubicBezTo>
                    <a:pt x="151" y="130"/>
                    <a:pt x="151" y="129"/>
                    <a:pt x="151" y="1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65" name="Freeform 1143"/>
            <p:cNvSpPr>
              <a:spLocks/>
            </p:cNvSpPr>
            <p:nvPr/>
          </p:nvSpPr>
          <p:spPr bwMode="auto">
            <a:xfrm>
              <a:off x="4740" y="1272"/>
              <a:ext cx="83" cy="30"/>
            </a:xfrm>
            <a:custGeom>
              <a:avLst/>
              <a:gdLst>
                <a:gd name="T0" fmla="*/ 3 w 87"/>
                <a:gd name="T1" fmla="*/ 22 h 31"/>
                <a:gd name="T2" fmla="*/ 11 w 87"/>
                <a:gd name="T3" fmla="*/ 29 h 31"/>
                <a:gd name="T4" fmla="*/ 12 w 87"/>
                <a:gd name="T5" fmla="*/ 30 h 31"/>
                <a:gd name="T6" fmla="*/ 14 w 87"/>
                <a:gd name="T7" fmla="*/ 30 h 31"/>
                <a:gd name="T8" fmla="*/ 25 w 87"/>
                <a:gd name="T9" fmla="*/ 28 h 31"/>
                <a:gd name="T10" fmla="*/ 27 w 87"/>
                <a:gd name="T11" fmla="*/ 27 h 31"/>
                <a:gd name="T12" fmla="*/ 33 w 87"/>
                <a:gd name="T13" fmla="*/ 29 h 31"/>
                <a:gd name="T14" fmla="*/ 37 w 87"/>
                <a:gd name="T15" fmla="*/ 29 h 31"/>
                <a:gd name="T16" fmla="*/ 48 w 87"/>
                <a:gd name="T17" fmla="*/ 26 h 31"/>
                <a:gd name="T18" fmla="*/ 53 w 87"/>
                <a:gd name="T19" fmla="*/ 27 h 31"/>
                <a:gd name="T20" fmla="*/ 58 w 87"/>
                <a:gd name="T21" fmla="*/ 27 h 31"/>
                <a:gd name="T22" fmla="*/ 59 w 87"/>
                <a:gd name="T23" fmla="*/ 27 h 31"/>
                <a:gd name="T24" fmla="*/ 57 w 87"/>
                <a:gd name="T25" fmla="*/ 22 h 31"/>
                <a:gd name="T26" fmla="*/ 55 w 87"/>
                <a:gd name="T27" fmla="*/ 16 h 31"/>
                <a:gd name="T28" fmla="*/ 60 w 87"/>
                <a:gd name="T29" fmla="*/ 12 h 31"/>
                <a:gd name="T30" fmla="*/ 65 w 87"/>
                <a:gd name="T31" fmla="*/ 15 h 31"/>
                <a:gd name="T32" fmla="*/ 65 w 87"/>
                <a:gd name="T33" fmla="*/ 19 h 31"/>
                <a:gd name="T34" fmla="*/ 65 w 87"/>
                <a:gd name="T35" fmla="*/ 21 h 31"/>
                <a:gd name="T36" fmla="*/ 78 w 87"/>
                <a:gd name="T37" fmla="*/ 26 h 31"/>
                <a:gd name="T38" fmla="*/ 82 w 87"/>
                <a:gd name="T39" fmla="*/ 23 h 31"/>
                <a:gd name="T40" fmla="*/ 85 w 87"/>
                <a:gd name="T41" fmla="*/ 17 h 31"/>
                <a:gd name="T42" fmla="*/ 87 w 87"/>
                <a:gd name="T43" fmla="*/ 15 h 31"/>
                <a:gd name="T44" fmla="*/ 82 w 87"/>
                <a:gd name="T45" fmla="*/ 11 h 31"/>
                <a:gd name="T46" fmla="*/ 69 w 87"/>
                <a:gd name="T47" fmla="*/ 8 h 31"/>
                <a:gd name="T48" fmla="*/ 58 w 87"/>
                <a:gd name="T49" fmla="*/ 6 h 31"/>
                <a:gd name="T50" fmla="*/ 50 w 87"/>
                <a:gd name="T51" fmla="*/ 4 h 31"/>
                <a:gd name="T52" fmla="*/ 44 w 87"/>
                <a:gd name="T53" fmla="*/ 8 h 31"/>
                <a:gd name="T54" fmla="*/ 41 w 87"/>
                <a:gd name="T55" fmla="*/ 12 h 31"/>
                <a:gd name="T56" fmla="*/ 30 w 87"/>
                <a:gd name="T57" fmla="*/ 6 h 31"/>
                <a:gd name="T58" fmla="*/ 20 w 87"/>
                <a:gd name="T59" fmla="*/ 0 h 31"/>
                <a:gd name="T60" fmla="*/ 20 w 87"/>
                <a:gd name="T61" fmla="*/ 0 h 31"/>
                <a:gd name="T62" fmla="*/ 1 w 87"/>
                <a:gd name="T63" fmla="*/ 18 h 31"/>
                <a:gd name="T64" fmla="*/ 3 w 87"/>
                <a:gd name="T65" fmla="*/ 2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7" h="31">
                  <a:moveTo>
                    <a:pt x="3" y="22"/>
                  </a:moveTo>
                  <a:cubicBezTo>
                    <a:pt x="7" y="25"/>
                    <a:pt x="9" y="27"/>
                    <a:pt x="11" y="29"/>
                  </a:cubicBezTo>
                  <a:cubicBezTo>
                    <a:pt x="11" y="29"/>
                    <a:pt x="12" y="30"/>
                    <a:pt x="12" y="30"/>
                  </a:cubicBezTo>
                  <a:cubicBezTo>
                    <a:pt x="12" y="30"/>
                    <a:pt x="12" y="30"/>
                    <a:pt x="14" y="30"/>
                  </a:cubicBezTo>
                  <a:cubicBezTo>
                    <a:pt x="17" y="30"/>
                    <a:pt x="22" y="29"/>
                    <a:pt x="25" y="28"/>
                  </a:cubicBezTo>
                  <a:cubicBezTo>
                    <a:pt x="27" y="27"/>
                    <a:pt x="27" y="27"/>
                    <a:pt x="27" y="27"/>
                  </a:cubicBezTo>
                  <a:cubicBezTo>
                    <a:pt x="29" y="26"/>
                    <a:pt x="31" y="28"/>
                    <a:pt x="33" y="29"/>
                  </a:cubicBezTo>
                  <a:cubicBezTo>
                    <a:pt x="34" y="30"/>
                    <a:pt x="35" y="31"/>
                    <a:pt x="37" y="29"/>
                  </a:cubicBezTo>
                  <a:cubicBezTo>
                    <a:pt x="41" y="27"/>
                    <a:pt x="45" y="26"/>
                    <a:pt x="48" y="26"/>
                  </a:cubicBezTo>
                  <a:cubicBezTo>
                    <a:pt x="49" y="26"/>
                    <a:pt x="51" y="27"/>
                    <a:pt x="53" y="27"/>
                  </a:cubicBezTo>
                  <a:cubicBezTo>
                    <a:pt x="54" y="27"/>
                    <a:pt x="56" y="27"/>
                    <a:pt x="58" y="27"/>
                  </a:cubicBezTo>
                  <a:cubicBezTo>
                    <a:pt x="59" y="27"/>
                    <a:pt x="59" y="27"/>
                    <a:pt x="59" y="27"/>
                  </a:cubicBezTo>
                  <a:cubicBezTo>
                    <a:pt x="59" y="26"/>
                    <a:pt x="58" y="24"/>
                    <a:pt x="57" y="22"/>
                  </a:cubicBezTo>
                  <a:cubicBezTo>
                    <a:pt x="56" y="20"/>
                    <a:pt x="55" y="18"/>
                    <a:pt x="55" y="16"/>
                  </a:cubicBezTo>
                  <a:cubicBezTo>
                    <a:pt x="55" y="13"/>
                    <a:pt x="57" y="12"/>
                    <a:pt x="60" y="12"/>
                  </a:cubicBezTo>
                  <a:cubicBezTo>
                    <a:pt x="62" y="12"/>
                    <a:pt x="64" y="13"/>
                    <a:pt x="65" y="15"/>
                  </a:cubicBezTo>
                  <a:cubicBezTo>
                    <a:pt x="66" y="16"/>
                    <a:pt x="66" y="18"/>
                    <a:pt x="65" y="19"/>
                  </a:cubicBezTo>
                  <a:cubicBezTo>
                    <a:pt x="64" y="20"/>
                    <a:pt x="65" y="20"/>
                    <a:pt x="65" y="21"/>
                  </a:cubicBezTo>
                  <a:cubicBezTo>
                    <a:pt x="66" y="24"/>
                    <a:pt x="71" y="27"/>
                    <a:pt x="78" y="26"/>
                  </a:cubicBezTo>
                  <a:cubicBezTo>
                    <a:pt x="82" y="26"/>
                    <a:pt x="82" y="25"/>
                    <a:pt x="82" y="23"/>
                  </a:cubicBezTo>
                  <a:cubicBezTo>
                    <a:pt x="82" y="21"/>
                    <a:pt x="81" y="18"/>
                    <a:pt x="85" y="17"/>
                  </a:cubicBezTo>
                  <a:cubicBezTo>
                    <a:pt x="87" y="16"/>
                    <a:pt x="87" y="15"/>
                    <a:pt x="87" y="15"/>
                  </a:cubicBezTo>
                  <a:cubicBezTo>
                    <a:pt x="87" y="15"/>
                    <a:pt x="87" y="14"/>
                    <a:pt x="82" y="11"/>
                  </a:cubicBezTo>
                  <a:cubicBezTo>
                    <a:pt x="78" y="8"/>
                    <a:pt x="73" y="8"/>
                    <a:pt x="69" y="8"/>
                  </a:cubicBezTo>
                  <a:cubicBezTo>
                    <a:pt x="65" y="8"/>
                    <a:pt x="61" y="8"/>
                    <a:pt x="58" y="6"/>
                  </a:cubicBezTo>
                  <a:cubicBezTo>
                    <a:pt x="55" y="5"/>
                    <a:pt x="52" y="4"/>
                    <a:pt x="50" y="4"/>
                  </a:cubicBezTo>
                  <a:cubicBezTo>
                    <a:pt x="45" y="4"/>
                    <a:pt x="44" y="7"/>
                    <a:pt x="44" y="8"/>
                  </a:cubicBezTo>
                  <a:cubicBezTo>
                    <a:pt x="44" y="11"/>
                    <a:pt x="42" y="12"/>
                    <a:pt x="41" y="12"/>
                  </a:cubicBezTo>
                  <a:cubicBezTo>
                    <a:pt x="38" y="12"/>
                    <a:pt x="35" y="10"/>
                    <a:pt x="30" y="6"/>
                  </a:cubicBezTo>
                  <a:cubicBezTo>
                    <a:pt x="27" y="4"/>
                    <a:pt x="23" y="1"/>
                    <a:pt x="20" y="0"/>
                  </a:cubicBezTo>
                  <a:cubicBezTo>
                    <a:pt x="20" y="0"/>
                    <a:pt x="20" y="0"/>
                    <a:pt x="20" y="0"/>
                  </a:cubicBezTo>
                  <a:cubicBezTo>
                    <a:pt x="15" y="0"/>
                    <a:pt x="3" y="10"/>
                    <a:pt x="1" y="18"/>
                  </a:cubicBezTo>
                  <a:cubicBezTo>
                    <a:pt x="0" y="21"/>
                    <a:pt x="1" y="22"/>
                    <a:pt x="3"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66" name="Freeform 1144"/>
            <p:cNvSpPr>
              <a:spLocks/>
            </p:cNvSpPr>
            <p:nvPr/>
          </p:nvSpPr>
          <p:spPr bwMode="auto">
            <a:xfrm>
              <a:off x="4332" y="1196"/>
              <a:ext cx="63" cy="32"/>
            </a:xfrm>
            <a:custGeom>
              <a:avLst/>
              <a:gdLst>
                <a:gd name="T0" fmla="*/ 13 w 66"/>
                <a:gd name="T1" fmla="*/ 33 h 34"/>
                <a:gd name="T2" fmla="*/ 28 w 66"/>
                <a:gd name="T3" fmla="*/ 31 h 34"/>
                <a:gd name="T4" fmla="*/ 29 w 66"/>
                <a:gd name="T5" fmla="*/ 31 h 34"/>
                <a:gd name="T6" fmla="*/ 65 w 66"/>
                <a:gd name="T7" fmla="*/ 19 h 34"/>
                <a:gd name="T8" fmla="*/ 60 w 66"/>
                <a:gd name="T9" fmla="*/ 16 h 34"/>
                <a:gd name="T10" fmla="*/ 51 w 66"/>
                <a:gd name="T11" fmla="*/ 11 h 34"/>
                <a:gd name="T12" fmla="*/ 47 w 66"/>
                <a:gd name="T13" fmla="*/ 10 h 34"/>
                <a:gd name="T14" fmla="*/ 38 w 66"/>
                <a:gd name="T15" fmla="*/ 14 h 34"/>
                <a:gd name="T16" fmla="*/ 35 w 66"/>
                <a:gd name="T17" fmla="*/ 17 h 34"/>
                <a:gd name="T18" fmla="*/ 32 w 66"/>
                <a:gd name="T19" fmla="*/ 15 h 34"/>
                <a:gd name="T20" fmla="*/ 36 w 66"/>
                <a:gd name="T21" fmla="*/ 6 h 34"/>
                <a:gd name="T22" fmla="*/ 37 w 66"/>
                <a:gd name="T23" fmla="*/ 3 h 34"/>
                <a:gd name="T24" fmla="*/ 33 w 66"/>
                <a:gd name="T25" fmla="*/ 0 h 34"/>
                <a:gd name="T26" fmla="*/ 33 w 66"/>
                <a:gd name="T27" fmla="*/ 0 h 34"/>
                <a:gd name="T28" fmla="*/ 25 w 66"/>
                <a:gd name="T29" fmla="*/ 4 h 34"/>
                <a:gd name="T30" fmla="*/ 21 w 66"/>
                <a:gd name="T31" fmla="*/ 5 h 34"/>
                <a:gd name="T32" fmla="*/ 19 w 66"/>
                <a:gd name="T33" fmla="*/ 10 h 34"/>
                <a:gd name="T34" fmla="*/ 17 w 66"/>
                <a:gd name="T35" fmla="*/ 13 h 34"/>
                <a:gd name="T36" fmla="*/ 16 w 66"/>
                <a:gd name="T37" fmla="*/ 16 h 34"/>
                <a:gd name="T38" fmla="*/ 13 w 66"/>
                <a:gd name="T39" fmla="*/ 17 h 34"/>
                <a:gd name="T40" fmla="*/ 12 w 66"/>
                <a:gd name="T41" fmla="*/ 17 h 34"/>
                <a:gd name="T42" fmla="*/ 9 w 66"/>
                <a:gd name="T43" fmla="*/ 20 h 34"/>
                <a:gd name="T44" fmla="*/ 2 w 66"/>
                <a:gd name="T45" fmla="*/ 31 h 34"/>
                <a:gd name="T46" fmla="*/ 0 w 66"/>
                <a:gd name="T47" fmla="*/ 34 h 34"/>
                <a:gd name="T48" fmla="*/ 2 w 66"/>
                <a:gd name="T49" fmla="*/ 34 h 34"/>
                <a:gd name="T50" fmla="*/ 13 w 66"/>
                <a:gd name="T51"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 h="34">
                  <a:moveTo>
                    <a:pt x="13" y="33"/>
                  </a:moveTo>
                  <a:cubicBezTo>
                    <a:pt x="18" y="32"/>
                    <a:pt x="23" y="31"/>
                    <a:pt x="28" y="31"/>
                  </a:cubicBezTo>
                  <a:cubicBezTo>
                    <a:pt x="29" y="31"/>
                    <a:pt x="29" y="31"/>
                    <a:pt x="29" y="31"/>
                  </a:cubicBezTo>
                  <a:cubicBezTo>
                    <a:pt x="41" y="31"/>
                    <a:pt x="64" y="23"/>
                    <a:pt x="65" y="19"/>
                  </a:cubicBezTo>
                  <a:cubicBezTo>
                    <a:pt x="66" y="18"/>
                    <a:pt x="64" y="17"/>
                    <a:pt x="60" y="16"/>
                  </a:cubicBezTo>
                  <a:cubicBezTo>
                    <a:pt x="57" y="15"/>
                    <a:pt x="53" y="14"/>
                    <a:pt x="51" y="11"/>
                  </a:cubicBezTo>
                  <a:cubicBezTo>
                    <a:pt x="50" y="10"/>
                    <a:pt x="49" y="10"/>
                    <a:pt x="47" y="10"/>
                  </a:cubicBezTo>
                  <a:cubicBezTo>
                    <a:pt x="44" y="10"/>
                    <a:pt x="39" y="12"/>
                    <a:pt x="38" y="14"/>
                  </a:cubicBezTo>
                  <a:cubicBezTo>
                    <a:pt x="37" y="17"/>
                    <a:pt x="35" y="17"/>
                    <a:pt x="35" y="17"/>
                  </a:cubicBezTo>
                  <a:cubicBezTo>
                    <a:pt x="33" y="17"/>
                    <a:pt x="32" y="16"/>
                    <a:pt x="32" y="15"/>
                  </a:cubicBezTo>
                  <a:cubicBezTo>
                    <a:pt x="31" y="13"/>
                    <a:pt x="33" y="9"/>
                    <a:pt x="36" y="6"/>
                  </a:cubicBezTo>
                  <a:cubicBezTo>
                    <a:pt x="38" y="4"/>
                    <a:pt x="38" y="3"/>
                    <a:pt x="37" y="3"/>
                  </a:cubicBezTo>
                  <a:cubicBezTo>
                    <a:pt x="37" y="2"/>
                    <a:pt x="35" y="0"/>
                    <a:pt x="33" y="0"/>
                  </a:cubicBezTo>
                  <a:cubicBezTo>
                    <a:pt x="33" y="0"/>
                    <a:pt x="33" y="0"/>
                    <a:pt x="33" y="0"/>
                  </a:cubicBezTo>
                  <a:cubicBezTo>
                    <a:pt x="32" y="4"/>
                    <a:pt x="28" y="4"/>
                    <a:pt x="25" y="4"/>
                  </a:cubicBezTo>
                  <a:cubicBezTo>
                    <a:pt x="24" y="4"/>
                    <a:pt x="22" y="4"/>
                    <a:pt x="21" y="5"/>
                  </a:cubicBezTo>
                  <a:cubicBezTo>
                    <a:pt x="21" y="7"/>
                    <a:pt x="20" y="9"/>
                    <a:pt x="19" y="10"/>
                  </a:cubicBezTo>
                  <a:cubicBezTo>
                    <a:pt x="18" y="11"/>
                    <a:pt x="17" y="12"/>
                    <a:pt x="17" y="13"/>
                  </a:cubicBezTo>
                  <a:cubicBezTo>
                    <a:pt x="17" y="14"/>
                    <a:pt x="17" y="15"/>
                    <a:pt x="16" y="16"/>
                  </a:cubicBezTo>
                  <a:cubicBezTo>
                    <a:pt x="15" y="17"/>
                    <a:pt x="14" y="17"/>
                    <a:pt x="13" y="17"/>
                  </a:cubicBezTo>
                  <a:cubicBezTo>
                    <a:pt x="12" y="17"/>
                    <a:pt x="12" y="17"/>
                    <a:pt x="12" y="17"/>
                  </a:cubicBezTo>
                  <a:cubicBezTo>
                    <a:pt x="10" y="17"/>
                    <a:pt x="9" y="17"/>
                    <a:pt x="9" y="20"/>
                  </a:cubicBezTo>
                  <a:cubicBezTo>
                    <a:pt x="9" y="25"/>
                    <a:pt x="5" y="28"/>
                    <a:pt x="2" y="31"/>
                  </a:cubicBezTo>
                  <a:cubicBezTo>
                    <a:pt x="1" y="32"/>
                    <a:pt x="0" y="33"/>
                    <a:pt x="0" y="34"/>
                  </a:cubicBezTo>
                  <a:cubicBezTo>
                    <a:pt x="0" y="34"/>
                    <a:pt x="1" y="34"/>
                    <a:pt x="2" y="34"/>
                  </a:cubicBezTo>
                  <a:cubicBezTo>
                    <a:pt x="5" y="34"/>
                    <a:pt x="9" y="33"/>
                    <a:pt x="13"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67" name="Freeform 1145"/>
            <p:cNvSpPr>
              <a:spLocks/>
            </p:cNvSpPr>
            <p:nvPr/>
          </p:nvSpPr>
          <p:spPr bwMode="auto">
            <a:xfrm>
              <a:off x="4257" y="1150"/>
              <a:ext cx="53" cy="39"/>
            </a:xfrm>
            <a:custGeom>
              <a:avLst/>
              <a:gdLst>
                <a:gd name="T0" fmla="*/ 9 w 56"/>
                <a:gd name="T1" fmla="*/ 25 h 41"/>
                <a:gd name="T2" fmla="*/ 14 w 56"/>
                <a:gd name="T3" fmla="*/ 30 h 41"/>
                <a:gd name="T4" fmla="*/ 6 w 56"/>
                <a:gd name="T5" fmla="*/ 34 h 41"/>
                <a:gd name="T6" fmla="*/ 0 w 56"/>
                <a:gd name="T7" fmla="*/ 34 h 41"/>
                <a:gd name="T8" fmla="*/ 2 w 56"/>
                <a:gd name="T9" fmla="*/ 37 h 41"/>
                <a:gd name="T10" fmla="*/ 8 w 56"/>
                <a:gd name="T11" fmla="*/ 40 h 41"/>
                <a:gd name="T12" fmla="*/ 18 w 56"/>
                <a:gd name="T13" fmla="*/ 37 h 41"/>
                <a:gd name="T14" fmla="*/ 19 w 56"/>
                <a:gd name="T15" fmla="*/ 35 h 41"/>
                <a:gd name="T16" fmla="*/ 45 w 56"/>
                <a:gd name="T17" fmla="*/ 24 h 41"/>
                <a:gd name="T18" fmla="*/ 52 w 56"/>
                <a:gd name="T19" fmla="*/ 23 h 41"/>
                <a:gd name="T20" fmla="*/ 52 w 56"/>
                <a:gd name="T21" fmla="*/ 23 h 41"/>
                <a:gd name="T22" fmla="*/ 52 w 56"/>
                <a:gd name="T23" fmla="*/ 21 h 41"/>
                <a:gd name="T24" fmla="*/ 51 w 56"/>
                <a:gd name="T25" fmla="*/ 16 h 41"/>
                <a:gd name="T26" fmla="*/ 55 w 56"/>
                <a:gd name="T27" fmla="*/ 14 h 41"/>
                <a:gd name="T28" fmla="*/ 56 w 56"/>
                <a:gd name="T29" fmla="*/ 14 h 41"/>
                <a:gd name="T30" fmla="*/ 50 w 56"/>
                <a:gd name="T31" fmla="*/ 12 h 41"/>
                <a:gd name="T32" fmla="*/ 42 w 56"/>
                <a:gd name="T33" fmla="*/ 3 h 41"/>
                <a:gd name="T34" fmla="*/ 41 w 56"/>
                <a:gd name="T35" fmla="*/ 0 h 41"/>
                <a:gd name="T36" fmla="*/ 38 w 56"/>
                <a:gd name="T37" fmla="*/ 1 h 41"/>
                <a:gd name="T38" fmla="*/ 26 w 56"/>
                <a:gd name="T39" fmla="*/ 6 h 41"/>
                <a:gd name="T40" fmla="*/ 14 w 56"/>
                <a:gd name="T41" fmla="*/ 10 h 41"/>
                <a:gd name="T42" fmla="*/ 14 w 56"/>
                <a:gd name="T43" fmla="*/ 10 h 41"/>
                <a:gd name="T44" fmla="*/ 17 w 56"/>
                <a:gd name="T45" fmla="*/ 16 h 41"/>
                <a:gd name="T46" fmla="*/ 8 w 56"/>
                <a:gd name="T47" fmla="*/ 22 h 41"/>
                <a:gd name="T48" fmla="*/ 8 w 56"/>
                <a:gd name="T49" fmla="*/ 22 h 41"/>
                <a:gd name="T50" fmla="*/ 6 w 56"/>
                <a:gd name="T51" fmla="*/ 22 h 41"/>
                <a:gd name="T52" fmla="*/ 9 w 56"/>
                <a:gd name="T53" fmla="*/ 2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6" h="41">
                  <a:moveTo>
                    <a:pt x="9" y="25"/>
                  </a:moveTo>
                  <a:cubicBezTo>
                    <a:pt x="11" y="26"/>
                    <a:pt x="15" y="28"/>
                    <a:pt x="14" y="30"/>
                  </a:cubicBezTo>
                  <a:cubicBezTo>
                    <a:pt x="14" y="33"/>
                    <a:pt x="11" y="34"/>
                    <a:pt x="6" y="34"/>
                  </a:cubicBezTo>
                  <a:cubicBezTo>
                    <a:pt x="3" y="34"/>
                    <a:pt x="1" y="34"/>
                    <a:pt x="0" y="34"/>
                  </a:cubicBezTo>
                  <a:cubicBezTo>
                    <a:pt x="1" y="35"/>
                    <a:pt x="1" y="36"/>
                    <a:pt x="2" y="37"/>
                  </a:cubicBezTo>
                  <a:cubicBezTo>
                    <a:pt x="3" y="38"/>
                    <a:pt x="5" y="39"/>
                    <a:pt x="8" y="40"/>
                  </a:cubicBezTo>
                  <a:cubicBezTo>
                    <a:pt x="12" y="41"/>
                    <a:pt x="16" y="39"/>
                    <a:pt x="18" y="37"/>
                  </a:cubicBezTo>
                  <a:cubicBezTo>
                    <a:pt x="19" y="36"/>
                    <a:pt x="19" y="35"/>
                    <a:pt x="19" y="35"/>
                  </a:cubicBezTo>
                  <a:cubicBezTo>
                    <a:pt x="18" y="30"/>
                    <a:pt x="25" y="28"/>
                    <a:pt x="45" y="24"/>
                  </a:cubicBezTo>
                  <a:cubicBezTo>
                    <a:pt x="48" y="24"/>
                    <a:pt x="50" y="23"/>
                    <a:pt x="52" y="23"/>
                  </a:cubicBezTo>
                  <a:cubicBezTo>
                    <a:pt x="52" y="23"/>
                    <a:pt x="52" y="23"/>
                    <a:pt x="52" y="23"/>
                  </a:cubicBezTo>
                  <a:cubicBezTo>
                    <a:pt x="52" y="22"/>
                    <a:pt x="52" y="21"/>
                    <a:pt x="52" y="21"/>
                  </a:cubicBezTo>
                  <a:cubicBezTo>
                    <a:pt x="51" y="19"/>
                    <a:pt x="50" y="17"/>
                    <a:pt x="51" y="16"/>
                  </a:cubicBezTo>
                  <a:cubicBezTo>
                    <a:pt x="52" y="14"/>
                    <a:pt x="54" y="14"/>
                    <a:pt x="55" y="14"/>
                  </a:cubicBezTo>
                  <a:cubicBezTo>
                    <a:pt x="55" y="14"/>
                    <a:pt x="55" y="14"/>
                    <a:pt x="56" y="14"/>
                  </a:cubicBezTo>
                  <a:cubicBezTo>
                    <a:pt x="54" y="13"/>
                    <a:pt x="53" y="13"/>
                    <a:pt x="50" y="12"/>
                  </a:cubicBezTo>
                  <a:cubicBezTo>
                    <a:pt x="43" y="11"/>
                    <a:pt x="42" y="6"/>
                    <a:pt x="42" y="3"/>
                  </a:cubicBezTo>
                  <a:cubicBezTo>
                    <a:pt x="41" y="2"/>
                    <a:pt x="41" y="1"/>
                    <a:pt x="41" y="0"/>
                  </a:cubicBezTo>
                  <a:cubicBezTo>
                    <a:pt x="40" y="0"/>
                    <a:pt x="39" y="1"/>
                    <a:pt x="38" y="1"/>
                  </a:cubicBezTo>
                  <a:cubicBezTo>
                    <a:pt x="36" y="3"/>
                    <a:pt x="33" y="5"/>
                    <a:pt x="26" y="6"/>
                  </a:cubicBezTo>
                  <a:cubicBezTo>
                    <a:pt x="18" y="8"/>
                    <a:pt x="15" y="9"/>
                    <a:pt x="14" y="10"/>
                  </a:cubicBezTo>
                  <a:cubicBezTo>
                    <a:pt x="14" y="10"/>
                    <a:pt x="14" y="10"/>
                    <a:pt x="14" y="10"/>
                  </a:cubicBezTo>
                  <a:cubicBezTo>
                    <a:pt x="16" y="11"/>
                    <a:pt x="17" y="13"/>
                    <a:pt x="17" y="16"/>
                  </a:cubicBezTo>
                  <a:cubicBezTo>
                    <a:pt x="16" y="19"/>
                    <a:pt x="12" y="22"/>
                    <a:pt x="8" y="22"/>
                  </a:cubicBezTo>
                  <a:cubicBezTo>
                    <a:pt x="8" y="22"/>
                    <a:pt x="8" y="22"/>
                    <a:pt x="8" y="22"/>
                  </a:cubicBezTo>
                  <a:cubicBezTo>
                    <a:pt x="7" y="22"/>
                    <a:pt x="6" y="22"/>
                    <a:pt x="6" y="22"/>
                  </a:cubicBezTo>
                  <a:cubicBezTo>
                    <a:pt x="6" y="23"/>
                    <a:pt x="7" y="24"/>
                    <a:pt x="9"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68" name="Freeform 1146"/>
            <p:cNvSpPr>
              <a:spLocks/>
            </p:cNvSpPr>
            <p:nvPr/>
          </p:nvSpPr>
          <p:spPr bwMode="auto">
            <a:xfrm>
              <a:off x="4276" y="1180"/>
              <a:ext cx="58" cy="28"/>
            </a:xfrm>
            <a:custGeom>
              <a:avLst/>
              <a:gdLst>
                <a:gd name="T0" fmla="*/ 3 w 61"/>
                <a:gd name="T1" fmla="*/ 12 h 30"/>
                <a:gd name="T2" fmla="*/ 0 w 61"/>
                <a:gd name="T3" fmla="*/ 14 h 30"/>
                <a:gd name="T4" fmla="*/ 4 w 61"/>
                <a:gd name="T5" fmla="*/ 16 h 30"/>
                <a:gd name="T6" fmla="*/ 7 w 61"/>
                <a:gd name="T7" fmla="*/ 16 h 30"/>
                <a:gd name="T8" fmla="*/ 12 w 61"/>
                <a:gd name="T9" fmla="*/ 20 h 30"/>
                <a:gd name="T10" fmla="*/ 17 w 61"/>
                <a:gd name="T11" fmla="*/ 24 h 30"/>
                <a:gd name="T12" fmla="*/ 19 w 61"/>
                <a:gd name="T13" fmla="*/ 23 h 30"/>
                <a:gd name="T14" fmla="*/ 33 w 61"/>
                <a:gd name="T15" fmla="*/ 27 h 30"/>
                <a:gd name="T16" fmla="*/ 50 w 61"/>
                <a:gd name="T17" fmla="*/ 30 h 30"/>
                <a:gd name="T18" fmla="*/ 56 w 61"/>
                <a:gd name="T19" fmla="*/ 27 h 30"/>
                <a:gd name="T20" fmla="*/ 57 w 61"/>
                <a:gd name="T21" fmla="*/ 26 h 30"/>
                <a:gd name="T22" fmla="*/ 57 w 61"/>
                <a:gd name="T23" fmla="*/ 26 h 30"/>
                <a:gd name="T24" fmla="*/ 54 w 61"/>
                <a:gd name="T25" fmla="*/ 24 h 30"/>
                <a:gd name="T26" fmla="*/ 61 w 61"/>
                <a:gd name="T27" fmla="*/ 10 h 30"/>
                <a:gd name="T28" fmla="*/ 61 w 61"/>
                <a:gd name="T29" fmla="*/ 8 h 30"/>
                <a:gd name="T30" fmla="*/ 50 w 61"/>
                <a:gd name="T31" fmla="*/ 3 h 30"/>
                <a:gd name="T32" fmla="*/ 48 w 61"/>
                <a:gd name="T33" fmla="*/ 4 h 30"/>
                <a:gd name="T34" fmla="*/ 45 w 61"/>
                <a:gd name="T35" fmla="*/ 8 h 30"/>
                <a:gd name="T36" fmla="*/ 36 w 61"/>
                <a:gd name="T37" fmla="*/ 0 h 30"/>
                <a:gd name="T38" fmla="*/ 33 w 61"/>
                <a:gd name="T39" fmla="*/ 0 h 30"/>
                <a:gd name="T40" fmla="*/ 8 w 61"/>
                <a:gd name="T41" fmla="*/ 6 h 30"/>
                <a:gd name="T42" fmla="*/ 3 w 61"/>
                <a:gd name="T43" fmla="*/ 1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1" h="30">
                  <a:moveTo>
                    <a:pt x="3" y="12"/>
                  </a:moveTo>
                  <a:cubicBezTo>
                    <a:pt x="2" y="13"/>
                    <a:pt x="1" y="14"/>
                    <a:pt x="0" y="14"/>
                  </a:cubicBezTo>
                  <a:cubicBezTo>
                    <a:pt x="1" y="15"/>
                    <a:pt x="2" y="15"/>
                    <a:pt x="4" y="16"/>
                  </a:cubicBezTo>
                  <a:cubicBezTo>
                    <a:pt x="5" y="16"/>
                    <a:pt x="6" y="16"/>
                    <a:pt x="7" y="16"/>
                  </a:cubicBezTo>
                  <a:cubicBezTo>
                    <a:pt x="9" y="16"/>
                    <a:pt x="11" y="18"/>
                    <a:pt x="12" y="20"/>
                  </a:cubicBezTo>
                  <a:cubicBezTo>
                    <a:pt x="14" y="23"/>
                    <a:pt x="15" y="24"/>
                    <a:pt x="17" y="24"/>
                  </a:cubicBezTo>
                  <a:cubicBezTo>
                    <a:pt x="18" y="23"/>
                    <a:pt x="19" y="23"/>
                    <a:pt x="19" y="23"/>
                  </a:cubicBezTo>
                  <a:cubicBezTo>
                    <a:pt x="23" y="23"/>
                    <a:pt x="28" y="25"/>
                    <a:pt x="33" y="27"/>
                  </a:cubicBezTo>
                  <a:cubicBezTo>
                    <a:pt x="39" y="28"/>
                    <a:pt x="45" y="30"/>
                    <a:pt x="50" y="30"/>
                  </a:cubicBezTo>
                  <a:cubicBezTo>
                    <a:pt x="54" y="30"/>
                    <a:pt x="56" y="28"/>
                    <a:pt x="56" y="27"/>
                  </a:cubicBezTo>
                  <a:cubicBezTo>
                    <a:pt x="57" y="27"/>
                    <a:pt x="57" y="26"/>
                    <a:pt x="57" y="26"/>
                  </a:cubicBezTo>
                  <a:cubicBezTo>
                    <a:pt x="57" y="26"/>
                    <a:pt x="57" y="26"/>
                    <a:pt x="57" y="26"/>
                  </a:cubicBezTo>
                  <a:cubicBezTo>
                    <a:pt x="55" y="26"/>
                    <a:pt x="55" y="25"/>
                    <a:pt x="54" y="24"/>
                  </a:cubicBezTo>
                  <a:cubicBezTo>
                    <a:pt x="53" y="22"/>
                    <a:pt x="55" y="19"/>
                    <a:pt x="61" y="10"/>
                  </a:cubicBezTo>
                  <a:cubicBezTo>
                    <a:pt x="61" y="9"/>
                    <a:pt x="61" y="9"/>
                    <a:pt x="61" y="8"/>
                  </a:cubicBezTo>
                  <a:cubicBezTo>
                    <a:pt x="60" y="6"/>
                    <a:pt x="54" y="3"/>
                    <a:pt x="50" y="3"/>
                  </a:cubicBezTo>
                  <a:cubicBezTo>
                    <a:pt x="48" y="3"/>
                    <a:pt x="48" y="4"/>
                    <a:pt x="48" y="4"/>
                  </a:cubicBezTo>
                  <a:cubicBezTo>
                    <a:pt x="48" y="8"/>
                    <a:pt x="45" y="8"/>
                    <a:pt x="45" y="8"/>
                  </a:cubicBezTo>
                  <a:cubicBezTo>
                    <a:pt x="41" y="8"/>
                    <a:pt x="37" y="2"/>
                    <a:pt x="36" y="0"/>
                  </a:cubicBezTo>
                  <a:cubicBezTo>
                    <a:pt x="36" y="0"/>
                    <a:pt x="35" y="0"/>
                    <a:pt x="33" y="0"/>
                  </a:cubicBezTo>
                  <a:cubicBezTo>
                    <a:pt x="25" y="0"/>
                    <a:pt x="10" y="4"/>
                    <a:pt x="8" y="6"/>
                  </a:cubicBezTo>
                  <a:cubicBezTo>
                    <a:pt x="8" y="9"/>
                    <a:pt x="5" y="10"/>
                    <a:pt x="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69" name="Freeform 1147"/>
            <p:cNvSpPr>
              <a:spLocks noEditPoints="1"/>
            </p:cNvSpPr>
            <p:nvPr/>
          </p:nvSpPr>
          <p:spPr bwMode="auto">
            <a:xfrm>
              <a:off x="3564" y="1238"/>
              <a:ext cx="1749" cy="606"/>
            </a:xfrm>
            <a:custGeom>
              <a:avLst/>
              <a:gdLst>
                <a:gd name="T0" fmla="*/ 49 w 1831"/>
                <a:gd name="T1" fmla="*/ 223 h 635"/>
                <a:gd name="T2" fmla="*/ 53 w 1831"/>
                <a:gd name="T3" fmla="*/ 179 h 635"/>
                <a:gd name="T4" fmla="*/ 15 w 1831"/>
                <a:gd name="T5" fmla="*/ 190 h 635"/>
                <a:gd name="T6" fmla="*/ 32 w 1831"/>
                <a:gd name="T7" fmla="*/ 275 h 635"/>
                <a:gd name="T8" fmla="*/ 7 w 1831"/>
                <a:gd name="T9" fmla="*/ 361 h 635"/>
                <a:gd name="T10" fmla="*/ 1 w 1831"/>
                <a:gd name="T11" fmla="*/ 391 h 635"/>
                <a:gd name="T12" fmla="*/ 45 w 1831"/>
                <a:gd name="T13" fmla="*/ 445 h 635"/>
                <a:gd name="T14" fmla="*/ 75 w 1831"/>
                <a:gd name="T15" fmla="*/ 484 h 635"/>
                <a:gd name="T16" fmla="*/ 139 w 1831"/>
                <a:gd name="T17" fmla="*/ 532 h 635"/>
                <a:gd name="T18" fmla="*/ 136 w 1831"/>
                <a:gd name="T19" fmla="*/ 603 h 635"/>
                <a:gd name="T20" fmla="*/ 216 w 1831"/>
                <a:gd name="T21" fmla="*/ 628 h 635"/>
                <a:gd name="T22" fmla="*/ 236 w 1831"/>
                <a:gd name="T23" fmla="*/ 554 h 635"/>
                <a:gd name="T24" fmla="*/ 234 w 1831"/>
                <a:gd name="T25" fmla="*/ 511 h 635"/>
                <a:gd name="T26" fmla="*/ 320 w 1831"/>
                <a:gd name="T27" fmla="*/ 502 h 635"/>
                <a:gd name="T28" fmla="*/ 377 w 1831"/>
                <a:gd name="T29" fmla="*/ 470 h 635"/>
                <a:gd name="T30" fmla="*/ 501 w 1831"/>
                <a:gd name="T31" fmla="*/ 446 h 635"/>
                <a:gd name="T32" fmla="*/ 563 w 1831"/>
                <a:gd name="T33" fmla="*/ 447 h 635"/>
                <a:gd name="T34" fmla="*/ 672 w 1831"/>
                <a:gd name="T35" fmla="*/ 520 h 635"/>
                <a:gd name="T36" fmla="*/ 732 w 1831"/>
                <a:gd name="T37" fmla="*/ 501 h 635"/>
                <a:gd name="T38" fmla="*/ 822 w 1831"/>
                <a:gd name="T39" fmla="*/ 490 h 635"/>
                <a:gd name="T40" fmla="*/ 931 w 1831"/>
                <a:gd name="T41" fmla="*/ 524 h 635"/>
                <a:gd name="T42" fmla="*/ 1000 w 1831"/>
                <a:gd name="T43" fmla="*/ 516 h 635"/>
                <a:gd name="T44" fmla="*/ 1041 w 1831"/>
                <a:gd name="T45" fmla="*/ 482 h 635"/>
                <a:gd name="T46" fmla="*/ 1091 w 1831"/>
                <a:gd name="T47" fmla="*/ 464 h 635"/>
                <a:gd name="T48" fmla="*/ 1160 w 1831"/>
                <a:gd name="T49" fmla="*/ 543 h 635"/>
                <a:gd name="T50" fmla="*/ 1181 w 1831"/>
                <a:gd name="T51" fmla="*/ 588 h 635"/>
                <a:gd name="T52" fmla="*/ 1267 w 1831"/>
                <a:gd name="T53" fmla="*/ 502 h 635"/>
                <a:gd name="T54" fmla="*/ 1232 w 1831"/>
                <a:gd name="T55" fmla="*/ 454 h 635"/>
                <a:gd name="T56" fmla="*/ 1342 w 1831"/>
                <a:gd name="T57" fmla="*/ 367 h 635"/>
                <a:gd name="T58" fmla="*/ 1444 w 1831"/>
                <a:gd name="T59" fmla="*/ 340 h 635"/>
                <a:gd name="T60" fmla="*/ 1525 w 1831"/>
                <a:gd name="T61" fmla="*/ 328 h 635"/>
                <a:gd name="T62" fmla="*/ 1457 w 1831"/>
                <a:gd name="T63" fmla="*/ 395 h 635"/>
                <a:gd name="T64" fmla="*/ 1508 w 1831"/>
                <a:gd name="T65" fmla="*/ 445 h 635"/>
                <a:gd name="T66" fmla="*/ 1540 w 1831"/>
                <a:gd name="T67" fmla="*/ 355 h 635"/>
                <a:gd name="T68" fmla="*/ 1687 w 1831"/>
                <a:gd name="T69" fmla="*/ 309 h 635"/>
                <a:gd name="T70" fmla="*/ 1710 w 1831"/>
                <a:gd name="T71" fmla="*/ 271 h 635"/>
                <a:gd name="T72" fmla="*/ 1775 w 1831"/>
                <a:gd name="T73" fmla="*/ 272 h 635"/>
                <a:gd name="T74" fmla="*/ 1825 w 1831"/>
                <a:gd name="T75" fmla="*/ 256 h 635"/>
                <a:gd name="T76" fmla="*/ 1685 w 1831"/>
                <a:gd name="T77" fmla="*/ 181 h 635"/>
                <a:gd name="T78" fmla="*/ 1565 w 1831"/>
                <a:gd name="T79" fmla="*/ 185 h 635"/>
                <a:gd name="T80" fmla="*/ 1389 w 1831"/>
                <a:gd name="T81" fmla="*/ 145 h 635"/>
                <a:gd name="T82" fmla="*/ 1315 w 1831"/>
                <a:gd name="T83" fmla="*/ 121 h 635"/>
                <a:gd name="T84" fmla="*/ 1244 w 1831"/>
                <a:gd name="T85" fmla="*/ 141 h 635"/>
                <a:gd name="T86" fmla="*/ 1135 w 1831"/>
                <a:gd name="T87" fmla="*/ 125 h 635"/>
                <a:gd name="T88" fmla="*/ 1076 w 1831"/>
                <a:gd name="T89" fmla="*/ 97 h 635"/>
                <a:gd name="T90" fmla="*/ 957 w 1831"/>
                <a:gd name="T91" fmla="*/ 95 h 635"/>
                <a:gd name="T92" fmla="*/ 905 w 1831"/>
                <a:gd name="T93" fmla="*/ 87 h 635"/>
                <a:gd name="T94" fmla="*/ 949 w 1831"/>
                <a:gd name="T95" fmla="*/ 27 h 635"/>
                <a:gd name="T96" fmla="*/ 866 w 1831"/>
                <a:gd name="T97" fmla="*/ 9 h 635"/>
                <a:gd name="T98" fmla="*/ 781 w 1831"/>
                <a:gd name="T99" fmla="*/ 40 h 635"/>
                <a:gd name="T100" fmla="*/ 701 w 1831"/>
                <a:gd name="T101" fmla="*/ 55 h 635"/>
                <a:gd name="T102" fmla="*/ 654 w 1831"/>
                <a:gd name="T103" fmla="*/ 93 h 635"/>
                <a:gd name="T104" fmla="*/ 564 w 1831"/>
                <a:gd name="T105" fmla="*/ 129 h 635"/>
                <a:gd name="T106" fmla="*/ 523 w 1831"/>
                <a:gd name="T107" fmla="*/ 140 h 635"/>
                <a:gd name="T108" fmla="*/ 565 w 1831"/>
                <a:gd name="T109" fmla="*/ 206 h 635"/>
                <a:gd name="T110" fmla="*/ 483 w 1831"/>
                <a:gd name="T111" fmla="*/ 235 h 635"/>
                <a:gd name="T112" fmla="*/ 514 w 1831"/>
                <a:gd name="T113" fmla="*/ 176 h 635"/>
                <a:gd name="T114" fmla="*/ 454 w 1831"/>
                <a:gd name="T115" fmla="*/ 170 h 635"/>
                <a:gd name="T116" fmla="*/ 358 w 1831"/>
                <a:gd name="T117" fmla="*/ 163 h 635"/>
                <a:gd name="T118" fmla="*/ 294 w 1831"/>
                <a:gd name="T119" fmla="*/ 206 h 635"/>
                <a:gd name="T120" fmla="*/ 203 w 1831"/>
                <a:gd name="T121" fmla="*/ 227 h 635"/>
                <a:gd name="T122" fmla="*/ 185 w 1831"/>
                <a:gd name="T123" fmla="*/ 245 h 635"/>
                <a:gd name="T124" fmla="*/ 104 w 1831"/>
                <a:gd name="T125" fmla="*/ 268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31" h="635">
                  <a:moveTo>
                    <a:pt x="104" y="268"/>
                  </a:moveTo>
                  <a:cubicBezTo>
                    <a:pt x="105" y="269"/>
                    <a:pt x="106" y="270"/>
                    <a:pt x="107" y="272"/>
                  </a:cubicBezTo>
                  <a:cubicBezTo>
                    <a:pt x="107" y="274"/>
                    <a:pt x="110" y="275"/>
                    <a:pt x="116" y="275"/>
                  </a:cubicBezTo>
                  <a:cubicBezTo>
                    <a:pt x="117" y="275"/>
                    <a:pt x="118" y="275"/>
                    <a:pt x="119" y="277"/>
                  </a:cubicBezTo>
                  <a:cubicBezTo>
                    <a:pt x="121" y="279"/>
                    <a:pt x="119" y="283"/>
                    <a:pt x="119" y="284"/>
                  </a:cubicBezTo>
                  <a:cubicBezTo>
                    <a:pt x="117" y="287"/>
                    <a:pt x="114" y="288"/>
                    <a:pt x="111" y="288"/>
                  </a:cubicBezTo>
                  <a:cubicBezTo>
                    <a:pt x="109" y="288"/>
                    <a:pt x="108" y="287"/>
                    <a:pt x="107" y="286"/>
                  </a:cubicBezTo>
                  <a:cubicBezTo>
                    <a:pt x="106" y="286"/>
                    <a:pt x="105" y="286"/>
                    <a:pt x="104" y="286"/>
                  </a:cubicBezTo>
                  <a:cubicBezTo>
                    <a:pt x="101" y="286"/>
                    <a:pt x="98" y="286"/>
                    <a:pt x="97" y="282"/>
                  </a:cubicBezTo>
                  <a:cubicBezTo>
                    <a:pt x="97" y="281"/>
                    <a:pt x="94" y="278"/>
                    <a:pt x="89" y="278"/>
                  </a:cubicBezTo>
                  <a:cubicBezTo>
                    <a:pt x="86" y="279"/>
                    <a:pt x="84" y="278"/>
                    <a:pt x="83" y="277"/>
                  </a:cubicBezTo>
                  <a:cubicBezTo>
                    <a:pt x="82" y="275"/>
                    <a:pt x="81" y="273"/>
                    <a:pt x="81" y="270"/>
                  </a:cubicBezTo>
                  <a:cubicBezTo>
                    <a:pt x="81" y="268"/>
                    <a:pt x="81" y="267"/>
                    <a:pt x="80" y="265"/>
                  </a:cubicBezTo>
                  <a:cubicBezTo>
                    <a:pt x="79" y="264"/>
                    <a:pt x="78" y="263"/>
                    <a:pt x="79" y="262"/>
                  </a:cubicBezTo>
                  <a:cubicBezTo>
                    <a:pt x="79" y="261"/>
                    <a:pt x="78" y="261"/>
                    <a:pt x="78" y="260"/>
                  </a:cubicBezTo>
                  <a:cubicBezTo>
                    <a:pt x="78" y="258"/>
                    <a:pt x="77" y="255"/>
                    <a:pt x="80" y="253"/>
                  </a:cubicBezTo>
                  <a:cubicBezTo>
                    <a:pt x="80" y="252"/>
                    <a:pt x="80" y="252"/>
                    <a:pt x="80" y="250"/>
                  </a:cubicBezTo>
                  <a:cubicBezTo>
                    <a:pt x="80" y="249"/>
                    <a:pt x="80" y="248"/>
                    <a:pt x="80" y="247"/>
                  </a:cubicBezTo>
                  <a:cubicBezTo>
                    <a:pt x="80" y="247"/>
                    <a:pt x="80" y="246"/>
                    <a:pt x="79" y="246"/>
                  </a:cubicBezTo>
                  <a:cubicBezTo>
                    <a:pt x="77" y="244"/>
                    <a:pt x="75" y="243"/>
                    <a:pt x="73" y="243"/>
                  </a:cubicBezTo>
                  <a:cubicBezTo>
                    <a:pt x="70" y="243"/>
                    <a:pt x="68" y="241"/>
                    <a:pt x="68" y="240"/>
                  </a:cubicBezTo>
                  <a:cubicBezTo>
                    <a:pt x="67" y="239"/>
                    <a:pt x="67" y="238"/>
                    <a:pt x="66" y="238"/>
                  </a:cubicBezTo>
                  <a:cubicBezTo>
                    <a:pt x="62" y="237"/>
                    <a:pt x="54" y="231"/>
                    <a:pt x="53" y="227"/>
                  </a:cubicBezTo>
                  <a:cubicBezTo>
                    <a:pt x="53" y="227"/>
                    <a:pt x="52" y="226"/>
                    <a:pt x="51" y="226"/>
                  </a:cubicBezTo>
                  <a:cubicBezTo>
                    <a:pt x="50" y="226"/>
                    <a:pt x="49" y="225"/>
                    <a:pt x="49" y="223"/>
                  </a:cubicBezTo>
                  <a:cubicBezTo>
                    <a:pt x="49" y="223"/>
                    <a:pt x="49" y="222"/>
                    <a:pt x="50" y="221"/>
                  </a:cubicBezTo>
                  <a:cubicBezTo>
                    <a:pt x="53" y="220"/>
                    <a:pt x="58" y="222"/>
                    <a:pt x="62" y="225"/>
                  </a:cubicBezTo>
                  <a:cubicBezTo>
                    <a:pt x="65" y="228"/>
                    <a:pt x="70" y="230"/>
                    <a:pt x="76" y="231"/>
                  </a:cubicBezTo>
                  <a:cubicBezTo>
                    <a:pt x="80" y="232"/>
                    <a:pt x="83" y="233"/>
                    <a:pt x="86" y="234"/>
                  </a:cubicBezTo>
                  <a:cubicBezTo>
                    <a:pt x="89" y="235"/>
                    <a:pt x="92" y="237"/>
                    <a:pt x="96" y="237"/>
                  </a:cubicBezTo>
                  <a:cubicBezTo>
                    <a:pt x="101" y="238"/>
                    <a:pt x="101" y="238"/>
                    <a:pt x="101" y="238"/>
                  </a:cubicBezTo>
                  <a:cubicBezTo>
                    <a:pt x="107" y="239"/>
                    <a:pt x="112" y="240"/>
                    <a:pt x="122" y="242"/>
                  </a:cubicBezTo>
                  <a:cubicBezTo>
                    <a:pt x="134" y="243"/>
                    <a:pt x="150" y="231"/>
                    <a:pt x="153" y="228"/>
                  </a:cubicBezTo>
                  <a:cubicBezTo>
                    <a:pt x="155" y="226"/>
                    <a:pt x="154" y="223"/>
                    <a:pt x="153" y="220"/>
                  </a:cubicBezTo>
                  <a:cubicBezTo>
                    <a:pt x="152" y="218"/>
                    <a:pt x="152" y="217"/>
                    <a:pt x="152" y="216"/>
                  </a:cubicBezTo>
                  <a:cubicBezTo>
                    <a:pt x="151" y="216"/>
                    <a:pt x="150" y="215"/>
                    <a:pt x="149" y="215"/>
                  </a:cubicBezTo>
                  <a:cubicBezTo>
                    <a:pt x="148" y="214"/>
                    <a:pt x="146" y="213"/>
                    <a:pt x="145" y="212"/>
                  </a:cubicBezTo>
                  <a:cubicBezTo>
                    <a:pt x="145" y="210"/>
                    <a:pt x="142" y="207"/>
                    <a:pt x="138" y="207"/>
                  </a:cubicBezTo>
                  <a:cubicBezTo>
                    <a:pt x="134" y="207"/>
                    <a:pt x="132" y="205"/>
                    <a:pt x="131" y="204"/>
                  </a:cubicBezTo>
                  <a:cubicBezTo>
                    <a:pt x="130" y="203"/>
                    <a:pt x="129" y="202"/>
                    <a:pt x="129" y="202"/>
                  </a:cubicBezTo>
                  <a:cubicBezTo>
                    <a:pt x="128" y="202"/>
                    <a:pt x="128" y="202"/>
                    <a:pt x="128" y="202"/>
                  </a:cubicBezTo>
                  <a:cubicBezTo>
                    <a:pt x="124" y="202"/>
                    <a:pt x="121" y="200"/>
                    <a:pt x="113" y="195"/>
                  </a:cubicBezTo>
                  <a:cubicBezTo>
                    <a:pt x="111" y="193"/>
                    <a:pt x="111" y="193"/>
                    <a:pt x="111" y="193"/>
                  </a:cubicBezTo>
                  <a:cubicBezTo>
                    <a:pt x="102" y="188"/>
                    <a:pt x="90" y="183"/>
                    <a:pt x="87" y="183"/>
                  </a:cubicBezTo>
                  <a:cubicBezTo>
                    <a:pt x="85" y="184"/>
                    <a:pt x="84" y="184"/>
                    <a:pt x="82" y="184"/>
                  </a:cubicBezTo>
                  <a:cubicBezTo>
                    <a:pt x="81" y="184"/>
                    <a:pt x="79" y="184"/>
                    <a:pt x="78" y="182"/>
                  </a:cubicBezTo>
                  <a:cubicBezTo>
                    <a:pt x="77" y="181"/>
                    <a:pt x="75" y="181"/>
                    <a:pt x="73" y="182"/>
                  </a:cubicBezTo>
                  <a:cubicBezTo>
                    <a:pt x="71" y="184"/>
                    <a:pt x="69" y="183"/>
                    <a:pt x="67" y="182"/>
                  </a:cubicBezTo>
                  <a:cubicBezTo>
                    <a:pt x="65" y="182"/>
                    <a:pt x="63" y="181"/>
                    <a:pt x="62" y="182"/>
                  </a:cubicBezTo>
                  <a:cubicBezTo>
                    <a:pt x="58" y="183"/>
                    <a:pt x="54" y="181"/>
                    <a:pt x="53" y="179"/>
                  </a:cubicBezTo>
                  <a:cubicBezTo>
                    <a:pt x="52" y="177"/>
                    <a:pt x="52" y="176"/>
                    <a:pt x="53" y="175"/>
                  </a:cubicBezTo>
                  <a:cubicBezTo>
                    <a:pt x="54" y="174"/>
                    <a:pt x="56" y="174"/>
                    <a:pt x="57" y="174"/>
                  </a:cubicBezTo>
                  <a:cubicBezTo>
                    <a:pt x="56" y="173"/>
                    <a:pt x="55" y="173"/>
                    <a:pt x="55" y="172"/>
                  </a:cubicBezTo>
                  <a:cubicBezTo>
                    <a:pt x="52" y="171"/>
                    <a:pt x="50" y="171"/>
                    <a:pt x="50" y="173"/>
                  </a:cubicBezTo>
                  <a:cubicBezTo>
                    <a:pt x="48" y="176"/>
                    <a:pt x="44" y="176"/>
                    <a:pt x="41" y="174"/>
                  </a:cubicBezTo>
                  <a:cubicBezTo>
                    <a:pt x="41" y="174"/>
                    <a:pt x="41" y="174"/>
                    <a:pt x="41" y="175"/>
                  </a:cubicBezTo>
                  <a:cubicBezTo>
                    <a:pt x="41" y="175"/>
                    <a:pt x="40" y="175"/>
                    <a:pt x="40" y="176"/>
                  </a:cubicBezTo>
                  <a:cubicBezTo>
                    <a:pt x="40" y="176"/>
                    <a:pt x="40" y="176"/>
                    <a:pt x="40" y="176"/>
                  </a:cubicBezTo>
                  <a:cubicBezTo>
                    <a:pt x="39" y="176"/>
                    <a:pt x="39" y="177"/>
                    <a:pt x="39" y="177"/>
                  </a:cubicBezTo>
                  <a:cubicBezTo>
                    <a:pt x="39" y="177"/>
                    <a:pt x="39" y="177"/>
                    <a:pt x="39" y="177"/>
                  </a:cubicBezTo>
                  <a:cubicBezTo>
                    <a:pt x="38" y="177"/>
                    <a:pt x="38" y="177"/>
                    <a:pt x="37" y="177"/>
                  </a:cubicBezTo>
                  <a:cubicBezTo>
                    <a:pt x="37" y="177"/>
                    <a:pt x="37" y="177"/>
                    <a:pt x="37" y="177"/>
                  </a:cubicBezTo>
                  <a:cubicBezTo>
                    <a:pt x="37" y="177"/>
                    <a:pt x="36" y="177"/>
                    <a:pt x="36" y="177"/>
                  </a:cubicBezTo>
                  <a:cubicBezTo>
                    <a:pt x="35" y="177"/>
                    <a:pt x="35" y="177"/>
                    <a:pt x="34" y="177"/>
                  </a:cubicBezTo>
                  <a:cubicBezTo>
                    <a:pt x="34" y="177"/>
                    <a:pt x="33" y="177"/>
                    <a:pt x="33" y="178"/>
                  </a:cubicBezTo>
                  <a:cubicBezTo>
                    <a:pt x="32" y="178"/>
                    <a:pt x="32" y="178"/>
                    <a:pt x="31" y="179"/>
                  </a:cubicBezTo>
                  <a:cubicBezTo>
                    <a:pt x="29" y="180"/>
                    <a:pt x="27" y="182"/>
                    <a:pt x="25" y="182"/>
                  </a:cubicBezTo>
                  <a:cubicBezTo>
                    <a:pt x="24" y="182"/>
                    <a:pt x="23" y="182"/>
                    <a:pt x="21" y="184"/>
                  </a:cubicBezTo>
                  <a:cubicBezTo>
                    <a:pt x="21" y="184"/>
                    <a:pt x="20" y="185"/>
                    <a:pt x="20" y="185"/>
                  </a:cubicBezTo>
                  <a:cubicBezTo>
                    <a:pt x="20" y="185"/>
                    <a:pt x="20" y="185"/>
                    <a:pt x="20" y="185"/>
                  </a:cubicBezTo>
                  <a:cubicBezTo>
                    <a:pt x="20" y="186"/>
                    <a:pt x="19" y="186"/>
                    <a:pt x="19" y="187"/>
                  </a:cubicBezTo>
                  <a:cubicBezTo>
                    <a:pt x="19" y="187"/>
                    <a:pt x="19" y="187"/>
                    <a:pt x="19" y="187"/>
                  </a:cubicBezTo>
                  <a:cubicBezTo>
                    <a:pt x="19" y="189"/>
                    <a:pt x="17" y="190"/>
                    <a:pt x="16" y="190"/>
                  </a:cubicBezTo>
                  <a:cubicBezTo>
                    <a:pt x="16" y="190"/>
                    <a:pt x="15" y="190"/>
                    <a:pt x="15" y="190"/>
                  </a:cubicBezTo>
                  <a:cubicBezTo>
                    <a:pt x="15" y="190"/>
                    <a:pt x="15" y="190"/>
                    <a:pt x="15" y="190"/>
                  </a:cubicBezTo>
                  <a:cubicBezTo>
                    <a:pt x="15" y="192"/>
                    <a:pt x="15" y="195"/>
                    <a:pt x="13" y="197"/>
                  </a:cubicBezTo>
                  <a:cubicBezTo>
                    <a:pt x="13" y="197"/>
                    <a:pt x="13" y="197"/>
                    <a:pt x="13" y="197"/>
                  </a:cubicBezTo>
                  <a:cubicBezTo>
                    <a:pt x="13" y="197"/>
                    <a:pt x="13" y="198"/>
                    <a:pt x="14" y="199"/>
                  </a:cubicBezTo>
                  <a:cubicBezTo>
                    <a:pt x="14" y="199"/>
                    <a:pt x="14" y="200"/>
                    <a:pt x="15" y="201"/>
                  </a:cubicBezTo>
                  <a:cubicBezTo>
                    <a:pt x="16" y="202"/>
                    <a:pt x="17" y="203"/>
                    <a:pt x="19" y="203"/>
                  </a:cubicBezTo>
                  <a:cubicBezTo>
                    <a:pt x="19" y="204"/>
                    <a:pt x="20" y="204"/>
                    <a:pt x="21" y="204"/>
                  </a:cubicBezTo>
                  <a:cubicBezTo>
                    <a:pt x="21" y="204"/>
                    <a:pt x="30" y="211"/>
                    <a:pt x="30" y="214"/>
                  </a:cubicBezTo>
                  <a:cubicBezTo>
                    <a:pt x="30" y="216"/>
                    <a:pt x="29" y="217"/>
                    <a:pt x="28" y="219"/>
                  </a:cubicBezTo>
                  <a:cubicBezTo>
                    <a:pt x="26" y="221"/>
                    <a:pt x="23" y="224"/>
                    <a:pt x="22" y="224"/>
                  </a:cubicBezTo>
                  <a:cubicBezTo>
                    <a:pt x="21" y="225"/>
                    <a:pt x="20" y="226"/>
                    <a:pt x="20" y="227"/>
                  </a:cubicBezTo>
                  <a:cubicBezTo>
                    <a:pt x="20" y="227"/>
                    <a:pt x="19" y="227"/>
                    <a:pt x="19" y="228"/>
                  </a:cubicBezTo>
                  <a:cubicBezTo>
                    <a:pt x="20" y="229"/>
                    <a:pt x="20" y="229"/>
                    <a:pt x="20" y="229"/>
                  </a:cubicBezTo>
                  <a:cubicBezTo>
                    <a:pt x="20" y="229"/>
                    <a:pt x="20" y="229"/>
                    <a:pt x="20" y="229"/>
                  </a:cubicBezTo>
                  <a:cubicBezTo>
                    <a:pt x="22" y="232"/>
                    <a:pt x="27" y="239"/>
                    <a:pt x="30" y="245"/>
                  </a:cubicBezTo>
                  <a:cubicBezTo>
                    <a:pt x="31" y="248"/>
                    <a:pt x="32" y="249"/>
                    <a:pt x="31" y="251"/>
                  </a:cubicBezTo>
                  <a:cubicBezTo>
                    <a:pt x="31" y="253"/>
                    <a:pt x="29" y="253"/>
                    <a:pt x="28" y="253"/>
                  </a:cubicBezTo>
                  <a:cubicBezTo>
                    <a:pt x="27" y="253"/>
                    <a:pt x="27" y="254"/>
                    <a:pt x="26" y="254"/>
                  </a:cubicBezTo>
                  <a:cubicBezTo>
                    <a:pt x="25" y="255"/>
                    <a:pt x="26" y="257"/>
                    <a:pt x="27" y="259"/>
                  </a:cubicBezTo>
                  <a:cubicBezTo>
                    <a:pt x="28" y="260"/>
                    <a:pt x="28" y="260"/>
                    <a:pt x="28" y="261"/>
                  </a:cubicBezTo>
                  <a:cubicBezTo>
                    <a:pt x="29" y="263"/>
                    <a:pt x="28" y="264"/>
                    <a:pt x="27" y="265"/>
                  </a:cubicBezTo>
                  <a:cubicBezTo>
                    <a:pt x="27" y="265"/>
                    <a:pt x="27" y="265"/>
                    <a:pt x="28" y="265"/>
                  </a:cubicBezTo>
                  <a:cubicBezTo>
                    <a:pt x="29" y="266"/>
                    <a:pt x="31" y="266"/>
                    <a:pt x="31" y="268"/>
                  </a:cubicBezTo>
                  <a:cubicBezTo>
                    <a:pt x="32" y="270"/>
                    <a:pt x="31" y="271"/>
                    <a:pt x="30" y="272"/>
                  </a:cubicBezTo>
                  <a:cubicBezTo>
                    <a:pt x="29" y="273"/>
                    <a:pt x="29" y="273"/>
                    <a:pt x="29" y="273"/>
                  </a:cubicBezTo>
                  <a:cubicBezTo>
                    <a:pt x="30" y="274"/>
                    <a:pt x="31" y="274"/>
                    <a:pt x="32" y="275"/>
                  </a:cubicBezTo>
                  <a:cubicBezTo>
                    <a:pt x="33" y="276"/>
                    <a:pt x="35" y="277"/>
                    <a:pt x="36" y="280"/>
                  </a:cubicBezTo>
                  <a:cubicBezTo>
                    <a:pt x="36" y="283"/>
                    <a:pt x="33" y="285"/>
                    <a:pt x="31" y="286"/>
                  </a:cubicBezTo>
                  <a:cubicBezTo>
                    <a:pt x="30" y="286"/>
                    <a:pt x="29" y="286"/>
                    <a:pt x="29" y="287"/>
                  </a:cubicBezTo>
                  <a:cubicBezTo>
                    <a:pt x="29" y="287"/>
                    <a:pt x="29" y="287"/>
                    <a:pt x="30" y="287"/>
                  </a:cubicBezTo>
                  <a:cubicBezTo>
                    <a:pt x="31" y="288"/>
                    <a:pt x="32" y="289"/>
                    <a:pt x="33" y="290"/>
                  </a:cubicBezTo>
                  <a:cubicBezTo>
                    <a:pt x="36" y="291"/>
                    <a:pt x="38" y="292"/>
                    <a:pt x="41" y="294"/>
                  </a:cubicBezTo>
                  <a:cubicBezTo>
                    <a:pt x="41" y="295"/>
                    <a:pt x="42" y="296"/>
                    <a:pt x="43" y="296"/>
                  </a:cubicBezTo>
                  <a:cubicBezTo>
                    <a:pt x="47" y="301"/>
                    <a:pt x="47" y="304"/>
                    <a:pt x="46" y="307"/>
                  </a:cubicBezTo>
                  <a:cubicBezTo>
                    <a:pt x="45" y="311"/>
                    <a:pt x="41" y="313"/>
                    <a:pt x="37" y="316"/>
                  </a:cubicBezTo>
                  <a:cubicBezTo>
                    <a:pt x="34" y="318"/>
                    <a:pt x="30" y="321"/>
                    <a:pt x="29" y="323"/>
                  </a:cubicBezTo>
                  <a:cubicBezTo>
                    <a:pt x="27" y="328"/>
                    <a:pt x="23" y="330"/>
                    <a:pt x="18" y="333"/>
                  </a:cubicBezTo>
                  <a:cubicBezTo>
                    <a:pt x="16" y="335"/>
                    <a:pt x="13" y="336"/>
                    <a:pt x="11" y="338"/>
                  </a:cubicBezTo>
                  <a:cubicBezTo>
                    <a:pt x="11" y="338"/>
                    <a:pt x="11" y="339"/>
                    <a:pt x="10" y="339"/>
                  </a:cubicBezTo>
                  <a:cubicBezTo>
                    <a:pt x="10" y="340"/>
                    <a:pt x="10" y="340"/>
                    <a:pt x="10" y="340"/>
                  </a:cubicBezTo>
                  <a:cubicBezTo>
                    <a:pt x="10" y="340"/>
                    <a:pt x="10" y="340"/>
                    <a:pt x="10" y="340"/>
                  </a:cubicBezTo>
                  <a:cubicBezTo>
                    <a:pt x="13" y="340"/>
                    <a:pt x="14" y="342"/>
                    <a:pt x="15" y="344"/>
                  </a:cubicBezTo>
                  <a:cubicBezTo>
                    <a:pt x="16" y="346"/>
                    <a:pt x="17" y="347"/>
                    <a:pt x="18" y="348"/>
                  </a:cubicBezTo>
                  <a:cubicBezTo>
                    <a:pt x="19" y="348"/>
                    <a:pt x="20" y="348"/>
                    <a:pt x="22" y="348"/>
                  </a:cubicBezTo>
                  <a:cubicBezTo>
                    <a:pt x="24" y="348"/>
                    <a:pt x="26" y="348"/>
                    <a:pt x="28" y="350"/>
                  </a:cubicBezTo>
                  <a:cubicBezTo>
                    <a:pt x="29" y="351"/>
                    <a:pt x="29" y="353"/>
                    <a:pt x="29" y="353"/>
                  </a:cubicBezTo>
                  <a:cubicBezTo>
                    <a:pt x="28" y="355"/>
                    <a:pt x="25" y="355"/>
                    <a:pt x="25" y="355"/>
                  </a:cubicBezTo>
                  <a:cubicBezTo>
                    <a:pt x="23" y="355"/>
                    <a:pt x="22" y="355"/>
                    <a:pt x="21" y="355"/>
                  </a:cubicBezTo>
                  <a:cubicBezTo>
                    <a:pt x="19" y="354"/>
                    <a:pt x="18" y="355"/>
                    <a:pt x="16" y="356"/>
                  </a:cubicBezTo>
                  <a:cubicBezTo>
                    <a:pt x="15" y="357"/>
                    <a:pt x="13" y="357"/>
                    <a:pt x="11" y="358"/>
                  </a:cubicBezTo>
                  <a:cubicBezTo>
                    <a:pt x="8" y="359"/>
                    <a:pt x="8" y="360"/>
                    <a:pt x="7" y="361"/>
                  </a:cubicBezTo>
                  <a:cubicBezTo>
                    <a:pt x="7" y="361"/>
                    <a:pt x="7" y="361"/>
                    <a:pt x="7" y="361"/>
                  </a:cubicBezTo>
                  <a:cubicBezTo>
                    <a:pt x="7" y="361"/>
                    <a:pt x="7" y="361"/>
                    <a:pt x="7" y="361"/>
                  </a:cubicBezTo>
                  <a:cubicBezTo>
                    <a:pt x="7" y="361"/>
                    <a:pt x="7" y="361"/>
                    <a:pt x="7" y="361"/>
                  </a:cubicBezTo>
                  <a:cubicBezTo>
                    <a:pt x="7" y="362"/>
                    <a:pt x="7" y="362"/>
                    <a:pt x="8" y="362"/>
                  </a:cubicBezTo>
                  <a:cubicBezTo>
                    <a:pt x="8" y="362"/>
                    <a:pt x="8" y="362"/>
                    <a:pt x="8" y="363"/>
                  </a:cubicBezTo>
                  <a:cubicBezTo>
                    <a:pt x="8" y="363"/>
                    <a:pt x="8" y="363"/>
                    <a:pt x="8" y="363"/>
                  </a:cubicBezTo>
                  <a:cubicBezTo>
                    <a:pt x="8" y="363"/>
                    <a:pt x="8" y="364"/>
                    <a:pt x="8" y="364"/>
                  </a:cubicBezTo>
                  <a:cubicBezTo>
                    <a:pt x="8" y="364"/>
                    <a:pt x="8" y="364"/>
                    <a:pt x="8" y="364"/>
                  </a:cubicBezTo>
                  <a:cubicBezTo>
                    <a:pt x="7" y="364"/>
                    <a:pt x="7" y="364"/>
                    <a:pt x="7" y="365"/>
                  </a:cubicBezTo>
                  <a:cubicBezTo>
                    <a:pt x="7" y="365"/>
                    <a:pt x="7" y="365"/>
                    <a:pt x="7" y="365"/>
                  </a:cubicBezTo>
                  <a:cubicBezTo>
                    <a:pt x="7" y="365"/>
                    <a:pt x="7" y="365"/>
                    <a:pt x="7" y="365"/>
                  </a:cubicBezTo>
                  <a:cubicBezTo>
                    <a:pt x="7" y="366"/>
                    <a:pt x="7" y="366"/>
                    <a:pt x="7" y="366"/>
                  </a:cubicBezTo>
                  <a:cubicBezTo>
                    <a:pt x="7" y="366"/>
                    <a:pt x="7" y="366"/>
                    <a:pt x="7" y="366"/>
                  </a:cubicBezTo>
                  <a:cubicBezTo>
                    <a:pt x="6" y="366"/>
                    <a:pt x="6" y="366"/>
                    <a:pt x="6" y="367"/>
                  </a:cubicBezTo>
                  <a:cubicBezTo>
                    <a:pt x="6" y="367"/>
                    <a:pt x="6" y="367"/>
                    <a:pt x="6" y="367"/>
                  </a:cubicBezTo>
                  <a:cubicBezTo>
                    <a:pt x="6" y="367"/>
                    <a:pt x="6" y="367"/>
                    <a:pt x="6" y="367"/>
                  </a:cubicBezTo>
                  <a:cubicBezTo>
                    <a:pt x="5" y="368"/>
                    <a:pt x="5" y="368"/>
                    <a:pt x="4" y="369"/>
                  </a:cubicBezTo>
                  <a:cubicBezTo>
                    <a:pt x="3" y="371"/>
                    <a:pt x="2" y="372"/>
                    <a:pt x="2" y="373"/>
                  </a:cubicBezTo>
                  <a:cubicBezTo>
                    <a:pt x="1" y="374"/>
                    <a:pt x="1" y="374"/>
                    <a:pt x="1" y="374"/>
                  </a:cubicBezTo>
                  <a:cubicBezTo>
                    <a:pt x="1" y="375"/>
                    <a:pt x="1" y="376"/>
                    <a:pt x="1" y="377"/>
                  </a:cubicBezTo>
                  <a:cubicBezTo>
                    <a:pt x="1" y="378"/>
                    <a:pt x="1" y="379"/>
                    <a:pt x="1" y="380"/>
                  </a:cubicBezTo>
                  <a:cubicBezTo>
                    <a:pt x="2" y="382"/>
                    <a:pt x="2" y="383"/>
                    <a:pt x="3" y="385"/>
                  </a:cubicBezTo>
                  <a:cubicBezTo>
                    <a:pt x="4" y="385"/>
                    <a:pt x="4" y="385"/>
                    <a:pt x="4" y="385"/>
                  </a:cubicBezTo>
                  <a:cubicBezTo>
                    <a:pt x="4" y="386"/>
                    <a:pt x="5" y="387"/>
                    <a:pt x="4" y="388"/>
                  </a:cubicBezTo>
                  <a:cubicBezTo>
                    <a:pt x="4" y="390"/>
                    <a:pt x="2" y="391"/>
                    <a:pt x="1" y="391"/>
                  </a:cubicBezTo>
                  <a:cubicBezTo>
                    <a:pt x="1" y="391"/>
                    <a:pt x="0" y="392"/>
                    <a:pt x="0" y="392"/>
                  </a:cubicBezTo>
                  <a:cubicBezTo>
                    <a:pt x="0" y="392"/>
                    <a:pt x="0" y="392"/>
                    <a:pt x="0" y="393"/>
                  </a:cubicBezTo>
                  <a:cubicBezTo>
                    <a:pt x="0" y="393"/>
                    <a:pt x="0" y="393"/>
                    <a:pt x="0" y="393"/>
                  </a:cubicBezTo>
                  <a:cubicBezTo>
                    <a:pt x="1" y="393"/>
                    <a:pt x="1" y="394"/>
                    <a:pt x="2" y="395"/>
                  </a:cubicBezTo>
                  <a:cubicBezTo>
                    <a:pt x="4" y="396"/>
                    <a:pt x="4" y="398"/>
                    <a:pt x="4" y="400"/>
                  </a:cubicBezTo>
                  <a:cubicBezTo>
                    <a:pt x="4" y="401"/>
                    <a:pt x="4" y="402"/>
                    <a:pt x="4" y="402"/>
                  </a:cubicBezTo>
                  <a:cubicBezTo>
                    <a:pt x="4" y="403"/>
                    <a:pt x="4" y="403"/>
                    <a:pt x="3" y="403"/>
                  </a:cubicBezTo>
                  <a:cubicBezTo>
                    <a:pt x="3" y="404"/>
                    <a:pt x="4" y="405"/>
                    <a:pt x="7" y="407"/>
                  </a:cubicBezTo>
                  <a:cubicBezTo>
                    <a:pt x="8" y="409"/>
                    <a:pt x="8" y="411"/>
                    <a:pt x="9" y="413"/>
                  </a:cubicBezTo>
                  <a:cubicBezTo>
                    <a:pt x="9" y="414"/>
                    <a:pt x="9" y="414"/>
                    <a:pt x="9" y="415"/>
                  </a:cubicBezTo>
                  <a:cubicBezTo>
                    <a:pt x="9" y="415"/>
                    <a:pt x="9" y="415"/>
                    <a:pt x="9" y="415"/>
                  </a:cubicBezTo>
                  <a:cubicBezTo>
                    <a:pt x="10" y="416"/>
                    <a:pt x="11" y="416"/>
                    <a:pt x="12" y="417"/>
                  </a:cubicBezTo>
                  <a:cubicBezTo>
                    <a:pt x="12" y="417"/>
                    <a:pt x="13" y="417"/>
                    <a:pt x="14" y="416"/>
                  </a:cubicBezTo>
                  <a:cubicBezTo>
                    <a:pt x="17" y="416"/>
                    <a:pt x="20" y="417"/>
                    <a:pt x="22" y="420"/>
                  </a:cubicBezTo>
                  <a:cubicBezTo>
                    <a:pt x="22" y="421"/>
                    <a:pt x="22" y="421"/>
                    <a:pt x="22" y="421"/>
                  </a:cubicBezTo>
                  <a:cubicBezTo>
                    <a:pt x="23" y="421"/>
                    <a:pt x="24" y="420"/>
                    <a:pt x="25" y="419"/>
                  </a:cubicBezTo>
                  <a:cubicBezTo>
                    <a:pt x="26" y="419"/>
                    <a:pt x="26" y="419"/>
                    <a:pt x="27" y="419"/>
                  </a:cubicBezTo>
                  <a:cubicBezTo>
                    <a:pt x="30" y="419"/>
                    <a:pt x="34" y="421"/>
                    <a:pt x="37" y="422"/>
                  </a:cubicBezTo>
                  <a:cubicBezTo>
                    <a:pt x="37" y="422"/>
                    <a:pt x="37" y="422"/>
                    <a:pt x="37" y="422"/>
                  </a:cubicBezTo>
                  <a:cubicBezTo>
                    <a:pt x="39" y="423"/>
                    <a:pt x="39" y="426"/>
                    <a:pt x="39" y="429"/>
                  </a:cubicBezTo>
                  <a:cubicBezTo>
                    <a:pt x="39" y="430"/>
                    <a:pt x="39" y="431"/>
                    <a:pt x="39" y="432"/>
                  </a:cubicBezTo>
                  <a:cubicBezTo>
                    <a:pt x="39" y="433"/>
                    <a:pt x="39" y="434"/>
                    <a:pt x="39" y="435"/>
                  </a:cubicBezTo>
                  <a:cubicBezTo>
                    <a:pt x="39" y="437"/>
                    <a:pt x="39" y="438"/>
                    <a:pt x="40" y="438"/>
                  </a:cubicBezTo>
                  <a:cubicBezTo>
                    <a:pt x="42" y="439"/>
                    <a:pt x="42" y="441"/>
                    <a:pt x="43" y="443"/>
                  </a:cubicBezTo>
                  <a:cubicBezTo>
                    <a:pt x="43" y="444"/>
                    <a:pt x="44" y="445"/>
                    <a:pt x="45" y="445"/>
                  </a:cubicBezTo>
                  <a:cubicBezTo>
                    <a:pt x="47" y="446"/>
                    <a:pt x="48" y="448"/>
                    <a:pt x="50" y="450"/>
                  </a:cubicBezTo>
                  <a:cubicBezTo>
                    <a:pt x="50" y="450"/>
                    <a:pt x="50" y="450"/>
                    <a:pt x="50" y="450"/>
                  </a:cubicBezTo>
                  <a:cubicBezTo>
                    <a:pt x="50" y="451"/>
                    <a:pt x="51" y="451"/>
                    <a:pt x="51" y="451"/>
                  </a:cubicBezTo>
                  <a:cubicBezTo>
                    <a:pt x="53" y="452"/>
                    <a:pt x="55" y="453"/>
                    <a:pt x="57" y="455"/>
                  </a:cubicBezTo>
                  <a:cubicBezTo>
                    <a:pt x="58" y="456"/>
                    <a:pt x="58" y="457"/>
                    <a:pt x="59" y="458"/>
                  </a:cubicBezTo>
                  <a:cubicBezTo>
                    <a:pt x="60" y="463"/>
                    <a:pt x="54" y="465"/>
                    <a:pt x="52" y="466"/>
                  </a:cubicBezTo>
                  <a:cubicBezTo>
                    <a:pt x="51" y="466"/>
                    <a:pt x="51" y="466"/>
                    <a:pt x="50" y="466"/>
                  </a:cubicBezTo>
                  <a:cubicBezTo>
                    <a:pt x="50" y="466"/>
                    <a:pt x="50" y="466"/>
                    <a:pt x="50" y="466"/>
                  </a:cubicBezTo>
                  <a:cubicBezTo>
                    <a:pt x="50" y="466"/>
                    <a:pt x="50" y="466"/>
                    <a:pt x="49" y="466"/>
                  </a:cubicBezTo>
                  <a:cubicBezTo>
                    <a:pt x="49" y="466"/>
                    <a:pt x="49" y="466"/>
                    <a:pt x="49" y="466"/>
                  </a:cubicBezTo>
                  <a:cubicBezTo>
                    <a:pt x="48" y="466"/>
                    <a:pt x="48" y="466"/>
                    <a:pt x="48" y="466"/>
                  </a:cubicBezTo>
                  <a:cubicBezTo>
                    <a:pt x="47" y="466"/>
                    <a:pt x="47" y="465"/>
                    <a:pt x="46" y="465"/>
                  </a:cubicBezTo>
                  <a:cubicBezTo>
                    <a:pt x="46" y="465"/>
                    <a:pt x="45" y="465"/>
                    <a:pt x="44" y="465"/>
                  </a:cubicBezTo>
                  <a:cubicBezTo>
                    <a:pt x="44" y="465"/>
                    <a:pt x="45" y="467"/>
                    <a:pt x="45" y="468"/>
                  </a:cubicBezTo>
                  <a:cubicBezTo>
                    <a:pt x="46" y="470"/>
                    <a:pt x="46" y="471"/>
                    <a:pt x="47" y="473"/>
                  </a:cubicBezTo>
                  <a:cubicBezTo>
                    <a:pt x="47" y="475"/>
                    <a:pt x="48" y="476"/>
                    <a:pt x="48" y="477"/>
                  </a:cubicBezTo>
                  <a:cubicBezTo>
                    <a:pt x="48" y="477"/>
                    <a:pt x="48" y="477"/>
                    <a:pt x="49" y="477"/>
                  </a:cubicBezTo>
                  <a:cubicBezTo>
                    <a:pt x="49" y="477"/>
                    <a:pt x="49" y="477"/>
                    <a:pt x="49" y="477"/>
                  </a:cubicBezTo>
                  <a:cubicBezTo>
                    <a:pt x="50" y="477"/>
                    <a:pt x="51" y="477"/>
                    <a:pt x="52" y="476"/>
                  </a:cubicBezTo>
                  <a:cubicBezTo>
                    <a:pt x="52" y="476"/>
                    <a:pt x="53" y="475"/>
                    <a:pt x="54" y="475"/>
                  </a:cubicBezTo>
                  <a:cubicBezTo>
                    <a:pt x="55" y="474"/>
                    <a:pt x="57" y="474"/>
                    <a:pt x="59" y="474"/>
                  </a:cubicBezTo>
                  <a:cubicBezTo>
                    <a:pt x="60" y="475"/>
                    <a:pt x="61" y="475"/>
                    <a:pt x="61" y="475"/>
                  </a:cubicBezTo>
                  <a:cubicBezTo>
                    <a:pt x="63" y="474"/>
                    <a:pt x="65" y="474"/>
                    <a:pt x="66" y="474"/>
                  </a:cubicBezTo>
                  <a:cubicBezTo>
                    <a:pt x="69" y="474"/>
                    <a:pt x="72" y="474"/>
                    <a:pt x="73" y="476"/>
                  </a:cubicBezTo>
                  <a:cubicBezTo>
                    <a:pt x="74" y="478"/>
                    <a:pt x="75" y="482"/>
                    <a:pt x="75" y="484"/>
                  </a:cubicBezTo>
                  <a:cubicBezTo>
                    <a:pt x="75" y="485"/>
                    <a:pt x="75" y="486"/>
                    <a:pt x="75" y="487"/>
                  </a:cubicBezTo>
                  <a:cubicBezTo>
                    <a:pt x="75" y="487"/>
                    <a:pt x="75" y="488"/>
                    <a:pt x="76" y="489"/>
                  </a:cubicBezTo>
                  <a:cubicBezTo>
                    <a:pt x="76" y="490"/>
                    <a:pt x="77" y="490"/>
                    <a:pt x="77" y="491"/>
                  </a:cubicBezTo>
                  <a:cubicBezTo>
                    <a:pt x="77" y="492"/>
                    <a:pt x="80" y="492"/>
                    <a:pt x="81" y="492"/>
                  </a:cubicBezTo>
                  <a:cubicBezTo>
                    <a:pt x="82" y="492"/>
                    <a:pt x="83" y="492"/>
                    <a:pt x="84" y="492"/>
                  </a:cubicBezTo>
                  <a:cubicBezTo>
                    <a:pt x="87" y="493"/>
                    <a:pt x="92" y="500"/>
                    <a:pt x="91" y="503"/>
                  </a:cubicBezTo>
                  <a:cubicBezTo>
                    <a:pt x="91" y="503"/>
                    <a:pt x="91" y="503"/>
                    <a:pt x="91" y="503"/>
                  </a:cubicBezTo>
                  <a:cubicBezTo>
                    <a:pt x="92" y="503"/>
                    <a:pt x="92" y="503"/>
                    <a:pt x="92" y="503"/>
                  </a:cubicBezTo>
                  <a:cubicBezTo>
                    <a:pt x="94" y="502"/>
                    <a:pt x="96" y="504"/>
                    <a:pt x="98" y="505"/>
                  </a:cubicBezTo>
                  <a:cubicBezTo>
                    <a:pt x="99" y="505"/>
                    <a:pt x="99" y="506"/>
                    <a:pt x="99" y="506"/>
                  </a:cubicBezTo>
                  <a:cubicBezTo>
                    <a:pt x="100" y="506"/>
                    <a:pt x="100" y="506"/>
                    <a:pt x="101" y="506"/>
                  </a:cubicBezTo>
                  <a:cubicBezTo>
                    <a:pt x="101" y="506"/>
                    <a:pt x="102" y="506"/>
                    <a:pt x="103" y="505"/>
                  </a:cubicBezTo>
                  <a:cubicBezTo>
                    <a:pt x="104" y="505"/>
                    <a:pt x="106" y="504"/>
                    <a:pt x="108" y="504"/>
                  </a:cubicBezTo>
                  <a:cubicBezTo>
                    <a:pt x="111" y="504"/>
                    <a:pt x="112" y="505"/>
                    <a:pt x="112" y="506"/>
                  </a:cubicBezTo>
                  <a:cubicBezTo>
                    <a:pt x="112" y="506"/>
                    <a:pt x="114" y="507"/>
                    <a:pt x="114" y="508"/>
                  </a:cubicBezTo>
                  <a:cubicBezTo>
                    <a:pt x="116" y="509"/>
                    <a:pt x="116" y="510"/>
                    <a:pt x="117" y="511"/>
                  </a:cubicBezTo>
                  <a:cubicBezTo>
                    <a:pt x="117" y="511"/>
                    <a:pt x="118" y="511"/>
                    <a:pt x="118" y="511"/>
                  </a:cubicBezTo>
                  <a:cubicBezTo>
                    <a:pt x="121" y="511"/>
                    <a:pt x="124" y="511"/>
                    <a:pt x="126" y="512"/>
                  </a:cubicBezTo>
                  <a:cubicBezTo>
                    <a:pt x="127" y="513"/>
                    <a:pt x="128" y="513"/>
                    <a:pt x="129" y="513"/>
                  </a:cubicBezTo>
                  <a:cubicBezTo>
                    <a:pt x="131" y="514"/>
                    <a:pt x="133" y="514"/>
                    <a:pt x="135" y="515"/>
                  </a:cubicBezTo>
                  <a:cubicBezTo>
                    <a:pt x="136" y="515"/>
                    <a:pt x="137" y="516"/>
                    <a:pt x="138" y="516"/>
                  </a:cubicBezTo>
                  <a:cubicBezTo>
                    <a:pt x="140" y="517"/>
                    <a:pt x="142" y="518"/>
                    <a:pt x="143" y="520"/>
                  </a:cubicBezTo>
                  <a:cubicBezTo>
                    <a:pt x="143" y="523"/>
                    <a:pt x="141" y="524"/>
                    <a:pt x="140" y="525"/>
                  </a:cubicBezTo>
                  <a:cubicBezTo>
                    <a:pt x="141" y="526"/>
                    <a:pt x="142" y="527"/>
                    <a:pt x="142" y="529"/>
                  </a:cubicBezTo>
                  <a:cubicBezTo>
                    <a:pt x="142" y="531"/>
                    <a:pt x="140" y="532"/>
                    <a:pt x="139" y="532"/>
                  </a:cubicBezTo>
                  <a:cubicBezTo>
                    <a:pt x="139" y="532"/>
                    <a:pt x="139" y="532"/>
                    <a:pt x="139" y="532"/>
                  </a:cubicBezTo>
                  <a:cubicBezTo>
                    <a:pt x="139" y="532"/>
                    <a:pt x="139" y="533"/>
                    <a:pt x="139" y="533"/>
                  </a:cubicBezTo>
                  <a:cubicBezTo>
                    <a:pt x="140" y="533"/>
                    <a:pt x="140" y="534"/>
                    <a:pt x="141" y="535"/>
                  </a:cubicBezTo>
                  <a:cubicBezTo>
                    <a:pt x="141" y="536"/>
                    <a:pt x="140" y="538"/>
                    <a:pt x="139" y="540"/>
                  </a:cubicBezTo>
                  <a:cubicBezTo>
                    <a:pt x="139" y="541"/>
                    <a:pt x="139" y="542"/>
                    <a:pt x="139" y="543"/>
                  </a:cubicBezTo>
                  <a:cubicBezTo>
                    <a:pt x="139" y="543"/>
                    <a:pt x="138" y="545"/>
                    <a:pt x="135" y="545"/>
                  </a:cubicBezTo>
                  <a:cubicBezTo>
                    <a:pt x="134" y="545"/>
                    <a:pt x="132" y="545"/>
                    <a:pt x="130" y="544"/>
                  </a:cubicBezTo>
                  <a:cubicBezTo>
                    <a:pt x="129" y="544"/>
                    <a:pt x="128" y="544"/>
                    <a:pt x="127" y="544"/>
                  </a:cubicBezTo>
                  <a:cubicBezTo>
                    <a:pt x="127" y="544"/>
                    <a:pt x="125" y="546"/>
                    <a:pt x="124" y="547"/>
                  </a:cubicBezTo>
                  <a:cubicBezTo>
                    <a:pt x="122" y="548"/>
                    <a:pt x="121" y="549"/>
                    <a:pt x="120" y="550"/>
                  </a:cubicBezTo>
                  <a:cubicBezTo>
                    <a:pt x="120" y="550"/>
                    <a:pt x="120" y="551"/>
                    <a:pt x="120" y="551"/>
                  </a:cubicBezTo>
                  <a:cubicBezTo>
                    <a:pt x="123" y="551"/>
                    <a:pt x="125" y="551"/>
                    <a:pt x="127" y="551"/>
                  </a:cubicBezTo>
                  <a:cubicBezTo>
                    <a:pt x="129" y="551"/>
                    <a:pt x="131" y="551"/>
                    <a:pt x="132" y="552"/>
                  </a:cubicBezTo>
                  <a:cubicBezTo>
                    <a:pt x="132" y="553"/>
                    <a:pt x="132" y="554"/>
                    <a:pt x="132" y="555"/>
                  </a:cubicBezTo>
                  <a:cubicBezTo>
                    <a:pt x="131" y="557"/>
                    <a:pt x="122" y="561"/>
                    <a:pt x="118" y="563"/>
                  </a:cubicBezTo>
                  <a:cubicBezTo>
                    <a:pt x="119" y="563"/>
                    <a:pt x="119" y="563"/>
                    <a:pt x="119" y="563"/>
                  </a:cubicBezTo>
                  <a:cubicBezTo>
                    <a:pt x="121" y="564"/>
                    <a:pt x="122" y="566"/>
                    <a:pt x="122" y="568"/>
                  </a:cubicBezTo>
                  <a:cubicBezTo>
                    <a:pt x="122" y="570"/>
                    <a:pt x="120" y="571"/>
                    <a:pt x="118" y="572"/>
                  </a:cubicBezTo>
                  <a:cubicBezTo>
                    <a:pt x="116" y="573"/>
                    <a:pt x="115" y="573"/>
                    <a:pt x="116" y="574"/>
                  </a:cubicBezTo>
                  <a:cubicBezTo>
                    <a:pt x="116" y="576"/>
                    <a:pt x="116" y="578"/>
                    <a:pt x="114" y="579"/>
                  </a:cubicBezTo>
                  <a:cubicBezTo>
                    <a:pt x="113" y="581"/>
                    <a:pt x="110" y="581"/>
                    <a:pt x="107" y="581"/>
                  </a:cubicBezTo>
                  <a:cubicBezTo>
                    <a:pt x="107" y="581"/>
                    <a:pt x="107" y="581"/>
                    <a:pt x="107" y="581"/>
                  </a:cubicBezTo>
                  <a:cubicBezTo>
                    <a:pt x="107" y="582"/>
                    <a:pt x="107" y="582"/>
                    <a:pt x="108" y="582"/>
                  </a:cubicBezTo>
                  <a:cubicBezTo>
                    <a:pt x="109" y="584"/>
                    <a:pt x="110" y="586"/>
                    <a:pt x="114" y="587"/>
                  </a:cubicBezTo>
                  <a:cubicBezTo>
                    <a:pt x="120" y="589"/>
                    <a:pt x="128" y="594"/>
                    <a:pt x="136" y="603"/>
                  </a:cubicBezTo>
                  <a:cubicBezTo>
                    <a:pt x="136" y="603"/>
                    <a:pt x="137" y="604"/>
                    <a:pt x="137" y="604"/>
                  </a:cubicBezTo>
                  <a:cubicBezTo>
                    <a:pt x="137" y="604"/>
                    <a:pt x="138" y="604"/>
                    <a:pt x="138" y="604"/>
                  </a:cubicBezTo>
                  <a:cubicBezTo>
                    <a:pt x="138" y="604"/>
                    <a:pt x="138" y="604"/>
                    <a:pt x="138" y="603"/>
                  </a:cubicBezTo>
                  <a:cubicBezTo>
                    <a:pt x="139" y="603"/>
                    <a:pt x="139" y="603"/>
                    <a:pt x="139" y="603"/>
                  </a:cubicBezTo>
                  <a:cubicBezTo>
                    <a:pt x="139" y="603"/>
                    <a:pt x="139" y="603"/>
                    <a:pt x="140" y="603"/>
                  </a:cubicBezTo>
                  <a:cubicBezTo>
                    <a:pt x="140" y="603"/>
                    <a:pt x="140" y="603"/>
                    <a:pt x="140" y="603"/>
                  </a:cubicBezTo>
                  <a:cubicBezTo>
                    <a:pt x="140" y="603"/>
                    <a:pt x="140" y="603"/>
                    <a:pt x="141" y="603"/>
                  </a:cubicBezTo>
                  <a:cubicBezTo>
                    <a:pt x="141" y="602"/>
                    <a:pt x="141" y="602"/>
                    <a:pt x="141" y="602"/>
                  </a:cubicBezTo>
                  <a:cubicBezTo>
                    <a:pt x="145" y="602"/>
                    <a:pt x="152" y="604"/>
                    <a:pt x="156" y="607"/>
                  </a:cubicBezTo>
                  <a:cubicBezTo>
                    <a:pt x="156" y="607"/>
                    <a:pt x="157" y="607"/>
                    <a:pt x="161" y="607"/>
                  </a:cubicBezTo>
                  <a:cubicBezTo>
                    <a:pt x="162" y="607"/>
                    <a:pt x="164" y="607"/>
                    <a:pt x="165" y="607"/>
                  </a:cubicBezTo>
                  <a:cubicBezTo>
                    <a:pt x="169" y="607"/>
                    <a:pt x="173" y="607"/>
                    <a:pt x="174" y="609"/>
                  </a:cubicBezTo>
                  <a:cubicBezTo>
                    <a:pt x="175" y="610"/>
                    <a:pt x="178" y="612"/>
                    <a:pt x="179" y="612"/>
                  </a:cubicBezTo>
                  <a:cubicBezTo>
                    <a:pt x="181" y="612"/>
                    <a:pt x="183" y="614"/>
                    <a:pt x="184" y="615"/>
                  </a:cubicBezTo>
                  <a:cubicBezTo>
                    <a:pt x="184" y="615"/>
                    <a:pt x="185" y="616"/>
                    <a:pt x="186" y="616"/>
                  </a:cubicBezTo>
                  <a:cubicBezTo>
                    <a:pt x="187" y="615"/>
                    <a:pt x="190" y="614"/>
                    <a:pt x="198" y="614"/>
                  </a:cubicBezTo>
                  <a:cubicBezTo>
                    <a:pt x="200" y="614"/>
                    <a:pt x="200" y="615"/>
                    <a:pt x="201" y="616"/>
                  </a:cubicBezTo>
                  <a:cubicBezTo>
                    <a:pt x="202" y="616"/>
                    <a:pt x="202" y="616"/>
                    <a:pt x="202" y="616"/>
                  </a:cubicBezTo>
                  <a:cubicBezTo>
                    <a:pt x="205" y="616"/>
                    <a:pt x="205" y="619"/>
                    <a:pt x="206" y="621"/>
                  </a:cubicBezTo>
                  <a:cubicBezTo>
                    <a:pt x="206" y="622"/>
                    <a:pt x="206" y="622"/>
                    <a:pt x="206" y="623"/>
                  </a:cubicBezTo>
                  <a:cubicBezTo>
                    <a:pt x="207" y="623"/>
                    <a:pt x="209" y="624"/>
                    <a:pt x="211" y="625"/>
                  </a:cubicBezTo>
                  <a:cubicBezTo>
                    <a:pt x="212" y="626"/>
                    <a:pt x="212" y="626"/>
                    <a:pt x="213" y="627"/>
                  </a:cubicBezTo>
                  <a:cubicBezTo>
                    <a:pt x="213" y="627"/>
                    <a:pt x="213" y="627"/>
                    <a:pt x="213" y="627"/>
                  </a:cubicBezTo>
                  <a:cubicBezTo>
                    <a:pt x="215" y="627"/>
                    <a:pt x="215" y="628"/>
                    <a:pt x="216" y="628"/>
                  </a:cubicBezTo>
                  <a:cubicBezTo>
                    <a:pt x="216" y="628"/>
                    <a:pt x="216" y="628"/>
                    <a:pt x="216" y="628"/>
                  </a:cubicBezTo>
                  <a:cubicBezTo>
                    <a:pt x="219" y="628"/>
                    <a:pt x="221" y="631"/>
                    <a:pt x="223" y="632"/>
                  </a:cubicBezTo>
                  <a:cubicBezTo>
                    <a:pt x="223" y="633"/>
                    <a:pt x="224" y="634"/>
                    <a:pt x="224" y="634"/>
                  </a:cubicBezTo>
                  <a:cubicBezTo>
                    <a:pt x="225" y="634"/>
                    <a:pt x="225" y="634"/>
                    <a:pt x="225" y="634"/>
                  </a:cubicBezTo>
                  <a:cubicBezTo>
                    <a:pt x="225" y="634"/>
                    <a:pt x="225" y="634"/>
                    <a:pt x="226" y="634"/>
                  </a:cubicBezTo>
                  <a:cubicBezTo>
                    <a:pt x="226" y="634"/>
                    <a:pt x="226" y="634"/>
                    <a:pt x="226" y="634"/>
                  </a:cubicBezTo>
                  <a:cubicBezTo>
                    <a:pt x="226" y="634"/>
                    <a:pt x="227" y="634"/>
                    <a:pt x="227" y="635"/>
                  </a:cubicBezTo>
                  <a:cubicBezTo>
                    <a:pt x="227" y="635"/>
                    <a:pt x="228" y="635"/>
                    <a:pt x="228" y="635"/>
                  </a:cubicBezTo>
                  <a:cubicBezTo>
                    <a:pt x="229" y="633"/>
                    <a:pt x="230" y="633"/>
                    <a:pt x="232" y="632"/>
                  </a:cubicBezTo>
                  <a:cubicBezTo>
                    <a:pt x="232" y="632"/>
                    <a:pt x="233" y="632"/>
                    <a:pt x="233" y="632"/>
                  </a:cubicBezTo>
                  <a:cubicBezTo>
                    <a:pt x="233" y="632"/>
                    <a:pt x="233" y="632"/>
                    <a:pt x="233" y="632"/>
                  </a:cubicBezTo>
                  <a:cubicBezTo>
                    <a:pt x="234" y="631"/>
                    <a:pt x="234" y="631"/>
                    <a:pt x="234" y="631"/>
                  </a:cubicBezTo>
                  <a:cubicBezTo>
                    <a:pt x="234" y="631"/>
                    <a:pt x="234" y="631"/>
                    <a:pt x="234" y="631"/>
                  </a:cubicBezTo>
                  <a:cubicBezTo>
                    <a:pt x="226" y="621"/>
                    <a:pt x="222" y="614"/>
                    <a:pt x="222" y="611"/>
                  </a:cubicBezTo>
                  <a:cubicBezTo>
                    <a:pt x="222" y="610"/>
                    <a:pt x="222" y="609"/>
                    <a:pt x="222" y="608"/>
                  </a:cubicBezTo>
                  <a:cubicBezTo>
                    <a:pt x="223" y="604"/>
                    <a:pt x="223" y="601"/>
                    <a:pt x="218" y="597"/>
                  </a:cubicBezTo>
                  <a:cubicBezTo>
                    <a:pt x="216" y="595"/>
                    <a:pt x="215" y="593"/>
                    <a:pt x="215" y="591"/>
                  </a:cubicBezTo>
                  <a:cubicBezTo>
                    <a:pt x="214" y="588"/>
                    <a:pt x="217" y="585"/>
                    <a:pt x="220" y="582"/>
                  </a:cubicBezTo>
                  <a:cubicBezTo>
                    <a:pt x="221" y="581"/>
                    <a:pt x="222" y="579"/>
                    <a:pt x="224" y="578"/>
                  </a:cubicBezTo>
                  <a:cubicBezTo>
                    <a:pt x="227" y="574"/>
                    <a:pt x="232" y="572"/>
                    <a:pt x="237" y="569"/>
                  </a:cubicBezTo>
                  <a:cubicBezTo>
                    <a:pt x="238" y="569"/>
                    <a:pt x="240" y="568"/>
                    <a:pt x="241" y="567"/>
                  </a:cubicBezTo>
                  <a:cubicBezTo>
                    <a:pt x="241" y="567"/>
                    <a:pt x="241" y="567"/>
                    <a:pt x="241" y="567"/>
                  </a:cubicBezTo>
                  <a:cubicBezTo>
                    <a:pt x="237" y="565"/>
                    <a:pt x="235" y="563"/>
                    <a:pt x="235" y="561"/>
                  </a:cubicBezTo>
                  <a:cubicBezTo>
                    <a:pt x="235" y="560"/>
                    <a:pt x="236" y="559"/>
                    <a:pt x="238" y="558"/>
                  </a:cubicBezTo>
                  <a:cubicBezTo>
                    <a:pt x="239" y="558"/>
                    <a:pt x="239" y="558"/>
                    <a:pt x="239" y="558"/>
                  </a:cubicBezTo>
                  <a:cubicBezTo>
                    <a:pt x="238" y="557"/>
                    <a:pt x="237" y="555"/>
                    <a:pt x="236" y="554"/>
                  </a:cubicBezTo>
                  <a:cubicBezTo>
                    <a:pt x="234" y="553"/>
                    <a:pt x="233" y="551"/>
                    <a:pt x="232" y="550"/>
                  </a:cubicBezTo>
                  <a:cubicBezTo>
                    <a:pt x="232" y="549"/>
                    <a:pt x="231" y="547"/>
                    <a:pt x="230" y="547"/>
                  </a:cubicBezTo>
                  <a:cubicBezTo>
                    <a:pt x="230" y="547"/>
                    <a:pt x="230" y="547"/>
                    <a:pt x="229" y="547"/>
                  </a:cubicBezTo>
                  <a:cubicBezTo>
                    <a:pt x="229" y="547"/>
                    <a:pt x="229" y="547"/>
                    <a:pt x="229" y="547"/>
                  </a:cubicBezTo>
                  <a:cubicBezTo>
                    <a:pt x="228" y="547"/>
                    <a:pt x="227" y="547"/>
                    <a:pt x="226" y="547"/>
                  </a:cubicBezTo>
                  <a:cubicBezTo>
                    <a:pt x="226" y="547"/>
                    <a:pt x="225" y="547"/>
                    <a:pt x="224" y="547"/>
                  </a:cubicBezTo>
                  <a:cubicBezTo>
                    <a:pt x="224" y="547"/>
                    <a:pt x="223" y="547"/>
                    <a:pt x="223" y="547"/>
                  </a:cubicBezTo>
                  <a:cubicBezTo>
                    <a:pt x="222" y="548"/>
                    <a:pt x="221" y="548"/>
                    <a:pt x="220" y="547"/>
                  </a:cubicBezTo>
                  <a:cubicBezTo>
                    <a:pt x="220" y="547"/>
                    <a:pt x="219" y="547"/>
                    <a:pt x="219" y="546"/>
                  </a:cubicBezTo>
                  <a:cubicBezTo>
                    <a:pt x="218" y="546"/>
                    <a:pt x="218" y="545"/>
                    <a:pt x="218" y="543"/>
                  </a:cubicBezTo>
                  <a:cubicBezTo>
                    <a:pt x="218" y="542"/>
                    <a:pt x="218" y="541"/>
                    <a:pt x="218" y="539"/>
                  </a:cubicBezTo>
                  <a:cubicBezTo>
                    <a:pt x="218" y="539"/>
                    <a:pt x="217" y="538"/>
                    <a:pt x="217" y="538"/>
                  </a:cubicBezTo>
                  <a:cubicBezTo>
                    <a:pt x="216" y="538"/>
                    <a:pt x="216" y="538"/>
                    <a:pt x="216" y="538"/>
                  </a:cubicBezTo>
                  <a:cubicBezTo>
                    <a:pt x="214" y="538"/>
                    <a:pt x="213" y="537"/>
                    <a:pt x="212" y="536"/>
                  </a:cubicBezTo>
                  <a:cubicBezTo>
                    <a:pt x="212" y="535"/>
                    <a:pt x="211" y="534"/>
                    <a:pt x="212" y="532"/>
                  </a:cubicBezTo>
                  <a:cubicBezTo>
                    <a:pt x="212" y="531"/>
                    <a:pt x="214" y="527"/>
                    <a:pt x="216" y="526"/>
                  </a:cubicBezTo>
                  <a:cubicBezTo>
                    <a:pt x="217" y="526"/>
                    <a:pt x="217" y="525"/>
                    <a:pt x="218" y="525"/>
                  </a:cubicBezTo>
                  <a:cubicBezTo>
                    <a:pt x="218" y="525"/>
                    <a:pt x="218" y="525"/>
                    <a:pt x="218" y="525"/>
                  </a:cubicBezTo>
                  <a:cubicBezTo>
                    <a:pt x="217" y="524"/>
                    <a:pt x="216" y="524"/>
                    <a:pt x="215" y="523"/>
                  </a:cubicBezTo>
                  <a:cubicBezTo>
                    <a:pt x="215" y="522"/>
                    <a:pt x="214" y="520"/>
                    <a:pt x="215" y="518"/>
                  </a:cubicBezTo>
                  <a:cubicBezTo>
                    <a:pt x="216" y="516"/>
                    <a:pt x="218" y="515"/>
                    <a:pt x="219" y="514"/>
                  </a:cubicBezTo>
                  <a:cubicBezTo>
                    <a:pt x="221" y="513"/>
                    <a:pt x="221" y="513"/>
                    <a:pt x="221" y="512"/>
                  </a:cubicBezTo>
                  <a:cubicBezTo>
                    <a:pt x="221" y="508"/>
                    <a:pt x="224" y="505"/>
                    <a:pt x="227" y="505"/>
                  </a:cubicBezTo>
                  <a:cubicBezTo>
                    <a:pt x="228" y="505"/>
                    <a:pt x="229" y="505"/>
                    <a:pt x="231" y="506"/>
                  </a:cubicBezTo>
                  <a:cubicBezTo>
                    <a:pt x="232" y="507"/>
                    <a:pt x="233" y="509"/>
                    <a:pt x="234" y="511"/>
                  </a:cubicBezTo>
                  <a:cubicBezTo>
                    <a:pt x="235" y="512"/>
                    <a:pt x="236" y="514"/>
                    <a:pt x="237" y="514"/>
                  </a:cubicBezTo>
                  <a:cubicBezTo>
                    <a:pt x="237" y="514"/>
                    <a:pt x="238" y="514"/>
                    <a:pt x="238" y="514"/>
                  </a:cubicBezTo>
                  <a:cubicBezTo>
                    <a:pt x="238" y="513"/>
                    <a:pt x="239" y="513"/>
                    <a:pt x="239" y="513"/>
                  </a:cubicBezTo>
                  <a:cubicBezTo>
                    <a:pt x="239" y="512"/>
                    <a:pt x="238" y="511"/>
                    <a:pt x="238" y="510"/>
                  </a:cubicBezTo>
                  <a:cubicBezTo>
                    <a:pt x="238" y="510"/>
                    <a:pt x="238" y="509"/>
                    <a:pt x="237" y="509"/>
                  </a:cubicBezTo>
                  <a:cubicBezTo>
                    <a:pt x="237" y="507"/>
                    <a:pt x="236" y="505"/>
                    <a:pt x="238" y="503"/>
                  </a:cubicBezTo>
                  <a:cubicBezTo>
                    <a:pt x="238" y="502"/>
                    <a:pt x="240" y="501"/>
                    <a:pt x="242" y="500"/>
                  </a:cubicBezTo>
                  <a:cubicBezTo>
                    <a:pt x="243" y="500"/>
                    <a:pt x="244" y="500"/>
                    <a:pt x="244" y="498"/>
                  </a:cubicBezTo>
                  <a:cubicBezTo>
                    <a:pt x="244" y="497"/>
                    <a:pt x="245" y="495"/>
                    <a:pt x="248" y="495"/>
                  </a:cubicBezTo>
                  <a:cubicBezTo>
                    <a:pt x="251" y="495"/>
                    <a:pt x="255" y="492"/>
                    <a:pt x="257" y="491"/>
                  </a:cubicBezTo>
                  <a:cubicBezTo>
                    <a:pt x="258" y="490"/>
                    <a:pt x="259" y="490"/>
                    <a:pt x="260" y="490"/>
                  </a:cubicBezTo>
                  <a:cubicBezTo>
                    <a:pt x="260" y="489"/>
                    <a:pt x="260" y="489"/>
                    <a:pt x="260" y="489"/>
                  </a:cubicBezTo>
                  <a:cubicBezTo>
                    <a:pt x="264" y="488"/>
                    <a:pt x="267" y="486"/>
                    <a:pt x="270" y="487"/>
                  </a:cubicBezTo>
                  <a:cubicBezTo>
                    <a:pt x="270" y="487"/>
                    <a:pt x="271" y="488"/>
                    <a:pt x="271" y="488"/>
                  </a:cubicBezTo>
                  <a:cubicBezTo>
                    <a:pt x="272" y="488"/>
                    <a:pt x="272" y="489"/>
                    <a:pt x="273" y="489"/>
                  </a:cubicBezTo>
                  <a:cubicBezTo>
                    <a:pt x="273" y="489"/>
                    <a:pt x="273" y="489"/>
                    <a:pt x="273" y="488"/>
                  </a:cubicBezTo>
                  <a:cubicBezTo>
                    <a:pt x="274" y="486"/>
                    <a:pt x="276" y="485"/>
                    <a:pt x="279" y="485"/>
                  </a:cubicBezTo>
                  <a:cubicBezTo>
                    <a:pt x="281" y="485"/>
                    <a:pt x="284" y="486"/>
                    <a:pt x="285" y="488"/>
                  </a:cubicBezTo>
                  <a:cubicBezTo>
                    <a:pt x="285" y="488"/>
                    <a:pt x="288" y="489"/>
                    <a:pt x="289" y="489"/>
                  </a:cubicBezTo>
                  <a:cubicBezTo>
                    <a:pt x="292" y="490"/>
                    <a:pt x="295" y="490"/>
                    <a:pt x="297" y="491"/>
                  </a:cubicBezTo>
                  <a:cubicBezTo>
                    <a:pt x="298" y="492"/>
                    <a:pt x="298" y="492"/>
                    <a:pt x="298" y="492"/>
                  </a:cubicBezTo>
                  <a:cubicBezTo>
                    <a:pt x="303" y="495"/>
                    <a:pt x="306" y="498"/>
                    <a:pt x="307" y="500"/>
                  </a:cubicBezTo>
                  <a:cubicBezTo>
                    <a:pt x="308" y="498"/>
                    <a:pt x="309" y="498"/>
                    <a:pt x="310" y="498"/>
                  </a:cubicBezTo>
                  <a:cubicBezTo>
                    <a:pt x="312" y="498"/>
                    <a:pt x="313" y="499"/>
                    <a:pt x="316" y="501"/>
                  </a:cubicBezTo>
                  <a:cubicBezTo>
                    <a:pt x="317" y="501"/>
                    <a:pt x="319" y="502"/>
                    <a:pt x="320" y="502"/>
                  </a:cubicBezTo>
                  <a:cubicBezTo>
                    <a:pt x="322" y="502"/>
                    <a:pt x="323" y="501"/>
                    <a:pt x="324" y="501"/>
                  </a:cubicBezTo>
                  <a:cubicBezTo>
                    <a:pt x="325" y="498"/>
                    <a:pt x="330" y="495"/>
                    <a:pt x="334" y="495"/>
                  </a:cubicBezTo>
                  <a:cubicBezTo>
                    <a:pt x="336" y="495"/>
                    <a:pt x="337" y="496"/>
                    <a:pt x="338" y="496"/>
                  </a:cubicBezTo>
                  <a:cubicBezTo>
                    <a:pt x="338" y="497"/>
                    <a:pt x="338" y="497"/>
                    <a:pt x="338" y="497"/>
                  </a:cubicBezTo>
                  <a:cubicBezTo>
                    <a:pt x="339" y="497"/>
                    <a:pt x="340" y="498"/>
                    <a:pt x="340" y="498"/>
                  </a:cubicBezTo>
                  <a:cubicBezTo>
                    <a:pt x="340" y="498"/>
                    <a:pt x="340" y="498"/>
                    <a:pt x="341" y="497"/>
                  </a:cubicBezTo>
                  <a:cubicBezTo>
                    <a:pt x="343" y="495"/>
                    <a:pt x="346" y="494"/>
                    <a:pt x="349" y="494"/>
                  </a:cubicBezTo>
                  <a:cubicBezTo>
                    <a:pt x="352" y="494"/>
                    <a:pt x="355" y="496"/>
                    <a:pt x="356" y="498"/>
                  </a:cubicBezTo>
                  <a:cubicBezTo>
                    <a:pt x="356" y="499"/>
                    <a:pt x="357" y="500"/>
                    <a:pt x="361" y="500"/>
                  </a:cubicBezTo>
                  <a:cubicBezTo>
                    <a:pt x="364" y="500"/>
                    <a:pt x="365" y="502"/>
                    <a:pt x="366" y="503"/>
                  </a:cubicBezTo>
                  <a:cubicBezTo>
                    <a:pt x="366" y="503"/>
                    <a:pt x="366" y="503"/>
                    <a:pt x="366" y="504"/>
                  </a:cubicBezTo>
                  <a:cubicBezTo>
                    <a:pt x="366" y="503"/>
                    <a:pt x="367" y="503"/>
                    <a:pt x="367" y="502"/>
                  </a:cubicBezTo>
                  <a:cubicBezTo>
                    <a:pt x="367" y="501"/>
                    <a:pt x="368" y="500"/>
                    <a:pt x="369" y="499"/>
                  </a:cubicBezTo>
                  <a:cubicBezTo>
                    <a:pt x="369" y="499"/>
                    <a:pt x="370" y="498"/>
                    <a:pt x="371" y="498"/>
                  </a:cubicBezTo>
                  <a:cubicBezTo>
                    <a:pt x="371" y="498"/>
                    <a:pt x="371" y="498"/>
                    <a:pt x="371" y="498"/>
                  </a:cubicBezTo>
                  <a:cubicBezTo>
                    <a:pt x="373" y="499"/>
                    <a:pt x="374" y="499"/>
                    <a:pt x="375" y="500"/>
                  </a:cubicBezTo>
                  <a:cubicBezTo>
                    <a:pt x="376" y="501"/>
                    <a:pt x="378" y="502"/>
                    <a:pt x="379" y="502"/>
                  </a:cubicBezTo>
                  <a:cubicBezTo>
                    <a:pt x="383" y="502"/>
                    <a:pt x="384" y="501"/>
                    <a:pt x="384" y="500"/>
                  </a:cubicBezTo>
                  <a:cubicBezTo>
                    <a:pt x="384" y="496"/>
                    <a:pt x="384" y="494"/>
                    <a:pt x="383" y="494"/>
                  </a:cubicBezTo>
                  <a:cubicBezTo>
                    <a:pt x="382" y="494"/>
                    <a:pt x="380" y="493"/>
                    <a:pt x="379" y="493"/>
                  </a:cubicBezTo>
                  <a:cubicBezTo>
                    <a:pt x="378" y="492"/>
                    <a:pt x="377" y="491"/>
                    <a:pt x="375" y="491"/>
                  </a:cubicBezTo>
                  <a:cubicBezTo>
                    <a:pt x="372" y="491"/>
                    <a:pt x="370" y="488"/>
                    <a:pt x="369" y="486"/>
                  </a:cubicBezTo>
                  <a:cubicBezTo>
                    <a:pt x="369" y="484"/>
                    <a:pt x="370" y="482"/>
                    <a:pt x="372" y="482"/>
                  </a:cubicBezTo>
                  <a:cubicBezTo>
                    <a:pt x="375" y="480"/>
                    <a:pt x="377" y="479"/>
                    <a:pt x="378" y="478"/>
                  </a:cubicBezTo>
                  <a:cubicBezTo>
                    <a:pt x="377" y="477"/>
                    <a:pt x="376" y="473"/>
                    <a:pt x="377" y="470"/>
                  </a:cubicBezTo>
                  <a:cubicBezTo>
                    <a:pt x="378" y="469"/>
                    <a:pt x="379" y="468"/>
                    <a:pt x="381" y="467"/>
                  </a:cubicBezTo>
                  <a:cubicBezTo>
                    <a:pt x="382" y="467"/>
                    <a:pt x="384" y="467"/>
                    <a:pt x="385" y="467"/>
                  </a:cubicBezTo>
                  <a:cubicBezTo>
                    <a:pt x="386" y="467"/>
                    <a:pt x="387" y="467"/>
                    <a:pt x="387" y="467"/>
                  </a:cubicBezTo>
                  <a:cubicBezTo>
                    <a:pt x="385" y="466"/>
                    <a:pt x="383" y="465"/>
                    <a:pt x="382" y="463"/>
                  </a:cubicBezTo>
                  <a:cubicBezTo>
                    <a:pt x="380" y="461"/>
                    <a:pt x="379" y="453"/>
                    <a:pt x="382" y="451"/>
                  </a:cubicBezTo>
                  <a:cubicBezTo>
                    <a:pt x="383" y="451"/>
                    <a:pt x="384" y="451"/>
                    <a:pt x="385" y="451"/>
                  </a:cubicBezTo>
                  <a:cubicBezTo>
                    <a:pt x="386" y="451"/>
                    <a:pt x="386" y="451"/>
                    <a:pt x="387" y="451"/>
                  </a:cubicBezTo>
                  <a:cubicBezTo>
                    <a:pt x="389" y="451"/>
                    <a:pt x="391" y="451"/>
                    <a:pt x="392" y="451"/>
                  </a:cubicBezTo>
                  <a:cubicBezTo>
                    <a:pt x="393" y="450"/>
                    <a:pt x="395" y="450"/>
                    <a:pt x="397" y="450"/>
                  </a:cubicBezTo>
                  <a:cubicBezTo>
                    <a:pt x="398" y="450"/>
                    <a:pt x="399" y="450"/>
                    <a:pt x="400" y="450"/>
                  </a:cubicBezTo>
                  <a:cubicBezTo>
                    <a:pt x="402" y="450"/>
                    <a:pt x="403" y="450"/>
                    <a:pt x="404" y="450"/>
                  </a:cubicBezTo>
                  <a:cubicBezTo>
                    <a:pt x="404" y="450"/>
                    <a:pt x="404" y="450"/>
                    <a:pt x="405" y="449"/>
                  </a:cubicBezTo>
                  <a:cubicBezTo>
                    <a:pt x="409" y="446"/>
                    <a:pt x="418" y="445"/>
                    <a:pt x="423" y="445"/>
                  </a:cubicBezTo>
                  <a:cubicBezTo>
                    <a:pt x="425" y="445"/>
                    <a:pt x="427" y="445"/>
                    <a:pt x="429" y="444"/>
                  </a:cubicBezTo>
                  <a:cubicBezTo>
                    <a:pt x="431" y="443"/>
                    <a:pt x="432" y="442"/>
                    <a:pt x="434" y="442"/>
                  </a:cubicBezTo>
                  <a:cubicBezTo>
                    <a:pt x="440" y="441"/>
                    <a:pt x="448" y="440"/>
                    <a:pt x="450" y="439"/>
                  </a:cubicBezTo>
                  <a:cubicBezTo>
                    <a:pt x="451" y="439"/>
                    <a:pt x="452" y="438"/>
                    <a:pt x="455" y="438"/>
                  </a:cubicBezTo>
                  <a:cubicBezTo>
                    <a:pt x="457" y="437"/>
                    <a:pt x="464" y="436"/>
                    <a:pt x="465" y="435"/>
                  </a:cubicBezTo>
                  <a:cubicBezTo>
                    <a:pt x="466" y="431"/>
                    <a:pt x="476" y="430"/>
                    <a:pt x="478" y="430"/>
                  </a:cubicBezTo>
                  <a:cubicBezTo>
                    <a:pt x="480" y="430"/>
                    <a:pt x="481" y="430"/>
                    <a:pt x="482" y="430"/>
                  </a:cubicBezTo>
                  <a:cubicBezTo>
                    <a:pt x="485" y="432"/>
                    <a:pt x="487" y="432"/>
                    <a:pt x="489" y="432"/>
                  </a:cubicBezTo>
                  <a:cubicBezTo>
                    <a:pt x="491" y="431"/>
                    <a:pt x="496" y="432"/>
                    <a:pt x="498" y="434"/>
                  </a:cubicBezTo>
                  <a:cubicBezTo>
                    <a:pt x="499" y="436"/>
                    <a:pt x="499" y="437"/>
                    <a:pt x="499" y="438"/>
                  </a:cubicBezTo>
                  <a:cubicBezTo>
                    <a:pt x="499" y="439"/>
                    <a:pt x="499" y="440"/>
                    <a:pt x="500" y="442"/>
                  </a:cubicBezTo>
                  <a:cubicBezTo>
                    <a:pt x="500" y="443"/>
                    <a:pt x="501" y="445"/>
                    <a:pt x="501" y="446"/>
                  </a:cubicBezTo>
                  <a:cubicBezTo>
                    <a:pt x="501" y="448"/>
                    <a:pt x="500" y="449"/>
                    <a:pt x="499" y="449"/>
                  </a:cubicBezTo>
                  <a:cubicBezTo>
                    <a:pt x="499" y="449"/>
                    <a:pt x="499" y="449"/>
                    <a:pt x="499" y="449"/>
                  </a:cubicBezTo>
                  <a:cubicBezTo>
                    <a:pt x="500" y="449"/>
                    <a:pt x="500" y="449"/>
                    <a:pt x="500" y="449"/>
                  </a:cubicBezTo>
                  <a:cubicBezTo>
                    <a:pt x="503" y="449"/>
                    <a:pt x="506" y="448"/>
                    <a:pt x="506" y="448"/>
                  </a:cubicBezTo>
                  <a:cubicBezTo>
                    <a:pt x="507" y="446"/>
                    <a:pt x="509" y="446"/>
                    <a:pt x="509" y="446"/>
                  </a:cubicBezTo>
                  <a:cubicBezTo>
                    <a:pt x="512" y="446"/>
                    <a:pt x="513" y="448"/>
                    <a:pt x="514" y="451"/>
                  </a:cubicBezTo>
                  <a:cubicBezTo>
                    <a:pt x="515" y="450"/>
                    <a:pt x="516" y="449"/>
                    <a:pt x="517" y="449"/>
                  </a:cubicBezTo>
                  <a:cubicBezTo>
                    <a:pt x="518" y="449"/>
                    <a:pt x="521" y="450"/>
                    <a:pt x="522" y="452"/>
                  </a:cubicBezTo>
                  <a:cubicBezTo>
                    <a:pt x="522" y="452"/>
                    <a:pt x="523" y="451"/>
                    <a:pt x="523" y="451"/>
                  </a:cubicBezTo>
                  <a:cubicBezTo>
                    <a:pt x="524" y="451"/>
                    <a:pt x="525" y="451"/>
                    <a:pt x="526" y="451"/>
                  </a:cubicBezTo>
                  <a:cubicBezTo>
                    <a:pt x="527" y="451"/>
                    <a:pt x="529" y="452"/>
                    <a:pt x="529" y="454"/>
                  </a:cubicBezTo>
                  <a:cubicBezTo>
                    <a:pt x="529" y="456"/>
                    <a:pt x="527" y="457"/>
                    <a:pt x="526" y="458"/>
                  </a:cubicBezTo>
                  <a:cubicBezTo>
                    <a:pt x="525" y="459"/>
                    <a:pt x="524" y="459"/>
                    <a:pt x="524" y="460"/>
                  </a:cubicBezTo>
                  <a:cubicBezTo>
                    <a:pt x="524" y="460"/>
                    <a:pt x="524" y="460"/>
                    <a:pt x="524" y="460"/>
                  </a:cubicBezTo>
                  <a:cubicBezTo>
                    <a:pt x="524" y="460"/>
                    <a:pt x="525" y="459"/>
                    <a:pt x="526" y="459"/>
                  </a:cubicBezTo>
                  <a:cubicBezTo>
                    <a:pt x="527" y="458"/>
                    <a:pt x="529" y="457"/>
                    <a:pt x="531" y="457"/>
                  </a:cubicBezTo>
                  <a:cubicBezTo>
                    <a:pt x="531" y="457"/>
                    <a:pt x="531" y="457"/>
                    <a:pt x="532" y="457"/>
                  </a:cubicBezTo>
                  <a:cubicBezTo>
                    <a:pt x="532" y="457"/>
                    <a:pt x="532" y="457"/>
                    <a:pt x="532" y="457"/>
                  </a:cubicBezTo>
                  <a:cubicBezTo>
                    <a:pt x="533" y="457"/>
                    <a:pt x="536" y="456"/>
                    <a:pt x="538" y="455"/>
                  </a:cubicBezTo>
                  <a:cubicBezTo>
                    <a:pt x="540" y="454"/>
                    <a:pt x="541" y="453"/>
                    <a:pt x="543" y="452"/>
                  </a:cubicBezTo>
                  <a:cubicBezTo>
                    <a:pt x="545" y="452"/>
                    <a:pt x="548" y="450"/>
                    <a:pt x="550" y="449"/>
                  </a:cubicBezTo>
                  <a:cubicBezTo>
                    <a:pt x="551" y="448"/>
                    <a:pt x="552" y="447"/>
                    <a:pt x="553" y="447"/>
                  </a:cubicBezTo>
                  <a:cubicBezTo>
                    <a:pt x="554" y="446"/>
                    <a:pt x="555" y="446"/>
                    <a:pt x="557" y="445"/>
                  </a:cubicBezTo>
                  <a:cubicBezTo>
                    <a:pt x="557" y="445"/>
                    <a:pt x="558" y="445"/>
                    <a:pt x="558" y="445"/>
                  </a:cubicBezTo>
                  <a:cubicBezTo>
                    <a:pt x="560" y="445"/>
                    <a:pt x="563" y="446"/>
                    <a:pt x="563" y="447"/>
                  </a:cubicBezTo>
                  <a:cubicBezTo>
                    <a:pt x="563" y="448"/>
                    <a:pt x="564" y="449"/>
                    <a:pt x="563" y="451"/>
                  </a:cubicBezTo>
                  <a:cubicBezTo>
                    <a:pt x="562" y="452"/>
                    <a:pt x="561" y="452"/>
                    <a:pt x="561" y="453"/>
                  </a:cubicBezTo>
                  <a:cubicBezTo>
                    <a:pt x="561" y="453"/>
                    <a:pt x="562" y="455"/>
                    <a:pt x="565" y="456"/>
                  </a:cubicBezTo>
                  <a:cubicBezTo>
                    <a:pt x="572" y="458"/>
                    <a:pt x="580" y="470"/>
                    <a:pt x="585" y="478"/>
                  </a:cubicBezTo>
                  <a:cubicBezTo>
                    <a:pt x="587" y="481"/>
                    <a:pt x="587" y="481"/>
                    <a:pt x="587" y="481"/>
                  </a:cubicBezTo>
                  <a:cubicBezTo>
                    <a:pt x="589" y="484"/>
                    <a:pt x="591" y="488"/>
                    <a:pt x="593" y="492"/>
                  </a:cubicBezTo>
                  <a:cubicBezTo>
                    <a:pt x="594" y="495"/>
                    <a:pt x="596" y="499"/>
                    <a:pt x="597" y="500"/>
                  </a:cubicBezTo>
                  <a:cubicBezTo>
                    <a:pt x="597" y="500"/>
                    <a:pt x="598" y="499"/>
                    <a:pt x="598" y="498"/>
                  </a:cubicBezTo>
                  <a:cubicBezTo>
                    <a:pt x="599" y="497"/>
                    <a:pt x="600" y="495"/>
                    <a:pt x="601" y="494"/>
                  </a:cubicBezTo>
                  <a:cubicBezTo>
                    <a:pt x="602" y="494"/>
                    <a:pt x="602" y="493"/>
                    <a:pt x="603" y="493"/>
                  </a:cubicBezTo>
                  <a:cubicBezTo>
                    <a:pt x="606" y="493"/>
                    <a:pt x="608" y="495"/>
                    <a:pt x="610" y="497"/>
                  </a:cubicBezTo>
                  <a:cubicBezTo>
                    <a:pt x="611" y="498"/>
                    <a:pt x="612" y="499"/>
                    <a:pt x="613" y="499"/>
                  </a:cubicBezTo>
                  <a:cubicBezTo>
                    <a:pt x="614" y="500"/>
                    <a:pt x="615" y="500"/>
                    <a:pt x="616" y="500"/>
                  </a:cubicBezTo>
                  <a:cubicBezTo>
                    <a:pt x="618" y="501"/>
                    <a:pt x="621" y="502"/>
                    <a:pt x="622" y="501"/>
                  </a:cubicBezTo>
                  <a:cubicBezTo>
                    <a:pt x="623" y="501"/>
                    <a:pt x="624" y="501"/>
                    <a:pt x="625" y="500"/>
                  </a:cubicBezTo>
                  <a:cubicBezTo>
                    <a:pt x="629" y="499"/>
                    <a:pt x="633" y="497"/>
                    <a:pt x="635" y="498"/>
                  </a:cubicBezTo>
                  <a:cubicBezTo>
                    <a:pt x="636" y="498"/>
                    <a:pt x="636" y="499"/>
                    <a:pt x="637" y="499"/>
                  </a:cubicBezTo>
                  <a:cubicBezTo>
                    <a:pt x="639" y="500"/>
                    <a:pt x="642" y="501"/>
                    <a:pt x="643" y="505"/>
                  </a:cubicBezTo>
                  <a:cubicBezTo>
                    <a:pt x="645" y="509"/>
                    <a:pt x="647" y="510"/>
                    <a:pt x="649" y="510"/>
                  </a:cubicBezTo>
                  <a:cubicBezTo>
                    <a:pt x="650" y="510"/>
                    <a:pt x="653" y="510"/>
                    <a:pt x="653" y="516"/>
                  </a:cubicBezTo>
                  <a:cubicBezTo>
                    <a:pt x="653" y="517"/>
                    <a:pt x="656" y="519"/>
                    <a:pt x="657" y="519"/>
                  </a:cubicBezTo>
                  <a:cubicBezTo>
                    <a:pt x="659" y="519"/>
                    <a:pt x="664" y="518"/>
                    <a:pt x="665" y="517"/>
                  </a:cubicBezTo>
                  <a:cubicBezTo>
                    <a:pt x="666" y="516"/>
                    <a:pt x="667" y="516"/>
                    <a:pt x="668" y="516"/>
                  </a:cubicBezTo>
                  <a:cubicBezTo>
                    <a:pt x="670" y="516"/>
                    <a:pt x="671" y="517"/>
                    <a:pt x="672" y="519"/>
                  </a:cubicBezTo>
                  <a:cubicBezTo>
                    <a:pt x="672" y="519"/>
                    <a:pt x="672" y="520"/>
                    <a:pt x="672" y="520"/>
                  </a:cubicBezTo>
                  <a:cubicBezTo>
                    <a:pt x="672" y="520"/>
                    <a:pt x="672" y="520"/>
                    <a:pt x="672" y="521"/>
                  </a:cubicBezTo>
                  <a:cubicBezTo>
                    <a:pt x="673" y="521"/>
                    <a:pt x="673" y="521"/>
                    <a:pt x="673" y="521"/>
                  </a:cubicBezTo>
                  <a:cubicBezTo>
                    <a:pt x="673" y="522"/>
                    <a:pt x="673" y="522"/>
                    <a:pt x="673" y="522"/>
                  </a:cubicBezTo>
                  <a:cubicBezTo>
                    <a:pt x="674" y="522"/>
                    <a:pt x="674" y="522"/>
                    <a:pt x="674" y="523"/>
                  </a:cubicBezTo>
                  <a:cubicBezTo>
                    <a:pt x="674" y="523"/>
                    <a:pt x="674" y="523"/>
                    <a:pt x="674" y="523"/>
                  </a:cubicBezTo>
                  <a:cubicBezTo>
                    <a:pt x="675" y="523"/>
                    <a:pt x="675" y="523"/>
                    <a:pt x="675" y="523"/>
                  </a:cubicBezTo>
                  <a:cubicBezTo>
                    <a:pt x="675" y="523"/>
                    <a:pt x="675" y="523"/>
                    <a:pt x="675" y="523"/>
                  </a:cubicBezTo>
                  <a:cubicBezTo>
                    <a:pt x="675" y="523"/>
                    <a:pt x="675" y="523"/>
                    <a:pt x="675" y="523"/>
                  </a:cubicBezTo>
                  <a:cubicBezTo>
                    <a:pt x="676" y="523"/>
                    <a:pt x="677" y="523"/>
                    <a:pt x="678" y="524"/>
                  </a:cubicBezTo>
                  <a:cubicBezTo>
                    <a:pt x="678" y="524"/>
                    <a:pt x="678" y="524"/>
                    <a:pt x="678" y="524"/>
                  </a:cubicBezTo>
                  <a:cubicBezTo>
                    <a:pt x="678" y="524"/>
                    <a:pt x="679" y="524"/>
                    <a:pt x="680" y="524"/>
                  </a:cubicBezTo>
                  <a:cubicBezTo>
                    <a:pt x="680" y="524"/>
                    <a:pt x="680" y="524"/>
                    <a:pt x="680" y="524"/>
                  </a:cubicBezTo>
                  <a:cubicBezTo>
                    <a:pt x="680" y="524"/>
                    <a:pt x="680" y="524"/>
                    <a:pt x="680" y="524"/>
                  </a:cubicBezTo>
                  <a:cubicBezTo>
                    <a:pt x="680" y="524"/>
                    <a:pt x="680" y="524"/>
                    <a:pt x="680" y="523"/>
                  </a:cubicBezTo>
                  <a:cubicBezTo>
                    <a:pt x="680" y="523"/>
                    <a:pt x="680" y="523"/>
                    <a:pt x="680" y="523"/>
                  </a:cubicBezTo>
                  <a:cubicBezTo>
                    <a:pt x="681" y="522"/>
                    <a:pt x="683" y="521"/>
                    <a:pt x="689" y="520"/>
                  </a:cubicBezTo>
                  <a:cubicBezTo>
                    <a:pt x="694" y="519"/>
                    <a:pt x="697" y="518"/>
                    <a:pt x="698" y="517"/>
                  </a:cubicBezTo>
                  <a:cubicBezTo>
                    <a:pt x="699" y="514"/>
                    <a:pt x="701" y="513"/>
                    <a:pt x="704" y="513"/>
                  </a:cubicBezTo>
                  <a:cubicBezTo>
                    <a:pt x="705" y="512"/>
                    <a:pt x="706" y="512"/>
                    <a:pt x="707" y="511"/>
                  </a:cubicBezTo>
                  <a:cubicBezTo>
                    <a:pt x="708" y="510"/>
                    <a:pt x="709" y="509"/>
                    <a:pt x="711" y="508"/>
                  </a:cubicBezTo>
                  <a:cubicBezTo>
                    <a:pt x="712" y="508"/>
                    <a:pt x="713" y="507"/>
                    <a:pt x="714" y="507"/>
                  </a:cubicBezTo>
                  <a:cubicBezTo>
                    <a:pt x="715" y="505"/>
                    <a:pt x="717" y="504"/>
                    <a:pt x="719" y="504"/>
                  </a:cubicBezTo>
                  <a:cubicBezTo>
                    <a:pt x="720" y="504"/>
                    <a:pt x="721" y="503"/>
                    <a:pt x="721" y="503"/>
                  </a:cubicBezTo>
                  <a:cubicBezTo>
                    <a:pt x="723" y="501"/>
                    <a:pt x="727" y="501"/>
                    <a:pt x="728" y="501"/>
                  </a:cubicBezTo>
                  <a:cubicBezTo>
                    <a:pt x="730" y="501"/>
                    <a:pt x="731" y="501"/>
                    <a:pt x="732" y="501"/>
                  </a:cubicBezTo>
                  <a:cubicBezTo>
                    <a:pt x="734" y="502"/>
                    <a:pt x="744" y="504"/>
                    <a:pt x="746" y="504"/>
                  </a:cubicBezTo>
                  <a:cubicBezTo>
                    <a:pt x="747" y="504"/>
                    <a:pt x="747" y="504"/>
                    <a:pt x="747" y="504"/>
                  </a:cubicBezTo>
                  <a:cubicBezTo>
                    <a:pt x="749" y="504"/>
                    <a:pt x="750" y="506"/>
                    <a:pt x="751" y="508"/>
                  </a:cubicBezTo>
                  <a:cubicBezTo>
                    <a:pt x="751" y="509"/>
                    <a:pt x="751" y="510"/>
                    <a:pt x="751" y="510"/>
                  </a:cubicBezTo>
                  <a:cubicBezTo>
                    <a:pt x="752" y="510"/>
                    <a:pt x="753" y="511"/>
                    <a:pt x="754" y="512"/>
                  </a:cubicBezTo>
                  <a:cubicBezTo>
                    <a:pt x="756" y="512"/>
                    <a:pt x="758" y="514"/>
                    <a:pt x="759" y="514"/>
                  </a:cubicBezTo>
                  <a:cubicBezTo>
                    <a:pt x="760" y="513"/>
                    <a:pt x="762" y="512"/>
                    <a:pt x="765" y="512"/>
                  </a:cubicBezTo>
                  <a:cubicBezTo>
                    <a:pt x="767" y="512"/>
                    <a:pt x="768" y="512"/>
                    <a:pt x="770" y="513"/>
                  </a:cubicBezTo>
                  <a:cubicBezTo>
                    <a:pt x="770" y="514"/>
                    <a:pt x="771" y="514"/>
                    <a:pt x="771" y="514"/>
                  </a:cubicBezTo>
                  <a:cubicBezTo>
                    <a:pt x="773" y="515"/>
                    <a:pt x="774" y="516"/>
                    <a:pt x="775" y="516"/>
                  </a:cubicBezTo>
                  <a:cubicBezTo>
                    <a:pt x="776" y="515"/>
                    <a:pt x="778" y="514"/>
                    <a:pt x="780" y="513"/>
                  </a:cubicBezTo>
                  <a:cubicBezTo>
                    <a:pt x="780" y="513"/>
                    <a:pt x="781" y="513"/>
                    <a:pt x="782" y="512"/>
                  </a:cubicBezTo>
                  <a:cubicBezTo>
                    <a:pt x="783" y="512"/>
                    <a:pt x="784" y="512"/>
                    <a:pt x="785" y="511"/>
                  </a:cubicBezTo>
                  <a:cubicBezTo>
                    <a:pt x="785" y="511"/>
                    <a:pt x="786" y="508"/>
                    <a:pt x="785" y="507"/>
                  </a:cubicBezTo>
                  <a:cubicBezTo>
                    <a:pt x="783" y="506"/>
                    <a:pt x="781" y="499"/>
                    <a:pt x="780" y="497"/>
                  </a:cubicBezTo>
                  <a:cubicBezTo>
                    <a:pt x="780" y="494"/>
                    <a:pt x="782" y="493"/>
                    <a:pt x="784" y="492"/>
                  </a:cubicBezTo>
                  <a:cubicBezTo>
                    <a:pt x="784" y="491"/>
                    <a:pt x="785" y="491"/>
                    <a:pt x="785" y="490"/>
                  </a:cubicBezTo>
                  <a:cubicBezTo>
                    <a:pt x="786" y="488"/>
                    <a:pt x="788" y="487"/>
                    <a:pt x="790" y="486"/>
                  </a:cubicBezTo>
                  <a:cubicBezTo>
                    <a:pt x="791" y="486"/>
                    <a:pt x="791" y="486"/>
                    <a:pt x="792" y="485"/>
                  </a:cubicBezTo>
                  <a:cubicBezTo>
                    <a:pt x="792" y="485"/>
                    <a:pt x="792" y="485"/>
                    <a:pt x="792" y="484"/>
                  </a:cubicBezTo>
                  <a:cubicBezTo>
                    <a:pt x="793" y="483"/>
                    <a:pt x="794" y="481"/>
                    <a:pt x="796" y="481"/>
                  </a:cubicBezTo>
                  <a:cubicBezTo>
                    <a:pt x="797" y="481"/>
                    <a:pt x="797" y="481"/>
                    <a:pt x="798" y="481"/>
                  </a:cubicBezTo>
                  <a:cubicBezTo>
                    <a:pt x="798" y="482"/>
                    <a:pt x="805" y="484"/>
                    <a:pt x="807" y="485"/>
                  </a:cubicBezTo>
                  <a:cubicBezTo>
                    <a:pt x="807" y="486"/>
                    <a:pt x="810" y="486"/>
                    <a:pt x="812" y="486"/>
                  </a:cubicBezTo>
                  <a:cubicBezTo>
                    <a:pt x="815" y="486"/>
                    <a:pt x="819" y="488"/>
                    <a:pt x="822" y="490"/>
                  </a:cubicBezTo>
                  <a:cubicBezTo>
                    <a:pt x="822" y="490"/>
                    <a:pt x="824" y="491"/>
                    <a:pt x="826" y="491"/>
                  </a:cubicBezTo>
                  <a:cubicBezTo>
                    <a:pt x="829" y="491"/>
                    <a:pt x="832" y="492"/>
                    <a:pt x="833" y="494"/>
                  </a:cubicBezTo>
                  <a:cubicBezTo>
                    <a:pt x="834" y="495"/>
                    <a:pt x="834" y="497"/>
                    <a:pt x="834" y="499"/>
                  </a:cubicBezTo>
                  <a:cubicBezTo>
                    <a:pt x="834" y="501"/>
                    <a:pt x="834" y="503"/>
                    <a:pt x="835" y="503"/>
                  </a:cubicBezTo>
                  <a:cubicBezTo>
                    <a:pt x="837" y="506"/>
                    <a:pt x="839" y="508"/>
                    <a:pt x="839" y="508"/>
                  </a:cubicBezTo>
                  <a:cubicBezTo>
                    <a:pt x="841" y="507"/>
                    <a:pt x="843" y="508"/>
                    <a:pt x="846" y="509"/>
                  </a:cubicBezTo>
                  <a:cubicBezTo>
                    <a:pt x="847" y="510"/>
                    <a:pt x="849" y="511"/>
                    <a:pt x="850" y="511"/>
                  </a:cubicBezTo>
                  <a:cubicBezTo>
                    <a:pt x="850" y="511"/>
                    <a:pt x="852" y="510"/>
                    <a:pt x="853" y="509"/>
                  </a:cubicBezTo>
                  <a:cubicBezTo>
                    <a:pt x="855" y="508"/>
                    <a:pt x="856" y="507"/>
                    <a:pt x="858" y="507"/>
                  </a:cubicBezTo>
                  <a:cubicBezTo>
                    <a:pt x="859" y="507"/>
                    <a:pt x="860" y="507"/>
                    <a:pt x="862" y="506"/>
                  </a:cubicBezTo>
                  <a:cubicBezTo>
                    <a:pt x="865" y="506"/>
                    <a:pt x="867" y="505"/>
                    <a:pt x="869" y="506"/>
                  </a:cubicBezTo>
                  <a:cubicBezTo>
                    <a:pt x="869" y="506"/>
                    <a:pt x="871" y="506"/>
                    <a:pt x="872" y="507"/>
                  </a:cubicBezTo>
                  <a:cubicBezTo>
                    <a:pt x="874" y="507"/>
                    <a:pt x="877" y="508"/>
                    <a:pt x="878" y="508"/>
                  </a:cubicBezTo>
                  <a:cubicBezTo>
                    <a:pt x="879" y="508"/>
                    <a:pt x="879" y="508"/>
                    <a:pt x="880" y="508"/>
                  </a:cubicBezTo>
                  <a:cubicBezTo>
                    <a:pt x="881" y="508"/>
                    <a:pt x="888" y="508"/>
                    <a:pt x="889" y="511"/>
                  </a:cubicBezTo>
                  <a:cubicBezTo>
                    <a:pt x="889" y="512"/>
                    <a:pt x="891" y="512"/>
                    <a:pt x="892" y="512"/>
                  </a:cubicBezTo>
                  <a:cubicBezTo>
                    <a:pt x="895" y="513"/>
                    <a:pt x="899" y="514"/>
                    <a:pt x="899" y="517"/>
                  </a:cubicBezTo>
                  <a:cubicBezTo>
                    <a:pt x="899" y="517"/>
                    <a:pt x="900" y="518"/>
                    <a:pt x="901" y="518"/>
                  </a:cubicBezTo>
                  <a:cubicBezTo>
                    <a:pt x="902" y="519"/>
                    <a:pt x="904" y="520"/>
                    <a:pt x="905" y="522"/>
                  </a:cubicBezTo>
                  <a:cubicBezTo>
                    <a:pt x="905" y="522"/>
                    <a:pt x="907" y="522"/>
                    <a:pt x="908" y="523"/>
                  </a:cubicBezTo>
                  <a:cubicBezTo>
                    <a:pt x="909" y="523"/>
                    <a:pt x="910" y="523"/>
                    <a:pt x="911" y="523"/>
                  </a:cubicBezTo>
                  <a:cubicBezTo>
                    <a:pt x="914" y="523"/>
                    <a:pt x="916" y="523"/>
                    <a:pt x="917" y="523"/>
                  </a:cubicBezTo>
                  <a:cubicBezTo>
                    <a:pt x="918" y="524"/>
                    <a:pt x="918" y="524"/>
                    <a:pt x="918" y="524"/>
                  </a:cubicBezTo>
                  <a:cubicBezTo>
                    <a:pt x="919" y="524"/>
                    <a:pt x="921" y="525"/>
                    <a:pt x="925" y="525"/>
                  </a:cubicBezTo>
                  <a:cubicBezTo>
                    <a:pt x="928" y="525"/>
                    <a:pt x="930" y="524"/>
                    <a:pt x="931" y="524"/>
                  </a:cubicBezTo>
                  <a:cubicBezTo>
                    <a:pt x="931" y="523"/>
                    <a:pt x="934" y="523"/>
                    <a:pt x="938" y="522"/>
                  </a:cubicBezTo>
                  <a:cubicBezTo>
                    <a:pt x="941" y="522"/>
                    <a:pt x="945" y="521"/>
                    <a:pt x="946" y="520"/>
                  </a:cubicBezTo>
                  <a:cubicBezTo>
                    <a:pt x="947" y="519"/>
                    <a:pt x="949" y="519"/>
                    <a:pt x="951" y="519"/>
                  </a:cubicBezTo>
                  <a:cubicBezTo>
                    <a:pt x="952" y="519"/>
                    <a:pt x="953" y="518"/>
                    <a:pt x="954" y="518"/>
                  </a:cubicBezTo>
                  <a:cubicBezTo>
                    <a:pt x="954" y="516"/>
                    <a:pt x="957" y="514"/>
                    <a:pt x="960" y="513"/>
                  </a:cubicBezTo>
                  <a:cubicBezTo>
                    <a:pt x="961" y="512"/>
                    <a:pt x="963" y="512"/>
                    <a:pt x="964" y="511"/>
                  </a:cubicBezTo>
                  <a:cubicBezTo>
                    <a:pt x="964" y="511"/>
                    <a:pt x="965" y="510"/>
                    <a:pt x="965" y="510"/>
                  </a:cubicBezTo>
                  <a:cubicBezTo>
                    <a:pt x="968" y="509"/>
                    <a:pt x="970" y="509"/>
                    <a:pt x="971" y="509"/>
                  </a:cubicBezTo>
                  <a:cubicBezTo>
                    <a:pt x="971" y="509"/>
                    <a:pt x="971" y="509"/>
                    <a:pt x="971" y="509"/>
                  </a:cubicBezTo>
                  <a:cubicBezTo>
                    <a:pt x="971" y="509"/>
                    <a:pt x="971" y="509"/>
                    <a:pt x="971" y="509"/>
                  </a:cubicBezTo>
                  <a:cubicBezTo>
                    <a:pt x="973" y="509"/>
                    <a:pt x="975" y="509"/>
                    <a:pt x="977" y="510"/>
                  </a:cubicBezTo>
                  <a:cubicBezTo>
                    <a:pt x="979" y="510"/>
                    <a:pt x="980" y="511"/>
                    <a:pt x="981" y="513"/>
                  </a:cubicBezTo>
                  <a:cubicBezTo>
                    <a:pt x="981" y="513"/>
                    <a:pt x="983" y="514"/>
                    <a:pt x="985" y="514"/>
                  </a:cubicBezTo>
                  <a:cubicBezTo>
                    <a:pt x="986" y="514"/>
                    <a:pt x="987" y="514"/>
                    <a:pt x="988" y="513"/>
                  </a:cubicBezTo>
                  <a:cubicBezTo>
                    <a:pt x="988" y="513"/>
                    <a:pt x="989" y="513"/>
                    <a:pt x="990" y="513"/>
                  </a:cubicBezTo>
                  <a:cubicBezTo>
                    <a:pt x="990" y="513"/>
                    <a:pt x="990" y="513"/>
                    <a:pt x="990" y="513"/>
                  </a:cubicBezTo>
                  <a:cubicBezTo>
                    <a:pt x="990" y="513"/>
                    <a:pt x="990" y="513"/>
                    <a:pt x="991" y="513"/>
                  </a:cubicBezTo>
                  <a:cubicBezTo>
                    <a:pt x="992" y="513"/>
                    <a:pt x="994" y="513"/>
                    <a:pt x="996" y="514"/>
                  </a:cubicBezTo>
                  <a:cubicBezTo>
                    <a:pt x="996" y="513"/>
                    <a:pt x="996" y="513"/>
                    <a:pt x="996" y="513"/>
                  </a:cubicBezTo>
                  <a:cubicBezTo>
                    <a:pt x="996" y="514"/>
                    <a:pt x="996" y="514"/>
                    <a:pt x="996" y="514"/>
                  </a:cubicBezTo>
                  <a:cubicBezTo>
                    <a:pt x="997" y="514"/>
                    <a:pt x="998" y="514"/>
                    <a:pt x="998" y="514"/>
                  </a:cubicBezTo>
                  <a:cubicBezTo>
                    <a:pt x="999" y="515"/>
                    <a:pt x="999" y="515"/>
                    <a:pt x="999" y="515"/>
                  </a:cubicBezTo>
                  <a:cubicBezTo>
                    <a:pt x="999" y="515"/>
                    <a:pt x="999" y="515"/>
                    <a:pt x="999" y="515"/>
                  </a:cubicBezTo>
                  <a:cubicBezTo>
                    <a:pt x="999" y="515"/>
                    <a:pt x="999" y="515"/>
                    <a:pt x="999" y="515"/>
                  </a:cubicBezTo>
                  <a:cubicBezTo>
                    <a:pt x="1000" y="516"/>
                    <a:pt x="1000" y="516"/>
                    <a:pt x="1000" y="516"/>
                  </a:cubicBezTo>
                  <a:cubicBezTo>
                    <a:pt x="1000" y="516"/>
                    <a:pt x="1000" y="516"/>
                    <a:pt x="1000" y="516"/>
                  </a:cubicBezTo>
                  <a:cubicBezTo>
                    <a:pt x="1001" y="516"/>
                    <a:pt x="1001" y="517"/>
                    <a:pt x="1001" y="517"/>
                  </a:cubicBezTo>
                  <a:cubicBezTo>
                    <a:pt x="1001" y="517"/>
                    <a:pt x="1001" y="517"/>
                    <a:pt x="1001" y="517"/>
                  </a:cubicBezTo>
                  <a:cubicBezTo>
                    <a:pt x="1001" y="517"/>
                    <a:pt x="1001" y="517"/>
                    <a:pt x="1001" y="517"/>
                  </a:cubicBezTo>
                  <a:cubicBezTo>
                    <a:pt x="1001" y="518"/>
                    <a:pt x="1002" y="518"/>
                    <a:pt x="1002" y="518"/>
                  </a:cubicBezTo>
                  <a:cubicBezTo>
                    <a:pt x="1002" y="518"/>
                    <a:pt x="1002" y="518"/>
                    <a:pt x="1002" y="518"/>
                  </a:cubicBezTo>
                  <a:cubicBezTo>
                    <a:pt x="1002" y="518"/>
                    <a:pt x="1002" y="518"/>
                    <a:pt x="1003" y="518"/>
                  </a:cubicBezTo>
                  <a:cubicBezTo>
                    <a:pt x="1003" y="518"/>
                    <a:pt x="1003" y="518"/>
                    <a:pt x="1003" y="518"/>
                  </a:cubicBezTo>
                  <a:cubicBezTo>
                    <a:pt x="1003" y="518"/>
                    <a:pt x="1003" y="518"/>
                    <a:pt x="1003" y="518"/>
                  </a:cubicBezTo>
                  <a:cubicBezTo>
                    <a:pt x="1004" y="518"/>
                    <a:pt x="1004" y="518"/>
                    <a:pt x="1004" y="518"/>
                  </a:cubicBezTo>
                  <a:cubicBezTo>
                    <a:pt x="1004" y="518"/>
                    <a:pt x="1004" y="518"/>
                    <a:pt x="1004" y="518"/>
                  </a:cubicBezTo>
                  <a:cubicBezTo>
                    <a:pt x="1004" y="519"/>
                    <a:pt x="1005" y="519"/>
                    <a:pt x="1005" y="519"/>
                  </a:cubicBezTo>
                  <a:cubicBezTo>
                    <a:pt x="1005" y="519"/>
                    <a:pt x="1005" y="519"/>
                    <a:pt x="1005" y="519"/>
                  </a:cubicBezTo>
                  <a:cubicBezTo>
                    <a:pt x="1006" y="519"/>
                    <a:pt x="1007" y="519"/>
                    <a:pt x="1009" y="519"/>
                  </a:cubicBezTo>
                  <a:cubicBezTo>
                    <a:pt x="1009" y="519"/>
                    <a:pt x="1009" y="519"/>
                    <a:pt x="1009" y="519"/>
                  </a:cubicBezTo>
                  <a:cubicBezTo>
                    <a:pt x="1010" y="519"/>
                    <a:pt x="1012" y="518"/>
                    <a:pt x="1013" y="517"/>
                  </a:cubicBezTo>
                  <a:cubicBezTo>
                    <a:pt x="1017" y="515"/>
                    <a:pt x="1019" y="514"/>
                    <a:pt x="1020" y="513"/>
                  </a:cubicBezTo>
                  <a:cubicBezTo>
                    <a:pt x="1022" y="513"/>
                    <a:pt x="1023" y="512"/>
                    <a:pt x="1024" y="511"/>
                  </a:cubicBezTo>
                  <a:cubicBezTo>
                    <a:pt x="1024" y="511"/>
                    <a:pt x="1024" y="511"/>
                    <a:pt x="1024" y="511"/>
                  </a:cubicBezTo>
                  <a:cubicBezTo>
                    <a:pt x="1024" y="510"/>
                    <a:pt x="1024" y="510"/>
                    <a:pt x="1024" y="509"/>
                  </a:cubicBezTo>
                  <a:cubicBezTo>
                    <a:pt x="1024" y="507"/>
                    <a:pt x="1025" y="505"/>
                    <a:pt x="1027" y="502"/>
                  </a:cubicBezTo>
                  <a:cubicBezTo>
                    <a:pt x="1028" y="501"/>
                    <a:pt x="1028" y="500"/>
                    <a:pt x="1029" y="499"/>
                  </a:cubicBezTo>
                  <a:cubicBezTo>
                    <a:pt x="1029" y="499"/>
                    <a:pt x="1029" y="498"/>
                    <a:pt x="1029" y="498"/>
                  </a:cubicBezTo>
                  <a:cubicBezTo>
                    <a:pt x="1030" y="495"/>
                    <a:pt x="1035" y="487"/>
                    <a:pt x="1037" y="486"/>
                  </a:cubicBezTo>
                  <a:cubicBezTo>
                    <a:pt x="1039" y="486"/>
                    <a:pt x="1041" y="483"/>
                    <a:pt x="1041" y="482"/>
                  </a:cubicBezTo>
                  <a:cubicBezTo>
                    <a:pt x="1041" y="482"/>
                    <a:pt x="1041" y="481"/>
                    <a:pt x="1041" y="481"/>
                  </a:cubicBezTo>
                  <a:cubicBezTo>
                    <a:pt x="1041" y="481"/>
                    <a:pt x="1041" y="481"/>
                    <a:pt x="1041" y="480"/>
                  </a:cubicBezTo>
                  <a:cubicBezTo>
                    <a:pt x="1041" y="480"/>
                    <a:pt x="1041" y="480"/>
                    <a:pt x="1041" y="480"/>
                  </a:cubicBezTo>
                  <a:cubicBezTo>
                    <a:pt x="1040" y="479"/>
                    <a:pt x="1040" y="479"/>
                    <a:pt x="1040" y="479"/>
                  </a:cubicBezTo>
                  <a:cubicBezTo>
                    <a:pt x="1040" y="479"/>
                    <a:pt x="1040" y="479"/>
                    <a:pt x="1040" y="478"/>
                  </a:cubicBezTo>
                  <a:cubicBezTo>
                    <a:pt x="1040" y="478"/>
                    <a:pt x="1040" y="478"/>
                    <a:pt x="1040" y="478"/>
                  </a:cubicBezTo>
                  <a:cubicBezTo>
                    <a:pt x="1040" y="478"/>
                    <a:pt x="1040" y="478"/>
                    <a:pt x="1040" y="478"/>
                  </a:cubicBezTo>
                  <a:cubicBezTo>
                    <a:pt x="1040" y="478"/>
                    <a:pt x="1040" y="477"/>
                    <a:pt x="1040" y="477"/>
                  </a:cubicBezTo>
                  <a:cubicBezTo>
                    <a:pt x="1040" y="477"/>
                    <a:pt x="1040" y="477"/>
                    <a:pt x="1040" y="477"/>
                  </a:cubicBezTo>
                  <a:cubicBezTo>
                    <a:pt x="1040" y="477"/>
                    <a:pt x="1040" y="477"/>
                    <a:pt x="1040" y="477"/>
                  </a:cubicBezTo>
                  <a:cubicBezTo>
                    <a:pt x="1040" y="477"/>
                    <a:pt x="1040" y="477"/>
                    <a:pt x="1039" y="476"/>
                  </a:cubicBezTo>
                  <a:cubicBezTo>
                    <a:pt x="1039" y="476"/>
                    <a:pt x="1039" y="476"/>
                    <a:pt x="1039" y="476"/>
                  </a:cubicBezTo>
                  <a:cubicBezTo>
                    <a:pt x="1039" y="476"/>
                    <a:pt x="1039" y="476"/>
                    <a:pt x="1039" y="476"/>
                  </a:cubicBezTo>
                  <a:cubicBezTo>
                    <a:pt x="1039" y="476"/>
                    <a:pt x="1039" y="476"/>
                    <a:pt x="1039" y="476"/>
                  </a:cubicBezTo>
                  <a:cubicBezTo>
                    <a:pt x="1038" y="476"/>
                    <a:pt x="1036" y="476"/>
                    <a:pt x="1035" y="474"/>
                  </a:cubicBezTo>
                  <a:cubicBezTo>
                    <a:pt x="1034" y="473"/>
                    <a:pt x="1035" y="470"/>
                    <a:pt x="1037" y="467"/>
                  </a:cubicBezTo>
                  <a:cubicBezTo>
                    <a:pt x="1040" y="463"/>
                    <a:pt x="1044" y="461"/>
                    <a:pt x="1050" y="461"/>
                  </a:cubicBezTo>
                  <a:cubicBezTo>
                    <a:pt x="1051" y="461"/>
                    <a:pt x="1052" y="461"/>
                    <a:pt x="1053" y="462"/>
                  </a:cubicBezTo>
                  <a:cubicBezTo>
                    <a:pt x="1053" y="462"/>
                    <a:pt x="1053" y="462"/>
                    <a:pt x="1053" y="462"/>
                  </a:cubicBezTo>
                  <a:cubicBezTo>
                    <a:pt x="1053" y="462"/>
                    <a:pt x="1054" y="461"/>
                    <a:pt x="1055" y="461"/>
                  </a:cubicBezTo>
                  <a:cubicBezTo>
                    <a:pt x="1059" y="461"/>
                    <a:pt x="1067" y="459"/>
                    <a:pt x="1070" y="460"/>
                  </a:cubicBezTo>
                  <a:cubicBezTo>
                    <a:pt x="1072" y="461"/>
                    <a:pt x="1073" y="461"/>
                    <a:pt x="1074" y="461"/>
                  </a:cubicBezTo>
                  <a:cubicBezTo>
                    <a:pt x="1076" y="461"/>
                    <a:pt x="1076" y="461"/>
                    <a:pt x="1076" y="461"/>
                  </a:cubicBezTo>
                  <a:cubicBezTo>
                    <a:pt x="1078" y="461"/>
                    <a:pt x="1080" y="461"/>
                    <a:pt x="1083" y="462"/>
                  </a:cubicBezTo>
                  <a:cubicBezTo>
                    <a:pt x="1085" y="464"/>
                    <a:pt x="1088" y="464"/>
                    <a:pt x="1091" y="464"/>
                  </a:cubicBezTo>
                  <a:cubicBezTo>
                    <a:pt x="1094" y="465"/>
                    <a:pt x="1096" y="465"/>
                    <a:pt x="1098" y="467"/>
                  </a:cubicBezTo>
                  <a:cubicBezTo>
                    <a:pt x="1098" y="468"/>
                    <a:pt x="1099" y="468"/>
                    <a:pt x="1100" y="469"/>
                  </a:cubicBezTo>
                  <a:cubicBezTo>
                    <a:pt x="1103" y="471"/>
                    <a:pt x="1106" y="473"/>
                    <a:pt x="1105" y="477"/>
                  </a:cubicBezTo>
                  <a:cubicBezTo>
                    <a:pt x="1105" y="477"/>
                    <a:pt x="1105" y="478"/>
                    <a:pt x="1105" y="478"/>
                  </a:cubicBezTo>
                  <a:cubicBezTo>
                    <a:pt x="1105" y="478"/>
                    <a:pt x="1106" y="478"/>
                    <a:pt x="1106" y="478"/>
                  </a:cubicBezTo>
                  <a:cubicBezTo>
                    <a:pt x="1107" y="479"/>
                    <a:pt x="1110" y="481"/>
                    <a:pt x="1111" y="487"/>
                  </a:cubicBezTo>
                  <a:cubicBezTo>
                    <a:pt x="1112" y="491"/>
                    <a:pt x="1113" y="493"/>
                    <a:pt x="1115" y="495"/>
                  </a:cubicBezTo>
                  <a:cubicBezTo>
                    <a:pt x="1116" y="496"/>
                    <a:pt x="1117" y="498"/>
                    <a:pt x="1117" y="500"/>
                  </a:cubicBezTo>
                  <a:cubicBezTo>
                    <a:pt x="1118" y="501"/>
                    <a:pt x="1119" y="504"/>
                    <a:pt x="1120" y="506"/>
                  </a:cubicBezTo>
                  <a:cubicBezTo>
                    <a:pt x="1122" y="510"/>
                    <a:pt x="1124" y="512"/>
                    <a:pt x="1123" y="514"/>
                  </a:cubicBezTo>
                  <a:cubicBezTo>
                    <a:pt x="1123" y="515"/>
                    <a:pt x="1122" y="517"/>
                    <a:pt x="1123" y="517"/>
                  </a:cubicBezTo>
                  <a:cubicBezTo>
                    <a:pt x="1123" y="518"/>
                    <a:pt x="1124" y="518"/>
                    <a:pt x="1126" y="518"/>
                  </a:cubicBezTo>
                  <a:cubicBezTo>
                    <a:pt x="1129" y="518"/>
                    <a:pt x="1132" y="520"/>
                    <a:pt x="1134" y="521"/>
                  </a:cubicBezTo>
                  <a:cubicBezTo>
                    <a:pt x="1135" y="522"/>
                    <a:pt x="1136" y="522"/>
                    <a:pt x="1136" y="522"/>
                  </a:cubicBezTo>
                  <a:cubicBezTo>
                    <a:pt x="1136" y="522"/>
                    <a:pt x="1137" y="522"/>
                    <a:pt x="1137" y="522"/>
                  </a:cubicBezTo>
                  <a:cubicBezTo>
                    <a:pt x="1137" y="522"/>
                    <a:pt x="1137" y="522"/>
                    <a:pt x="1137" y="522"/>
                  </a:cubicBezTo>
                  <a:cubicBezTo>
                    <a:pt x="1137" y="522"/>
                    <a:pt x="1137" y="522"/>
                    <a:pt x="1137" y="522"/>
                  </a:cubicBezTo>
                  <a:cubicBezTo>
                    <a:pt x="1139" y="522"/>
                    <a:pt x="1143" y="524"/>
                    <a:pt x="1146" y="526"/>
                  </a:cubicBezTo>
                  <a:cubicBezTo>
                    <a:pt x="1147" y="526"/>
                    <a:pt x="1148" y="527"/>
                    <a:pt x="1149" y="528"/>
                  </a:cubicBezTo>
                  <a:cubicBezTo>
                    <a:pt x="1150" y="529"/>
                    <a:pt x="1152" y="529"/>
                    <a:pt x="1153" y="530"/>
                  </a:cubicBezTo>
                  <a:cubicBezTo>
                    <a:pt x="1154" y="530"/>
                    <a:pt x="1155" y="530"/>
                    <a:pt x="1155" y="531"/>
                  </a:cubicBezTo>
                  <a:cubicBezTo>
                    <a:pt x="1157" y="531"/>
                    <a:pt x="1158" y="532"/>
                    <a:pt x="1158" y="535"/>
                  </a:cubicBezTo>
                  <a:cubicBezTo>
                    <a:pt x="1158" y="535"/>
                    <a:pt x="1158" y="536"/>
                    <a:pt x="1158" y="537"/>
                  </a:cubicBezTo>
                  <a:cubicBezTo>
                    <a:pt x="1158" y="538"/>
                    <a:pt x="1159" y="538"/>
                    <a:pt x="1159" y="539"/>
                  </a:cubicBezTo>
                  <a:cubicBezTo>
                    <a:pt x="1159" y="540"/>
                    <a:pt x="1160" y="542"/>
                    <a:pt x="1160" y="543"/>
                  </a:cubicBezTo>
                  <a:cubicBezTo>
                    <a:pt x="1160" y="544"/>
                    <a:pt x="1160" y="544"/>
                    <a:pt x="1160" y="544"/>
                  </a:cubicBezTo>
                  <a:cubicBezTo>
                    <a:pt x="1160" y="545"/>
                    <a:pt x="1163" y="547"/>
                    <a:pt x="1167" y="547"/>
                  </a:cubicBezTo>
                  <a:cubicBezTo>
                    <a:pt x="1168" y="547"/>
                    <a:pt x="1168" y="547"/>
                    <a:pt x="1169" y="547"/>
                  </a:cubicBezTo>
                  <a:cubicBezTo>
                    <a:pt x="1170" y="546"/>
                    <a:pt x="1172" y="546"/>
                    <a:pt x="1173" y="547"/>
                  </a:cubicBezTo>
                  <a:cubicBezTo>
                    <a:pt x="1174" y="547"/>
                    <a:pt x="1175" y="547"/>
                    <a:pt x="1175" y="547"/>
                  </a:cubicBezTo>
                  <a:cubicBezTo>
                    <a:pt x="1176" y="547"/>
                    <a:pt x="1177" y="546"/>
                    <a:pt x="1177" y="545"/>
                  </a:cubicBezTo>
                  <a:cubicBezTo>
                    <a:pt x="1179" y="542"/>
                    <a:pt x="1183" y="541"/>
                    <a:pt x="1186" y="541"/>
                  </a:cubicBezTo>
                  <a:cubicBezTo>
                    <a:pt x="1187" y="541"/>
                    <a:pt x="1188" y="541"/>
                    <a:pt x="1189" y="541"/>
                  </a:cubicBezTo>
                  <a:cubicBezTo>
                    <a:pt x="1190" y="540"/>
                    <a:pt x="1193" y="539"/>
                    <a:pt x="1195" y="539"/>
                  </a:cubicBezTo>
                  <a:cubicBezTo>
                    <a:pt x="1197" y="539"/>
                    <a:pt x="1199" y="539"/>
                    <a:pt x="1200" y="540"/>
                  </a:cubicBezTo>
                  <a:cubicBezTo>
                    <a:pt x="1201" y="541"/>
                    <a:pt x="1201" y="543"/>
                    <a:pt x="1201" y="545"/>
                  </a:cubicBezTo>
                  <a:cubicBezTo>
                    <a:pt x="1201" y="547"/>
                    <a:pt x="1202" y="548"/>
                    <a:pt x="1202" y="550"/>
                  </a:cubicBezTo>
                  <a:cubicBezTo>
                    <a:pt x="1203" y="551"/>
                    <a:pt x="1204" y="554"/>
                    <a:pt x="1200" y="556"/>
                  </a:cubicBezTo>
                  <a:cubicBezTo>
                    <a:pt x="1198" y="557"/>
                    <a:pt x="1197" y="564"/>
                    <a:pt x="1196" y="567"/>
                  </a:cubicBezTo>
                  <a:cubicBezTo>
                    <a:pt x="1196" y="568"/>
                    <a:pt x="1195" y="568"/>
                    <a:pt x="1195" y="569"/>
                  </a:cubicBezTo>
                  <a:cubicBezTo>
                    <a:pt x="1195" y="571"/>
                    <a:pt x="1193" y="573"/>
                    <a:pt x="1191" y="574"/>
                  </a:cubicBezTo>
                  <a:cubicBezTo>
                    <a:pt x="1190" y="575"/>
                    <a:pt x="1189" y="576"/>
                    <a:pt x="1189" y="577"/>
                  </a:cubicBezTo>
                  <a:cubicBezTo>
                    <a:pt x="1188" y="580"/>
                    <a:pt x="1186" y="582"/>
                    <a:pt x="1185" y="583"/>
                  </a:cubicBezTo>
                  <a:cubicBezTo>
                    <a:pt x="1184" y="583"/>
                    <a:pt x="1183" y="584"/>
                    <a:pt x="1183" y="584"/>
                  </a:cubicBezTo>
                  <a:cubicBezTo>
                    <a:pt x="1183" y="585"/>
                    <a:pt x="1183" y="585"/>
                    <a:pt x="1183" y="585"/>
                  </a:cubicBezTo>
                  <a:cubicBezTo>
                    <a:pt x="1183" y="585"/>
                    <a:pt x="1183" y="585"/>
                    <a:pt x="1183" y="585"/>
                  </a:cubicBezTo>
                  <a:cubicBezTo>
                    <a:pt x="1183" y="586"/>
                    <a:pt x="1183" y="586"/>
                    <a:pt x="1183" y="586"/>
                  </a:cubicBezTo>
                  <a:cubicBezTo>
                    <a:pt x="1183" y="586"/>
                    <a:pt x="1183" y="586"/>
                    <a:pt x="1183" y="586"/>
                  </a:cubicBezTo>
                  <a:cubicBezTo>
                    <a:pt x="1183" y="587"/>
                    <a:pt x="1182" y="587"/>
                    <a:pt x="1181" y="588"/>
                  </a:cubicBezTo>
                  <a:cubicBezTo>
                    <a:pt x="1181" y="588"/>
                    <a:pt x="1181" y="588"/>
                    <a:pt x="1181" y="588"/>
                  </a:cubicBezTo>
                  <a:cubicBezTo>
                    <a:pt x="1181" y="588"/>
                    <a:pt x="1181" y="588"/>
                    <a:pt x="1181" y="588"/>
                  </a:cubicBezTo>
                  <a:cubicBezTo>
                    <a:pt x="1181" y="588"/>
                    <a:pt x="1181" y="588"/>
                    <a:pt x="1180" y="588"/>
                  </a:cubicBezTo>
                  <a:cubicBezTo>
                    <a:pt x="1180" y="588"/>
                    <a:pt x="1180" y="588"/>
                    <a:pt x="1180" y="588"/>
                  </a:cubicBezTo>
                  <a:cubicBezTo>
                    <a:pt x="1179" y="588"/>
                    <a:pt x="1179" y="588"/>
                    <a:pt x="1178" y="588"/>
                  </a:cubicBezTo>
                  <a:cubicBezTo>
                    <a:pt x="1175" y="588"/>
                    <a:pt x="1172" y="587"/>
                    <a:pt x="1170" y="586"/>
                  </a:cubicBezTo>
                  <a:cubicBezTo>
                    <a:pt x="1169" y="586"/>
                    <a:pt x="1168" y="587"/>
                    <a:pt x="1167" y="588"/>
                  </a:cubicBezTo>
                  <a:cubicBezTo>
                    <a:pt x="1165" y="589"/>
                    <a:pt x="1164" y="591"/>
                    <a:pt x="1162" y="591"/>
                  </a:cubicBezTo>
                  <a:cubicBezTo>
                    <a:pt x="1162" y="591"/>
                    <a:pt x="1162" y="594"/>
                    <a:pt x="1162" y="596"/>
                  </a:cubicBezTo>
                  <a:cubicBezTo>
                    <a:pt x="1163" y="597"/>
                    <a:pt x="1163" y="599"/>
                    <a:pt x="1162" y="600"/>
                  </a:cubicBezTo>
                  <a:cubicBezTo>
                    <a:pt x="1162" y="602"/>
                    <a:pt x="1162" y="603"/>
                    <a:pt x="1163" y="605"/>
                  </a:cubicBezTo>
                  <a:cubicBezTo>
                    <a:pt x="1164" y="607"/>
                    <a:pt x="1164" y="609"/>
                    <a:pt x="1164" y="612"/>
                  </a:cubicBezTo>
                  <a:cubicBezTo>
                    <a:pt x="1164" y="612"/>
                    <a:pt x="1164" y="613"/>
                    <a:pt x="1164" y="613"/>
                  </a:cubicBezTo>
                  <a:cubicBezTo>
                    <a:pt x="1169" y="610"/>
                    <a:pt x="1171" y="610"/>
                    <a:pt x="1171" y="610"/>
                  </a:cubicBezTo>
                  <a:cubicBezTo>
                    <a:pt x="1174" y="610"/>
                    <a:pt x="1176" y="612"/>
                    <a:pt x="1179" y="614"/>
                  </a:cubicBezTo>
                  <a:cubicBezTo>
                    <a:pt x="1181" y="615"/>
                    <a:pt x="1183" y="617"/>
                    <a:pt x="1184" y="617"/>
                  </a:cubicBezTo>
                  <a:cubicBezTo>
                    <a:pt x="1188" y="617"/>
                    <a:pt x="1206" y="605"/>
                    <a:pt x="1208" y="602"/>
                  </a:cubicBezTo>
                  <a:cubicBezTo>
                    <a:pt x="1209" y="600"/>
                    <a:pt x="1212" y="596"/>
                    <a:pt x="1222" y="586"/>
                  </a:cubicBezTo>
                  <a:cubicBezTo>
                    <a:pt x="1224" y="584"/>
                    <a:pt x="1226" y="582"/>
                    <a:pt x="1227" y="581"/>
                  </a:cubicBezTo>
                  <a:cubicBezTo>
                    <a:pt x="1232" y="576"/>
                    <a:pt x="1240" y="567"/>
                    <a:pt x="1243" y="559"/>
                  </a:cubicBezTo>
                  <a:cubicBezTo>
                    <a:pt x="1244" y="556"/>
                    <a:pt x="1248" y="552"/>
                    <a:pt x="1251" y="549"/>
                  </a:cubicBezTo>
                  <a:cubicBezTo>
                    <a:pt x="1253" y="546"/>
                    <a:pt x="1255" y="544"/>
                    <a:pt x="1255" y="543"/>
                  </a:cubicBezTo>
                  <a:cubicBezTo>
                    <a:pt x="1256" y="542"/>
                    <a:pt x="1257" y="541"/>
                    <a:pt x="1257" y="540"/>
                  </a:cubicBezTo>
                  <a:cubicBezTo>
                    <a:pt x="1259" y="539"/>
                    <a:pt x="1260" y="537"/>
                    <a:pt x="1262" y="532"/>
                  </a:cubicBezTo>
                  <a:cubicBezTo>
                    <a:pt x="1264" y="527"/>
                    <a:pt x="1265" y="517"/>
                    <a:pt x="1266" y="511"/>
                  </a:cubicBezTo>
                  <a:cubicBezTo>
                    <a:pt x="1266" y="504"/>
                    <a:pt x="1267" y="503"/>
                    <a:pt x="1267" y="502"/>
                  </a:cubicBezTo>
                  <a:cubicBezTo>
                    <a:pt x="1268" y="501"/>
                    <a:pt x="1268" y="500"/>
                    <a:pt x="1268" y="500"/>
                  </a:cubicBezTo>
                  <a:cubicBezTo>
                    <a:pt x="1268" y="498"/>
                    <a:pt x="1268" y="496"/>
                    <a:pt x="1269" y="495"/>
                  </a:cubicBezTo>
                  <a:cubicBezTo>
                    <a:pt x="1270" y="494"/>
                    <a:pt x="1270" y="493"/>
                    <a:pt x="1270" y="493"/>
                  </a:cubicBezTo>
                  <a:cubicBezTo>
                    <a:pt x="1271" y="491"/>
                    <a:pt x="1271" y="489"/>
                    <a:pt x="1274" y="486"/>
                  </a:cubicBezTo>
                  <a:cubicBezTo>
                    <a:pt x="1276" y="484"/>
                    <a:pt x="1276" y="483"/>
                    <a:pt x="1275" y="481"/>
                  </a:cubicBezTo>
                  <a:cubicBezTo>
                    <a:pt x="1275" y="480"/>
                    <a:pt x="1275" y="478"/>
                    <a:pt x="1275" y="476"/>
                  </a:cubicBezTo>
                  <a:cubicBezTo>
                    <a:pt x="1275" y="475"/>
                    <a:pt x="1275" y="473"/>
                    <a:pt x="1275" y="473"/>
                  </a:cubicBezTo>
                  <a:cubicBezTo>
                    <a:pt x="1273" y="470"/>
                    <a:pt x="1274" y="468"/>
                    <a:pt x="1276" y="467"/>
                  </a:cubicBezTo>
                  <a:cubicBezTo>
                    <a:pt x="1275" y="467"/>
                    <a:pt x="1274" y="466"/>
                    <a:pt x="1273" y="465"/>
                  </a:cubicBezTo>
                  <a:cubicBezTo>
                    <a:pt x="1272" y="464"/>
                    <a:pt x="1272" y="464"/>
                    <a:pt x="1272" y="464"/>
                  </a:cubicBezTo>
                  <a:cubicBezTo>
                    <a:pt x="1269" y="463"/>
                    <a:pt x="1265" y="462"/>
                    <a:pt x="1265" y="458"/>
                  </a:cubicBezTo>
                  <a:cubicBezTo>
                    <a:pt x="1265" y="456"/>
                    <a:pt x="1261" y="453"/>
                    <a:pt x="1258" y="453"/>
                  </a:cubicBezTo>
                  <a:cubicBezTo>
                    <a:pt x="1258" y="453"/>
                    <a:pt x="1257" y="453"/>
                    <a:pt x="1257" y="453"/>
                  </a:cubicBezTo>
                  <a:cubicBezTo>
                    <a:pt x="1256" y="453"/>
                    <a:pt x="1254" y="453"/>
                    <a:pt x="1253" y="452"/>
                  </a:cubicBezTo>
                  <a:cubicBezTo>
                    <a:pt x="1252" y="452"/>
                    <a:pt x="1251" y="452"/>
                    <a:pt x="1250" y="452"/>
                  </a:cubicBezTo>
                  <a:cubicBezTo>
                    <a:pt x="1251" y="453"/>
                    <a:pt x="1250" y="454"/>
                    <a:pt x="1250" y="455"/>
                  </a:cubicBezTo>
                  <a:cubicBezTo>
                    <a:pt x="1249" y="457"/>
                    <a:pt x="1247" y="457"/>
                    <a:pt x="1246" y="457"/>
                  </a:cubicBezTo>
                  <a:cubicBezTo>
                    <a:pt x="1245" y="457"/>
                    <a:pt x="1244" y="458"/>
                    <a:pt x="1243" y="460"/>
                  </a:cubicBezTo>
                  <a:cubicBezTo>
                    <a:pt x="1243" y="460"/>
                    <a:pt x="1243" y="460"/>
                    <a:pt x="1243" y="460"/>
                  </a:cubicBezTo>
                  <a:cubicBezTo>
                    <a:pt x="1241" y="463"/>
                    <a:pt x="1238" y="464"/>
                    <a:pt x="1236" y="464"/>
                  </a:cubicBezTo>
                  <a:cubicBezTo>
                    <a:pt x="1233" y="464"/>
                    <a:pt x="1232" y="463"/>
                    <a:pt x="1232" y="462"/>
                  </a:cubicBezTo>
                  <a:cubicBezTo>
                    <a:pt x="1232" y="461"/>
                    <a:pt x="1232" y="460"/>
                    <a:pt x="1234" y="458"/>
                  </a:cubicBezTo>
                  <a:cubicBezTo>
                    <a:pt x="1234" y="458"/>
                    <a:pt x="1234" y="458"/>
                    <a:pt x="1234" y="458"/>
                  </a:cubicBezTo>
                  <a:cubicBezTo>
                    <a:pt x="1234" y="458"/>
                    <a:pt x="1234" y="457"/>
                    <a:pt x="1234" y="457"/>
                  </a:cubicBezTo>
                  <a:cubicBezTo>
                    <a:pt x="1233" y="457"/>
                    <a:pt x="1232" y="455"/>
                    <a:pt x="1232" y="454"/>
                  </a:cubicBezTo>
                  <a:cubicBezTo>
                    <a:pt x="1232" y="454"/>
                    <a:pt x="1232" y="454"/>
                    <a:pt x="1232" y="454"/>
                  </a:cubicBezTo>
                  <a:cubicBezTo>
                    <a:pt x="1231" y="456"/>
                    <a:pt x="1230" y="458"/>
                    <a:pt x="1227" y="459"/>
                  </a:cubicBezTo>
                  <a:cubicBezTo>
                    <a:pt x="1227" y="459"/>
                    <a:pt x="1227" y="459"/>
                    <a:pt x="1227" y="459"/>
                  </a:cubicBezTo>
                  <a:cubicBezTo>
                    <a:pt x="1226" y="459"/>
                    <a:pt x="1225" y="458"/>
                    <a:pt x="1224" y="457"/>
                  </a:cubicBezTo>
                  <a:cubicBezTo>
                    <a:pt x="1222" y="455"/>
                    <a:pt x="1223" y="449"/>
                    <a:pt x="1223" y="446"/>
                  </a:cubicBezTo>
                  <a:cubicBezTo>
                    <a:pt x="1223" y="446"/>
                    <a:pt x="1222" y="446"/>
                    <a:pt x="1221" y="446"/>
                  </a:cubicBezTo>
                  <a:cubicBezTo>
                    <a:pt x="1219" y="447"/>
                    <a:pt x="1216" y="447"/>
                    <a:pt x="1213" y="447"/>
                  </a:cubicBezTo>
                  <a:cubicBezTo>
                    <a:pt x="1208" y="446"/>
                    <a:pt x="1207" y="444"/>
                    <a:pt x="1206" y="443"/>
                  </a:cubicBezTo>
                  <a:cubicBezTo>
                    <a:pt x="1206" y="440"/>
                    <a:pt x="1208" y="437"/>
                    <a:pt x="1212" y="435"/>
                  </a:cubicBezTo>
                  <a:cubicBezTo>
                    <a:pt x="1215" y="433"/>
                    <a:pt x="1216" y="432"/>
                    <a:pt x="1217" y="431"/>
                  </a:cubicBezTo>
                  <a:cubicBezTo>
                    <a:pt x="1218" y="430"/>
                    <a:pt x="1218" y="428"/>
                    <a:pt x="1220" y="428"/>
                  </a:cubicBezTo>
                  <a:cubicBezTo>
                    <a:pt x="1222" y="427"/>
                    <a:pt x="1226" y="425"/>
                    <a:pt x="1229" y="422"/>
                  </a:cubicBezTo>
                  <a:cubicBezTo>
                    <a:pt x="1231" y="421"/>
                    <a:pt x="1233" y="420"/>
                    <a:pt x="1234" y="419"/>
                  </a:cubicBezTo>
                  <a:cubicBezTo>
                    <a:pt x="1238" y="417"/>
                    <a:pt x="1239" y="415"/>
                    <a:pt x="1240" y="412"/>
                  </a:cubicBezTo>
                  <a:cubicBezTo>
                    <a:pt x="1240" y="410"/>
                    <a:pt x="1243" y="408"/>
                    <a:pt x="1248" y="405"/>
                  </a:cubicBezTo>
                  <a:cubicBezTo>
                    <a:pt x="1250" y="403"/>
                    <a:pt x="1254" y="401"/>
                    <a:pt x="1256" y="399"/>
                  </a:cubicBezTo>
                  <a:cubicBezTo>
                    <a:pt x="1263" y="394"/>
                    <a:pt x="1267" y="390"/>
                    <a:pt x="1268" y="387"/>
                  </a:cubicBezTo>
                  <a:cubicBezTo>
                    <a:pt x="1269" y="385"/>
                    <a:pt x="1272" y="383"/>
                    <a:pt x="1276" y="381"/>
                  </a:cubicBezTo>
                  <a:cubicBezTo>
                    <a:pt x="1278" y="380"/>
                    <a:pt x="1280" y="378"/>
                    <a:pt x="1281" y="377"/>
                  </a:cubicBezTo>
                  <a:cubicBezTo>
                    <a:pt x="1281" y="373"/>
                    <a:pt x="1296" y="366"/>
                    <a:pt x="1303" y="364"/>
                  </a:cubicBezTo>
                  <a:cubicBezTo>
                    <a:pt x="1305" y="364"/>
                    <a:pt x="1308" y="364"/>
                    <a:pt x="1311" y="364"/>
                  </a:cubicBezTo>
                  <a:cubicBezTo>
                    <a:pt x="1318" y="364"/>
                    <a:pt x="1327" y="365"/>
                    <a:pt x="1330" y="368"/>
                  </a:cubicBezTo>
                  <a:cubicBezTo>
                    <a:pt x="1331" y="369"/>
                    <a:pt x="1331" y="369"/>
                    <a:pt x="1333" y="368"/>
                  </a:cubicBezTo>
                  <a:cubicBezTo>
                    <a:pt x="1334" y="366"/>
                    <a:pt x="1336" y="366"/>
                    <a:pt x="1337" y="366"/>
                  </a:cubicBezTo>
                  <a:cubicBezTo>
                    <a:pt x="1338" y="366"/>
                    <a:pt x="1340" y="366"/>
                    <a:pt x="1342" y="367"/>
                  </a:cubicBezTo>
                  <a:cubicBezTo>
                    <a:pt x="1345" y="367"/>
                    <a:pt x="1345" y="367"/>
                    <a:pt x="1345" y="367"/>
                  </a:cubicBezTo>
                  <a:cubicBezTo>
                    <a:pt x="1347" y="367"/>
                    <a:pt x="1349" y="367"/>
                    <a:pt x="1350" y="366"/>
                  </a:cubicBezTo>
                  <a:cubicBezTo>
                    <a:pt x="1352" y="366"/>
                    <a:pt x="1354" y="365"/>
                    <a:pt x="1356" y="366"/>
                  </a:cubicBezTo>
                  <a:cubicBezTo>
                    <a:pt x="1357" y="366"/>
                    <a:pt x="1359" y="366"/>
                    <a:pt x="1360" y="366"/>
                  </a:cubicBezTo>
                  <a:cubicBezTo>
                    <a:pt x="1361" y="366"/>
                    <a:pt x="1362" y="366"/>
                    <a:pt x="1363" y="364"/>
                  </a:cubicBezTo>
                  <a:cubicBezTo>
                    <a:pt x="1365" y="360"/>
                    <a:pt x="1370" y="360"/>
                    <a:pt x="1373" y="360"/>
                  </a:cubicBezTo>
                  <a:cubicBezTo>
                    <a:pt x="1376" y="360"/>
                    <a:pt x="1380" y="360"/>
                    <a:pt x="1382" y="361"/>
                  </a:cubicBezTo>
                  <a:cubicBezTo>
                    <a:pt x="1382" y="362"/>
                    <a:pt x="1382" y="362"/>
                    <a:pt x="1383" y="362"/>
                  </a:cubicBezTo>
                  <a:cubicBezTo>
                    <a:pt x="1385" y="364"/>
                    <a:pt x="1386" y="364"/>
                    <a:pt x="1388" y="363"/>
                  </a:cubicBezTo>
                  <a:cubicBezTo>
                    <a:pt x="1389" y="362"/>
                    <a:pt x="1390" y="362"/>
                    <a:pt x="1391" y="362"/>
                  </a:cubicBezTo>
                  <a:cubicBezTo>
                    <a:pt x="1393" y="362"/>
                    <a:pt x="1394" y="364"/>
                    <a:pt x="1395" y="365"/>
                  </a:cubicBezTo>
                  <a:cubicBezTo>
                    <a:pt x="1396" y="366"/>
                    <a:pt x="1396" y="367"/>
                    <a:pt x="1397" y="367"/>
                  </a:cubicBezTo>
                  <a:cubicBezTo>
                    <a:pt x="1400" y="367"/>
                    <a:pt x="1401" y="369"/>
                    <a:pt x="1401" y="370"/>
                  </a:cubicBezTo>
                  <a:cubicBezTo>
                    <a:pt x="1401" y="371"/>
                    <a:pt x="1400" y="372"/>
                    <a:pt x="1399" y="373"/>
                  </a:cubicBezTo>
                  <a:cubicBezTo>
                    <a:pt x="1400" y="373"/>
                    <a:pt x="1401" y="372"/>
                    <a:pt x="1402" y="372"/>
                  </a:cubicBezTo>
                  <a:cubicBezTo>
                    <a:pt x="1403" y="372"/>
                    <a:pt x="1403" y="372"/>
                    <a:pt x="1403" y="372"/>
                  </a:cubicBezTo>
                  <a:cubicBezTo>
                    <a:pt x="1404" y="373"/>
                    <a:pt x="1405" y="373"/>
                    <a:pt x="1406" y="373"/>
                  </a:cubicBezTo>
                  <a:cubicBezTo>
                    <a:pt x="1409" y="373"/>
                    <a:pt x="1411" y="372"/>
                    <a:pt x="1413" y="371"/>
                  </a:cubicBezTo>
                  <a:cubicBezTo>
                    <a:pt x="1416" y="369"/>
                    <a:pt x="1419" y="370"/>
                    <a:pt x="1420" y="371"/>
                  </a:cubicBezTo>
                  <a:cubicBezTo>
                    <a:pt x="1420" y="371"/>
                    <a:pt x="1421" y="371"/>
                    <a:pt x="1421" y="371"/>
                  </a:cubicBezTo>
                  <a:cubicBezTo>
                    <a:pt x="1423" y="369"/>
                    <a:pt x="1426" y="368"/>
                    <a:pt x="1428" y="368"/>
                  </a:cubicBezTo>
                  <a:cubicBezTo>
                    <a:pt x="1427" y="368"/>
                    <a:pt x="1425" y="367"/>
                    <a:pt x="1424" y="366"/>
                  </a:cubicBezTo>
                  <a:cubicBezTo>
                    <a:pt x="1423" y="363"/>
                    <a:pt x="1424" y="360"/>
                    <a:pt x="1427" y="355"/>
                  </a:cubicBezTo>
                  <a:cubicBezTo>
                    <a:pt x="1430" y="350"/>
                    <a:pt x="1435" y="347"/>
                    <a:pt x="1439" y="344"/>
                  </a:cubicBezTo>
                  <a:cubicBezTo>
                    <a:pt x="1441" y="343"/>
                    <a:pt x="1443" y="341"/>
                    <a:pt x="1444" y="340"/>
                  </a:cubicBezTo>
                  <a:cubicBezTo>
                    <a:pt x="1447" y="338"/>
                    <a:pt x="1449" y="337"/>
                    <a:pt x="1451" y="337"/>
                  </a:cubicBezTo>
                  <a:cubicBezTo>
                    <a:pt x="1451" y="337"/>
                    <a:pt x="1451" y="337"/>
                    <a:pt x="1452" y="337"/>
                  </a:cubicBezTo>
                  <a:cubicBezTo>
                    <a:pt x="1452" y="333"/>
                    <a:pt x="1454" y="325"/>
                    <a:pt x="1459" y="325"/>
                  </a:cubicBezTo>
                  <a:cubicBezTo>
                    <a:pt x="1460" y="325"/>
                    <a:pt x="1460" y="325"/>
                    <a:pt x="1460" y="325"/>
                  </a:cubicBezTo>
                  <a:cubicBezTo>
                    <a:pt x="1461" y="325"/>
                    <a:pt x="1462" y="325"/>
                    <a:pt x="1463" y="325"/>
                  </a:cubicBezTo>
                  <a:cubicBezTo>
                    <a:pt x="1465" y="325"/>
                    <a:pt x="1466" y="325"/>
                    <a:pt x="1468" y="325"/>
                  </a:cubicBezTo>
                  <a:cubicBezTo>
                    <a:pt x="1472" y="325"/>
                    <a:pt x="1475" y="324"/>
                    <a:pt x="1477" y="323"/>
                  </a:cubicBezTo>
                  <a:cubicBezTo>
                    <a:pt x="1479" y="322"/>
                    <a:pt x="1480" y="322"/>
                    <a:pt x="1481" y="322"/>
                  </a:cubicBezTo>
                  <a:cubicBezTo>
                    <a:pt x="1484" y="322"/>
                    <a:pt x="1485" y="324"/>
                    <a:pt x="1486" y="325"/>
                  </a:cubicBezTo>
                  <a:cubicBezTo>
                    <a:pt x="1486" y="326"/>
                    <a:pt x="1486" y="326"/>
                    <a:pt x="1486" y="326"/>
                  </a:cubicBezTo>
                  <a:cubicBezTo>
                    <a:pt x="1486" y="326"/>
                    <a:pt x="1487" y="325"/>
                    <a:pt x="1488" y="325"/>
                  </a:cubicBezTo>
                  <a:cubicBezTo>
                    <a:pt x="1489" y="324"/>
                    <a:pt x="1491" y="323"/>
                    <a:pt x="1493" y="323"/>
                  </a:cubicBezTo>
                  <a:cubicBezTo>
                    <a:pt x="1493" y="323"/>
                    <a:pt x="1494" y="323"/>
                    <a:pt x="1495" y="323"/>
                  </a:cubicBezTo>
                  <a:cubicBezTo>
                    <a:pt x="1496" y="324"/>
                    <a:pt x="1496" y="325"/>
                    <a:pt x="1496" y="325"/>
                  </a:cubicBezTo>
                  <a:cubicBezTo>
                    <a:pt x="1497" y="327"/>
                    <a:pt x="1495" y="329"/>
                    <a:pt x="1494" y="331"/>
                  </a:cubicBezTo>
                  <a:cubicBezTo>
                    <a:pt x="1492" y="332"/>
                    <a:pt x="1491" y="334"/>
                    <a:pt x="1490" y="336"/>
                  </a:cubicBezTo>
                  <a:cubicBezTo>
                    <a:pt x="1490" y="337"/>
                    <a:pt x="1490" y="337"/>
                    <a:pt x="1490" y="337"/>
                  </a:cubicBezTo>
                  <a:cubicBezTo>
                    <a:pt x="1490" y="337"/>
                    <a:pt x="1491" y="337"/>
                    <a:pt x="1492" y="337"/>
                  </a:cubicBezTo>
                  <a:cubicBezTo>
                    <a:pt x="1493" y="337"/>
                    <a:pt x="1494" y="337"/>
                    <a:pt x="1495" y="338"/>
                  </a:cubicBezTo>
                  <a:cubicBezTo>
                    <a:pt x="1497" y="339"/>
                    <a:pt x="1497" y="340"/>
                    <a:pt x="1497" y="340"/>
                  </a:cubicBezTo>
                  <a:cubicBezTo>
                    <a:pt x="1497" y="341"/>
                    <a:pt x="1497" y="342"/>
                    <a:pt x="1497" y="342"/>
                  </a:cubicBezTo>
                  <a:cubicBezTo>
                    <a:pt x="1499" y="341"/>
                    <a:pt x="1501" y="340"/>
                    <a:pt x="1504" y="337"/>
                  </a:cubicBezTo>
                  <a:cubicBezTo>
                    <a:pt x="1512" y="329"/>
                    <a:pt x="1518" y="328"/>
                    <a:pt x="1523" y="328"/>
                  </a:cubicBezTo>
                  <a:cubicBezTo>
                    <a:pt x="1523" y="328"/>
                    <a:pt x="1524" y="328"/>
                    <a:pt x="1524" y="328"/>
                  </a:cubicBezTo>
                  <a:cubicBezTo>
                    <a:pt x="1524" y="328"/>
                    <a:pt x="1524" y="328"/>
                    <a:pt x="1525" y="328"/>
                  </a:cubicBezTo>
                  <a:cubicBezTo>
                    <a:pt x="1525" y="327"/>
                    <a:pt x="1525" y="326"/>
                    <a:pt x="1525" y="325"/>
                  </a:cubicBezTo>
                  <a:cubicBezTo>
                    <a:pt x="1524" y="323"/>
                    <a:pt x="1524" y="321"/>
                    <a:pt x="1524" y="318"/>
                  </a:cubicBezTo>
                  <a:cubicBezTo>
                    <a:pt x="1525" y="312"/>
                    <a:pt x="1535" y="309"/>
                    <a:pt x="1541" y="309"/>
                  </a:cubicBezTo>
                  <a:cubicBezTo>
                    <a:pt x="1542" y="309"/>
                    <a:pt x="1545" y="309"/>
                    <a:pt x="1546" y="310"/>
                  </a:cubicBezTo>
                  <a:cubicBezTo>
                    <a:pt x="1550" y="311"/>
                    <a:pt x="1551" y="313"/>
                    <a:pt x="1551" y="315"/>
                  </a:cubicBezTo>
                  <a:cubicBezTo>
                    <a:pt x="1551" y="315"/>
                    <a:pt x="1550" y="317"/>
                    <a:pt x="1548" y="317"/>
                  </a:cubicBezTo>
                  <a:cubicBezTo>
                    <a:pt x="1547" y="317"/>
                    <a:pt x="1546" y="317"/>
                    <a:pt x="1545" y="316"/>
                  </a:cubicBezTo>
                  <a:cubicBezTo>
                    <a:pt x="1543" y="316"/>
                    <a:pt x="1542" y="316"/>
                    <a:pt x="1541" y="318"/>
                  </a:cubicBezTo>
                  <a:cubicBezTo>
                    <a:pt x="1540" y="319"/>
                    <a:pt x="1539" y="321"/>
                    <a:pt x="1539" y="323"/>
                  </a:cubicBezTo>
                  <a:cubicBezTo>
                    <a:pt x="1539" y="326"/>
                    <a:pt x="1538" y="328"/>
                    <a:pt x="1537" y="330"/>
                  </a:cubicBezTo>
                  <a:cubicBezTo>
                    <a:pt x="1537" y="330"/>
                    <a:pt x="1536" y="331"/>
                    <a:pt x="1536" y="331"/>
                  </a:cubicBezTo>
                  <a:cubicBezTo>
                    <a:pt x="1538" y="332"/>
                    <a:pt x="1538" y="333"/>
                    <a:pt x="1538" y="334"/>
                  </a:cubicBezTo>
                  <a:cubicBezTo>
                    <a:pt x="1537" y="335"/>
                    <a:pt x="1536" y="336"/>
                    <a:pt x="1535" y="337"/>
                  </a:cubicBezTo>
                  <a:cubicBezTo>
                    <a:pt x="1535" y="337"/>
                    <a:pt x="1534" y="338"/>
                    <a:pt x="1534" y="338"/>
                  </a:cubicBezTo>
                  <a:cubicBezTo>
                    <a:pt x="1534" y="338"/>
                    <a:pt x="1534" y="338"/>
                    <a:pt x="1534" y="338"/>
                  </a:cubicBezTo>
                  <a:cubicBezTo>
                    <a:pt x="1534" y="340"/>
                    <a:pt x="1533" y="343"/>
                    <a:pt x="1529" y="345"/>
                  </a:cubicBezTo>
                  <a:cubicBezTo>
                    <a:pt x="1528" y="345"/>
                    <a:pt x="1527" y="345"/>
                    <a:pt x="1526" y="345"/>
                  </a:cubicBezTo>
                  <a:cubicBezTo>
                    <a:pt x="1523" y="346"/>
                    <a:pt x="1516" y="347"/>
                    <a:pt x="1516" y="349"/>
                  </a:cubicBezTo>
                  <a:cubicBezTo>
                    <a:pt x="1515" y="353"/>
                    <a:pt x="1513" y="354"/>
                    <a:pt x="1511" y="356"/>
                  </a:cubicBezTo>
                  <a:cubicBezTo>
                    <a:pt x="1509" y="357"/>
                    <a:pt x="1507" y="358"/>
                    <a:pt x="1506" y="360"/>
                  </a:cubicBezTo>
                  <a:cubicBezTo>
                    <a:pt x="1505" y="363"/>
                    <a:pt x="1502" y="365"/>
                    <a:pt x="1498" y="368"/>
                  </a:cubicBezTo>
                  <a:cubicBezTo>
                    <a:pt x="1494" y="371"/>
                    <a:pt x="1489" y="374"/>
                    <a:pt x="1485" y="380"/>
                  </a:cubicBezTo>
                  <a:cubicBezTo>
                    <a:pt x="1480" y="387"/>
                    <a:pt x="1473" y="390"/>
                    <a:pt x="1469" y="391"/>
                  </a:cubicBezTo>
                  <a:cubicBezTo>
                    <a:pt x="1468" y="392"/>
                    <a:pt x="1467" y="392"/>
                    <a:pt x="1467" y="392"/>
                  </a:cubicBezTo>
                  <a:cubicBezTo>
                    <a:pt x="1466" y="395"/>
                    <a:pt x="1462" y="395"/>
                    <a:pt x="1457" y="395"/>
                  </a:cubicBezTo>
                  <a:cubicBezTo>
                    <a:pt x="1457" y="395"/>
                    <a:pt x="1456" y="395"/>
                    <a:pt x="1456" y="395"/>
                  </a:cubicBezTo>
                  <a:cubicBezTo>
                    <a:pt x="1456" y="396"/>
                    <a:pt x="1456" y="396"/>
                    <a:pt x="1456" y="396"/>
                  </a:cubicBezTo>
                  <a:cubicBezTo>
                    <a:pt x="1456" y="399"/>
                    <a:pt x="1457" y="404"/>
                    <a:pt x="1452" y="408"/>
                  </a:cubicBezTo>
                  <a:cubicBezTo>
                    <a:pt x="1446" y="415"/>
                    <a:pt x="1442" y="424"/>
                    <a:pt x="1442" y="433"/>
                  </a:cubicBezTo>
                  <a:cubicBezTo>
                    <a:pt x="1443" y="443"/>
                    <a:pt x="1446" y="469"/>
                    <a:pt x="1448" y="474"/>
                  </a:cubicBezTo>
                  <a:cubicBezTo>
                    <a:pt x="1450" y="476"/>
                    <a:pt x="1450" y="481"/>
                    <a:pt x="1451" y="485"/>
                  </a:cubicBezTo>
                  <a:cubicBezTo>
                    <a:pt x="1451" y="488"/>
                    <a:pt x="1451" y="492"/>
                    <a:pt x="1452" y="492"/>
                  </a:cubicBezTo>
                  <a:cubicBezTo>
                    <a:pt x="1453" y="494"/>
                    <a:pt x="1454" y="497"/>
                    <a:pt x="1454" y="498"/>
                  </a:cubicBezTo>
                  <a:cubicBezTo>
                    <a:pt x="1454" y="499"/>
                    <a:pt x="1454" y="499"/>
                    <a:pt x="1454" y="500"/>
                  </a:cubicBezTo>
                  <a:cubicBezTo>
                    <a:pt x="1455" y="499"/>
                    <a:pt x="1457" y="497"/>
                    <a:pt x="1459" y="495"/>
                  </a:cubicBezTo>
                  <a:cubicBezTo>
                    <a:pt x="1460" y="493"/>
                    <a:pt x="1462" y="492"/>
                    <a:pt x="1464" y="490"/>
                  </a:cubicBezTo>
                  <a:cubicBezTo>
                    <a:pt x="1466" y="489"/>
                    <a:pt x="1466" y="488"/>
                    <a:pt x="1467" y="487"/>
                  </a:cubicBezTo>
                  <a:cubicBezTo>
                    <a:pt x="1467" y="486"/>
                    <a:pt x="1468" y="485"/>
                    <a:pt x="1469" y="484"/>
                  </a:cubicBezTo>
                  <a:cubicBezTo>
                    <a:pt x="1470" y="483"/>
                    <a:pt x="1471" y="479"/>
                    <a:pt x="1471" y="477"/>
                  </a:cubicBezTo>
                  <a:cubicBezTo>
                    <a:pt x="1471" y="475"/>
                    <a:pt x="1471" y="474"/>
                    <a:pt x="1471" y="473"/>
                  </a:cubicBezTo>
                  <a:cubicBezTo>
                    <a:pt x="1472" y="471"/>
                    <a:pt x="1474" y="470"/>
                    <a:pt x="1476" y="469"/>
                  </a:cubicBezTo>
                  <a:cubicBezTo>
                    <a:pt x="1477" y="469"/>
                    <a:pt x="1479" y="468"/>
                    <a:pt x="1479" y="467"/>
                  </a:cubicBezTo>
                  <a:cubicBezTo>
                    <a:pt x="1481" y="465"/>
                    <a:pt x="1484" y="465"/>
                    <a:pt x="1486" y="465"/>
                  </a:cubicBezTo>
                  <a:cubicBezTo>
                    <a:pt x="1487" y="465"/>
                    <a:pt x="1487" y="465"/>
                    <a:pt x="1488" y="465"/>
                  </a:cubicBezTo>
                  <a:cubicBezTo>
                    <a:pt x="1488" y="464"/>
                    <a:pt x="1487" y="462"/>
                    <a:pt x="1487" y="460"/>
                  </a:cubicBezTo>
                  <a:cubicBezTo>
                    <a:pt x="1487" y="459"/>
                    <a:pt x="1486" y="459"/>
                    <a:pt x="1486" y="458"/>
                  </a:cubicBezTo>
                  <a:cubicBezTo>
                    <a:pt x="1485" y="454"/>
                    <a:pt x="1490" y="450"/>
                    <a:pt x="1495" y="447"/>
                  </a:cubicBezTo>
                  <a:cubicBezTo>
                    <a:pt x="1496" y="446"/>
                    <a:pt x="1497" y="446"/>
                    <a:pt x="1498" y="445"/>
                  </a:cubicBezTo>
                  <a:cubicBezTo>
                    <a:pt x="1500" y="444"/>
                    <a:pt x="1502" y="444"/>
                    <a:pt x="1505" y="444"/>
                  </a:cubicBezTo>
                  <a:cubicBezTo>
                    <a:pt x="1506" y="444"/>
                    <a:pt x="1507" y="445"/>
                    <a:pt x="1508" y="445"/>
                  </a:cubicBezTo>
                  <a:cubicBezTo>
                    <a:pt x="1509" y="445"/>
                    <a:pt x="1510" y="444"/>
                    <a:pt x="1511" y="443"/>
                  </a:cubicBezTo>
                  <a:cubicBezTo>
                    <a:pt x="1513" y="441"/>
                    <a:pt x="1512" y="439"/>
                    <a:pt x="1509" y="436"/>
                  </a:cubicBezTo>
                  <a:cubicBezTo>
                    <a:pt x="1509" y="435"/>
                    <a:pt x="1509" y="435"/>
                    <a:pt x="1509" y="435"/>
                  </a:cubicBezTo>
                  <a:cubicBezTo>
                    <a:pt x="1508" y="434"/>
                    <a:pt x="1508" y="432"/>
                    <a:pt x="1509" y="430"/>
                  </a:cubicBezTo>
                  <a:cubicBezTo>
                    <a:pt x="1510" y="426"/>
                    <a:pt x="1514" y="419"/>
                    <a:pt x="1518" y="418"/>
                  </a:cubicBezTo>
                  <a:cubicBezTo>
                    <a:pt x="1520" y="417"/>
                    <a:pt x="1522" y="418"/>
                    <a:pt x="1523" y="418"/>
                  </a:cubicBezTo>
                  <a:cubicBezTo>
                    <a:pt x="1523" y="418"/>
                    <a:pt x="1524" y="419"/>
                    <a:pt x="1524" y="419"/>
                  </a:cubicBezTo>
                  <a:cubicBezTo>
                    <a:pt x="1524" y="419"/>
                    <a:pt x="1525" y="419"/>
                    <a:pt x="1526" y="418"/>
                  </a:cubicBezTo>
                  <a:cubicBezTo>
                    <a:pt x="1526" y="418"/>
                    <a:pt x="1526" y="417"/>
                    <a:pt x="1526" y="417"/>
                  </a:cubicBezTo>
                  <a:cubicBezTo>
                    <a:pt x="1525" y="416"/>
                    <a:pt x="1523" y="414"/>
                    <a:pt x="1522" y="414"/>
                  </a:cubicBezTo>
                  <a:cubicBezTo>
                    <a:pt x="1521" y="414"/>
                    <a:pt x="1519" y="414"/>
                    <a:pt x="1518" y="411"/>
                  </a:cubicBezTo>
                  <a:cubicBezTo>
                    <a:pt x="1517" y="408"/>
                    <a:pt x="1518" y="401"/>
                    <a:pt x="1523" y="398"/>
                  </a:cubicBezTo>
                  <a:cubicBezTo>
                    <a:pt x="1524" y="397"/>
                    <a:pt x="1525" y="396"/>
                    <a:pt x="1525" y="396"/>
                  </a:cubicBezTo>
                  <a:cubicBezTo>
                    <a:pt x="1524" y="396"/>
                    <a:pt x="1524" y="395"/>
                    <a:pt x="1523" y="395"/>
                  </a:cubicBezTo>
                  <a:cubicBezTo>
                    <a:pt x="1522" y="395"/>
                    <a:pt x="1521" y="395"/>
                    <a:pt x="1520" y="395"/>
                  </a:cubicBezTo>
                  <a:cubicBezTo>
                    <a:pt x="1519" y="395"/>
                    <a:pt x="1518" y="396"/>
                    <a:pt x="1517" y="396"/>
                  </a:cubicBezTo>
                  <a:cubicBezTo>
                    <a:pt x="1517" y="396"/>
                    <a:pt x="1517" y="396"/>
                    <a:pt x="1517" y="396"/>
                  </a:cubicBezTo>
                  <a:cubicBezTo>
                    <a:pt x="1515" y="396"/>
                    <a:pt x="1513" y="395"/>
                    <a:pt x="1512" y="393"/>
                  </a:cubicBezTo>
                  <a:cubicBezTo>
                    <a:pt x="1511" y="390"/>
                    <a:pt x="1510" y="385"/>
                    <a:pt x="1514" y="381"/>
                  </a:cubicBezTo>
                  <a:cubicBezTo>
                    <a:pt x="1516" y="378"/>
                    <a:pt x="1518" y="377"/>
                    <a:pt x="1520" y="375"/>
                  </a:cubicBezTo>
                  <a:cubicBezTo>
                    <a:pt x="1522" y="374"/>
                    <a:pt x="1522" y="373"/>
                    <a:pt x="1523" y="372"/>
                  </a:cubicBezTo>
                  <a:cubicBezTo>
                    <a:pt x="1524" y="368"/>
                    <a:pt x="1527" y="363"/>
                    <a:pt x="1530" y="360"/>
                  </a:cubicBezTo>
                  <a:cubicBezTo>
                    <a:pt x="1530" y="358"/>
                    <a:pt x="1531" y="358"/>
                    <a:pt x="1532" y="357"/>
                  </a:cubicBezTo>
                  <a:cubicBezTo>
                    <a:pt x="1532" y="355"/>
                    <a:pt x="1534" y="355"/>
                    <a:pt x="1536" y="355"/>
                  </a:cubicBezTo>
                  <a:cubicBezTo>
                    <a:pt x="1537" y="355"/>
                    <a:pt x="1539" y="355"/>
                    <a:pt x="1540" y="355"/>
                  </a:cubicBezTo>
                  <a:cubicBezTo>
                    <a:pt x="1541" y="355"/>
                    <a:pt x="1542" y="355"/>
                    <a:pt x="1542" y="355"/>
                  </a:cubicBezTo>
                  <a:cubicBezTo>
                    <a:pt x="1543" y="355"/>
                    <a:pt x="1543" y="355"/>
                    <a:pt x="1543" y="355"/>
                  </a:cubicBezTo>
                  <a:cubicBezTo>
                    <a:pt x="1545" y="355"/>
                    <a:pt x="1546" y="357"/>
                    <a:pt x="1546" y="358"/>
                  </a:cubicBezTo>
                  <a:cubicBezTo>
                    <a:pt x="1547" y="357"/>
                    <a:pt x="1548" y="356"/>
                    <a:pt x="1549" y="354"/>
                  </a:cubicBezTo>
                  <a:cubicBezTo>
                    <a:pt x="1552" y="351"/>
                    <a:pt x="1555" y="347"/>
                    <a:pt x="1559" y="347"/>
                  </a:cubicBezTo>
                  <a:cubicBezTo>
                    <a:pt x="1560" y="347"/>
                    <a:pt x="1561" y="347"/>
                    <a:pt x="1562" y="348"/>
                  </a:cubicBezTo>
                  <a:cubicBezTo>
                    <a:pt x="1563" y="349"/>
                    <a:pt x="1563" y="352"/>
                    <a:pt x="1563" y="354"/>
                  </a:cubicBezTo>
                  <a:cubicBezTo>
                    <a:pt x="1563" y="355"/>
                    <a:pt x="1563" y="356"/>
                    <a:pt x="1563" y="357"/>
                  </a:cubicBezTo>
                  <a:cubicBezTo>
                    <a:pt x="1563" y="357"/>
                    <a:pt x="1564" y="356"/>
                    <a:pt x="1564" y="356"/>
                  </a:cubicBezTo>
                  <a:cubicBezTo>
                    <a:pt x="1566" y="355"/>
                    <a:pt x="1568" y="353"/>
                    <a:pt x="1570" y="351"/>
                  </a:cubicBezTo>
                  <a:cubicBezTo>
                    <a:pt x="1576" y="347"/>
                    <a:pt x="1585" y="347"/>
                    <a:pt x="1589" y="347"/>
                  </a:cubicBezTo>
                  <a:cubicBezTo>
                    <a:pt x="1594" y="347"/>
                    <a:pt x="1598" y="347"/>
                    <a:pt x="1601" y="348"/>
                  </a:cubicBezTo>
                  <a:cubicBezTo>
                    <a:pt x="1603" y="350"/>
                    <a:pt x="1605" y="352"/>
                    <a:pt x="1606" y="354"/>
                  </a:cubicBezTo>
                  <a:cubicBezTo>
                    <a:pt x="1607" y="354"/>
                    <a:pt x="1607" y="355"/>
                    <a:pt x="1608" y="355"/>
                  </a:cubicBezTo>
                  <a:cubicBezTo>
                    <a:pt x="1608" y="355"/>
                    <a:pt x="1608" y="355"/>
                    <a:pt x="1608" y="354"/>
                  </a:cubicBezTo>
                  <a:cubicBezTo>
                    <a:pt x="1609" y="352"/>
                    <a:pt x="1609" y="350"/>
                    <a:pt x="1612" y="349"/>
                  </a:cubicBezTo>
                  <a:cubicBezTo>
                    <a:pt x="1616" y="348"/>
                    <a:pt x="1622" y="344"/>
                    <a:pt x="1628" y="340"/>
                  </a:cubicBezTo>
                  <a:cubicBezTo>
                    <a:pt x="1630" y="338"/>
                    <a:pt x="1632" y="338"/>
                    <a:pt x="1633" y="337"/>
                  </a:cubicBezTo>
                  <a:cubicBezTo>
                    <a:pt x="1633" y="337"/>
                    <a:pt x="1633" y="337"/>
                    <a:pt x="1634" y="336"/>
                  </a:cubicBezTo>
                  <a:cubicBezTo>
                    <a:pt x="1636" y="333"/>
                    <a:pt x="1638" y="333"/>
                    <a:pt x="1639" y="333"/>
                  </a:cubicBezTo>
                  <a:cubicBezTo>
                    <a:pt x="1640" y="332"/>
                    <a:pt x="1640" y="332"/>
                    <a:pt x="1640" y="332"/>
                  </a:cubicBezTo>
                  <a:cubicBezTo>
                    <a:pt x="1642" y="328"/>
                    <a:pt x="1652" y="324"/>
                    <a:pt x="1661" y="322"/>
                  </a:cubicBezTo>
                  <a:cubicBezTo>
                    <a:pt x="1670" y="320"/>
                    <a:pt x="1681" y="315"/>
                    <a:pt x="1683" y="313"/>
                  </a:cubicBezTo>
                  <a:cubicBezTo>
                    <a:pt x="1683" y="312"/>
                    <a:pt x="1683" y="311"/>
                    <a:pt x="1683" y="310"/>
                  </a:cubicBezTo>
                  <a:cubicBezTo>
                    <a:pt x="1684" y="309"/>
                    <a:pt x="1686" y="309"/>
                    <a:pt x="1687" y="309"/>
                  </a:cubicBezTo>
                  <a:cubicBezTo>
                    <a:pt x="1689" y="309"/>
                    <a:pt x="1691" y="310"/>
                    <a:pt x="1691" y="311"/>
                  </a:cubicBezTo>
                  <a:cubicBezTo>
                    <a:pt x="1691" y="311"/>
                    <a:pt x="1693" y="311"/>
                    <a:pt x="1694" y="312"/>
                  </a:cubicBezTo>
                  <a:cubicBezTo>
                    <a:pt x="1696" y="312"/>
                    <a:pt x="1698" y="312"/>
                    <a:pt x="1700" y="312"/>
                  </a:cubicBezTo>
                  <a:cubicBezTo>
                    <a:pt x="1701" y="313"/>
                    <a:pt x="1702" y="313"/>
                    <a:pt x="1703" y="313"/>
                  </a:cubicBezTo>
                  <a:cubicBezTo>
                    <a:pt x="1704" y="314"/>
                    <a:pt x="1705" y="314"/>
                    <a:pt x="1706" y="314"/>
                  </a:cubicBezTo>
                  <a:cubicBezTo>
                    <a:pt x="1707" y="314"/>
                    <a:pt x="1708" y="314"/>
                    <a:pt x="1710" y="312"/>
                  </a:cubicBezTo>
                  <a:cubicBezTo>
                    <a:pt x="1712" y="310"/>
                    <a:pt x="1712" y="310"/>
                    <a:pt x="1711" y="308"/>
                  </a:cubicBezTo>
                  <a:cubicBezTo>
                    <a:pt x="1710" y="307"/>
                    <a:pt x="1709" y="306"/>
                    <a:pt x="1709" y="304"/>
                  </a:cubicBezTo>
                  <a:cubicBezTo>
                    <a:pt x="1709" y="303"/>
                    <a:pt x="1708" y="302"/>
                    <a:pt x="1707" y="301"/>
                  </a:cubicBezTo>
                  <a:cubicBezTo>
                    <a:pt x="1704" y="299"/>
                    <a:pt x="1702" y="296"/>
                    <a:pt x="1703" y="293"/>
                  </a:cubicBezTo>
                  <a:cubicBezTo>
                    <a:pt x="1703" y="291"/>
                    <a:pt x="1700" y="286"/>
                    <a:pt x="1698" y="285"/>
                  </a:cubicBezTo>
                  <a:cubicBezTo>
                    <a:pt x="1696" y="286"/>
                    <a:pt x="1693" y="285"/>
                    <a:pt x="1691" y="283"/>
                  </a:cubicBezTo>
                  <a:cubicBezTo>
                    <a:pt x="1689" y="282"/>
                    <a:pt x="1688" y="280"/>
                    <a:pt x="1688" y="279"/>
                  </a:cubicBezTo>
                  <a:cubicBezTo>
                    <a:pt x="1688" y="277"/>
                    <a:pt x="1688" y="277"/>
                    <a:pt x="1688" y="276"/>
                  </a:cubicBezTo>
                  <a:cubicBezTo>
                    <a:pt x="1688" y="276"/>
                    <a:pt x="1688" y="276"/>
                    <a:pt x="1688" y="276"/>
                  </a:cubicBezTo>
                  <a:cubicBezTo>
                    <a:pt x="1687" y="277"/>
                    <a:pt x="1685" y="278"/>
                    <a:pt x="1683" y="278"/>
                  </a:cubicBezTo>
                  <a:cubicBezTo>
                    <a:pt x="1679" y="278"/>
                    <a:pt x="1676" y="276"/>
                    <a:pt x="1676" y="273"/>
                  </a:cubicBezTo>
                  <a:cubicBezTo>
                    <a:pt x="1675" y="272"/>
                    <a:pt x="1675" y="271"/>
                    <a:pt x="1676" y="270"/>
                  </a:cubicBezTo>
                  <a:cubicBezTo>
                    <a:pt x="1677" y="268"/>
                    <a:pt x="1681" y="267"/>
                    <a:pt x="1684" y="267"/>
                  </a:cubicBezTo>
                  <a:cubicBezTo>
                    <a:pt x="1686" y="267"/>
                    <a:pt x="1688" y="267"/>
                    <a:pt x="1689" y="268"/>
                  </a:cubicBezTo>
                  <a:cubicBezTo>
                    <a:pt x="1693" y="269"/>
                    <a:pt x="1694" y="271"/>
                    <a:pt x="1695" y="272"/>
                  </a:cubicBezTo>
                  <a:cubicBezTo>
                    <a:pt x="1695" y="273"/>
                    <a:pt x="1695" y="273"/>
                    <a:pt x="1696" y="273"/>
                  </a:cubicBezTo>
                  <a:cubicBezTo>
                    <a:pt x="1696" y="274"/>
                    <a:pt x="1697" y="274"/>
                    <a:pt x="1699" y="274"/>
                  </a:cubicBezTo>
                  <a:cubicBezTo>
                    <a:pt x="1702" y="274"/>
                    <a:pt x="1705" y="273"/>
                    <a:pt x="1707" y="272"/>
                  </a:cubicBezTo>
                  <a:cubicBezTo>
                    <a:pt x="1707" y="272"/>
                    <a:pt x="1709" y="271"/>
                    <a:pt x="1710" y="271"/>
                  </a:cubicBezTo>
                  <a:cubicBezTo>
                    <a:pt x="1713" y="270"/>
                    <a:pt x="1720" y="267"/>
                    <a:pt x="1721" y="266"/>
                  </a:cubicBezTo>
                  <a:cubicBezTo>
                    <a:pt x="1721" y="265"/>
                    <a:pt x="1721" y="264"/>
                    <a:pt x="1721" y="264"/>
                  </a:cubicBezTo>
                  <a:cubicBezTo>
                    <a:pt x="1722" y="262"/>
                    <a:pt x="1722" y="260"/>
                    <a:pt x="1725" y="259"/>
                  </a:cubicBezTo>
                  <a:cubicBezTo>
                    <a:pt x="1725" y="259"/>
                    <a:pt x="1725" y="259"/>
                    <a:pt x="1725" y="259"/>
                  </a:cubicBezTo>
                  <a:cubicBezTo>
                    <a:pt x="1725" y="258"/>
                    <a:pt x="1724" y="257"/>
                    <a:pt x="1723" y="256"/>
                  </a:cubicBezTo>
                  <a:cubicBezTo>
                    <a:pt x="1720" y="255"/>
                    <a:pt x="1719" y="252"/>
                    <a:pt x="1720" y="250"/>
                  </a:cubicBezTo>
                  <a:cubicBezTo>
                    <a:pt x="1720" y="248"/>
                    <a:pt x="1722" y="247"/>
                    <a:pt x="1724" y="247"/>
                  </a:cubicBezTo>
                  <a:cubicBezTo>
                    <a:pt x="1725" y="247"/>
                    <a:pt x="1725" y="247"/>
                    <a:pt x="1725" y="246"/>
                  </a:cubicBezTo>
                  <a:cubicBezTo>
                    <a:pt x="1726" y="245"/>
                    <a:pt x="1726" y="243"/>
                    <a:pt x="1728" y="243"/>
                  </a:cubicBezTo>
                  <a:cubicBezTo>
                    <a:pt x="1729" y="243"/>
                    <a:pt x="1729" y="243"/>
                    <a:pt x="1729" y="243"/>
                  </a:cubicBezTo>
                  <a:cubicBezTo>
                    <a:pt x="1730" y="243"/>
                    <a:pt x="1730" y="243"/>
                    <a:pt x="1731" y="243"/>
                  </a:cubicBezTo>
                  <a:cubicBezTo>
                    <a:pt x="1731" y="243"/>
                    <a:pt x="1731" y="243"/>
                    <a:pt x="1732" y="243"/>
                  </a:cubicBezTo>
                  <a:cubicBezTo>
                    <a:pt x="1732" y="243"/>
                    <a:pt x="1733" y="243"/>
                    <a:pt x="1734" y="243"/>
                  </a:cubicBezTo>
                  <a:cubicBezTo>
                    <a:pt x="1735" y="242"/>
                    <a:pt x="1735" y="242"/>
                    <a:pt x="1736" y="242"/>
                  </a:cubicBezTo>
                  <a:cubicBezTo>
                    <a:pt x="1737" y="242"/>
                    <a:pt x="1737" y="242"/>
                    <a:pt x="1737" y="242"/>
                  </a:cubicBezTo>
                  <a:cubicBezTo>
                    <a:pt x="1738" y="243"/>
                    <a:pt x="1738" y="243"/>
                    <a:pt x="1738" y="243"/>
                  </a:cubicBezTo>
                  <a:cubicBezTo>
                    <a:pt x="1739" y="245"/>
                    <a:pt x="1738" y="247"/>
                    <a:pt x="1736" y="249"/>
                  </a:cubicBezTo>
                  <a:cubicBezTo>
                    <a:pt x="1736" y="250"/>
                    <a:pt x="1735" y="251"/>
                    <a:pt x="1735" y="252"/>
                  </a:cubicBezTo>
                  <a:cubicBezTo>
                    <a:pt x="1735" y="252"/>
                    <a:pt x="1735" y="253"/>
                    <a:pt x="1737" y="255"/>
                  </a:cubicBezTo>
                  <a:cubicBezTo>
                    <a:pt x="1738" y="256"/>
                    <a:pt x="1738" y="256"/>
                    <a:pt x="1739" y="257"/>
                  </a:cubicBezTo>
                  <a:cubicBezTo>
                    <a:pt x="1739" y="258"/>
                    <a:pt x="1741" y="258"/>
                    <a:pt x="1742" y="258"/>
                  </a:cubicBezTo>
                  <a:cubicBezTo>
                    <a:pt x="1745" y="258"/>
                    <a:pt x="1746" y="258"/>
                    <a:pt x="1748" y="257"/>
                  </a:cubicBezTo>
                  <a:cubicBezTo>
                    <a:pt x="1749" y="256"/>
                    <a:pt x="1750" y="256"/>
                    <a:pt x="1752" y="256"/>
                  </a:cubicBezTo>
                  <a:cubicBezTo>
                    <a:pt x="1757" y="256"/>
                    <a:pt x="1767" y="260"/>
                    <a:pt x="1768" y="264"/>
                  </a:cubicBezTo>
                  <a:cubicBezTo>
                    <a:pt x="1769" y="266"/>
                    <a:pt x="1770" y="270"/>
                    <a:pt x="1775" y="272"/>
                  </a:cubicBezTo>
                  <a:cubicBezTo>
                    <a:pt x="1778" y="273"/>
                    <a:pt x="1780" y="274"/>
                    <a:pt x="1782" y="274"/>
                  </a:cubicBezTo>
                  <a:cubicBezTo>
                    <a:pt x="1784" y="275"/>
                    <a:pt x="1786" y="275"/>
                    <a:pt x="1787" y="277"/>
                  </a:cubicBezTo>
                  <a:cubicBezTo>
                    <a:pt x="1788" y="279"/>
                    <a:pt x="1789" y="279"/>
                    <a:pt x="1790" y="279"/>
                  </a:cubicBezTo>
                  <a:cubicBezTo>
                    <a:pt x="1790" y="279"/>
                    <a:pt x="1791" y="279"/>
                    <a:pt x="1791" y="279"/>
                  </a:cubicBezTo>
                  <a:cubicBezTo>
                    <a:pt x="1793" y="279"/>
                    <a:pt x="1795" y="280"/>
                    <a:pt x="1796" y="280"/>
                  </a:cubicBezTo>
                  <a:cubicBezTo>
                    <a:pt x="1796" y="280"/>
                    <a:pt x="1797" y="281"/>
                    <a:pt x="1797" y="281"/>
                  </a:cubicBezTo>
                  <a:cubicBezTo>
                    <a:pt x="1799" y="279"/>
                    <a:pt x="1800" y="279"/>
                    <a:pt x="1802" y="279"/>
                  </a:cubicBezTo>
                  <a:cubicBezTo>
                    <a:pt x="1802" y="280"/>
                    <a:pt x="1802" y="280"/>
                    <a:pt x="1802" y="280"/>
                  </a:cubicBezTo>
                  <a:cubicBezTo>
                    <a:pt x="1802" y="280"/>
                    <a:pt x="1802" y="280"/>
                    <a:pt x="1803" y="280"/>
                  </a:cubicBezTo>
                  <a:cubicBezTo>
                    <a:pt x="1802" y="279"/>
                    <a:pt x="1802" y="279"/>
                    <a:pt x="1801" y="279"/>
                  </a:cubicBezTo>
                  <a:cubicBezTo>
                    <a:pt x="1800" y="278"/>
                    <a:pt x="1798" y="277"/>
                    <a:pt x="1798" y="275"/>
                  </a:cubicBezTo>
                  <a:cubicBezTo>
                    <a:pt x="1797" y="275"/>
                    <a:pt x="1797" y="274"/>
                    <a:pt x="1798" y="273"/>
                  </a:cubicBezTo>
                  <a:cubicBezTo>
                    <a:pt x="1799" y="272"/>
                    <a:pt x="1800" y="272"/>
                    <a:pt x="1800" y="272"/>
                  </a:cubicBezTo>
                  <a:cubicBezTo>
                    <a:pt x="1802" y="272"/>
                    <a:pt x="1802" y="272"/>
                    <a:pt x="1803" y="273"/>
                  </a:cubicBezTo>
                  <a:cubicBezTo>
                    <a:pt x="1803" y="273"/>
                    <a:pt x="1804" y="273"/>
                    <a:pt x="1804" y="273"/>
                  </a:cubicBezTo>
                  <a:cubicBezTo>
                    <a:pt x="1804" y="273"/>
                    <a:pt x="1804" y="273"/>
                    <a:pt x="1804" y="273"/>
                  </a:cubicBezTo>
                  <a:cubicBezTo>
                    <a:pt x="1804" y="272"/>
                    <a:pt x="1803" y="270"/>
                    <a:pt x="1805" y="269"/>
                  </a:cubicBezTo>
                  <a:cubicBezTo>
                    <a:pt x="1805" y="267"/>
                    <a:pt x="1805" y="262"/>
                    <a:pt x="1804" y="261"/>
                  </a:cubicBezTo>
                  <a:cubicBezTo>
                    <a:pt x="1802" y="260"/>
                    <a:pt x="1802" y="259"/>
                    <a:pt x="1802" y="258"/>
                  </a:cubicBezTo>
                  <a:cubicBezTo>
                    <a:pt x="1802" y="255"/>
                    <a:pt x="1806" y="254"/>
                    <a:pt x="1809" y="256"/>
                  </a:cubicBezTo>
                  <a:cubicBezTo>
                    <a:pt x="1811" y="257"/>
                    <a:pt x="1813" y="258"/>
                    <a:pt x="1816" y="258"/>
                  </a:cubicBezTo>
                  <a:cubicBezTo>
                    <a:pt x="1815" y="258"/>
                    <a:pt x="1815" y="257"/>
                    <a:pt x="1815" y="256"/>
                  </a:cubicBezTo>
                  <a:cubicBezTo>
                    <a:pt x="1815" y="255"/>
                    <a:pt x="1817" y="254"/>
                    <a:pt x="1819" y="254"/>
                  </a:cubicBezTo>
                  <a:cubicBezTo>
                    <a:pt x="1820" y="254"/>
                    <a:pt x="1821" y="254"/>
                    <a:pt x="1822" y="255"/>
                  </a:cubicBezTo>
                  <a:cubicBezTo>
                    <a:pt x="1823" y="256"/>
                    <a:pt x="1824" y="256"/>
                    <a:pt x="1825" y="256"/>
                  </a:cubicBezTo>
                  <a:cubicBezTo>
                    <a:pt x="1825" y="254"/>
                    <a:pt x="1828" y="249"/>
                    <a:pt x="1831" y="249"/>
                  </a:cubicBezTo>
                  <a:cubicBezTo>
                    <a:pt x="1827" y="246"/>
                    <a:pt x="1818" y="241"/>
                    <a:pt x="1816" y="237"/>
                  </a:cubicBezTo>
                  <a:cubicBezTo>
                    <a:pt x="1814" y="235"/>
                    <a:pt x="1808" y="233"/>
                    <a:pt x="1804" y="233"/>
                  </a:cubicBezTo>
                  <a:cubicBezTo>
                    <a:pt x="1804" y="233"/>
                    <a:pt x="1804" y="233"/>
                    <a:pt x="1803" y="233"/>
                  </a:cubicBezTo>
                  <a:cubicBezTo>
                    <a:pt x="1803" y="234"/>
                    <a:pt x="1802" y="235"/>
                    <a:pt x="1801" y="235"/>
                  </a:cubicBezTo>
                  <a:cubicBezTo>
                    <a:pt x="1799" y="235"/>
                    <a:pt x="1796" y="233"/>
                    <a:pt x="1795" y="231"/>
                  </a:cubicBezTo>
                  <a:cubicBezTo>
                    <a:pt x="1794" y="230"/>
                    <a:pt x="1792" y="230"/>
                    <a:pt x="1788" y="230"/>
                  </a:cubicBezTo>
                  <a:cubicBezTo>
                    <a:pt x="1787" y="230"/>
                    <a:pt x="1785" y="230"/>
                    <a:pt x="1785" y="230"/>
                  </a:cubicBezTo>
                  <a:cubicBezTo>
                    <a:pt x="1785" y="230"/>
                    <a:pt x="1785" y="230"/>
                    <a:pt x="1785" y="230"/>
                  </a:cubicBezTo>
                  <a:cubicBezTo>
                    <a:pt x="1786" y="231"/>
                    <a:pt x="1788" y="232"/>
                    <a:pt x="1789" y="233"/>
                  </a:cubicBezTo>
                  <a:cubicBezTo>
                    <a:pt x="1791" y="236"/>
                    <a:pt x="1789" y="238"/>
                    <a:pt x="1788" y="239"/>
                  </a:cubicBezTo>
                  <a:cubicBezTo>
                    <a:pt x="1787" y="240"/>
                    <a:pt x="1787" y="241"/>
                    <a:pt x="1787" y="241"/>
                  </a:cubicBezTo>
                  <a:cubicBezTo>
                    <a:pt x="1788" y="242"/>
                    <a:pt x="1788" y="243"/>
                    <a:pt x="1787" y="244"/>
                  </a:cubicBezTo>
                  <a:cubicBezTo>
                    <a:pt x="1786" y="245"/>
                    <a:pt x="1786" y="245"/>
                    <a:pt x="1786" y="245"/>
                  </a:cubicBezTo>
                  <a:cubicBezTo>
                    <a:pt x="1785" y="245"/>
                    <a:pt x="1785" y="245"/>
                    <a:pt x="1785" y="245"/>
                  </a:cubicBezTo>
                  <a:cubicBezTo>
                    <a:pt x="1784" y="245"/>
                    <a:pt x="1782" y="244"/>
                    <a:pt x="1777" y="240"/>
                  </a:cubicBezTo>
                  <a:cubicBezTo>
                    <a:pt x="1776" y="240"/>
                    <a:pt x="1774" y="238"/>
                    <a:pt x="1776" y="227"/>
                  </a:cubicBezTo>
                  <a:cubicBezTo>
                    <a:pt x="1776" y="226"/>
                    <a:pt x="1775" y="226"/>
                    <a:pt x="1775" y="226"/>
                  </a:cubicBezTo>
                  <a:cubicBezTo>
                    <a:pt x="1774" y="225"/>
                    <a:pt x="1772" y="224"/>
                    <a:pt x="1771" y="221"/>
                  </a:cubicBezTo>
                  <a:cubicBezTo>
                    <a:pt x="1771" y="220"/>
                    <a:pt x="1763" y="215"/>
                    <a:pt x="1751" y="210"/>
                  </a:cubicBezTo>
                  <a:cubicBezTo>
                    <a:pt x="1749" y="209"/>
                    <a:pt x="1748" y="209"/>
                    <a:pt x="1746" y="208"/>
                  </a:cubicBezTo>
                  <a:cubicBezTo>
                    <a:pt x="1741" y="206"/>
                    <a:pt x="1735" y="204"/>
                    <a:pt x="1733" y="201"/>
                  </a:cubicBezTo>
                  <a:cubicBezTo>
                    <a:pt x="1733" y="200"/>
                    <a:pt x="1729" y="199"/>
                    <a:pt x="1727" y="198"/>
                  </a:cubicBezTo>
                  <a:cubicBezTo>
                    <a:pt x="1723" y="197"/>
                    <a:pt x="1718" y="196"/>
                    <a:pt x="1716" y="193"/>
                  </a:cubicBezTo>
                  <a:cubicBezTo>
                    <a:pt x="1712" y="189"/>
                    <a:pt x="1693" y="181"/>
                    <a:pt x="1685" y="181"/>
                  </a:cubicBezTo>
                  <a:cubicBezTo>
                    <a:pt x="1680" y="180"/>
                    <a:pt x="1678" y="178"/>
                    <a:pt x="1677" y="177"/>
                  </a:cubicBezTo>
                  <a:cubicBezTo>
                    <a:pt x="1676" y="176"/>
                    <a:pt x="1676" y="176"/>
                    <a:pt x="1676" y="176"/>
                  </a:cubicBezTo>
                  <a:cubicBezTo>
                    <a:pt x="1674" y="177"/>
                    <a:pt x="1673" y="177"/>
                    <a:pt x="1670" y="177"/>
                  </a:cubicBezTo>
                  <a:cubicBezTo>
                    <a:pt x="1663" y="177"/>
                    <a:pt x="1653" y="176"/>
                    <a:pt x="1648" y="175"/>
                  </a:cubicBezTo>
                  <a:cubicBezTo>
                    <a:pt x="1646" y="175"/>
                    <a:pt x="1645" y="176"/>
                    <a:pt x="1644" y="176"/>
                  </a:cubicBezTo>
                  <a:cubicBezTo>
                    <a:pt x="1642" y="177"/>
                    <a:pt x="1640" y="178"/>
                    <a:pt x="1638" y="177"/>
                  </a:cubicBezTo>
                  <a:cubicBezTo>
                    <a:pt x="1633" y="175"/>
                    <a:pt x="1620" y="170"/>
                    <a:pt x="1615" y="170"/>
                  </a:cubicBezTo>
                  <a:cubicBezTo>
                    <a:pt x="1614" y="170"/>
                    <a:pt x="1614" y="171"/>
                    <a:pt x="1614" y="171"/>
                  </a:cubicBezTo>
                  <a:cubicBezTo>
                    <a:pt x="1613" y="171"/>
                    <a:pt x="1613" y="172"/>
                    <a:pt x="1613" y="174"/>
                  </a:cubicBezTo>
                  <a:cubicBezTo>
                    <a:pt x="1612" y="175"/>
                    <a:pt x="1612" y="177"/>
                    <a:pt x="1610" y="178"/>
                  </a:cubicBezTo>
                  <a:cubicBezTo>
                    <a:pt x="1611" y="179"/>
                    <a:pt x="1612" y="180"/>
                    <a:pt x="1616" y="184"/>
                  </a:cubicBezTo>
                  <a:cubicBezTo>
                    <a:pt x="1618" y="186"/>
                    <a:pt x="1619" y="189"/>
                    <a:pt x="1619" y="191"/>
                  </a:cubicBezTo>
                  <a:cubicBezTo>
                    <a:pt x="1619" y="194"/>
                    <a:pt x="1616" y="196"/>
                    <a:pt x="1612" y="198"/>
                  </a:cubicBezTo>
                  <a:cubicBezTo>
                    <a:pt x="1611" y="199"/>
                    <a:pt x="1610" y="199"/>
                    <a:pt x="1608" y="199"/>
                  </a:cubicBezTo>
                  <a:cubicBezTo>
                    <a:pt x="1603" y="199"/>
                    <a:pt x="1597" y="195"/>
                    <a:pt x="1594" y="192"/>
                  </a:cubicBezTo>
                  <a:cubicBezTo>
                    <a:pt x="1593" y="190"/>
                    <a:pt x="1592" y="190"/>
                    <a:pt x="1590" y="189"/>
                  </a:cubicBezTo>
                  <a:cubicBezTo>
                    <a:pt x="1588" y="189"/>
                    <a:pt x="1584" y="188"/>
                    <a:pt x="1583" y="184"/>
                  </a:cubicBezTo>
                  <a:cubicBezTo>
                    <a:pt x="1582" y="181"/>
                    <a:pt x="1583" y="179"/>
                    <a:pt x="1583" y="178"/>
                  </a:cubicBezTo>
                  <a:cubicBezTo>
                    <a:pt x="1585" y="176"/>
                    <a:pt x="1589" y="176"/>
                    <a:pt x="1592" y="179"/>
                  </a:cubicBezTo>
                  <a:cubicBezTo>
                    <a:pt x="1593" y="180"/>
                    <a:pt x="1596" y="179"/>
                    <a:pt x="1597" y="177"/>
                  </a:cubicBezTo>
                  <a:cubicBezTo>
                    <a:pt x="1597" y="177"/>
                    <a:pt x="1597" y="177"/>
                    <a:pt x="1596" y="176"/>
                  </a:cubicBezTo>
                  <a:cubicBezTo>
                    <a:pt x="1595" y="175"/>
                    <a:pt x="1589" y="173"/>
                    <a:pt x="1585" y="173"/>
                  </a:cubicBezTo>
                  <a:cubicBezTo>
                    <a:pt x="1582" y="173"/>
                    <a:pt x="1581" y="175"/>
                    <a:pt x="1578" y="178"/>
                  </a:cubicBezTo>
                  <a:cubicBezTo>
                    <a:pt x="1577" y="180"/>
                    <a:pt x="1575" y="182"/>
                    <a:pt x="1572" y="183"/>
                  </a:cubicBezTo>
                  <a:cubicBezTo>
                    <a:pt x="1570" y="184"/>
                    <a:pt x="1568" y="185"/>
                    <a:pt x="1565" y="185"/>
                  </a:cubicBezTo>
                  <a:cubicBezTo>
                    <a:pt x="1557" y="185"/>
                    <a:pt x="1544" y="182"/>
                    <a:pt x="1542" y="180"/>
                  </a:cubicBezTo>
                  <a:cubicBezTo>
                    <a:pt x="1542" y="180"/>
                    <a:pt x="1540" y="180"/>
                    <a:pt x="1535" y="180"/>
                  </a:cubicBezTo>
                  <a:cubicBezTo>
                    <a:pt x="1526" y="180"/>
                    <a:pt x="1512" y="181"/>
                    <a:pt x="1510" y="182"/>
                  </a:cubicBezTo>
                  <a:cubicBezTo>
                    <a:pt x="1509" y="183"/>
                    <a:pt x="1509" y="186"/>
                    <a:pt x="1509" y="187"/>
                  </a:cubicBezTo>
                  <a:cubicBezTo>
                    <a:pt x="1509" y="190"/>
                    <a:pt x="1509" y="192"/>
                    <a:pt x="1507" y="193"/>
                  </a:cubicBezTo>
                  <a:cubicBezTo>
                    <a:pt x="1507" y="193"/>
                    <a:pt x="1507" y="193"/>
                    <a:pt x="1507" y="193"/>
                  </a:cubicBezTo>
                  <a:cubicBezTo>
                    <a:pt x="1506" y="193"/>
                    <a:pt x="1506" y="193"/>
                    <a:pt x="1506" y="193"/>
                  </a:cubicBezTo>
                  <a:cubicBezTo>
                    <a:pt x="1504" y="193"/>
                    <a:pt x="1503" y="191"/>
                    <a:pt x="1503" y="187"/>
                  </a:cubicBezTo>
                  <a:cubicBezTo>
                    <a:pt x="1502" y="184"/>
                    <a:pt x="1502" y="181"/>
                    <a:pt x="1502" y="180"/>
                  </a:cubicBezTo>
                  <a:cubicBezTo>
                    <a:pt x="1501" y="180"/>
                    <a:pt x="1499" y="179"/>
                    <a:pt x="1495" y="179"/>
                  </a:cubicBezTo>
                  <a:cubicBezTo>
                    <a:pt x="1490" y="179"/>
                    <a:pt x="1487" y="179"/>
                    <a:pt x="1486" y="177"/>
                  </a:cubicBezTo>
                  <a:cubicBezTo>
                    <a:pt x="1486" y="176"/>
                    <a:pt x="1486" y="175"/>
                    <a:pt x="1487" y="173"/>
                  </a:cubicBezTo>
                  <a:cubicBezTo>
                    <a:pt x="1488" y="173"/>
                    <a:pt x="1487" y="173"/>
                    <a:pt x="1487" y="172"/>
                  </a:cubicBezTo>
                  <a:cubicBezTo>
                    <a:pt x="1487" y="171"/>
                    <a:pt x="1486" y="168"/>
                    <a:pt x="1490" y="166"/>
                  </a:cubicBezTo>
                  <a:cubicBezTo>
                    <a:pt x="1490" y="164"/>
                    <a:pt x="1482" y="158"/>
                    <a:pt x="1472" y="153"/>
                  </a:cubicBezTo>
                  <a:cubicBezTo>
                    <a:pt x="1468" y="152"/>
                    <a:pt x="1462" y="151"/>
                    <a:pt x="1454" y="151"/>
                  </a:cubicBezTo>
                  <a:cubicBezTo>
                    <a:pt x="1445" y="151"/>
                    <a:pt x="1434" y="152"/>
                    <a:pt x="1430" y="154"/>
                  </a:cubicBezTo>
                  <a:cubicBezTo>
                    <a:pt x="1426" y="155"/>
                    <a:pt x="1419" y="155"/>
                    <a:pt x="1412" y="155"/>
                  </a:cubicBezTo>
                  <a:cubicBezTo>
                    <a:pt x="1407" y="155"/>
                    <a:pt x="1407" y="155"/>
                    <a:pt x="1407" y="155"/>
                  </a:cubicBezTo>
                  <a:cubicBezTo>
                    <a:pt x="1406" y="155"/>
                    <a:pt x="1405" y="155"/>
                    <a:pt x="1404" y="155"/>
                  </a:cubicBezTo>
                  <a:cubicBezTo>
                    <a:pt x="1403" y="155"/>
                    <a:pt x="1403" y="155"/>
                    <a:pt x="1403" y="155"/>
                  </a:cubicBezTo>
                  <a:cubicBezTo>
                    <a:pt x="1401" y="155"/>
                    <a:pt x="1400" y="155"/>
                    <a:pt x="1399" y="154"/>
                  </a:cubicBezTo>
                  <a:cubicBezTo>
                    <a:pt x="1398" y="153"/>
                    <a:pt x="1398" y="151"/>
                    <a:pt x="1399" y="150"/>
                  </a:cubicBezTo>
                  <a:cubicBezTo>
                    <a:pt x="1399" y="149"/>
                    <a:pt x="1399" y="149"/>
                    <a:pt x="1399" y="149"/>
                  </a:cubicBezTo>
                  <a:cubicBezTo>
                    <a:pt x="1398" y="147"/>
                    <a:pt x="1392" y="145"/>
                    <a:pt x="1389" y="145"/>
                  </a:cubicBezTo>
                  <a:cubicBezTo>
                    <a:pt x="1388" y="145"/>
                    <a:pt x="1388" y="145"/>
                    <a:pt x="1388" y="145"/>
                  </a:cubicBezTo>
                  <a:cubicBezTo>
                    <a:pt x="1387" y="146"/>
                    <a:pt x="1386" y="147"/>
                    <a:pt x="1385" y="147"/>
                  </a:cubicBezTo>
                  <a:cubicBezTo>
                    <a:pt x="1384" y="147"/>
                    <a:pt x="1382" y="146"/>
                    <a:pt x="1381" y="145"/>
                  </a:cubicBezTo>
                  <a:cubicBezTo>
                    <a:pt x="1381" y="144"/>
                    <a:pt x="1380" y="143"/>
                    <a:pt x="1380" y="142"/>
                  </a:cubicBezTo>
                  <a:cubicBezTo>
                    <a:pt x="1379" y="141"/>
                    <a:pt x="1373" y="139"/>
                    <a:pt x="1369" y="139"/>
                  </a:cubicBezTo>
                  <a:cubicBezTo>
                    <a:pt x="1369" y="139"/>
                    <a:pt x="1369" y="139"/>
                    <a:pt x="1368" y="139"/>
                  </a:cubicBezTo>
                  <a:cubicBezTo>
                    <a:pt x="1366" y="140"/>
                    <a:pt x="1364" y="139"/>
                    <a:pt x="1362" y="137"/>
                  </a:cubicBezTo>
                  <a:cubicBezTo>
                    <a:pt x="1362" y="136"/>
                    <a:pt x="1362" y="134"/>
                    <a:pt x="1362" y="133"/>
                  </a:cubicBezTo>
                  <a:cubicBezTo>
                    <a:pt x="1363" y="133"/>
                    <a:pt x="1364" y="131"/>
                    <a:pt x="1367" y="131"/>
                  </a:cubicBezTo>
                  <a:cubicBezTo>
                    <a:pt x="1367" y="131"/>
                    <a:pt x="1368" y="131"/>
                    <a:pt x="1369" y="131"/>
                  </a:cubicBezTo>
                  <a:cubicBezTo>
                    <a:pt x="1370" y="131"/>
                    <a:pt x="1370" y="131"/>
                    <a:pt x="1371" y="131"/>
                  </a:cubicBezTo>
                  <a:cubicBezTo>
                    <a:pt x="1374" y="131"/>
                    <a:pt x="1374" y="131"/>
                    <a:pt x="1375" y="131"/>
                  </a:cubicBezTo>
                  <a:cubicBezTo>
                    <a:pt x="1375" y="131"/>
                    <a:pt x="1375" y="131"/>
                    <a:pt x="1374" y="130"/>
                  </a:cubicBezTo>
                  <a:cubicBezTo>
                    <a:pt x="1372" y="127"/>
                    <a:pt x="1355" y="125"/>
                    <a:pt x="1343" y="125"/>
                  </a:cubicBezTo>
                  <a:cubicBezTo>
                    <a:pt x="1341" y="125"/>
                    <a:pt x="1340" y="125"/>
                    <a:pt x="1340" y="125"/>
                  </a:cubicBezTo>
                  <a:cubicBezTo>
                    <a:pt x="1340" y="125"/>
                    <a:pt x="1340" y="126"/>
                    <a:pt x="1340" y="126"/>
                  </a:cubicBezTo>
                  <a:cubicBezTo>
                    <a:pt x="1339" y="128"/>
                    <a:pt x="1338" y="132"/>
                    <a:pt x="1334" y="136"/>
                  </a:cubicBezTo>
                  <a:cubicBezTo>
                    <a:pt x="1331" y="139"/>
                    <a:pt x="1328" y="139"/>
                    <a:pt x="1326" y="139"/>
                  </a:cubicBezTo>
                  <a:cubicBezTo>
                    <a:pt x="1323" y="139"/>
                    <a:pt x="1321" y="138"/>
                    <a:pt x="1320" y="136"/>
                  </a:cubicBezTo>
                  <a:cubicBezTo>
                    <a:pt x="1319" y="135"/>
                    <a:pt x="1319" y="134"/>
                    <a:pt x="1319" y="133"/>
                  </a:cubicBezTo>
                  <a:cubicBezTo>
                    <a:pt x="1320" y="130"/>
                    <a:pt x="1322" y="129"/>
                    <a:pt x="1325" y="128"/>
                  </a:cubicBezTo>
                  <a:cubicBezTo>
                    <a:pt x="1325" y="128"/>
                    <a:pt x="1326" y="128"/>
                    <a:pt x="1327" y="128"/>
                  </a:cubicBezTo>
                  <a:cubicBezTo>
                    <a:pt x="1326" y="128"/>
                    <a:pt x="1324" y="128"/>
                    <a:pt x="1323" y="127"/>
                  </a:cubicBezTo>
                  <a:cubicBezTo>
                    <a:pt x="1320" y="127"/>
                    <a:pt x="1317" y="127"/>
                    <a:pt x="1315" y="125"/>
                  </a:cubicBezTo>
                  <a:cubicBezTo>
                    <a:pt x="1315" y="124"/>
                    <a:pt x="1314" y="122"/>
                    <a:pt x="1315" y="121"/>
                  </a:cubicBezTo>
                  <a:cubicBezTo>
                    <a:pt x="1316" y="120"/>
                    <a:pt x="1317" y="119"/>
                    <a:pt x="1319" y="119"/>
                  </a:cubicBezTo>
                  <a:cubicBezTo>
                    <a:pt x="1319" y="118"/>
                    <a:pt x="1319" y="118"/>
                    <a:pt x="1319" y="118"/>
                  </a:cubicBezTo>
                  <a:cubicBezTo>
                    <a:pt x="1311" y="117"/>
                    <a:pt x="1299" y="115"/>
                    <a:pt x="1293" y="115"/>
                  </a:cubicBezTo>
                  <a:cubicBezTo>
                    <a:pt x="1287" y="116"/>
                    <a:pt x="1283" y="114"/>
                    <a:pt x="1280" y="113"/>
                  </a:cubicBezTo>
                  <a:cubicBezTo>
                    <a:pt x="1278" y="112"/>
                    <a:pt x="1277" y="112"/>
                    <a:pt x="1275" y="112"/>
                  </a:cubicBezTo>
                  <a:cubicBezTo>
                    <a:pt x="1274" y="112"/>
                    <a:pt x="1274" y="112"/>
                    <a:pt x="1274" y="112"/>
                  </a:cubicBezTo>
                  <a:cubicBezTo>
                    <a:pt x="1274" y="112"/>
                    <a:pt x="1274" y="113"/>
                    <a:pt x="1275" y="114"/>
                  </a:cubicBezTo>
                  <a:cubicBezTo>
                    <a:pt x="1276" y="115"/>
                    <a:pt x="1276" y="116"/>
                    <a:pt x="1275" y="117"/>
                  </a:cubicBezTo>
                  <a:cubicBezTo>
                    <a:pt x="1274" y="120"/>
                    <a:pt x="1268" y="121"/>
                    <a:pt x="1266" y="121"/>
                  </a:cubicBezTo>
                  <a:cubicBezTo>
                    <a:pt x="1265" y="121"/>
                    <a:pt x="1264" y="121"/>
                    <a:pt x="1263" y="120"/>
                  </a:cubicBezTo>
                  <a:cubicBezTo>
                    <a:pt x="1259" y="120"/>
                    <a:pt x="1255" y="122"/>
                    <a:pt x="1254" y="123"/>
                  </a:cubicBezTo>
                  <a:cubicBezTo>
                    <a:pt x="1254" y="123"/>
                    <a:pt x="1254" y="124"/>
                    <a:pt x="1254" y="124"/>
                  </a:cubicBezTo>
                  <a:cubicBezTo>
                    <a:pt x="1255" y="125"/>
                    <a:pt x="1255" y="125"/>
                    <a:pt x="1255" y="125"/>
                  </a:cubicBezTo>
                  <a:cubicBezTo>
                    <a:pt x="1256" y="125"/>
                    <a:pt x="1257" y="125"/>
                    <a:pt x="1257" y="124"/>
                  </a:cubicBezTo>
                  <a:cubicBezTo>
                    <a:pt x="1259" y="124"/>
                    <a:pt x="1261" y="123"/>
                    <a:pt x="1263" y="124"/>
                  </a:cubicBezTo>
                  <a:cubicBezTo>
                    <a:pt x="1264" y="124"/>
                    <a:pt x="1264" y="125"/>
                    <a:pt x="1264" y="126"/>
                  </a:cubicBezTo>
                  <a:cubicBezTo>
                    <a:pt x="1264" y="128"/>
                    <a:pt x="1263" y="129"/>
                    <a:pt x="1261" y="130"/>
                  </a:cubicBezTo>
                  <a:cubicBezTo>
                    <a:pt x="1261" y="130"/>
                    <a:pt x="1261" y="130"/>
                    <a:pt x="1261" y="130"/>
                  </a:cubicBezTo>
                  <a:cubicBezTo>
                    <a:pt x="1264" y="133"/>
                    <a:pt x="1264" y="136"/>
                    <a:pt x="1264" y="138"/>
                  </a:cubicBezTo>
                  <a:cubicBezTo>
                    <a:pt x="1264" y="139"/>
                    <a:pt x="1264" y="139"/>
                    <a:pt x="1264" y="139"/>
                  </a:cubicBezTo>
                  <a:cubicBezTo>
                    <a:pt x="1264" y="140"/>
                    <a:pt x="1264" y="141"/>
                    <a:pt x="1263" y="141"/>
                  </a:cubicBezTo>
                  <a:cubicBezTo>
                    <a:pt x="1262" y="143"/>
                    <a:pt x="1259" y="143"/>
                    <a:pt x="1258" y="143"/>
                  </a:cubicBezTo>
                  <a:cubicBezTo>
                    <a:pt x="1255" y="143"/>
                    <a:pt x="1253" y="142"/>
                    <a:pt x="1252" y="141"/>
                  </a:cubicBezTo>
                  <a:cubicBezTo>
                    <a:pt x="1251" y="139"/>
                    <a:pt x="1249" y="140"/>
                    <a:pt x="1247" y="140"/>
                  </a:cubicBezTo>
                  <a:cubicBezTo>
                    <a:pt x="1246" y="140"/>
                    <a:pt x="1245" y="141"/>
                    <a:pt x="1244" y="141"/>
                  </a:cubicBezTo>
                  <a:cubicBezTo>
                    <a:pt x="1245" y="141"/>
                    <a:pt x="1246" y="142"/>
                    <a:pt x="1246" y="144"/>
                  </a:cubicBezTo>
                  <a:cubicBezTo>
                    <a:pt x="1246" y="145"/>
                    <a:pt x="1245" y="147"/>
                    <a:pt x="1239" y="148"/>
                  </a:cubicBezTo>
                  <a:cubicBezTo>
                    <a:pt x="1234" y="148"/>
                    <a:pt x="1233" y="145"/>
                    <a:pt x="1232" y="143"/>
                  </a:cubicBezTo>
                  <a:cubicBezTo>
                    <a:pt x="1231" y="143"/>
                    <a:pt x="1231" y="142"/>
                    <a:pt x="1231" y="142"/>
                  </a:cubicBezTo>
                  <a:cubicBezTo>
                    <a:pt x="1230" y="142"/>
                    <a:pt x="1230" y="142"/>
                    <a:pt x="1229" y="142"/>
                  </a:cubicBezTo>
                  <a:cubicBezTo>
                    <a:pt x="1227" y="142"/>
                    <a:pt x="1224" y="142"/>
                    <a:pt x="1221" y="141"/>
                  </a:cubicBezTo>
                  <a:cubicBezTo>
                    <a:pt x="1218" y="140"/>
                    <a:pt x="1215" y="139"/>
                    <a:pt x="1213" y="139"/>
                  </a:cubicBezTo>
                  <a:cubicBezTo>
                    <a:pt x="1211" y="139"/>
                    <a:pt x="1210" y="140"/>
                    <a:pt x="1208" y="141"/>
                  </a:cubicBezTo>
                  <a:cubicBezTo>
                    <a:pt x="1206" y="142"/>
                    <a:pt x="1204" y="143"/>
                    <a:pt x="1200" y="144"/>
                  </a:cubicBezTo>
                  <a:cubicBezTo>
                    <a:pt x="1194" y="144"/>
                    <a:pt x="1184" y="140"/>
                    <a:pt x="1181" y="136"/>
                  </a:cubicBezTo>
                  <a:cubicBezTo>
                    <a:pt x="1181" y="136"/>
                    <a:pt x="1180" y="134"/>
                    <a:pt x="1180" y="134"/>
                  </a:cubicBezTo>
                  <a:cubicBezTo>
                    <a:pt x="1180" y="134"/>
                    <a:pt x="1179" y="135"/>
                    <a:pt x="1178" y="136"/>
                  </a:cubicBezTo>
                  <a:cubicBezTo>
                    <a:pt x="1177" y="137"/>
                    <a:pt x="1176" y="139"/>
                    <a:pt x="1176" y="141"/>
                  </a:cubicBezTo>
                  <a:cubicBezTo>
                    <a:pt x="1175" y="145"/>
                    <a:pt x="1174" y="148"/>
                    <a:pt x="1171" y="148"/>
                  </a:cubicBezTo>
                  <a:cubicBezTo>
                    <a:pt x="1170" y="148"/>
                    <a:pt x="1169" y="150"/>
                    <a:pt x="1168" y="151"/>
                  </a:cubicBezTo>
                  <a:cubicBezTo>
                    <a:pt x="1167" y="154"/>
                    <a:pt x="1166" y="156"/>
                    <a:pt x="1164" y="157"/>
                  </a:cubicBezTo>
                  <a:cubicBezTo>
                    <a:pt x="1163" y="157"/>
                    <a:pt x="1163" y="157"/>
                    <a:pt x="1162" y="157"/>
                  </a:cubicBezTo>
                  <a:cubicBezTo>
                    <a:pt x="1160" y="157"/>
                    <a:pt x="1159" y="156"/>
                    <a:pt x="1159" y="156"/>
                  </a:cubicBezTo>
                  <a:cubicBezTo>
                    <a:pt x="1158" y="155"/>
                    <a:pt x="1157" y="155"/>
                    <a:pt x="1157" y="155"/>
                  </a:cubicBezTo>
                  <a:cubicBezTo>
                    <a:pt x="1156" y="155"/>
                    <a:pt x="1156" y="155"/>
                    <a:pt x="1156" y="155"/>
                  </a:cubicBezTo>
                  <a:cubicBezTo>
                    <a:pt x="1151" y="155"/>
                    <a:pt x="1138" y="142"/>
                    <a:pt x="1137" y="138"/>
                  </a:cubicBezTo>
                  <a:cubicBezTo>
                    <a:pt x="1137" y="136"/>
                    <a:pt x="1130" y="129"/>
                    <a:pt x="1128" y="128"/>
                  </a:cubicBezTo>
                  <a:cubicBezTo>
                    <a:pt x="1126" y="127"/>
                    <a:pt x="1127" y="125"/>
                    <a:pt x="1127" y="125"/>
                  </a:cubicBezTo>
                  <a:cubicBezTo>
                    <a:pt x="1127" y="124"/>
                    <a:pt x="1127" y="123"/>
                    <a:pt x="1130" y="123"/>
                  </a:cubicBezTo>
                  <a:cubicBezTo>
                    <a:pt x="1132" y="123"/>
                    <a:pt x="1134" y="124"/>
                    <a:pt x="1135" y="125"/>
                  </a:cubicBezTo>
                  <a:cubicBezTo>
                    <a:pt x="1137" y="126"/>
                    <a:pt x="1139" y="126"/>
                    <a:pt x="1141" y="125"/>
                  </a:cubicBezTo>
                  <a:cubicBezTo>
                    <a:pt x="1141" y="125"/>
                    <a:pt x="1141" y="124"/>
                    <a:pt x="1141" y="123"/>
                  </a:cubicBezTo>
                  <a:cubicBezTo>
                    <a:pt x="1141" y="122"/>
                    <a:pt x="1140" y="121"/>
                    <a:pt x="1139" y="121"/>
                  </a:cubicBezTo>
                  <a:cubicBezTo>
                    <a:pt x="1136" y="121"/>
                    <a:pt x="1135" y="119"/>
                    <a:pt x="1135" y="118"/>
                  </a:cubicBezTo>
                  <a:cubicBezTo>
                    <a:pt x="1135" y="116"/>
                    <a:pt x="1136" y="115"/>
                    <a:pt x="1137" y="114"/>
                  </a:cubicBezTo>
                  <a:cubicBezTo>
                    <a:pt x="1137" y="113"/>
                    <a:pt x="1136" y="113"/>
                    <a:pt x="1136" y="112"/>
                  </a:cubicBezTo>
                  <a:cubicBezTo>
                    <a:pt x="1135" y="110"/>
                    <a:pt x="1134" y="109"/>
                    <a:pt x="1134" y="107"/>
                  </a:cubicBezTo>
                  <a:cubicBezTo>
                    <a:pt x="1135" y="106"/>
                    <a:pt x="1135" y="106"/>
                    <a:pt x="1136" y="105"/>
                  </a:cubicBezTo>
                  <a:cubicBezTo>
                    <a:pt x="1135" y="105"/>
                    <a:pt x="1135" y="105"/>
                    <a:pt x="1134" y="105"/>
                  </a:cubicBezTo>
                  <a:cubicBezTo>
                    <a:pt x="1131" y="105"/>
                    <a:pt x="1126" y="102"/>
                    <a:pt x="1125" y="99"/>
                  </a:cubicBezTo>
                  <a:cubicBezTo>
                    <a:pt x="1124" y="99"/>
                    <a:pt x="1122" y="98"/>
                    <a:pt x="1118" y="98"/>
                  </a:cubicBezTo>
                  <a:cubicBezTo>
                    <a:pt x="1116" y="98"/>
                    <a:pt x="1115" y="98"/>
                    <a:pt x="1114" y="99"/>
                  </a:cubicBezTo>
                  <a:cubicBezTo>
                    <a:pt x="1114" y="99"/>
                    <a:pt x="1114" y="100"/>
                    <a:pt x="1113" y="100"/>
                  </a:cubicBezTo>
                  <a:cubicBezTo>
                    <a:pt x="1113" y="101"/>
                    <a:pt x="1112" y="102"/>
                    <a:pt x="1110" y="102"/>
                  </a:cubicBezTo>
                  <a:cubicBezTo>
                    <a:pt x="1109" y="102"/>
                    <a:pt x="1107" y="101"/>
                    <a:pt x="1106" y="100"/>
                  </a:cubicBezTo>
                  <a:cubicBezTo>
                    <a:pt x="1106" y="99"/>
                    <a:pt x="1106" y="99"/>
                    <a:pt x="1106" y="98"/>
                  </a:cubicBezTo>
                  <a:cubicBezTo>
                    <a:pt x="1105" y="98"/>
                    <a:pt x="1104" y="98"/>
                    <a:pt x="1103" y="98"/>
                  </a:cubicBezTo>
                  <a:cubicBezTo>
                    <a:pt x="1100" y="97"/>
                    <a:pt x="1097" y="97"/>
                    <a:pt x="1094" y="96"/>
                  </a:cubicBezTo>
                  <a:cubicBezTo>
                    <a:pt x="1089" y="95"/>
                    <a:pt x="1087" y="92"/>
                    <a:pt x="1086" y="90"/>
                  </a:cubicBezTo>
                  <a:cubicBezTo>
                    <a:pt x="1085" y="90"/>
                    <a:pt x="1085" y="89"/>
                    <a:pt x="1085" y="89"/>
                  </a:cubicBezTo>
                  <a:cubicBezTo>
                    <a:pt x="1085" y="89"/>
                    <a:pt x="1085" y="90"/>
                    <a:pt x="1085" y="90"/>
                  </a:cubicBezTo>
                  <a:cubicBezTo>
                    <a:pt x="1084" y="92"/>
                    <a:pt x="1083" y="94"/>
                    <a:pt x="1081" y="94"/>
                  </a:cubicBezTo>
                  <a:cubicBezTo>
                    <a:pt x="1080" y="94"/>
                    <a:pt x="1079" y="94"/>
                    <a:pt x="1079" y="94"/>
                  </a:cubicBezTo>
                  <a:cubicBezTo>
                    <a:pt x="1078" y="93"/>
                    <a:pt x="1076" y="94"/>
                    <a:pt x="1076" y="95"/>
                  </a:cubicBezTo>
                  <a:cubicBezTo>
                    <a:pt x="1075" y="95"/>
                    <a:pt x="1075" y="96"/>
                    <a:pt x="1076" y="97"/>
                  </a:cubicBezTo>
                  <a:cubicBezTo>
                    <a:pt x="1077" y="100"/>
                    <a:pt x="1077" y="102"/>
                    <a:pt x="1076" y="104"/>
                  </a:cubicBezTo>
                  <a:cubicBezTo>
                    <a:pt x="1076" y="105"/>
                    <a:pt x="1076" y="106"/>
                    <a:pt x="1076" y="107"/>
                  </a:cubicBezTo>
                  <a:cubicBezTo>
                    <a:pt x="1075" y="110"/>
                    <a:pt x="1073" y="111"/>
                    <a:pt x="1072" y="111"/>
                  </a:cubicBezTo>
                  <a:cubicBezTo>
                    <a:pt x="1071" y="111"/>
                    <a:pt x="1070" y="110"/>
                    <a:pt x="1068" y="110"/>
                  </a:cubicBezTo>
                  <a:cubicBezTo>
                    <a:pt x="1068" y="109"/>
                    <a:pt x="1067" y="109"/>
                    <a:pt x="1066" y="109"/>
                  </a:cubicBezTo>
                  <a:cubicBezTo>
                    <a:pt x="1065" y="108"/>
                    <a:pt x="1065" y="109"/>
                    <a:pt x="1064" y="109"/>
                  </a:cubicBezTo>
                  <a:cubicBezTo>
                    <a:pt x="1063" y="110"/>
                    <a:pt x="1061" y="111"/>
                    <a:pt x="1058" y="111"/>
                  </a:cubicBezTo>
                  <a:cubicBezTo>
                    <a:pt x="1056" y="111"/>
                    <a:pt x="1055" y="111"/>
                    <a:pt x="1053" y="110"/>
                  </a:cubicBezTo>
                  <a:cubicBezTo>
                    <a:pt x="1049" y="109"/>
                    <a:pt x="1046" y="109"/>
                    <a:pt x="1043" y="109"/>
                  </a:cubicBezTo>
                  <a:cubicBezTo>
                    <a:pt x="1041" y="109"/>
                    <a:pt x="1038" y="109"/>
                    <a:pt x="1036" y="106"/>
                  </a:cubicBezTo>
                  <a:cubicBezTo>
                    <a:pt x="1036" y="106"/>
                    <a:pt x="1036" y="105"/>
                    <a:pt x="1035" y="105"/>
                  </a:cubicBezTo>
                  <a:cubicBezTo>
                    <a:pt x="1035" y="108"/>
                    <a:pt x="1030" y="108"/>
                    <a:pt x="1029" y="108"/>
                  </a:cubicBezTo>
                  <a:cubicBezTo>
                    <a:pt x="1025" y="108"/>
                    <a:pt x="1017" y="107"/>
                    <a:pt x="1016" y="103"/>
                  </a:cubicBezTo>
                  <a:cubicBezTo>
                    <a:pt x="1015" y="100"/>
                    <a:pt x="1016" y="98"/>
                    <a:pt x="1018" y="97"/>
                  </a:cubicBezTo>
                  <a:cubicBezTo>
                    <a:pt x="1016" y="97"/>
                    <a:pt x="1014" y="97"/>
                    <a:pt x="1012" y="97"/>
                  </a:cubicBezTo>
                  <a:cubicBezTo>
                    <a:pt x="1008" y="97"/>
                    <a:pt x="1005" y="96"/>
                    <a:pt x="1001" y="95"/>
                  </a:cubicBezTo>
                  <a:cubicBezTo>
                    <a:pt x="998" y="94"/>
                    <a:pt x="995" y="94"/>
                    <a:pt x="991" y="94"/>
                  </a:cubicBezTo>
                  <a:cubicBezTo>
                    <a:pt x="988" y="94"/>
                    <a:pt x="988" y="94"/>
                    <a:pt x="988" y="94"/>
                  </a:cubicBezTo>
                  <a:cubicBezTo>
                    <a:pt x="981" y="95"/>
                    <a:pt x="967" y="96"/>
                    <a:pt x="964" y="97"/>
                  </a:cubicBezTo>
                  <a:cubicBezTo>
                    <a:pt x="964" y="97"/>
                    <a:pt x="964" y="98"/>
                    <a:pt x="964" y="98"/>
                  </a:cubicBezTo>
                  <a:cubicBezTo>
                    <a:pt x="965" y="99"/>
                    <a:pt x="965" y="101"/>
                    <a:pt x="964" y="102"/>
                  </a:cubicBezTo>
                  <a:cubicBezTo>
                    <a:pt x="964" y="103"/>
                    <a:pt x="963" y="103"/>
                    <a:pt x="962" y="104"/>
                  </a:cubicBezTo>
                  <a:cubicBezTo>
                    <a:pt x="961" y="104"/>
                    <a:pt x="961" y="104"/>
                    <a:pt x="961" y="104"/>
                  </a:cubicBezTo>
                  <a:cubicBezTo>
                    <a:pt x="960" y="104"/>
                    <a:pt x="959" y="103"/>
                    <a:pt x="958" y="102"/>
                  </a:cubicBezTo>
                  <a:cubicBezTo>
                    <a:pt x="957" y="101"/>
                    <a:pt x="957" y="98"/>
                    <a:pt x="957" y="95"/>
                  </a:cubicBezTo>
                  <a:cubicBezTo>
                    <a:pt x="958" y="94"/>
                    <a:pt x="958" y="92"/>
                    <a:pt x="958" y="91"/>
                  </a:cubicBezTo>
                  <a:cubicBezTo>
                    <a:pt x="957" y="90"/>
                    <a:pt x="957" y="90"/>
                    <a:pt x="956" y="89"/>
                  </a:cubicBezTo>
                  <a:cubicBezTo>
                    <a:pt x="956" y="90"/>
                    <a:pt x="956" y="91"/>
                    <a:pt x="955" y="91"/>
                  </a:cubicBezTo>
                  <a:cubicBezTo>
                    <a:pt x="953" y="94"/>
                    <a:pt x="948" y="94"/>
                    <a:pt x="947" y="94"/>
                  </a:cubicBezTo>
                  <a:cubicBezTo>
                    <a:pt x="946" y="94"/>
                    <a:pt x="943" y="94"/>
                    <a:pt x="941" y="92"/>
                  </a:cubicBezTo>
                  <a:cubicBezTo>
                    <a:pt x="937" y="89"/>
                    <a:pt x="934" y="87"/>
                    <a:pt x="929" y="86"/>
                  </a:cubicBezTo>
                  <a:cubicBezTo>
                    <a:pt x="928" y="86"/>
                    <a:pt x="928" y="86"/>
                    <a:pt x="927" y="86"/>
                  </a:cubicBezTo>
                  <a:cubicBezTo>
                    <a:pt x="923" y="86"/>
                    <a:pt x="919" y="89"/>
                    <a:pt x="918" y="90"/>
                  </a:cubicBezTo>
                  <a:cubicBezTo>
                    <a:pt x="919" y="91"/>
                    <a:pt x="920" y="91"/>
                    <a:pt x="921" y="91"/>
                  </a:cubicBezTo>
                  <a:cubicBezTo>
                    <a:pt x="923" y="91"/>
                    <a:pt x="925" y="91"/>
                    <a:pt x="925" y="93"/>
                  </a:cubicBezTo>
                  <a:cubicBezTo>
                    <a:pt x="925" y="94"/>
                    <a:pt x="925" y="95"/>
                    <a:pt x="925" y="95"/>
                  </a:cubicBezTo>
                  <a:cubicBezTo>
                    <a:pt x="924" y="97"/>
                    <a:pt x="921" y="97"/>
                    <a:pt x="916" y="98"/>
                  </a:cubicBezTo>
                  <a:cubicBezTo>
                    <a:pt x="915" y="98"/>
                    <a:pt x="912" y="98"/>
                    <a:pt x="911" y="98"/>
                  </a:cubicBezTo>
                  <a:cubicBezTo>
                    <a:pt x="909" y="103"/>
                    <a:pt x="893" y="105"/>
                    <a:pt x="893" y="105"/>
                  </a:cubicBezTo>
                  <a:cubicBezTo>
                    <a:pt x="890" y="106"/>
                    <a:pt x="890" y="106"/>
                    <a:pt x="890" y="106"/>
                  </a:cubicBezTo>
                  <a:cubicBezTo>
                    <a:pt x="881" y="107"/>
                    <a:pt x="879" y="107"/>
                    <a:pt x="875" y="111"/>
                  </a:cubicBezTo>
                  <a:cubicBezTo>
                    <a:pt x="874" y="112"/>
                    <a:pt x="873" y="112"/>
                    <a:pt x="872" y="112"/>
                  </a:cubicBezTo>
                  <a:cubicBezTo>
                    <a:pt x="870" y="112"/>
                    <a:pt x="870" y="112"/>
                    <a:pt x="870" y="112"/>
                  </a:cubicBezTo>
                  <a:cubicBezTo>
                    <a:pt x="870" y="111"/>
                    <a:pt x="870" y="111"/>
                    <a:pt x="870" y="111"/>
                  </a:cubicBezTo>
                  <a:cubicBezTo>
                    <a:pt x="868" y="108"/>
                    <a:pt x="874" y="101"/>
                    <a:pt x="875" y="100"/>
                  </a:cubicBezTo>
                  <a:cubicBezTo>
                    <a:pt x="878" y="97"/>
                    <a:pt x="880" y="97"/>
                    <a:pt x="882" y="96"/>
                  </a:cubicBezTo>
                  <a:cubicBezTo>
                    <a:pt x="884" y="96"/>
                    <a:pt x="885" y="95"/>
                    <a:pt x="886" y="95"/>
                  </a:cubicBezTo>
                  <a:cubicBezTo>
                    <a:pt x="888" y="91"/>
                    <a:pt x="891" y="91"/>
                    <a:pt x="896" y="90"/>
                  </a:cubicBezTo>
                  <a:cubicBezTo>
                    <a:pt x="897" y="90"/>
                    <a:pt x="898" y="90"/>
                    <a:pt x="899" y="90"/>
                  </a:cubicBezTo>
                  <a:cubicBezTo>
                    <a:pt x="902" y="89"/>
                    <a:pt x="903" y="88"/>
                    <a:pt x="905" y="87"/>
                  </a:cubicBezTo>
                  <a:cubicBezTo>
                    <a:pt x="905" y="86"/>
                    <a:pt x="906" y="85"/>
                    <a:pt x="908" y="84"/>
                  </a:cubicBezTo>
                  <a:cubicBezTo>
                    <a:pt x="909" y="84"/>
                    <a:pt x="909" y="84"/>
                    <a:pt x="909" y="84"/>
                  </a:cubicBezTo>
                  <a:cubicBezTo>
                    <a:pt x="911" y="83"/>
                    <a:pt x="918" y="80"/>
                    <a:pt x="918" y="78"/>
                  </a:cubicBezTo>
                  <a:cubicBezTo>
                    <a:pt x="920" y="74"/>
                    <a:pt x="936" y="69"/>
                    <a:pt x="939" y="69"/>
                  </a:cubicBezTo>
                  <a:cubicBezTo>
                    <a:pt x="940" y="69"/>
                    <a:pt x="941" y="67"/>
                    <a:pt x="941" y="66"/>
                  </a:cubicBezTo>
                  <a:cubicBezTo>
                    <a:pt x="942" y="65"/>
                    <a:pt x="943" y="63"/>
                    <a:pt x="945" y="63"/>
                  </a:cubicBezTo>
                  <a:cubicBezTo>
                    <a:pt x="946" y="63"/>
                    <a:pt x="949" y="62"/>
                    <a:pt x="958" y="58"/>
                  </a:cubicBezTo>
                  <a:cubicBezTo>
                    <a:pt x="960" y="57"/>
                    <a:pt x="961" y="54"/>
                    <a:pt x="962" y="53"/>
                  </a:cubicBezTo>
                  <a:cubicBezTo>
                    <a:pt x="961" y="53"/>
                    <a:pt x="961" y="53"/>
                    <a:pt x="961" y="53"/>
                  </a:cubicBezTo>
                  <a:cubicBezTo>
                    <a:pt x="959" y="52"/>
                    <a:pt x="957" y="51"/>
                    <a:pt x="957" y="49"/>
                  </a:cubicBezTo>
                  <a:cubicBezTo>
                    <a:pt x="957" y="48"/>
                    <a:pt x="957" y="48"/>
                    <a:pt x="957" y="47"/>
                  </a:cubicBezTo>
                  <a:cubicBezTo>
                    <a:pt x="958" y="46"/>
                    <a:pt x="959" y="46"/>
                    <a:pt x="960" y="46"/>
                  </a:cubicBezTo>
                  <a:cubicBezTo>
                    <a:pt x="961" y="46"/>
                    <a:pt x="962" y="46"/>
                    <a:pt x="964" y="45"/>
                  </a:cubicBezTo>
                  <a:cubicBezTo>
                    <a:pt x="964" y="45"/>
                    <a:pt x="964" y="45"/>
                    <a:pt x="963" y="44"/>
                  </a:cubicBezTo>
                  <a:cubicBezTo>
                    <a:pt x="963" y="44"/>
                    <a:pt x="963" y="44"/>
                    <a:pt x="962" y="44"/>
                  </a:cubicBezTo>
                  <a:cubicBezTo>
                    <a:pt x="962" y="44"/>
                    <a:pt x="961" y="44"/>
                    <a:pt x="961" y="44"/>
                  </a:cubicBezTo>
                  <a:cubicBezTo>
                    <a:pt x="960" y="44"/>
                    <a:pt x="960" y="44"/>
                    <a:pt x="960" y="44"/>
                  </a:cubicBezTo>
                  <a:cubicBezTo>
                    <a:pt x="959" y="43"/>
                    <a:pt x="959" y="43"/>
                    <a:pt x="959" y="43"/>
                  </a:cubicBezTo>
                  <a:cubicBezTo>
                    <a:pt x="958" y="42"/>
                    <a:pt x="959" y="41"/>
                    <a:pt x="959" y="40"/>
                  </a:cubicBezTo>
                  <a:cubicBezTo>
                    <a:pt x="959" y="39"/>
                    <a:pt x="960" y="38"/>
                    <a:pt x="959" y="38"/>
                  </a:cubicBezTo>
                  <a:cubicBezTo>
                    <a:pt x="959" y="37"/>
                    <a:pt x="957" y="37"/>
                    <a:pt x="956" y="38"/>
                  </a:cubicBezTo>
                  <a:cubicBezTo>
                    <a:pt x="956" y="38"/>
                    <a:pt x="955" y="38"/>
                    <a:pt x="954" y="38"/>
                  </a:cubicBezTo>
                  <a:cubicBezTo>
                    <a:pt x="953" y="38"/>
                    <a:pt x="952" y="38"/>
                    <a:pt x="952" y="37"/>
                  </a:cubicBezTo>
                  <a:cubicBezTo>
                    <a:pt x="951" y="37"/>
                    <a:pt x="951" y="36"/>
                    <a:pt x="951" y="35"/>
                  </a:cubicBezTo>
                  <a:cubicBezTo>
                    <a:pt x="951" y="31"/>
                    <a:pt x="951" y="28"/>
                    <a:pt x="949" y="27"/>
                  </a:cubicBezTo>
                  <a:cubicBezTo>
                    <a:pt x="950" y="27"/>
                    <a:pt x="949" y="28"/>
                    <a:pt x="948" y="28"/>
                  </a:cubicBezTo>
                  <a:cubicBezTo>
                    <a:pt x="947" y="28"/>
                    <a:pt x="946" y="29"/>
                    <a:pt x="944" y="29"/>
                  </a:cubicBezTo>
                  <a:cubicBezTo>
                    <a:pt x="942" y="29"/>
                    <a:pt x="941" y="29"/>
                    <a:pt x="940" y="28"/>
                  </a:cubicBezTo>
                  <a:cubicBezTo>
                    <a:pt x="937" y="26"/>
                    <a:pt x="930" y="24"/>
                    <a:pt x="926" y="24"/>
                  </a:cubicBezTo>
                  <a:cubicBezTo>
                    <a:pt x="926" y="24"/>
                    <a:pt x="926" y="24"/>
                    <a:pt x="926" y="24"/>
                  </a:cubicBezTo>
                  <a:cubicBezTo>
                    <a:pt x="925" y="25"/>
                    <a:pt x="924" y="25"/>
                    <a:pt x="921" y="24"/>
                  </a:cubicBezTo>
                  <a:cubicBezTo>
                    <a:pt x="921" y="24"/>
                    <a:pt x="919" y="23"/>
                    <a:pt x="919" y="23"/>
                  </a:cubicBezTo>
                  <a:cubicBezTo>
                    <a:pt x="918" y="24"/>
                    <a:pt x="917" y="25"/>
                    <a:pt x="911" y="25"/>
                  </a:cubicBezTo>
                  <a:cubicBezTo>
                    <a:pt x="909" y="25"/>
                    <a:pt x="905" y="24"/>
                    <a:pt x="903" y="24"/>
                  </a:cubicBezTo>
                  <a:cubicBezTo>
                    <a:pt x="901" y="23"/>
                    <a:pt x="899" y="25"/>
                    <a:pt x="899" y="26"/>
                  </a:cubicBezTo>
                  <a:cubicBezTo>
                    <a:pt x="898" y="30"/>
                    <a:pt x="892" y="30"/>
                    <a:pt x="890" y="30"/>
                  </a:cubicBezTo>
                  <a:cubicBezTo>
                    <a:pt x="887" y="30"/>
                    <a:pt x="883" y="30"/>
                    <a:pt x="882" y="29"/>
                  </a:cubicBezTo>
                  <a:cubicBezTo>
                    <a:pt x="881" y="29"/>
                    <a:pt x="881" y="29"/>
                    <a:pt x="881" y="29"/>
                  </a:cubicBezTo>
                  <a:cubicBezTo>
                    <a:pt x="880" y="28"/>
                    <a:pt x="880" y="28"/>
                    <a:pt x="880" y="28"/>
                  </a:cubicBezTo>
                  <a:cubicBezTo>
                    <a:pt x="880" y="26"/>
                    <a:pt x="881" y="24"/>
                    <a:pt x="885" y="20"/>
                  </a:cubicBezTo>
                  <a:cubicBezTo>
                    <a:pt x="886" y="20"/>
                    <a:pt x="886" y="19"/>
                    <a:pt x="887" y="18"/>
                  </a:cubicBezTo>
                  <a:cubicBezTo>
                    <a:pt x="886" y="18"/>
                    <a:pt x="884" y="18"/>
                    <a:pt x="882" y="18"/>
                  </a:cubicBezTo>
                  <a:cubicBezTo>
                    <a:pt x="881" y="18"/>
                    <a:pt x="880" y="18"/>
                    <a:pt x="878" y="18"/>
                  </a:cubicBezTo>
                  <a:cubicBezTo>
                    <a:pt x="873" y="18"/>
                    <a:pt x="871" y="18"/>
                    <a:pt x="870" y="17"/>
                  </a:cubicBezTo>
                  <a:cubicBezTo>
                    <a:pt x="870" y="16"/>
                    <a:pt x="865" y="16"/>
                    <a:pt x="860" y="16"/>
                  </a:cubicBezTo>
                  <a:cubicBezTo>
                    <a:pt x="860" y="16"/>
                    <a:pt x="859" y="16"/>
                    <a:pt x="859" y="16"/>
                  </a:cubicBezTo>
                  <a:cubicBezTo>
                    <a:pt x="858" y="16"/>
                    <a:pt x="858" y="16"/>
                    <a:pt x="858" y="16"/>
                  </a:cubicBezTo>
                  <a:cubicBezTo>
                    <a:pt x="856" y="16"/>
                    <a:pt x="855" y="14"/>
                    <a:pt x="855" y="14"/>
                  </a:cubicBezTo>
                  <a:cubicBezTo>
                    <a:pt x="855" y="13"/>
                    <a:pt x="855" y="11"/>
                    <a:pt x="862" y="10"/>
                  </a:cubicBezTo>
                  <a:cubicBezTo>
                    <a:pt x="863" y="10"/>
                    <a:pt x="865" y="9"/>
                    <a:pt x="866" y="9"/>
                  </a:cubicBezTo>
                  <a:cubicBezTo>
                    <a:pt x="868" y="8"/>
                    <a:pt x="870" y="7"/>
                    <a:pt x="872" y="6"/>
                  </a:cubicBezTo>
                  <a:cubicBezTo>
                    <a:pt x="873" y="6"/>
                    <a:pt x="873" y="6"/>
                    <a:pt x="873" y="6"/>
                  </a:cubicBezTo>
                  <a:cubicBezTo>
                    <a:pt x="873" y="6"/>
                    <a:pt x="872" y="5"/>
                    <a:pt x="872" y="5"/>
                  </a:cubicBezTo>
                  <a:cubicBezTo>
                    <a:pt x="872" y="4"/>
                    <a:pt x="870" y="4"/>
                    <a:pt x="869" y="4"/>
                  </a:cubicBezTo>
                  <a:cubicBezTo>
                    <a:pt x="867" y="4"/>
                    <a:pt x="866" y="4"/>
                    <a:pt x="864" y="3"/>
                  </a:cubicBezTo>
                  <a:cubicBezTo>
                    <a:pt x="862" y="3"/>
                    <a:pt x="862" y="3"/>
                    <a:pt x="862" y="3"/>
                  </a:cubicBezTo>
                  <a:cubicBezTo>
                    <a:pt x="858" y="2"/>
                    <a:pt x="855" y="1"/>
                    <a:pt x="852" y="1"/>
                  </a:cubicBezTo>
                  <a:cubicBezTo>
                    <a:pt x="851" y="0"/>
                    <a:pt x="849" y="1"/>
                    <a:pt x="846" y="2"/>
                  </a:cubicBezTo>
                  <a:cubicBezTo>
                    <a:pt x="844" y="2"/>
                    <a:pt x="842" y="3"/>
                    <a:pt x="838" y="4"/>
                  </a:cubicBezTo>
                  <a:cubicBezTo>
                    <a:pt x="834" y="5"/>
                    <a:pt x="832" y="7"/>
                    <a:pt x="831" y="9"/>
                  </a:cubicBezTo>
                  <a:cubicBezTo>
                    <a:pt x="829" y="10"/>
                    <a:pt x="828" y="12"/>
                    <a:pt x="826" y="13"/>
                  </a:cubicBezTo>
                  <a:cubicBezTo>
                    <a:pt x="824" y="14"/>
                    <a:pt x="820" y="17"/>
                    <a:pt x="819" y="19"/>
                  </a:cubicBezTo>
                  <a:cubicBezTo>
                    <a:pt x="822" y="20"/>
                    <a:pt x="822" y="23"/>
                    <a:pt x="822" y="24"/>
                  </a:cubicBezTo>
                  <a:cubicBezTo>
                    <a:pt x="822" y="24"/>
                    <a:pt x="822" y="25"/>
                    <a:pt x="822" y="25"/>
                  </a:cubicBezTo>
                  <a:cubicBezTo>
                    <a:pt x="822" y="26"/>
                    <a:pt x="822" y="27"/>
                    <a:pt x="821" y="28"/>
                  </a:cubicBezTo>
                  <a:cubicBezTo>
                    <a:pt x="820" y="30"/>
                    <a:pt x="817" y="30"/>
                    <a:pt x="813" y="30"/>
                  </a:cubicBezTo>
                  <a:cubicBezTo>
                    <a:pt x="812" y="30"/>
                    <a:pt x="810" y="29"/>
                    <a:pt x="808" y="29"/>
                  </a:cubicBezTo>
                  <a:cubicBezTo>
                    <a:pt x="803" y="29"/>
                    <a:pt x="800" y="30"/>
                    <a:pt x="799" y="30"/>
                  </a:cubicBezTo>
                  <a:cubicBezTo>
                    <a:pt x="799" y="31"/>
                    <a:pt x="801" y="32"/>
                    <a:pt x="802" y="32"/>
                  </a:cubicBezTo>
                  <a:cubicBezTo>
                    <a:pt x="804" y="33"/>
                    <a:pt x="806" y="34"/>
                    <a:pt x="805" y="36"/>
                  </a:cubicBezTo>
                  <a:cubicBezTo>
                    <a:pt x="805" y="37"/>
                    <a:pt x="805" y="38"/>
                    <a:pt x="802" y="38"/>
                  </a:cubicBezTo>
                  <a:cubicBezTo>
                    <a:pt x="800" y="38"/>
                    <a:pt x="796" y="37"/>
                    <a:pt x="794" y="36"/>
                  </a:cubicBezTo>
                  <a:cubicBezTo>
                    <a:pt x="794" y="36"/>
                    <a:pt x="793" y="35"/>
                    <a:pt x="792" y="35"/>
                  </a:cubicBezTo>
                  <a:cubicBezTo>
                    <a:pt x="789" y="35"/>
                    <a:pt x="787" y="36"/>
                    <a:pt x="787" y="37"/>
                  </a:cubicBezTo>
                  <a:cubicBezTo>
                    <a:pt x="786" y="39"/>
                    <a:pt x="784" y="40"/>
                    <a:pt x="781" y="40"/>
                  </a:cubicBezTo>
                  <a:cubicBezTo>
                    <a:pt x="780" y="40"/>
                    <a:pt x="778" y="40"/>
                    <a:pt x="777" y="40"/>
                  </a:cubicBezTo>
                  <a:cubicBezTo>
                    <a:pt x="777" y="40"/>
                    <a:pt x="776" y="40"/>
                    <a:pt x="775" y="40"/>
                  </a:cubicBezTo>
                  <a:cubicBezTo>
                    <a:pt x="774" y="40"/>
                    <a:pt x="772" y="41"/>
                    <a:pt x="770" y="40"/>
                  </a:cubicBezTo>
                  <a:cubicBezTo>
                    <a:pt x="769" y="40"/>
                    <a:pt x="768" y="39"/>
                    <a:pt x="768" y="38"/>
                  </a:cubicBezTo>
                  <a:cubicBezTo>
                    <a:pt x="768" y="37"/>
                    <a:pt x="769" y="35"/>
                    <a:pt x="770" y="34"/>
                  </a:cubicBezTo>
                  <a:cubicBezTo>
                    <a:pt x="771" y="34"/>
                    <a:pt x="771" y="34"/>
                    <a:pt x="771" y="33"/>
                  </a:cubicBezTo>
                  <a:cubicBezTo>
                    <a:pt x="771" y="33"/>
                    <a:pt x="771" y="33"/>
                    <a:pt x="771" y="33"/>
                  </a:cubicBezTo>
                  <a:cubicBezTo>
                    <a:pt x="768" y="33"/>
                    <a:pt x="765" y="35"/>
                    <a:pt x="765" y="35"/>
                  </a:cubicBezTo>
                  <a:cubicBezTo>
                    <a:pt x="765" y="37"/>
                    <a:pt x="763" y="38"/>
                    <a:pt x="762" y="38"/>
                  </a:cubicBezTo>
                  <a:cubicBezTo>
                    <a:pt x="761" y="38"/>
                    <a:pt x="759" y="37"/>
                    <a:pt x="758" y="36"/>
                  </a:cubicBezTo>
                  <a:cubicBezTo>
                    <a:pt x="758" y="36"/>
                    <a:pt x="757" y="36"/>
                    <a:pt x="756" y="35"/>
                  </a:cubicBezTo>
                  <a:cubicBezTo>
                    <a:pt x="756" y="36"/>
                    <a:pt x="756" y="36"/>
                    <a:pt x="756" y="36"/>
                  </a:cubicBezTo>
                  <a:cubicBezTo>
                    <a:pt x="754" y="37"/>
                    <a:pt x="752" y="38"/>
                    <a:pt x="749" y="39"/>
                  </a:cubicBezTo>
                  <a:cubicBezTo>
                    <a:pt x="747" y="40"/>
                    <a:pt x="745" y="40"/>
                    <a:pt x="742" y="39"/>
                  </a:cubicBezTo>
                  <a:cubicBezTo>
                    <a:pt x="742" y="39"/>
                    <a:pt x="741" y="39"/>
                    <a:pt x="741" y="39"/>
                  </a:cubicBezTo>
                  <a:cubicBezTo>
                    <a:pt x="741" y="39"/>
                    <a:pt x="742" y="40"/>
                    <a:pt x="742" y="40"/>
                  </a:cubicBezTo>
                  <a:cubicBezTo>
                    <a:pt x="744" y="40"/>
                    <a:pt x="746" y="41"/>
                    <a:pt x="746" y="43"/>
                  </a:cubicBezTo>
                  <a:cubicBezTo>
                    <a:pt x="746" y="43"/>
                    <a:pt x="746" y="43"/>
                    <a:pt x="746" y="43"/>
                  </a:cubicBezTo>
                  <a:cubicBezTo>
                    <a:pt x="746" y="44"/>
                    <a:pt x="746" y="44"/>
                    <a:pt x="746" y="44"/>
                  </a:cubicBezTo>
                  <a:cubicBezTo>
                    <a:pt x="745" y="45"/>
                    <a:pt x="744" y="45"/>
                    <a:pt x="737" y="46"/>
                  </a:cubicBezTo>
                  <a:cubicBezTo>
                    <a:pt x="734" y="46"/>
                    <a:pt x="729" y="47"/>
                    <a:pt x="727" y="47"/>
                  </a:cubicBezTo>
                  <a:cubicBezTo>
                    <a:pt x="726" y="49"/>
                    <a:pt x="721" y="50"/>
                    <a:pt x="713" y="50"/>
                  </a:cubicBezTo>
                  <a:cubicBezTo>
                    <a:pt x="711" y="50"/>
                    <a:pt x="711" y="50"/>
                    <a:pt x="711" y="50"/>
                  </a:cubicBezTo>
                  <a:cubicBezTo>
                    <a:pt x="708" y="50"/>
                    <a:pt x="708" y="50"/>
                    <a:pt x="707" y="51"/>
                  </a:cubicBezTo>
                  <a:cubicBezTo>
                    <a:pt x="706" y="53"/>
                    <a:pt x="705" y="54"/>
                    <a:pt x="701" y="55"/>
                  </a:cubicBezTo>
                  <a:cubicBezTo>
                    <a:pt x="699" y="55"/>
                    <a:pt x="699" y="55"/>
                    <a:pt x="699" y="55"/>
                  </a:cubicBezTo>
                  <a:cubicBezTo>
                    <a:pt x="695" y="56"/>
                    <a:pt x="693" y="56"/>
                    <a:pt x="692" y="58"/>
                  </a:cubicBezTo>
                  <a:cubicBezTo>
                    <a:pt x="690" y="60"/>
                    <a:pt x="688" y="62"/>
                    <a:pt x="685" y="62"/>
                  </a:cubicBezTo>
                  <a:cubicBezTo>
                    <a:pt x="683" y="62"/>
                    <a:pt x="681" y="61"/>
                    <a:pt x="680" y="60"/>
                  </a:cubicBezTo>
                  <a:cubicBezTo>
                    <a:pt x="680" y="60"/>
                    <a:pt x="680" y="60"/>
                    <a:pt x="680" y="61"/>
                  </a:cubicBezTo>
                  <a:cubicBezTo>
                    <a:pt x="680" y="63"/>
                    <a:pt x="678" y="65"/>
                    <a:pt x="675" y="64"/>
                  </a:cubicBezTo>
                  <a:cubicBezTo>
                    <a:pt x="676" y="65"/>
                    <a:pt x="676" y="65"/>
                    <a:pt x="676" y="66"/>
                  </a:cubicBezTo>
                  <a:cubicBezTo>
                    <a:pt x="677" y="67"/>
                    <a:pt x="677" y="69"/>
                    <a:pt x="676" y="71"/>
                  </a:cubicBezTo>
                  <a:cubicBezTo>
                    <a:pt x="676" y="71"/>
                    <a:pt x="675" y="71"/>
                    <a:pt x="675" y="71"/>
                  </a:cubicBezTo>
                  <a:cubicBezTo>
                    <a:pt x="676" y="72"/>
                    <a:pt x="677" y="74"/>
                    <a:pt x="678" y="76"/>
                  </a:cubicBezTo>
                  <a:cubicBezTo>
                    <a:pt x="678" y="77"/>
                    <a:pt x="678" y="77"/>
                    <a:pt x="677" y="78"/>
                  </a:cubicBezTo>
                  <a:cubicBezTo>
                    <a:pt x="677" y="78"/>
                    <a:pt x="676" y="79"/>
                    <a:pt x="675" y="79"/>
                  </a:cubicBezTo>
                  <a:cubicBezTo>
                    <a:pt x="675" y="79"/>
                    <a:pt x="675" y="79"/>
                    <a:pt x="675" y="79"/>
                  </a:cubicBezTo>
                  <a:cubicBezTo>
                    <a:pt x="675" y="79"/>
                    <a:pt x="675" y="80"/>
                    <a:pt x="676" y="80"/>
                  </a:cubicBezTo>
                  <a:cubicBezTo>
                    <a:pt x="676" y="81"/>
                    <a:pt x="676" y="81"/>
                    <a:pt x="677" y="82"/>
                  </a:cubicBezTo>
                  <a:cubicBezTo>
                    <a:pt x="677" y="82"/>
                    <a:pt x="677" y="83"/>
                    <a:pt x="677" y="83"/>
                  </a:cubicBezTo>
                  <a:cubicBezTo>
                    <a:pt x="679" y="85"/>
                    <a:pt x="678" y="87"/>
                    <a:pt x="677" y="88"/>
                  </a:cubicBezTo>
                  <a:cubicBezTo>
                    <a:pt x="677" y="88"/>
                    <a:pt x="677" y="89"/>
                    <a:pt x="677" y="89"/>
                  </a:cubicBezTo>
                  <a:cubicBezTo>
                    <a:pt x="677" y="90"/>
                    <a:pt x="676" y="91"/>
                    <a:pt x="676" y="92"/>
                  </a:cubicBezTo>
                  <a:cubicBezTo>
                    <a:pt x="674" y="93"/>
                    <a:pt x="672" y="93"/>
                    <a:pt x="670" y="92"/>
                  </a:cubicBezTo>
                  <a:cubicBezTo>
                    <a:pt x="670" y="92"/>
                    <a:pt x="670" y="91"/>
                    <a:pt x="669" y="91"/>
                  </a:cubicBezTo>
                  <a:cubicBezTo>
                    <a:pt x="669" y="90"/>
                    <a:pt x="668" y="90"/>
                    <a:pt x="666" y="90"/>
                  </a:cubicBezTo>
                  <a:cubicBezTo>
                    <a:pt x="664" y="90"/>
                    <a:pt x="662" y="91"/>
                    <a:pt x="662" y="91"/>
                  </a:cubicBezTo>
                  <a:cubicBezTo>
                    <a:pt x="661" y="93"/>
                    <a:pt x="659" y="94"/>
                    <a:pt x="657" y="94"/>
                  </a:cubicBezTo>
                  <a:cubicBezTo>
                    <a:pt x="656" y="94"/>
                    <a:pt x="655" y="94"/>
                    <a:pt x="654" y="93"/>
                  </a:cubicBezTo>
                  <a:cubicBezTo>
                    <a:pt x="654" y="93"/>
                    <a:pt x="654" y="92"/>
                    <a:pt x="653" y="92"/>
                  </a:cubicBezTo>
                  <a:cubicBezTo>
                    <a:pt x="651" y="92"/>
                    <a:pt x="650" y="93"/>
                    <a:pt x="648" y="93"/>
                  </a:cubicBezTo>
                  <a:cubicBezTo>
                    <a:pt x="645" y="93"/>
                    <a:pt x="642" y="94"/>
                    <a:pt x="639" y="94"/>
                  </a:cubicBezTo>
                  <a:cubicBezTo>
                    <a:pt x="631" y="94"/>
                    <a:pt x="614" y="95"/>
                    <a:pt x="610" y="96"/>
                  </a:cubicBezTo>
                  <a:cubicBezTo>
                    <a:pt x="608" y="97"/>
                    <a:pt x="607" y="99"/>
                    <a:pt x="606" y="101"/>
                  </a:cubicBezTo>
                  <a:cubicBezTo>
                    <a:pt x="606" y="102"/>
                    <a:pt x="606" y="103"/>
                    <a:pt x="607" y="104"/>
                  </a:cubicBezTo>
                  <a:cubicBezTo>
                    <a:pt x="611" y="108"/>
                    <a:pt x="609" y="111"/>
                    <a:pt x="608" y="112"/>
                  </a:cubicBezTo>
                  <a:cubicBezTo>
                    <a:pt x="608" y="113"/>
                    <a:pt x="608" y="113"/>
                    <a:pt x="608" y="114"/>
                  </a:cubicBezTo>
                  <a:cubicBezTo>
                    <a:pt x="609" y="115"/>
                    <a:pt x="617" y="119"/>
                    <a:pt x="621" y="120"/>
                  </a:cubicBezTo>
                  <a:cubicBezTo>
                    <a:pt x="625" y="120"/>
                    <a:pt x="629" y="123"/>
                    <a:pt x="630" y="126"/>
                  </a:cubicBezTo>
                  <a:cubicBezTo>
                    <a:pt x="631" y="129"/>
                    <a:pt x="631" y="132"/>
                    <a:pt x="629" y="134"/>
                  </a:cubicBezTo>
                  <a:cubicBezTo>
                    <a:pt x="629" y="135"/>
                    <a:pt x="627" y="136"/>
                    <a:pt x="624" y="136"/>
                  </a:cubicBezTo>
                  <a:cubicBezTo>
                    <a:pt x="619" y="136"/>
                    <a:pt x="612" y="132"/>
                    <a:pt x="607" y="128"/>
                  </a:cubicBezTo>
                  <a:cubicBezTo>
                    <a:pt x="602" y="124"/>
                    <a:pt x="588" y="122"/>
                    <a:pt x="583" y="122"/>
                  </a:cubicBezTo>
                  <a:cubicBezTo>
                    <a:pt x="579" y="122"/>
                    <a:pt x="578" y="120"/>
                    <a:pt x="578" y="119"/>
                  </a:cubicBezTo>
                  <a:cubicBezTo>
                    <a:pt x="577" y="118"/>
                    <a:pt x="577" y="118"/>
                    <a:pt x="575" y="118"/>
                  </a:cubicBezTo>
                  <a:cubicBezTo>
                    <a:pt x="573" y="118"/>
                    <a:pt x="571" y="119"/>
                    <a:pt x="569" y="120"/>
                  </a:cubicBezTo>
                  <a:cubicBezTo>
                    <a:pt x="570" y="120"/>
                    <a:pt x="570" y="120"/>
                    <a:pt x="570" y="120"/>
                  </a:cubicBezTo>
                  <a:cubicBezTo>
                    <a:pt x="572" y="120"/>
                    <a:pt x="574" y="120"/>
                    <a:pt x="575" y="121"/>
                  </a:cubicBezTo>
                  <a:cubicBezTo>
                    <a:pt x="575" y="122"/>
                    <a:pt x="575" y="123"/>
                    <a:pt x="574" y="124"/>
                  </a:cubicBezTo>
                  <a:cubicBezTo>
                    <a:pt x="576" y="124"/>
                    <a:pt x="577" y="124"/>
                    <a:pt x="579" y="125"/>
                  </a:cubicBezTo>
                  <a:cubicBezTo>
                    <a:pt x="582" y="126"/>
                    <a:pt x="582" y="128"/>
                    <a:pt x="582" y="129"/>
                  </a:cubicBezTo>
                  <a:cubicBezTo>
                    <a:pt x="581" y="131"/>
                    <a:pt x="578" y="132"/>
                    <a:pt x="575" y="132"/>
                  </a:cubicBezTo>
                  <a:cubicBezTo>
                    <a:pt x="572" y="132"/>
                    <a:pt x="570" y="131"/>
                    <a:pt x="568" y="130"/>
                  </a:cubicBezTo>
                  <a:cubicBezTo>
                    <a:pt x="567" y="129"/>
                    <a:pt x="565" y="129"/>
                    <a:pt x="564" y="129"/>
                  </a:cubicBezTo>
                  <a:cubicBezTo>
                    <a:pt x="561" y="129"/>
                    <a:pt x="559" y="131"/>
                    <a:pt x="558" y="132"/>
                  </a:cubicBezTo>
                  <a:cubicBezTo>
                    <a:pt x="558" y="133"/>
                    <a:pt x="564" y="140"/>
                    <a:pt x="572" y="141"/>
                  </a:cubicBezTo>
                  <a:cubicBezTo>
                    <a:pt x="578" y="142"/>
                    <a:pt x="580" y="143"/>
                    <a:pt x="581" y="145"/>
                  </a:cubicBezTo>
                  <a:cubicBezTo>
                    <a:pt x="581" y="146"/>
                    <a:pt x="582" y="146"/>
                    <a:pt x="583" y="147"/>
                  </a:cubicBezTo>
                  <a:cubicBezTo>
                    <a:pt x="586" y="148"/>
                    <a:pt x="586" y="149"/>
                    <a:pt x="586" y="150"/>
                  </a:cubicBezTo>
                  <a:cubicBezTo>
                    <a:pt x="586" y="153"/>
                    <a:pt x="583" y="154"/>
                    <a:pt x="580" y="154"/>
                  </a:cubicBezTo>
                  <a:cubicBezTo>
                    <a:pt x="580" y="154"/>
                    <a:pt x="580" y="154"/>
                    <a:pt x="580" y="154"/>
                  </a:cubicBezTo>
                  <a:cubicBezTo>
                    <a:pt x="578" y="154"/>
                    <a:pt x="574" y="152"/>
                    <a:pt x="571" y="150"/>
                  </a:cubicBezTo>
                  <a:cubicBezTo>
                    <a:pt x="569" y="149"/>
                    <a:pt x="568" y="148"/>
                    <a:pt x="566" y="147"/>
                  </a:cubicBezTo>
                  <a:cubicBezTo>
                    <a:pt x="565" y="146"/>
                    <a:pt x="564" y="146"/>
                    <a:pt x="562" y="146"/>
                  </a:cubicBezTo>
                  <a:cubicBezTo>
                    <a:pt x="560" y="146"/>
                    <a:pt x="559" y="146"/>
                    <a:pt x="557" y="146"/>
                  </a:cubicBezTo>
                  <a:cubicBezTo>
                    <a:pt x="556" y="146"/>
                    <a:pt x="554" y="147"/>
                    <a:pt x="553" y="147"/>
                  </a:cubicBezTo>
                  <a:cubicBezTo>
                    <a:pt x="551" y="147"/>
                    <a:pt x="548" y="146"/>
                    <a:pt x="547" y="145"/>
                  </a:cubicBezTo>
                  <a:cubicBezTo>
                    <a:pt x="544" y="143"/>
                    <a:pt x="545" y="140"/>
                    <a:pt x="546" y="139"/>
                  </a:cubicBezTo>
                  <a:cubicBezTo>
                    <a:pt x="546" y="138"/>
                    <a:pt x="546" y="138"/>
                    <a:pt x="546" y="138"/>
                  </a:cubicBezTo>
                  <a:cubicBezTo>
                    <a:pt x="542" y="134"/>
                    <a:pt x="547" y="127"/>
                    <a:pt x="548" y="124"/>
                  </a:cubicBezTo>
                  <a:cubicBezTo>
                    <a:pt x="549" y="122"/>
                    <a:pt x="549" y="120"/>
                    <a:pt x="549" y="117"/>
                  </a:cubicBezTo>
                  <a:cubicBezTo>
                    <a:pt x="548" y="115"/>
                    <a:pt x="546" y="113"/>
                    <a:pt x="545" y="113"/>
                  </a:cubicBezTo>
                  <a:cubicBezTo>
                    <a:pt x="544" y="113"/>
                    <a:pt x="544" y="113"/>
                    <a:pt x="544" y="113"/>
                  </a:cubicBezTo>
                  <a:cubicBezTo>
                    <a:pt x="544" y="113"/>
                    <a:pt x="544" y="114"/>
                    <a:pt x="544" y="114"/>
                  </a:cubicBezTo>
                  <a:cubicBezTo>
                    <a:pt x="546" y="117"/>
                    <a:pt x="545" y="124"/>
                    <a:pt x="541" y="128"/>
                  </a:cubicBezTo>
                  <a:cubicBezTo>
                    <a:pt x="539" y="131"/>
                    <a:pt x="535" y="132"/>
                    <a:pt x="532" y="133"/>
                  </a:cubicBezTo>
                  <a:cubicBezTo>
                    <a:pt x="530" y="134"/>
                    <a:pt x="529" y="134"/>
                    <a:pt x="528" y="135"/>
                  </a:cubicBezTo>
                  <a:cubicBezTo>
                    <a:pt x="528" y="137"/>
                    <a:pt x="526" y="138"/>
                    <a:pt x="524" y="139"/>
                  </a:cubicBezTo>
                  <a:cubicBezTo>
                    <a:pt x="524" y="140"/>
                    <a:pt x="524" y="140"/>
                    <a:pt x="523" y="140"/>
                  </a:cubicBezTo>
                  <a:cubicBezTo>
                    <a:pt x="526" y="143"/>
                    <a:pt x="535" y="153"/>
                    <a:pt x="536" y="156"/>
                  </a:cubicBezTo>
                  <a:cubicBezTo>
                    <a:pt x="537" y="158"/>
                    <a:pt x="535" y="161"/>
                    <a:pt x="533" y="165"/>
                  </a:cubicBezTo>
                  <a:cubicBezTo>
                    <a:pt x="531" y="169"/>
                    <a:pt x="529" y="173"/>
                    <a:pt x="530" y="175"/>
                  </a:cubicBezTo>
                  <a:cubicBezTo>
                    <a:pt x="530" y="179"/>
                    <a:pt x="530" y="181"/>
                    <a:pt x="530" y="183"/>
                  </a:cubicBezTo>
                  <a:cubicBezTo>
                    <a:pt x="529" y="185"/>
                    <a:pt x="529" y="185"/>
                    <a:pt x="530" y="186"/>
                  </a:cubicBezTo>
                  <a:cubicBezTo>
                    <a:pt x="530" y="186"/>
                    <a:pt x="530" y="187"/>
                    <a:pt x="531" y="187"/>
                  </a:cubicBezTo>
                  <a:cubicBezTo>
                    <a:pt x="532" y="187"/>
                    <a:pt x="532" y="186"/>
                    <a:pt x="533" y="186"/>
                  </a:cubicBezTo>
                  <a:cubicBezTo>
                    <a:pt x="535" y="186"/>
                    <a:pt x="536" y="186"/>
                    <a:pt x="538" y="187"/>
                  </a:cubicBezTo>
                  <a:cubicBezTo>
                    <a:pt x="538" y="187"/>
                    <a:pt x="540" y="186"/>
                    <a:pt x="543" y="186"/>
                  </a:cubicBezTo>
                  <a:cubicBezTo>
                    <a:pt x="545" y="185"/>
                    <a:pt x="547" y="184"/>
                    <a:pt x="550" y="184"/>
                  </a:cubicBezTo>
                  <a:cubicBezTo>
                    <a:pt x="555" y="183"/>
                    <a:pt x="565" y="187"/>
                    <a:pt x="570" y="190"/>
                  </a:cubicBezTo>
                  <a:cubicBezTo>
                    <a:pt x="571" y="191"/>
                    <a:pt x="572" y="191"/>
                    <a:pt x="572" y="191"/>
                  </a:cubicBezTo>
                  <a:cubicBezTo>
                    <a:pt x="576" y="193"/>
                    <a:pt x="576" y="196"/>
                    <a:pt x="577" y="198"/>
                  </a:cubicBezTo>
                  <a:cubicBezTo>
                    <a:pt x="577" y="199"/>
                    <a:pt x="577" y="200"/>
                    <a:pt x="577" y="201"/>
                  </a:cubicBezTo>
                  <a:cubicBezTo>
                    <a:pt x="580" y="204"/>
                    <a:pt x="577" y="206"/>
                    <a:pt x="575" y="207"/>
                  </a:cubicBezTo>
                  <a:cubicBezTo>
                    <a:pt x="574" y="208"/>
                    <a:pt x="573" y="209"/>
                    <a:pt x="573" y="210"/>
                  </a:cubicBezTo>
                  <a:cubicBezTo>
                    <a:pt x="573" y="212"/>
                    <a:pt x="578" y="214"/>
                    <a:pt x="581" y="215"/>
                  </a:cubicBezTo>
                  <a:cubicBezTo>
                    <a:pt x="584" y="216"/>
                    <a:pt x="585" y="217"/>
                    <a:pt x="585" y="218"/>
                  </a:cubicBezTo>
                  <a:cubicBezTo>
                    <a:pt x="586" y="219"/>
                    <a:pt x="586" y="219"/>
                    <a:pt x="586" y="219"/>
                  </a:cubicBezTo>
                  <a:cubicBezTo>
                    <a:pt x="585" y="220"/>
                    <a:pt x="585" y="220"/>
                    <a:pt x="585" y="220"/>
                  </a:cubicBezTo>
                  <a:cubicBezTo>
                    <a:pt x="584" y="221"/>
                    <a:pt x="583" y="221"/>
                    <a:pt x="581" y="221"/>
                  </a:cubicBezTo>
                  <a:cubicBezTo>
                    <a:pt x="578" y="221"/>
                    <a:pt x="573" y="221"/>
                    <a:pt x="570" y="220"/>
                  </a:cubicBezTo>
                  <a:cubicBezTo>
                    <a:pt x="567" y="218"/>
                    <a:pt x="566" y="215"/>
                    <a:pt x="565" y="213"/>
                  </a:cubicBezTo>
                  <a:cubicBezTo>
                    <a:pt x="565" y="213"/>
                    <a:pt x="564" y="212"/>
                    <a:pt x="564" y="212"/>
                  </a:cubicBezTo>
                  <a:cubicBezTo>
                    <a:pt x="563" y="211"/>
                    <a:pt x="564" y="208"/>
                    <a:pt x="565" y="206"/>
                  </a:cubicBezTo>
                  <a:cubicBezTo>
                    <a:pt x="566" y="205"/>
                    <a:pt x="566" y="203"/>
                    <a:pt x="567" y="202"/>
                  </a:cubicBezTo>
                  <a:cubicBezTo>
                    <a:pt x="567" y="201"/>
                    <a:pt x="565" y="200"/>
                    <a:pt x="564" y="199"/>
                  </a:cubicBezTo>
                  <a:cubicBezTo>
                    <a:pt x="563" y="198"/>
                    <a:pt x="562" y="197"/>
                    <a:pt x="561" y="196"/>
                  </a:cubicBezTo>
                  <a:cubicBezTo>
                    <a:pt x="559" y="193"/>
                    <a:pt x="557" y="192"/>
                    <a:pt x="557" y="192"/>
                  </a:cubicBezTo>
                  <a:cubicBezTo>
                    <a:pt x="555" y="193"/>
                    <a:pt x="554" y="193"/>
                    <a:pt x="553" y="193"/>
                  </a:cubicBezTo>
                  <a:cubicBezTo>
                    <a:pt x="549" y="194"/>
                    <a:pt x="542" y="195"/>
                    <a:pt x="540" y="197"/>
                  </a:cubicBezTo>
                  <a:cubicBezTo>
                    <a:pt x="538" y="199"/>
                    <a:pt x="541" y="207"/>
                    <a:pt x="542" y="210"/>
                  </a:cubicBezTo>
                  <a:cubicBezTo>
                    <a:pt x="544" y="214"/>
                    <a:pt x="540" y="217"/>
                    <a:pt x="537" y="220"/>
                  </a:cubicBezTo>
                  <a:cubicBezTo>
                    <a:pt x="536" y="221"/>
                    <a:pt x="534" y="223"/>
                    <a:pt x="533" y="224"/>
                  </a:cubicBezTo>
                  <a:cubicBezTo>
                    <a:pt x="534" y="228"/>
                    <a:pt x="530" y="230"/>
                    <a:pt x="526" y="233"/>
                  </a:cubicBezTo>
                  <a:cubicBezTo>
                    <a:pt x="524" y="234"/>
                    <a:pt x="524" y="234"/>
                    <a:pt x="524" y="234"/>
                  </a:cubicBezTo>
                  <a:cubicBezTo>
                    <a:pt x="523" y="234"/>
                    <a:pt x="522" y="234"/>
                    <a:pt x="522" y="235"/>
                  </a:cubicBezTo>
                  <a:cubicBezTo>
                    <a:pt x="517" y="237"/>
                    <a:pt x="514" y="238"/>
                    <a:pt x="515" y="241"/>
                  </a:cubicBezTo>
                  <a:cubicBezTo>
                    <a:pt x="515" y="242"/>
                    <a:pt x="514" y="243"/>
                    <a:pt x="513" y="244"/>
                  </a:cubicBezTo>
                  <a:cubicBezTo>
                    <a:pt x="513" y="245"/>
                    <a:pt x="511" y="245"/>
                    <a:pt x="510" y="245"/>
                  </a:cubicBezTo>
                  <a:cubicBezTo>
                    <a:pt x="507" y="245"/>
                    <a:pt x="504" y="244"/>
                    <a:pt x="501" y="242"/>
                  </a:cubicBezTo>
                  <a:cubicBezTo>
                    <a:pt x="500" y="242"/>
                    <a:pt x="498" y="242"/>
                    <a:pt x="496" y="243"/>
                  </a:cubicBezTo>
                  <a:cubicBezTo>
                    <a:pt x="494" y="243"/>
                    <a:pt x="492" y="244"/>
                    <a:pt x="490" y="244"/>
                  </a:cubicBezTo>
                  <a:cubicBezTo>
                    <a:pt x="489" y="244"/>
                    <a:pt x="489" y="244"/>
                    <a:pt x="489" y="244"/>
                  </a:cubicBezTo>
                  <a:cubicBezTo>
                    <a:pt x="486" y="244"/>
                    <a:pt x="485" y="242"/>
                    <a:pt x="483" y="241"/>
                  </a:cubicBezTo>
                  <a:cubicBezTo>
                    <a:pt x="482" y="240"/>
                    <a:pt x="482" y="240"/>
                    <a:pt x="481" y="241"/>
                  </a:cubicBezTo>
                  <a:cubicBezTo>
                    <a:pt x="478" y="242"/>
                    <a:pt x="475" y="241"/>
                    <a:pt x="474" y="239"/>
                  </a:cubicBezTo>
                  <a:cubicBezTo>
                    <a:pt x="473" y="237"/>
                    <a:pt x="472" y="235"/>
                    <a:pt x="473" y="233"/>
                  </a:cubicBezTo>
                  <a:cubicBezTo>
                    <a:pt x="474" y="232"/>
                    <a:pt x="475" y="231"/>
                    <a:pt x="477" y="231"/>
                  </a:cubicBezTo>
                  <a:cubicBezTo>
                    <a:pt x="479" y="231"/>
                    <a:pt x="482" y="233"/>
                    <a:pt x="483" y="235"/>
                  </a:cubicBezTo>
                  <a:cubicBezTo>
                    <a:pt x="483" y="235"/>
                    <a:pt x="484" y="234"/>
                    <a:pt x="486" y="233"/>
                  </a:cubicBezTo>
                  <a:cubicBezTo>
                    <a:pt x="489" y="232"/>
                    <a:pt x="491" y="233"/>
                    <a:pt x="492" y="234"/>
                  </a:cubicBezTo>
                  <a:cubicBezTo>
                    <a:pt x="492" y="235"/>
                    <a:pt x="493" y="235"/>
                    <a:pt x="494" y="236"/>
                  </a:cubicBezTo>
                  <a:cubicBezTo>
                    <a:pt x="495" y="236"/>
                    <a:pt x="496" y="236"/>
                    <a:pt x="496" y="236"/>
                  </a:cubicBezTo>
                  <a:cubicBezTo>
                    <a:pt x="496" y="235"/>
                    <a:pt x="497" y="233"/>
                    <a:pt x="500" y="233"/>
                  </a:cubicBezTo>
                  <a:cubicBezTo>
                    <a:pt x="500" y="233"/>
                    <a:pt x="500" y="233"/>
                    <a:pt x="501" y="233"/>
                  </a:cubicBezTo>
                  <a:cubicBezTo>
                    <a:pt x="500" y="233"/>
                    <a:pt x="500" y="232"/>
                    <a:pt x="500" y="231"/>
                  </a:cubicBezTo>
                  <a:cubicBezTo>
                    <a:pt x="501" y="229"/>
                    <a:pt x="504" y="228"/>
                    <a:pt x="506" y="227"/>
                  </a:cubicBezTo>
                  <a:cubicBezTo>
                    <a:pt x="507" y="227"/>
                    <a:pt x="507" y="227"/>
                    <a:pt x="507" y="227"/>
                  </a:cubicBezTo>
                  <a:cubicBezTo>
                    <a:pt x="507" y="227"/>
                    <a:pt x="507" y="226"/>
                    <a:pt x="507" y="225"/>
                  </a:cubicBezTo>
                  <a:cubicBezTo>
                    <a:pt x="508" y="224"/>
                    <a:pt x="508" y="222"/>
                    <a:pt x="510" y="221"/>
                  </a:cubicBezTo>
                  <a:cubicBezTo>
                    <a:pt x="510" y="221"/>
                    <a:pt x="510" y="221"/>
                    <a:pt x="510" y="220"/>
                  </a:cubicBezTo>
                  <a:cubicBezTo>
                    <a:pt x="511" y="219"/>
                    <a:pt x="511" y="217"/>
                    <a:pt x="514" y="217"/>
                  </a:cubicBezTo>
                  <a:cubicBezTo>
                    <a:pt x="514" y="217"/>
                    <a:pt x="515" y="216"/>
                    <a:pt x="515" y="216"/>
                  </a:cubicBezTo>
                  <a:cubicBezTo>
                    <a:pt x="516" y="215"/>
                    <a:pt x="517" y="213"/>
                    <a:pt x="519" y="213"/>
                  </a:cubicBezTo>
                  <a:cubicBezTo>
                    <a:pt x="519" y="213"/>
                    <a:pt x="520" y="213"/>
                    <a:pt x="520" y="212"/>
                  </a:cubicBezTo>
                  <a:cubicBezTo>
                    <a:pt x="520" y="212"/>
                    <a:pt x="520" y="211"/>
                    <a:pt x="520" y="211"/>
                  </a:cubicBezTo>
                  <a:cubicBezTo>
                    <a:pt x="519" y="210"/>
                    <a:pt x="519" y="208"/>
                    <a:pt x="519" y="206"/>
                  </a:cubicBezTo>
                  <a:cubicBezTo>
                    <a:pt x="520" y="204"/>
                    <a:pt x="522" y="201"/>
                    <a:pt x="524" y="201"/>
                  </a:cubicBezTo>
                  <a:cubicBezTo>
                    <a:pt x="524" y="200"/>
                    <a:pt x="524" y="200"/>
                    <a:pt x="524" y="200"/>
                  </a:cubicBezTo>
                  <a:cubicBezTo>
                    <a:pt x="524" y="200"/>
                    <a:pt x="524" y="200"/>
                    <a:pt x="524" y="200"/>
                  </a:cubicBezTo>
                  <a:cubicBezTo>
                    <a:pt x="523" y="199"/>
                    <a:pt x="523" y="199"/>
                    <a:pt x="523" y="199"/>
                  </a:cubicBezTo>
                  <a:cubicBezTo>
                    <a:pt x="518" y="196"/>
                    <a:pt x="513" y="192"/>
                    <a:pt x="514" y="188"/>
                  </a:cubicBezTo>
                  <a:cubicBezTo>
                    <a:pt x="514" y="187"/>
                    <a:pt x="514" y="185"/>
                    <a:pt x="514" y="183"/>
                  </a:cubicBezTo>
                  <a:cubicBezTo>
                    <a:pt x="513" y="181"/>
                    <a:pt x="513" y="178"/>
                    <a:pt x="514" y="176"/>
                  </a:cubicBezTo>
                  <a:cubicBezTo>
                    <a:pt x="514" y="175"/>
                    <a:pt x="514" y="170"/>
                    <a:pt x="514" y="168"/>
                  </a:cubicBezTo>
                  <a:cubicBezTo>
                    <a:pt x="513" y="167"/>
                    <a:pt x="513" y="167"/>
                    <a:pt x="513" y="167"/>
                  </a:cubicBezTo>
                  <a:cubicBezTo>
                    <a:pt x="513" y="165"/>
                    <a:pt x="514" y="162"/>
                    <a:pt x="515" y="160"/>
                  </a:cubicBezTo>
                  <a:cubicBezTo>
                    <a:pt x="515" y="158"/>
                    <a:pt x="516" y="157"/>
                    <a:pt x="516" y="154"/>
                  </a:cubicBezTo>
                  <a:cubicBezTo>
                    <a:pt x="517" y="150"/>
                    <a:pt x="511" y="145"/>
                    <a:pt x="508" y="144"/>
                  </a:cubicBezTo>
                  <a:cubicBezTo>
                    <a:pt x="506" y="143"/>
                    <a:pt x="506" y="141"/>
                    <a:pt x="506" y="140"/>
                  </a:cubicBezTo>
                  <a:cubicBezTo>
                    <a:pt x="505" y="138"/>
                    <a:pt x="507" y="135"/>
                    <a:pt x="511" y="132"/>
                  </a:cubicBezTo>
                  <a:cubicBezTo>
                    <a:pt x="515" y="128"/>
                    <a:pt x="516" y="117"/>
                    <a:pt x="516" y="114"/>
                  </a:cubicBezTo>
                  <a:cubicBezTo>
                    <a:pt x="515" y="113"/>
                    <a:pt x="508" y="111"/>
                    <a:pt x="504" y="111"/>
                  </a:cubicBezTo>
                  <a:cubicBezTo>
                    <a:pt x="504" y="111"/>
                    <a:pt x="504" y="111"/>
                    <a:pt x="504" y="111"/>
                  </a:cubicBezTo>
                  <a:cubicBezTo>
                    <a:pt x="500" y="112"/>
                    <a:pt x="485" y="111"/>
                    <a:pt x="482" y="110"/>
                  </a:cubicBezTo>
                  <a:cubicBezTo>
                    <a:pt x="480" y="110"/>
                    <a:pt x="479" y="112"/>
                    <a:pt x="478" y="114"/>
                  </a:cubicBezTo>
                  <a:cubicBezTo>
                    <a:pt x="478" y="116"/>
                    <a:pt x="478" y="116"/>
                    <a:pt x="478" y="116"/>
                  </a:cubicBezTo>
                  <a:cubicBezTo>
                    <a:pt x="477" y="117"/>
                    <a:pt x="477" y="118"/>
                    <a:pt x="476" y="119"/>
                  </a:cubicBezTo>
                  <a:cubicBezTo>
                    <a:pt x="474" y="122"/>
                    <a:pt x="472" y="126"/>
                    <a:pt x="470" y="131"/>
                  </a:cubicBezTo>
                  <a:cubicBezTo>
                    <a:pt x="468" y="139"/>
                    <a:pt x="460" y="142"/>
                    <a:pt x="456" y="143"/>
                  </a:cubicBezTo>
                  <a:cubicBezTo>
                    <a:pt x="455" y="144"/>
                    <a:pt x="455" y="144"/>
                    <a:pt x="454" y="144"/>
                  </a:cubicBezTo>
                  <a:cubicBezTo>
                    <a:pt x="452" y="145"/>
                    <a:pt x="451" y="147"/>
                    <a:pt x="450" y="149"/>
                  </a:cubicBezTo>
                  <a:cubicBezTo>
                    <a:pt x="450" y="150"/>
                    <a:pt x="450" y="150"/>
                    <a:pt x="450" y="151"/>
                  </a:cubicBezTo>
                  <a:cubicBezTo>
                    <a:pt x="451" y="152"/>
                    <a:pt x="451" y="151"/>
                    <a:pt x="452" y="151"/>
                  </a:cubicBezTo>
                  <a:cubicBezTo>
                    <a:pt x="454" y="151"/>
                    <a:pt x="455" y="151"/>
                    <a:pt x="456" y="152"/>
                  </a:cubicBezTo>
                  <a:cubicBezTo>
                    <a:pt x="457" y="152"/>
                    <a:pt x="457" y="153"/>
                    <a:pt x="458" y="155"/>
                  </a:cubicBezTo>
                  <a:cubicBezTo>
                    <a:pt x="458" y="157"/>
                    <a:pt x="457" y="162"/>
                    <a:pt x="455" y="163"/>
                  </a:cubicBezTo>
                  <a:cubicBezTo>
                    <a:pt x="455" y="164"/>
                    <a:pt x="455" y="164"/>
                    <a:pt x="456" y="164"/>
                  </a:cubicBezTo>
                  <a:cubicBezTo>
                    <a:pt x="456" y="165"/>
                    <a:pt x="457" y="168"/>
                    <a:pt x="454" y="170"/>
                  </a:cubicBezTo>
                  <a:cubicBezTo>
                    <a:pt x="452" y="171"/>
                    <a:pt x="451" y="173"/>
                    <a:pt x="451" y="174"/>
                  </a:cubicBezTo>
                  <a:cubicBezTo>
                    <a:pt x="451" y="174"/>
                    <a:pt x="451" y="174"/>
                    <a:pt x="451" y="174"/>
                  </a:cubicBezTo>
                  <a:cubicBezTo>
                    <a:pt x="451" y="175"/>
                    <a:pt x="454" y="176"/>
                    <a:pt x="456" y="176"/>
                  </a:cubicBezTo>
                  <a:cubicBezTo>
                    <a:pt x="459" y="177"/>
                    <a:pt x="462" y="178"/>
                    <a:pt x="463" y="179"/>
                  </a:cubicBezTo>
                  <a:cubicBezTo>
                    <a:pt x="466" y="180"/>
                    <a:pt x="467" y="183"/>
                    <a:pt x="467" y="185"/>
                  </a:cubicBezTo>
                  <a:cubicBezTo>
                    <a:pt x="468" y="186"/>
                    <a:pt x="468" y="187"/>
                    <a:pt x="469" y="189"/>
                  </a:cubicBezTo>
                  <a:cubicBezTo>
                    <a:pt x="470" y="190"/>
                    <a:pt x="471" y="190"/>
                    <a:pt x="472" y="190"/>
                  </a:cubicBezTo>
                  <a:cubicBezTo>
                    <a:pt x="473" y="190"/>
                    <a:pt x="475" y="190"/>
                    <a:pt x="476" y="192"/>
                  </a:cubicBezTo>
                  <a:cubicBezTo>
                    <a:pt x="477" y="193"/>
                    <a:pt x="476" y="195"/>
                    <a:pt x="475" y="198"/>
                  </a:cubicBezTo>
                  <a:cubicBezTo>
                    <a:pt x="474" y="200"/>
                    <a:pt x="470" y="206"/>
                    <a:pt x="467" y="206"/>
                  </a:cubicBezTo>
                  <a:cubicBezTo>
                    <a:pt x="467" y="206"/>
                    <a:pt x="467" y="206"/>
                    <a:pt x="467" y="206"/>
                  </a:cubicBezTo>
                  <a:cubicBezTo>
                    <a:pt x="465" y="206"/>
                    <a:pt x="462" y="204"/>
                    <a:pt x="456" y="198"/>
                  </a:cubicBezTo>
                  <a:cubicBezTo>
                    <a:pt x="454" y="197"/>
                    <a:pt x="453" y="196"/>
                    <a:pt x="452" y="195"/>
                  </a:cubicBezTo>
                  <a:cubicBezTo>
                    <a:pt x="451" y="194"/>
                    <a:pt x="447" y="193"/>
                    <a:pt x="444" y="191"/>
                  </a:cubicBezTo>
                  <a:cubicBezTo>
                    <a:pt x="440" y="190"/>
                    <a:pt x="437" y="189"/>
                    <a:pt x="434" y="188"/>
                  </a:cubicBezTo>
                  <a:cubicBezTo>
                    <a:pt x="432" y="186"/>
                    <a:pt x="430" y="186"/>
                    <a:pt x="428" y="185"/>
                  </a:cubicBezTo>
                  <a:cubicBezTo>
                    <a:pt x="426" y="185"/>
                    <a:pt x="423" y="184"/>
                    <a:pt x="419" y="181"/>
                  </a:cubicBezTo>
                  <a:cubicBezTo>
                    <a:pt x="414" y="178"/>
                    <a:pt x="410" y="176"/>
                    <a:pt x="401" y="176"/>
                  </a:cubicBezTo>
                  <a:cubicBezTo>
                    <a:pt x="398" y="176"/>
                    <a:pt x="398" y="176"/>
                    <a:pt x="398" y="176"/>
                  </a:cubicBezTo>
                  <a:cubicBezTo>
                    <a:pt x="393" y="176"/>
                    <a:pt x="388" y="175"/>
                    <a:pt x="385" y="175"/>
                  </a:cubicBezTo>
                  <a:cubicBezTo>
                    <a:pt x="382" y="174"/>
                    <a:pt x="380" y="174"/>
                    <a:pt x="379" y="174"/>
                  </a:cubicBezTo>
                  <a:cubicBezTo>
                    <a:pt x="376" y="175"/>
                    <a:pt x="375" y="173"/>
                    <a:pt x="374" y="172"/>
                  </a:cubicBezTo>
                  <a:cubicBezTo>
                    <a:pt x="373" y="170"/>
                    <a:pt x="372" y="169"/>
                    <a:pt x="370" y="168"/>
                  </a:cubicBezTo>
                  <a:cubicBezTo>
                    <a:pt x="368" y="167"/>
                    <a:pt x="366" y="166"/>
                    <a:pt x="365" y="165"/>
                  </a:cubicBezTo>
                  <a:cubicBezTo>
                    <a:pt x="362" y="164"/>
                    <a:pt x="359" y="163"/>
                    <a:pt x="358" y="163"/>
                  </a:cubicBezTo>
                  <a:cubicBezTo>
                    <a:pt x="357" y="164"/>
                    <a:pt x="357" y="165"/>
                    <a:pt x="357" y="166"/>
                  </a:cubicBezTo>
                  <a:cubicBezTo>
                    <a:pt x="357" y="167"/>
                    <a:pt x="358" y="169"/>
                    <a:pt x="360" y="169"/>
                  </a:cubicBezTo>
                  <a:cubicBezTo>
                    <a:pt x="363" y="169"/>
                    <a:pt x="365" y="170"/>
                    <a:pt x="365" y="172"/>
                  </a:cubicBezTo>
                  <a:cubicBezTo>
                    <a:pt x="366" y="172"/>
                    <a:pt x="366" y="172"/>
                    <a:pt x="368" y="172"/>
                  </a:cubicBezTo>
                  <a:cubicBezTo>
                    <a:pt x="372" y="172"/>
                    <a:pt x="374" y="173"/>
                    <a:pt x="376" y="174"/>
                  </a:cubicBezTo>
                  <a:cubicBezTo>
                    <a:pt x="377" y="176"/>
                    <a:pt x="378" y="177"/>
                    <a:pt x="378" y="180"/>
                  </a:cubicBezTo>
                  <a:cubicBezTo>
                    <a:pt x="377" y="182"/>
                    <a:pt x="380" y="186"/>
                    <a:pt x="382" y="187"/>
                  </a:cubicBezTo>
                  <a:cubicBezTo>
                    <a:pt x="384" y="189"/>
                    <a:pt x="384" y="191"/>
                    <a:pt x="384" y="193"/>
                  </a:cubicBezTo>
                  <a:cubicBezTo>
                    <a:pt x="383" y="195"/>
                    <a:pt x="380" y="197"/>
                    <a:pt x="377" y="197"/>
                  </a:cubicBezTo>
                  <a:cubicBezTo>
                    <a:pt x="373" y="197"/>
                    <a:pt x="372" y="197"/>
                    <a:pt x="371" y="198"/>
                  </a:cubicBezTo>
                  <a:cubicBezTo>
                    <a:pt x="373" y="200"/>
                    <a:pt x="372" y="201"/>
                    <a:pt x="372" y="202"/>
                  </a:cubicBezTo>
                  <a:cubicBezTo>
                    <a:pt x="371" y="203"/>
                    <a:pt x="370" y="204"/>
                    <a:pt x="368" y="204"/>
                  </a:cubicBezTo>
                  <a:cubicBezTo>
                    <a:pt x="366" y="204"/>
                    <a:pt x="365" y="204"/>
                    <a:pt x="363" y="203"/>
                  </a:cubicBezTo>
                  <a:cubicBezTo>
                    <a:pt x="361" y="202"/>
                    <a:pt x="360" y="201"/>
                    <a:pt x="359" y="199"/>
                  </a:cubicBezTo>
                  <a:cubicBezTo>
                    <a:pt x="359" y="197"/>
                    <a:pt x="360" y="195"/>
                    <a:pt x="362" y="194"/>
                  </a:cubicBezTo>
                  <a:cubicBezTo>
                    <a:pt x="361" y="193"/>
                    <a:pt x="359" y="192"/>
                    <a:pt x="356" y="191"/>
                  </a:cubicBezTo>
                  <a:cubicBezTo>
                    <a:pt x="355" y="191"/>
                    <a:pt x="349" y="195"/>
                    <a:pt x="346" y="197"/>
                  </a:cubicBezTo>
                  <a:cubicBezTo>
                    <a:pt x="343" y="198"/>
                    <a:pt x="342" y="199"/>
                    <a:pt x="340" y="200"/>
                  </a:cubicBezTo>
                  <a:cubicBezTo>
                    <a:pt x="339" y="200"/>
                    <a:pt x="336" y="200"/>
                    <a:pt x="333" y="200"/>
                  </a:cubicBezTo>
                  <a:cubicBezTo>
                    <a:pt x="329" y="199"/>
                    <a:pt x="325" y="199"/>
                    <a:pt x="321" y="200"/>
                  </a:cubicBezTo>
                  <a:cubicBezTo>
                    <a:pt x="317" y="201"/>
                    <a:pt x="316" y="203"/>
                    <a:pt x="315" y="205"/>
                  </a:cubicBezTo>
                  <a:cubicBezTo>
                    <a:pt x="313" y="206"/>
                    <a:pt x="312" y="208"/>
                    <a:pt x="310" y="208"/>
                  </a:cubicBezTo>
                  <a:cubicBezTo>
                    <a:pt x="309" y="207"/>
                    <a:pt x="307" y="207"/>
                    <a:pt x="305" y="207"/>
                  </a:cubicBezTo>
                  <a:cubicBezTo>
                    <a:pt x="304" y="207"/>
                    <a:pt x="303" y="208"/>
                    <a:pt x="302" y="208"/>
                  </a:cubicBezTo>
                  <a:cubicBezTo>
                    <a:pt x="298" y="208"/>
                    <a:pt x="295" y="207"/>
                    <a:pt x="294" y="206"/>
                  </a:cubicBezTo>
                  <a:cubicBezTo>
                    <a:pt x="291" y="205"/>
                    <a:pt x="291" y="203"/>
                    <a:pt x="291" y="202"/>
                  </a:cubicBezTo>
                  <a:cubicBezTo>
                    <a:pt x="292" y="200"/>
                    <a:pt x="294" y="199"/>
                    <a:pt x="297" y="199"/>
                  </a:cubicBezTo>
                  <a:cubicBezTo>
                    <a:pt x="298" y="199"/>
                    <a:pt x="298" y="199"/>
                    <a:pt x="298" y="199"/>
                  </a:cubicBezTo>
                  <a:cubicBezTo>
                    <a:pt x="299" y="199"/>
                    <a:pt x="299" y="199"/>
                    <a:pt x="299" y="199"/>
                  </a:cubicBezTo>
                  <a:cubicBezTo>
                    <a:pt x="299" y="199"/>
                    <a:pt x="299" y="199"/>
                    <a:pt x="299" y="199"/>
                  </a:cubicBezTo>
                  <a:cubicBezTo>
                    <a:pt x="297" y="197"/>
                    <a:pt x="298" y="194"/>
                    <a:pt x="300" y="192"/>
                  </a:cubicBezTo>
                  <a:cubicBezTo>
                    <a:pt x="296" y="193"/>
                    <a:pt x="290" y="196"/>
                    <a:pt x="289" y="196"/>
                  </a:cubicBezTo>
                  <a:cubicBezTo>
                    <a:pt x="289" y="197"/>
                    <a:pt x="289" y="197"/>
                    <a:pt x="289" y="198"/>
                  </a:cubicBezTo>
                  <a:cubicBezTo>
                    <a:pt x="289" y="200"/>
                    <a:pt x="289" y="202"/>
                    <a:pt x="286" y="203"/>
                  </a:cubicBezTo>
                  <a:cubicBezTo>
                    <a:pt x="286" y="203"/>
                    <a:pt x="285" y="204"/>
                    <a:pt x="284" y="204"/>
                  </a:cubicBezTo>
                  <a:cubicBezTo>
                    <a:pt x="283" y="204"/>
                    <a:pt x="282" y="202"/>
                    <a:pt x="281" y="201"/>
                  </a:cubicBezTo>
                  <a:cubicBezTo>
                    <a:pt x="281" y="201"/>
                    <a:pt x="280" y="200"/>
                    <a:pt x="280" y="200"/>
                  </a:cubicBezTo>
                  <a:cubicBezTo>
                    <a:pt x="280" y="200"/>
                    <a:pt x="280" y="200"/>
                    <a:pt x="279" y="200"/>
                  </a:cubicBezTo>
                  <a:cubicBezTo>
                    <a:pt x="274" y="200"/>
                    <a:pt x="259" y="204"/>
                    <a:pt x="256" y="207"/>
                  </a:cubicBezTo>
                  <a:cubicBezTo>
                    <a:pt x="254" y="210"/>
                    <a:pt x="251" y="211"/>
                    <a:pt x="248" y="212"/>
                  </a:cubicBezTo>
                  <a:cubicBezTo>
                    <a:pt x="247" y="212"/>
                    <a:pt x="246" y="213"/>
                    <a:pt x="246" y="213"/>
                  </a:cubicBezTo>
                  <a:cubicBezTo>
                    <a:pt x="245" y="216"/>
                    <a:pt x="242" y="216"/>
                    <a:pt x="238" y="217"/>
                  </a:cubicBezTo>
                  <a:cubicBezTo>
                    <a:pt x="236" y="217"/>
                    <a:pt x="233" y="218"/>
                    <a:pt x="232" y="218"/>
                  </a:cubicBezTo>
                  <a:cubicBezTo>
                    <a:pt x="231" y="219"/>
                    <a:pt x="231" y="221"/>
                    <a:pt x="231" y="223"/>
                  </a:cubicBezTo>
                  <a:cubicBezTo>
                    <a:pt x="231" y="225"/>
                    <a:pt x="231" y="227"/>
                    <a:pt x="231" y="229"/>
                  </a:cubicBezTo>
                  <a:cubicBezTo>
                    <a:pt x="230" y="232"/>
                    <a:pt x="224" y="233"/>
                    <a:pt x="216" y="233"/>
                  </a:cubicBezTo>
                  <a:cubicBezTo>
                    <a:pt x="211" y="233"/>
                    <a:pt x="211" y="233"/>
                    <a:pt x="211" y="233"/>
                  </a:cubicBezTo>
                  <a:cubicBezTo>
                    <a:pt x="211" y="233"/>
                    <a:pt x="210" y="233"/>
                    <a:pt x="210" y="233"/>
                  </a:cubicBezTo>
                  <a:cubicBezTo>
                    <a:pt x="210" y="233"/>
                    <a:pt x="210" y="233"/>
                    <a:pt x="210" y="233"/>
                  </a:cubicBezTo>
                  <a:cubicBezTo>
                    <a:pt x="206" y="233"/>
                    <a:pt x="204" y="230"/>
                    <a:pt x="203" y="227"/>
                  </a:cubicBezTo>
                  <a:cubicBezTo>
                    <a:pt x="202" y="226"/>
                    <a:pt x="201" y="224"/>
                    <a:pt x="200" y="224"/>
                  </a:cubicBezTo>
                  <a:cubicBezTo>
                    <a:pt x="199" y="224"/>
                    <a:pt x="198" y="223"/>
                    <a:pt x="197" y="222"/>
                  </a:cubicBezTo>
                  <a:cubicBezTo>
                    <a:pt x="196" y="220"/>
                    <a:pt x="197" y="218"/>
                    <a:pt x="199" y="214"/>
                  </a:cubicBezTo>
                  <a:cubicBezTo>
                    <a:pt x="200" y="212"/>
                    <a:pt x="201" y="212"/>
                    <a:pt x="203" y="212"/>
                  </a:cubicBezTo>
                  <a:cubicBezTo>
                    <a:pt x="204" y="212"/>
                    <a:pt x="205" y="212"/>
                    <a:pt x="207" y="210"/>
                  </a:cubicBezTo>
                  <a:cubicBezTo>
                    <a:pt x="210" y="209"/>
                    <a:pt x="213" y="209"/>
                    <a:pt x="215" y="210"/>
                  </a:cubicBezTo>
                  <a:cubicBezTo>
                    <a:pt x="215" y="210"/>
                    <a:pt x="215" y="210"/>
                    <a:pt x="215" y="210"/>
                  </a:cubicBezTo>
                  <a:cubicBezTo>
                    <a:pt x="215" y="209"/>
                    <a:pt x="215" y="209"/>
                    <a:pt x="214" y="208"/>
                  </a:cubicBezTo>
                  <a:cubicBezTo>
                    <a:pt x="212" y="206"/>
                    <a:pt x="210" y="204"/>
                    <a:pt x="209" y="201"/>
                  </a:cubicBezTo>
                  <a:cubicBezTo>
                    <a:pt x="209" y="200"/>
                    <a:pt x="206" y="198"/>
                    <a:pt x="202" y="198"/>
                  </a:cubicBezTo>
                  <a:cubicBezTo>
                    <a:pt x="200" y="198"/>
                    <a:pt x="199" y="198"/>
                    <a:pt x="198" y="199"/>
                  </a:cubicBezTo>
                  <a:cubicBezTo>
                    <a:pt x="195" y="199"/>
                    <a:pt x="192" y="200"/>
                    <a:pt x="188" y="199"/>
                  </a:cubicBezTo>
                  <a:cubicBezTo>
                    <a:pt x="191" y="201"/>
                    <a:pt x="190" y="203"/>
                    <a:pt x="190" y="205"/>
                  </a:cubicBezTo>
                  <a:cubicBezTo>
                    <a:pt x="190" y="206"/>
                    <a:pt x="190" y="206"/>
                    <a:pt x="190" y="207"/>
                  </a:cubicBezTo>
                  <a:cubicBezTo>
                    <a:pt x="192" y="211"/>
                    <a:pt x="188" y="217"/>
                    <a:pt x="186" y="221"/>
                  </a:cubicBezTo>
                  <a:cubicBezTo>
                    <a:pt x="185" y="221"/>
                    <a:pt x="185" y="222"/>
                    <a:pt x="185" y="222"/>
                  </a:cubicBezTo>
                  <a:cubicBezTo>
                    <a:pt x="186" y="222"/>
                    <a:pt x="187" y="222"/>
                    <a:pt x="187" y="222"/>
                  </a:cubicBezTo>
                  <a:cubicBezTo>
                    <a:pt x="188" y="222"/>
                    <a:pt x="188" y="222"/>
                    <a:pt x="188" y="222"/>
                  </a:cubicBezTo>
                  <a:cubicBezTo>
                    <a:pt x="189" y="222"/>
                    <a:pt x="191" y="222"/>
                    <a:pt x="192" y="223"/>
                  </a:cubicBezTo>
                  <a:cubicBezTo>
                    <a:pt x="194" y="226"/>
                    <a:pt x="194" y="230"/>
                    <a:pt x="194" y="233"/>
                  </a:cubicBezTo>
                  <a:cubicBezTo>
                    <a:pt x="194" y="234"/>
                    <a:pt x="194" y="234"/>
                    <a:pt x="194" y="234"/>
                  </a:cubicBezTo>
                  <a:cubicBezTo>
                    <a:pt x="194" y="237"/>
                    <a:pt x="193" y="239"/>
                    <a:pt x="192" y="240"/>
                  </a:cubicBezTo>
                  <a:cubicBezTo>
                    <a:pt x="191" y="241"/>
                    <a:pt x="190" y="242"/>
                    <a:pt x="190" y="243"/>
                  </a:cubicBezTo>
                  <a:cubicBezTo>
                    <a:pt x="190" y="245"/>
                    <a:pt x="189" y="246"/>
                    <a:pt x="188" y="246"/>
                  </a:cubicBezTo>
                  <a:cubicBezTo>
                    <a:pt x="187" y="246"/>
                    <a:pt x="186" y="245"/>
                    <a:pt x="185" y="245"/>
                  </a:cubicBezTo>
                  <a:cubicBezTo>
                    <a:pt x="185" y="245"/>
                    <a:pt x="185" y="244"/>
                    <a:pt x="184" y="244"/>
                  </a:cubicBezTo>
                  <a:cubicBezTo>
                    <a:pt x="184" y="245"/>
                    <a:pt x="183" y="245"/>
                    <a:pt x="183" y="245"/>
                  </a:cubicBezTo>
                  <a:cubicBezTo>
                    <a:pt x="181" y="245"/>
                    <a:pt x="179" y="243"/>
                    <a:pt x="178" y="240"/>
                  </a:cubicBezTo>
                  <a:cubicBezTo>
                    <a:pt x="178" y="239"/>
                    <a:pt x="175" y="239"/>
                    <a:pt x="174" y="239"/>
                  </a:cubicBezTo>
                  <a:cubicBezTo>
                    <a:pt x="172" y="239"/>
                    <a:pt x="170" y="239"/>
                    <a:pt x="168" y="239"/>
                  </a:cubicBezTo>
                  <a:cubicBezTo>
                    <a:pt x="166" y="238"/>
                    <a:pt x="165" y="238"/>
                    <a:pt x="163" y="241"/>
                  </a:cubicBezTo>
                  <a:cubicBezTo>
                    <a:pt x="161" y="245"/>
                    <a:pt x="155" y="246"/>
                    <a:pt x="152" y="247"/>
                  </a:cubicBezTo>
                  <a:cubicBezTo>
                    <a:pt x="151" y="247"/>
                    <a:pt x="148" y="249"/>
                    <a:pt x="146" y="251"/>
                  </a:cubicBezTo>
                  <a:cubicBezTo>
                    <a:pt x="144" y="252"/>
                    <a:pt x="143" y="253"/>
                    <a:pt x="142" y="254"/>
                  </a:cubicBezTo>
                  <a:cubicBezTo>
                    <a:pt x="141" y="255"/>
                    <a:pt x="141" y="255"/>
                    <a:pt x="141" y="256"/>
                  </a:cubicBezTo>
                  <a:cubicBezTo>
                    <a:pt x="140" y="258"/>
                    <a:pt x="141" y="259"/>
                    <a:pt x="143" y="261"/>
                  </a:cubicBezTo>
                  <a:cubicBezTo>
                    <a:pt x="147" y="265"/>
                    <a:pt x="149" y="268"/>
                    <a:pt x="148" y="272"/>
                  </a:cubicBezTo>
                  <a:cubicBezTo>
                    <a:pt x="148" y="275"/>
                    <a:pt x="143" y="275"/>
                    <a:pt x="142" y="275"/>
                  </a:cubicBezTo>
                  <a:cubicBezTo>
                    <a:pt x="141" y="275"/>
                    <a:pt x="133" y="275"/>
                    <a:pt x="131" y="272"/>
                  </a:cubicBezTo>
                  <a:cubicBezTo>
                    <a:pt x="130" y="271"/>
                    <a:pt x="126" y="270"/>
                    <a:pt x="123" y="270"/>
                  </a:cubicBezTo>
                  <a:cubicBezTo>
                    <a:pt x="122" y="270"/>
                    <a:pt x="122" y="270"/>
                    <a:pt x="121" y="270"/>
                  </a:cubicBezTo>
                  <a:cubicBezTo>
                    <a:pt x="121" y="270"/>
                    <a:pt x="121" y="270"/>
                    <a:pt x="121" y="270"/>
                  </a:cubicBezTo>
                  <a:cubicBezTo>
                    <a:pt x="119" y="270"/>
                    <a:pt x="117" y="268"/>
                    <a:pt x="114" y="266"/>
                  </a:cubicBezTo>
                  <a:cubicBezTo>
                    <a:pt x="112" y="264"/>
                    <a:pt x="109" y="262"/>
                    <a:pt x="108" y="262"/>
                  </a:cubicBezTo>
                  <a:cubicBezTo>
                    <a:pt x="108" y="262"/>
                    <a:pt x="108" y="262"/>
                    <a:pt x="108" y="262"/>
                  </a:cubicBezTo>
                  <a:cubicBezTo>
                    <a:pt x="106" y="262"/>
                    <a:pt x="104" y="265"/>
                    <a:pt x="103" y="267"/>
                  </a:cubicBezTo>
                  <a:cubicBezTo>
                    <a:pt x="101" y="267"/>
                    <a:pt x="101" y="267"/>
                    <a:pt x="101" y="267"/>
                  </a:cubicBezTo>
                  <a:cubicBezTo>
                    <a:pt x="101" y="267"/>
                    <a:pt x="101" y="267"/>
                    <a:pt x="101" y="267"/>
                  </a:cubicBezTo>
                  <a:cubicBezTo>
                    <a:pt x="103" y="267"/>
                    <a:pt x="103" y="267"/>
                    <a:pt x="103" y="267"/>
                  </a:cubicBezTo>
                  <a:cubicBezTo>
                    <a:pt x="103" y="267"/>
                    <a:pt x="104" y="268"/>
                    <a:pt x="104" y="268"/>
                  </a:cubicBezTo>
                  <a:close/>
                  <a:moveTo>
                    <a:pt x="849" y="490"/>
                  </a:moveTo>
                  <a:cubicBezTo>
                    <a:pt x="850" y="489"/>
                    <a:pt x="852" y="488"/>
                    <a:pt x="855" y="487"/>
                  </a:cubicBezTo>
                  <a:cubicBezTo>
                    <a:pt x="860" y="485"/>
                    <a:pt x="868" y="482"/>
                    <a:pt x="871" y="477"/>
                  </a:cubicBezTo>
                  <a:cubicBezTo>
                    <a:pt x="873" y="472"/>
                    <a:pt x="879" y="468"/>
                    <a:pt x="884" y="464"/>
                  </a:cubicBezTo>
                  <a:cubicBezTo>
                    <a:pt x="890" y="459"/>
                    <a:pt x="897" y="455"/>
                    <a:pt x="901" y="448"/>
                  </a:cubicBezTo>
                  <a:cubicBezTo>
                    <a:pt x="903" y="445"/>
                    <a:pt x="905" y="441"/>
                    <a:pt x="907" y="437"/>
                  </a:cubicBezTo>
                  <a:cubicBezTo>
                    <a:pt x="911" y="429"/>
                    <a:pt x="913" y="424"/>
                    <a:pt x="917" y="424"/>
                  </a:cubicBezTo>
                  <a:cubicBezTo>
                    <a:pt x="917" y="424"/>
                    <a:pt x="917" y="424"/>
                    <a:pt x="917" y="424"/>
                  </a:cubicBezTo>
                  <a:cubicBezTo>
                    <a:pt x="918" y="425"/>
                    <a:pt x="919" y="425"/>
                    <a:pt x="920" y="427"/>
                  </a:cubicBezTo>
                  <a:cubicBezTo>
                    <a:pt x="921" y="434"/>
                    <a:pt x="915" y="460"/>
                    <a:pt x="906" y="468"/>
                  </a:cubicBezTo>
                  <a:cubicBezTo>
                    <a:pt x="901" y="472"/>
                    <a:pt x="895" y="475"/>
                    <a:pt x="889" y="477"/>
                  </a:cubicBezTo>
                  <a:cubicBezTo>
                    <a:pt x="884" y="479"/>
                    <a:pt x="878" y="481"/>
                    <a:pt x="878" y="484"/>
                  </a:cubicBezTo>
                  <a:cubicBezTo>
                    <a:pt x="878" y="491"/>
                    <a:pt x="862" y="494"/>
                    <a:pt x="855" y="494"/>
                  </a:cubicBezTo>
                  <a:cubicBezTo>
                    <a:pt x="852" y="494"/>
                    <a:pt x="850" y="494"/>
                    <a:pt x="849" y="493"/>
                  </a:cubicBezTo>
                  <a:cubicBezTo>
                    <a:pt x="849" y="492"/>
                    <a:pt x="849" y="491"/>
                    <a:pt x="849" y="4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70" name="Freeform 1148"/>
            <p:cNvSpPr>
              <a:spLocks/>
            </p:cNvSpPr>
            <p:nvPr/>
          </p:nvSpPr>
          <p:spPr bwMode="auto">
            <a:xfrm>
              <a:off x="4790" y="1671"/>
              <a:ext cx="25" cy="109"/>
            </a:xfrm>
            <a:custGeom>
              <a:avLst/>
              <a:gdLst>
                <a:gd name="T0" fmla="*/ 5 w 26"/>
                <a:gd name="T1" fmla="*/ 42 h 114"/>
                <a:gd name="T2" fmla="*/ 5 w 26"/>
                <a:gd name="T3" fmla="*/ 65 h 114"/>
                <a:gd name="T4" fmla="*/ 4 w 26"/>
                <a:gd name="T5" fmla="*/ 85 h 114"/>
                <a:gd name="T6" fmla="*/ 3 w 26"/>
                <a:gd name="T7" fmla="*/ 105 h 114"/>
                <a:gd name="T8" fmla="*/ 2 w 26"/>
                <a:gd name="T9" fmla="*/ 114 h 114"/>
                <a:gd name="T10" fmla="*/ 7 w 26"/>
                <a:gd name="T11" fmla="*/ 109 h 114"/>
                <a:gd name="T12" fmla="*/ 11 w 26"/>
                <a:gd name="T13" fmla="*/ 109 h 114"/>
                <a:gd name="T14" fmla="*/ 6 w 26"/>
                <a:gd name="T15" fmla="*/ 96 h 114"/>
                <a:gd name="T16" fmla="*/ 7 w 26"/>
                <a:gd name="T17" fmla="*/ 85 h 114"/>
                <a:gd name="T18" fmla="*/ 9 w 26"/>
                <a:gd name="T19" fmla="*/ 77 h 114"/>
                <a:gd name="T20" fmla="*/ 16 w 26"/>
                <a:gd name="T21" fmla="*/ 70 h 114"/>
                <a:gd name="T22" fmla="*/ 25 w 26"/>
                <a:gd name="T23" fmla="*/ 74 h 114"/>
                <a:gd name="T24" fmla="*/ 26 w 26"/>
                <a:gd name="T25" fmla="*/ 75 h 114"/>
                <a:gd name="T26" fmla="*/ 26 w 26"/>
                <a:gd name="T27" fmla="*/ 75 h 114"/>
                <a:gd name="T28" fmla="*/ 20 w 26"/>
                <a:gd name="T29" fmla="*/ 57 h 114"/>
                <a:gd name="T30" fmla="*/ 14 w 26"/>
                <a:gd name="T31" fmla="*/ 35 h 114"/>
                <a:gd name="T32" fmla="*/ 14 w 26"/>
                <a:gd name="T33" fmla="*/ 21 h 114"/>
                <a:gd name="T34" fmla="*/ 13 w 26"/>
                <a:gd name="T35" fmla="*/ 12 h 114"/>
                <a:gd name="T36" fmla="*/ 7 w 26"/>
                <a:gd name="T37" fmla="*/ 0 h 114"/>
                <a:gd name="T38" fmla="*/ 7 w 26"/>
                <a:gd name="T39" fmla="*/ 2 h 114"/>
                <a:gd name="T40" fmla="*/ 2 w 26"/>
                <a:gd name="T41" fmla="*/ 10 h 114"/>
                <a:gd name="T42" fmla="*/ 1 w 26"/>
                <a:gd name="T43" fmla="*/ 10 h 114"/>
                <a:gd name="T44" fmla="*/ 1 w 26"/>
                <a:gd name="T45" fmla="*/ 13 h 114"/>
                <a:gd name="T46" fmla="*/ 1 w 26"/>
                <a:gd name="T47" fmla="*/ 21 h 114"/>
                <a:gd name="T48" fmla="*/ 5 w 26"/>
                <a:gd name="T49" fmla="*/ 4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6" h="114">
                  <a:moveTo>
                    <a:pt x="5" y="42"/>
                  </a:moveTo>
                  <a:cubicBezTo>
                    <a:pt x="6" y="45"/>
                    <a:pt x="6" y="53"/>
                    <a:pt x="5" y="65"/>
                  </a:cubicBezTo>
                  <a:cubicBezTo>
                    <a:pt x="4" y="73"/>
                    <a:pt x="3" y="83"/>
                    <a:pt x="4" y="85"/>
                  </a:cubicBezTo>
                  <a:cubicBezTo>
                    <a:pt x="5" y="89"/>
                    <a:pt x="5" y="95"/>
                    <a:pt x="3" y="105"/>
                  </a:cubicBezTo>
                  <a:cubicBezTo>
                    <a:pt x="2" y="108"/>
                    <a:pt x="2" y="111"/>
                    <a:pt x="2" y="114"/>
                  </a:cubicBezTo>
                  <a:cubicBezTo>
                    <a:pt x="2" y="112"/>
                    <a:pt x="4" y="109"/>
                    <a:pt x="7" y="109"/>
                  </a:cubicBezTo>
                  <a:cubicBezTo>
                    <a:pt x="9" y="108"/>
                    <a:pt x="10" y="109"/>
                    <a:pt x="11" y="109"/>
                  </a:cubicBezTo>
                  <a:cubicBezTo>
                    <a:pt x="9" y="107"/>
                    <a:pt x="7" y="102"/>
                    <a:pt x="6" y="96"/>
                  </a:cubicBezTo>
                  <a:cubicBezTo>
                    <a:pt x="4" y="93"/>
                    <a:pt x="6" y="89"/>
                    <a:pt x="7" y="85"/>
                  </a:cubicBezTo>
                  <a:cubicBezTo>
                    <a:pt x="8" y="83"/>
                    <a:pt x="9" y="80"/>
                    <a:pt x="9" y="77"/>
                  </a:cubicBezTo>
                  <a:cubicBezTo>
                    <a:pt x="9" y="73"/>
                    <a:pt x="12" y="70"/>
                    <a:pt x="16" y="70"/>
                  </a:cubicBezTo>
                  <a:cubicBezTo>
                    <a:pt x="19" y="70"/>
                    <a:pt x="23" y="72"/>
                    <a:pt x="25" y="74"/>
                  </a:cubicBezTo>
                  <a:cubicBezTo>
                    <a:pt x="26" y="75"/>
                    <a:pt x="26" y="75"/>
                    <a:pt x="26" y="75"/>
                  </a:cubicBezTo>
                  <a:cubicBezTo>
                    <a:pt x="26" y="75"/>
                    <a:pt x="26" y="75"/>
                    <a:pt x="26" y="75"/>
                  </a:cubicBezTo>
                  <a:cubicBezTo>
                    <a:pt x="25" y="73"/>
                    <a:pt x="23" y="67"/>
                    <a:pt x="20" y="57"/>
                  </a:cubicBezTo>
                  <a:cubicBezTo>
                    <a:pt x="18" y="49"/>
                    <a:pt x="16" y="39"/>
                    <a:pt x="14" y="35"/>
                  </a:cubicBezTo>
                  <a:cubicBezTo>
                    <a:pt x="12" y="30"/>
                    <a:pt x="13" y="25"/>
                    <a:pt x="14" y="21"/>
                  </a:cubicBezTo>
                  <a:cubicBezTo>
                    <a:pt x="15" y="16"/>
                    <a:pt x="16" y="13"/>
                    <a:pt x="13" y="12"/>
                  </a:cubicBezTo>
                  <a:cubicBezTo>
                    <a:pt x="9" y="8"/>
                    <a:pt x="8" y="4"/>
                    <a:pt x="7" y="0"/>
                  </a:cubicBezTo>
                  <a:cubicBezTo>
                    <a:pt x="7" y="1"/>
                    <a:pt x="7" y="2"/>
                    <a:pt x="7" y="2"/>
                  </a:cubicBezTo>
                  <a:cubicBezTo>
                    <a:pt x="7" y="5"/>
                    <a:pt x="7" y="10"/>
                    <a:pt x="2" y="10"/>
                  </a:cubicBezTo>
                  <a:cubicBezTo>
                    <a:pt x="1" y="10"/>
                    <a:pt x="1" y="10"/>
                    <a:pt x="1" y="10"/>
                  </a:cubicBezTo>
                  <a:cubicBezTo>
                    <a:pt x="1" y="11"/>
                    <a:pt x="1" y="12"/>
                    <a:pt x="1" y="13"/>
                  </a:cubicBezTo>
                  <a:cubicBezTo>
                    <a:pt x="2" y="15"/>
                    <a:pt x="2" y="18"/>
                    <a:pt x="1" y="21"/>
                  </a:cubicBezTo>
                  <a:cubicBezTo>
                    <a:pt x="0" y="27"/>
                    <a:pt x="2" y="36"/>
                    <a:pt x="5"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71" name="Freeform 1149"/>
            <p:cNvSpPr>
              <a:spLocks/>
            </p:cNvSpPr>
            <p:nvPr/>
          </p:nvSpPr>
          <p:spPr bwMode="auto">
            <a:xfrm>
              <a:off x="3824" y="1256"/>
              <a:ext cx="190" cy="130"/>
            </a:xfrm>
            <a:custGeom>
              <a:avLst/>
              <a:gdLst>
                <a:gd name="T0" fmla="*/ 10 w 199"/>
                <a:gd name="T1" fmla="*/ 115 h 136"/>
                <a:gd name="T2" fmla="*/ 13 w 199"/>
                <a:gd name="T3" fmla="*/ 121 h 136"/>
                <a:gd name="T4" fmla="*/ 15 w 199"/>
                <a:gd name="T5" fmla="*/ 124 h 136"/>
                <a:gd name="T6" fmla="*/ 15 w 199"/>
                <a:gd name="T7" fmla="*/ 119 h 136"/>
                <a:gd name="T8" fmla="*/ 28 w 199"/>
                <a:gd name="T9" fmla="*/ 124 h 136"/>
                <a:gd name="T10" fmla="*/ 26 w 199"/>
                <a:gd name="T11" fmla="*/ 130 h 136"/>
                <a:gd name="T12" fmla="*/ 47 w 199"/>
                <a:gd name="T13" fmla="*/ 134 h 136"/>
                <a:gd name="T14" fmla="*/ 67 w 199"/>
                <a:gd name="T15" fmla="*/ 135 h 136"/>
                <a:gd name="T16" fmla="*/ 52 w 199"/>
                <a:gd name="T17" fmla="*/ 123 h 136"/>
                <a:gd name="T18" fmla="*/ 49 w 199"/>
                <a:gd name="T19" fmla="*/ 96 h 136"/>
                <a:gd name="T20" fmla="*/ 58 w 199"/>
                <a:gd name="T21" fmla="*/ 83 h 136"/>
                <a:gd name="T22" fmla="*/ 69 w 199"/>
                <a:gd name="T23" fmla="*/ 71 h 136"/>
                <a:gd name="T24" fmla="*/ 70 w 199"/>
                <a:gd name="T25" fmla="*/ 69 h 136"/>
                <a:gd name="T26" fmla="*/ 79 w 199"/>
                <a:gd name="T27" fmla="*/ 60 h 136"/>
                <a:gd name="T28" fmla="*/ 80 w 199"/>
                <a:gd name="T29" fmla="*/ 52 h 136"/>
                <a:gd name="T30" fmla="*/ 91 w 199"/>
                <a:gd name="T31" fmla="*/ 49 h 136"/>
                <a:gd name="T32" fmla="*/ 106 w 199"/>
                <a:gd name="T33" fmla="*/ 43 h 136"/>
                <a:gd name="T34" fmla="*/ 199 w 199"/>
                <a:gd name="T35" fmla="*/ 4 h 136"/>
                <a:gd name="T36" fmla="*/ 191 w 199"/>
                <a:gd name="T37" fmla="*/ 0 h 136"/>
                <a:gd name="T38" fmla="*/ 154 w 199"/>
                <a:gd name="T39" fmla="*/ 11 h 136"/>
                <a:gd name="T40" fmla="*/ 131 w 199"/>
                <a:gd name="T41" fmla="*/ 17 h 136"/>
                <a:gd name="T42" fmla="*/ 114 w 199"/>
                <a:gd name="T43" fmla="*/ 16 h 136"/>
                <a:gd name="T44" fmla="*/ 107 w 199"/>
                <a:gd name="T45" fmla="*/ 19 h 136"/>
                <a:gd name="T46" fmla="*/ 93 w 199"/>
                <a:gd name="T47" fmla="*/ 23 h 136"/>
                <a:gd name="T48" fmla="*/ 80 w 199"/>
                <a:gd name="T49" fmla="*/ 28 h 136"/>
                <a:gd name="T50" fmla="*/ 72 w 199"/>
                <a:gd name="T51" fmla="*/ 33 h 136"/>
                <a:gd name="T52" fmla="*/ 59 w 199"/>
                <a:gd name="T53" fmla="*/ 37 h 136"/>
                <a:gd name="T54" fmla="*/ 59 w 199"/>
                <a:gd name="T55" fmla="*/ 42 h 136"/>
                <a:gd name="T56" fmla="*/ 55 w 199"/>
                <a:gd name="T57" fmla="*/ 50 h 136"/>
                <a:gd name="T58" fmla="*/ 54 w 199"/>
                <a:gd name="T59" fmla="*/ 52 h 136"/>
                <a:gd name="T60" fmla="*/ 49 w 199"/>
                <a:gd name="T61" fmla="*/ 57 h 136"/>
                <a:gd name="T62" fmla="*/ 39 w 199"/>
                <a:gd name="T63" fmla="*/ 65 h 136"/>
                <a:gd name="T64" fmla="*/ 35 w 199"/>
                <a:gd name="T65" fmla="*/ 68 h 136"/>
                <a:gd name="T66" fmla="*/ 41 w 199"/>
                <a:gd name="T67" fmla="*/ 71 h 136"/>
                <a:gd name="T68" fmla="*/ 36 w 199"/>
                <a:gd name="T69" fmla="*/ 77 h 136"/>
                <a:gd name="T70" fmla="*/ 28 w 199"/>
                <a:gd name="T71" fmla="*/ 83 h 136"/>
                <a:gd name="T72" fmla="*/ 24 w 199"/>
                <a:gd name="T73" fmla="*/ 88 h 136"/>
                <a:gd name="T74" fmla="*/ 21 w 199"/>
                <a:gd name="T75" fmla="*/ 96 h 136"/>
                <a:gd name="T76" fmla="*/ 15 w 199"/>
                <a:gd name="T77" fmla="*/ 103 h 136"/>
                <a:gd name="T78" fmla="*/ 1 w 199"/>
                <a:gd name="T79" fmla="*/ 110 h 136"/>
                <a:gd name="T80" fmla="*/ 8 w 199"/>
                <a:gd name="T81" fmla="*/ 114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9" h="136">
                  <a:moveTo>
                    <a:pt x="8" y="114"/>
                  </a:moveTo>
                  <a:cubicBezTo>
                    <a:pt x="9" y="115"/>
                    <a:pt x="9" y="115"/>
                    <a:pt x="10" y="115"/>
                  </a:cubicBezTo>
                  <a:cubicBezTo>
                    <a:pt x="11" y="115"/>
                    <a:pt x="13" y="115"/>
                    <a:pt x="14" y="116"/>
                  </a:cubicBezTo>
                  <a:cubicBezTo>
                    <a:pt x="15" y="118"/>
                    <a:pt x="14" y="119"/>
                    <a:pt x="13" y="121"/>
                  </a:cubicBezTo>
                  <a:cubicBezTo>
                    <a:pt x="13" y="123"/>
                    <a:pt x="13" y="123"/>
                    <a:pt x="13" y="123"/>
                  </a:cubicBezTo>
                  <a:cubicBezTo>
                    <a:pt x="14" y="124"/>
                    <a:pt x="15" y="124"/>
                    <a:pt x="15" y="124"/>
                  </a:cubicBezTo>
                  <a:cubicBezTo>
                    <a:pt x="15" y="124"/>
                    <a:pt x="15" y="123"/>
                    <a:pt x="15" y="122"/>
                  </a:cubicBezTo>
                  <a:cubicBezTo>
                    <a:pt x="14" y="120"/>
                    <a:pt x="14" y="119"/>
                    <a:pt x="15" y="119"/>
                  </a:cubicBezTo>
                  <a:cubicBezTo>
                    <a:pt x="15" y="118"/>
                    <a:pt x="16" y="117"/>
                    <a:pt x="17" y="117"/>
                  </a:cubicBezTo>
                  <a:cubicBezTo>
                    <a:pt x="21" y="117"/>
                    <a:pt x="27" y="120"/>
                    <a:pt x="28" y="124"/>
                  </a:cubicBezTo>
                  <a:cubicBezTo>
                    <a:pt x="29" y="126"/>
                    <a:pt x="28" y="128"/>
                    <a:pt x="27" y="129"/>
                  </a:cubicBezTo>
                  <a:cubicBezTo>
                    <a:pt x="26" y="129"/>
                    <a:pt x="26" y="130"/>
                    <a:pt x="26" y="130"/>
                  </a:cubicBezTo>
                  <a:cubicBezTo>
                    <a:pt x="27" y="131"/>
                    <a:pt x="34" y="133"/>
                    <a:pt x="40" y="134"/>
                  </a:cubicBezTo>
                  <a:cubicBezTo>
                    <a:pt x="41" y="134"/>
                    <a:pt x="44" y="134"/>
                    <a:pt x="47" y="134"/>
                  </a:cubicBezTo>
                  <a:cubicBezTo>
                    <a:pt x="52" y="135"/>
                    <a:pt x="58" y="136"/>
                    <a:pt x="62" y="136"/>
                  </a:cubicBezTo>
                  <a:cubicBezTo>
                    <a:pt x="66" y="136"/>
                    <a:pt x="67" y="135"/>
                    <a:pt x="67" y="135"/>
                  </a:cubicBezTo>
                  <a:cubicBezTo>
                    <a:pt x="67" y="135"/>
                    <a:pt x="64" y="133"/>
                    <a:pt x="62" y="131"/>
                  </a:cubicBezTo>
                  <a:cubicBezTo>
                    <a:pt x="59" y="129"/>
                    <a:pt x="56" y="127"/>
                    <a:pt x="52" y="123"/>
                  </a:cubicBezTo>
                  <a:cubicBezTo>
                    <a:pt x="48" y="119"/>
                    <a:pt x="43" y="111"/>
                    <a:pt x="44" y="104"/>
                  </a:cubicBezTo>
                  <a:cubicBezTo>
                    <a:pt x="44" y="100"/>
                    <a:pt x="46" y="98"/>
                    <a:pt x="49" y="96"/>
                  </a:cubicBezTo>
                  <a:cubicBezTo>
                    <a:pt x="52" y="94"/>
                    <a:pt x="52" y="93"/>
                    <a:pt x="52" y="91"/>
                  </a:cubicBezTo>
                  <a:cubicBezTo>
                    <a:pt x="53" y="88"/>
                    <a:pt x="53" y="86"/>
                    <a:pt x="58" y="83"/>
                  </a:cubicBezTo>
                  <a:cubicBezTo>
                    <a:pt x="61" y="81"/>
                    <a:pt x="62" y="78"/>
                    <a:pt x="62" y="76"/>
                  </a:cubicBezTo>
                  <a:cubicBezTo>
                    <a:pt x="63" y="74"/>
                    <a:pt x="64" y="71"/>
                    <a:pt x="69" y="71"/>
                  </a:cubicBezTo>
                  <a:cubicBezTo>
                    <a:pt x="70" y="71"/>
                    <a:pt x="70" y="71"/>
                    <a:pt x="70" y="71"/>
                  </a:cubicBezTo>
                  <a:cubicBezTo>
                    <a:pt x="70" y="70"/>
                    <a:pt x="70" y="70"/>
                    <a:pt x="70" y="69"/>
                  </a:cubicBezTo>
                  <a:cubicBezTo>
                    <a:pt x="70" y="68"/>
                    <a:pt x="69" y="64"/>
                    <a:pt x="74" y="63"/>
                  </a:cubicBezTo>
                  <a:cubicBezTo>
                    <a:pt x="76" y="63"/>
                    <a:pt x="78" y="62"/>
                    <a:pt x="79" y="60"/>
                  </a:cubicBezTo>
                  <a:cubicBezTo>
                    <a:pt x="80" y="58"/>
                    <a:pt x="80" y="56"/>
                    <a:pt x="80" y="55"/>
                  </a:cubicBezTo>
                  <a:cubicBezTo>
                    <a:pt x="79" y="54"/>
                    <a:pt x="80" y="53"/>
                    <a:pt x="80" y="52"/>
                  </a:cubicBezTo>
                  <a:cubicBezTo>
                    <a:pt x="81" y="51"/>
                    <a:pt x="83" y="51"/>
                    <a:pt x="85" y="51"/>
                  </a:cubicBezTo>
                  <a:cubicBezTo>
                    <a:pt x="87" y="51"/>
                    <a:pt x="90" y="51"/>
                    <a:pt x="91" y="49"/>
                  </a:cubicBezTo>
                  <a:cubicBezTo>
                    <a:pt x="93" y="47"/>
                    <a:pt x="96" y="46"/>
                    <a:pt x="99" y="46"/>
                  </a:cubicBezTo>
                  <a:cubicBezTo>
                    <a:pt x="102" y="45"/>
                    <a:pt x="105" y="45"/>
                    <a:pt x="106" y="43"/>
                  </a:cubicBezTo>
                  <a:cubicBezTo>
                    <a:pt x="109" y="35"/>
                    <a:pt x="152" y="22"/>
                    <a:pt x="170" y="18"/>
                  </a:cubicBezTo>
                  <a:cubicBezTo>
                    <a:pt x="188" y="14"/>
                    <a:pt x="198" y="8"/>
                    <a:pt x="199" y="4"/>
                  </a:cubicBezTo>
                  <a:cubicBezTo>
                    <a:pt x="199" y="3"/>
                    <a:pt x="199" y="3"/>
                    <a:pt x="198" y="1"/>
                  </a:cubicBezTo>
                  <a:cubicBezTo>
                    <a:pt x="196" y="0"/>
                    <a:pt x="194" y="0"/>
                    <a:pt x="191" y="0"/>
                  </a:cubicBezTo>
                  <a:cubicBezTo>
                    <a:pt x="182" y="0"/>
                    <a:pt x="169" y="5"/>
                    <a:pt x="166" y="8"/>
                  </a:cubicBezTo>
                  <a:cubicBezTo>
                    <a:pt x="162" y="11"/>
                    <a:pt x="158" y="11"/>
                    <a:pt x="154" y="11"/>
                  </a:cubicBezTo>
                  <a:cubicBezTo>
                    <a:pt x="152" y="11"/>
                    <a:pt x="149" y="12"/>
                    <a:pt x="147" y="13"/>
                  </a:cubicBezTo>
                  <a:cubicBezTo>
                    <a:pt x="144" y="15"/>
                    <a:pt x="137" y="17"/>
                    <a:pt x="131" y="17"/>
                  </a:cubicBezTo>
                  <a:cubicBezTo>
                    <a:pt x="128" y="17"/>
                    <a:pt x="125" y="16"/>
                    <a:pt x="123" y="15"/>
                  </a:cubicBezTo>
                  <a:cubicBezTo>
                    <a:pt x="120" y="13"/>
                    <a:pt x="117" y="15"/>
                    <a:pt x="114" y="16"/>
                  </a:cubicBezTo>
                  <a:cubicBezTo>
                    <a:pt x="112" y="18"/>
                    <a:pt x="109" y="19"/>
                    <a:pt x="107" y="19"/>
                  </a:cubicBezTo>
                  <a:cubicBezTo>
                    <a:pt x="107" y="19"/>
                    <a:pt x="107" y="19"/>
                    <a:pt x="107" y="19"/>
                  </a:cubicBezTo>
                  <a:cubicBezTo>
                    <a:pt x="105" y="19"/>
                    <a:pt x="103" y="20"/>
                    <a:pt x="101" y="21"/>
                  </a:cubicBezTo>
                  <a:cubicBezTo>
                    <a:pt x="99" y="22"/>
                    <a:pt x="96" y="23"/>
                    <a:pt x="93" y="23"/>
                  </a:cubicBezTo>
                  <a:cubicBezTo>
                    <a:pt x="93" y="23"/>
                    <a:pt x="93" y="23"/>
                    <a:pt x="93" y="23"/>
                  </a:cubicBezTo>
                  <a:cubicBezTo>
                    <a:pt x="88" y="23"/>
                    <a:pt x="81" y="26"/>
                    <a:pt x="80" y="28"/>
                  </a:cubicBezTo>
                  <a:cubicBezTo>
                    <a:pt x="80" y="30"/>
                    <a:pt x="77" y="31"/>
                    <a:pt x="75" y="31"/>
                  </a:cubicBezTo>
                  <a:cubicBezTo>
                    <a:pt x="74" y="32"/>
                    <a:pt x="72" y="32"/>
                    <a:pt x="72" y="33"/>
                  </a:cubicBezTo>
                  <a:cubicBezTo>
                    <a:pt x="72" y="36"/>
                    <a:pt x="67" y="39"/>
                    <a:pt x="63" y="39"/>
                  </a:cubicBezTo>
                  <a:cubicBezTo>
                    <a:pt x="62" y="39"/>
                    <a:pt x="60" y="39"/>
                    <a:pt x="59" y="37"/>
                  </a:cubicBezTo>
                  <a:cubicBezTo>
                    <a:pt x="58" y="37"/>
                    <a:pt x="58" y="37"/>
                    <a:pt x="57" y="38"/>
                  </a:cubicBezTo>
                  <a:cubicBezTo>
                    <a:pt x="57" y="39"/>
                    <a:pt x="57" y="41"/>
                    <a:pt x="59" y="42"/>
                  </a:cubicBezTo>
                  <a:cubicBezTo>
                    <a:pt x="60" y="43"/>
                    <a:pt x="61" y="45"/>
                    <a:pt x="60" y="46"/>
                  </a:cubicBezTo>
                  <a:cubicBezTo>
                    <a:pt x="60" y="48"/>
                    <a:pt x="57" y="49"/>
                    <a:pt x="55" y="50"/>
                  </a:cubicBezTo>
                  <a:cubicBezTo>
                    <a:pt x="54" y="50"/>
                    <a:pt x="54" y="51"/>
                    <a:pt x="53" y="51"/>
                  </a:cubicBezTo>
                  <a:cubicBezTo>
                    <a:pt x="54" y="51"/>
                    <a:pt x="54" y="52"/>
                    <a:pt x="54" y="52"/>
                  </a:cubicBezTo>
                  <a:cubicBezTo>
                    <a:pt x="53" y="54"/>
                    <a:pt x="52" y="55"/>
                    <a:pt x="51" y="56"/>
                  </a:cubicBezTo>
                  <a:cubicBezTo>
                    <a:pt x="50" y="56"/>
                    <a:pt x="50" y="57"/>
                    <a:pt x="49" y="57"/>
                  </a:cubicBezTo>
                  <a:cubicBezTo>
                    <a:pt x="50" y="58"/>
                    <a:pt x="50" y="60"/>
                    <a:pt x="50" y="61"/>
                  </a:cubicBezTo>
                  <a:cubicBezTo>
                    <a:pt x="48" y="63"/>
                    <a:pt x="44" y="64"/>
                    <a:pt x="39" y="65"/>
                  </a:cubicBezTo>
                  <a:cubicBezTo>
                    <a:pt x="38" y="65"/>
                    <a:pt x="38" y="65"/>
                    <a:pt x="38" y="65"/>
                  </a:cubicBezTo>
                  <a:cubicBezTo>
                    <a:pt x="36" y="66"/>
                    <a:pt x="35" y="67"/>
                    <a:pt x="35" y="68"/>
                  </a:cubicBezTo>
                  <a:cubicBezTo>
                    <a:pt x="35" y="69"/>
                    <a:pt x="36" y="69"/>
                    <a:pt x="37" y="69"/>
                  </a:cubicBezTo>
                  <a:cubicBezTo>
                    <a:pt x="39" y="69"/>
                    <a:pt x="40" y="69"/>
                    <a:pt x="41" y="71"/>
                  </a:cubicBezTo>
                  <a:cubicBezTo>
                    <a:pt x="41" y="73"/>
                    <a:pt x="40" y="74"/>
                    <a:pt x="39" y="74"/>
                  </a:cubicBezTo>
                  <a:cubicBezTo>
                    <a:pt x="37" y="75"/>
                    <a:pt x="36" y="76"/>
                    <a:pt x="36" y="77"/>
                  </a:cubicBezTo>
                  <a:cubicBezTo>
                    <a:pt x="36" y="79"/>
                    <a:pt x="35" y="80"/>
                    <a:pt x="35" y="81"/>
                  </a:cubicBezTo>
                  <a:cubicBezTo>
                    <a:pt x="33" y="82"/>
                    <a:pt x="31" y="83"/>
                    <a:pt x="28" y="83"/>
                  </a:cubicBezTo>
                  <a:cubicBezTo>
                    <a:pt x="27" y="83"/>
                    <a:pt x="26" y="83"/>
                    <a:pt x="26" y="83"/>
                  </a:cubicBezTo>
                  <a:cubicBezTo>
                    <a:pt x="26" y="85"/>
                    <a:pt x="25" y="86"/>
                    <a:pt x="24" y="88"/>
                  </a:cubicBezTo>
                  <a:cubicBezTo>
                    <a:pt x="23" y="89"/>
                    <a:pt x="21" y="90"/>
                    <a:pt x="17" y="90"/>
                  </a:cubicBezTo>
                  <a:cubicBezTo>
                    <a:pt x="19" y="92"/>
                    <a:pt x="21" y="93"/>
                    <a:pt x="21" y="96"/>
                  </a:cubicBezTo>
                  <a:cubicBezTo>
                    <a:pt x="22" y="99"/>
                    <a:pt x="19" y="100"/>
                    <a:pt x="17" y="100"/>
                  </a:cubicBezTo>
                  <a:cubicBezTo>
                    <a:pt x="15" y="101"/>
                    <a:pt x="15" y="101"/>
                    <a:pt x="15" y="103"/>
                  </a:cubicBezTo>
                  <a:cubicBezTo>
                    <a:pt x="14" y="107"/>
                    <a:pt x="10" y="107"/>
                    <a:pt x="7" y="108"/>
                  </a:cubicBezTo>
                  <a:cubicBezTo>
                    <a:pt x="3" y="108"/>
                    <a:pt x="1" y="108"/>
                    <a:pt x="1" y="110"/>
                  </a:cubicBezTo>
                  <a:cubicBezTo>
                    <a:pt x="0" y="112"/>
                    <a:pt x="0" y="113"/>
                    <a:pt x="1" y="113"/>
                  </a:cubicBezTo>
                  <a:cubicBezTo>
                    <a:pt x="2" y="114"/>
                    <a:pt x="5" y="114"/>
                    <a:pt x="8" y="1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72" name="Freeform 1150"/>
            <p:cNvSpPr>
              <a:spLocks/>
            </p:cNvSpPr>
            <p:nvPr/>
          </p:nvSpPr>
          <p:spPr bwMode="auto">
            <a:xfrm>
              <a:off x="4670" y="2328"/>
              <a:ext cx="106" cy="89"/>
            </a:xfrm>
            <a:custGeom>
              <a:avLst/>
              <a:gdLst>
                <a:gd name="T0" fmla="*/ 74 w 111"/>
                <a:gd name="T1" fmla="*/ 14 h 93"/>
                <a:gd name="T2" fmla="*/ 70 w 111"/>
                <a:gd name="T3" fmla="*/ 18 h 93"/>
                <a:gd name="T4" fmla="*/ 64 w 111"/>
                <a:gd name="T5" fmla="*/ 23 h 93"/>
                <a:gd name="T6" fmla="*/ 58 w 111"/>
                <a:gd name="T7" fmla="*/ 27 h 93"/>
                <a:gd name="T8" fmla="*/ 46 w 111"/>
                <a:gd name="T9" fmla="*/ 34 h 93"/>
                <a:gd name="T10" fmla="*/ 45 w 111"/>
                <a:gd name="T11" fmla="*/ 35 h 93"/>
                <a:gd name="T12" fmla="*/ 35 w 111"/>
                <a:gd name="T13" fmla="*/ 16 h 93"/>
                <a:gd name="T14" fmla="*/ 32 w 111"/>
                <a:gd name="T15" fmla="*/ 6 h 93"/>
                <a:gd name="T16" fmla="*/ 15 w 111"/>
                <a:gd name="T17" fmla="*/ 0 h 93"/>
                <a:gd name="T18" fmla="*/ 10 w 111"/>
                <a:gd name="T19" fmla="*/ 2 h 93"/>
                <a:gd name="T20" fmla="*/ 3 w 111"/>
                <a:gd name="T21" fmla="*/ 7 h 93"/>
                <a:gd name="T22" fmla="*/ 0 w 111"/>
                <a:gd name="T23" fmla="*/ 9 h 93"/>
                <a:gd name="T24" fmla="*/ 0 w 111"/>
                <a:gd name="T25" fmla="*/ 10 h 93"/>
                <a:gd name="T26" fmla="*/ 2 w 111"/>
                <a:gd name="T27" fmla="*/ 10 h 93"/>
                <a:gd name="T28" fmla="*/ 4 w 111"/>
                <a:gd name="T29" fmla="*/ 10 h 93"/>
                <a:gd name="T30" fmla="*/ 11 w 111"/>
                <a:gd name="T31" fmla="*/ 16 h 93"/>
                <a:gd name="T32" fmla="*/ 13 w 111"/>
                <a:gd name="T33" fmla="*/ 18 h 93"/>
                <a:gd name="T34" fmla="*/ 17 w 111"/>
                <a:gd name="T35" fmla="*/ 20 h 93"/>
                <a:gd name="T36" fmla="*/ 25 w 111"/>
                <a:gd name="T37" fmla="*/ 19 h 93"/>
                <a:gd name="T38" fmla="*/ 29 w 111"/>
                <a:gd name="T39" fmla="*/ 18 h 93"/>
                <a:gd name="T40" fmla="*/ 29 w 111"/>
                <a:gd name="T41" fmla="*/ 18 h 93"/>
                <a:gd name="T42" fmla="*/ 34 w 111"/>
                <a:gd name="T43" fmla="*/ 22 h 93"/>
                <a:gd name="T44" fmla="*/ 27 w 111"/>
                <a:gd name="T45" fmla="*/ 25 h 93"/>
                <a:gd name="T46" fmla="*/ 23 w 111"/>
                <a:gd name="T47" fmla="*/ 26 h 93"/>
                <a:gd name="T48" fmla="*/ 18 w 111"/>
                <a:gd name="T49" fmla="*/ 27 h 93"/>
                <a:gd name="T50" fmla="*/ 14 w 111"/>
                <a:gd name="T51" fmla="*/ 27 h 93"/>
                <a:gd name="T52" fmla="*/ 20 w 111"/>
                <a:gd name="T53" fmla="*/ 37 h 93"/>
                <a:gd name="T54" fmla="*/ 22 w 111"/>
                <a:gd name="T55" fmla="*/ 39 h 93"/>
                <a:gd name="T56" fmla="*/ 24 w 111"/>
                <a:gd name="T57" fmla="*/ 37 h 93"/>
                <a:gd name="T58" fmla="*/ 27 w 111"/>
                <a:gd name="T59" fmla="*/ 33 h 93"/>
                <a:gd name="T60" fmla="*/ 31 w 111"/>
                <a:gd name="T61" fmla="*/ 35 h 93"/>
                <a:gd name="T62" fmla="*/ 38 w 111"/>
                <a:gd name="T63" fmla="*/ 38 h 93"/>
                <a:gd name="T64" fmla="*/ 44 w 111"/>
                <a:gd name="T65" fmla="*/ 42 h 93"/>
                <a:gd name="T66" fmla="*/ 48 w 111"/>
                <a:gd name="T67" fmla="*/ 44 h 93"/>
                <a:gd name="T68" fmla="*/ 81 w 111"/>
                <a:gd name="T69" fmla="*/ 55 h 93"/>
                <a:gd name="T70" fmla="*/ 86 w 111"/>
                <a:gd name="T71" fmla="*/ 64 h 93"/>
                <a:gd name="T72" fmla="*/ 87 w 111"/>
                <a:gd name="T73" fmla="*/ 68 h 93"/>
                <a:gd name="T74" fmla="*/ 91 w 111"/>
                <a:gd name="T75" fmla="*/ 79 h 93"/>
                <a:gd name="T76" fmla="*/ 85 w 111"/>
                <a:gd name="T77" fmla="*/ 82 h 93"/>
                <a:gd name="T78" fmla="*/ 77 w 111"/>
                <a:gd name="T79" fmla="*/ 86 h 93"/>
                <a:gd name="T80" fmla="*/ 76 w 111"/>
                <a:gd name="T81" fmla="*/ 87 h 93"/>
                <a:gd name="T82" fmla="*/ 79 w 111"/>
                <a:gd name="T83" fmla="*/ 88 h 93"/>
                <a:gd name="T84" fmla="*/ 93 w 111"/>
                <a:gd name="T85" fmla="*/ 86 h 93"/>
                <a:gd name="T86" fmla="*/ 101 w 111"/>
                <a:gd name="T87" fmla="*/ 85 h 93"/>
                <a:gd name="T88" fmla="*/ 108 w 111"/>
                <a:gd name="T89" fmla="*/ 90 h 93"/>
                <a:gd name="T90" fmla="*/ 111 w 111"/>
                <a:gd name="T91" fmla="*/ 93 h 93"/>
                <a:gd name="T92" fmla="*/ 111 w 111"/>
                <a:gd name="T93" fmla="*/ 27 h 93"/>
                <a:gd name="T94" fmla="*/ 94 w 111"/>
                <a:gd name="T95" fmla="*/ 21 h 93"/>
                <a:gd name="T96" fmla="*/ 74 w 111"/>
                <a:gd name="T97"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1" h="93">
                  <a:moveTo>
                    <a:pt x="74" y="14"/>
                  </a:moveTo>
                  <a:cubicBezTo>
                    <a:pt x="73" y="14"/>
                    <a:pt x="72" y="15"/>
                    <a:pt x="70" y="18"/>
                  </a:cubicBezTo>
                  <a:cubicBezTo>
                    <a:pt x="69" y="20"/>
                    <a:pt x="67" y="23"/>
                    <a:pt x="64" y="23"/>
                  </a:cubicBezTo>
                  <a:cubicBezTo>
                    <a:pt x="63" y="23"/>
                    <a:pt x="60" y="25"/>
                    <a:pt x="58" y="27"/>
                  </a:cubicBezTo>
                  <a:cubicBezTo>
                    <a:pt x="55" y="30"/>
                    <a:pt x="51" y="33"/>
                    <a:pt x="46" y="34"/>
                  </a:cubicBezTo>
                  <a:cubicBezTo>
                    <a:pt x="46" y="35"/>
                    <a:pt x="45" y="35"/>
                    <a:pt x="45" y="35"/>
                  </a:cubicBezTo>
                  <a:cubicBezTo>
                    <a:pt x="39" y="35"/>
                    <a:pt x="37" y="25"/>
                    <a:pt x="35" y="16"/>
                  </a:cubicBezTo>
                  <a:cubicBezTo>
                    <a:pt x="34" y="12"/>
                    <a:pt x="33" y="7"/>
                    <a:pt x="32" y="6"/>
                  </a:cubicBezTo>
                  <a:cubicBezTo>
                    <a:pt x="30" y="3"/>
                    <a:pt x="22" y="0"/>
                    <a:pt x="15" y="0"/>
                  </a:cubicBezTo>
                  <a:cubicBezTo>
                    <a:pt x="12" y="0"/>
                    <a:pt x="10" y="1"/>
                    <a:pt x="10" y="2"/>
                  </a:cubicBezTo>
                  <a:cubicBezTo>
                    <a:pt x="9" y="6"/>
                    <a:pt x="5" y="7"/>
                    <a:pt x="3" y="7"/>
                  </a:cubicBezTo>
                  <a:cubicBezTo>
                    <a:pt x="1" y="8"/>
                    <a:pt x="1" y="8"/>
                    <a:pt x="0" y="9"/>
                  </a:cubicBezTo>
                  <a:cubicBezTo>
                    <a:pt x="0" y="9"/>
                    <a:pt x="0" y="10"/>
                    <a:pt x="0" y="10"/>
                  </a:cubicBezTo>
                  <a:cubicBezTo>
                    <a:pt x="1" y="10"/>
                    <a:pt x="1" y="10"/>
                    <a:pt x="2" y="10"/>
                  </a:cubicBezTo>
                  <a:cubicBezTo>
                    <a:pt x="3" y="10"/>
                    <a:pt x="3" y="10"/>
                    <a:pt x="4" y="10"/>
                  </a:cubicBezTo>
                  <a:cubicBezTo>
                    <a:pt x="9" y="10"/>
                    <a:pt x="10" y="13"/>
                    <a:pt x="11" y="16"/>
                  </a:cubicBezTo>
                  <a:cubicBezTo>
                    <a:pt x="12" y="17"/>
                    <a:pt x="12" y="17"/>
                    <a:pt x="13" y="18"/>
                  </a:cubicBezTo>
                  <a:cubicBezTo>
                    <a:pt x="13" y="19"/>
                    <a:pt x="13" y="20"/>
                    <a:pt x="17" y="20"/>
                  </a:cubicBezTo>
                  <a:cubicBezTo>
                    <a:pt x="20" y="20"/>
                    <a:pt x="23" y="19"/>
                    <a:pt x="25" y="19"/>
                  </a:cubicBezTo>
                  <a:cubicBezTo>
                    <a:pt x="27" y="18"/>
                    <a:pt x="28" y="18"/>
                    <a:pt x="29" y="18"/>
                  </a:cubicBezTo>
                  <a:cubicBezTo>
                    <a:pt x="29" y="18"/>
                    <a:pt x="29" y="18"/>
                    <a:pt x="29" y="18"/>
                  </a:cubicBezTo>
                  <a:cubicBezTo>
                    <a:pt x="32" y="18"/>
                    <a:pt x="34" y="20"/>
                    <a:pt x="34" y="22"/>
                  </a:cubicBezTo>
                  <a:cubicBezTo>
                    <a:pt x="34" y="25"/>
                    <a:pt x="31" y="27"/>
                    <a:pt x="27" y="25"/>
                  </a:cubicBezTo>
                  <a:cubicBezTo>
                    <a:pt x="25" y="25"/>
                    <a:pt x="24" y="25"/>
                    <a:pt x="23" y="26"/>
                  </a:cubicBezTo>
                  <a:cubicBezTo>
                    <a:pt x="22" y="27"/>
                    <a:pt x="20" y="28"/>
                    <a:pt x="18" y="27"/>
                  </a:cubicBezTo>
                  <a:cubicBezTo>
                    <a:pt x="17" y="27"/>
                    <a:pt x="15" y="27"/>
                    <a:pt x="14" y="27"/>
                  </a:cubicBezTo>
                  <a:cubicBezTo>
                    <a:pt x="17" y="29"/>
                    <a:pt x="20" y="32"/>
                    <a:pt x="20" y="37"/>
                  </a:cubicBezTo>
                  <a:cubicBezTo>
                    <a:pt x="20" y="37"/>
                    <a:pt x="20" y="39"/>
                    <a:pt x="22" y="39"/>
                  </a:cubicBezTo>
                  <a:cubicBezTo>
                    <a:pt x="23" y="39"/>
                    <a:pt x="24" y="38"/>
                    <a:pt x="24" y="37"/>
                  </a:cubicBezTo>
                  <a:cubicBezTo>
                    <a:pt x="24" y="33"/>
                    <a:pt x="26" y="33"/>
                    <a:pt x="27" y="33"/>
                  </a:cubicBezTo>
                  <a:cubicBezTo>
                    <a:pt x="28" y="33"/>
                    <a:pt x="29" y="34"/>
                    <a:pt x="31" y="35"/>
                  </a:cubicBezTo>
                  <a:cubicBezTo>
                    <a:pt x="33" y="36"/>
                    <a:pt x="35" y="38"/>
                    <a:pt x="38" y="38"/>
                  </a:cubicBezTo>
                  <a:cubicBezTo>
                    <a:pt x="42" y="39"/>
                    <a:pt x="44" y="41"/>
                    <a:pt x="44" y="42"/>
                  </a:cubicBezTo>
                  <a:cubicBezTo>
                    <a:pt x="45" y="43"/>
                    <a:pt x="45" y="43"/>
                    <a:pt x="48" y="44"/>
                  </a:cubicBezTo>
                  <a:cubicBezTo>
                    <a:pt x="56" y="44"/>
                    <a:pt x="73" y="50"/>
                    <a:pt x="81" y="55"/>
                  </a:cubicBezTo>
                  <a:cubicBezTo>
                    <a:pt x="85" y="58"/>
                    <a:pt x="85" y="61"/>
                    <a:pt x="86" y="64"/>
                  </a:cubicBezTo>
                  <a:cubicBezTo>
                    <a:pt x="86" y="65"/>
                    <a:pt x="86" y="67"/>
                    <a:pt x="87" y="68"/>
                  </a:cubicBezTo>
                  <a:cubicBezTo>
                    <a:pt x="91" y="72"/>
                    <a:pt x="92" y="76"/>
                    <a:pt x="91" y="79"/>
                  </a:cubicBezTo>
                  <a:cubicBezTo>
                    <a:pt x="90" y="80"/>
                    <a:pt x="89" y="82"/>
                    <a:pt x="85" y="82"/>
                  </a:cubicBezTo>
                  <a:cubicBezTo>
                    <a:pt x="82" y="82"/>
                    <a:pt x="78" y="84"/>
                    <a:pt x="77" y="86"/>
                  </a:cubicBezTo>
                  <a:cubicBezTo>
                    <a:pt x="77" y="87"/>
                    <a:pt x="76" y="87"/>
                    <a:pt x="76" y="87"/>
                  </a:cubicBezTo>
                  <a:cubicBezTo>
                    <a:pt x="77" y="87"/>
                    <a:pt x="77" y="88"/>
                    <a:pt x="79" y="88"/>
                  </a:cubicBezTo>
                  <a:cubicBezTo>
                    <a:pt x="83" y="88"/>
                    <a:pt x="88" y="87"/>
                    <a:pt x="93" y="86"/>
                  </a:cubicBezTo>
                  <a:cubicBezTo>
                    <a:pt x="96" y="86"/>
                    <a:pt x="99" y="85"/>
                    <a:pt x="101" y="85"/>
                  </a:cubicBezTo>
                  <a:cubicBezTo>
                    <a:pt x="103" y="85"/>
                    <a:pt x="105" y="87"/>
                    <a:pt x="108" y="90"/>
                  </a:cubicBezTo>
                  <a:cubicBezTo>
                    <a:pt x="109" y="91"/>
                    <a:pt x="110" y="92"/>
                    <a:pt x="111" y="93"/>
                  </a:cubicBezTo>
                  <a:cubicBezTo>
                    <a:pt x="111" y="27"/>
                    <a:pt x="111" y="27"/>
                    <a:pt x="111" y="27"/>
                  </a:cubicBezTo>
                  <a:cubicBezTo>
                    <a:pt x="105" y="25"/>
                    <a:pt x="100" y="23"/>
                    <a:pt x="94" y="21"/>
                  </a:cubicBezTo>
                  <a:cubicBezTo>
                    <a:pt x="86" y="17"/>
                    <a:pt x="77" y="14"/>
                    <a:pt x="74"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73" name="Freeform 1151"/>
            <p:cNvSpPr>
              <a:spLocks/>
            </p:cNvSpPr>
            <p:nvPr/>
          </p:nvSpPr>
          <p:spPr bwMode="auto">
            <a:xfrm>
              <a:off x="4639" y="2355"/>
              <a:ext cx="26" cy="9"/>
            </a:xfrm>
            <a:custGeom>
              <a:avLst/>
              <a:gdLst>
                <a:gd name="T0" fmla="*/ 0 w 28"/>
                <a:gd name="T1" fmla="*/ 3 h 9"/>
                <a:gd name="T2" fmla="*/ 5 w 28"/>
                <a:gd name="T3" fmla="*/ 4 h 9"/>
                <a:gd name="T4" fmla="*/ 9 w 28"/>
                <a:gd name="T5" fmla="*/ 4 h 9"/>
                <a:gd name="T6" fmla="*/ 14 w 28"/>
                <a:gd name="T7" fmla="*/ 4 h 9"/>
                <a:gd name="T8" fmla="*/ 24 w 28"/>
                <a:gd name="T9" fmla="*/ 7 h 9"/>
                <a:gd name="T10" fmla="*/ 28 w 28"/>
                <a:gd name="T11" fmla="*/ 9 h 9"/>
                <a:gd name="T12" fmla="*/ 27 w 28"/>
                <a:gd name="T13" fmla="*/ 7 h 9"/>
                <a:gd name="T14" fmla="*/ 20 w 28"/>
                <a:gd name="T15" fmla="*/ 1 h 9"/>
                <a:gd name="T16" fmla="*/ 12 w 28"/>
                <a:gd name="T17" fmla="*/ 0 h 9"/>
                <a:gd name="T18" fmla="*/ 0 w 28"/>
                <a:gd name="T19"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9">
                  <a:moveTo>
                    <a:pt x="0" y="3"/>
                  </a:moveTo>
                  <a:cubicBezTo>
                    <a:pt x="0" y="3"/>
                    <a:pt x="1" y="4"/>
                    <a:pt x="5" y="4"/>
                  </a:cubicBezTo>
                  <a:cubicBezTo>
                    <a:pt x="6" y="4"/>
                    <a:pt x="7" y="4"/>
                    <a:pt x="9" y="4"/>
                  </a:cubicBezTo>
                  <a:cubicBezTo>
                    <a:pt x="10" y="4"/>
                    <a:pt x="12" y="4"/>
                    <a:pt x="14" y="4"/>
                  </a:cubicBezTo>
                  <a:cubicBezTo>
                    <a:pt x="18" y="4"/>
                    <a:pt x="22" y="5"/>
                    <a:pt x="24" y="7"/>
                  </a:cubicBezTo>
                  <a:cubicBezTo>
                    <a:pt x="26" y="8"/>
                    <a:pt x="27" y="8"/>
                    <a:pt x="28" y="9"/>
                  </a:cubicBezTo>
                  <a:cubicBezTo>
                    <a:pt x="28" y="8"/>
                    <a:pt x="27" y="8"/>
                    <a:pt x="27" y="7"/>
                  </a:cubicBezTo>
                  <a:cubicBezTo>
                    <a:pt x="27" y="6"/>
                    <a:pt x="25" y="3"/>
                    <a:pt x="20" y="1"/>
                  </a:cubicBezTo>
                  <a:cubicBezTo>
                    <a:pt x="18" y="0"/>
                    <a:pt x="15" y="0"/>
                    <a:pt x="12" y="0"/>
                  </a:cubicBezTo>
                  <a:cubicBezTo>
                    <a:pt x="5" y="0"/>
                    <a:pt x="1" y="2"/>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74" name="Freeform 1152"/>
            <p:cNvSpPr>
              <a:spLocks/>
            </p:cNvSpPr>
            <p:nvPr/>
          </p:nvSpPr>
          <p:spPr bwMode="auto">
            <a:xfrm>
              <a:off x="4285" y="2263"/>
              <a:ext cx="120" cy="121"/>
            </a:xfrm>
            <a:custGeom>
              <a:avLst/>
              <a:gdLst>
                <a:gd name="T0" fmla="*/ 116 w 125"/>
                <a:gd name="T1" fmla="*/ 112 h 126"/>
                <a:gd name="T2" fmla="*/ 117 w 125"/>
                <a:gd name="T3" fmla="*/ 103 h 126"/>
                <a:gd name="T4" fmla="*/ 118 w 125"/>
                <a:gd name="T5" fmla="*/ 100 h 126"/>
                <a:gd name="T6" fmla="*/ 124 w 125"/>
                <a:gd name="T7" fmla="*/ 95 h 126"/>
                <a:gd name="T8" fmla="*/ 124 w 125"/>
                <a:gd name="T9" fmla="*/ 92 h 126"/>
                <a:gd name="T10" fmla="*/ 121 w 125"/>
                <a:gd name="T11" fmla="*/ 88 h 126"/>
                <a:gd name="T12" fmla="*/ 115 w 125"/>
                <a:gd name="T13" fmla="*/ 83 h 126"/>
                <a:gd name="T14" fmla="*/ 113 w 125"/>
                <a:gd name="T15" fmla="*/ 84 h 126"/>
                <a:gd name="T16" fmla="*/ 114 w 125"/>
                <a:gd name="T17" fmla="*/ 84 h 126"/>
                <a:gd name="T18" fmla="*/ 120 w 125"/>
                <a:gd name="T19" fmla="*/ 88 h 126"/>
                <a:gd name="T20" fmla="*/ 120 w 125"/>
                <a:gd name="T21" fmla="*/ 92 h 126"/>
                <a:gd name="T22" fmla="*/ 118 w 125"/>
                <a:gd name="T23" fmla="*/ 94 h 126"/>
                <a:gd name="T24" fmla="*/ 115 w 125"/>
                <a:gd name="T25" fmla="*/ 93 h 126"/>
                <a:gd name="T26" fmla="*/ 112 w 125"/>
                <a:gd name="T27" fmla="*/ 92 h 126"/>
                <a:gd name="T28" fmla="*/ 111 w 125"/>
                <a:gd name="T29" fmla="*/ 92 h 126"/>
                <a:gd name="T30" fmla="*/ 106 w 125"/>
                <a:gd name="T31" fmla="*/ 88 h 126"/>
                <a:gd name="T32" fmla="*/ 104 w 125"/>
                <a:gd name="T33" fmla="*/ 86 h 126"/>
                <a:gd name="T34" fmla="*/ 98 w 125"/>
                <a:gd name="T35" fmla="*/ 79 h 126"/>
                <a:gd name="T36" fmla="*/ 94 w 125"/>
                <a:gd name="T37" fmla="*/ 76 h 126"/>
                <a:gd name="T38" fmla="*/ 88 w 125"/>
                <a:gd name="T39" fmla="*/ 72 h 126"/>
                <a:gd name="T40" fmla="*/ 91 w 125"/>
                <a:gd name="T41" fmla="*/ 64 h 126"/>
                <a:gd name="T42" fmla="*/ 89 w 125"/>
                <a:gd name="T43" fmla="*/ 62 h 126"/>
                <a:gd name="T44" fmla="*/ 84 w 125"/>
                <a:gd name="T45" fmla="*/ 55 h 126"/>
                <a:gd name="T46" fmla="*/ 83 w 125"/>
                <a:gd name="T47" fmla="*/ 54 h 126"/>
                <a:gd name="T48" fmla="*/ 78 w 125"/>
                <a:gd name="T49" fmla="*/ 50 h 126"/>
                <a:gd name="T50" fmla="*/ 78 w 125"/>
                <a:gd name="T51" fmla="*/ 50 h 126"/>
                <a:gd name="T52" fmla="*/ 78 w 125"/>
                <a:gd name="T53" fmla="*/ 49 h 126"/>
                <a:gd name="T54" fmla="*/ 73 w 125"/>
                <a:gd name="T55" fmla="*/ 46 h 126"/>
                <a:gd name="T56" fmla="*/ 71 w 125"/>
                <a:gd name="T57" fmla="*/ 45 h 126"/>
                <a:gd name="T58" fmla="*/ 70 w 125"/>
                <a:gd name="T59" fmla="*/ 45 h 126"/>
                <a:gd name="T60" fmla="*/ 66 w 125"/>
                <a:gd name="T61" fmla="*/ 43 h 126"/>
                <a:gd name="T62" fmla="*/ 60 w 125"/>
                <a:gd name="T63" fmla="*/ 39 h 126"/>
                <a:gd name="T64" fmla="*/ 48 w 125"/>
                <a:gd name="T65" fmla="*/ 29 h 126"/>
                <a:gd name="T66" fmla="*/ 40 w 125"/>
                <a:gd name="T67" fmla="*/ 22 h 126"/>
                <a:gd name="T68" fmla="*/ 29 w 125"/>
                <a:gd name="T69" fmla="*/ 12 h 126"/>
                <a:gd name="T70" fmla="*/ 16 w 125"/>
                <a:gd name="T71" fmla="*/ 5 h 126"/>
                <a:gd name="T72" fmla="*/ 14 w 125"/>
                <a:gd name="T73" fmla="*/ 5 h 126"/>
                <a:gd name="T74" fmla="*/ 14 w 125"/>
                <a:gd name="T75" fmla="*/ 5 h 126"/>
                <a:gd name="T76" fmla="*/ 3 w 125"/>
                <a:gd name="T77" fmla="*/ 1 h 126"/>
                <a:gd name="T78" fmla="*/ 1 w 125"/>
                <a:gd name="T79" fmla="*/ 0 h 126"/>
                <a:gd name="T80" fmla="*/ 16 w 125"/>
                <a:gd name="T81" fmla="*/ 19 h 126"/>
                <a:gd name="T82" fmla="*/ 23 w 125"/>
                <a:gd name="T83" fmla="*/ 27 h 126"/>
                <a:gd name="T84" fmla="*/ 30 w 125"/>
                <a:gd name="T85" fmla="*/ 35 h 126"/>
                <a:gd name="T86" fmla="*/ 39 w 125"/>
                <a:gd name="T87" fmla="*/ 49 h 126"/>
                <a:gd name="T88" fmla="*/ 43 w 125"/>
                <a:gd name="T89" fmla="*/ 57 h 126"/>
                <a:gd name="T90" fmla="*/ 62 w 125"/>
                <a:gd name="T91" fmla="*/ 85 h 126"/>
                <a:gd name="T92" fmla="*/ 70 w 125"/>
                <a:gd name="T93" fmla="*/ 96 h 126"/>
                <a:gd name="T94" fmla="*/ 78 w 125"/>
                <a:gd name="T95" fmla="*/ 104 h 126"/>
                <a:gd name="T96" fmla="*/ 92 w 125"/>
                <a:gd name="T97" fmla="*/ 116 h 126"/>
                <a:gd name="T98" fmla="*/ 98 w 125"/>
                <a:gd name="T99" fmla="*/ 121 h 126"/>
                <a:gd name="T100" fmla="*/ 100 w 125"/>
                <a:gd name="T101" fmla="*/ 124 h 126"/>
                <a:gd name="T102" fmla="*/ 101 w 125"/>
                <a:gd name="T103" fmla="*/ 126 h 126"/>
                <a:gd name="T104" fmla="*/ 105 w 125"/>
                <a:gd name="T105" fmla="*/ 125 h 126"/>
                <a:gd name="T106" fmla="*/ 111 w 125"/>
                <a:gd name="T107" fmla="*/ 126 h 126"/>
                <a:gd name="T108" fmla="*/ 114 w 125"/>
                <a:gd name="T109" fmla="*/ 126 h 126"/>
                <a:gd name="T110" fmla="*/ 116 w 125"/>
                <a:gd name="T111" fmla="*/ 11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5" h="126">
                  <a:moveTo>
                    <a:pt x="116" y="112"/>
                  </a:moveTo>
                  <a:cubicBezTo>
                    <a:pt x="116" y="109"/>
                    <a:pt x="117" y="105"/>
                    <a:pt x="117" y="103"/>
                  </a:cubicBezTo>
                  <a:cubicBezTo>
                    <a:pt x="117" y="102"/>
                    <a:pt x="118" y="101"/>
                    <a:pt x="118" y="100"/>
                  </a:cubicBezTo>
                  <a:cubicBezTo>
                    <a:pt x="118" y="96"/>
                    <a:pt x="120" y="94"/>
                    <a:pt x="124" y="95"/>
                  </a:cubicBezTo>
                  <a:cubicBezTo>
                    <a:pt x="125" y="94"/>
                    <a:pt x="124" y="93"/>
                    <a:pt x="124" y="92"/>
                  </a:cubicBezTo>
                  <a:cubicBezTo>
                    <a:pt x="123" y="92"/>
                    <a:pt x="122" y="90"/>
                    <a:pt x="121" y="88"/>
                  </a:cubicBezTo>
                  <a:cubicBezTo>
                    <a:pt x="119" y="85"/>
                    <a:pt x="118" y="83"/>
                    <a:pt x="115" y="83"/>
                  </a:cubicBezTo>
                  <a:cubicBezTo>
                    <a:pt x="114" y="83"/>
                    <a:pt x="113" y="84"/>
                    <a:pt x="113" y="84"/>
                  </a:cubicBezTo>
                  <a:cubicBezTo>
                    <a:pt x="113" y="84"/>
                    <a:pt x="114" y="84"/>
                    <a:pt x="114" y="84"/>
                  </a:cubicBezTo>
                  <a:cubicBezTo>
                    <a:pt x="117" y="84"/>
                    <a:pt x="119" y="86"/>
                    <a:pt x="120" y="88"/>
                  </a:cubicBezTo>
                  <a:cubicBezTo>
                    <a:pt x="121" y="89"/>
                    <a:pt x="121" y="91"/>
                    <a:pt x="120" y="92"/>
                  </a:cubicBezTo>
                  <a:cubicBezTo>
                    <a:pt x="120" y="94"/>
                    <a:pt x="118" y="94"/>
                    <a:pt x="118" y="94"/>
                  </a:cubicBezTo>
                  <a:cubicBezTo>
                    <a:pt x="117" y="94"/>
                    <a:pt x="116" y="94"/>
                    <a:pt x="115" y="93"/>
                  </a:cubicBezTo>
                  <a:cubicBezTo>
                    <a:pt x="114" y="92"/>
                    <a:pt x="113" y="92"/>
                    <a:pt x="112" y="92"/>
                  </a:cubicBezTo>
                  <a:cubicBezTo>
                    <a:pt x="111" y="92"/>
                    <a:pt x="111" y="92"/>
                    <a:pt x="111" y="92"/>
                  </a:cubicBezTo>
                  <a:cubicBezTo>
                    <a:pt x="108" y="92"/>
                    <a:pt x="107" y="89"/>
                    <a:pt x="106" y="88"/>
                  </a:cubicBezTo>
                  <a:cubicBezTo>
                    <a:pt x="106" y="86"/>
                    <a:pt x="106" y="86"/>
                    <a:pt x="104" y="86"/>
                  </a:cubicBezTo>
                  <a:cubicBezTo>
                    <a:pt x="100" y="85"/>
                    <a:pt x="99" y="82"/>
                    <a:pt x="98" y="79"/>
                  </a:cubicBezTo>
                  <a:cubicBezTo>
                    <a:pt x="97" y="77"/>
                    <a:pt x="96" y="76"/>
                    <a:pt x="94" y="76"/>
                  </a:cubicBezTo>
                  <a:cubicBezTo>
                    <a:pt x="90" y="76"/>
                    <a:pt x="88" y="73"/>
                    <a:pt x="88" y="72"/>
                  </a:cubicBezTo>
                  <a:cubicBezTo>
                    <a:pt x="87" y="70"/>
                    <a:pt x="88" y="66"/>
                    <a:pt x="91" y="64"/>
                  </a:cubicBezTo>
                  <a:cubicBezTo>
                    <a:pt x="91" y="63"/>
                    <a:pt x="89" y="62"/>
                    <a:pt x="89" y="62"/>
                  </a:cubicBezTo>
                  <a:cubicBezTo>
                    <a:pt x="87" y="60"/>
                    <a:pt x="84" y="58"/>
                    <a:pt x="84" y="55"/>
                  </a:cubicBezTo>
                  <a:cubicBezTo>
                    <a:pt x="84" y="55"/>
                    <a:pt x="83" y="55"/>
                    <a:pt x="83" y="54"/>
                  </a:cubicBezTo>
                  <a:cubicBezTo>
                    <a:pt x="81" y="54"/>
                    <a:pt x="78" y="53"/>
                    <a:pt x="78" y="50"/>
                  </a:cubicBezTo>
                  <a:cubicBezTo>
                    <a:pt x="78" y="50"/>
                    <a:pt x="78" y="50"/>
                    <a:pt x="78" y="50"/>
                  </a:cubicBezTo>
                  <a:cubicBezTo>
                    <a:pt x="78" y="50"/>
                    <a:pt x="78" y="50"/>
                    <a:pt x="78" y="49"/>
                  </a:cubicBezTo>
                  <a:cubicBezTo>
                    <a:pt x="77" y="49"/>
                    <a:pt x="75" y="48"/>
                    <a:pt x="73" y="46"/>
                  </a:cubicBezTo>
                  <a:cubicBezTo>
                    <a:pt x="72" y="45"/>
                    <a:pt x="72" y="45"/>
                    <a:pt x="71" y="45"/>
                  </a:cubicBezTo>
                  <a:cubicBezTo>
                    <a:pt x="70" y="45"/>
                    <a:pt x="70" y="45"/>
                    <a:pt x="70" y="45"/>
                  </a:cubicBezTo>
                  <a:cubicBezTo>
                    <a:pt x="69" y="45"/>
                    <a:pt x="67" y="44"/>
                    <a:pt x="66" y="43"/>
                  </a:cubicBezTo>
                  <a:cubicBezTo>
                    <a:pt x="64" y="40"/>
                    <a:pt x="61" y="39"/>
                    <a:pt x="60" y="39"/>
                  </a:cubicBezTo>
                  <a:cubicBezTo>
                    <a:pt x="56" y="41"/>
                    <a:pt x="50" y="35"/>
                    <a:pt x="48" y="29"/>
                  </a:cubicBezTo>
                  <a:cubicBezTo>
                    <a:pt x="47" y="27"/>
                    <a:pt x="43" y="24"/>
                    <a:pt x="40" y="22"/>
                  </a:cubicBezTo>
                  <a:cubicBezTo>
                    <a:pt x="35" y="19"/>
                    <a:pt x="30" y="15"/>
                    <a:pt x="29" y="12"/>
                  </a:cubicBezTo>
                  <a:cubicBezTo>
                    <a:pt x="27" y="9"/>
                    <a:pt x="25" y="5"/>
                    <a:pt x="16" y="5"/>
                  </a:cubicBezTo>
                  <a:cubicBezTo>
                    <a:pt x="15" y="5"/>
                    <a:pt x="15" y="5"/>
                    <a:pt x="14" y="5"/>
                  </a:cubicBezTo>
                  <a:cubicBezTo>
                    <a:pt x="14" y="5"/>
                    <a:pt x="14" y="5"/>
                    <a:pt x="14" y="5"/>
                  </a:cubicBezTo>
                  <a:cubicBezTo>
                    <a:pt x="9" y="5"/>
                    <a:pt x="5" y="3"/>
                    <a:pt x="3" y="1"/>
                  </a:cubicBezTo>
                  <a:cubicBezTo>
                    <a:pt x="2" y="1"/>
                    <a:pt x="2" y="0"/>
                    <a:pt x="1" y="0"/>
                  </a:cubicBezTo>
                  <a:cubicBezTo>
                    <a:pt x="0" y="4"/>
                    <a:pt x="10" y="15"/>
                    <a:pt x="16" y="19"/>
                  </a:cubicBezTo>
                  <a:cubicBezTo>
                    <a:pt x="19" y="21"/>
                    <a:pt x="21" y="24"/>
                    <a:pt x="23" y="27"/>
                  </a:cubicBezTo>
                  <a:cubicBezTo>
                    <a:pt x="25" y="31"/>
                    <a:pt x="27" y="34"/>
                    <a:pt x="30" y="35"/>
                  </a:cubicBezTo>
                  <a:cubicBezTo>
                    <a:pt x="35" y="35"/>
                    <a:pt x="37" y="42"/>
                    <a:pt x="39" y="49"/>
                  </a:cubicBezTo>
                  <a:cubicBezTo>
                    <a:pt x="40" y="51"/>
                    <a:pt x="42" y="57"/>
                    <a:pt x="43" y="57"/>
                  </a:cubicBezTo>
                  <a:cubicBezTo>
                    <a:pt x="49" y="59"/>
                    <a:pt x="60" y="76"/>
                    <a:pt x="62" y="85"/>
                  </a:cubicBezTo>
                  <a:cubicBezTo>
                    <a:pt x="63" y="89"/>
                    <a:pt x="67" y="93"/>
                    <a:pt x="70" y="96"/>
                  </a:cubicBezTo>
                  <a:cubicBezTo>
                    <a:pt x="73" y="98"/>
                    <a:pt x="76" y="101"/>
                    <a:pt x="78" y="104"/>
                  </a:cubicBezTo>
                  <a:cubicBezTo>
                    <a:pt x="80" y="107"/>
                    <a:pt x="87" y="112"/>
                    <a:pt x="92" y="116"/>
                  </a:cubicBezTo>
                  <a:cubicBezTo>
                    <a:pt x="95" y="118"/>
                    <a:pt x="97" y="120"/>
                    <a:pt x="98" y="121"/>
                  </a:cubicBezTo>
                  <a:cubicBezTo>
                    <a:pt x="99" y="122"/>
                    <a:pt x="99" y="123"/>
                    <a:pt x="100" y="124"/>
                  </a:cubicBezTo>
                  <a:cubicBezTo>
                    <a:pt x="100" y="125"/>
                    <a:pt x="101" y="125"/>
                    <a:pt x="101" y="126"/>
                  </a:cubicBezTo>
                  <a:cubicBezTo>
                    <a:pt x="102" y="125"/>
                    <a:pt x="103" y="125"/>
                    <a:pt x="105" y="125"/>
                  </a:cubicBezTo>
                  <a:cubicBezTo>
                    <a:pt x="107" y="125"/>
                    <a:pt x="109" y="125"/>
                    <a:pt x="111" y="126"/>
                  </a:cubicBezTo>
                  <a:cubicBezTo>
                    <a:pt x="112" y="126"/>
                    <a:pt x="113" y="126"/>
                    <a:pt x="114" y="126"/>
                  </a:cubicBezTo>
                  <a:cubicBezTo>
                    <a:pt x="115" y="125"/>
                    <a:pt x="116" y="117"/>
                    <a:pt x="116" y="1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75" name="Freeform 1153"/>
            <p:cNvSpPr>
              <a:spLocks/>
            </p:cNvSpPr>
            <p:nvPr/>
          </p:nvSpPr>
          <p:spPr bwMode="auto">
            <a:xfrm>
              <a:off x="4509" y="2413"/>
              <a:ext cx="27" cy="8"/>
            </a:xfrm>
            <a:custGeom>
              <a:avLst/>
              <a:gdLst>
                <a:gd name="T0" fmla="*/ 3 w 29"/>
                <a:gd name="T1" fmla="*/ 2 h 8"/>
                <a:gd name="T2" fmla="*/ 2 w 29"/>
                <a:gd name="T3" fmla="*/ 1 h 8"/>
                <a:gd name="T4" fmla="*/ 0 w 29"/>
                <a:gd name="T5" fmla="*/ 3 h 8"/>
                <a:gd name="T6" fmla="*/ 0 w 29"/>
                <a:gd name="T7" fmla="*/ 5 h 8"/>
                <a:gd name="T8" fmla="*/ 9 w 29"/>
                <a:gd name="T9" fmla="*/ 8 h 8"/>
                <a:gd name="T10" fmla="*/ 9 w 29"/>
                <a:gd name="T11" fmla="*/ 8 h 8"/>
                <a:gd name="T12" fmla="*/ 14 w 29"/>
                <a:gd name="T13" fmla="*/ 7 h 8"/>
                <a:gd name="T14" fmla="*/ 25 w 29"/>
                <a:gd name="T15" fmla="*/ 4 h 8"/>
                <a:gd name="T16" fmla="*/ 29 w 29"/>
                <a:gd name="T17" fmla="*/ 3 h 8"/>
                <a:gd name="T18" fmla="*/ 18 w 29"/>
                <a:gd name="T19" fmla="*/ 0 h 8"/>
                <a:gd name="T20" fmla="*/ 16 w 29"/>
                <a:gd name="T21" fmla="*/ 0 h 8"/>
                <a:gd name="T22" fmla="*/ 9 w 29"/>
                <a:gd name="T23" fmla="*/ 3 h 8"/>
                <a:gd name="T24" fmla="*/ 3 w 29"/>
                <a:gd name="T25"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 h="8">
                  <a:moveTo>
                    <a:pt x="3" y="2"/>
                  </a:moveTo>
                  <a:cubicBezTo>
                    <a:pt x="3" y="1"/>
                    <a:pt x="2" y="1"/>
                    <a:pt x="2" y="1"/>
                  </a:cubicBezTo>
                  <a:cubicBezTo>
                    <a:pt x="2" y="1"/>
                    <a:pt x="1" y="2"/>
                    <a:pt x="0" y="3"/>
                  </a:cubicBezTo>
                  <a:cubicBezTo>
                    <a:pt x="0" y="3"/>
                    <a:pt x="0" y="4"/>
                    <a:pt x="0" y="5"/>
                  </a:cubicBezTo>
                  <a:cubicBezTo>
                    <a:pt x="1" y="5"/>
                    <a:pt x="4" y="8"/>
                    <a:pt x="9" y="8"/>
                  </a:cubicBezTo>
                  <a:cubicBezTo>
                    <a:pt x="9" y="8"/>
                    <a:pt x="9" y="8"/>
                    <a:pt x="9" y="8"/>
                  </a:cubicBezTo>
                  <a:cubicBezTo>
                    <a:pt x="11" y="8"/>
                    <a:pt x="12" y="8"/>
                    <a:pt x="14" y="7"/>
                  </a:cubicBezTo>
                  <a:cubicBezTo>
                    <a:pt x="19" y="5"/>
                    <a:pt x="22" y="5"/>
                    <a:pt x="25" y="4"/>
                  </a:cubicBezTo>
                  <a:cubicBezTo>
                    <a:pt x="28" y="4"/>
                    <a:pt x="29" y="4"/>
                    <a:pt x="29" y="3"/>
                  </a:cubicBezTo>
                  <a:cubicBezTo>
                    <a:pt x="29" y="2"/>
                    <a:pt x="22" y="0"/>
                    <a:pt x="18" y="0"/>
                  </a:cubicBezTo>
                  <a:cubicBezTo>
                    <a:pt x="17" y="0"/>
                    <a:pt x="16" y="0"/>
                    <a:pt x="16" y="0"/>
                  </a:cubicBezTo>
                  <a:cubicBezTo>
                    <a:pt x="15" y="2"/>
                    <a:pt x="12" y="3"/>
                    <a:pt x="9" y="3"/>
                  </a:cubicBezTo>
                  <a:cubicBezTo>
                    <a:pt x="7" y="3"/>
                    <a:pt x="5" y="3"/>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76" name="Freeform 1154"/>
            <p:cNvSpPr>
              <a:spLocks/>
            </p:cNvSpPr>
            <p:nvPr/>
          </p:nvSpPr>
          <p:spPr bwMode="auto">
            <a:xfrm>
              <a:off x="4631" y="2304"/>
              <a:ext cx="13" cy="22"/>
            </a:xfrm>
            <a:custGeom>
              <a:avLst/>
              <a:gdLst>
                <a:gd name="T0" fmla="*/ 13 w 14"/>
                <a:gd name="T1" fmla="*/ 8 h 23"/>
                <a:gd name="T2" fmla="*/ 13 w 14"/>
                <a:gd name="T3" fmla="*/ 8 h 23"/>
                <a:gd name="T4" fmla="*/ 12 w 14"/>
                <a:gd name="T5" fmla="*/ 8 h 23"/>
                <a:gd name="T6" fmla="*/ 11 w 14"/>
                <a:gd name="T7" fmla="*/ 8 h 23"/>
                <a:gd name="T8" fmla="*/ 7 w 14"/>
                <a:gd name="T9" fmla="*/ 7 h 23"/>
                <a:gd name="T10" fmla="*/ 6 w 14"/>
                <a:gd name="T11" fmla="*/ 5 h 23"/>
                <a:gd name="T12" fmla="*/ 4 w 14"/>
                <a:gd name="T13" fmla="*/ 0 h 23"/>
                <a:gd name="T14" fmla="*/ 2 w 14"/>
                <a:gd name="T15" fmla="*/ 2 h 23"/>
                <a:gd name="T16" fmla="*/ 2 w 14"/>
                <a:gd name="T17" fmla="*/ 17 h 23"/>
                <a:gd name="T18" fmla="*/ 6 w 14"/>
                <a:gd name="T19" fmla="*/ 23 h 23"/>
                <a:gd name="T20" fmla="*/ 5 w 14"/>
                <a:gd name="T21" fmla="*/ 22 h 23"/>
                <a:gd name="T22" fmla="*/ 6 w 14"/>
                <a:gd name="T23" fmla="*/ 16 h 23"/>
                <a:gd name="T24" fmla="*/ 11 w 14"/>
                <a:gd name="T25" fmla="*/ 14 h 23"/>
                <a:gd name="T26" fmla="*/ 14 w 14"/>
                <a:gd name="T27" fmla="*/ 14 h 23"/>
                <a:gd name="T28" fmla="*/ 13 w 14"/>
                <a:gd name="T29" fmla="*/ 12 h 23"/>
                <a:gd name="T30" fmla="*/ 13 w 14"/>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 h="23">
                  <a:moveTo>
                    <a:pt x="13" y="8"/>
                  </a:moveTo>
                  <a:cubicBezTo>
                    <a:pt x="13" y="8"/>
                    <a:pt x="13" y="8"/>
                    <a:pt x="13" y="8"/>
                  </a:cubicBezTo>
                  <a:cubicBezTo>
                    <a:pt x="13" y="8"/>
                    <a:pt x="12" y="8"/>
                    <a:pt x="12" y="8"/>
                  </a:cubicBezTo>
                  <a:cubicBezTo>
                    <a:pt x="12" y="8"/>
                    <a:pt x="11" y="8"/>
                    <a:pt x="11" y="8"/>
                  </a:cubicBezTo>
                  <a:cubicBezTo>
                    <a:pt x="10" y="8"/>
                    <a:pt x="9" y="8"/>
                    <a:pt x="7" y="7"/>
                  </a:cubicBezTo>
                  <a:cubicBezTo>
                    <a:pt x="7" y="7"/>
                    <a:pt x="6" y="6"/>
                    <a:pt x="6" y="5"/>
                  </a:cubicBezTo>
                  <a:cubicBezTo>
                    <a:pt x="6" y="3"/>
                    <a:pt x="5" y="0"/>
                    <a:pt x="4" y="0"/>
                  </a:cubicBezTo>
                  <a:cubicBezTo>
                    <a:pt x="4" y="0"/>
                    <a:pt x="3" y="0"/>
                    <a:pt x="2" y="2"/>
                  </a:cubicBezTo>
                  <a:cubicBezTo>
                    <a:pt x="0" y="5"/>
                    <a:pt x="0" y="12"/>
                    <a:pt x="2" y="17"/>
                  </a:cubicBezTo>
                  <a:cubicBezTo>
                    <a:pt x="3" y="20"/>
                    <a:pt x="5" y="22"/>
                    <a:pt x="6" y="23"/>
                  </a:cubicBezTo>
                  <a:cubicBezTo>
                    <a:pt x="6" y="22"/>
                    <a:pt x="5" y="22"/>
                    <a:pt x="5" y="22"/>
                  </a:cubicBezTo>
                  <a:cubicBezTo>
                    <a:pt x="5" y="20"/>
                    <a:pt x="5" y="17"/>
                    <a:pt x="6" y="16"/>
                  </a:cubicBezTo>
                  <a:cubicBezTo>
                    <a:pt x="7" y="15"/>
                    <a:pt x="9" y="14"/>
                    <a:pt x="11" y="14"/>
                  </a:cubicBezTo>
                  <a:cubicBezTo>
                    <a:pt x="13" y="14"/>
                    <a:pt x="14" y="14"/>
                    <a:pt x="14" y="14"/>
                  </a:cubicBezTo>
                  <a:cubicBezTo>
                    <a:pt x="14" y="14"/>
                    <a:pt x="13" y="13"/>
                    <a:pt x="13" y="12"/>
                  </a:cubicBezTo>
                  <a:cubicBezTo>
                    <a:pt x="13" y="11"/>
                    <a:pt x="13" y="9"/>
                    <a:pt x="1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77" name="Freeform 1155"/>
            <p:cNvSpPr>
              <a:spLocks/>
            </p:cNvSpPr>
            <p:nvPr/>
          </p:nvSpPr>
          <p:spPr bwMode="auto">
            <a:xfrm>
              <a:off x="4536" y="2329"/>
              <a:ext cx="47" cy="55"/>
            </a:xfrm>
            <a:custGeom>
              <a:avLst/>
              <a:gdLst>
                <a:gd name="T0" fmla="*/ 10 w 49"/>
                <a:gd name="T1" fmla="*/ 3 h 57"/>
                <a:gd name="T2" fmla="*/ 8 w 49"/>
                <a:gd name="T3" fmla="*/ 9 h 57"/>
                <a:gd name="T4" fmla="*/ 2 w 49"/>
                <a:gd name="T5" fmla="*/ 24 h 57"/>
                <a:gd name="T6" fmla="*/ 0 w 49"/>
                <a:gd name="T7" fmla="*/ 30 h 57"/>
                <a:gd name="T8" fmla="*/ 8 w 49"/>
                <a:gd name="T9" fmla="*/ 32 h 57"/>
                <a:gd name="T10" fmla="*/ 12 w 49"/>
                <a:gd name="T11" fmla="*/ 34 h 57"/>
                <a:gd name="T12" fmla="*/ 13 w 49"/>
                <a:gd name="T13" fmla="*/ 46 h 57"/>
                <a:gd name="T14" fmla="*/ 12 w 49"/>
                <a:gd name="T15" fmla="*/ 57 h 57"/>
                <a:gd name="T16" fmla="*/ 17 w 49"/>
                <a:gd name="T17" fmla="*/ 51 h 57"/>
                <a:gd name="T18" fmla="*/ 17 w 49"/>
                <a:gd name="T19" fmla="*/ 49 h 57"/>
                <a:gd name="T20" fmla="*/ 15 w 49"/>
                <a:gd name="T21" fmla="*/ 27 h 57"/>
                <a:gd name="T22" fmla="*/ 19 w 49"/>
                <a:gd name="T23" fmla="*/ 24 h 57"/>
                <a:gd name="T24" fmla="*/ 26 w 49"/>
                <a:gd name="T25" fmla="*/ 27 h 57"/>
                <a:gd name="T26" fmla="*/ 26 w 49"/>
                <a:gd name="T27" fmla="*/ 33 h 57"/>
                <a:gd name="T28" fmla="*/ 27 w 49"/>
                <a:gd name="T29" fmla="*/ 36 h 57"/>
                <a:gd name="T30" fmla="*/ 31 w 49"/>
                <a:gd name="T31" fmla="*/ 43 h 57"/>
                <a:gd name="T32" fmla="*/ 32 w 49"/>
                <a:gd name="T33" fmla="*/ 45 h 57"/>
                <a:gd name="T34" fmla="*/ 32 w 49"/>
                <a:gd name="T35" fmla="*/ 45 h 57"/>
                <a:gd name="T36" fmla="*/ 36 w 49"/>
                <a:gd name="T37" fmla="*/ 44 h 57"/>
                <a:gd name="T38" fmla="*/ 39 w 49"/>
                <a:gd name="T39" fmla="*/ 43 h 57"/>
                <a:gd name="T40" fmla="*/ 41 w 49"/>
                <a:gd name="T41" fmla="*/ 41 h 57"/>
                <a:gd name="T42" fmla="*/ 39 w 49"/>
                <a:gd name="T43" fmla="*/ 37 h 57"/>
                <a:gd name="T44" fmla="*/ 38 w 49"/>
                <a:gd name="T45" fmla="*/ 29 h 57"/>
                <a:gd name="T46" fmla="*/ 37 w 49"/>
                <a:gd name="T47" fmla="*/ 25 h 57"/>
                <a:gd name="T48" fmla="*/ 30 w 49"/>
                <a:gd name="T49" fmla="*/ 15 h 57"/>
                <a:gd name="T50" fmla="*/ 34 w 49"/>
                <a:gd name="T51" fmla="*/ 12 h 57"/>
                <a:gd name="T52" fmla="*/ 49 w 49"/>
                <a:gd name="T53" fmla="*/ 2 h 57"/>
                <a:gd name="T54" fmla="*/ 47 w 49"/>
                <a:gd name="T55" fmla="*/ 2 h 57"/>
                <a:gd name="T56" fmla="*/ 30 w 49"/>
                <a:gd name="T57" fmla="*/ 8 h 57"/>
                <a:gd name="T58" fmla="*/ 25 w 49"/>
                <a:gd name="T59" fmla="*/ 12 h 57"/>
                <a:gd name="T60" fmla="*/ 16 w 49"/>
                <a:gd name="T61" fmla="*/ 7 h 57"/>
                <a:gd name="T62" fmla="*/ 12 w 49"/>
                <a:gd name="T63" fmla="*/ 0 h 57"/>
                <a:gd name="T64" fmla="*/ 10 w 49"/>
                <a:gd name="T65" fmla="*/ 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 h="57">
                  <a:moveTo>
                    <a:pt x="10" y="3"/>
                  </a:moveTo>
                  <a:cubicBezTo>
                    <a:pt x="10" y="3"/>
                    <a:pt x="9" y="6"/>
                    <a:pt x="8" y="9"/>
                  </a:cubicBezTo>
                  <a:cubicBezTo>
                    <a:pt x="7" y="13"/>
                    <a:pt x="5" y="18"/>
                    <a:pt x="2" y="24"/>
                  </a:cubicBezTo>
                  <a:cubicBezTo>
                    <a:pt x="0" y="26"/>
                    <a:pt x="0" y="28"/>
                    <a:pt x="0" y="30"/>
                  </a:cubicBezTo>
                  <a:cubicBezTo>
                    <a:pt x="1" y="31"/>
                    <a:pt x="4" y="32"/>
                    <a:pt x="8" y="32"/>
                  </a:cubicBezTo>
                  <a:cubicBezTo>
                    <a:pt x="9" y="32"/>
                    <a:pt x="11" y="33"/>
                    <a:pt x="12" y="34"/>
                  </a:cubicBezTo>
                  <a:cubicBezTo>
                    <a:pt x="14" y="37"/>
                    <a:pt x="13" y="43"/>
                    <a:pt x="13" y="46"/>
                  </a:cubicBezTo>
                  <a:cubicBezTo>
                    <a:pt x="11" y="53"/>
                    <a:pt x="11" y="56"/>
                    <a:pt x="12" y="57"/>
                  </a:cubicBezTo>
                  <a:cubicBezTo>
                    <a:pt x="14" y="56"/>
                    <a:pt x="17" y="53"/>
                    <a:pt x="17" y="51"/>
                  </a:cubicBezTo>
                  <a:cubicBezTo>
                    <a:pt x="17" y="50"/>
                    <a:pt x="17" y="50"/>
                    <a:pt x="17" y="49"/>
                  </a:cubicBezTo>
                  <a:cubicBezTo>
                    <a:pt x="12" y="46"/>
                    <a:pt x="13" y="30"/>
                    <a:pt x="15" y="27"/>
                  </a:cubicBezTo>
                  <a:cubicBezTo>
                    <a:pt x="15" y="25"/>
                    <a:pt x="17" y="24"/>
                    <a:pt x="19" y="24"/>
                  </a:cubicBezTo>
                  <a:cubicBezTo>
                    <a:pt x="22" y="24"/>
                    <a:pt x="24" y="25"/>
                    <a:pt x="26" y="27"/>
                  </a:cubicBezTo>
                  <a:cubicBezTo>
                    <a:pt x="27" y="29"/>
                    <a:pt x="27" y="31"/>
                    <a:pt x="26" y="33"/>
                  </a:cubicBezTo>
                  <a:cubicBezTo>
                    <a:pt x="25" y="34"/>
                    <a:pt x="25" y="34"/>
                    <a:pt x="27" y="36"/>
                  </a:cubicBezTo>
                  <a:cubicBezTo>
                    <a:pt x="29" y="37"/>
                    <a:pt x="31" y="39"/>
                    <a:pt x="31" y="43"/>
                  </a:cubicBezTo>
                  <a:cubicBezTo>
                    <a:pt x="31" y="45"/>
                    <a:pt x="32" y="45"/>
                    <a:pt x="32" y="45"/>
                  </a:cubicBezTo>
                  <a:cubicBezTo>
                    <a:pt x="32" y="45"/>
                    <a:pt x="32" y="45"/>
                    <a:pt x="32" y="45"/>
                  </a:cubicBezTo>
                  <a:cubicBezTo>
                    <a:pt x="33" y="45"/>
                    <a:pt x="35" y="44"/>
                    <a:pt x="36" y="44"/>
                  </a:cubicBezTo>
                  <a:cubicBezTo>
                    <a:pt x="37" y="43"/>
                    <a:pt x="38" y="43"/>
                    <a:pt x="39" y="43"/>
                  </a:cubicBezTo>
                  <a:cubicBezTo>
                    <a:pt x="41" y="42"/>
                    <a:pt x="41" y="42"/>
                    <a:pt x="41" y="41"/>
                  </a:cubicBezTo>
                  <a:cubicBezTo>
                    <a:pt x="41" y="41"/>
                    <a:pt x="42" y="40"/>
                    <a:pt x="39" y="37"/>
                  </a:cubicBezTo>
                  <a:cubicBezTo>
                    <a:pt x="37" y="35"/>
                    <a:pt x="37" y="31"/>
                    <a:pt x="38" y="29"/>
                  </a:cubicBezTo>
                  <a:cubicBezTo>
                    <a:pt x="38" y="26"/>
                    <a:pt x="38" y="26"/>
                    <a:pt x="37" y="25"/>
                  </a:cubicBezTo>
                  <a:cubicBezTo>
                    <a:pt x="33" y="22"/>
                    <a:pt x="30" y="18"/>
                    <a:pt x="30" y="15"/>
                  </a:cubicBezTo>
                  <a:cubicBezTo>
                    <a:pt x="30" y="14"/>
                    <a:pt x="31" y="12"/>
                    <a:pt x="34" y="12"/>
                  </a:cubicBezTo>
                  <a:cubicBezTo>
                    <a:pt x="38" y="11"/>
                    <a:pt x="48" y="5"/>
                    <a:pt x="49" y="2"/>
                  </a:cubicBezTo>
                  <a:cubicBezTo>
                    <a:pt x="49" y="2"/>
                    <a:pt x="48" y="2"/>
                    <a:pt x="47" y="2"/>
                  </a:cubicBezTo>
                  <a:cubicBezTo>
                    <a:pt x="41" y="2"/>
                    <a:pt x="31" y="6"/>
                    <a:pt x="30" y="8"/>
                  </a:cubicBezTo>
                  <a:cubicBezTo>
                    <a:pt x="30" y="11"/>
                    <a:pt x="28" y="12"/>
                    <a:pt x="25" y="12"/>
                  </a:cubicBezTo>
                  <a:cubicBezTo>
                    <a:pt x="22" y="12"/>
                    <a:pt x="18" y="10"/>
                    <a:pt x="16" y="7"/>
                  </a:cubicBezTo>
                  <a:cubicBezTo>
                    <a:pt x="14" y="5"/>
                    <a:pt x="13" y="3"/>
                    <a:pt x="12" y="0"/>
                  </a:cubicBezTo>
                  <a:cubicBezTo>
                    <a:pt x="12" y="1"/>
                    <a:pt x="11" y="2"/>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78" name="Freeform 1156"/>
            <p:cNvSpPr>
              <a:spLocks/>
            </p:cNvSpPr>
            <p:nvPr/>
          </p:nvSpPr>
          <p:spPr bwMode="auto">
            <a:xfrm>
              <a:off x="4550" y="2308"/>
              <a:ext cx="51" cy="15"/>
            </a:xfrm>
            <a:custGeom>
              <a:avLst/>
              <a:gdLst>
                <a:gd name="T0" fmla="*/ 26 w 54"/>
                <a:gd name="T1" fmla="*/ 7 h 15"/>
                <a:gd name="T2" fmla="*/ 39 w 54"/>
                <a:gd name="T3" fmla="*/ 9 h 15"/>
                <a:gd name="T4" fmla="*/ 54 w 54"/>
                <a:gd name="T5" fmla="*/ 0 h 15"/>
                <a:gd name="T6" fmla="*/ 49 w 54"/>
                <a:gd name="T7" fmla="*/ 4 h 15"/>
                <a:gd name="T8" fmla="*/ 46 w 54"/>
                <a:gd name="T9" fmla="*/ 5 h 15"/>
                <a:gd name="T10" fmla="*/ 39 w 54"/>
                <a:gd name="T11" fmla="*/ 7 h 15"/>
                <a:gd name="T12" fmla="*/ 16 w 54"/>
                <a:gd name="T13" fmla="*/ 2 h 15"/>
                <a:gd name="T14" fmla="*/ 14 w 54"/>
                <a:gd name="T15" fmla="*/ 2 h 15"/>
                <a:gd name="T16" fmla="*/ 10 w 54"/>
                <a:gd name="T17" fmla="*/ 4 h 15"/>
                <a:gd name="T18" fmla="*/ 4 w 54"/>
                <a:gd name="T19" fmla="*/ 8 h 15"/>
                <a:gd name="T20" fmla="*/ 0 w 54"/>
                <a:gd name="T21" fmla="*/ 15 h 15"/>
                <a:gd name="T22" fmla="*/ 26 w 54"/>
                <a:gd name="T23"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5">
                  <a:moveTo>
                    <a:pt x="26" y="7"/>
                  </a:moveTo>
                  <a:cubicBezTo>
                    <a:pt x="31" y="7"/>
                    <a:pt x="36" y="8"/>
                    <a:pt x="39" y="9"/>
                  </a:cubicBezTo>
                  <a:cubicBezTo>
                    <a:pt x="44" y="11"/>
                    <a:pt x="51" y="6"/>
                    <a:pt x="54" y="0"/>
                  </a:cubicBezTo>
                  <a:cubicBezTo>
                    <a:pt x="52" y="1"/>
                    <a:pt x="50" y="3"/>
                    <a:pt x="49" y="4"/>
                  </a:cubicBezTo>
                  <a:cubicBezTo>
                    <a:pt x="46" y="5"/>
                    <a:pt x="46" y="5"/>
                    <a:pt x="46" y="5"/>
                  </a:cubicBezTo>
                  <a:cubicBezTo>
                    <a:pt x="45" y="6"/>
                    <a:pt x="42" y="7"/>
                    <a:pt x="39" y="7"/>
                  </a:cubicBezTo>
                  <a:cubicBezTo>
                    <a:pt x="30" y="7"/>
                    <a:pt x="20" y="4"/>
                    <a:pt x="16" y="2"/>
                  </a:cubicBezTo>
                  <a:cubicBezTo>
                    <a:pt x="16" y="2"/>
                    <a:pt x="15" y="2"/>
                    <a:pt x="14" y="2"/>
                  </a:cubicBezTo>
                  <a:cubicBezTo>
                    <a:pt x="13" y="2"/>
                    <a:pt x="12" y="3"/>
                    <a:pt x="10" y="4"/>
                  </a:cubicBezTo>
                  <a:cubicBezTo>
                    <a:pt x="9" y="6"/>
                    <a:pt x="7" y="8"/>
                    <a:pt x="4" y="8"/>
                  </a:cubicBezTo>
                  <a:cubicBezTo>
                    <a:pt x="2" y="9"/>
                    <a:pt x="1" y="12"/>
                    <a:pt x="0" y="15"/>
                  </a:cubicBezTo>
                  <a:cubicBezTo>
                    <a:pt x="5" y="9"/>
                    <a:pt x="18" y="7"/>
                    <a:pt x="26"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79" name="Freeform 1157"/>
            <p:cNvSpPr>
              <a:spLocks/>
            </p:cNvSpPr>
            <p:nvPr/>
          </p:nvSpPr>
          <p:spPr bwMode="auto">
            <a:xfrm>
              <a:off x="4429" y="2278"/>
              <a:ext cx="106" cy="87"/>
            </a:xfrm>
            <a:custGeom>
              <a:avLst/>
              <a:gdLst>
                <a:gd name="T0" fmla="*/ 1 w 111"/>
                <a:gd name="T1" fmla="*/ 38 h 91"/>
                <a:gd name="T2" fmla="*/ 7 w 111"/>
                <a:gd name="T3" fmla="*/ 55 h 91"/>
                <a:gd name="T4" fmla="*/ 17 w 111"/>
                <a:gd name="T5" fmla="*/ 67 h 91"/>
                <a:gd name="T6" fmla="*/ 25 w 111"/>
                <a:gd name="T7" fmla="*/ 80 h 91"/>
                <a:gd name="T8" fmla="*/ 36 w 111"/>
                <a:gd name="T9" fmla="*/ 85 h 91"/>
                <a:gd name="T10" fmla="*/ 43 w 111"/>
                <a:gd name="T11" fmla="*/ 84 h 91"/>
                <a:gd name="T12" fmla="*/ 66 w 111"/>
                <a:gd name="T13" fmla="*/ 91 h 91"/>
                <a:gd name="T14" fmla="*/ 67 w 111"/>
                <a:gd name="T15" fmla="*/ 91 h 91"/>
                <a:gd name="T16" fmla="*/ 80 w 111"/>
                <a:gd name="T17" fmla="*/ 87 h 91"/>
                <a:gd name="T18" fmla="*/ 88 w 111"/>
                <a:gd name="T19" fmla="*/ 62 h 91"/>
                <a:gd name="T20" fmla="*/ 106 w 111"/>
                <a:gd name="T21" fmla="*/ 37 h 91"/>
                <a:gd name="T22" fmla="*/ 104 w 111"/>
                <a:gd name="T23" fmla="*/ 29 h 91"/>
                <a:gd name="T24" fmla="*/ 100 w 111"/>
                <a:gd name="T25" fmla="*/ 20 h 91"/>
                <a:gd name="T26" fmla="*/ 97 w 111"/>
                <a:gd name="T27" fmla="*/ 7 h 91"/>
                <a:gd name="T28" fmla="*/ 96 w 111"/>
                <a:gd name="T29" fmla="*/ 0 h 91"/>
                <a:gd name="T30" fmla="*/ 95 w 111"/>
                <a:gd name="T31" fmla="*/ 0 h 91"/>
                <a:gd name="T32" fmla="*/ 93 w 111"/>
                <a:gd name="T33" fmla="*/ 0 h 91"/>
                <a:gd name="T34" fmla="*/ 80 w 111"/>
                <a:gd name="T35" fmla="*/ 2 h 91"/>
                <a:gd name="T36" fmla="*/ 76 w 111"/>
                <a:gd name="T37" fmla="*/ 13 h 91"/>
                <a:gd name="T38" fmla="*/ 73 w 111"/>
                <a:gd name="T39" fmla="*/ 14 h 91"/>
                <a:gd name="T40" fmla="*/ 69 w 111"/>
                <a:gd name="T41" fmla="*/ 25 h 91"/>
                <a:gd name="T42" fmla="*/ 64 w 111"/>
                <a:gd name="T43" fmla="*/ 32 h 91"/>
                <a:gd name="T44" fmla="*/ 58 w 111"/>
                <a:gd name="T45" fmla="*/ 34 h 91"/>
                <a:gd name="T46" fmla="*/ 47 w 111"/>
                <a:gd name="T47" fmla="*/ 32 h 91"/>
                <a:gd name="T48" fmla="*/ 36 w 111"/>
                <a:gd name="T49" fmla="*/ 37 h 91"/>
                <a:gd name="T50" fmla="*/ 28 w 111"/>
                <a:gd name="T51" fmla="*/ 37 h 91"/>
                <a:gd name="T52" fmla="*/ 22 w 111"/>
                <a:gd name="T53" fmla="*/ 38 h 91"/>
                <a:gd name="T54" fmla="*/ 14 w 111"/>
                <a:gd name="T55" fmla="*/ 36 h 91"/>
                <a:gd name="T56" fmla="*/ 11 w 111"/>
                <a:gd name="T57" fmla="*/ 34 h 91"/>
                <a:gd name="T58" fmla="*/ 10 w 111"/>
                <a:gd name="T59" fmla="*/ 33 h 91"/>
                <a:gd name="T60" fmla="*/ 10 w 111"/>
                <a:gd name="T61" fmla="*/ 33 h 91"/>
                <a:gd name="T62" fmla="*/ 9 w 111"/>
                <a:gd name="T63" fmla="*/ 32 h 91"/>
                <a:gd name="T64" fmla="*/ 8 w 111"/>
                <a:gd name="T65" fmla="*/ 31 h 91"/>
                <a:gd name="T66" fmla="*/ 8 w 111"/>
                <a:gd name="T67" fmla="*/ 30 h 91"/>
                <a:gd name="T68" fmla="*/ 7 w 111"/>
                <a:gd name="T69" fmla="*/ 28 h 91"/>
                <a:gd name="T70" fmla="*/ 7 w 111"/>
                <a:gd name="T71" fmla="*/ 27 h 91"/>
                <a:gd name="T72" fmla="*/ 1 w 111"/>
                <a:gd name="T73" fmla="*/ 34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1" h="91">
                  <a:moveTo>
                    <a:pt x="1" y="34"/>
                  </a:moveTo>
                  <a:cubicBezTo>
                    <a:pt x="0" y="36"/>
                    <a:pt x="0" y="38"/>
                    <a:pt x="1" y="38"/>
                  </a:cubicBezTo>
                  <a:cubicBezTo>
                    <a:pt x="4" y="42"/>
                    <a:pt x="5" y="46"/>
                    <a:pt x="6" y="50"/>
                  </a:cubicBezTo>
                  <a:cubicBezTo>
                    <a:pt x="6" y="52"/>
                    <a:pt x="6" y="53"/>
                    <a:pt x="7" y="55"/>
                  </a:cubicBezTo>
                  <a:cubicBezTo>
                    <a:pt x="8" y="55"/>
                    <a:pt x="9" y="56"/>
                    <a:pt x="10" y="57"/>
                  </a:cubicBezTo>
                  <a:cubicBezTo>
                    <a:pt x="13" y="59"/>
                    <a:pt x="17" y="61"/>
                    <a:pt x="17" y="67"/>
                  </a:cubicBezTo>
                  <a:cubicBezTo>
                    <a:pt x="17" y="73"/>
                    <a:pt x="22" y="80"/>
                    <a:pt x="24" y="80"/>
                  </a:cubicBezTo>
                  <a:cubicBezTo>
                    <a:pt x="24" y="80"/>
                    <a:pt x="24" y="80"/>
                    <a:pt x="25" y="80"/>
                  </a:cubicBezTo>
                  <a:cubicBezTo>
                    <a:pt x="26" y="79"/>
                    <a:pt x="27" y="79"/>
                    <a:pt x="29" y="79"/>
                  </a:cubicBezTo>
                  <a:cubicBezTo>
                    <a:pt x="33" y="79"/>
                    <a:pt x="36" y="83"/>
                    <a:pt x="36" y="85"/>
                  </a:cubicBezTo>
                  <a:cubicBezTo>
                    <a:pt x="37" y="85"/>
                    <a:pt x="37" y="85"/>
                    <a:pt x="37" y="85"/>
                  </a:cubicBezTo>
                  <a:cubicBezTo>
                    <a:pt x="38" y="85"/>
                    <a:pt x="41" y="84"/>
                    <a:pt x="43" y="84"/>
                  </a:cubicBezTo>
                  <a:cubicBezTo>
                    <a:pt x="46" y="83"/>
                    <a:pt x="48" y="82"/>
                    <a:pt x="50" y="83"/>
                  </a:cubicBezTo>
                  <a:cubicBezTo>
                    <a:pt x="58" y="84"/>
                    <a:pt x="65" y="86"/>
                    <a:pt x="66" y="91"/>
                  </a:cubicBezTo>
                  <a:cubicBezTo>
                    <a:pt x="66" y="91"/>
                    <a:pt x="66" y="91"/>
                    <a:pt x="66" y="91"/>
                  </a:cubicBezTo>
                  <a:cubicBezTo>
                    <a:pt x="66" y="91"/>
                    <a:pt x="66" y="91"/>
                    <a:pt x="67" y="91"/>
                  </a:cubicBezTo>
                  <a:cubicBezTo>
                    <a:pt x="69" y="91"/>
                    <a:pt x="73" y="89"/>
                    <a:pt x="77" y="88"/>
                  </a:cubicBezTo>
                  <a:cubicBezTo>
                    <a:pt x="78" y="87"/>
                    <a:pt x="79" y="87"/>
                    <a:pt x="80" y="87"/>
                  </a:cubicBezTo>
                  <a:cubicBezTo>
                    <a:pt x="82" y="86"/>
                    <a:pt x="82" y="80"/>
                    <a:pt x="83" y="76"/>
                  </a:cubicBezTo>
                  <a:cubicBezTo>
                    <a:pt x="84" y="70"/>
                    <a:pt x="84" y="64"/>
                    <a:pt x="88" y="62"/>
                  </a:cubicBezTo>
                  <a:cubicBezTo>
                    <a:pt x="94" y="58"/>
                    <a:pt x="94" y="52"/>
                    <a:pt x="94" y="46"/>
                  </a:cubicBezTo>
                  <a:cubicBezTo>
                    <a:pt x="93" y="40"/>
                    <a:pt x="101" y="38"/>
                    <a:pt x="106" y="37"/>
                  </a:cubicBezTo>
                  <a:cubicBezTo>
                    <a:pt x="108" y="36"/>
                    <a:pt x="111" y="36"/>
                    <a:pt x="111" y="35"/>
                  </a:cubicBezTo>
                  <a:cubicBezTo>
                    <a:pt x="111" y="34"/>
                    <a:pt x="109" y="31"/>
                    <a:pt x="104" y="29"/>
                  </a:cubicBezTo>
                  <a:cubicBezTo>
                    <a:pt x="101" y="28"/>
                    <a:pt x="101" y="25"/>
                    <a:pt x="101" y="23"/>
                  </a:cubicBezTo>
                  <a:cubicBezTo>
                    <a:pt x="101" y="21"/>
                    <a:pt x="101" y="21"/>
                    <a:pt x="100" y="20"/>
                  </a:cubicBezTo>
                  <a:cubicBezTo>
                    <a:pt x="99" y="19"/>
                    <a:pt x="93" y="13"/>
                    <a:pt x="94" y="9"/>
                  </a:cubicBezTo>
                  <a:cubicBezTo>
                    <a:pt x="94" y="8"/>
                    <a:pt x="95" y="7"/>
                    <a:pt x="97" y="7"/>
                  </a:cubicBezTo>
                  <a:cubicBezTo>
                    <a:pt x="97" y="6"/>
                    <a:pt x="97" y="6"/>
                    <a:pt x="97" y="6"/>
                  </a:cubicBezTo>
                  <a:cubicBezTo>
                    <a:pt x="96" y="4"/>
                    <a:pt x="95" y="2"/>
                    <a:pt x="96" y="0"/>
                  </a:cubicBezTo>
                  <a:cubicBezTo>
                    <a:pt x="96" y="0"/>
                    <a:pt x="96" y="0"/>
                    <a:pt x="95" y="0"/>
                  </a:cubicBezTo>
                  <a:cubicBezTo>
                    <a:pt x="95" y="0"/>
                    <a:pt x="95" y="0"/>
                    <a:pt x="95" y="0"/>
                  </a:cubicBezTo>
                  <a:cubicBezTo>
                    <a:pt x="95" y="0"/>
                    <a:pt x="95" y="0"/>
                    <a:pt x="95" y="0"/>
                  </a:cubicBezTo>
                  <a:cubicBezTo>
                    <a:pt x="94" y="0"/>
                    <a:pt x="93" y="0"/>
                    <a:pt x="93" y="0"/>
                  </a:cubicBezTo>
                  <a:cubicBezTo>
                    <a:pt x="92" y="0"/>
                    <a:pt x="91" y="0"/>
                    <a:pt x="90" y="0"/>
                  </a:cubicBezTo>
                  <a:cubicBezTo>
                    <a:pt x="88" y="0"/>
                    <a:pt x="82" y="0"/>
                    <a:pt x="80" y="2"/>
                  </a:cubicBezTo>
                  <a:cubicBezTo>
                    <a:pt x="80" y="3"/>
                    <a:pt x="79" y="3"/>
                    <a:pt x="79" y="5"/>
                  </a:cubicBezTo>
                  <a:cubicBezTo>
                    <a:pt x="80" y="10"/>
                    <a:pt x="78" y="12"/>
                    <a:pt x="76" y="13"/>
                  </a:cubicBezTo>
                  <a:cubicBezTo>
                    <a:pt x="75" y="13"/>
                    <a:pt x="75" y="13"/>
                    <a:pt x="74" y="14"/>
                  </a:cubicBezTo>
                  <a:cubicBezTo>
                    <a:pt x="74" y="14"/>
                    <a:pt x="73" y="14"/>
                    <a:pt x="73" y="14"/>
                  </a:cubicBezTo>
                  <a:cubicBezTo>
                    <a:pt x="73" y="18"/>
                    <a:pt x="72" y="19"/>
                    <a:pt x="71" y="21"/>
                  </a:cubicBezTo>
                  <a:cubicBezTo>
                    <a:pt x="70" y="22"/>
                    <a:pt x="69" y="23"/>
                    <a:pt x="69" y="25"/>
                  </a:cubicBezTo>
                  <a:cubicBezTo>
                    <a:pt x="70" y="27"/>
                    <a:pt x="69" y="29"/>
                    <a:pt x="69" y="30"/>
                  </a:cubicBezTo>
                  <a:cubicBezTo>
                    <a:pt x="68" y="31"/>
                    <a:pt x="66" y="32"/>
                    <a:pt x="64" y="32"/>
                  </a:cubicBezTo>
                  <a:cubicBezTo>
                    <a:pt x="63" y="32"/>
                    <a:pt x="61" y="33"/>
                    <a:pt x="60" y="33"/>
                  </a:cubicBezTo>
                  <a:cubicBezTo>
                    <a:pt x="59" y="34"/>
                    <a:pt x="59" y="34"/>
                    <a:pt x="58" y="34"/>
                  </a:cubicBezTo>
                  <a:cubicBezTo>
                    <a:pt x="54" y="36"/>
                    <a:pt x="52" y="35"/>
                    <a:pt x="50" y="34"/>
                  </a:cubicBezTo>
                  <a:cubicBezTo>
                    <a:pt x="50" y="33"/>
                    <a:pt x="49" y="32"/>
                    <a:pt x="47" y="32"/>
                  </a:cubicBezTo>
                  <a:cubicBezTo>
                    <a:pt x="43" y="32"/>
                    <a:pt x="42" y="33"/>
                    <a:pt x="40" y="35"/>
                  </a:cubicBezTo>
                  <a:cubicBezTo>
                    <a:pt x="39" y="35"/>
                    <a:pt x="38" y="36"/>
                    <a:pt x="36" y="37"/>
                  </a:cubicBezTo>
                  <a:cubicBezTo>
                    <a:pt x="35" y="37"/>
                    <a:pt x="33" y="37"/>
                    <a:pt x="31" y="37"/>
                  </a:cubicBezTo>
                  <a:cubicBezTo>
                    <a:pt x="30" y="37"/>
                    <a:pt x="29" y="37"/>
                    <a:pt x="28" y="37"/>
                  </a:cubicBezTo>
                  <a:cubicBezTo>
                    <a:pt x="27" y="37"/>
                    <a:pt x="27" y="37"/>
                    <a:pt x="26" y="37"/>
                  </a:cubicBezTo>
                  <a:cubicBezTo>
                    <a:pt x="23" y="37"/>
                    <a:pt x="22" y="38"/>
                    <a:pt x="22" y="38"/>
                  </a:cubicBezTo>
                  <a:cubicBezTo>
                    <a:pt x="21" y="38"/>
                    <a:pt x="20" y="39"/>
                    <a:pt x="20" y="39"/>
                  </a:cubicBezTo>
                  <a:cubicBezTo>
                    <a:pt x="18" y="39"/>
                    <a:pt x="16" y="37"/>
                    <a:pt x="14" y="36"/>
                  </a:cubicBezTo>
                  <a:cubicBezTo>
                    <a:pt x="13" y="35"/>
                    <a:pt x="12" y="34"/>
                    <a:pt x="11" y="34"/>
                  </a:cubicBezTo>
                  <a:cubicBezTo>
                    <a:pt x="11" y="34"/>
                    <a:pt x="11" y="34"/>
                    <a:pt x="11" y="34"/>
                  </a:cubicBezTo>
                  <a:cubicBezTo>
                    <a:pt x="11" y="34"/>
                    <a:pt x="11" y="34"/>
                    <a:pt x="11" y="33"/>
                  </a:cubicBezTo>
                  <a:cubicBezTo>
                    <a:pt x="10" y="33"/>
                    <a:pt x="10" y="33"/>
                    <a:pt x="10" y="33"/>
                  </a:cubicBezTo>
                  <a:cubicBezTo>
                    <a:pt x="10" y="33"/>
                    <a:pt x="10" y="33"/>
                    <a:pt x="10" y="33"/>
                  </a:cubicBezTo>
                  <a:cubicBezTo>
                    <a:pt x="10" y="33"/>
                    <a:pt x="10" y="33"/>
                    <a:pt x="10" y="33"/>
                  </a:cubicBezTo>
                  <a:cubicBezTo>
                    <a:pt x="9" y="33"/>
                    <a:pt x="9" y="33"/>
                    <a:pt x="9" y="33"/>
                  </a:cubicBezTo>
                  <a:cubicBezTo>
                    <a:pt x="9" y="32"/>
                    <a:pt x="9" y="32"/>
                    <a:pt x="9" y="32"/>
                  </a:cubicBezTo>
                  <a:cubicBezTo>
                    <a:pt x="9" y="32"/>
                    <a:pt x="9" y="32"/>
                    <a:pt x="9" y="32"/>
                  </a:cubicBezTo>
                  <a:cubicBezTo>
                    <a:pt x="8" y="32"/>
                    <a:pt x="8" y="31"/>
                    <a:pt x="8" y="31"/>
                  </a:cubicBezTo>
                  <a:cubicBezTo>
                    <a:pt x="8" y="31"/>
                    <a:pt x="8" y="31"/>
                    <a:pt x="8" y="31"/>
                  </a:cubicBezTo>
                  <a:cubicBezTo>
                    <a:pt x="8" y="30"/>
                    <a:pt x="8" y="30"/>
                    <a:pt x="8" y="30"/>
                  </a:cubicBezTo>
                  <a:cubicBezTo>
                    <a:pt x="8" y="30"/>
                    <a:pt x="7" y="30"/>
                    <a:pt x="7" y="29"/>
                  </a:cubicBezTo>
                  <a:cubicBezTo>
                    <a:pt x="7" y="29"/>
                    <a:pt x="7" y="29"/>
                    <a:pt x="7" y="28"/>
                  </a:cubicBezTo>
                  <a:cubicBezTo>
                    <a:pt x="7" y="28"/>
                    <a:pt x="7" y="28"/>
                    <a:pt x="7" y="28"/>
                  </a:cubicBezTo>
                  <a:cubicBezTo>
                    <a:pt x="7" y="27"/>
                    <a:pt x="7" y="27"/>
                    <a:pt x="7" y="27"/>
                  </a:cubicBezTo>
                  <a:cubicBezTo>
                    <a:pt x="7" y="27"/>
                    <a:pt x="6" y="26"/>
                    <a:pt x="6" y="26"/>
                  </a:cubicBezTo>
                  <a:cubicBezTo>
                    <a:pt x="5" y="27"/>
                    <a:pt x="2" y="30"/>
                    <a:pt x="1"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sp>
          <p:nvSpPr>
            <p:cNvPr id="880" name="Freeform 1158"/>
            <p:cNvSpPr>
              <a:spLocks/>
            </p:cNvSpPr>
            <p:nvPr/>
          </p:nvSpPr>
          <p:spPr bwMode="auto">
            <a:xfrm>
              <a:off x="4396" y="2389"/>
              <a:ext cx="104" cy="26"/>
            </a:xfrm>
            <a:custGeom>
              <a:avLst/>
              <a:gdLst>
                <a:gd name="T0" fmla="*/ 94 w 109"/>
                <a:gd name="T1" fmla="*/ 27 h 28"/>
                <a:gd name="T2" fmla="*/ 95 w 109"/>
                <a:gd name="T3" fmla="*/ 27 h 28"/>
                <a:gd name="T4" fmla="*/ 98 w 109"/>
                <a:gd name="T5" fmla="*/ 25 h 28"/>
                <a:gd name="T6" fmla="*/ 102 w 109"/>
                <a:gd name="T7" fmla="*/ 27 h 28"/>
                <a:gd name="T8" fmla="*/ 106 w 109"/>
                <a:gd name="T9" fmla="*/ 28 h 28"/>
                <a:gd name="T10" fmla="*/ 109 w 109"/>
                <a:gd name="T11" fmla="*/ 27 h 28"/>
                <a:gd name="T12" fmla="*/ 106 w 109"/>
                <a:gd name="T13" fmla="*/ 26 h 28"/>
                <a:gd name="T14" fmla="*/ 97 w 109"/>
                <a:gd name="T15" fmla="*/ 22 h 28"/>
                <a:gd name="T16" fmla="*/ 93 w 109"/>
                <a:gd name="T17" fmla="*/ 22 h 28"/>
                <a:gd name="T18" fmla="*/ 90 w 109"/>
                <a:gd name="T19" fmla="*/ 22 h 28"/>
                <a:gd name="T20" fmla="*/ 87 w 109"/>
                <a:gd name="T21" fmla="*/ 22 h 28"/>
                <a:gd name="T22" fmla="*/ 78 w 109"/>
                <a:gd name="T23" fmla="*/ 20 h 28"/>
                <a:gd name="T24" fmla="*/ 75 w 109"/>
                <a:gd name="T25" fmla="*/ 17 h 28"/>
                <a:gd name="T26" fmla="*/ 84 w 109"/>
                <a:gd name="T27" fmla="*/ 12 h 28"/>
                <a:gd name="T28" fmla="*/ 86 w 109"/>
                <a:gd name="T29" fmla="*/ 11 h 28"/>
                <a:gd name="T30" fmla="*/ 78 w 109"/>
                <a:gd name="T31" fmla="*/ 12 h 28"/>
                <a:gd name="T32" fmla="*/ 73 w 109"/>
                <a:gd name="T33" fmla="*/ 13 h 28"/>
                <a:gd name="T34" fmla="*/ 59 w 109"/>
                <a:gd name="T35" fmla="*/ 10 h 28"/>
                <a:gd name="T36" fmla="*/ 56 w 109"/>
                <a:gd name="T37" fmla="*/ 9 h 28"/>
                <a:gd name="T38" fmla="*/ 51 w 109"/>
                <a:gd name="T39" fmla="*/ 12 h 28"/>
                <a:gd name="T40" fmla="*/ 29 w 109"/>
                <a:gd name="T41" fmla="*/ 4 h 28"/>
                <a:gd name="T42" fmla="*/ 12 w 109"/>
                <a:gd name="T43" fmla="*/ 0 h 28"/>
                <a:gd name="T44" fmla="*/ 5 w 109"/>
                <a:gd name="T45" fmla="*/ 2 h 28"/>
                <a:gd name="T46" fmla="*/ 0 w 109"/>
                <a:gd name="T47" fmla="*/ 7 h 28"/>
                <a:gd name="T48" fmla="*/ 0 w 109"/>
                <a:gd name="T49" fmla="*/ 7 h 28"/>
                <a:gd name="T50" fmla="*/ 1 w 109"/>
                <a:gd name="T51" fmla="*/ 8 h 28"/>
                <a:gd name="T52" fmla="*/ 3 w 109"/>
                <a:gd name="T53" fmla="*/ 8 h 28"/>
                <a:gd name="T54" fmla="*/ 6 w 109"/>
                <a:gd name="T55" fmla="*/ 8 h 28"/>
                <a:gd name="T56" fmla="*/ 11 w 109"/>
                <a:gd name="T57" fmla="*/ 11 h 28"/>
                <a:gd name="T58" fmla="*/ 13 w 109"/>
                <a:gd name="T59" fmla="*/ 14 h 28"/>
                <a:gd name="T60" fmla="*/ 17 w 109"/>
                <a:gd name="T61" fmla="*/ 15 h 28"/>
                <a:gd name="T62" fmla="*/ 29 w 109"/>
                <a:gd name="T63" fmla="*/ 17 h 28"/>
                <a:gd name="T64" fmla="*/ 31 w 109"/>
                <a:gd name="T65" fmla="*/ 17 h 28"/>
                <a:gd name="T66" fmla="*/ 36 w 109"/>
                <a:gd name="T67" fmla="*/ 14 h 28"/>
                <a:gd name="T68" fmla="*/ 55 w 109"/>
                <a:gd name="T69" fmla="*/ 21 h 28"/>
                <a:gd name="T70" fmla="*/ 81 w 109"/>
                <a:gd name="T71" fmla="*/ 26 h 28"/>
                <a:gd name="T72" fmla="*/ 90 w 109"/>
                <a:gd name="T73" fmla="*/ 27 h 28"/>
                <a:gd name="T74" fmla="*/ 94 w 109"/>
                <a:gd name="T75" fmla="*/ 27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 h="28">
                  <a:moveTo>
                    <a:pt x="94" y="27"/>
                  </a:moveTo>
                  <a:cubicBezTo>
                    <a:pt x="95" y="27"/>
                    <a:pt x="95" y="27"/>
                    <a:pt x="95" y="27"/>
                  </a:cubicBezTo>
                  <a:cubicBezTo>
                    <a:pt x="96" y="26"/>
                    <a:pt x="97" y="25"/>
                    <a:pt x="98" y="25"/>
                  </a:cubicBezTo>
                  <a:cubicBezTo>
                    <a:pt x="99" y="25"/>
                    <a:pt x="101" y="26"/>
                    <a:pt x="102" y="27"/>
                  </a:cubicBezTo>
                  <a:cubicBezTo>
                    <a:pt x="103" y="27"/>
                    <a:pt x="104" y="28"/>
                    <a:pt x="106" y="28"/>
                  </a:cubicBezTo>
                  <a:cubicBezTo>
                    <a:pt x="107" y="28"/>
                    <a:pt x="108" y="28"/>
                    <a:pt x="109" y="27"/>
                  </a:cubicBezTo>
                  <a:cubicBezTo>
                    <a:pt x="108" y="27"/>
                    <a:pt x="106" y="27"/>
                    <a:pt x="106" y="26"/>
                  </a:cubicBezTo>
                  <a:cubicBezTo>
                    <a:pt x="101" y="26"/>
                    <a:pt x="97" y="25"/>
                    <a:pt x="97" y="22"/>
                  </a:cubicBezTo>
                  <a:cubicBezTo>
                    <a:pt x="97" y="22"/>
                    <a:pt x="96" y="22"/>
                    <a:pt x="93" y="22"/>
                  </a:cubicBezTo>
                  <a:cubicBezTo>
                    <a:pt x="92" y="22"/>
                    <a:pt x="91" y="22"/>
                    <a:pt x="90" y="22"/>
                  </a:cubicBezTo>
                  <a:cubicBezTo>
                    <a:pt x="89" y="22"/>
                    <a:pt x="88" y="22"/>
                    <a:pt x="87" y="22"/>
                  </a:cubicBezTo>
                  <a:cubicBezTo>
                    <a:pt x="84" y="22"/>
                    <a:pt x="81" y="22"/>
                    <a:pt x="78" y="20"/>
                  </a:cubicBezTo>
                  <a:cubicBezTo>
                    <a:pt x="76" y="20"/>
                    <a:pt x="75" y="18"/>
                    <a:pt x="75" y="17"/>
                  </a:cubicBezTo>
                  <a:cubicBezTo>
                    <a:pt x="75" y="14"/>
                    <a:pt x="79" y="13"/>
                    <a:pt x="84" y="12"/>
                  </a:cubicBezTo>
                  <a:cubicBezTo>
                    <a:pt x="85" y="11"/>
                    <a:pt x="85" y="11"/>
                    <a:pt x="86" y="11"/>
                  </a:cubicBezTo>
                  <a:cubicBezTo>
                    <a:pt x="84" y="11"/>
                    <a:pt x="81" y="12"/>
                    <a:pt x="78" y="12"/>
                  </a:cubicBezTo>
                  <a:cubicBezTo>
                    <a:pt x="76" y="13"/>
                    <a:pt x="74" y="13"/>
                    <a:pt x="73" y="13"/>
                  </a:cubicBezTo>
                  <a:cubicBezTo>
                    <a:pt x="68" y="13"/>
                    <a:pt x="63" y="11"/>
                    <a:pt x="59" y="10"/>
                  </a:cubicBezTo>
                  <a:cubicBezTo>
                    <a:pt x="58" y="10"/>
                    <a:pt x="57" y="9"/>
                    <a:pt x="56" y="9"/>
                  </a:cubicBezTo>
                  <a:cubicBezTo>
                    <a:pt x="55" y="10"/>
                    <a:pt x="54" y="12"/>
                    <a:pt x="51" y="12"/>
                  </a:cubicBezTo>
                  <a:cubicBezTo>
                    <a:pt x="45" y="12"/>
                    <a:pt x="32" y="7"/>
                    <a:pt x="29" y="4"/>
                  </a:cubicBezTo>
                  <a:cubicBezTo>
                    <a:pt x="26" y="2"/>
                    <a:pt x="19" y="0"/>
                    <a:pt x="12" y="0"/>
                  </a:cubicBezTo>
                  <a:cubicBezTo>
                    <a:pt x="8" y="0"/>
                    <a:pt x="6" y="1"/>
                    <a:pt x="5" y="2"/>
                  </a:cubicBezTo>
                  <a:cubicBezTo>
                    <a:pt x="3" y="6"/>
                    <a:pt x="1" y="6"/>
                    <a:pt x="0" y="7"/>
                  </a:cubicBezTo>
                  <a:cubicBezTo>
                    <a:pt x="0" y="7"/>
                    <a:pt x="0" y="7"/>
                    <a:pt x="0" y="7"/>
                  </a:cubicBezTo>
                  <a:cubicBezTo>
                    <a:pt x="0" y="8"/>
                    <a:pt x="0" y="8"/>
                    <a:pt x="1" y="8"/>
                  </a:cubicBezTo>
                  <a:cubicBezTo>
                    <a:pt x="2" y="8"/>
                    <a:pt x="3" y="8"/>
                    <a:pt x="3" y="8"/>
                  </a:cubicBezTo>
                  <a:cubicBezTo>
                    <a:pt x="4" y="8"/>
                    <a:pt x="5" y="8"/>
                    <a:pt x="6" y="8"/>
                  </a:cubicBezTo>
                  <a:cubicBezTo>
                    <a:pt x="9" y="8"/>
                    <a:pt x="10" y="10"/>
                    <a:pt x="11" y="11"/>
                  </a:cubicBezTo>
                  <a:cubicBezTo>
                    <a:pt x="11" y="13"/>
                    <a:pt x="12" y="14"/>
                    <a:pt x="13" y="14"/>
                  </a:cubicBezTo>
                  <a:cubicBezTo>
                    <a:pt x="14" y="14"/>
                    <a:pt x="15" y="14"/>
                    <a:pt x="17" y="15"/>
                  </a:cubicBezTo>
                  <a:cubicBezTo>
                    <a:pt x="21" y="16"/>
                    <a:pt x="26" y="17"/>
                    <a:pt x="29" y="17"/>
                  </a:cubicBezTo>
                  <a:cubicBezTo>
                    <a:pt x="30" y="17"/>
                    <a:pt x="31" y="17"/>
                    <a:pt x="31" y="17"/>
                  </a:cubicBezTo>
                  <a:cubicBezTo>
                    <a:pt x="31" y="15"/>
                    <a:pt x="33" y="14"/>
                    <a:pt x="36" y="14"/>
                  </a:cubicBezTo>
                  <a:cubicBezTo>
                    <a:pt x="41" y="14"/>
                    <a:pt x="50" y="17"/>
                    <a:pt x="55" y="21"/>
                  </a:cubicBezTo>
                  <a:cubicBezTo>
                    <a:pt x="61" y="26"/>
                    <a:pt x="75" y="27"/>
                    <a:pt x="81" y="26"/>
                  </a:cubicBezTo>
                  <a:cubicBezTo>
                    <a:pt x="84" y="25"/>
                    <a:pt x="88" y="26"/>
                    <a:pt x="90" y="27"/>
                  </a:cubicBezTo>
                  <a:cubicBezTo>
                    <a:pt x="92" y="27"/>
                    <a:pt x="93" y="27"/>
                    <a:pt x="94"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Open Sans Light"/>
                <a:cs typeface="Open Sans Light"/>
              </a:endParaRPr>
            </a:p>
          </p:txBody>
        </p:sp>
      </p:grpSp>
      <p:sp>
        <p:nvSpPr>
          <p:cNvPr id="881" name="TextBox 880"/>
          <p:cNvSpPr txBox="1"/>
          <p:nvPr/>
        </p:nvSpPr>
        <p:spPr>
          <a:xfrm>
            <a:off x="7661500" y="2620688"/>
            <a:ext cx="3366979" cy="2800767"/>
          </a:xfrm>
          <a:prstGeom prst="rect">
            <a:avLst/>
          </a:prstGeom>
          <a:noFill/>
        </p:spPr>
        <p:txBody>
          <a:bodyPr wrap="square" rtlCol="0">
            <a:spAutoFit/>
          </a:bodyPr>
          <a:lstStyle/>
          <a:p>
            <a:r>
              <a:rPr lang="en-US" sz="3200" b="1" dirty="0" smtClean="0">
                <a:latin typeface="Open Sans Light"/>
                <a:cs typeface="Open Sans Light"/>
              </a:rPr>
              <a:t>NORTH</a:t>
            </a:r>
          </a:p>
          <a:p>
            <a:r>
              <a:rPr lang="en-US" sz="3200" b="1" dirty="0" smtClean="0">
                <a:latin typeface="Open Sans Light"/>
                <a:cs typeface="Open Sans Light"/>
              </a:rPr>
              <a:t>AMERICA</a:t>
            </a:r>
          </a:p>
          <a:p>
            <a:r>
              <a:rPr lang="en-US" sz="3200" dirty="0" smtClean="0">
                <a:latin typeface="Open Sans Light"/>
                <a:cs typeface="Open Sans Light"/>
              </a:rPr>
              <a:t>—</a:t>
            </a:r>
            <a:endParaRPr lang="en-US" sz="3200" dirty="0">
              <a:latin typeface="Open Sans Light"/>
              <a:cs typeface="Open Sans Light"/>
            </a:endParaRPr>
          </a:p>
          <a:p>
            <a:r>
              <a:rPr lang="en-US" sz="2000" dirty="0" err="1">
                <a:latin typeface="Open Sans Light"/>
                <a:cs typeface="Open Sans Light"/>
              </a:rPr>
              <a:t>Lorem</a:t>
            </a:r>
            <a:r>
              <a:rPr lang="en-US" sz="2000" dirty="0">
                <a:latin typeface="Open Sans Light"/>
                <a:cs typeface="Open Sans Light"/>
              </a:rPr>
              <a:t> </a:t>
            </a:r>
            <a:r>
              <a:rPr lang="en-US" sz="2000" dirty="0" err="1">
                <a:latin typeface="Open Sans Light"/>
                <a:cs typeface="Open Sans Light"/>
              </a:rPr>
              <a:t>ipsum</a:t>
            </a:r>
            <a:r>
              <a:rPr lang="en-US" sz="2000" dirty="0">
                <a:latin typeface="Open Sans Light"/>
                <a:cs typeface="Open Sans Light"/>
              </a:rPr>
              <a:t> dolor sit </a:t>
            </a:r>
            <a:r>
              <a:rPr lang="en-US" sz="2000" dirty="0" err="1">
                <a:latin typeface="Open Sans Light"/>
                <a:cs typeface="Open Sans Light"/>
              </a:rPr>
              <a:t>amet</a:t>
            </a:r>
            <a:r>
              <a:rPr lang="en-US" sz="2000" dirty="0">
                <a:latin typeface="Open Sans Light"/>
                <a:cs typeface="Open Sans Light"/>
              </a:rPr>
              <a:t>, </a:t>
            </a:r>
            <a:r>
              <a:rPr lang="en-US" sz="2000" dirty="0" err="1">
                <a:latin typeface="Open Sans Light"/>
                <a:cs typeface="Open Sans Light"/>
              </a:rPr>
              <a:t>consectetur</a:t>
            </a:r>
            <a:r>
              <a:rPr lang="en-US" sz="2000" dirty="0">
                <a:latin typeface="Open Sans Light"/>
                <a:cs typeface="Open Sans Light"/>
              </a:rPr>
              <a:t> </a:t>
            </a:r>
            <a:r>
              <a:rPr lang="en-US" sz="2000" dirty="0" err="1">
                <a:latin typeface="Open Sans Light"/>
                <a:cs typeface="Open Sans Light"/>
              </a:rPr>
              <a:t>adipiscing</a:t>
            </a:r>
            <a:r>
              <a:rPr lang="en-US" sz="2000" dirty="0">
                <a:latin typeface="Open Sans Light"/>
                <a:cs typeface="Open Sans Light"/>
              </a:rPr>
              <a:t> </a:t>
            </a:r>
            <a:r>
              <a:rPr lang="en-US" sz="2000" dirty="0" err="1">
                <a:latin typeface="Open Sans Light"/>
                <a:cs typeface="Open Sans Light"/>
              </a:rPr>
              <a:t>elit</a:t>
            </a:r>
            <a:r>
              <a:rPr lang="en-US" sz="2000" dirty="0">
                <a:latin typeface="Open Sans Light"/>
                <a:cs typeface="Open Sans Light"/>
              </a:rPr>
              <a:t>. </a:t>
            </a:r>
            <a:r>
              <a:rPr lang="en-US" sz="2000" dirty="0" err="1">
                <a:latin typeface="Open Sans Light"/>
                <a:cs typeface="Open Sans Light"/>
              </a:rPr>
              <a:t>Aliquam</a:t>
            </a:r>
            <a:r>
              <a:rPr lang="en-US" sz="2000" dirty="0">
                <a:latin typeface="Open Sans Light"/>
                <a:cs typeface="Open Sans Light"/>
              </a:rPr>
              <a:t> </a:t>
            </a:r>
            <a:r>
              <a:rPr lang="en-US" sz="2000" dirty="0" err="1">
                <a:latin typeface="Open Sans Light"/>
                <a:cs typeface="Open Sans Light"/>
              </a:rPr>
              <a:t>tincidunt</a:t>
            </a:r>
            <a:r>
              <a:rPr lang="en-US" sz="2000" dirty="0">
                <a:latin typeface="Open Sans Light"/>
                <a:cs typeface="Open Sans Light"/>
              </a:rPr>
              <a:t> </a:t>
            </a:r>
            <a:r>
              <a:rPr lang="en-US" sz="2000" dirty="0" smtClean="0">
                <a:latin typeface="Open Sans Light"/>
                <a:cs typeface="Open Sans Light"/>
              </a:rPr>
              <a:t>ante</a:t>
            </a:r>
            <a:endParaRPr lang="en-US" sz="2000" dirty="0">
              <a:latin typeface="Open Sans Light"/>
              <a:cs typeface="Open Sans Light"/>
            </a:endParaRPr>
          </a:p>
        </p:txBody>
      </p:sp>
      <p:sp>
        <p:nvSpPr>
          <p:cNvPr id="882" name="TextBox 881"/>
          <p:cNvSpPr txBox="1"/>
          <p:nvPr/>
        </p:nvSpPr>
        <p:spPr>
          <a:xfrm>
            <a:off x="7661500" y="8016313"/>
            <a:ext cx="3366979" cy="2308324"/>
          </a:xfrm>
          <a:prstGeom prst="rect">
            <a:avLst/>
          </a:prstGeom>
          <a:noFill/>
        </p:spPr>
        <p:txBody>
          <a:bodyPr wrap="square" rtlCol="0">
            <a:spAutoFit/>
          </a:bodyPr>
          <a:lstStyle/>
          <a:p>
            <a:r>
              <a:rPr lang="en-US" sz="3200" b="1" dirty="0" smtClean="0">
                <a:latin typeface="Open Sans Light"/>
                <a:cs typeface="Open Sans Light"/>
              </a:rPr>
              <a:t>ASIA</a:t>
            </a:r>
          </a:p>
          <a:p>
            <a:r>
              <a:rPr lang="en-US" sz="3200" dirty="0" smtClean="0">
                <a:latin typeface="Open Sans Light"/>
                <a:cs typeface="Open Sans Light"/>
              </a:rPr>
              <a:t>—</a:t>
            </a:r>
            <a:endParaRPr lang="en-US" sz="3200" dirty="0">
              <a:latin typeface="Open Sans Light"/>
              <a:cs typeface="Open Sans Light"/>
            </a:endParaRPr>
          </a:p>
          <a:p>
            <a:r>
              <a:rPr lang="en-US" sz="2000" dirty="0" err="1">
                <a:latin typeface="Open Sans Light"/>
                <a:cs typeface="Open Sans Light"/>
              </a:rPr>
              <a:t>Lorem</a:t>
            </a:r>
            <a:r>
              <a:rPr lang="en-US" sz="2000" dirty="0">
                <a:latin typeface="Open Sans Light"/>
                <a:cs typeface="Open Sans Light"/>
              </a:rPr>
              <a:t> </a:t>
            </a:r>
            <a:r>
              <a:rPr lang="en-US" sz="2000" dirty="0" err="1">
                <a:latin typeface="Open Sans Light"/>
                <a:cs typeface="Open Sans Light"/>
              </a:rPr>
              <a:t>ipsum</a:t>
            </a:r>
            <a:r>
              <a:rPr lang="en-US" sz="2000" dirty="0">
                <a:latin typeface="Open Sans Light"/>
                <a:cs typeface="Open Sans Light"/>
              </a:rPr>
              <a:t> dolor sit </a:t>
            </a:r>
            <a:r>
              <a:rPr lang="en-US" sz="2000" dirty="0" err="1">
                <a:latin typeface="Open Sans Light"/>
                <a:cs typeface="Open Sans Light"/>
              </a:rPr>
              <a:t>amet</a:t>
            </a:r>
            <a:r>
              <a:rPr lang="en-US" sz="2000" dirty="0">
                <a:latin typeface="Open Sans Light"/>
                <a:cs typeface="Open Sans Light"/>
              </a:rPr>
              <a:t>, </a:t>
            </a:r>
            <a:r>
              <a:rPr lang="en-US" sz="2000" dirty="0" err="1">
                <a:latin typeface="Open Sans Light"/>
                <a:cs typeface="Open Sans Light"/>
              </a:rPr>
              <a:t>consectetur</a:t>
            </a:r>
            <a:r>
              <a:rPr lang="en-US" sz="2000" dirty="0">
                <a:latin typeface="Open Sans Light"/>
                <a:cs typeface="Open Sans Light"/>
              </a:rPr>
              <a:t> </a:t>
            </a:r>
            <a:r>
              <a:rPr lang="en-US" sz="2000" dirty="0" err="1">
                <a:latin typeface="Open Sans Light"/>
                <a:cs typeface="Open Sans Light"/>
              </a:rPr>
              <a:t>adipiscing</a:t>
            </a:r>
            <a:r>
              <a:rPr lang="en-US" sz="2000" dirty="0">
                <a:latin typeface="Open Sans Light"/>
                <a:cs typeface="Open Sans Light"/>
              </a:rPr>
              <a:t> </a:t>
            </a:r>
            <a:r>
              <a:rPr lang="en-US" sz="2000" dirty="0" err="1">
                <a:latin typeface="Open Sans Light"/>
                <a:cs typeface="Open Sans Light"/>
              </a:rPr>
              <a:t>elit</a:t>
            </a:r>
            <a:r>
              <a:rPr lang="en-US" sz="2000" dirty="0">
                <a:latin typeface="Open Sans Light"/>
                <a:cs typeface="Open Sans Light"/>
              </a:rPr>
              <a:t>. </a:t>
            </a:r>
            <a:r>
              <a:rPr lang="en-US" sz="2000" dirty="0" err="1">
                <a:latin typeface="Open Sans Light"/>
                <a:cs typeface="Open Sans Light"/>
              </a:rPr>
              <a:t>Aliquam</a:t>
            </a:r>
            <a:r>
              <a:rPr lang="en-US" sz="2000" dirty="0">
                <a:latin typeface="Open Sans Light"/>
                <a:cs typeface="Open Sans Light"/>
              </a:rPr>
              <a:t> </a:t>
            </a:r>
            <a:r>
              <a:rPr lang="en-US" sz="2000" dirty="0" err="1">
                <a:latin typeface="Open Sans Light"/>
                <a:cs typeface="Open Sans Light"/>
              </a:rPr>
              <a:t>tincidunt</a:t>
            </a:r>
            <a:r>
              <a:rPr lang="en-US" sz="2000" dirty="0">
                <a:latin typeface="Open Sans Light"/>
                <a:cs typeface="Open Sans Light"/>
              </a:rPr>
              <a:t> </a:t>
            </a:r>
            <a:r>
              <a:rPr lang="en-US" sz="2000" dirty="0" smtClean="0">
                <a:latin typeface="Open Sans Light"/>
                <a:cs typeface="Open Sans Light"/>
              </a:rPr>
              <a:t>ante</a:t>
            </a:r>
            <a:endParaRPr lang="en-US" sz="2000" dirty="0">
              <a:latin typeface="Open Sans Light"/>
              <a:cs typeface="Open Sans Light"/>
            </a:endParaRPr>
          </a:p>
        </p:txBody>
      </p:sp>
      <p:sp>
        <p:nvSpPr>
          <p:cNvPr id="883" name="TextBox 882"/>
          <p:cNvSpPr txBox="1"/>
          <p:nvPr/>
        </p:nvSpPr>
        <p:spPr>
          <a:xfrm>
            <a:off x="17031134" y="2740146"/>
            <a:ext cx="3366979" cy="2800767"/>
          </a:xfrm>
          <a:prstGeom prst="rect">
            <a:avLst/>
          </a:prstGeom>
          <a:noFill/>
        </p:spPr>
        <p:txBody>
          <a:bodyPr wrap="square" rtlCol="0">
            <a:spAutoFit/>
          </a:bodyPr>
          <a:lstStyle/>
          <a:p>
            <a:r>
              <a:rPr lang="en-US" sz="3200" b="1" dirty="0" smtClean="0">
                <a:latin typeface="Open Sans Light"/>
                <a:cs typeface="Open Sans Light"/>
              </a:rPr>
              <a:t>EUROPE</a:t>
            </a:r>
          </a:p>
          <a:p>
            <a:r>
              <a:rPr lang="en-US" sz="3200" b="1" dirty="0" smtClean="0">
                <a:latin typeface="Open Sans Light"/>
                <a:cs typeface="Open Sans Light"/>
              </a:rPr>
              <a:t>CONTINENT</a:t>
            </a:r>
          </a:p>
          <a:p>
            <a:r>
              <a:rPr lang="en-US" sz="3200" dirty="0" smtClean="0">
                <a:latin typeface="Open Sans Light"/>
                <a:cs typeface="Open Sans Light"/>
              </a:rPr>
              <a:t>—</a:t>
            </a:r>
            <a:endParaRPr lang="en-US" sz="3200" dirty="0">
              <a:latin typeface="Open Sans Light"/>
              <a:cs typeface="Open Sans Light"/>
            </a:endParaRPr>
          </a:p>
          <a:p>
            <a:r>
              <a:rPr lang="en-US" sz="2000" dirty="0" err="1">
                <a:latin typeface="Open Sans Light"/>
                <a:cs typeface="Open Sans Light"/>
              </a:rPr>
              <a:t>Lorem</a:t>
            </a:r>
            <a:r>
              <a:rPr lang="en-US" sz="2000" dirty="0">
                <a:latin typeface="Open Sans Light"/>
                <a:cs typeface="Open Sans Light"/>
              </a:rPr>
              <a:t> </a:t>
            </a:r>
            <a:r>
              <a:rPr lang="en-US" sz="2000" dirty="0" err="1">
                <a:latin typeface="Open Sans Light"/>
                <a:cs typeface="Open Sans Light"/>
              </a:rPr>
              <a:t>ipsum</a:t>
            </a:r>
            <a:r>
              <a:rPr lang="en-US" sz="2000" dirty="0">
                <a:latin typeface="Open Sans Light"/>
                <a:cs typeface="Open Sans Light"/>
              </a:rPr>
              <a:t> dolor sit </a:t>
            </a:r>
            <a:r>
              <a:rPr lang="en-US" sz="2000" dirty="0" err="1">
                <a:latin typeface="Open Sans Light"/>
                <a:cs typeface="Open Sans Light"/>
              </a:rPr>
              <a:t>amet</a:t>
            </a:r>
            <a:r>
              <a:rPr lang="en-US" sz="2000" dirty="0">
                <a:latin typeface="Open Sans Light"/>
                <a:cs typeface="Open Sans Light"/>
              </a:rPr>
              <a:t>, </a:t>
            </a:r>
            <a:r>
              <a:rPr lang="en-US" sz="2000" dirty="0" err="1">
                <a:latin typeface="Open Sans Light"/>
                <a:cs typeface="Open Sans Light"/>
              </a:rPr>
              <a:t>consectetur</a:t>
            </a:r>
            <a:r>
              <a:rPr lang="en-US" sz="2000" dirty="0">
                <a:latin typeface="Open Sans Light"/>
                <a:cs typeface="Open Sans Light"/>
              </a:rPr>
              <a:t> </a:t>
            </a:r>
            <a:r>
              <a:rPr lang="en-US" sz="2000" dirty="0" err="1">
                <a:latin typeface="Open Sans Light"/>
                <a:cs typeface="Open Sans Light"/>
              </a:rPr>
              <a:t>adipiscing</a:t>
            </a:r>
            <a:r>
              <a:rPr lang="en-US" sz="2000" dirty="0">
                <a:latin typeface="Open Sans Light"/>
                <a:cs typeface="Open Sans Light"/>
              </a:rPr>
              <a:t> </a:t>
            </a:r>
            <a:r>
              <a:rPr lang="en-US" sz="2000" dirty="0" err="1">
                <a:latin typeface="Open Sans Light"/>
                <a:cs typeface="Open Sans Light"/>
              </a:rPr>
              <a:t>elit</a:t>
            </a:r>
            <a:r>
              <a:rPr lang="en-US" sz="2000" dirty="0">
                <a:latin typeface="Open Sans Light"/>
                <a:cs typeface="Open Sans Light"/>
              </a:rPr>
              <a:t>. </a:t>
            </a:r>
            <a:r>
              <a:rPr lang="en-US" sz="2000" dirty="0" err="1">
                <a:latin typeface="Open Sans Light"/>
                <a:cs typeface="Open Sans Light"/>
              </a:rPr>
              <a:t>Aliquam</a:t>
            </a:r>
            <a:r>
              <a:rPr lang="en-US" sz="2000" dirty="0">
                <a:latin typeface="Open Sans Light"/>
                <a:cs typeface="Open Sans Light"/>
              </a:rPr>
              <a:t> </a:t>
            </a:r>
            <a:r>
              <a:rPr lang="en-US" sz="2000" dirty="0" err="1">
                <a:latin typeface="Open Sans Light"/>
                <a:cs typeface="Open Sans Light"/>
              </a:rPr>
              <a:t>tincidunt</a:t>
            </a:r>
            <a:r>
              <a:rPr lang="en-US" sz="2000" dirty="0">
                <a:latin typeface="Open Sans Light"/>
                <a:cs typeface="Open Sans Light"/>
              </a:rPr>
              <a:t> </a:t>
            </a:r>
            <a:r>
              <a:rPr lang="en-US" sz="2000" dirty="0" smtClean="0">
                <a:latin typeface="Open Sans Light"/>
                <a:cs typeface="Open Sans Light"/>
              </a:rPr>
              <a:t>ante</a:t>
            </a:r>
            <a:endParaRPr lang="en-US" sz="2000" dirty="0">
              <a:latin typeface="Open Sans Light"/>
              <a:cs typeface="Open Sans Light"/>
            </a:endParaRPr>
          </a:p>
        </p:txBody>
      </p:sp>
      <p:sp>
        <p:nvSpPr>
          <p:cNvPr id="884" name="TextBox 883"/>
          <p:cNvSpPr txBox="1"/>
          <p:nvPr/>
        </p:nvSpPr>
        <p:spPr>
          <a:xfrm>
            <a:off x="17031134" y="7988091"/>
            <a:ext cx="3366979" cy="2308324"/>
          </a:xfrm>
          <a:prstGeom prst="rect">
            <a:avLst/>
          </a:prstGeom>
          <a:noFill/>
        </p:spPr>
        <p:txBody>
          <a:bodyPr wrap="square" rtlCol="0">
            <a:spAutoFit/>
          </a:bodyPr>
          <a:lstStyle/>
          <a:p>
            <a:r>
              <a:rPr lang="en-US" sz="3200" b="1" dirty="0" smtClean="0">
                <a:latin typeface="Open Sans Light"/>
                <a:cs typeface="Open Sans Light"/>
              </a:rPr>
              <a:t>AFRICA</a:t>
            </a:r>
          </a:p>
          <a:p>
            <a:r>
              <a:rPr lang="en-US" sz="3200" dirty="0" smtClean="0">
                <a:latin typeface="Open Sans Light"/>
                <a:cs typeface="Open Sans Light"/>
              </a:rPr>
              <a:t>—</a:t>
            </a:r>
            <a:endParaRPr lang="en-US" sz="3200" dirty="0">
              <a:latin typeface="Open Sans Light"/>
              <a:cs typeface="Open Sans Light"/>
            </a:endParaRPr>
          </a:p>
          <a:p>
            <a:r>
              <a:rPr lang="en-US" sz="2000" dirty="0" err="1">
                <a:latin typeface="Open Sans Light"/>
                <a:cs typeface="Open Sans Light"/>
              </a:rPr>
              <a:t>Lorem</a:t>
            </a:r>
            <a:r>
              <a:rPr lang="en-US" sz="2000" dirty="0">
                <a:latin typeface="Open Sans Light"/>
                <a:cs typeface="Open Sans Light"/>
              </a:rPr>
              <a:t> </a:t>
            </a:r>
            <a:r>
              <a:rPr lang="en-US" sz="2000" dirty="0" err="1">
                <a:latin typeface="Open Sans Light"/>
                <a:cs typeface="Open Sans Light"/>
              </a:rPr>
              <a:t>ipsum</a:t>
            </a:r>
            <a:r>
              <a:rPr lang="en-US" sz="2000" dirty="0">
                <a:latin typeface="Open Sans Light"/>
                <a:cs typeface="Open Sans Light"/>
              </a:rPr>
              <a:t> dolor sit </a:t>
            </a:r>
            <a:r>
              <a:rPr lang="en-US" sz="2000" dirty="0" err="1">
                <a:latin typeface="Open Sans Light"/>
                <a:cs typeface="Open Sans Light"/>
              </a:rPr>
              <a:t>amet</a:t>
            </a:r>
            <a:r>
              <a:rPr lang="en-US" sz="2000" dirty="0">
                <a:latin typeface="Open Sans Light"/>
                <a:cs typeface="Open Sans Light"/>
              </a:rPr>
              <a:t>, </a:t>
            </a:r>
            <a:r>
              <a:rPr lang="en-US" sz="2000" dirty="0" err="1">
                <a:latin typeface="Open Sans Light"/>
                <a:cs typeface="Open Sans Light"/>
              </a:rPr>
              <a:t>consectetur</a:t>
            </a:r>
            <a:r>
              <a:rPr lang="en-US" sz="2000" dirty="0">
                <a:latin typeface="Open Sans Light"/>
                <a:cs typeface="Open Sans Light"/>
              </a:rPr>
              <a:t> </a:t>
            </a:r>
            <a:r>
              <a:rPr lang="en-US" sz="2000" dirty="0" err="1">
                <a:latin typeface="Open Sans Light"/>
                <a:cs typeface="Open Sans Light"/>
              </a:rPr>
              <a:t>adipiscing</a:t>
            </a:r>
            <a:r>
              <a:rPr lang="en-US" sz="2000" dirty="0">
                <a:latin typeface="Open Sans Light"/>
                <a:cs typeface="Open Sans Light"/>
              </a:rPr>
              <a:t> </a:t>
            </a:r>
            <a:r>
              <a:rPr lang="en-US" sz="2000" dirty="0" err="1">
                <a:latin typeface="Open Sans Light"/>
                <a:cs typeface="Open Sans Light"/>
              </a:rPr>
              <a:t>elit</a:t>
            </a:r>
            <a:r>
              <a:rPr lang="en-US" sz="2000" dirty="0">
                <a:latin typeface="Open Sans Light"/>
                <a:cs typeface="Open Sans Light"/>
              </a:rPr>
              <a:t>. </a:t>
            </a:r>
            <a:r>
              <a:rPr lang="en-US" sz="2000" dirty="0" err="1">
                <a:latin typeface="Open Sans Light"/>
                <a:cs typeface="Open Sans Light"/>
              </a:rPr>
              <a:t>Aliquam</a:t>
            </a:r>
            <a:r>
              <a:rPr lang="en-US" sz="2000" dirty="0">
                <a:latin typeface="Open Sans Light"/>
                <a:cs typeface="Open Sans Light"/>
              </a:rPr>
              <a:t> </a:t>
            </a:r>
            <a:r>
              <a:rPr lang="en-US" sz="2000" dirty="0" err="1">
                <a:latin typeface="Open Sans Light"/>
                <a:cs typeface="Open Sans Light"/>
              </a:rPr>
              <a:t>tincidunt</a:t>
            </a:r>
            <a:r>
              <a:rPr lang="en-US" sz="2000" dirty="0">
                <a:latin typeface="Open Sans Light"/>
                <a:cs typeface="Open Sans Light"/>
              </a:rPr>
              <a:t> </a:t>
            </a:r>
            <a:r>
              <a:rPr lang="en-US" sz="2000" dirty="0" smtClean="0">
                <a:latin typeface="Open Sans Light"/>
                <a:cs typeface="Open Sans Light"/>
              </a:rPr>
              <a:t>ante</a:t>
            </a:r>
            <a:endParaRPr lang="en-US" sz="2000" dirty="0">
              <a:latin typeface="Open Sans Light"/>
              <a:cs typeface="Open Sans Light"/>
            </a:endParaRPr>
          </a:p>
        </p:txBody>
      </p:sp>
      <p:grpSp>
        <p:nvGrpSpPr>
          <p:cNvPr id="888" name="Group 709"/>
          <p:cNvGrpSpPr>
            <a:grpSpLocks/>
          </p:cNvGrpSpPr>
          <p:nvPr/>
        </p:nvGrpSpPr>
        <p:grpSpPr bwMode="auto">
          <a:xfrm>
            <a:off x="7704324" y="5782601"/>
            <a:ext cx="471297" cy="1015378"/>
            <a:chOff x="6084168" y="3828473"/>
            <a:chExt cx="172244" cy="371476"/>
          </a:xfrm>
          <a:solidFill>
            <a:schemeClr val="accent1"/>
          </a:solidFill>
        </p:grpSpPr>
        <p:sp>
          <p:nvSpPr>
            <p:cNvPr id="889" name="Oval 888"/>
            <p:cNvSpPr>
              <a:spLocks noChangeArrowheads="1"/>
            </p:cNvSpPr>
            <p:nvPr/>
          </p:nvSpPr>
          <p:spPr bwMode="auto">
            <a:xfrm>
              <a:off x="6142320" y="3828650"/>
              <a:ext cx="54627" cy="564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latin typeface="Open Sans Light"/>
                <a:ea typeface="+mn-ea"/>
                <a:cs typeface="Open Sans Light"/>
              </a:endParaRPr>
            </a:p>
          </p:txBody>
        </p:sp>
        <p:sp>
          <p:nvSpPr>
            <p:cNvPr id="890" name="Freeform 7"/>
            <p:cNvSpPr>
              <a:spLocks/>
            </p:cNvSpPr>
            <p:nvPr/>
          </p:nvSpPr>
          <p:spPr bwMode="auto">
            <a:xfrm>
              <a:off x="6084168" y="3895673"/>
              <a:ext cx="172694" cy="30513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latin typeface="Open Sans Light"/>
                <a:ea typeface="+mn-ea"/>
                <a:cs typeface="Open Sans Light"/>
              </a:endParaRPr>
            </a:p>
          </p:txBody>
        </p:sp>
      </p:grpSp>
      <p:grpSp>
        <p:nvGrpSpPr>
          <p:cNvPr id="891" name="Group 710"/>
          <p:cNvGrpSpPr>
            <a:grpSpLocks/>
          </p:cNvGrpSpPr>
          <p:nvPr/>
        </p:nvGrpSpPr>
        <p:grpSpPr bwMode="auto">
          <a:xfrm>
            <a:off x="9546469" y="5770128"/>
            <a:ext cx="399622" cy="1015378"/>
            <a:chOff x="7364799" y="3816899"/>
            <a:chExt cx="150666" cy="383216"/>
          </a:xfrm>
          <a:solidFill>
            <a:schemeClr val="accent3"/>
          </a:solidFill>
        </p:grpSpPr>
        <p:sp>
          <p:nvSpPr>
            <p:cNvPr id="892" name="Freeform 12"/>
            <p:cNvSpPr>
              <a:spLocks/>
            </p:cNvSpPr>
            <p:nvPr/>
          </p:nvSpPr>
          <p:spPr bwMode="auto">
            <a:xfrm>
              <a:off x="7364799" y="3882406"/>
              <a:ext cx="150666" cy="317709"/>
            </a:xfrm>
            <a:custGeom>
              <a:avLst/>
              <a:gdLst>
                <a:gd name="T0" fmla="*/ 113965 w 78"/>
                <a:gd name="T1" fmla="*/ 0 h 164"/>
                <a:gd name="T2" fmla="*/ 38632 w 78"/>
                <a:gd name="T3" fmla="*/ 0 h 164"/>
                <a:gd name="T4" fmla="*/ 0 w 78"/>
                <a:gd name="T5" fmla="*/ 30996 h 164"/>
                <a:gd name="T6" fmla="*/ 0 w 78"/>
                <a:gd name="T7" fmla="*/ 30996 h 164"/>
                <a:gd name="T8" fmla="*/ 0 w 78"/>
                <a:gd name="T9" fmla="*/ 36808 h 164"/>
                <a:gd name="T10" fmla="*/ 0 w 78"/>
                <a:gd name="T11" fmla="*/ 143357 h 164"/>
                <a:gd name="T12" fmla="*/ 13521 w 78"/>
                <a:gd name="T13" fmla="*/ 154980 h 164"/>
                <a:gd name="T14" fmla="*/ 25111 w 78"/>
                <a:gd name="T15" fmla="*/ 143357 h 164"/>
                <a:gd name="T16" fmla="*/ 25111 w 78"/>
                <a:gd name="T17" fmla="*/ 50369 h 164"/>
                <a:gd name="T18" fmla="*/ 36701 w 78"/>
                <a:gd name="T19" fmla="*/ 50369 h 164"/>
                <a:gd name="T20" fmla="*/ 36701 w 78"/>
                <a:gd name="T21" fmla="*/ 139482 h 164"/>
                <a:gd name="T22" fmla="*/ 36701 w 78"/>
                <a:gd name="T23" fmla="*/ 141419 h 164"/>
                <a:gd name="T24" fmla="*/ 36701 w 78"/>
                <a:gd name="T25" fmla="*/ 298337 h 164"/>
                <a:gd name="T26" fmla="*/ 54085 w 78"/>
                <a:gd name="T27" fmla="*/ 317709 h 164"/>
                <a:gd name="T28" fmla="*/ 71470 w 78"/>
                <a:gd name="T29" fmla="*/ 298337 h 164"/>
                <a:gd name="T30" fmla="*/ 71470 w 78"/>
                <a:gd name="T31" fmla="*/ 160792 h 164"/>
                <a:gd name="T32" fmla="*/ 79196 w 78"/>
                <a:gd name="T33" fmla="*/ 160792 h 164"/>
                <a:gd name="T34" fmla="*/ 79196 w 78"/>
                <a:gd name="T35" fmla="*/ 298337 h 164"/>
                <a:gd name="T36" fmla="*/ 96581 w 78"/>
                <a:gd name="T37" fmla="*/ 317709 h 164"/>
                <a:gd name="T38" fmla="*/ 113965 w 78"/>
                <a:gd name="T39" fmla="*/ 298337 h 164"/>
                <a:gd name="T40" fmla="*/ 113965 w 78"/>
                <a:gd name="T41" fmla="*/ 139482 h 164"/>
                <a:gd name="T42" fmla="*/ 113965 w 78"/>
                <a:gd name="T43" fmla="*/ 137545 h 164"/>
                <a:gd name="T44" fmla="*/ 113965 w 78"/>
                <a:gd name="T45" fmla="*/ 50369 h 164"/>
                <a:gd name="T46" fmla="*/ 123623 w 78"/>
                <a:gd name="T47" fmla="*/ 50369 h 164"/>
                <a:gd name="T48" fmla="*/ 123623 w 78"/>
                <a:gd name="T49" fmla="*/ 143357 h 164"/>
                <a:gd name="T50" fmla="*/ 137145 w 78"/>
                <a:gd name="T51" fmla="*/ 154980 h 164"/>
                <a:gd name="T52" fmla="*/ 150666 w 78"/>
                <a:gd name="T53" fmla="*/ 143357 h 164"/>
                <a:gd name="T54" fmla="*/ 150666 w 78"/>
                <a:gd name="T55" fmla="*/ 36808 h 164"/>
                <a:gd name="T56" fmla="*/ 150666 w 78"/>
                <a:gd name="T57" fmla="*/ 30996 h 164"/>
                <a:gd name="T58" fmla="*/ 150666 w 78"/>
                <a:gd name="T59" fmla="*/ 29059 h 164"/>
                <a:gd name="T60" fmla="*/ 113965 w 78"/>
                <a:gd name="T61" fmla="*/ 0 h 16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Open Sans Light"/>
                <a:cs typeface="Open Sans Light"/>
              </a:endParaRPr>
            </a:p>
          </p:txBody>
        </p:sp>
        <p:sp>
          <p:nvSpPr>
            <p:cNvPr id="893" name="Oval 13"/>
            <p:cNvSpPr>
              <a:spLocks noChangeArrowheads="1"/>
            </p:cNvSpPr>
            <p:nvPr/>
          </p:nvSpPr>
          <p:spPr bwMode="auto">
            <a:xfrm>
              <a:off x="7410654" y="3816899"/>
              <a:ext cx="59775" cy="597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Open Sans Light"/>
                <a:cs typeface="Open Sans Light"/>
              </a:endParaRPr>
            </a:p>
          </p:txBody>
        </p:sp>
      </p:grpSp>
      <p:sp>
        <p:nvSpPr>
          <p:cNvPr id="894" name="TextBox 893"/>
          <p:cNvSpPr txBox="1"/>
          <p:nvPr/>
        </p:nvSpPr>
        <p:spPr>
          <a:xfrm>
            <a:off x="8229802" y="5851987"/>
            <a:ext cx="1407518" cy="815608"/>
          </a:xfrm>
          <a:prstGeom prst="rect">
            <a:avLst/>
          </a:prstGeom>
          <a:noFill/>
        </p:spPr>
        <p:txBody>
          <a:bodyPr wrap="square" rtlCol="0">
            <a:spAutoFit/>
          </a:bodyPr>
          <a:lstStyle/>
          <a:p>
            <a:pPr>
              <a:lnSpc>
                <a:spcPct val="80000"/>
              </a:lnSpc>
            </a:pPr>
            <a:r>
              <a:rPr lang="en-US" sz="4000" dirty="0" smtClean="0">
                <a:latin typeface="Open Sans Light"/>
                <a:cs typeface="Open Sans Light"/>
              </a:rPr>
              <a:t>80%</a:t>
            </a:r>
          </a:p>
          <a:p>
            <a:pPr>
              <a:lnSpc>
                <a:spcPct val="80000"/>
              </a:lnSpc>
            </a:pPr>
            <a:r>
              <a:rPr lang="en-US" sz="1600" dirty="0" smtClean="0">
                <a:latin typeface="Open Sans Light"/>
                <a:cs typeface="Open Sans Light"/>
              </a:rPr>
              <a:t>FEMALE</a:t>
            </a:r>
          </a:p>
        </p:txBody>
      </p:sp>
      <p:sp>
        <p:nvSpPr>
          <p:cNvPr id="895" name="TextBox 894"/>
          <p:cNvSpPr txBox="1"/>
          <p:nvPr/>
        </p:nvSpPr>
        <p:spPr>
          <a:xfrm>
            <a:off x="9999578" y="5850462"/>
            <a:ext cx="1435736" cy="815608"/>
          </a:xfrm>
          <a:prstGeom prst="rect">
            <a:avLst/>
          </a:prstGeom>
          <a:noFill/>
        </p:spPr>
        <p:txBody>
          <a:bodyPr wrap="square" rtlCol="0">
            <a:spAutoFit/>
          </a:bodyPr>
          <a:lstStyle/>
          <a:p>
            <a:pPr>
              <a:lnSpc>
                <a:spcPct val="80000"/>
              </a:lnSpc>
            </a:pPr>
            <a:r>
              <a:rPr lang="en-US" sz="4000" dirty="0" smtClean="0">
                <a:latin typeface="Open Sans Light"/>
                <a:cs typeface="Open Sans Light"/>
              </a:rPr>
              <a:t>20%</a:t>
            </a:r>
          </a:p>
          <a:p>
            <a:pPr>
              <a:lnSpc>
                <a:spcPct val="80000"/>
              </a:lnSpc>
            </a:pPr>
            <a:r>
              <a:rPr lang="en-US" sz="1600" dirty="0" smtClean="0">
                <a:latin typeface="Open Sans Light"/>
                <a:cs typeface="Open Sans Light"/>
              </a:rPr>
              <a:t>MALE</a:t>
            </a:r>
          </a:p>
        </p:txBody>
      </p:sp>
      <p:grpSp>
        <p:nvGrpSpPr>
          <p:cNvPr id="896" name="Group 709"/>
          <p:cNvGrpSpPr>
            <a:grpSpLocks/>
          </p:cNvGrpSpPr>
          <p:nvPr/>
        </p:nvGrpSpPr>
        <p:grpSpPr bwMode="auto">
          <a:xfrm>
            <a:off x="7704324" y="10543857"/>
            <a:ext cx="471297" cy="1015378"/>
            <a:chOff x="6084168" y="3828473"/>
            <a:chExt cx="172244" cy="371476"/>
          </a:xfrm>
          <a:solidFill>
            <a:schemeClr val="accent1"/>
          </a:solidFill>
        </p:grpSpPr>
        <p:sp>
          <p:nvSpPr>
            <p:cNvPr id="897" name="Oval 896"/>
            <p:cNvSpPr>
              <a:spLocks noChangeArrowheads="1"/>
            </p:cNvSpPr>
            <p:nvPr/>
          </p:nvSpPr>
          <p:spPr bwMode="auto">
            <a:xfrm>
              <a:off x="6142320" y="3828650"/>
              <a:ext cx="54627" cy="564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latin typeface="Open Sans Light"/>
                <a:ea typeface="+mn-ea"/>
                <a:cs typeface="Open Sans Light"/>
              </a:endParaRPr>
            </a:p>
          </p:txBody>
        </p:sp>
        <p:sp>
          <p:nvSpPr>
            <p:cNvPr id="898" name="Freeform 7"/>
            <p:cNvSpPr>
              <a:spLocks/>
            </p:cNvSpPr>
            <p:nvPr/>
          </p:nvSpPr>
          <p:spPr bwMode="auto">
            <a:xfrm>
              <a:off x="6084168" y="3895673"/>
              <a:ext cx="172694" cy="30513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latin typeface="Open Sans Light"/>
                <a:ea typeface="+mn-ea"/>
                <a:cs typeface="Open Sans Light"/>
              </a:endParaRPr>
            </a:p>
          </p:txBody>
        </p:sp>
      </p:grpSp>
      <p:grpSp>
        <p:nvGrpSpPr>
          <p:cNvPr id="899" name="Group 710"/>
          <p:cNvGrpSpPr>
            <a:grpSpLocks/>
          </p:cNvGrpSpPr>
          <p:nvPr/>
        </p:nvGrpSpPr>
        <p:grpSpPr bwMode="auto">
          <a:xfrm>
            <a:off x="9546469" y="10531384"/>
            <a:ext cx="399622" cy="1015378"/>
            <a:chOff x="7364799" y="3816899"/>
            <a:chExt cx="150666" cy="383216"/>
          </a:xfrm>
          <a:solidFill>
            <a:schemeClr val="accent3"/>
          </a:solidFill>
        </p:grpSpPr>
        <p:sp>
          <p:nvSpPr>
            <p:cNvPr id="900" name="Freeform 12"/>
            <p:cNvSpPr>
              <a:spLocks/>
            </p:cNvSpPr>
            <p:nvPr/>
          </p:nvSpPr>
          <p:spPr bwMode="auto">
            <a:xfrm>
              <a:off x="7364799" y="3882406"/>
              <a:ext cx="150666" cy="317709"/>
            </a:xfrm>
            <a:custGeom>
              <a:avLst/>
              <a:gdLst>
                <a:gd name="T0" fmla="*/ 113965 w 78"/>
                <a:gd name="T1" fmla="*/ 0 h 164"/>
                <a:gd name="T2" fmla="*/ 38632 w 78"/>
                <a:gd name="T3" fmla="*/ 0 h 164"/>
                <a:gd name="T4" fmla="*/ 0 w 78"/>
                <a:gd name="T5" fmla="*/ 30996 h 164"/>
                <a:gd name="T6" fmla="*/ 0 w 78"/>
                <a:gd name="T7" fmla="*/ 30996 h 164"/>
                <a:gd name="T8" fmla="*/ 0 w 78"/>
                <a:gd name="T9" fmla="*/ 36808 h 164"/>
                <a:gd name="T10" fmla="*/ 0 w 78"/>
                <a:gd name="T11" fmla="*/ 143357 h 164"/>
                <a:gd name="T12" fmla="*/ 13521 w 78"/>
                <a:gd name="T13" fmla="*/ 154980 h 164"/>
                <a:gd name="T14" fmla="*/ 25111 w 78"/>
                <a:gd name="T15" fmla="*/ 143357 h 164"/>
                <a:gd name="T16" fmla="*/ 25111 w 78"/>
                <a:gd name="T17" fmla="*/ 50369 h 164"/>
                <a:gd name="T18" fmla="*/ 36701 w 78"/>
                <a:gd name="T19" fmla="*/ 50369 h 164"/>
                <a:gd name="T20" fmla="*/ 36701 w 78"/>
                <a:gd name="T21" fmla="*/ 139482 h 164"/>
                <a:gd name="T22" fmla="*/ 36701 w 78"/>
                <a:gd name="T23" fmla="*/ 141419 h 164"/>
                <a:gd name="T24" fmla="*/ 36701 w 78"/>
                <a:gd name="T25" fmla="*/ 298337 h 164"/>
                <a:gd name="T26" fmla="*/ 54085 w 78"/>
                <a:gd name="T27" fmla="*/ 317709 h 164"/>
                <a:gd name="T28" fmla="*/ 71470 w 78"/>
                <a:gd name="T29" fmla="*/ 298337 h 164"/>
                <a:gd name="T30" fmla="*/ 71470 w 78"/>
                <a:gd name="T31" fmla="*/ 160792 h 164"/>
                <a:gd name="T32" fmla="*/ 79196 w 78"/>
                <a:gd name="T33" fmla="*/ 160792 h 164"/>
                <a:gd name="T34" fmla="*/ 79196 w 78"/>
                <a:gd name="T35" fmla="*/ 298337 h 164"/>
                <a:gd name="T36" fmla="*/ 96581 w 78"/>
                <a:gd name="T37" fmla="*/ 317709 h 164"/>
                <a:gd name="T38" fmla="*/ 113965 w 78"/>
                <a:gd name="T39" fmla="*/ 298337 h 164"/>
                <a:gd name="T40" fmla="*/ 113965 w 78"/>
                <a:gd name="T41" fmla="*/ 139482 h 164"/>
                <a:gd name="T42" fmla="*/ 113965 w 78"/>
                <a:gd name="T43" fmla="*/ 137545 h 164"/>
                <a:gd name="T44" fmla="*/ 113965 w 78"/>
                <a:gd name="T45" fmla="*/ 50369 h 164"/>
                <a:gd name="T46" fmla="*/ 123623 w 78"/>
                <a:gd name="T47" fmla="*/ 50369 h 164"/>
                <a:gd name="T48" fmla="*/ 123623 w 78"/>
                <a:gd name="T49" fmla="*/ 143357 h 164"/>
                <a:gd name="T50" fmla="*/ 137145 w 78"/>
                <a:gd name="T51" fmla="*/ 154980 h 164"/>
                <a:gd name="T52" fmla="*/ 150666 w 78"/>
                <a:gd name="T53" fmla="*/ 143357 h 164"/>
                <a:gd name="T54" fmla="*/ 150666 w 78"/>
                <a:gd name="T55" fmla="*/ 36808 h 164"/>
                <a:gd name="T56" fmla="*/ 150666 w 78"/>
                <a:gd name="T57" fmla="*/ 30996 h 164"/>
                <a:gd name="T58" fmla="*/ 150666 w 78"/>
                <a:gd name="T59" fmla="*/ 29059 h 164"/>
                <a:gd name="T60" fmla="*/ 113965 w 78"/>
                <a:gd name="T61" fmla="*/ 0 h 16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Open Sans Light"/>
                <a:cs typeface="Open Sans Light"/>
              </a:endParaRPr>
            </a:p>
          </p:txBody>
        </p:sp>
        <p:sp>
          <p:nvSpPr>
            <p:cNvPr id="901" name="Oval 13"/>
            <p:cNvSpPr>
              <a:spLocks noChangeArrowheads="1"/>
            </p:cNvSpPr>
            <p:nvPr/>
          </p:nvSpPr>
          <p:spPr bwMode="auto">
            <a:xfrm>
              <a:off x="7410654" y="3816899"/>
              <a:ext cx="59775" cy="597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Open Sans Light"/>
                <a:cs typeface="Open Sans Light"/>
              </a:endParaRPr>
            </a:p>
          </p:txBody>
        </p:sp>
      </p:grpSp>
      <p:sp>
        <p:nvSpPr>
          <p:cNvPr id="902" name="TextBox 901"/>
          <p:cNvSpPr txBox="1"/>
          <p:nvPr/>
        </p:nvSpPr>
        <p:spPr>
          <a:xfrm>
            <a:off x="8229802" y="10613243"/>
            <a:ext cx="1407518" cy="815608"/>
          </a:xfrm>
          <a:prstGeom prst="rect">
            <a:avLst/>
          </a:prstGeom>
          <a:noFill/>
        </p:spPr>
        <p:txBody>
          <a:bodyPr wrap="square" rtlCol="0">
            <a:spAutoFit/>
          </a:bodyPr>
          <a:lstStyle/>
          <a:p>
            <a:pPr>
              <a:lnSpc>
                <a:spcPct val="80000"/>
              </a:lnSpc>
            </a:pPr>
            <a:r>
              <a:rPr lang="en-US" sz="4000" dirty="0" smtClean="0">
                <a:latin typeface="Open Sans Light"/>
                <a:cs typeface="Open Sans Light"/>
              </a:rPr>
              <a:t>80%</a:t>
            </a:r>
          </a:p>
          <a:p>
            <a:pPr>
              <a:lnSpc>
                <a:spcPct val="80000"/>
              </a:lnSpc>
            </a:pPr>
            <a:r>
              <a:rPr lang="en-US" sz="1600" dirty="0" smtClean="0">
                <a:latin typeface="Open Sans Light"/>
                <a:cs typeface="Open Sans Light"/>
              </a:rPr>
              <a:t>FEMALE</a:t>
            </a:r>
          </a:p>
        </p:txBody>
      </p:sp>
      <p:sp>
        <p:nvSpPr>
          <p:cNvPr id="903" name="TextBox 902"/>
          <p:cNvSpPr txBox="1"/>
          <p:nvPr/>
        </p:nvSpPr>
        <p:spPr>
          <a:xfrm>
            <a:off x="9999578" y="10611718"/>
            <a:ext cx="1435736" cy="815608"/>
          </a:xfrm>
          <a:prstGeom prst="rect">
            <a:avLst/>
          </a:prstGeom>
          <a:noFill/>
        </p:spPr>
        <p:txBody>
          <a:bodyPr wrap="square" rtlCol="0">
            <a:spAutoFit/>
          </a:bodyPr>
          <a:lstStyle/>
          <a:p>
            <a:pPr>
              <a:lnSpc>
                <a:spcPct val="80000"/>
              </a:lnSpc>
            </a:pPr>
            <a:r>
              <a:rPr lang="en-US" sz="4000" dirty="0" smtClean="0">
                <a:latin typeface="Open Sans Light"/>
                <a:cs typeface="Open Sans Light"/>
              </a:rPr>
              <a:t>20%</a:t>
            </a:r>
          </a:p>
          <a:p>
            <a:pPr>
              <a:lnSpc>
                <a:spcPct val="80000"/>
              </a:lnSpc>
            </a:pPr>
            <a:r>
              <a:rPr lang="en-US" sz="1600" dirty="0" smtClean="0">
                <a:latin typeface="Open Sans Light"/>
                <a:cs typeface="Open Sans Light"/>
              </a:rPr>
              <a:t>MALE</a:t>
            </a:r>
          </a:p>
        </p:txBody>
      </p:sp>
      <p:grpSp>
        <p:nvGrpSpPr>
          <p:cNvPr id="904" name="Group 709"/>
          <p:cNvGrpSpPr>
            <a:grpSpLocks/>
          </p:cNvGrpSpPr>
          <p:nvPr/>
        </p:nvGrpSpPr>
        <p:grpSpPr bwMode="auto">
          <a:xfrm>
            <a:off x="17117409" y="5782601"/>
            <a:ext cx="471297" cy="1015378"/>
            <a:chOff x="6084168" y="3828473"/>
            <a:chExt cx="172244" cy="371476"/>
          </a:xfrm>
          <a:solidFill>
            <a:schemeClr val="accent1"/>
          </a:solidFill>
        </p:grpSpPr>
        <p:sp>
          <p:nvSpPr>
            <p:cNvPr id="905" name="Oval 904"/>
            <p:cNvSpPr>
              <a:spLocks noChangeArrowheads="1"/>
            </p:cNvSpPr>
            <p:nvPr/>
          </p:nvSpPr>
          <p:spPr bwMode="auto">
            <a:xfrm>
              <a:off x="6142320" y="3828650"/>
              <a:ext cx="54627" cy="564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latin typeface="Open Sans Light"/>
                <a:ea typeface="+mn-ea"/>
                <a:cs typeface="Open Sans Light"/>
              </a:endParaRPr>
            </a:p>
          </p:txBody>
        </p:sp>
        <p:sp>
          <p:nvSpPr>
            <p:cNvPr id="906" name="Freeform 7"/>
            <p:cNvSpPr>
              <a:spLocks/>
            </p:cNvSpPr>
            <p:nvPr/>
          </p:nvSpPr>
          <p:spPr bwMode="auto">
            <a:xfrm>
              <a:off x="6084168" y="3895673"/>
              <a:ext cx="172694" cy="30513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latin typeface="Open Sans Light"/>
                <a:ea typeface="+mn-ea"/>
                <a:cs typeface="Open Sans Light"/>
              </a:endParaRPr>
            </a:p>
          </p:txBody>
        </p:sp>
      </p:grpSp>
      <p:grpSp>
        <p:nvGrpSpPr>
          <p:cNvPr id="907" name="Group 710"/>
          <p:cNvGrpSpPr>
            <a:grpSpLocks/>
          </p:cNvGrpSpPr>
          <p:nvPr/>
        </p:nvGrpSpPr>
        <p:grpSpPr bwMode="auto">
          <a:xfrm>
            <a:off x="18959554" y="5770128"/>
            <a:ext cx="399622" cy="1015378"/>
            <a:chOff x="7364799" y="3816899"/>
            <a:chExt cx="150666" cy="383216"/>
          </a:xfrm>
          <a:solidFill>
            <a:schemeClr val="accent3"/>
          </a:solidFill>
        </p:grpSpPr>
        <p:sp>
          <p:nvSpPr>
            <p:cNvPr id="908" name="Freeform 12"/>
            <p:cNvSpPr>
              <a:spLocks/>
            </p:cNvSpPr>
            <p:nvPr/>
          </p:nvSpPr>
          <p:spPr bwMode="auto">
            <a:xfrm>
              <a:off x="7364799" y="3882406"/>
              <a:ext cx="150666" cy="317709"/>
            </a:xfrm>
            <a:custGeom>
              <a:avLst/>
              <a:gdLst>
                <a:gd name="T0" fmla="*/ 113965 w 78"/>
                <a:gd name="T1" fmla="*/ 0 h 164"/>
                <a:gd name="T2" fmla="*/ 38632 w 78"/>
                <a:gd name="T3" fmla="*/ 0 h 164"/>
                <a:gd name="T4" fmla="*/ 0 w 78"/>
                <a:gd name="T5" fmla="*/ 30996 h 164"/>
                <a:gd name="T6" fmla="*/ 0 w 78"/>
                <a:gd name="T7" fmla="*/ 30996 h 164"/>
                <a:gd name="T8" fmla="*/ 0 w 78"/>
                <a:gd name="T9" fmla="*/ 36808 h 164"/>
                <a:gd name="T10" fmla="*/ 0 w 78"/>
                <a:gd name="T11" fmla="*/ 143357 h 164"/>
                <a:gd name="T12" fmla="*/ 13521 w 78"/>
                <a:gd name="T13" fmla="*/ 154980 h 164"/>
                <a:gd name="T14" fmla="*/ 25111 w 78"/>
                <a:gd name="T15" fmla="*/ 143357 h 164"/>
                <a:gd name="T16" fmla="*/ 25111 w 78"/>
                <a:gd name="T17" fmla="*/ 50369 h 164"/>
                <a:gd name="T18" fmla="*/ 36701 w 78"/>
                <a:gd name="T19" fmla="*/ 50369 h 164"/>
                <a:gd name="T20" fmla="*/ 36701 w 78"/>
                <a:gd name="T21" fmla="*/ 139482 h 164"/>
                <a:gd name="T22" fmla="*/ 36701 w 78"/>
                <a:gd name="T23" fmla="*/ 141419 h 164"/>
                <a:gd name="T24" fmla="*/ 36701 w 78"/>
                <a:gd name="T25" fmla="*/ 298337 h 164"/>
                <a:gd name="T26" fmla="*/ 54085 w 78"/>
                <a:gd name="T27" fmla="*/ 317709 h 164"/>
                <a:gd name="T28" fmla="*/ 71470 w 78"/>
                <a:gd name="T29" fmla="*/ 298337 h 164"/>
                <a:gd name="T30" fmla="*/ 71470 w 78"/>
                <a:gd name="T31" fmla="*/ 160792 h 164"/>
                <a:gd name="T32" fmla="*/ 79196 w 78"/>
                <a:gd name="T33" fmla="*/ 160792 h 164"/>
                <a:gd name="T34" fmla="*/ 79196 w 78"/>
                <a:gd name="T35" fmla="*/ 298337 h 164"/>
                <a:gd name="T36" fmla="*/ 96581 w 78"/>
                <a:gd name="T37" fmla="*/ 317709 h 164"/>
                <a:gd name="T38" fmla="*/ 113965 w 78"/>
                <a:gd name="T39" fmla="*/ 298337 h 164"/>
                <a:gd name="T40" fmla="*/ 113965 w 78"/>
                <a:gd name="T41" fmla="*/ 139482 h 164"/>
                <a:gd name="T42" fmla="*/ 113965 w 78"/>
                <a:gd name="T43" fmla="*/ 137545 h 164"/>
                <a:gd name="T44" fmla="*/ 113965 w 78"/>
                <a:gd name="T45" fmla="*/ 50369 h 164"/>
                <a:gd name="T46" fmla="*/ 123623 w 78"/>
                <a:gd name="T47" fmla="*/ 50369 h 164"/>
                <a:gd name="T48" fmla="*/ 123623 w 78"/>
                <a:gd name="T49" fmla="*/ 143357 h 164"/>
                <a:gd name="T50" fmla="*/ 137145 w 78"/>
                <a:gd name="T51" fmla="*/ 154980 h 164"/>
                <a:gd name="T52" fmla="*/ 150666 w 78"/>
                <a:gd name="T53" fmla="*/ 143357 h 164"/>
                <a:gd name="T54" fmla="*/ 150666 w 78"/>
                <a:gd name="T55" fmla="*/ 36808 h 164"/>
                <a:gd name="T56" fmla="*/ 150666 w 78"/>
                <a:gd name="T57" fmla="*/ 30996 h 164"/>
                <a:gd name="T58" fmla="*/ 150666 w 78"/>
                <a:gd name="T59" fmla="*/ 29059 h 164"/>
                <a:gd name="T60" fmla="*/ 113965 w 78"/>
                <a:gd name="T61" fmla="*/ 0 h 16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Open Sans Light"/>
                <a:cs typeface="Open Sans Light"/>
              </a:endParaRPr>
            </a:p>
          </p:txBody>
        </p:sp>
        <p:sp>
          <p:nvSpPr>
            <p:cNvPr id="909" name="Oval 13"/>
            <p:cNvSpPr>
              <a:spLocks noChangeArrowheads="1"/>
            </p:cNvSpPr>
            <p:nvPr/>
          </p:nvSpPr>
          <p:spPr bwMode="auto">
            <a:xfrm>
              <a:off x="7410654" y="3816899"/>
              <a:ext cx="59775" cy="597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Open Sans Light"/>
                <a:cs typeface="Open Sans Light"/>
              </a:endParaRPr>
            </a:p>
          </p:txBody>
        </p:sp>
      </p:grpSp>
      <p:sp>
        <p:nvSpPr>
          <p:cNvPr id="910" name="TextBox 909"/>
          <p:cNvSpPr txBox="1"/>
          <p:nvPr/>
        </p:nvSpPr>
        <p:spPr>
          <a:xfrm>
            <a:off x="17642887" y="5851987"/>
            <a:ext cx="1407518" cy="815608"/>
          </a:xfrm>
          <a:prstGeom prst="rect">
            <a:avLst/>
          </a:prstGeom>
          <a:noFill/>
        </p:spPr>
        <p:txBody>
          <a:bodyPr wrap="square" rtlCol="0">
            <a:spAutoFit/>
          </a:bodyPr>
          <a:lstStyle/>
          <a:p>
            <a:pPr>
              <a:lnSpc>
                <a:spcPct val="80000"/>
              </a:lnSpc>
            </a:pPr>
            <a:r>
              <a:rPr lang="en-US" sz="4000" dirty="0" smtClean="0">
                <a:latin typeface="Open Sans Light"/>
                <a:cs typeface="Open Sans Light"/>
              </a:rPr>
              <a:t>80%</a:t>
            </a:r>
          </a:p>
          <a:p>
            <a:pPr>
              <a:lnSpc>
                <a:spcPct val="80000"/>
              </a:lnSpc>
            </a:pPr>
            <a:r>
              <a:rPr lang="en-US" sz="1600" dirty="0" smtClean="0">
                <a:latin typeface="Open Sans Light"/>
                <a:cs typeface="Open Sans Light"/>
              </a:rPr>
              <a:t>FEMALE</a:t>
            </a:r>
          </a:p>
        </p:txBody>
      </p:sp>
      <p:sp>
        <p:nvSpPr>
          <p:cNvPr id="911" name="TextBox 910"/>
          <p:cNvSpPr txBox="1"/>
          <p:nvPr/>
        </p:nvSpPr>
        <p:spPr>
          <a:xfrm>
            <a:off x="19412663" y="5850462"/>
            <a:ext cx="1435736" cy="815608"/>
          </a:xfrm>
          <a:prstGeom prst="rect">
            <a:avLst/>
          </a:prstGeom>
          <a:noFill/>
        </p:spPr>
        <p:txBody>
          <a:bodyPr wrap="square" rtlCol="0">
            <a:spAutoFit/>
          </a:bodyPr>
          <a:lstStyle/>
          <a:p>
            <a:pPr>
              <a:lnSpc>
                <a:spcPct val="80000"/>
              </a:lnSpc>
            </a:pPr>
            <a:r>
              <a:rPr lang="en-US" sz="4000" dirty="0" smtClean="0">
                <a:latin typeface="Open Sans Light"/>
                <a:cs typeface="Open Sans Light"/>
              </a:rPr>
              <a:t>20%</a:t>
            </a:r>
          </a:p>
          <a:p>
            <a:pPr>
              <a:lnSpc>
                <a:spcPct val="80000"/>
              </a:lnSpc>
            </a:pPr>
            <a:r>
              <a:rPr lang="en-US" sz="1600" dirty="0" smtClean="0">
                <a:latin typeface="Open Sans Light"/>
                <a:cs typeface="Open Sans Light"/>
              </a:rPr>
              <a:t>MALE</a:t>
            </a:r>
          </a:p>
        </p:txBody>
      </p:sp>
      <p:grpSp>
        <p:nvGrpSpPr>
          <p:cNvPr id="912" name="Group 709"/>
          <p:cNvGrpSpPr>
            <a:grpSpLocks/>
          </p:cNvGrpSpPr>
          <p:nvPr/>
        </p:nvGrpSpPr>
        <p:grpSpPr bwMode="auto">
          <a:xfrm>
            <a:off x="17117409" y="10543857"/>
            <a:ext cx="471297" cy="1015378"/>
            <a:chOff x="6084168" y="3828473"/>
            <a:chExt cx="172244" cy="371476"/>
          </a:xfrm>
          <a:solidFill>
            <a:schemeClr val="accent1"/>
          </a:solidFill>
        </p:grpSpPr>
        <p:sp>
          <p:nvSpPr>
            <p:cNvPr id="913" name="Oval 912"/>
            <p:cNvSpPr>
              <a:spLocks noChangeArrowheads="1"/>
            </p:cNvSpPr>
            <p:nvPr/>
          </p:nvSpPr>
          <p:spPr bwMode="auto">
            <a:xfrm>
              <a:off x="6142320" y="3828650"/>
              <a:ext cx="54627" cy="564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latin typeface="Open Sans Light"/>
                <a:ea typeface="+mn-ea"/>
                <a:cs typeface="Open Sans Light"/>
              </a:endParaRPr>
            </a:p>
          </p:txBody>
        </p:sp>
        <p:sp>
          <p:nvSpPr>
            <p:cNvPr id="914" name="Freeform 7"/>
            <p:cNvSpPr>
              <a:spLocks/>
            </p:cNvSpPr>
            <p:nvPr/>
          </p:nvSpPr>
          <p:spPr bwMode="auto">
            <a:xfrm>
              <a:off x="6084168" y="3895673"/>
              <a:ext cx="172694" cy="30513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en-US" dirty="0">
                <a:latin typeface="Open Sans Light"/>
                <a:ea typeface="+mn-ea"/>
                <a:cs typeface="Open Sans Light"/>
              </a:endParaRPr>
            </a:p>
          </p:txBody>
        </p:sp>
      </p:grpSp>
      <p:grpSp>
        <p:nvGrpSpPr>
          <p:cNvPr id="915" name="Group 710"/>
          <p:cNvGrpSpPr>
            <a:grpSpLocks/>
          </p:cNvGrpSpPr>
          <p:nvPr/>
        </p:nvGrpSpPr>
        <p:grpSpPr bwMode="auto">
          <a:xfrm>
            <a:off x="18959554" y="10531384"/>
            <a:ext cx="399622" cy="1015378"/>
            <a:chOff x="7364799" y="3816899"/>
            <a:chExt cx="150666" cy="383216"/>
          </a:xfrm>
          <a:solidFill>
            <a:schemeClr val="accent3"/>
          </a:solidFill>
        </p:grpSpPr>
        <p:sp>
          <p:nvSpPr>
            <p:cNvPr id="916" name="Freeform 12"/>
            <p:cNvSpPr>
              <a:spLocks/>
            </p:cNvSpPr>
            <p:nvPr/>
          </p:nvSpPr>
          <p:spPr bwMode="auto">
            <a:xfrm>
              <a:off x="7364799" y="3882406"/>
              <a:ext cx="150666" cy="317709"/>
            </a:xfrm>
            <a:custGeom>
              <a:avLst/>
              <a:gdLst>
                <a:gd name="T0" fmla="*/ 113965 w 78"/>
                <a:gd name="T1" fmla="*/ 0 h 164"/>
                <a:gd name="T2" fmla="*/ 38632 w 78"/>
                <a:gd name="T3" fmla="*/ 0 h 164"/>
                <a:gd name="T4" fmla="*/ 0 w 78"/>
                <a:gd name="T5" fmla="*/ 30996 h 164"/>
                <a:gd name="T6" fmla="*/ 0 w 78"/>
                <a:gd name="T7" fmla="*/ 30996 h 164"/>
                <a:gd name="T8" fmla="*/ 0 w 78"/>
                <a:gd name="T9" fmla="*/ 36808 h 164"/>
                <a:gd name="T10" fmla="*/ 0 w 78"/>
                <a:gd name="T11" fmla="*/ 143357 h 164"/>
                <a:gd name="T12" fmla="*/ 13521 w 78"/>
                <a:gd name="T13" fmla="*/ 154980 h 164"/>
                <a:gd name="T14" fmla="*/ 25111 w 78"/>
                <a:gd name="T15" fmla="*/ 143357 h 164"/>
                <a:gd name="T16" fmla="*/ 25111 w 78"/>
                <a:gd name="T17" fmla="*/ 50369 h 164"/>
                <a:gd name="T18" fmla="*/ 36701 w 78"/>
                <a:gd name="T19" fmla="*/ 50369 h 164"/>
                <a:gd name="T20" fmla="*/ 36701 w 78"/>
                <a:gd name="T21" fmla="*/ 139482 h 164"/>
                <a:gd name="T22" fmla="*/ 36701 w 78"/>
                <a:gd name="T23" fmla="*/ 141419 h 164"/>
                <a:gd name="T24" fmla="*/ 36701 w 78"/>
                <a:gd name="T25" fmla="*/ 298337 h 164"/>
                <a:gd name="T26" fmla="*/ 54085 w 78"/>
                <a:gd name="T27" fmla="*/ 317709 h 164"/>
                <a:gd name="T28" fmla="*/ 71470 w 78"/>
                <a:gd name="T29" fmla="*/ 298337 h 164"/>
                <a:gd name="T30" fmla="*/ 71470 w 78"/>
                <a:gd name="T31" fmla="*/ 160792 h 164"/>
                <a:gd name="T32" fmla="*/ 79196 w 78"/>
                <a:gd name="T33" fmla="*/ 160792 h 164"/>
                <a:gd name="T34" fmla="*/ 79196 w 78"/>
                <a:gd name="T35" fmla="*/ 298337 h 164"/>
                <a:gd name="T36" fmla="*/ 96581 w 78"/>
                <a:gd name="T37" fmla="*/ 317709 h 164"/>
                <a:gd name="T38" fmla="*/ 113965 w 78"/>
                <a:gd name="T39" fmla="*/ 298337 h 164"/>
                <a:gd name="T40" fmla="*/ 113965 w 78"/>
                <a:gd name="T41" fmla="*/ 139482 h 164"/>
                <a:gd name="T42" fmla="*/ 113965 w 78"/>
                <a:gd name="T43" fmla="*/ 137545 h 164"/>
                <a:gd name="T44" fmla="*/ 113965 w 78"/>
                <a:gd name="T45" fmla="*/ 50369 h 164"/>
                <a:gd name="T46" fmla="*/ 123623 w 78"/>
                <a:gd name="T47" fmla="*/ 50369 h 164"/>
                <a:gd name="T48" fmla="*/ 123623 w 78"/>
                <a:gd name="T49" fmla="*/ 143357 h 164"/>
                <a:gd name="T50" fmla="*/ 137145 w 78"/>
                <a:gd name="T51" fmla="*/ 154980 h 164"/>
                <a:gd name="T52" fmla="*/ 150666 w 78"/>
                <a:gd name="T53" fmla="*/ 143357 h 164"/>
                <a:gd name="T54" fmla="*/ 150666 w 78"/>
                <a:gd name="T55" fmla="*/ 36808 h 164"/>
                <a:gd name="T56" fmla="*/ 150666 w 78"/>
                <a:gd name="T57" fmla="*/ 30996 h 164"/>
                <a:gd name="T58" fmla="*/ 150666 w 78"/>
                <a:gd name="T59" fmla="*/ 29059 h 164"/>
                <a:gd name="T60" fmla="*/ 113965 w 78"/>
                <a:gd name="T61" fmla="*/ 0 h 16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Open Sans Light"/>
                <a:cs typeface="Open Sans Light"/>
              </a:endParaRPr>
            </a:p>
          </p:txBody>
        </p:sp>
        <p:sp>
          <p:nvSpPr>
            <p:cNvPr id="917" name="Oval 13"/>
            <p:cNvSpPr>
              <a:spLocks noChangeArrowheads="1"/>
            </p:cNvSpPr>
            <p:nvPr/>
          </p:nvSpPr>
          <p:spPr bwMode="auto">
            <a:xfrm>
              <a:off x="7410654" y="3816899"/>
              <a:ext cx="59775" cy="597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latin typeface="Open Sans Light"/>
                <a:cs typeface="Open Sans Light"/>
              </a:endParaRPr>
            </a:p>
          </p:txBody>
        </p:sp>
      </p:grpSp>
      <p:sp>
        <p:nvSpPr>
          <p:cNvPr id="918" name="TextBox 917"/>
          <p:cNvSpPr txBox="1"/>
          <p:nvPr/>
        </p:nvSpPr>
        <p:spPr>
          <a:xfrm>
            <a:off x="17642887" y="10613243"/>
            <a:ext cx="1407518" cy="815608"/>
          </a:xfrm>
          <a:prstGeom prst="rect">
            <a:avLst/>
          </a:prstGeom>
          <a:noFill/>
        </p:spPr>
        <p:txBody>
          <a:bodyPr wrap="square" rtlCol="0">
            <a:spAutoFit/>
          </a:bodyPr>
          <a:lstStyle/>
          <a:p>
            <a:pPr>
              <a:lnSpc>
                <a:spcPct val="80000"/>
              </a:lnSpc>
            </a:pPr>
            <a:r>
              <a:rPr lang="en-US" sz="4000" dirty="0" smtClean="0">
                <a:latin typeface="Open Sans Light"/>
                <a:cs typeface="Open Sans Light"/>
              </a:rPr>
              <a:t>80%</a:t>
            </a:r>
          </a:p>
          <a:p>
            <a:pPr>
              <a:lnSpc>
                <a:spcPct val="80000"/>
              </a:lnSpc>
            </a:pPr>
            <a:r>
              <a:rPr lang="en-US" sz="1600" dirty="0" smtClean="0">
                <a:latin typeface="Open Sans Light"/>
                <a:cs typeface="Open Sans Light"/>
              </a:rPr>
              <a:t>FEMALE</a:t>
            </a:r>
          </a:p>
        </p:txBody>
      </p:sp>
      <p:sp>
        <p:nvSpPr>
          <p:cNvPr id="919" name="TextBox 918"/>
          <p:cNvSpPr txBox="1"/>
          <p:nvPr/>
        </p:nvSpPr>
        <p:spPr>
          <a:xfrm>
            <a:off x="19412663" y="10611718"/>
            <a:ext cx="1435736" cy="815608"/>
          </a:xfrm>
          <a:prstGeom prst="rect">
            <a:avLst/>
          </a:prstGeom>
          <a:noFill/>
        </p:spPr>
        <p:txBody>
          <a:bodyPr wrap="square" rtlCol="0">
            <a:spAutoFit/>
          </a:bodyPr>
          <a:lstStyle/>
          <a:p>
            <a:pPr>
              <a:lnSpc>
                <a:spcPct val="80000"/>
              </a:lnSpc>
            </a:pPr>
            <a:r>
              <a:rPr lang="en-US" sz="4000" dirty="0" smtClean="0">
                <a:latin typeface="Open Sans Light"/>
                <a:cs typeface="Open Sans Light"/>
              </a:rPr>
              <a:t>20%</a:t>
            </a:r>
          </a:p>
          <a:p>
            <a:pPr>
              <a:lnSpc>
                <a:spcPct val="80000"/>
              </a:lnSpc>
            </a:pPr>
            <a:r>
              <a:rPr lang="en-US" sz="1600" dirty="0" smtClean="0">
                <a:latin typeface="Open Sans Light"/>
                <a:cs typeface="Open Sans Light"/>
              </a:rPr>
              <a:t>MALE</a:t>
            </a:r>
          </a:p>
        </p:txBody>
      </p:sp>
      <p:sp>
        <p:nvSpPr>
          <p:cNvPr id="920" name="TextBox 919"/>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Four Important Continents</a:t>
            </a:r>
            <a:endParaRPr lang="en-US" sz="6600" b="1" dirty="0">
              <a:solidFill>
                <a:schemeClr val="tx2"/>
              </a:solidFill>
              <a:latin typeface="Open Sans"/>
              <a:cs typeface="Open Sans"/>
            </a:endParaRPr>
          </a:p>
        </p:txBody>
      </p:sp>
      <p:sp>
        <p:nvSpPr>
          <p:cNvPr id="921" name="TextBox 920"/>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Tree>
    <p:extLst>
      <p:ext uri="{BB962C8B-B14F-4D97-AF65-F5344CB8AC3E}">
        <p14:creationId xmlns:p14="http://schemas.microsoft.com/office/powerpoint/2010/main" val="42215289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722438" y="0"/>
            <a:ext cx="7770505" cy="13716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TextBox 12"/>
          <p:cNvSpPr txBox="1"/>
          <p:nvPr/>
        </p:nvSpPr>
        <p:spPr>
          <a:xfrm>
            <a:off x="3184033" y="5436480"/>
            <a:ext cx="4948950" cy="846349"/>
          </a:xfrm>
          <a:prstGeom prst="rect">
            <a:avLst/>
          </a:prstGeom>
          <a:noFill/>
        </p:spPr>
        <p:txBody>
          <a:bodyPr wrap="square" lIns="182843" tIns="91422" rIns="182843" bIns="91422" rtlCol="0">
            <a:spAutoFit/>
          </a:bodyPr>
          <a:lstStyle/>
          <a:p>
            <a:pPr algn="ctr"/>
            <a:r>
              <a:rPr lang="id-ID" b="1" dirty="0" smtClean="0">
                <a:latin typeface="Open Sans"/>
                <a:cs typeface="Open Sans"/>
              </a:rPr>
              <a:t>COMPANY NAME</a:t>
            </a:r>
            <a:endParaRPr lang="id-ID" b="1" dirty="0">
              <a:latin typeface="Open Sans"/>
              <a:cs typeface="Open Sans"/>
            </a:endParaRPr>
          </a:p>
        </p:txBody>
      </p:sp>
      <p:sp>
        <p:nvSpPr>
          <p:cNvPr id="14" name="TextBox 13"/>
          <p:cNvSpPr txBox="1"/>
          <p:nvPr/>
        </p:nvSpPr>
        <p:spPr>
          <a:xfrm>
            <a:off x="3184033" y="6211417"/>
            <a:ext cx="4948950" cy="1597324"/>
          </a:xfrm>
          <a:prstGeom prst="rect">
            <a:avLst/>
          </a:prstGeom>
          <a:noFill/>
        </p:spPr>
        <p:txBody>
          <a:bodyPr wrap="square" lIns="182843" tIns="91422" rIns="182843" bIns="91422" rtlCol="0">
            <a:spAutoFit/>
          </a:bodyPr>
          <a:lstStyle/>
          <a:p>
            <a:pPr algn="ctr">
              <a:lnSpc>
                <a:spcPct val="130000"/>
              </a:lnSpc>
            </a:pPr>
            <a:r>
              <a:rPr lang="pt-BR" sz="3600" dirty="0" smtClean="0">
                <a:latin typeface="Open Sans Light"/>
                <a:cs typeface="Open Sans Light"/>
              </a:rPr>
              <a:t>1234 </a:t>
            </a:r>
            <a:r>
              <a:rPr lang="pt-BR" sz="3600" dirty="0" err="1" smtClean="0">
                <a:latin typeface="Open Sans Light"/>
                <a:cs typeface="Open Sans Light"/>
              </a:rPr>
              <a:t>Long</a:t>
            </a:r>
            <a:r>
              <a:rPr lang="pt-BR" sz="3600" dirty="0" smtClean="0">
                <a:latin typeface="Open Sans Light"/>
                <a:cs typeface="Open Sans Light"/>
              </a:rPr>
              <a:t> Beach</a:t>
            </a:r>
            <a:endParaRPr lang="en-US" sz="3600" dirty="0">
              <a:latin typeface="Open Sans Light"/>
              <a:cs typeface="Open Sans Light"/>
            </a:endParaRPr>
          </a:p>
          <a:p>
            <a:pPr algn="ctr">
              <a:lnSpc>
                <a:spcPct val="130000"/>
              </a:lnSpc>
            </a:pPr>
            <a:r>
              <a:rPr lang="en-US" sz="3600" dirty="0" smtClean="0">
                <a:latin typeface="Open Sans Light"/>
                <a:cs typeface="Open Sans Light"/>
              </a:rPr>
              <a:t>Los Angeles California</a:t>
            </a:r>
            <a:endParaRPr lang="pt-BR" sz="3600" dirty="0" smtClean="0">
              <a:latin typeface="Open Sans Light"/>
              <a:cs typeface="Open Sans Light"/>
            </a:endParaRPr>
          </a:p>
        </p:txBody>
      </p:sp>
      <p:sp>
        <p:nvSpPr>
          <p:cNvPr id="16" name="Oval 15"/>
          <p:cNvSpPr/>
          <p:nvPr/>
        </p:nvSpPr>
        <p:spPr>
          <a:xfrm flipH="1">
            <a:off x="1995119" y="10477284"/>
            <a:ext cx="1171727" cy="117157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AU" sz="3200" dirty="0">
              <a:solidFill>
                <a:schemeClr val="bg1"/>
              </a:solidFill>
              <a:latin typeface="Open Sans"/>
              <a:cs typeface="Open Sans"/>
            </a:endParaRPr>
          </a:p>
        </p:txBody>
      </p:sp>
      <p:sp>
        <p:nvSpPr>
          <p:cNvPr id="17" name="Text Placeholder 33"/>
          <p:cNvSpPr txBox="1">
            <a:spLocks/>
          </p:cNvSpPr>
          <p:nvPr/>
        </p:nvSpPr>
        <p:spPr>
          <a:xfrm>
            <a:off x="3476559" y="10365613"/>
            <a:ext cx="4847476" cy="5599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5000"/>
              </a:lnSpc>
              <a:spcBef>
                <a:spcPts val="0"/>
              </a:spcBef>
              <a:buNone/>
            </a:pPr>
            <a:r>
              <a:rPr lang="en-AU" sz="2600" b="1" dirty="0" smtClean="0">
                <a:latin typeface="Open Sans"/>
                <a:cs typeface="Open Sans"/>
              </a:rPr>
              <a:t>OUR EMAIL</a:t>
            </a:r>
            <a:endParaRPr lang="en-AU" sz="2600" b="1" dirty="0">
              <a:latin typeface="Open Sans"/>
              <a:cs typeface="Open Sans"/>
            </a:endParaRPr>
          </a:p>
        </p:txBody>
      </p:sp>
      <p:sp>
        <p:nvSpPr>
          <p:cNvPr id="18" name="Rectangle 17"/>
          <p:cNvSpPr/>
          <p:nvPr/>
        </p:nvSpPr>
        <p:spPr>
          <a:xfrm>
            <a:off x="3301491" y="10867377"/>
            <a:ext cx="5098773" cy="1082311"/>
          </a:xfrm>
          <a:prstGeom prst="rect">
            <a:avLst/>
          </a:prstGeom>
        </p:spPr>
        <p:txBody>
          <a:bodyPr wrap="square" lIns="182843" tIns="91422" rIns="182843" bIns="91422">
            <a:spAutoFit/>
          </a:bodyPr>
          <a:lstStyle/>
          <a:p>
            <a:pPr>
              <a:lnSpc>
                <a:spcPct val="150000"/>
              </a:lnSpc>
            </a:pPr>
            <a:r>
              <a:rPr lang="en-US" sz="2000" dirty="0">
                <a:latin typeface="Open Sans Light"/>
                <a:cs typeface="Open Sans Light"/>
              </a:rPr>
              <a:t>Creativity is the key to success in the future, and primary </a:t>
            </a:r>
            <a:r>
              <a:rPr lang="en-US" sz="2000" dirty="0" smtClean="0">
                <a:latin typeface="Open Sans Light"/>
                <a:cs typeface="Open Sans Light"/>
              </a:rPr>
              <a:t>education.</a:t>
            </a:r>
            <a:endParaRPr lang="en-US" sz="2000" dirty="0">
              <a:latin typeface="Open Sans Light"/>
              <a:cs typeface="Open Sans Light"/>
            </a:endParaRPr>
          </a:p>
        </p:txBody>
      </p:sp>
      <p:sp>
        <p:nvSpPr>
          <p:cNvPr id="21" name="Text Placeholder 33"/>
          <p:cNvSpPr txBox="1">
            <a:spLocks/>
          </p:cNvSpPr>
          <p:nvPr/>
        </p:nvSpPr>
        <p:spPr>
          <a:xfrm>
            <a:off x="10573226" y="10365613"/>
            <a:ext cx="4847475" cy="5599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5000"/>
              </a:lnSpc>
              <a:spcBef>
                <a:spcPts val="0"/>
              </a:spcBef>
              <a:buNone/>
            </a:pPr>
            <a:r>
              <a:rPr lang="en-AU" sz="2600" b="1" dirty="0" smtClean="0">
                <a:latin typeface="Open Sans"/>
                <a:cs typeface="Open Sans"/>
              </a:rPr>
              <a:t>OUR PHONE</a:t>
            </a:r>
            <a:endParaRPr lang="en-AU" sz="2600" b="1" dirty="0">
              <a:latin typeface="Open Sans"/>
              <a:cs typeface="Open Sans"/>
            </a:endParaRPr>
          </a:p>
        </p:txBody>
      </p:sp>
      <p:sp>
        <p:nvSpPr>
          <p:cNvPr id="22" name="Oval 21"/>
          <p:cNvSpPr/>
          <p:nvPr/>
        </p:nvSpPr>
        <p:spPr>
          <a:xfrm flipH="1">
            <a:off x="9082189" y="10477284"/>
            <a:ext cx="1171727" cy="117157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sz="3200" dirty="0">
              <a:solidFill>
                <a:schemeClr val="bg1"/>
              </a:solidFill>
              <a:latin typeface="Open Sans"/>
              <a:cs typeface="Open Sans"/>
            </a:endParaRPr>
          </a:p>
        </p:txBody>
      </p:sp>
      <p:sp>
        <p:nvSpPr>
          <p:cNvPr id="23" name="Rectangle 22"/>
          <p:cNvSpPr/>
          <p:nvPr/>
        </p:nvSpPr>
        <p:spPr>
          <a:xfrm>
            <a:off x="10387685" y="10867377"/>
            <a:ext cx="5098772" cy="1082311"/>
          </a:xfrm>
          <a:prstGeom prst="rect">
            <a:avLst/>
          </a:prstGeom>
        </p:spPr>
        <p:txBody>
          <a:bodyPr wrap="square" lIns="182843" tIns="91422" rIns="182843" bIns="91422">
            <a:spAutoFit/>
          </a:bodyPr>
          <a:lstStyle/>
          <a:p>
            <a:pPr>
              <a:lnSpc>
                <a:spcPct val="150000"/>
              </a:lnSpc>
            </a:pPr>
            <a:r>
              <a:rPr lang="en-US" sz="2000" dirty="0">
                <a:latin typeface="Open Sans Light"/>
                <a:cs typeface="Open Sans Light"/>
              </a:rPr>
              <a:t>Creativity is the key to success in the future, and primary </a:t>
            </a:r>
            <a:r>
              <a:rPr lang="en-US" sz="2000" dirty="0" smtClean="0">
                <a:latin typeface="Open Sans Light"/>
                <a:cs typeface="Open Sans Light"/>
              </a:rPr>
              <a:t>education.</a:t>
            </a:r>
            <a:endParaRPr lang="en-US" sz="2000" dirty="0">
              <a:latin typeface="Open Sans Light"/>
              <a:cs typeface="Open Sans Light"/>
            </a:endParaRPr>
          </a:p>
        </p:txBody>
      </p:sp>
      <p:sp>
        <p:nvSpPr>
          <p:cNvPr id="26" name="Text Placeholder 33"/>
          <p:cNvSpPr txBox="1">
            <a:spLocks/>
          </p:cNvSpPr>
          <p:nvPr/>
        </p:nvSpPr>
        <p:spPr>
          <a:xfrm>
            <a:off x="17721783" y="10365612"/>
            <a:ext cx="4847475" cy="559964"/>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5000"/>
              </a:lnSpc>
              <a:spcBef>
                <a:spcPts val="0"/>
              </a:spcBef>
              <a:buNone/>
            </a:pPr>
            <a:r>
              <a:rPr lang="en-AU" sz="2600" b="1" dirty="0" smtClean="0">
                <a:latin typeface="Open Sans"/>
                <a:cs typeface="Open Sans"/>
              </a:rPr>
              <a:t>OUR WEBSITE</a:t>
            </a:r>
            <a:endParaRPr lang="en-AU" sz="2600" b="1" dirty="0">
              <a:latin typeface="Open Sans"/>
              <a:cs typeface="Open Sans"/>
            </a:endParaRPr>
          </a:p>
        </p:txBody>
      </p:sp>
      <p:sp>
        <p:nvSpPr>
          <p:cNvPr id="27" name="Oval 26"/>
          <p:cNvSpPr/>
          <p:nvPr/>
        </p:nvSpPr>
        <p:spPr>
          <a:xfrm flipH="1">
            <a:off x="16242845" y="10510169"/>
            <a:ext cx="1171727" cy="117157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AU" sz="3200" dirty="0">
              <a:solidFill>
                <a:schemeClr val="bg1"/>
              </a:solidFill>
              <a:latin typeface="Open Sans"/>
              <a:cs typeface="Open Sans"/>
            </a:endParaRPr>
          </a:p>
        </p:txBody>
      </p:sp>
      <p:sp>
        <p:nvSpPr>
          <p:cNvPr id="28" name="Rectangle 27"/>
          <p:cNvSpPr/>
          <p:nvPr/>
        </p:nvSpPr>
        <p:spPr>
          <a:xfrm>
            <a:off x="17539546" y="10869335"/>
            <a:ext cx="5098773" cy="1082311"/>
          </a:xfrm>
          <a:prstGeom prst="rect">
            <a:avLst/>
          </a:prstGeom>
        </p:spPr>
        <p:txBody>
          <a:bodyPr wrap="square" lIns="182843" tIns="91422" rIns="182843" bIns="91422">
            <a:spAutoFit/>
          </a:bodyPr>
          <a:lstStyle/>
          <a:p>
            <a:pPr>
              <a:lnSpc>
                <a:spcPct val="150000"/>
              </a:lnSpc>
            </a:pPr>
            <a:r>
              <a:rPr lang="en-US" sz="2000" dirty="0">
                <a:latin typeface="Open Sans Light"/>
                <a:cs typeface="Open Sans Light"/>
              </a:rPr>
              <a:t>Creativity is the key to success in the future, and primary </a:t>
            </a:r>
            <a:r>
              <a:rPr lang="en-US" sz="2000" dirty="0" smtClean="0">
                <a:latin typeface="Open Sans Light"/>
                <a:cs typeface="Open Sans Light"/>
              </a:rPr>
              <a:t>education.</a:t>
            </a:r>
            <a:endParaRPr lang="en-US" sz="2000" dirty="0">
              <a:latin typeface="Open Sans Light"/>
              <a:cs typeface="Open Sans Light"/>
            </a:endParaRPr>
          </a:p>
        </p:txBody>
      </p:sp>
      <p:sp>
        <p:nvSpPr>
          <p:cNvPr id="30" name="Freeform 107"/>
          <p:cNvSpPr>
            <a:spLocks/>
          </p:cNvSpPr>
          <p:nvPr/>
        </p:nvSpPr>
        <p:spPr bwMode="auto">
          <a:xfrm>
            <a:off x="9400998" y="10738866"/>
            <a:ext cx="538285" cy="566126"/>
          </a:xfrm>
          <a:custGeom>
            <a:avLst/>
            <a:gdLst/>
            <a:ahLst/>
            <a:cxnLst>
              <a:cxn ang="0">
                <a:pos x="104" y="88"/>
              </a:cxn>
              <a:cxn ang="0">
                <a:pos x="103" y="87"/>
              </a:cxn>
              <a:cxn ang="0">
                <a:pos x="78" y="76"/>
              </a:cxn>
              <a:cxn ang="0">
                <a:pos x="77" y="76"/>
              </a:cxn>
              <a:cxn ang="0">
                <a:pos x="64" y="86"/>
              </a:cxn>
              <a:cxn ang="0">
                <a:pos x="41" y="67"/>
              </a:cxn>
              <a:cxn ang="0">
                <a:pos x="26" y="44"/>
              </a:cxn>
              <a:cxn ang="0">
                <a:pos x="37" y="30"/>
              </a:cxn>
              <a:cxn ang="0">
                <a:pos x="30" y="4"/>
              </a:cxn>
              <a:cxn ang="0">
                <a:pos x="29" y="4"/>
              </a:cxn>
              <a:cxn ang="0">
                <a:pos x="18" y="0"/>
              </a:cxn>
              <a:cxn ang="0">
                <a:pos x="16" y="2"/>
              </a:cxn>
              <a:cxn ang="0">
                <a:pos x="3" y="14"/>
              </a:cxn>
              <a:cxn ang="0">
                <a:pos x="26" y="83"/>
              </a:cxn>
              <a:cxn ang="0">
                <a:pos x="89" y="113"/>
              </a:cxn>
              <a:cxn ang="0">
                <a:pos x="89" y="113"/>
              </a:cxn>
              <a:cxn ang="0">
                <a:pos x="90" y="112"/>
              </a:cxn>
              <a:cxn ang="0">
                <a:pos x="104" y="101"/>
              </a:cxn>
              <a:cxn ang="0">
                <a:pos x="104" y="88"/>
              </a:cxn>
            </a:cxnLst>
            <a:rect l="0" t="0" r="r" b="b"/>
            <a:pathLst>
              <a:path w="108" h="114">
                <a:moveTo>
                  <a:pt x="104" y="88"/>
                </a:moveTo>
                <a:cubicBezTo>
                  <a:pt x="103" y="87"/>
                  <a:pt x="103" y="87"/>
                  <a:pt x="103" y="87"/>
                </a:cubicBezTo>
                <a:cubicBezTo>
                  <a:pt x="101" y="83"/>
                  <a:pt x="80" y="76"/>
                  <a:pt x="78" y="76"/>
                </a:cubicBezTo>
                <a:cubicBezTo>
                  <a:pt x="77" y="76"/>
                  <a:pt x="77" y="76"/>
                  <a:pt x="77" y="76"/>
                </a:cubicBezTo>
                <a:cubicBezTo>
                  <a:pt x="74" y="77"/>
                  <a:pt x="70" y="80"/>
                  <a:pt x="64" y="86"/>
                </a:cubicBezTo>
                <a:cubicBezTo>
                  <a:pt x="56" y="82"/>
                  <a:pt x="46" y="73"/>
                  <a:pt x="41" y="67"/>
                </a:cubicBezTo>
                <a:cubicBezTo>
                  <a:pt x="35" y="61"/>
                  <a:pt x="29" y="51"/>
                  <a:pt x="26" y="44"/>
                </a:cubicBezTo>
                <a:cubicBezTo>
                  <a:pt x="34" y="37"/>
                  <a:pt x="37" y="34"/>
                  <a:pt x="37" y="30"/>
                </a:cubicBezTo>
                <a:cubicBezTo>
                  <a:pt x="38" y="29"/>
                  <a:pt x="34" y="7"/>
                  <a:pt x="30" y="4"/>
                </a:cubicBezTo>
                <a:cubicBezTo>
                  <a:pt x="29" y="4"/>
                  <a:pt x="29" y="4"/>
                  <a:pt x="29" y="4"/>
                </a:cubicBezTo>
                <a:cubicBezTo>
                  <a:pt x="26" y="2"/>
                  <a:pt x="23" y="0"/>
                  <a:pt x="18" y="0"/>
                </a:cubicBezTo>
                <a:cubicBezTo>
                  <a:pt x="17" y="1"/>
                  <a:pt x="16" y="1"/>
                  <a:pt x="16" y="2"/>
                </a:cubicBezTo>
                <a:cubicBezTo>
                  <a:pt x="13" y="3"/>
                  <a:pt x="6" y="8"/>
                  <a:pt x="3" y="14"/>
                </a:cubicBezTo>
                <a:cubicBezTo>
                  <a:pt x="1" y="18"/>
                  <a:pt x="0" y="53"/>
                  <a:pt x="26" y="83"/>
                </a:cubicBezTo>
                <a:cubicBezTo>
                  <a:pt x="52" y="112"/>
                  <a:pt x="84" y="114"/>
                  <a:pt x="89" y="113"/>
                </a:cubicBezTo>
                <a:cubicBezTo>
                  <a:pt x="89" y="113"/>
                  <a:pt x="89" y="113"/>
                  <a:pt x="89" y="113"/>
                </a:cubicBezTo>
                <a:cubicBezTo>
                  <a:pt x="90" y="112"/>
                  <a:pt x="90" y="112"/>
                  <a:pt x="90" y="112"/>
                </a:cubicBezTo>
                <a:cubicBezTo>
                  <a:pt x="96" y="110"/>
                  <a:pt x="102" y="104"/>
                  <a:pt x="104" y="101"/>
                </a:cubicBezTo>
                <a:cubicBezTo>
                  <a:pt x="108" y="97"/>
                  <a:pt x="105" y="91"/>
                  <a:pt x="104" y="88"/>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172"/>
          <p:cNvSpPr>
            <a:spLocks noEditPoints="1"/>
          </p:cNvSpPr>
          <p:nvPr/>
        </p:nvSpPr>
        <p:spPr bwMode="auto">
          <a:xfrm>
            <a:off x="5008326" y="3173157"/>
            <a:ext cx="1290874" cy="1891279"/>
          </a:xfrm>
          <a:custGeom>
            <a:avLst/>
            <a:gdLst/>
            <a:ahLst/>
            <a:cxnLst>
              <a:cxn ang="0">
                <a:pos x="40" y="0"/>
              </a:cxn>
              <a:cxn ang="0">
                <a:pos x="0" y="37"/>
              </a:cxn>
              <a:cxn ang="0">
                <a:pos x="40" y="117"/>
              </a:cxn>
              <a:cxn ang="0">
                <a:pos x="80" y="37"/>
              </a:cxn>
              <a:cxn ang="0">
                <a:pos x="40" y="0"/>
              </a:cxn>
              <a:cxn ang="0">
                <a:pos x="40" y="49"/>
              </a:cxn>
              <a:cxn ang="0">
                <a:pos x="27" y="37"/>
              </a:cxn>
              <a:cxn ang="0">
                <a:pos x="40" y="24"/>
              </a:cxn>
              <a:cxn ang="0">
                <a:pos x="53" y="37"/>
              </a:cxn>
              <a:cxn ang="0">
                <a:pos x="40" y="49"/>
              </a:cxn>
            </a:cxnLst>
            <a:rect l="0" t="0" r="r" b="b"/>
            <a:pathLst>
              <a:path w="80" h="117">
                <a:moveTo>
                  <a:pt x="40" y="0"/>
                </a:moveTo>
                <a:cubicBezTo>
                  <a:pt x="24" y="0"/>
                  <a:pt x="0" y="8"/>
                  <a:pt x="0" y="37"/>
                </a:cubicBezTo>
                <a:cubicBezTo>
                  <a:pt x="0" y="51"/>
                  <a:pt x="32" y="102"/>
                  <a:pt x="40" y="117"/>
                </a:cubicBezTo>
                <a:cubicBezTo>
                  <a:pt x="48" y="102"/>
                  <a:pt x="80" y="51"/>
                  <a:pt x="80" y="37"/>
                </a:cubicBezTo>
                <a:cubicBezTo>
                  <a:pt x="80" y="8"/>
                  <a:pt x="56" y="0"/>
                  <a:pt x="40" y="0"/>
                </a:cubicBezTo>
                <a:close/>
                <a:moveTo>
                  <a:pt x="40" y="49"/>
                </a:moveTo>
                <a:cubicBezTo>
                  <a:pt x="33" y="49"/>
                  <a:pt x="27" y="44"/>
                  <a:pt x="27" y="37"/>
                </a:cubicBezTo>
                <a:cubicBezTo>
                  <a:pt x="27" y="30"/>
                  <a:pt x="33" y="24"/>
                  <a:pt x="40" y="24"/>
                </a:cubicBezTo>
                <a:cubicBezTo>
                  <a:pt x="47" y="24"/>
                  <a:pt x="53" y="30"/>
                  <a:pt x="53" y="37"/>
                </a:cubicBezTo>
                <a:cubicBezTo>
                  <a:pt x="53" y="44"/>
                  <a:pt x="47" y="49"/>
                  <a:pt x="40" y="49"/>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78"/>
          <p:cNvSpPr>
            <a:spLocks noEditPoints="1"/>
          </p:cNvSpPr>
          <p:nvPr/>
        </p:nvSpPr>
        <p:spPr bwMode="auto">
          <a:xfrm>
            <a:off x="16541209" y="10771084"/>
            <a:ext cx="588134" cy="588134"/>
          </a:xfrm>
          <a:custGeom>
            <a:avLst/>
            <a:gdLst/>
            <a:ahLst/>
            <a:cxnLst>
              <a:cxn ang="0">
                <a:pos x="59" y="54"/>
              </a:cxn>
              <a:cxn ang="0">
                <a:pos x="53" y="59"/>
              </a:cxn>
              <a:cxn ang="0">
                <a:pos x="45" y="62"/>
              </a:cxn>
              <a:cxn ang="0">
                <a:pos x="38" y="59"/>
              </a:cxn>
              <a:cxn ang="0">
                <a:pos x="30" y="51"/>
              </a:cxn>
              <a:cxn ang="0">
                <a:pos x="27" y="43"/>
              </a:cxn>
              <a:cxn ang="0">
                <a:pos x="30" y="36"/>
              </a:cxn>
              <a:cxn ang="0">
                <a:pos x="27" y="32"/>
              </a:cxn>
              <a:cxn ang="0">
                <a:pos x="19" y="36"/>
              </a:cxn>
              <a:cxn ang="0">
                <a:pos x="11" y="32"/>
              </a:cxn>
              <a:cxn ang="0">
                <a:pos x="3" y="24"/>
              </a:cxn>
              <a:cxn ang="0">
                <a:pos x="0" y="17"/>
              </a:cxn>
              <a:cxn ang="0">
                <a:pos x="3" y="9"/>
              </a:cxn>
              <a:cxn ang="0">
                <a:pos x="9" y="3"/>
              </a:cxn>
              <a:cxn ang="0">
                <a:pos x="17" y="0"/>
              </a:cxn>
              <a:cxn ang="0">
                <a:pos x="24" y="4"/>
              </a:cxn>
              <a:cxn ang="0">
                <a:pos x="32" y="11"/>
              </a:cxn>
              <a:cxn ang="0">
                <a:pos x="35" y="19"/>
              </a:cxn>
              <a:cxn ang="0">
                <a:pos x="32" y="27"/>
              </a:cxn>
              <a:cxn ang="0">
                <a:pos x="35" y="30"/>
              </a:cxn>
              <a:cxn ang="0">
                <a:pos x="43" y="27"/>
              </a:cxn>
              <a:cxn ang="0">
                <a:pos x="51" y="30"/>
              </a:cxn>
              <a:cxn ang="0">
                <a:pos x="59" y="38"/>
              </a:cxn>
              <a:cxn ang="0">
                <a:pos x="62" y="46"/>
              </a:cxn>
              <a:cxn ang="0">
                <a:pos x="59" y="54"/>
              </a:cxn>
              <a:cxn ang="0">
                <a:pos x="27" y="17"/>
              </a:cxn>
              <a:cxn ang="0">
                <a:pos x="19" y="9"/>
              </a:cxn>
              <a:cxn ang="0">
                <a:pos x="17" y="8"/>
              </a:cxn>
              <a:cxn ang="0">
                <a:pos x="14" y="9"/>
              </a:cxn>
              <a:cxn ang="0">
                <a:pos x="8" y="14"/>
              </a:cxn>
              <a:cxn ang="0">
                <a:pos x="7" y="17"/>
              </a:cxn>
              <a:cxn ang="0">
                <a:pos x="8" y="19"/>
              </a:cxn>
              <a:cxn ang="0">
                <a:pos x="16" y="27"/>
              </a:cxn>
              <a:cxn ang="0">
                <a:pos x="19" y="28"/>
              </a:cxn>
              <a:cxn ang="0">
                <a:pos x="22" y="27"/>
              </a:cxn>
              <a:cxn ang="0">
                <a:pos x="19" y="23"/>
              </a:cxn>
              <a:cxn ang="0">
                <a:pos x="23" y="19"/>
              </a:cxn>
              <a:cxn ang="0">
                <a:pos x="27" y="22"/>
              </a:cxn>
              <a:cxn ang="0">
                <a:pos x="28" y="19"/>
              </a:cxn>
              <a:cxn ang="0">
                <a:pos x="27" y="17"/>
              </a:cxn>
              <a:cxn ang="0">
                <a:pos x="54" y="43"/>
              </a:cxn>
              <a:cxn ang="0">
                <a:pos x="46" y="35"/>
              </a:cxn>
              <a:cxn ang="0">
                <a:pos x="43" y="34"/>
              </a:cxn>
              <a:cxn ang="0">
                <a:pos x="40" y="36"/>
              </a:cxn>
              <a:cxn ang="0">
                <a:pos x="43" y="40"/>
              </a:cxn>
              <a:cxn ang="0">
                <a:pos x="40" y="43"/>
              </a:cxn>
              <a:cxn ang="0">
                <a:pos x="35" y="41"/>
              </a:cxn>
              <a:cxn ang="0">
                <a:pos x="34" y="43"/>
              </a:cxn>
              <a:cxn ang="0">
                <a:pos x="35" y="46"/>
              </a:cxn>
              <a:cxn ang="0">
                <a:pos x="43" y="54"/>
              </a:cxn>
              <a:cxn ang="0">
                <a:pos x="45" y="55"/>
              </a:cxn>
              <a:cxn ang="0">
                <a:pos x="48" y="54"/>
              </a:cxn>
              <a:cxn ang="0">
                <a:pos x="54" y="48"/>
              </a:cxn>
              <a:cxn ang="0">
                <a:pos x="55" y="46"/>
              </a:cxn>
              <a:cxn ang="0">
                <a:pos x="54" y="43"/>
              </a:cxn>
            </a:cxnLst>
            <a:rect l="0" t="0" r="r" b="b"/>
            <a:pathLst>
              <a:path w="62" h="62">
                <a:moveTo>
                  <a:pt x="59" y="54"/>
                </a:moveTo>
                <a:cubicBezTo>
                  <a:pt x="53" y="59"/>
                  <a:pt x="53" y="59"/>
                  <a:pt x="53" y="59"/>
                </a:cubicBezTo>
                <a:cubicBezTo>
                  <a:pt x="51" y="61"/>
                  <a:pt x="48" y="62"/>
                  <a:pt x="45" y="62"/>
                </a:cubicBezTo>
                <a:cubicBezTo>
                  <a:pt x="43" y="62"/>
                  <a:pt x="40" y="61"/>
                  <a:pt x="38" y="59"/>
                </a:cubicBezTo>
                <a:cubicBezTo>
                  <a:pt x="30" y="51"/>
                  <a:pt x="30" y="51"/>
                  <a:pt x="30" y="51"/>
                </a:cubicBezTo>
                <a:cubicBezTo>
                  <a:pt x="28" y="49"/>
                  <a:pt x="27" y="46"/>
                  <a:pt x="27" y="43"/>
                </a:cubicBezTo>
                <a:cubicBezTo>
                  <a:pt x="27" y="40"/>
                  <a:pt x="28" y="38"/>
                  <a:pt x="30" y="36"/>
                </a:cubicBezTo>
                <a:cubicBezTo>
                  <a:pt x="27" y="32"/>
                  <a:pt x="27" y="32"/>
                  <a:pt x="27" y="32"/>
                </a:cubicBezTo>
                <a:cubicBezTo>
                  <a:pt x="25" y="34"/>
                  <a:pt x="22" y="36"/>
                  <a:pt x="19" y="36"/>
                </a:cubicBezTo>
                <a:cubicBezTo>
                  <a:pt x="16" y="36"/>
                  <a:pt x="13" y="34"/>
                  <a:pt x="11" y="32"/>
                </a:cubicBezTo>
                <a:cubicBezTo>
                  <a:pt x="3" y="24"/>
                  <a:pt x="3" y="24"/>
                  <a:pt x="3" y="24"/>
                </a:cubicBezTo>
                <a:cubicBezTo>
                  <a:pt x="1" y="22"/>
                  <a:pt x="0" y="20"/>
                  <a:pt x="0" y="17"/>
                </a:cubicBezTo>
                <a:cubicBezTo>
                  <a:pt x="0" y="14"/>
                  <a:pt x="1" y="11"/>
                  <a:pt x="3" y="9"/>
                </a:cubicBezTo>
                <a:cubicBezTo>
                  <a:pt x="9" y="3"/>
                  <a:pt x="9" y="3"/>
                  <a:pt x="9" y="3"/>
                </a:cubicBezTo>
                <a:cubicBezTo>
                  <a:pt x="11" y="1"/>
                  <a:pt x="14" y="0"/>
                  <a:pt x="17" y="0"/>
                </a:cubicBezTo>
                <a:cubicBezTo>
                  <a:pt x="19" y="0"/>
                  <a:pt x="22" y="1"/>
                  <a:pt x="24" y="4"/>
                </a:cubicBezTo>
                <a:cubicBezTo>
                  <a:pt x="32" y="11"/>
                  <a:pt x="32" y="11"/>
                  <a:pt x="32" y="11"/>
                </a:cubicBezTo>
                <a:cubicBezTo>
                  <a:pt x="34" y="13"/>
                  <a:pt x="35" y="16"/>
                  <a:pt x="35" y="19"/>
                </a:cubicBezTo>
                <a:cubicBezTo>
                  <a:pt x="35" y="22"/>
                  <a:pt x="34" y="25"/>
                  <a:pt x="32" y="27"/>
                </a:cubicBezTo>
                <a:cubicBezTo>
                  <a:pt x="35" y="30"/>
                  <a:pt x="35" y="30"/>
                  <a:pt x="35" y="30"/>
                </a:cubicBezTo>
                <a:cubicBezTo>
                  <a:pt x="37" y="28"/>
                  <a:pt x="40" y="27"/>
                  <a:pt x="43" y="27"/>
                </a:cubicBezTo>
                <a:cubicBezTo>
                  <a:pt x="46" y="27"/>
                  <a:pt x="49" y="28"/>
                  <a:pt x="51" y="30"/>
                </a:cubicBezTo>
                <a:cubicBezTo>
                  <a:pt x="59" y="38"/>
                  <a:pt x="59" y="38"/>
                  <a:pt x="59" y="38"/>
                </a:cubicBezTo>
                <a:cubicBezTo>
                  <a:pt x="61" y="40"/>
                  <a:pt x="62" y="43"/>
                  <a:pt x="62" y="46"/>
                </a:cubicBezTo>
                <a:cubicBezTo>
                  <a:pt x="62" y="49"/>
                  <a:pt x="61" y="52"/>
                  <a:pt x="59" y="54"/>
                </a:cubicBezTo>
                <a:close/>
                <a:moveTo>
                  <a:pt x="27" y="17"/>
                </a:moveTo>
                <a:cubicBezTo>
                  <a:pt x="19" y="9"/>
                  <a:pt x="19" y="9"/>
                  <a:pt x="19" y="9"/>
                </a:cubicBezTo>
                <a:cubicBezTo>
                  <a:pt x="18" y="8"/>
                  <a:pt x="18" y="8"/>
                  <a:pt x="17" y="8"/>
                </a:cubicBezTo>
                <a:cubicBezTo>
                  <a:pt x="16" y="8"/>
                  <a:pt x="15" y="8"/>
                  <a:pt x="14" y="9"/>
                </a:cubicBezTo>
                <a:cubicBezTo>
                  <a:pt x="8" y="14"/>
                  <a:pt x="8" y="14"/>
                  <a:pt x="8" y="14"/>
                </a:cubicBezTo>
                <a:cubicBezTo>
                  <a:pt x="8" y="15"/>
                  <a:pt x="7" y="16"/>
                  <a:pt x="7" y="17"/>
                </a:cubicBezTo>
                <a:cubicBezTo>
                  <a:pt x="7" y="18"/>
                  <a:pt x="8" y="19"/>
                  <a:pt x="8" y="19"/>
                </a:cubicBezTo>
                <a:cubicBezTo>
                  <a:pt x="16" y="27"/>
                  <a:pt x="16" y="27"/>
                  <a:pt x="16" y="27"/>
                </a:cubicBezTo>
                <a:cubicBezTo>
                  <a:pt x="17" y="28"/>
                  <a:pt x="18" y="28"/>
                  <a:pt x="19" y="28"/>
                </a:cubicBezTo>
                <a:cubicBezTo>
                  <a:pt x="20" y="28"/>
                  <a:pt x="21" y="28"/>
                  <a:pt x="22" y="27"/>
                </a:cubicBezTo>
                <a:cubicBezTo>
                  <a:pt x="20" y="26"/>
                  <a:pt x="19" y="25"/>
                  <a:pt x="19" y="23"/>
                </a:cubicBezTo>
                <a:cubicBezTo>
                  <a:pt x="19" y="21"/>
                  <a:pt x="21" y="19"/>
                  <a:pt x="23" y="19"/>
                </a:cubicBezTo>
                <a:cubicBezTo>
                  <a:pt x="24" y="19"/>
                  <a:pt x="26" y="21"/>
                  <a:pt x="27" y="22"/>
                </a:cubicBezTo>
                <a:cubicBezTo>
                  <a:pt x="28" y="21"/>
                  <a:pt x="28" y="20"/>
                  <a:pt x="28" y="19"/>
                </a:cubicBezTo>
                <a:cubicBezTo>
                  <a:pt x="28" y="18"/>
                  <a:pt x="28" y="17"/>
                  <a:pt x="27" y="17"/>
                </a:cubicBezTo>
                <a:close/>
                <a:moveTo>
                  <a:pt x="54" y="43"/>
                </a:moveTo>
                <a:cubicBezTo>
                  <a:pt x="46" y="35"/>
                  <a:pt x="46" y="35"/>
                  <a:pt x="46" y="35"/>
                </a:cubicBezTo>
                <a:cubicBezTo>
                  <a:pt x="45" y="35"/>
                  <a:pt x="44" y="34"/>
                  <a:pt x="43" y="34"/>
                </a:cubicBezTo>
                <a:cubicBezTo>
                  <a:pt x="42" y="34"/>
                  <a:pt x="41" y="35"/>
                  <a:pt x="40" y="36"/>
                </a:cubicBezTo>
                <a:cubicBezTo>
                  <a:pt x="42" y="37"/>
                  <a:pt x="43" y="38"/>
                  <a:pt x="43" y="40"/>
                </a:cubicBezTo>
                <a:cubicBezTo>
                  <a:pt x="43" y="42"/>
                  <a:pt x="42" y="43"/>
                  <a:pt x="40" y="43"/>
                </a:cubicBezTo>
                <a:cubicBezTo>
                  <a:pt x="38" y="43"/>
                  <a:pt x="37" y="42"/>
                  <a:pt x="35" y="41"/>
                </a:cubicBezTo>
                <a:cubicBezTo>
                  <a:pt x="34" y="41"/>
                  <a:pt x="34" y="42"/>
                  <a:pt x="34" y="43"/>
                </a:cubicBezTo>
                <a:cubicBezTo>
                  <a:pt x="34" y="44"/>
                  <a:pt x="34" y="45"/>
                  <a:pt x="35" y="46"/>
                </a:cubicBezTo>
                <a:cubicBezTo>
                  <a:pt x="43" y="54"/>
                  <a:pt x="43" y="54"/>
                  <a:pt x="43" y="54"/>
                </a:cubicBezTo>
                <a:cubicBezTo>
                  <a:pt x="44" y="55"/>
                  <a:pt x="45" y="55"/>
                  <a:pt x="45" y="55"/>
                </a:cubicBezTo>
                <a:cubicBezTo>
                  <a:pt x="46" y="55"/>
                  <a:pt x="47" y="55"/>
                  <a:pt x="48" y="54"/>
                </a:cubicBezTo>
                <a:cubicBezTo>
                  <a:pt x="54" y="48"/>
                  <a:pt x="54" y="48"/>
                  <a:pt x="54" y="48"/>
                </a:cubicBezTo>
                <a:cubicBezTo>
                  <a:pt x="54" y="48"/>
                  <a:pt x="55" y="47"/>
                  <a:pt x="55" y="46"/>
                </a:cubicBezTo>
                <a:cubicBezTo>
                  <a:pt x="55" y="45"/>
                  <a:pt x="54" y="44"/>
                  <a:pt x="54" y="43"/>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74"/>
          <p:cNvSpPr>
            <a:spLocks noEditPoints="1"/>
          </p:cNvSpPr>
          <p:nvPr/>
        </p:nvSpPr>
        <p:spPr bwMode="auto">
          <a:xfrm>
            <a:off x="2275111" y="10791268"/>
            <a:ext cx="624241" cy="484188"/>
          </a:xfrm>
          <a:custGeom>
            <a:avLst/>
            <a:gdLst/>
            <a:ahLst/>
            <a:cxnLst>
              <a:cxn ang="0">
                <a:pos x="66" y="17"/>
              </a:cxn>
              <a:cxn ang="0">
                <a:pos x="47" y="30"/>
              </a:cxn>
              <a:cxn ang="0">
                <a:pos x="37" y="36"/>
              </a:cxn>
              <a:cxn ang="0">
                <a:pos x="36" y="36"/>
              </a:cxn>
              <a:cxn ang="0">
                <a:pos x="36" y="36"/>
              </a:cxn>
              <a:cxn ang="0">
                <a:pos x="26" y="30"/>
              </a:cxn>
              <a:cxn ang="0">
                <a:pos x="7" y="17"/>
              </a:cxn>
              <a:cxn ang="0">
                <a:pos x="0" y="7"/>
              </a:cxn>
              <a:cxn ang="0">
                <a:pos x="7" y="0"/>
              </a:cxn>
              <a:cxn ang="0">
                <a:pos x="66" y="0"/>
              </a:cxn>
              <a:cxn ang="0">
                <a:pos x="72" y="6"/>
              </a:cxn>
              <a:cxn ang="0">
                <a:pos x="66" y="17"/>
              </a:cxn>
              <a:cxn ang="0">
                <a:pos x="72" y="50"/>
              </a:cxn>
              <a:cxn ang="0">
                <a:pos x="66" y="56"/>
              </a:cxn>
              <a:cxn ang="0">
                <a:pos x="7" y="56"/>
              </a:cxn>
              <a:cxn ang="0">
                <a:pos x="0" y="50"/>
              </a:cxn>
              <a:cxn ang="0">
                <a:pos x="0" y="18"/>
              </a:cxn>
              <a:cxn ang="0">
                <a:pos x="5" y="21"/>
              </a:cxn>
              <a:cxn ang="0">
                <a:pos x="24" y="35"/>
              </a:cxn>
              <a:cxn ang="0">
                <a:pos x="36" y="41"/>
              </a:cxn>
              <a:cxn ang="0">
                <a:pos x="36" y="41"/>
              </a:cxn>
              <a:cxn ang="0">
                <a:pos x="37" y="41"/>
              </a:cxn>
              <a:cxn ang="0">
                <a:pos x="48" y="35"/>
              </a:cxn>
              <a:cxn ang="0">
                <a:pos x="68" y="21"/>
              </a:cxn>
              <a:cxn ang="0">
                <a:pos x="72" y="18"/>
              </a:cxn>
              <a:cxn ang="0">
                <a:pos x="72" y="50"/>
              </a:cxn>
            </a:cxnLst>
            <a:rect l="0" t="0" r="r" b="b"/>
            <a:pathLst>
              <a:path w="72" h="56">
                <a:moveTo>
                  <a:pt x="66" y="17"/>
                </a:moveTo>
                <a:cubicBezTo>
                  <a:pt x="59" y="21"/>
                  <a:pt x="53" y="26"/>
                  <a:pt x="47" y="30"/>
                </a:cubicBezTo>
                <a:cubicBezTo>
                  <a:pt x="44" y="32"/>
                  <a:pt x="40" y="36"/>
                  <a:pt x="37" y="36"/>
                </a:cubicBezTo>
                <a:cubicBezTo>
                  <a:pt x="36" y="36"/>
                  <a:pt x="36" y="36"/>
                  <a:pt x="36" y="36"/>
                </a:cubicBezTo>
                <a:cubicBezTo>
                  <a:pt x="36" y="36"/>
                  <a:pt x="36" y="36"/>
                  <a:pt x="36" y="36"/>
                </a:cubicBezTo>
                <a:cubicBezTo>
                  <a:pt x="33" y="36"/>
                  <a:pt x="29" y="32"/>
                  <a:pt x="26" y="30"/>
                </a:cubicBezTo>
                <a:cubicBezTo>
                  <a:pt x="20" y="26"/>
                  <a:pt x="14" y="21"/>
                  <a:pt x="7" y="17"/>
                </a:cubicBezTo>
                <a:cubicBezTo>
                  <a:pt x="5" y="15"/>
                  <a:pt x="0" y="11"/>
                  <a:pt x="0" y="7"/>
                </a:cubicBezTo>
                <a:cubicBezTo>
                  <a:pt x="0" y="3"/>
                  <a:pt x="3" y="0"/>
                  <a:pt x="7" y="0"/>
                </a:cubicBezTo>
                <a:cubicBezTo>
                  <a:pt x="66" y="0"/>
                  <a:pt x="66" y="0"/>
                  <a:pt x="66" y="0"/>
                </a:cubicBezTo>
                <a:cubicBezTo>
                  <a:pt x="70" y="0"/>
                  <a:pt x="72" y="2"/>
                  <a:pt x="72" y="6"/>
                </a:cubicBezTo>
                <a:cubicBezTo>
                  <a:pt x="72" y="11"/>
                  <a:pt x="69" y="15"/>
                  <a:pt x="66" y="17"/>
                </a:cubicBezTo>
                <a:close/>
                <a:moveTo>
                  <a:pt x="72" y="50"/>
                </a:moveTo>
                <a:cubicBezTo>
                  <a:pt x="72" y="53"/>
                  <a:pt x="70" y="56"/>
                  <a:pt x="66" y="56"/>
                </a:cubicBezTo>
                <a:cubicBezTo>
                  <a:pt x="7" y="56"/>
                  <a:pt x="7" y="56"/>
                  <a:pt x="7" y="56"/>
                </a:cubicBezTo>
                <a:cubicBezTo>
                  <a:pt x="3" y="56"/>
                  <a:pt x="0" y="53"/>
                  <a:pt x="0" y="50"/>
                </a:cubicBezTo>
                <a:cubicBezTo>
                  <a:pt x="0" y="18"/>
                  <a:pt x="0" y="18"/>
                  <a:pt x="0" y="18"/>
                </a:cubicBezTo>
                <a:cubicBezTo>
                  <a:pt x="2" y="19"/>
                  <a:pt x="3" y="20"/>
                  <a:pt x="5" y="21"/>
                </a:cubicBezTo>
                <a:cubicBezTo>
                  <a:pt x="11" y="26"/>
                  <a:pt x="18" y="30"/>
                  <a:pt x="24" y="35"/>
                </a:cubicBezTo>
                <a:cubicBezTo>
                  <a:pt x="28" y="38"/>
                  <a:pt x="32" y="41"/>
                  <a:pt x="36" y="41"/>
                </a:cubicBezTo>
                <a:cubicBezTo>
                  <a:pt x="36" y="41"/>
                  <a:pt x="36" y="41"/>
                  <a:pt x="36" y="41"/>
                </a:cubicBezTo>
                <a:cubicBezTo>
                  <a:pt x="37" y="41"/>
                  <a:pt x="37" y="41"/>
                  <a:pt x="37" y="41"/>
                </a:cubicBezTo>
                <a:cubicBezTo>
                  <a:pt x="41" y="41"/>
                  <a:pt x="45" y="38"/>
                  <a:pt x="48" y="35"/>
                </a:cubicBezTo>
                <a:cubicBezTo>
                  <a:pt x="55" y="30"/>
                  <a:pt x="62" y="26"/>
                  <a:pt x="68" y="21"/>
                </a:cubicBezTo>
                <a:cubicBezTo>
                  <a:pt x="70" y="20"/>
                  <a:pt x="71" y="19"/>
                  <a:pt x="72" y="18"/>
                </a:cubicBezTo>
                <a:lnTo>
                  <a:pt x="72" y="5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Picture Placeholder 1"/>
          <p:cNvSpPr>
            <a:spLocks noGrp="1"/>
          </p:cNvSpPr>
          <p:nvPr>
            <p:ph type="pic" sz="quarter" idx="10"/>
          </p:nvPr>
        </p:nvSpPr>
        <p:spPr/>
      </p:sp>
    </p:spTree>
    <p:extLst>
      <p:ext uri="{BB962C8B-B14F-4D97-AF65-F5344CB8AC3E}">
        <p14:creationId xmlns:p14="http://schemas.microsoft.com/office/powerpoint/2010/main" val="28486358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3156713" y="10052298"/>
            <a:ext cx="3454850" cy="941042"/>
            <a:chOff x="990600" y="3042850"/>
            <a:chExt cx="1295400" cy="352891"/>
          </a:xfrm>
        </p:grpSpPr>
        <p:sp>
          <p:nvSpPr>
            <p:cNvPr id="8" name="TextBox 7"/>
            <p:cNvSpPr txBox="1"/>
            <p:nvPr/>
          </p:nvSpPr>
          <p:spPr>
            <a:xfrm>
              <a:off x="990600" y="3042850"/>
              <a:ext cx="1295400" cy="219291"/>
            </a:xfrm>
            <a:prstGeom prst="rect">
              <a:avLst/>
            </a:prstGeom>
            <a:noFill/>
          </p:spPr>
          <p:txBody>
            <a:bodyPr wrap="square" rtlCol="0">
              <a:spAutoFit/>
            </a:bodyPr>
            <a:lstStyle/>
            <a:p>
              <a:pPr algn="ctr"/>
              <a:r>
                <a:rPr lang="en-US" sz="3200" dirty="0">
                  <a:latin typeface="Arial"/>
                  <a:cs typeface="Arial"/>
                </a:rPr>
                <a:t>Amanda Gray</a:t>
              </a:r>
            </a:p>
          </p:txBody>
        </p:sp>
        <p:sp>
          <p:nvSpPr>
            <p:cNvPr id="9" name="TextBox 8"/>
            <p:cNvSpPr txBox="1"/>
            <p:nvPr/>
          </p:nvSpPr>
          <p:spPr>
            <a:xfrm>
              <a:off x="990600" y="3239929"/>
              <a:ext cx="1295400" cy="155812"/>
            </a:xfrm>
            <a:prstGeom prst="rect">
              <a:avLst/>
            </a:prstGeom>
            <a:noFill/>
          </p:spPr>
          <p:txBody>
            <a:bodyPr wrap="square" rtlCol="0">
              <a:spAutoFit/>
            </a:bodyPr>
            <a:lstStyle/>
            <a:p>
              <a:pPr algn="ctr"/>
              <a:r>
                <a:rPr lang="en-US" sz="2100" dirty="0">
                  <a:latin typeface="Arial"/>
                  <a:cs typeface="Arial"/>
                </a:rPr>
                <a:t>CEO &amp; Founder</a:t>
              </a:r>
            </a:p>
          </p:txBody>
        </p:sp>
      </p:grpSp>
      <p:sp>
        <p:nvSpPr>
          <p:cNvPr id="50" name="Freeform 20"/>
          <p:cNvSpPr>
            <a:spLocks/>
          </p:cNvSpPr>
          <p:nvPr/>
        </p:nvSpPr>
        <p:spPr bwMode="auto">
          <a:xfrm>
            <a:off x="4427771" y="11308518"/>
            <a:ext cx="635792" cy="517924"/>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49" name="TextBox 48"/>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Meet Amanda Gray</a:t>
            </a:r>
            <a:endParaRPr lang="en-US" sz="6600" b="1" dirty="0">
              <a:solidFill>
                <a:schemeClr val="tx2"/>
              </a:solidFill>
              <a:latin typeface="Open Sans"/>
              <a:cs typeface="Open Sans"/>
            </a:endParaRPr>
          </a:p>
        </p:txBody>
      </p:sp>
      <p:sp>
        <p:nvSpPr>
          <p:cNvPr id="51" name="TextBox 50"/>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
        <p:nvSpPr>
          <p:cNvPr id="84" name="TextBox 83"/>
          <p:cNvSpPr txBox="1"/>
          <p:nvPr/>
        </p:nvSpPr>
        <p:spPr>
          <a:xfrm>
            <a:off x="8597001" y="3331589"/>
            <a:ext cx="5757086" cy="7838017"/>
          </a:xfrm>
          <a:prstGeom prst="rect">
            <a:avLst/>
          </a:prstGeom>
          <a:noFill/>
        </p:spPr>
        <p:txBody>
          <a:bodyPr wrap="square" rtlCol="0">
            <a:noAutofit/>
          </a:bodyPr>
          <a:lstStyle/>
          <a:p>
            <a:pPr>
              <a:lnSpc>
                <a:spcPct val="130000"/>
              </a:lnSpc>
            </a:pPr>
            <a:r>
              <a:rPr lang="en-US" sz="2800" dirty="0" smtClean="0">
                <a:latin typeface="Open Sans Light"/>
                <a:cs typeface="Open Sans Light"/>
              </a:rPr>
              <a:t>Entrepreneur  It is defined as an individual who organizes or operates a business or businesses. Credit for coining the term entrepreneur generally goes to the French economist Jean-Baptiste Say, but in fact the Irish-French economist Richard </a:t>
            </a:r>
            <a:r>
              <a:rPr lang="en-US" sz="2800" dirty="0" err="1" smtClean="0">
                <a:latin typeface="Open Sans Light"/>
                <a:cs typeface="Open Sans Light"/>
              </a:rPr>
              <a:t>Cantillon</a:t>
            </a:r>
            <a:r>
              <a:rPr lang="en-US" sz="2800" dirty="0" smtClean="0">
                <a:latin typeface="Open Sans Light"/>
                <a:cs typeface="Open Sans Light"/>
              </a:rPr>
              <a:t> defined it first in his </a:t>
            </a:r>
            <a:r>
              <a:rPr lang="en-US" sz="2800" dirty="0" err="1" smtClean="0">
                <a:latin typeface="Open Sans Light"/>
                <a:cs typeface="Open Sans Light"/>
              </a:rPr>
              <a:t>Essai</a:t>
            </a:r>
            <a:r>
              <a:rPr lang="en-US" sz="2800" dirty="0" smtClean="0">
                <a:latin typeface="Open Sans Light"/>
                <a:cs typeface="Open Sans Light"/>
              </a:rPr>
              <a:t> </a:t>
            </a:r>
            <a:r>
              <a:rPr lang="en-US" sz="2800" dirty="0" err="1" smtClean="0">
                <a:latin typeface="Open Sans Light"/>
                <a:cs typeface="Open Sans Light"/>
              </a:rPr>
              <a:t>sur</a:t>
            </a:r>
            <a:r>
              <a:rPr lang="en-US" sz="2800" dirty="0" smtClean="0">
                <a:latin typeface="Open Sans Light"/>
                <a:cs typeface="Open Sans Light"/>
              </a:rPr>
              <a:t> la Nature du Commerce en </a:t>
            </a:r>
            <a:r>
              <a:rPr lang="en-US" sz="2800" dirty="0" err="1" smtClean="0">
                <a:latin typeface="Open Sans Light"/>
                <a:cs typeface="Open Sans Light"/>
              </a:rPr>
              <a:t>Général</a:t>
            </a:r>
            <a:r>
              <a:rPr lang="en-US" sz="2800" dirty="0" smtClean="0">
                <a:latin typeface="Open Sans Light"/>
                <a:cs typeface="Open Sans Light"/>
              </a:rPr>
              <a:t>, </a:t>
            </a:r>
          </a:p>
        </p:txBody>
      </p:sp>
      <p:sp>
        <p:nvSpPr>
          <p:cNvPr id="29" name="Rounded Rectangle 28"/>
          <p:cNvSpPr/>
          <p:nvPr/>
        </p:nvSpPr>
        <p:spPr>
          <a:xfrm>
            <a:off x="15710779" y="4250135"/>
            <a:ext cx="6600664" cy="355272"/>
          </a:xfrm>
          <a:prstGeom prst="roundRect">
            <a:avLst>
              <a:gd name="adj" fmla="val 50000"/>
            </a:avLst>
          </a:prstGeom>
          <a:solidFill>
            <a:srgbClr val="DBDBDB"/>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a:p>
        </p:txBody>
      </p:sp>
      <p:sp>
        <p:nvSpPr>
          <p:cNvPr id="30" name="Rounded Rectangle 29"/>
          <p:cNvSpPr/>
          <p:nvPr/>
        </p:nvSpPr>
        <p:spPr>
          <a:xfrm>
            <a:off x="15604970" y="4250135"/>
            <a:ext cx="5490927" cy="355272"/>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a:p>
        </p:txBody>
      </p:sp>
      <p:sp>
        <p:nvSpPr>
          <p:cNvPr id="31" name="TextBox 30"/>
          <p:cNvSpPr txBox="1"/>
          <p:nvPr/>
        </p:nvSpPr>
        <p:spPr>
          <a:xfrm>
            <a:off x="15604968" y="3386207"/>
            <a:ext cx="6832389" cy="738664"/>
          </a:xfrm>
          <a:prstGeom prst="rect">
            <a:avLst/>
          </a:prstGeom>
          <a:noFill/>
        </p:spPr>
        <p:txBody>
          <a:bodyPr wrap="square" lIns="243852" tIns="121926" rIns="243852" bIns="121926" rtlCol="0">
            <a:noAutofit/>
          </a:bodyPr>
          <a:lstStyle/>
          <a:p>
            <a:r>
              <a:rPr lang="en-US" sz="3200" dirty="0">
                <a:latin typeface="Arial"/>
                <a:cs typeface="Arial"/>
              </a:rPr>
              <a:t>Leadership</a:t>
            </a:r>
          </a:p>
        </p:txBody>
      </p:sp>
      <p:sp>
        <p:nvSpPr>
          <p:cNvPr id="32" name="TextBox 31"/>
          <p:cNvSpPr txBox="1"/>
          <p:nvPr/>
        </p:nvSpPr>
        <p:spPr>
          <a:xfrm>
            <a:off x="21017218" y="3245475"/>
            <a:ext cx="1520001" cy="738664"/>
          </a:xfrm>
          <a:prstGeom prst="rect">
            <a:avLst/>
          </a:prstGeom>
          <a:noFill/>
        </p:spPr>
        <p:txBody>
          <a:bodyPr wrap="square" lIns="243852" tIns="121926" rIns="243852" bIns="121926" rtlCol="0">
            <a:noAutofit/>
          </a:bodyPr>
          <a:lstStyle/>
          <a:p>
            <a:r>
              <a:rPr lang="en-US" sz="3200" dirty="0">
                <a:latin typeface="Arial"/>
                <a:cs typeface="Arial"/>
              </a:rPr>
              <a:t>80%</a:t>
            </a:r>
          </a:p>
        </p:txBody>
      </p:sp>
      <p:sp>
        <p:nvSpPr>
          <p:cNvPr id="33" name="Rounded Rectangle 32"/>
          <p:cNvSpPr/>
          <p:nvPr/>
        </p:nvSpPr>
        <p:spPr>
          <a:xfrm>
            <a:off x="15710779" y="5537071"/>
            <a:ext cx="6726578" cy="355272"/>
          </a:xfrm>
          <a:prstGeom prst="roundRect">
            <a:avLst>
              <a:gd name="adj" fmla="val 50000"/>
            </a:avLst>
          </a:prstGeom>
          <a:solidFill>
            <a:srgbClr val="DBDBDB"/>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a:p>
        </p:txBody>
      </p:sp>
      <p:sp>
        <p:nvSpPr>
          <p:cNvPr id="34" name="Rounded Rectangle 33"/>
          <p:cNvSpPr/>
          <p:nvPr/>
        </p:nvSpPr>
        <p:spPr>
          <a:xfrm>
            <a:off x="15604968" y="5537071"/>
            <a:ext cx="6104370" cy="355272"/>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a:p>
        </p:txBody>
      </p:sp>
      <p:sp>
        <p:nvSpPr>
          <p:cNvPr id="35" name="TextBox 34"/>
          <p:cNvSpPr txBox="1"/>
          <p:nvPr/>
        </p:nvSpPr>
        <p:spPr>
          <a:xfrm>
            <a:off x="15604968" y="4673143"/>
            <a:ext cx="6706475" cy="738664"/>
          </a:xfrm>
          <a:prstGeom prst="rect">
            <a:avLst/>
          </a:prstGeom>
          <a:noFill/>
        </p:spPr>
        <p:txBody>
          <a:bodyPr wrap="square" lIns="243852" tIns="121926" rIns="243852" bIns="121926" rtlCol="0">
            <a:noAutofit/>
          </a:bodyPr>
          <a:lstStyle/>
          <a:p>
            <a:r>
              <a:rPr lang="en-US" sz="3200" dirty="0">
                <a:latin typeface="Arial"/>
                <a:cs typeface="Arial"/>
              </a:rPr>
              <a:t>Enthusiasm</a:t>
            </a:r>
          </a:p>
        </p:txBody>
      </p:sp>
      <p:sp>
        <p:nvSpPr>
          <p:cNvPr id="36" name="TextBox 35"/>
          <p:cNvSpPr txBox="1"/>
          <p:nvPr/>
        </p:nvSpPr>
        <p:spPr>
          <a:xfrm>
            <a:off x="21017218" y="4720364"/>
            <a:ext cx="1520001" cy="738664"/>
          </a:xfrm>
          <a:prstGeom prst="rect">
            <a:avLst/>
          </a:prstGeom>
          <a:noFill/>
        </p:spPr>
        <p:txBody>
          <a:bodyPr wrap="square" lIns="243852" tIns="121926" rIns="243852" bIns="121926" rtlCol="0">
            <a:noAutofit/>
          </a:bodyPr>
          <a:lstStyle/>
          <a:p>
            <a:r>
              <a:rPr lang="en-US" sz="3200" dirty="0">
                <a:latin typeface="Arial"/>
                <a:cs typeface="Arial"/>
              </a:rPr>
              <a:t>90%</a:t>
            </a:r>
          </a:p>
        </p:txBody>
      </p:sp>
      <p:sp>
        <p:nvSpPr>
          <p:cNvPr id="37" name="Rounded Rectangle 36"/>
          <p:cNvSpPr/>
          <p:nvPr/>
        </p:nvSpPr>
        <p:spPr>
          <a:xfrm>
            <a:off x="15710781" y="6827590"/>
            <a:ext cx="6600662" cy="355272"/>
          </a:xfrm>
          <a:prstGeom prst="roundRect">
            <a:avLst>
              <a:gd name="adj" fmla="val 50000"/>
            </a:avLst>
          </a:prstGeom>
          <a:solidFill>
            <a:srgbClr val="DBDBDB"/>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a:p>
        </p:txBody>
      </p:sp>
      <p:sp>
        <p:nvSpPr>
          <p:cNvPr id="38" name="Rounded Rectangle 37"/>
          <p:cNvSpPr/>
          <p:nvPr/>
        </p:nvSpPr>
        <p:spPr>
          <a:xfrm>
            <a:off x="15604973" y="6827590"/>
            <a:ext cx="3327830" cy="355272"/>
          </a:xfrm>
          <a:prstGeom prst="roundRect">
            <a:avLst>
              <a:gd name="adj" fmla="val 5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a:p>
        </p:txBody>
      </p:sp>
      <p:sp>
        <p:nvSpPr>
          <p:cNvPr id="39" name="TextBox 38"/>
          <p:cNvSpPr txBox="1"/>
          <p:nvPr/>
        </p:nvSpPr>
        <p:spPr>
          <a:xfrm>
            <a:off x="15604970" y="5963662"/>
            <a:ext cx="6832387" cy="738664"/>
          </a:xfrm>
          <a:prstGeom prst="rect">
            <a:avLst/>
          </a:prstGeom>
          <a:noFill/>
        </p:spPr>
        <p:txBody>
          <a:bodyPr wrap="square" lIns="243852" tIns="121926" rIns="243852" bIns="121926" rtlCol="0">
            <a:noAutofit/>
          </a:bodyPr>
          <a:lstStyle/>
          <a:p>
            <a:r>
              <a:rPr lang="en-US" sz="3200" dirty="0">
                <a:latin typeface="Arial"/>
                <a:cs typeface="Arial"/>
              </a:rPr>
              <a:t>Love Pizza</a:t>
            </a:r>
          </a:p>
        </p:txBody>
      </p:sp>
      <p:sp>
        <p:nvSpPr>
          <p:cNvPr id="40" name="TextBox 39"/>
          <p:cNvSpPr txBox="1"/>
          <p:nvPr/>
        </p:nvSpPr>
        <p:spPr>
          <a:xfrm>
            <a:off x="21017218" y="5963662"/>
            <a:ext cx="1520001" cy="738664"/>
          </a:xfrm>
          <a:prstGeom prst="rect">
            <a:avLst/>
          </a:prstGeom>
          <a:noFill/>
        </p:spPr>
        <p:txBody>
          <a:bodyPr wrap="square" lIns="243852" tIns="121926" rIns="243852" bIns="121926" rtlCol="0">
            <a:noAutofit/>
          </a:bodyPr>
          <a:lstStyle/>
          <a:p>
            <a:r>
              <a:rPr lang="en-US" sz="3200" dirty="0">
                <a:latin typeface="Arial"/>
                <a:cs typeface="Arial"/>
              </a:rPr>
              <a:t>50%</a:t>
            </a:r>
          </a:p>
        </p:txBody>
      </p:sp>
      <p:sp>
        <p:nvSpPr>
          <p:cNvPr id="41" name="Rounded Rectangle 40"/>
          <p:cNvSpPr/>
          <p:nvPr/>
        </p:nvSpPr>
        <p:spPr>
          <a:xfrm>
            <a:off x="15710781" y="8114526"/>
            <a:ext cx="6726576" cy="355272"/>
          </a:xfrm>
          <a:prstGeom prst="roundRect">
            <a:avLst>
              <a:gd name="adj" fmla="val 50000"/>
            </a:avLst>
          </a:prstGeom>
          <a:solidFill>
            <a:srgbClr val="DBDBDB"/>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a:p>
        </p:txBody>
      </p:sp>
      <p:sp>
        <p:nvSpPr>
          <p:cNvPr id="42" name="Rounded Rectangle 41"/>
          <p:cNvSpPr/>
          <p:nvPr/>
        </p:nvSpPr>
        <p:spPr>
          <a:xfrm>
            <a:off x="15604969" y="8114526"/>
            <a:ext cx="5412249" cy="355272"/>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a:p>
        </p:txBody>
      </p:sp>
      <p:sp>
        <p:nvSpPr>
          <p:cNvPr id="43" name="TextBox 42"/>
          <p:cNvSpPr txBox="1"/>
          <p:nvPr/>
        </p:nvSpPr>
        <p:spPr>
          <a:xfrm>
            <a:off x="15604970" y="7250598"/>
            <a:ext cx="6832387" cy="738664"/>
          </a:xfrm>
          <a:prstGeom prst="rect">
            <a:avLst/>
          </a:prstGeom>
          <a:noFill/>
        </p:spPr>
        <p:txBody>
          <a:bodyPr wrap="square" lIns="243852" tIns="121926" rIns="243852" bIns="121926" rtlCol="0">
            <a:noAutofit/>
          </a:bodyPr>
          <a:lstStyle/>
          <a:p>
            <a:r>
              <a:rPr lang="en-US" sz="3200" dirty="0">
                <a:latin typeface="Arial"/>
                <a:cs typeface="Arial"/>
              </a:rPr>
              <a:t>Passion</a:t>
            </a:r>
          </a:p>
        </p:txBody>
      </p:sp>
      <p:sp>
        <p:nvSpPr>
          <p:cNvPr id="44" name="TextBox 43"/>
          <p:cNvSpPr txBox="1"/>
          <p:nvPr/>
        </p:nvSpPr>
        <p:spPr>
          <a:xfrm>
            <a:off x="21017218" y="7250598"/>
            <a:ext cx="1520001" cy="738664"/>
          </a:xfrm>
          <a:prstGeom prst="rect">
            <a:avLst/>
          </a:prstGeom>
          <a:noFill/>
        </p:spPr>
        <p:txBody>
          <a:bodyPr wrap="square" lIns="243852" tIns="121926" rIns="243852" bIns="121926" rtlCol="0">
            <a:noAutofit/>
          </a:bodyPr>
          <a:lstStyle/>
          <a:p>
            <a:r>
              <a:rPr lang="en-US" sz="3200" dirty="0" smtClean="0">
                <a:latin typeface="Arial"/>
                <a:cs typeface="Arial"/>
              </a:rPr>
              <a:t>75</a:t>
            </a:r>
            <a:r>
              <a:rPr lang="en-US" sz="3200" dirty="0">
                <a:latin typeface="Arial"/>
                <a:cs typeface="Arial"/>
              </a:rPr>
              <a:t>%</a:t>
            </a:r>
          </a:p>
        </p:txBody>
      </p:sp>
      <p:sp>
        <p:nvSpPr>
          <p:cNvPr id="45" name="TextBox 44"/>
          <p:cNvSpPr txBox="1"/>
          <p:nvPr/>
        </p:nvSpPr>
        <p:spPr>
          <a:xfrm>
            <a:off x="16049396" y="8721437"/>
            <a:ext cx="6387962" cy="922976"/>
          </a:xfrm>
          <a:prstGeom prst="rect">
            <a:avLst/>
          </a:prstGeom>
          <a:noFill/>
        </p:spPr>
        <p:txBody>
          <a:bodyPr wrap="square" lIns="243852" tIns="121926" rIns="243852" bIns="121926" rtlCol="0">
            <a:noAutofit/>
          </a:bodyPr>
          <a:lstStyle/>
          <a:p>
            <a:r>
              <a:rPr lang="en-US" sz="2800" dirty="0" err="1" smtClean="0">
                <a:latin typeface="Arial"/>
                <a:cs typeface="Arial"/>
              </a:rPr>
              <a:t>email@company.com</a:t>
            </a:r>
            <a:endParaRPr lang="en-US" sz="2800" dirty="0">
              <a:latin typeface="Arial"/>
              <a:cs typeface="Arial"/>
            </a:endParaRPr>
          </a:p>
        </p:txBody>
      </p:sp>
      <p:sp>
        <p:nvSpPr>
          <p:cNvPr id="46" name="TextBox 45"/>
          <p:cNvSpPr txBox="1"/>
          <p:nvPr/>
        </p:nvSpPr>
        <p:spPr>
          <a:xfrm>
            <a:off x="16049396" y="9430081"/>
            <a:ext cx="6387962" cy="922976"/>
          </a:xfrm>
          <a:prstGeom prst="rect">
            <a:avLst/>
          </a:prstGeom>
          <a:noFill/>
        </p:spPr>
        <p:txBody>
          <a:bodyPr wrap="square" lIns="243852" tIns="121926" rIns="243852" bIns="121926" rtlCol="0">
            <a:noAutofit/>
          </a:bodyPr>
          <a:lstStyle/>
          <a:p>
            <a:r>
              <a:rPr lang="en-US" sz="2800" dirty="0" smtClean="0">
                <a:latin typeface="Arial"/>
                <a:cs typeface="Arial"/>
              </a:rPr>
              <a:t>Text 832 123 4567</a:t>
            </a:r>
            <a:endParaRPr lang="en-US" sz="2800" dirty="0">
              <a:latin typeface="Arial"/>
              <a:cs typeface="Arial"/>
            </a:endParaRPr>
          </a:p>
        </p:txBody>
      </p:sp>
      <p:sp>
        <p:nvSpPr>
          <p:cNvPr id="47" name="TextBox 46"/>
          <p:cNvSpPr txBox="1"/>
          <p:nvPr/>
        </p:nvSpPr>
        <p:spPr>
          <a:xfrm>
            <a:off x="16040923" y="10173143"/>
            <a:ext cx="6387962" cy="839069"/>
          </a:xfrm>
          <a:prstGeom prst="rect">
            <a:avLst/>
          </a:prstGeom>
          <a:noFill/>
        </p:spPr>
        <p:txBody>
          <a:bodyPr wrap="square" lIns="243852" tIns="121926" rIns="243852" bIns="121926" rtlCol="0">
            <a:noAutofit/>
          </a:bodyPr>
          <a:lstStyle/>
          <a:p>
            <a:r>
              <a:rPr lang="en-US" sz="2800" dirty="0" err="1" smtClean="0">
                <a:latin typeface="Arial"/>
                <a:cs typeface="Arial"/>
              </a:rPr>
              <a:t>www.company.com</a:t>
            </a:r>
            <a:endParaRPr lang="en-US" sz="2800" dirty="0">
              <a:latin typeface="Arial"/>
              <a:cs typeface="Arial"/>
            </a:endParaRPr>
          </a:p>
        </p:txBody>
      </p:sp>
      <p:sp>
        <p:nvSpPr>
          <p:cNvPr id="69" name="Freeform 37"/>
          <p:cNvSpPr>
            <a:spLocks/>
          </p:cNvSpPr>
          <p:nvPr/>
        </p:nvSpPr>
        <p:spPr bwMode="auto">
          <a:xfrm>
            <a:off x="15554757" y="9643549"/>
            <a:ext cx="469424" cy="408749"/>
          </a:xfrm>
          <a:custGeom>
            <a:avLst/>
            <a:gdLst/>
            <a:ahLst/>
            <a:cxnLst>
              <a:cxn ang="0">
                <a:pos x="34" y="49"/>
              </a:cxn>
              <a:cxn ang="0">
                <a:pos x="29" y="49"/>
              </a:cxn>
              <a:cxn ang="0">
                <a:pos x="11" y="58"/>
              </a:cxn>
              <a:cxn ang="0">
                <a:pos x="7" y="59"/>
              </a:cxn>
              <a:cxn ang="0">
                <a:pos x="5" y="57"/>
              </a:cxn>
              <a:cxn ang="0">
                <a:pos x="5" y="57"/>
              </a:cxn>
              <a:cxn ang="0">
                <a:pos x="6" y="55"/>
              </a:cxn>
              <a:cxn ang="0">
                <a:pos x="13" y="44"/>
              </a:cxn>
              <a:cxn ang="0">
                <a:pos x="0" y="25"/>
              </a:cxn>
              <a:cxn ang="0">
                <a:pos x="34" y="0"/>
              </a:cxn>
              <a:cxn ang="0">
                <a:pos x="68" y="25"/>
              </a:cxn>
              <a:cxn ang="0">
                <a:pos x="34" y="49"/>
              </a:cxn>
            </a:cxnLst>
            <a:rect l="0" t="0" r="r" b="b"/>
            <a:pathLst>
              <a:path w="68" h="59">
                <a:moveTo>
                  <a:pt x="34" y="49"/>
                </a:moveTo>
                <a:cubicBezTo>
                  <a:pt x="33" y="49"/>
                  <a:pt x="31" y="49"/>
                  <a:pt x="29" y="49"/>
                </a:cubicBezTo>
                <a:cubicBezTo>
                  <a:pt x="24" y="53"/>
                  <a:pt x="18" y="56"/>
                  <a:pt x="11" y="58"/>
                </a:cubicBezTo>
                <a:cubicBezTo>
                  <a:pt x="10" y="58"/>
                  <a:pt x="9" y="59"/>
                  <a:pt x="7" y="59"/>
                </a:cubicBezTo>
                <a:cubicBezTo>
                  <a:pt x="6" y="59"/>
                  <a:pt x="6" y="58"/>
                  <a:pt x="5" y="57"/>
                </a:cubicBezTo>
                <a:cubicBezTo>
                  <a:pt x="5" y="57"/>
                  <a:pt x="5" y="57"/>
                  <a:pt x="5" y="57"/>
                </a:cubicBezTo>
                <a:cubicBezTo>
                  <a:pt x="5" y="56"/>
                  <a:pt x="6" y="56"/>
                  <a:pt x="6" y="55"/>
                </a:cubicBezTo>
                <a:cubicBezTo>
                  <a:pt x="9" y="52"/>
                  <a:pt x="11" y="50"/>
                  <a:pt x="13" y="44"/>
                </a:cubicBezTo>
                <a:cubicBezTo>
                  <a:pt x="5" y="39"/>
                  <a:pt x="0" y="32"/>
                  <a:pt x="0" y="25"/>
                </a:cubicBezTo>
                <a:cubicBezTo>
                  <a:pt x="0" y="11"/>
                  <a:pt x="16" y="0"/>
                  <a:pt x="34" y="0"/>
                </a:cubicBezTo>
                <a:cubicBezTo>
                  <a:pt x="53" y="0"/>
                  <a:pt x="68" y="11"/>
                  <a:pt x="68" y="25"/>
                </a:cubicBezTo>
                <a:cubicBezTo>
                  <a:pt x="68" y="38"/>
                  <a:pt x="53" y="49"/>
                  <a:pt x="34" y="49"/>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AutoShape 81"/>
          <p:cNvSpPr>
            <a:spLocks/>
          </p:cNvSpPr>
          <p:nvPr/>
        </p:nvSpPr>
        <p:spPr bwMode="auto">
          <a:xfrm>
            <a:off x="15557827" y="8974527"/>
            <a:ext cx="450478" cy="33003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82" y="15633"/>
                </a:moveTo>
                <a:cubicBezTo>
                  <a:pt x="11211" y="15633"/>
                  <a:pt x="11622" y="15565"/>
                  <a:pt x="12011" y="15416"/>
                </a:cubicBezTo>
                <a:cubicBezTo>
                  <a:pt x="12403" y="15272"/>
                  <a:pt x="12778" y="15084"/>
                  <a:pt x="13138" y="14855"/>
                </a:cubicBezTo>
                <a:cubicBezTo>
                  <a:pt x="13498" y="14626"/>
                  <a:pt x="13845" y="14361"/>
                  <a:pt x="14181" y="14073"/>
                </a:cubicBezTo>
                <a:cubicBezTo>
                  <a:pt x="14516" y="13774"/>
                  <a:pt x="14844" y="13471"/>
                  <a:pt x="15168" y="13160"/>
                </a:cubicBezTo>
                <a:cubicBezTo>
                  <a:pt x="16142" y="12226"/>
                  <a:pt x="17126" y="11306"/>
                  <a:pt x="18120" y="10410"/>
                </a:cubicBezTo>
                <a:cubicBezTo>
                  <a:pt x="19112" y="9515"/>
                  <a:pt x="20113" y="8616"/>
                  <a:pt x="21120" y="7714"/>
                </a:cubicBezTo>
                <a:cubicBezTo>
                  <a:pt x="21198" y="7640"/>
                  <a:pt x="21279" y="7570"/>
                  <a:pt x="21360" y="7496"/>
                </a:cubicBezTo>
                <a:cubicBezTo>
                  <a:pt x="21443" y="7429"/>
                  <a:pt x="21524" y="7347"/>
                  <a:pt x="21599" y="7250"/>
                </a:cubicBezTo>
                <a:lnTo>
                  <a:pt x="21599" y="19981"/>
                </a:lnTo>
                <a:cubicBezTo>
                  <a:pt x="21599" y="20416"/>
                  <a:pt x="21470" y="20800"/>
                  <a:pt x="21208" y="21118"/>
                </a:cubicBezTo>
                <a:cubicBezTo>
                  <a:pt x="20946" y="21438"/>
                  <a:pt x="20632" y="21599"/>
                  <a:pt x="20265" y="21599"/>
                </a:cubicBezTo>
                <a:lnTo>
                  <a:pt x="1346" y="21599"/>
                </a:lnTo>
                <a:cubicBezTo>
                  <a:pt x="979" y="21599"/>
                  <a:pt x="663" y="21438"/>
                  <a:pt x="396" y="21118"/>
                </a:cubicBezTo>
                <a:cubicBezTo>
                  <a:pt x="132" y="20803"/>
                  <a:pt x="0" y="20419"/>
                  <a:pt x="0" y="19981"/>
                </a:cubicBezTo>
                <a:lnTo>
                  <a:pt x="0" y="7250"/>
                </a:lnTo>
                <a:cubicBezTo>
                  <a:pt x="75" y="7347"/>
                  <a:pt x="156" y="7429"/>
                  <a:pt x="239" y="7496"/>
                </a:cubicBezTo>
                <a:cubicBezTo>
                  <a:pt x="320" y="7570"/>
                  <a:pt x="401" y="7640"/>
                  <a:pt x="479" y="7714"/>
                </a:cubicBezTo>
                <a:cubicBezTo>
                  <a:pt x="1488" y="8616"/>
                  <a:pt x="2487" y="9514"/>
                  <a:pt x="3481" y="10410"/>
                </a:cubicBezTo>
                <a:cubicBezTo>
                  <a:pt x="4473" y="11306"/>
                  <a:pt x="5457" y="12223"/>
                  <a:pt x="6434" y="13160"/>
                </a:cubicBezTo>
                <a:cubicBezTo>
                  <a:pt x="6738" y="13454"/>
                  <a:pt x="7058" y="13744"/>
                  <a:pt x="7394" y="14038"/>
                </a:cubicBezTo>
                <a:cubicBezTo>
                  <a:pt x="7729" y="14338"/>
                  <a:pt x="8079" y="14599"/>
                  <a:pt x="8437" y="14840"/>
                </a:cubicBezTo>
                <a:cubicBezTo>
                  <a:pt x="8797" y="15075"/>
                  <a:pt x="9174" y="15269"/>
                  <a:pt x="9568" y="15413"/>
                </a:cubicBezTo>
                <a:cubicBezTo>
                  <a:pt x="9965" y="15563"/>
                  <a:pt x="10371" y="15633"/>
                  <a:pt x="10782" y="15633"/>
                </a:cubicBezTo>
                <a:moveTo>
                  <a:pt x="10782" y="12413"/>
                </a:moveTo>
                <a:cubicBezTo>
                  <a:pt x="10540" y="12413"/>
                  <a:pt x="10278" y="12334"/>
                  <a:pt x="9996" y="12167"/>
                </a:cubicBezTo>
                <a:cubicBezTo>
                  <a:pt x="9715" y="12005"/>
                  <a:pt x="9441" y="11806"/>
                  <a:pt x="9171" y="11576"/>
                </a:cubicBezTo>
                <a:cubicBezTo>
                  <a:pt x="8900" y="11347"/>
                  <a:pt x="8638" y="11106"/>
                  <a:pt x="8380" y="10854"/>
                </a:cubicBezTo>
                <a:cubicBezTo>
                  <a:pt x="8121" y="10601"/>
                  <a:pt x="7896" y="10390"/>
                  <a:pt x="7700" y="10222"/>
                </a:cubicBezTo>
                <a:cubicBezTo>
                  <a:pt x="6752" y="9356"/>
                  <a:pt x="5819" y="8507"/>
                  <a:pt x="4891" y="7664"/>
                </a:cubicBezTo>
                <a:cubicBezTo>
                  <a:pt x="3966" y="6815"/>
                  <a:pt x="3023" y="5960"/>
                  <a:pt x="2061" y="5087"/>
                </a:cubicBezTo>
                <a:cubicBezTo>
                  <a:pt x="1882" y="4920"/>
                  <a:pt x="1672" y="4691"/>
                  <a:pt x="1434" y="4406"/>
                </a:cubicBezTo>
                <a:cubicBezTo>
                  <a:pt x="1194" y="4118"/>
                  <a:pt x="974" y="3804"/>
                  <a:pt x="766" y="3460"/>
                </a:cubicBezTo>
                <a:cubicBezTo>
                  <a:pt x="560" y="3110"/>
                  <a:pt x="384" y="2761"/>
                  <a:pt x="239" y="2405"/>
                </a:cubicBezTo>
                <a:cubicBezTo>
                  <a:pt x="95" y="2050"/>
                  <a:pt x="22" y="1724"/>
                  <a:pt x="22" y="1436"/>
                </a:cubicBezTo>
                <a:cubicBezTo>
                  <a:pt x="22" y="1051"/>
                  <a:pt x="164" y="713"/>
                  <a:pt x="443" y="425"/>
                </a:cubicBezTo>
                <a:cubicBezTo>
                  <a:pt x="727" y="143"/>
                  <a:pt x="1025" y="0"/>
                  <a:pt x="1346" y="0"/>
                </a:cubicBezTo>
                <a:lnTo>
                  <a:pt x="20265" y="0"/>
                </a:lnTo>
                <a:cubicBezTo>
                  <a:pt x="20583" y="0"/>
                  <a:pt x="20882" y="143"/>
                  <a:pt x="21161" y="425"/>
                </a:cubicBezTo>
                <a:cubicBezTo>
                  <a:pt x="21438" y="713"/>
                  <a:pt x="21577" y="1051"/>
                  <a:pt x="21577" y="1436"/>
                </a:cubicBezTo>
                <a:cubicBezTo>
                  <a:pt x="21577" y="1724"/>
                  <a:pt x="21504" y="2050"/>
                  <a:pt x="21360" y="2405"/>
                </a:cubicBezTo>
                <a:cubicBezTo>
                  <a:pt x="21215" y="2761"/>
                  <a:pt x="21039" y="3110"/>
                  <a:pt x="20833" y="3460"/>
                </a:cubicBezTo>
                <a:cubicBezTo>
                  <a:pt x="20627" y="3804"/>
                  <a:pt x="20402" y="4121"/>
                  <a:pt x="20165" y="4406"/>
                </a:cubicBezTo>
                <a:cubicBezTo>
                  <a:pt x="19927" y="4691"/>
                  <a:pt x="19717" y="4923"/>
                  <a:pt x="19538" y="5087"/>
                </a:cubicBezTo>
                <a:cubicBezTo>
                  <a:pt x="18578" y="5948"/>
                  <a:pt x="17633" y="6803"/>
                  <a:pt x="16708" y="7652"/>
                </a:cubicBezTo>
                <a:cubicBezTo>
                  <a:pt x="15782" y="8501"/>
                  <a:pt x="14844" y="9356"/>
                  <a:pt x="13899" y="10222"/>
                </a:cubicBezTo>
                <a:cubicBezTo>
                  <a:pt x="13703" y="10390"/>
                  <a:pt x="13481" y="10601"/>
                  <a:pt x="13226" y="10854"/>
                </a:cubicBezTo>
                <a:cubicBezTo>
                  <a:pt x="12971" y="11106"/>
                  <a:pt x="12709" y="11347"/>
                  <a:pt x="12435" y="11576"/>
                </a:cubicBezTo>
                <a:cubicBezTo>
                  <a:pt x="12161" y="11806"/>
                  <a:pt x="11884" y="12005"/>
                  <a:pt x="11603" y="12167"/>
                </a:cubicBezTo>
                <a:cubicBezTo>
                  <a:pt x="11321" y="12334"/>
                  <a:pt x="11064" y="12413"/>
                  <a:pt x="10829" y="12413"/>
                </a:cubicBezTo>
                <a:lnTo>
                  <a:pt x="10804" y="12413"/>
                </a:lnTo>
                <a:lnTo>
                  <a:pt x="10782" y="12413"/>
                </a:lnTo>
                <a:close/>
              </a:path>
            </a:pathLst>
          </a:custGeom>
          <a:solidFill>
            <a:schemeClr val="accent1"/>
          </a:solidFill>
          <a:ln>
            <a:noFill/>
          </a:ln>
          <a:effectLst/>
          <a:extLst/>
        </p:spPr>
        <p:txBody>
          <a:bodyPr lIns="38100" tIns="38100" rIns="38100" bIns="38100" anchor="ctr"/>
          <a:lstStyle/>
          <a:p>
            <a:pPr defTabSz="342528">
              <a:defRPr/>
            </a:pPr>
            <a:endParaRPr lang="es-ES" sz="210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73" name="Freeform 188"/>
          <p:cNvSpPr>
            <a:spLocks/>
          </p:cNvSpPr>
          <p:nvPr/>
        </p:nvSpPr>
        <p:spPr bwMode="auto">
          <a:xfrm>
            <a:off x="15573219" y="10349270"/>
            <a:ext cx="476177" cy="457144"/>
          </a:xfrm>
          <a:custGeom>
            <a:avLst/>
            <a:gdLst/>
            <a:ahLst/>
            <a:cxnLst>
              <a:cxn ang="0">
                <a:pos x="48" y="58"/>
              </a:cxn>
              <a:cxn ang="0">
                <a:pos x="41" y="58"/>
              </a:cxn>
              <a:cxn ang="0">
                <a:pos x="41" y="35"/>
              </a:cxn>
              <a:cxn ang="0">
                <a:pos x="48" y="35"/>
              </a:cxn>
              <a:cxn ang="0">
                <a:pos x="49" y="26"/>
              </a:cxn>
              <a:cxn ang="0">
                <a:pos x="41" y="26"/>
              </a:cxn>
              <a:cxn ang="0">
                <a:pos x="41" y="21"/>
              </a:cxn>
              <a:cxn ang="0">
                <a:pos x="45" y="17"/>
              </a:cxn>
              <a:cxn ang="0">
                <a:pos x="50" y="17"/>
              </a:cxn>
              <a:cxn ang="0">
                <a:pos x="50" y="9"/>
              </a:cxn>
              <a:cxn ang="0">
                <a:pos x="43" y="8"/>
              </a:cxn>
              <a:cxn ang="0">
                <a:pos x="32" y="20"/>
              </a:cxn>
              <a:cxn ang="0">
                <a:pos x="32" y="26"/>
              </a:cxn>
              <a:cxn ang="0">
                <a:pos x="24" y="26"/>
              </a:cxn>
              <a:cxn ang="0">
                <a:pos x="24" y="35"/>
              </a:cxn>
              <a:cxn ang="0">
                <a:pos x="32" y="35"/>
              </a:cxn>
              <a:cxn ang="0">
                <a:pos x="32" y="58"/>
              </a:cxn>
              <a:cxn ang="0">
                <a:pos x="11" y="58"/>
              </a:cxn>
              <a:cxn ang="0">
                <a:pos x="0" y="47"/>
              </a:cxn>
              <a:cxn ang="0">
                <a:pos x="0" y="10"/>
              </a:cxn>
              <a:cxn ang="0">
                <a:pos x="11" y="0"/>
              </a:cxn>
              <a:cxn ang="0">
                <a:pos x="48" y="0"/>
              </a:cxn>
              <a:cxn ang="0">
                <a:pos x="59" y="10"/>
              </a:cxn>
              <a:cxn ang="0">
                <a:pos x="59" y="47"/>
              </a:cxn>
              <a:cxn ang="0">
                <a:pos x="48" y="58"/>
              </a:cxn>
            </a:cxnLst>
            <a:rect l="0" t="0" r="r" b="b"/>
            <a:pathLst>
              <a:path w="59" h="58">
                <a:moveTo>
                  <a:pt x="48" y="58"/>
                </a:moveTo>
                <a:cubicBezTo>
                  <a:pt x="41" y="58"/>
                  <a:pt x="41" y="58"/>
                  <a:pt x="41" y="58"/>
                </a:cubicBezTo>
                <a:cubicBezTo>
                  <a:pt x="41" y="35"/>
                  <a:pt x="41" y="35"/>
                  <a:pt x="41" y="35"/>
                </a:cubicBezTo>
                <a:cubicBezTo>
                  <a:pt x="48" y="35"/>
                  <a:pt x="48" y="35"/>
                  <a:pt x="48" y="35"/>
                </a:cubicBezTo>
                <a:cubicBezTo>
                  <a:pt x="49" y="26"/>
                  <a:pt x="49" y="26"/>
                  <a:pt x="49" y="26"/>
                </a:cubicBezTo>
                <a:cubicBezTo>
                  <a:pt x="41" y="26"/>
                  <a:pt x="41" y="26"/>
                  <a:pt x="41" y="26"/>
                </a:cubicBezTo>
                <a:cubicBezTo>
                  <a:pt x="41" y="21"/>
                  <a:pt x="41" y="21"/>
                  <a:pt x="41" y="21"/>
                </a:cubicBezTo>
                <a:cubicBezTo>
                  <a:pt x="41" y="18"/>
                  <a:pt x="42" y="17"/>
                  <a:pt x="45" y="17"/>
                </a:cubicBezTo>
                <a:cubicBezTo>
                  <a:pt x="50" y="17"/>
                  <a:pt x="50" y="17"/>
                  <a:pt x="50" y="17"/>
                </a:cubicBezTo>
                <a:cubicBezTo>
                  <a:pt x="50" y="9"/>
                  <a:pt x="50" y="9"/>
                  <a:pt x="50" y="9"/>
                </a:cubicBezTo>
                <a:cubicBezTo>
                  <a:pt x="49" y="9"/>
                  <a:pt x="47" y="8"/>
                  <a:pt x="43" y="8"/>
                </a:cubicBezTo>
                <a:cubicBezTo>
                  <a:pt x="37" y="8"/>
                  <a:pt x="32" y="12"/>
                  <a:pt x="32" y="20"/>
                </a:cubicBezTo>
                <a:cubicBezTo>
                  <a:pt x="32" y="26"/>
                  <a:pt x="32" y="26"/>
                  <a:pt x="32" y="26"/>
                </a:cubicBezTo>
                <a:cubicBezTo>
                  <a:pt x="24" y="26"/>
                  <a:pt x="24" y="26"/>
                  <a:pt x="24" y="26"/>
                </a:cubicBezTo>
                <a:cubicBezTo>
                  <a:pt x="24" y="35"/>
                  <a:pt x="24" y="35"/>
                  <a:pt x="24" y="35"/>
                </a:cubicBezTo>
                <a:cubicBezTo>
                  <a:pt x="32" y="35"/>
                  <a:pt x="32" y="35"/>
                  <a:pt x="32" y="35"/>
                </a:cubicBezTo>
                <a:cubicBezTo>
                  <a:pt x="32" y="58"/>
                  <a:pt x="32" y="58"/>
                  <a:pt x="32"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cubicBezTo>
                  <a:pt x="59" y="47"/>
                  <a:pt x="59" y="47"/>
                  <a:pt x="59" y="47"/>
                </a:cubicBezTo>
                <a:cubicBezTo>
                  <a:pt x="59" y="53"/>
                  <a:pt x="54" y="58"/>
                  <a:pt x="48" y="58"/>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cxnSp>
        <p:nvCxnSpPr>
          <p:cNvPr id="74" name="Straight Connector 73"/>
          <p:cNvCxnSpPr/>
          <p:nvPr/>
        </p:nvCxnSpPr>
        <p:spPr>
          <a:xfrm>
            <a:off x="14771969" y="3354594"/>
            <a:ext cx="0" cy="6735316"/>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5"/>
          </p:nvPr>
        </p:nvSpPr>
        <p:spPr/>
      </p:sp>
    </p:spTree>
    <p:extLst>
      <p:ext uri="{BB962C8B-B14F-4D97-AF65-F5344CB8AC3E}">
        <p14:creationId xmlns:p14="http://schemas.microsoft.com/office/powerpoint/2010/main" val="28743340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24387175" cy="13716000"/>
          </a:xfrm>
          <a:prstGeom prst="rect">
            <a:avLst/>
          </a:prstGeom>
          <a:solidFill>
            <a:srgbClr val="414F5E">
              <a:alpha val="75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TextBox 4"/>
          <p:cNvSpPr txBox="1"/>
          <p:nvPr/>
        </p:nvSpPr>
        <p:spPr>
          <a:xfrm>
            <a:off x="4756029" y="5511477"/>
            <a:ext cx="11104535" cy="2850011"/>
          </a:xfrm>
          <a:prstGeom prst="rect">
            <a:avLst/>
          </a:prstGeom>
          <a:noFill/>
        </p:spPr>
        <p:txBody>
          <a:bodyPr wrap="none" rtlCol="0">
            <a:spAutoFit/>
          </a:bodyPr>
          <a:lstStyle/>
          <a:p>
            <a:pPr>
              <a:lnSpc>
                <a:spcPct val="90000"/>
              </a:lnSpc>
            </a:pPr>
            <a:r>
              <a:rPr lang="en-US" sz="13800" b="1" dirty="0" smtClean="0">
                <a:solidFill>
                  <a:schemeClr val="bg1"/>
                </a:solidFill>
                <a:latin typeface="Arial"/>
                <a:cs typeface="Arial"/>
              </a:rPr>
              <a:t>Our Services</a:t>
            </a:r>
          </a:p>
          <a:p>
            <a:pPr>
              <a:lnSpc>
                <a:spcPct val="90000"/>
              </a:lnSpc>
            </a:pPr>
            <a:r>
              <a:rPr lang="en-US" sz="6000" dirty="0" smtClean="0">
                <a:solidFill>
                  <a:schemeClr val="bg1"/>
                </a:solidFill>
                <a:latin typeface="Arial"/>
                <a:cs typeface="Arial"/>
              </a:rPr>
              <a:t>This is what we do</a:t>
            </a:r>
            <a:endParaRPr lang="en-US" sz="13800" dirty="0">
              <a:solidFill>
                <a:schemeClr val="bg1"/>
              </a:solidFill>
              <a:latin typeface="Arial"/>
              <a:cs typeface="Arial"/>
            </a:endParaRPr>
          </a:p>
        </p:txBody>
      </p:sp>
      <p:sp>
        <p:nvSpPr>
          <p:cNvPr id="7" name="Freeform 137"/>
          <p:cNvSpPr>
            <a:spLocks noEditPoints="1"/>
          </p:cNvSpPr>
          <p:nvPr/>
        </p:nvSpPr>
        <p:spPr bwMode="auto">
          <a:xfrm>
            <a:off x="2673061" y="6022771"/>
            <a:ext cx="1694789" cy="1735459"/>
          </a:xfrm>
          <a:custGeom>
            <a:avLst/>
            <a:gdLst/>
            <a:ahLst/>
            <a:cxnLst>
              <a:cxn ang="0">
                <a:pos x="46" y="30"/>
              </a:cxn>
              <a:cxn ang="0">
                <a:pos x="39" y="36"/>
              </a:cxn>
              <a:cxn ang="0">
                <a:pos x="39" y="50"/>
              </a:cxn>
              <a:cxn ang="0">
                <a:pos x="38" y="50"/>
              </a:cxn>
              <a:cxn ang="0">
                <a:pos x="24" y="58"/>
              </a:cxn>
              <a:cxn ang="0">
                <a:pos x="24" y="59"/>
              </a:cxn>
              <a:cxn ang="0">
                <a:pos x="23" y="58"/>
              </a:cxn>
              <a:cxn ang="0">
                <a:pos x="21" y="56"/>
              </a:cxn>
              <a:cxn ang="0">
                <a:pos x="21" y="55"/>
              </a:cxn>
              <a:cxn ang="0">
                <a:pos x="24" y="45"/>
              </a:cxn>
              <a:cxn ang="0">
                <a:pos x="14" y="35"/>
              </a:cxn>
              <a:cxn ang="0">
                <a:pos x="4" y="38"/>
              </a:cxn>
              <a:cxn ang="0">
                <a:pos x="3" y="38"/>
              </a:cxn>
              <a:cxn ang="0">
                <a:pos x="3" y="38"/>
              </a:cxn>
              <a:cxn ang="0">
                <a:pos x="0" y="35"/>
              </a:cxn>
              <a:cxn ang="0">
                <a:pos x="0" y="34"/>
              </a:cxn>
              <a:cxn ang="0">
                <a:pos x="8" y="20"/>
              </a:cxn>
              <a:cxn ang="0">
                <a:pos x="9" y="20"/>
              </a:cxn>
              <a:cxn ang="0">
                <a:pos x="23" y="19"/>
              </a:cxn>
              <a:cxn ang="0">
                <a:pos x="29" y="12"/>
              </a:cxn>
              <a:cxn ang="0">
                <a:pos x="57" y="0"/>
              </a:cxn>
              <a:cxn ang="0">
                <a:pos x="58" y="1"/>
              </a:cxn>
              <a:cxn ang="0">
                <a:pos x="46" y="30"/>
              </a:cxn>
              <a:cxn ang="0">
                <a:pos x="47" y="8"/>
              </a:cxn>
              <a:cxn ang="0">
                <a:pos x="43" y="12"/>
              </a:cxn>
              <a:cxn ang="0">
                <a:pos x="47" y="15"/>
              </a:cxn>
              <a:cxn ang="0">
                <a:pos x="50" y="12"/>
              </a:cxn>
              <a:cxn ang="0">
                <a:pos x="47" y="8"/>
              </a:cxn>
            </a:cxnLst>
            <a:rect l="0" t="0" r="r" b="b"/>
            <a:pathLst>
              <a:path w="58" h="59">
                <a:moveTo>
                  <a:pt x="46" y="30"/>
                </a:moveTo>
                <a:cubicBezTo>
                  <a:pt x="44" y="32"/>
                  <a:pt x="42" y="34"/>
                  <a:pt x="39" y="36"/>
                </a:cubicBezTo>
                <a:cubicBezTo>
                  <a:pt x="39" y="50"/>
                  <a:pt x="39" y="50"/>
                  <a:pt x="39" y="50"/>
                </a:cubicBezTo>
                <a:cubicBezTo>
                  <a:pt x="39" y="50"/>
                  <a:pt x="39" y="50"/>
                  <a:pt x="38" y="50"/>
                </a:cubicBezTo>
                <a:cubicBezTo>
                  <a:pt x="24" y="58"/>
                  <a:pt x="24" y="58"/>
                  <a:pt x="24" y="58"/>
                </a:cubicBezTo>
                <a:cubicBezTo>
                  <a:pt x="24" y="59"/>
                  <a:pt x="24" y="59"/>
                  <a:pt x="24" y="59"/>
                </a:cubicBezTo>
                <a:cubicBezTo>
                  <a:pt x="24" y="59"/>
                  <a:pt x="23" y="58"/>
                  <a:pt x="23" y="58"/>
                </a:cubicBezTo>
                <a:cubicBezTo>
                  <a:pt x="21" y="56"/>
                  <a:pt x="21" y="56"/>
                  <a:pt x="21" y="56"/>
                </a:cubicBezTo>
                <a:cubicBezTo>
                  <a:pt x="21" y="56"/>
                  <a:pt x="20" y="55"/>
                  <a:pt x="21" y="55"/>
                </a:cubicBezTo>
                <a:cubicBezTo>
                  <a:pt x="24" y="45"/>
                  <a:pt x="24" y="45"/>
                  <a:pt x="24" y="45"/>
                </a:cubicBezTo>
                <a:cubicBezTo>
                  <a:pt x="14" y="35"/>
                  <a:pt x="14" y="35"/>
                  <a:pt x="14" y="35"/>
                </a:cubicBezTo>
                <a:cubicBezTo>
                  <a:pt x="4" y="38"/>
                  <a:pt x="4" y="38"/>
                  <a:pt x="4" y="38"/>
                </a:cubicBezTo>
                <a:cubicBezTo>
                  <a:pt x="4" y="38"/>
                  <a:pt x="3" y="38"/>
                  <a:pt x="3" y="38"/>
                </a:cubicBezTo>
                <a:cubicBezTo>
                  <a:pt x="3" y="38"/>
                  <a:pt x="3" y="38"/>
                  <a:pt x="3" y="38"/>
                </a:cubicBezTo>
                <a:cubicBezTo>
                  <a:pt x="0" y="35"/>
                  <a:pt x="0" y="35"/>
                  <a:pt x="0" y="35"/>
                </a:cubicBezTo>
                <a:cubicBezTo>
                  <a:pt x="0" y="35"/>
                  <a:pt x="0" y="34"/>
                  <a:pt x="0" y="34"/>
                </a:cubicBezTo>
                <a:cubicBezTo>
                  <a:pt x="8" y="20"/>
                  <a:pt x="8" y="20"/>
                  <a:pt x="8" y="20"/>
                </a:cubicBezTo>
                <a:cubicBezTo>
                  <a:pt x="8" y="20"/>
                  <a:pt x="9" y="20"/>
                  <a:pt x="9" y="20"/>
                </a:cubicBezTo>
                <a:cubicBezTo>
                  <a:pt x="23" y="19"/>
                  <a:pt x="23" y="19"/>
                  <a:pt x="23" y="19"/>
                </a:cubicBezTo>
                <a:cubicBezTo>
                  <a:pt x="25" y="17"/>
                  <a:pt x="27" y="14"/>
                  <a:pt x="29" y="12"/>
                </a:cubicBezTo>
                <a:cubicBezTo>
                  <a:pt x="38" y="3"/>
                  <a:pt x="45" y="0"/>
                  <a:pt x="57" y="0"/>
                </a:cubicBezTo>
                <a:cubicBezTo>
                  <a:pt x="58" y="0"/>
                  <a:pt x="58" y="1"/>
                  <a:pt x="58" y="1"/>
                </a:cubicBezTo>
                <a:cubicBezTo>
                  <a:pt x="58" y="13"/>
                  <a:pt x="55" y="21"/>
                  <a:pt x="46" y="30"/>
                </a:cubicBezTo>
                <a:close/>
                <a:moveTo>
                  <a:pt x="47" y="8"/>
                </a:moveTo>
                <a:cubicBezTo>
                  <a:pt x="45" y="8"/>
                  <a:pt x="43" y="10"/>
                  <a:pt x="43" y="12"/>
                </a:cubicBezTo>
                <a:cubicBezTo>
                  <a:pt x="43" y="14"/>
                  <a:pt x="45" y="15"/>
                  <a:pt x="47" y="15"/>
                </a:cubicBezTo>
                <a:cubicBezTo>
                  <a:pt x="49" y="15"/>
                  <a:pt x="50" y="14"/>
                  <a:pt x="50" y="12"/>
                </a:cubicBezTo>
                <a:cubicBezTo>
                  <a:pt x="50" y="10"/>
                  <a:pt x="49" y="8"/>
                  <a:pt x="47" y="8"/>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Picture Placeholder 1"/>
          <p:cNvSpPr>
            <a:spLocks noGrp="1"/>
          </p:cNvSpPr>
          <p:nvPr>
            <p:ph type="pic" sz="quarter" idx="10"/>
          </p:nvPr>
        </p:nvSpPr>
        <p:spPr/>
      </p:sp>
    </p:spTree>
    <p:extLst>
      <p:ext uri="{BB962C8B-B14F-4D97-AF65-F5344CB8AC3E}">
        <p14:creationId xmlns:p14="http://schemas.microsoft.com/office/powerpoint/2010/main" val="34393484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4" name="Group 403"/>
          <p:cNvGrpSpPr/>
          <p:nvPr/>
        </p:nvGrpSpPr>
        <p:grpSpPr>
          <a:xfrm rot="19385170">
            <a:off x="11394052" y="7166986"/>
            <a:ext cx="409087" cy="587157"/>
            <a:chOff x="18561758" y="2385889"/>
            <a:chExt cx="2160750" cy="3102509"/>
          </a:xfrm>
        </p:grpSpPr>
        <p:sp>
          <p:nvSpPr>
            <p:cNvPr id="447" name="Freeform 277"/>
            <p:cNvSpPr>
              <a:spLocks/>
            </p:cNvSpPr>
            <p:nvPr/>
          </p:nvSpPr>
          <p:spPr bwMode="auto">
            <a:xfrm>
              <a:off x="18561758" y="2385889"/>
              <a:ext cx="2160750" cy="3102509"/>
            </a:xfrm>
            <a:custGeom>
              <a:avLst/>
              <a:gdLst>
                <a:gd name="T0" fmla="*/ 0 w 366"/>
                <a:gd name="T1" fmla="*/ 494 h 527"/>
                <a:gd name="T2" fmla="*/ 34 w 366"/>
                <a:gd name="T3" fmla="*/ 527 h 527"/>
                <a:gd name="T4" fmla="*/ 333 w 366"/>
                <a:gd name="T5" fmla="*/ 527 h 527"/>
                <a:gd name="T6" fmla="*/ 366 w 366"/>
                <a:gd name="T7" fmla="*/ 494 h 527"/>
                <a:gd name="T8" fmla="*/ 366 w 366"/>
                <a:gd name="T9" fmla="*/ 34 h 527"/>
                <a:gd name="T10" fmla="*/ 333 w 366"/>
                <a:gd name="T11" fmla="*/ 0 h 527"/>
                <a:gd name="T12" fmla="*/ 34 w 366"/>
                <a:gd name="T13" fmla="*/ 0 h 527"/>
                <a:gd name="T14" fmla="*/ 0 w 366"/>
                <a:gd name="T15" fmla="*/ 34 h 527"/>
                <a:gd name="T16" fmla="*/ 0 w 366"/>
                <a:gd name="T17" fmla="*/ 494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6" h="527">
                  <a:moveTo>
                    <a:pt x="0" y="494"/>
                  </a:moveTo>
                  <a:cubicBezTo>
                    <a:pt x="0" y="512"/>
                    <a:pt x="15" y="527"/>
                    <a:pt x="34" y="527"/>
                  </a:cubicBezTo>
                  <a:cubicBezTo>
                    <a:pt x="333" y="527"/>
                    <a:pt x="333" y="527"/>
                    <a:pt x="333" y="527"/>
                  </a:cubicBezTo>
                  <a:cubicBezTo>
                    <a:pt x="351" y="527"/>
                    <a:pt x="366" y="512"/>
                    <a:pt x="366" y="494"/>
                  </a:cubicBezTo>
                  <a:cubicBezTo>
                    <a:pt x="366" y="34"/>
                    <a:pt x="366" y="34"/>
                    <a:pt x="366" y="34"/>
                  </a:cubicBezTo>
                  <a:cubicBezTo>
                    <a:pt x="366" y="15"/>
                    <a:pt x="351" y="0"/>
                    <a:pt x="333" y="0"/>
                  </a:cubicBezTo>
                  <a:cubicBezTo>
                    <a:pt x="34" y="0"/>
                    <a:pt x="34" y="0"/>
                    <a:pt x="34" y="0"/>
                  </a:cubicBezTo>
                  <a:cubicBezTo>
                    <a:pt x="15" y="0"/>
                    <a:pt x="0" y="15"/>
                    <a:pt x="0" y="34"/>
                  </a:cubicBezTo>
                  <a:lnTo>
                    <a:pt x="0" y="494"/>
                  </a:lnTo>
                  <a:close/>
                </a:path>
              </a:pathLst>
            </a:custGeom>
            <a:solidFill>
              <a:srgbClr val="2D35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48" name="Rectangle 278"/>
            <p:cNvSpPr>
              <a:spLocks noChangeArrowheads="1"/>
            </p:cNvSpPr>
            <p:nvPr/>
          </p:nvSpPr>
          <p:spPr bwMode="auto">
            <a:xfrm>
              <a:off x="18721666" y="2532620"/>
              <a:ext cx="1842254" cy="272047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49" name="Freeform 281"/>
            <p:cNvSpPr>
              <a:spLocks/>
            </p:cNvSpPr>
            <p:nvPr/>
          </p:nvSpPr>
          <p:spPr bwMode="auto">
            <a:xfrm>
              <a:off x="18815497" y="3457953"/>
              <a:ext cx="1671773" cy="1718475"/>
            </a:xfrm>
            <a:custGeom>
              <a:avLst/>
              <a:gdLst>
                <a:gd name="T0" fmla="*/ 278 w 283"/>
                <a:gd name="T1" fmla="*/ 292 h 292"/>
                <a:gd name="T2" fmla="*/ 5 w 283"/>
                <a:gd name="T3" fmla="*/ 292 h 292"/>
                <a:gd name="T4" fmla="*/ 0 w 283"/>
                <a:gd name="T5" fmla="*/ 287 h 292"/>
                <a:gd name="T6" fmla="*/ 5 w 283"/>
                <a:gd name="T7" fmla="*/ 283 h 292"/>
                <a:gd name="T8" fmla="*/ 274 w 283"/>
                <a:gd name="T9" fmla="*/ 283 h 292"/>
                <a:gd name="T10" fmla="*/ 274 w 283"/>
                <a:gd name="T11" fmla="*/ 5 h 292"/>
                <a:gd name="T12" fmla="*/ 278 w 283"/>
                <a:gd name="T13" fmla="*/ 0 h 292"/>
                <a:gd name="T14" fmla="*/ 283 w 283"/>
                <a:gd name="T15" fmla="*/ 5 h 292"/>
                <a:gd name="T16" fmla="*/ 283 w 283"/>
                <a:gd name="T17" fmla="*/ 287 h 292"/>
                <a:gd name="T18" fmla="*/ 278 w 283"/>
                <a:gd name="T19" fmla="*/ 29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3" h="292">
                  <a:moveTo>
                    <a:pt x="278" y="292"/>
                  </a:moveTo>
                  <a:cubicBezTo>
                    <a:pt x="5" y="292"/>
                    <a:pt x="5" y="292"/>
                    <a:pt x="5" y="292"/>
                  </a:cubicBezTo>
                  <a:cubicBezTo>
                    <a:pt x="2" y="292"/>
                    <a:pt x="0" y="290"/>
                    <a:pt x="0" y="287"/>
                  </a:cubicBezTo>
                  <a:cubicBezTo>
                    <a:pt x="0" y="285"/>
                    <a:pt x="2" y="283"/>
                    <a:pt x="5" y="283"/>
                  </a:cubicBezTo>
                  <a:cubicBezTo>
                    <a:pt x="274" y="283"/>
                    <a:pt x="274" y="283"/>
                    <a:pt x="274" y="283"/>
                  </a:cubicBezTo>
                  <a:cubicBezTo>
                    <a:pt x="274" y="5"/>
                    <a:pt x="274" y="5"/>
                    <a:pt x="274" y="5"/>
                  </a:cubicBezTo>
                  <a:cubicBezTo>
                    <a:pt x="274" y="2"/>
                    <a:pt x="276" y="0"/>
                    <a:pt x="278" y="0"/>
                  </a:cubicBezTo>
                  <a:cubicBezTo>
                    <a:pt x="281" y="0"/>
                    <a:pt x="283" y="2"/>
                    <a:pt x="283" y="5"/>
                  </a:cubicBezTo>
                  <a:cubicBezTo>
                    <a:pt x="283" y="287"/>
                    <a:pt x="283" y="287"/>
                    <a:pt x="283" y="287"/>
                  </a:cubicBezTo>
                  <a:cubicBezTo>
                    <a:pt x="283" y="290"/>
                    <a:pt x="281" y="292"/>
                    <a:pt x="278" y="292"/>
                  </a:cubicBezTo>
                  <a:close/>
                </a:path>
              </a:pathLst>
            </a:custGeom>
            <a:solidFill>
              <a:srgbClr val="BCBC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50" name="Freeform 282"/>
            <p:cNvSpPr>
              <a:spLocks/>
            </p:cNvSpPr>
            <p:nvPr/>
          </p:nvSpPr>
          <p:spPr bwMode="auto">
            <a:xfrm>
              <a:off x="18857787" y="2822118"/>
              <a:ext cx="1433892" cy="70061"/>
            </a:xfrm>
            <a:custGeom>
              <a:avLst/>
              <a:gdLst>
                <a:gd name="T0" fmla="*/ 243 w 243"/>
                <a:gd name="T1" fmla="*/ 6 h 12"/>
                <a:gd name="T2" fmla="*/ 237 w 243"/>
                <a:gd name="T3" fmla="*/ 12 h 12"/>
                <a:gd name="T4" fmla="*/ 6 w 243"/>
                <a:gd name="T5" fmla="*/ 12 h 12"/>
                <a:gd name="T6" fmla="*/ 0 w 243"/>
                <a:gd name="T7" fmla="*/ 6 h 12"/>
                <a:gd name="T8" fmla="*/ 0 w 243"/>
                <a:gd name="T9" fmla="*/ 6 h 12"/>
                <a:gd name="T10" fmla="*/ 6 w 243"/>
                <a:gd name="T11" fmla="*/ 0 h 12"/>
                <a:gd name="T12" fmla="*/ 237 w 243"/>
                <a:gd name="T13" fmla="*/ 0 h 12"/>
                <a:gd name="T14" fmla="*/ 243 w 24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2">
                  <a:moveTo>
                    <a:pt x="243" y="6"/>
                  </a:moveTo>
                  <a:cubicBezTo>
                    <a:pt x="243" y="10"/>
                    <a:pt x="240" y="12"/>
                    <a:pt x="237" y="12"/>
                  </a:cubicBezTo>
                  <a:cubicBezTo>
                    <a:pt x="6" y="12"/>
                    <a:pt x="6" y="12"/>
                    <a:pt x="6" y="12"/>
                  </a:cubicBezTo>
                  <a:cubicBezTo>
                    <a:pt x="2" y="12"/>
                    <a:pt x="0" y="10"/>
                    <a:pt x="0" y="6"/>
                  </a:cubicBezTo>
                  <a:cubicBezTo>
                    <a:pt x="0" y="6"/>
                    <a:pt x="0" y="6"/>
                    <a:pt x="0" y="6"/>
                  </a:cubicBezTo>
                  <a:cubicBezTo>
                    <a:pt x="0" y="3"/>
                    <a:pt x="2" y="0"/>
                    <a:pt x="6" y="0"/>
                  </a:cubicBezTo>
                  <a:cubicBezTo>
                    <a:pt x="237" y="0"/>
                    <a:pt x="237" y="0"/>
                    <a:pt x="237" y="0"/>
                  </a:cubicBezTo>
                  <a:cubicBezTo>
                    <a:pt x="240" y="0"/>
                    <a:pt x="243" y="3"/>
                    <a:pt x="243" y="6"/>
                  </a:cubicBezTo>
                  <a:close/>
                </a:path>
              </a:pathLst>
            </a:custGeom>
            <a:solidFill>
              <a:srgbClr val="8FD4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51" name="Freeform 283"/>
            <p:cNvSpPr>
              <a:spLocks/>
            </p:cNvSpPr>
            <p:nvPr/>
          </p:nvSpPr>
          <p:spPr bwMode="auto">
            <a:xfrm>
              <a:off x="18851179" y="2939767"/>
              <a:ext cx="796900" cy="70061"/>
            </a:xfrm>
            <a:custGeom>
              <a:avLst/>
              <a:gdLst>
                <a:gd name="T0" fmla="*/ 129 w 135"/>
                <a:gd name="T1" fmla="*/ 0 h 12"/>
                <a:gd name="T2" fmla="*/ 6 w 135"/>
                <a:gd name="T3" fmla="*/ 0 h 12"/>
                <a:gd name="T4" fmla="*/ 0 w 135"/>
                <a:gd name="T5" fmla="*/ 6 h 12"/>
                <a:gd name="T6" fmla="*/ 6 w 135"/>
                <a:gd name="T7" fmla="*/ 12 h 12"/>
                <a:gd name="T8" fmla="*/ 129 w 135"/>
                <a:gd name="T9" fmla="*/ 12 h 12"/>
                <a:gd name="T10" fmla="*/ 135 w 135"/>
                <a:gd name="T11" fmla="*/ 6 h 12"/>
                <a:gd name="T12" fmla="*/ 129 w 135"/>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135" h="12">
                  <a:moveTo>
                    <a:pt x="129" y="0"/>
                  </a:moveTo>
                  <a:cubicBezTo>
                    <a:pt x="6" y="0"/>
                    <a:pt x="6" y="0"/>
                    <a:pt x="6" y="0"/>
                  </a:cubicBezTo>
                  <a:cubicBezTo>
                    <a:pt x="3" y="0"/>
                    <a:pt x="0" y="3"/>
                    <a:pt x="0" y="6"/>
                  </a:cubicBezTo>
                  <a:cubicBezTo>
                    <a:pt x="0" y="9"/>
                    <a:pt x="3" y="12"/>
                    <a:pt x="6" y="12"/>
                  </a:cubicBezTo>
                  <a:cubicBezTo>
                    <a:pt x="129" y="12"/>
                    <a:pt x="129" y="12"/>
                    <a:pt x="129" y="12"/>
                  </a:cubicBezTo>
                  <a:cubicBezTo>
                    <a:pt x="132" y="12"/>
                    <a:pt x="135" y="9"/>
                    <a:pt x="135" y="6"/>
                  </a:cubicBezTo>
                  <a:cubicBezTo>
                    <a:pt x="135" y="3"/>
                    <a:pt x="132" y="0"/>
                    <a:pt x="129" y="0"/>
                  </a:cubicBezTo>
                  <a:close/>
                </a:path>
              </a:pathLst>
            </a:custGeom>
            <a:solidFill>
              <a:srgbClr val="8FD4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52" name="Freeform 284"/>
            <p:cNvSpPr>
              <a:spLocks/>
            </p:cNvSpPr>
            <p:nvPr/>
          </p:nvSpPr>
          <p:spPr bwMode="auto">
            <a:xfrm>
              <a:off x="19712836" y="2945054"/>
              <a:ext cx="377966" cy="64773"/>
            </a:xfrm>
            <a:custGeom>
              <a:avLst/>
              <a:gdLst>
                <a:gd name="T0" fmla="*/ 59 w 64"/>
                <a:gd name="T1" fmla="*/ 0 h 11"/>
                <a:gd name="T2" fmla="*/ 6 w 64"/>
                <a:gd name="T3" fmla="*/ 0 h 11"/>
                <a:gd name="T4" fmla="*/ 0 w 64"/>
                <a:gd name="T5" fmla="*/ 5 h 11"/>
                <a:gd name="T6" fmla="*/ 6 w 64"/>
                <a:gd name="T7" fmla="*/ 11 h 11"/>
                <a:gd name="T8" fmla="*/ 59 w 64"/>
                <a:gd name="T9" fmla="*/ 11 h 11"/>
                <a:gd name="T10" fmla="*/ 64 w 64"/>
                <a:gd name="T11" fmla="*/ 5 h 11"/>
                <a:gd name="T12" fmla="*/ 59 w 6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59" y="0"/>
                  </a:moveTo>
                  <a:cubicBezTo>
                    <a:pt x="6" y="0"/>
                    <a:pt x="6" y="0"/>
                    <a:pt x="6" y="0"/>
                  </a:cubicBezTo>
                  <a:cubicBezTo>
                    <a:pt x="3" y="0"/>
                    <a:pt x="0" y="2"/>
                    <a:pt x="0" y="5"/>
                  </a:cubicBezTo>
                  <a:cubicBezTo>
                    <a:pt x="0" y="8"/>
                    <a:pt x="3" y="11"/>
                    <a:pt x="6" y="11"/>
                  </a:cubicBezTo>
                  <a:cubicBezTo>
                    <a:pt x="59" y="11"/>
                    <a:pt x="59" y="11"/>
                    <a:pt x="59" y="11"/>
                  </a:cubicBezTo>
                  <a:cubicBezTo>
                    <a:pt x="62" y="11"/>
                    <a:pt x="64" y="8"/>
                    <a:pt x="64" y="5"/>
                  </a:cubicBezTo>
                  <a:cubicBezTo>
                    <a:pt x="64" y="2"/>
                    <a:pt x="62" y="0"/>
                    <a:pt x="59" y="0"/>
                  </a:cubicBezTo>
                  <a:close/>
                </a:path>
              </a:pathLst>
            </a:custGeom>
            <a:solidFill>
              <a:srgbClr val="8FD4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53" name="Freeform 285"/>
            <p:cNvSpPr>
              <a:spLocks/>
            </p:cNvSpPr>
            <p:nvPr/>
          </p:nvSpPr>
          <p:spPr bwMode="auto">
            <a:xfrm>
              <a:off x="18857787" y="3057417"/>
              <a:ext cx="1433892" cy="70061"/>
            </a:xfrm>
            <a:custGeom>
              <a:avLst/>
              <a:gdLst>
                <a:gd name="T0" fmla="*/ 243 w 243"/>
                <a:gd name="T1" fmla="*/ 6 h 12"/>
                <a:gd name="T2" fmla="*/ 237 w 243"/>
                <a:gd name="T3" fmla="*/ 12 h 12"/>
                <a:gd name="T4" fmla="*/ 6 w 243"/>
                <a:gd name="T5" fmla="*/ 12 h 12"/>
                <a:gd name="T6" fmla="*/ 0 w 243"/>
                <a:gd name="T7" fmla="*/ 6 h 12"/>
                <a:gd name="T8" fmla="*/ 0 w 243"/>
                <a:gd name="T9" fmla="*/ 6 h 12"/>
                <a:gd name="T10" fmla="*/ 6 w 243"/>
                <a:gd name="T11" fmla="*/ 0 h 12"/>
                <a:gd name="T12" fmla="*/ 237 w 243"/>
                <a:gd name="T13" fmla="*/ 0 h 12"/>
                <a:gd name="T14" fmla="*/ 243 w 24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2">
                  <a:moveTo>
                    <a:pt x="243" y="6"/>
                  </a:moveTo>
                  <a:cubicBezTo>
                    <a:pt x="243" y="10"/>
                    <a:pt x="241" y="12"/>
                    <a:pt x="237" y="12"/>
                  </a:cubicBezTo>
                  <a:cubicBezTo>
                    <a:pt x="6" y="12"/>
                    <a:pt x="6" y="12"/>
                    <a:pt x="6" y="12"/>
                  </a:cubicBezTo>
                  <a:cubicBezTo>
                    <a:pt x="3" y="12"/>
                    <a:pt x="0" y="10"/>
                    <a:pt x="0" y="6"/>
                  </a:cubicBezTo>
                  <a:cubicBezTo>
                    <a:pt x="0" y="6"/>
                    <a:pt x="0" y="6"/>
                    <a:pt x="0" y="6"/>
                  </a:cubicBezTo>
                  <a:cubicBezTo>
                    <a:pt x="0" y="3"/>
                    <a:pt x="3" y="0"/>
                    <a:pt x="6" y="0"/>
                  </a:cubicBezTo>
                  <a:cubicBezTo>
                    <a:pt x="237" y="0"/>
                    <a:pt x="237" y="0"/>
                    <a:pt x="237" y="0"/>
                  </a:cubicBezTo>
                  <a:cubicBezTo>
                    <a:pt x="241" y="0"/>
                    <a:pt x="243" y="3"/>
                    <a:pt x="243" y="6"/>
                  </a:cubicBezTo>
                  <a:close/>
                </a:path>
              </a:pathLst>
            </a:custGeom>
            <a:solidFill>
              <a:srgbClr val="8FD4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54" name="Freeform 286"/>
            <p:cNvSpPr>
              <a:spLocks/>
            </p:cNvSpPr>
            <p:nvPr/>
          </p:nvSpPr>
          <p:spPr bwMode="auto">
            <a:xfrm>
              <a:off x="19282008" y="3192251"/>
              <a:ext cx="377966" cy="59485"/>
            </a:xfrm>
            <a:custGeom>
              <a:avLst/>
              <a:gdLst>
                <a:gd name="T0" fmla="*/ 64 w 64"/>
                <a:gd name="T1" fmla="*/ 5 h 10"/>
                <a:gd name="T2" fmla="*/ 58 w 64"/>
                <a:gd name="T3" fmla="*/ 10 h 10"/>
                <a:gd name="T4" fmla="*/ 6 w 64"/>
                <a:gd name="T5" fmla="*/ 10 h 10"/>
                <a:gd name="T6" fmla="*/ 0 w 64"/>
                <a:gd name="T7" fmla="*/ 5 h 10"/>
                <a:gd name="T8" fmla="*/ 0 w 64"/>
                <a:gd name="T9" fmla="*/ 5 h 10"/>
                <a:gd name="T10" fmla="*/ 6 w 64"/>
                <a:gd name="T11" fmla="*/ 0 h 10"/>
                <a:gd name="T12" fmla="*/ 58 w 64"/>
                <a:gd name="T13" fmla="*/ 0 h 10"/>
                <a:gd name="T14" fmla="*/ 64 w 64"/>
                <a:gd name="T15" fmla="*/ 5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10">
                  <a:moveTo>
                    <a:pt x="64" y="5"/>
                  </a:moveTo>
                  <a:cubicBezTo>
                    <a:pt x="64" y="8"/>
                    <a:pt x="61" y="10"/>
                    <a:pt x="58" y="10"/>
                  </a:cubicBezTo>
                  <a:cubicBezTo>
                    <a:pt x="6" y="10"/>
                    <a:pt x="6" y="10"/>
                    <a:pt x="6" y="10"/>
                  </a:cubicBezTo>
                  <a:cubicBezTo>
                    <a:pt x="3" y="10"/>
                    <a:pt x="0" y="8"/>
                    <a:pt x="0" y="5"/>
                  </a:cubicBezTo>
                  <a:cubicBezTo>
                    <a:pt x="0" y="5"/>
                    <a:pt x="0" y="5"/>
                    <a:pt x="0" y="5"/>
                  </a:cubicBezTo>
                  <a:cubicBezTo>
                    <a:pt x="0" y="2"/>
                    <a:pt x="3" y="0"/>
                    <a:pt x="6" y="0"/>
                  </a:cubicBezTo>
                  <a:cubicBezTo>
                    <a:pt x="58" y="0"/>
                    <a:pt x="58" y="0"/>
                    <a:pt x="58" y="0"/>
                  </a:cubicBezTo>
                  <a:cubicBezTo>
                    <a:pt x="61" y="0"/>
                    <a:pt x="64" y="2"/>
                    <a:pt x="64" y="5"/>
                  </a:cubicBezTo>
                  <a:close/>
                </a:path>
              </a:pathLst>
            </a:custGeom>
            <a:solidFill>
              <a:srgbClr val="8FD4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55" name="Freeform 287"/>
            <p:cNvSpPr>
              <a:spLocks/>
            </p:cNvSpPr>
            <p:nvPr/>
          </p:nvSpPr>
          <p:spPr bwMode="auto">
            <a:xfrm>
              <a:off x="18857787" y="3192251"/>
              <a:ext cx="371358" cy="59485"/>
            </a:xfrm>
            <a:custGeom>
              <a:avLst/>
              <a:gdLst>
                <a:gd name="T0" fmla="*/ 58 w 63"/>
                <a:gd name="T1" fmla="*/ 0 h 10"/>
                <a:gd name="T2" fmla="*/ 5 w 63"/>
                <a:gd name="T3" fmla="*/ 0 h 10"/>
                <a:gd name="T4" fmla="*/ 0 w 63"/>
                <a:gd name="T5" fmla="*/ 5 h 10"/>
                <a:gd name="T6" fmla="*/ 5 w 63"/>
                <a:gd name="T7" fmla="*/ 10 h 10"/>
                <a:gd name="T8" fmla="*/ 58 w 63"/>
                <a:gd name="T9" fmla="*/ 10 h 10"/>
                <a:gd name="T10" fmla="*/ 63 w 63"/>
                <a:gd name="T11" fmla="*/ 5 h 10"/>
                <a:gd name="T12" fmla="*/ 58 w 63"/>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63" h="10">
                  <a:moveTo>
                    <a:pt x="58" y="0"/>
                  </a:moveTo>
                  <a:cubicBezTo>
                    <a:pt x="5" y="0"/>
                    <a:pt x="5" y="0"/>
                    <a:pt x="5" y="0"/>
                  </a:cubicBezTo>
                  <a:cubicBezTo>
                    <a:pt x="2" y="0"/>
                    <a:pt x="0" y="2"/>
                    <a:pt x="0" y="5"/>
                  </a:cubicBezTo>
                  <a:cubicBezTo>
                    <a:pt x="0" y="8"/>
                    <a:pt x="2" y="10"/>
                    <a:pt x="5" y="10"/>
                  </a:cubicBezTo>
                  <a:cubicBezTo>
                    <a:pt x="58" y="10"/>
                    <a:pt x="58" y="10"/>
                    <a:pt x="58" y="10"/>
                  </a:cubicBezTo>
                  <a:cubicBezTo>
                    <a:pt x="61" y="10"/>
                    <a:pt x="63" y="8"/>
                    <a:pt x="63" y="5"/>
                  </a:cubicBezTo>
                  <a:cubicBezTo>
                    <a:pt x="63" y="2"/>
                    <a:pt x="61" y="0"/>
                    <a:pt x="58" y="0"/>
                  </a:cubicBezTo>
                  <a:close/>
                </a:path>
              </a:pathLst>
            </a:custGeom>
            <a:solidFill>
              <a:srgbClr val="8FD4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56" name="Freeform 288"/>
            <p:cNvSpPr>
              <a:spLocks/>
            </p:cNvSpPr>
            <p:nvPr/>
          </p:nvSpPr>
          <p:spPr bwMode="auto">
            <a:xfrm>
              <a:off x="18845893" y="3357488"/>
              <a:ext cx="1433892" cy="70061"/>
            </a:xfrm>
            <a:custGeom>
              <a:avLst/>
              <a:gdLst>
                <a:gd name="T0" fmla="*/ 243 w 243"/>
                <a:gd name="T1" fmla="*/ 6 h 12"/>
                <a:gd name="T2" fmla="*/ 237 w 243"/>
                <a:gd name="T3" fmla="*/ 12 h 12"/>
                <a:gd name="T4" fmla="*/ 6 w 243"/>
                <a:gd name="T5" fmla="*/ 12 h 12"/>
                <a:gd name="T6" fmla="*/ 0 w 243"/>
                <a:gd name="T7" fmla="*/ 6 h 12"/>
                <a:gd name="T8" fmla="*/ 0 w 243"/>
                <a:gd name="T9" fmla="*/ 6 h 12"/>
                <a:gd name="T10" fmla="*/ 6 w 243"/>
                <a:gd name="T11" fmla="*/ 0 h 12"/>
                <a:gd name="T12" fmla="*/ 237 w 243"/>
                <a:gd name="T13" fmla="*/ 0 h 12"/>
                <a:gd name="T14" fmla="*/ 243 w 24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2">
                  <a:moveTo>
                    <a:pt x="243" y="6"/>
                  </a:moveTo>
                  <a:cubicBezTo>
                    <a:pt x="243" y="9"/>
                    <a:pt x="241" y="12"/>
                    <a:pt x="237" y="12"/>
                  </a:cubicBezTo>
                  <a:cubicBezTo>
                    <a:pt x="6" y="12"/>
                    <a:pt x="6" y="12"/>
                    <a:pt x="6" y="12"/>
                  </a:cubicBezTo>
                  <a:cubicBezTo>
                    <a:pt x="3" y="12"/>
                    <a:pt x="0" y="9"/>
                    <a:pt x="0" y="6"/>
                  </a:cubicBezTo>
                  <a:cubicBezTo>
                    <a:pt x="0" y="6"/>
                    <a:pt x="0" y="6"/>
                    <a:pt x="0" y="6"/>
                  </a:cubicBezTo>
                  <a:cubicBezTo>
                    <a:pt x="0" y="3"/>
                    <a:pt x="3" y="0"/>
                    <a:pt x="6" y="0"/>
                  </a:cubicBezTo>
                  <a:cubicBezTo>
                    <a:pt x="237" y="0"/>
                    <a:pt x="237" y="0"/>
                    <a:pt x="237" y="0"/>
                  </a:cubicBezTo>
                  <a:cubicBezTo>
                    <a:pt x="241" y="0"/>
                    <a:pt x="243" y="3"/>
                    <a:pt x="243" y="6"/>
                  </a:cubicBezTo>
                  <a:close/>
                </a:path>
              </a:pathLst>
            </a:custGeom>
            <a:solidFill>
              <a:srgbClr val="8FD4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57" name="Freeform 289"/>
            <p:cNvSpPr>
              <a:spLocks/>
            </p:cNvSpPr>
            <p:nvPr/>
          </p:nvSpPr>
          <p:spPr bwMode="auto">
            <a:xfrm>
              <a:off x="18839286" y="3475138"/>
              <a:ext cx="796900" cy="64773"/>
            </a:xfrm>
            <a:custGeom>
              <a:avLst/>
              <a:gdLst>
                <a:gd name="T0" fmla="*/ 130 w 135"/>
                <a:gd name="T1" fmla="*/ 0 h 11"/>
                <a:gd name="T2" fmla="*/ 6 w 135"/>
                <a:gd name="T3" fmla="*/ 0 h 11"/>
                <a:gd name="T4" fmla="*/ 0 w 135"/>
                <a:gd name="T5" fmla="*/ 6 h 11"/>
                <a:gd name="T6" fmla="*/ 6 w 135"/>
                <a:gd name="T7" fmla="*/ 11 h 11"/>
                <a:gd name="T8" fmla="*/ 130 w 135"/>
                <a:gd name="T9" fmla="*/ 11 h 11"/>
                <a:gd name="T10" fmla="*/ 135 w 135"/>
                <a:gd name="T11" fmla="*/ 6 h 11"/>
                <a:gd name="T12" fmla="*/ 130 w 135"/>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135" h="11">
                  <a:moveTo>
                    <a:pt x="130" y="0"/>
                  </a:moveTo>
                  <a:cubicBezTo>
                    <a:pt x="6" y="0"/>
                    <a:pt x="6" y="0"/>
                    <a:pt x="6" y="0"/>
                  </a:cubicBezTo>
                  <a:cubicBezTo>
                    <a:pt x="3" y="0"/>
                    <a:pt x="0" y="2"/>
                    <a:pt x="0" y="6"/>
                  </a:cubicBezTo>
                  <a:cubicBezTo>
                    <a:pt x="0" y="9"/>
                    <a:pt x="3" y="11"/>
                    <a:pt x="6" y="11"/>
                  </a:cubicBezTo>
                  <a:cubicBezTo>
                    <a:pt x="130" y="11"/>
                    <a:pt x="130" y="11"/>
                    <a:pt x="130" y="11"/>
                  </a:cubicBezTo>
                  <a:cubicBezTo>
                    <a:pt x="133" y="11"/>
                    <a:pt x="135" y="9"/>
                    <a:pt x="135" y="6"/>
                  </a:cubicBezTo>
                  <a:cubicBezTo>
                    <a:pt x="135" y="2"/>
                    <a:pt x="133" y="0"/>
                    <a:pt x="130" y="0"/>
                  </a:cubicBezTo>
                  <a:close/>
                </a:path>
              </a:pathLst>
            </a:custGeom>
            <a:solidFill>
              <a:srgbClr val="8FD4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58" name="Freeform 290"/>
            <p:cNvSpPr>
              <a:spLocks/>
            </p:cNvSpPr>
            <p:nvPr/>
          </p:nvSpPr>
          <p:spPr bwMode="auto">
            <a:xfrm>
              <a:off x="19707550" y="3475138"/>
              <a:ext cx="371358" cy="64773"/>
            </a:xfrm>
            <a:custGeom>
              <a:avLst/>
              <a:gdLst>
                <a:gd name="T0" fmla="*/ 58 w 63"/>
                <a:gd name="T1" fmla="*/ 0 h 11"/>
                <a:gd name="T2" fmla="*/ 5 w 63"/>
                <a:gd name="T3" fmla="*/ 0 h 11"/>
                <a:gd name="T4" fmla="*/ 0 w 63"/>
                <a:gd name="T5" fmla="*/ 6 h 11"/>
                <a:gd name="T6" fmla="*/ 5 w 63"/>
                <a:gd name="T7" fmla="*/ 11 h 11"/>
                <a:gd name="T8" fmla="*/ 58 w 63"/>
                <a:gd name="T9" fmla="*/ 11 h 11"/>
                <a:gd name="T10" fmla="*/ 63 w 63"/>
                <a:gd name="T11" fmla="*/ 6 h 11"/>
                <a:gd name="T12" fmla="*/ 58 w 63"/>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3" h="11">
                  <a:moveTo>
                    <a:pt x="58" y="0"/>
                  </a:moveTo>
                  <a:cubicBezTo>
                    <a:pt x="5" y="0"/>
                    <a:pt x="5" y="0"/>
                    <a:pt x="5" y="0"/>
                  </a:cubicBezTo>
                  <a:cubicBezTo>
                    <a:pt x="2" y="0"/>
                    <a:pt x="0" y="3"/>
                    <a:pt x="0" y="6"/>
                  </a:cubicBezTo>
                  <a:cubicBezTo>
                    <a:pt x="0" y="9"/>
                    <a:pt x="2" y="11"/>
                    <a:pt x="5" y="11"/>
                  </a:cubicBezTo>
                  <a:cubicBezTo>
                    <a:pt x="58" y="11"/>
                    <a:pt x="58" y="11"/>
                    <a:pt x="58" y="11"/>
                  </a:cubicBezTo>
                  <a:cubicBezTo>
                    <a:pt x="61" y="11"/>
                    <a:pt x="63" y="9"/>
                    <a:pt x="63" y="6"/>
                  </a:cubicBezTo>
                  <a:cubicBezTo>
                    <a:pt x="63" y="3"/>
                    <a:pt x="61" y="0"/>
                    <a:pt x="58" y="0"/>
                  </a:cubicBezTo>
                  <a:close/>
                </a:path>
              </a:pathLst>
            </a:custGeom>
            <a:solidFill>
              <a:srgbClr val="8FD4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59" name="Freeform 291"/>
            <p:cNvSpPr>
              <a:spLocks/>
            </p:cNvSpPr>
            <p:nvPr/>
          </p:nvSpPr>
          <p:spPr bwMode="auto">
            <a:xfrm>
              <a:off x="18851179" y="3592787"/>
              <a:ext cx="1435214" cy="71383"/>
            </a:xfrm>
            <a:custGeom>
              <a:avLst/>
              <a:gdLst>
                <a:gd name="T0" fmla="*/ 243 w 243"/>
                <a:gd name="T1" fmla="*/ 6 h 12"/>
                <a:gd name="T2" fmla="*/ 237 w 243"/>
                <a:gd name="T3" fmla="*/ 12 h 12"/>
                <a:gd name="T4" fmla="*/ 6 w 243"/>
                <a:gd name="T5" fmla="*/ 12 h 12"/>
                <a:gd name="T6" fmla="*/ 0 w 243"/>
                <a:gd name="T7" fmla="*/ 6 h 12"/>
                <a:gd name="T8" fmla="*/ 0 w 243"/>
                <a:gd name="T9" fmla="*/ 6 h 12"/>
                <a:gd name="T10" fmla="*/ 6 w 243"/>
                <a:gd name="T11" fmla="*/ 0 h 12"/>
                <a:gd name="T12" fmla="*/ 237 w 243"/>
                <a:gd name="T13" fmla="*/ 0 h 12"/>
                <a:gd name="T14" fmla="*/ 243 w 24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2">
                  <a:moveTo>
                    <a:pt x="243" y="6"/>
                  </a:moveTo>
                  <a:cubicBezTo>
                    <a:pt x="243" y="9"/>
                    <a:pt x="240" y="12"/>
                    <a:pt x="237" y="12"/>
                  </a:cubicBezTo>
                  <a:cubicBezTo>
                    <a:pt x="6" y="12"/>
                    <a:pt x="6" y="12"/>
                    <a:pt x="6" y="12"/>
                  </a:cubicBezTo>
                  <a:cubicBezTo>
                    <a:pt x="2" y="12"/>
                    <a:pt x="0" y="9"/>
                    <a:pt x="0" y="6"/>
                  </a:cubicBezTo>
                  <a:cubicBezTo>
                    <a:pt x="0" y="6"/>
                    <a:pt x="0" y="6"/>
                    <a:pt x="0" y="6"/>
                  </a:cubicBezTo>
                  <a:cubicBezTo>
                    <a:pt x="0" y="3"/>
                    <a:pt x="2" y="0"/>
                    <a:pt x="6" y="0"/>
                  </a:cubicBezTo>
                  <a:cubicBezTo>
                    <a:pt x="237" y="0"/>
                    <a:pt x="237" y="0"/>
                    <a:pt x="237" y="0"/>
                  </a:cubicBezTo>
                  <a:cubicBezTo>
                    <a:pt x="240" y="0"/>
                    <a:pt x="243" y="3"/>
                    <a:pt x="243" y="6"/>
                  </a:cubicBezTo>
                  <a:close/>
                </a:path>
              </a:pathLst>
            </a:custGeom>
            <a:solidFill>
              <a:srgbClr val="8FD4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60" name="Freeform 292"/>
            <p:cNvSpPr>
              <a:spLocks/>
            </p:cNvSpPr>
            <p:nvPr/>
          </p:nvSpPr>
          <p:spPr bwMode="auto">
            <a:xfrm>
              <a:off x="19276721" y="3722334"/>
              <a:ext cx="371358" cy="64773"/>
            </a:xfrm>
            <a:custGeom>
              <a:avLst/>
              <a:gdLst>
                <a:gd name="T0" fmla="*/ 63 w 63"/>
                <a:gd name="T1" fmla="*/ 6 h 11"/>
                <a:gd name="T2" fmla="*/ 58 w 63"/>
                <a:gd name="T3" fmla="*/ 11 h 11"/>
                <a:gd name="T4" fmla="*/ 5 w 63"/>
                <a:gd name="T5" fmla="*/ 11 h 11"/>
                <a:gd name="T6" fmla="*/ 0 w 63"/>
                <a:gd name="T7" fmla="*/ 6 h 11"/>
                <a:gd name="T8" fmla="*/ 0 w 63"/>
                <a:gd name="T9" fmla="*/ 6 h 11"/>
                <a:gd name="T10" fmla="*/ 5 w 63"/>
                <a:gd name="T11" fmla="*/ 0 h 11"/>
                <a:gd name="T12" fmla="*/ 58 w 63"/>
                <a:gd name="T13" fmla="*/ 0 h 11"/>
                <a:gd name="T14" fmla="*/ 63 w 63"/>
                <a:gd name="T15" fmla="*/ 6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11">
                  <a:moveTo>
                    <a:pt x="63" y="6"/>
                  </a:moveTo>
                  <a:cubicBezTo>
                    <a:pt x="63" y="9"/>
                    <a:pt x="61" y="11"/>
                    <a:pt x="58" y="11"/>
                  </a:cubicBezTo>
                  <a:cubicBezTo>
                    <a:pt x="5" y="11"/>
                    <a:pt x="5" y="11"/>
                    <a:pt x="5" y="11"/>
                  </a:cubicBezTo>
                  <a:cubicBezTo>
                    <a:pt x="2" y="11"/>
                    <a:pt x="0" y="9"/>
                    <a:pt x="0" y="6"/>
                  </a:cubicBezTo>
                  <a:cubicBezTo>
                    <a:pt x="0" y="6"/>
                    <a:pt x="0" y="6"/>
                    <a:pt x="0" y="6"/>
                  </a:cubicBezTo>
                  <a:cubicBezTo>
                    <a:pt x="0" y="3"/>
                    <a:pt x="2" y="0"/>
                    <a:pt x="5" y="0"/>
                  </a:cubicBezTo>
                  <a:cubicBezTo>
                    <a:pt x="58" y="0"/>
                    <a:pt x="58" y="0"/>
                    <a:pt x="58" y="0"/>
                  </a:cubicBezTo>
                  <a:cubicBezTo>
                    <a:pt x="61" y="0"/>
                    <a:pt x="63" y="3"/>
                    <a:pt x="63" y="6"/>
                  </a:cubicBezTo>
                  <a:close/>
                </a:path>
              </a:pathLst>
            </a:custGeom>
            <a:solidFill>
              <a:srgbClr val="8FD4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61" name="Freeform 293"/>
            <p:cNvSpPr>
              <a:spLocks/>
            </p:cNvSpPr>
            <p:nvPr/>
          </p:nvSpPr>
          <p:spPr bwMode="auto">
            <a:xfrm>
              <a:off x="18845893" y="3722334"/>
              <a:ext cx="377966" cy="64773"/>
            </a:xfrm>
            <a:custGeom>
              <a:avLst/>
              <a:gdLst>
                <a:gd name="T0" fmla="*/ 58 w 64"/>
                <a:gd name="T1" fmla="*/ 0 h 11"/>
                <a:gd name="T2" fmla="*/ 5 w 64"/>
                <a:gd name="T3" fmla="*/ 0 h 11"/>
                <a:gd name="T4" fmla="*/ 0 w 64"/>
                <a:gd name="T5" fmla="*/ 6 h 11"/>
                <a:gd name="T6" fmla="*/ 5 w 64"/>
                <a:gd name="T7" fmla="*/ 11 h 11"/>
                <a:gd name="T8" fmla="*/ 58 w 64"/>
                <a:gd name="T9" fmla="*/ 11 h 11"/>
                <a:gd name="T10" fmla="*/ 64 w 64"/>
                <a:gd name="T11" fmla="*/ 6 h 11"/>
                <a:gd name="T12" fmla="*/ 58 w 6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58" y="0"/>
                  </a:moveTo>
                  <a:cubicBezTo>
                    <a:pt x="5" y="0"/>
                    <a:pt x="5" y="0"/>
                    <a:pt x="5" y="0"/>
                  </a:cubicBezTo>
                  <a:cubicBezTo>
                    <a:pt x="2" y="0"/>
                    <a:pt x="0" y="3"/>
                    <a:pt x="0" y="6"/>
                  </a:cubicBezTo>
                  <a:cubicBezTo>
                    <a:pt x="0" y="9"/>
                    <a:pt x="2" y="11"/>
                    <a:pt x="5" y="11"/>
                  </a:cubicBezTo>
                  <a:cubicBezTo>
                    <a:pt x="58" y="11"/>
                    <a:pt x="58" y="11"/>
                    <a:pt x="58" y="11"/>
                  </a:cubicBezTo>
                  <a:cubicBezTo>
                    <a:pt x="61" y="11"/>
                    <a:pt x="64" y="9"/>
                    <a:pt x="64" y="6"/>
                  </a:cubicBezTo>
                  <a:cubicBezTo>
                    <a:pt x="64" y="3"/>
                    <a:pt x="61" y="0"/>
                    <a:pt x="58" y="0"/>
                  </a:cubicBezTo>
                  <a:close/>
                </a:path>
              </a:pathLst>
            </a:custGeom>
            <a:solidFill>
              <a:srgbClr val="8FD4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62" name="Freeform 294"/>
            <p:cNvSpPr>
              <a:spLocks/>
            </p:cNvSpPr>
            <p:nvPr/>
          </p:nvSpPr>
          <p:spPr bwMode="auto">
            <a:xfrm>
              <a:off x="18839286" y="4576284"/>
              <a:ext cx="1435214" cy="70061"/>
            </a:xfrm>
            <a:custGeom>
              <a:avLst/>
              <a:gdLst>
                <a:gd name="T0" fmla="*/ 243 w 243"/>
                <a:gd name="T1" fmla="*/ 6 h 12"/>
                <a:gd name="T2" fmla="*/ 237 w 243"/>
                <a:gd name="T3" fmla="*/ 12 h 12"/>
                <a:gd name="T4" fmla="*/ 6 w 243"/>
                <a:gd name="T5" fmla="*/ 12 h 12"/>
                <a:gd name="T6" fmla="*/ 0 w 243"/>
                <a:gd name="T7" fmla="*/ 6 h 12"/>
                <a:gd name="T8" fmla="*/ 0 w 243"/>
                <a:gd name="T9" fmla="*/ 6 h 12"/>
                <a:gd name="T10" fmla="*/ 6 w 243"/>
                <a:gd name="T11" fmla="*/ 0 h 12"/>
                <a:gd name="T12" fmla="*/ 237 w 243"/>
                <a:gd name="T13" fmla="*/ 0 h 12"/>
                <a:gd name="T14" fmla="*/ 243 w 24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2">
                  <a:moveTo>
                    <a:pt x="243" y="6"/>
                  </a:moveTo>
                  <a:cubicBezTo>
                    <a:pt x="243" y="9"/>
                    <a:pt x="240" y="12"/>
                    <a:pt x="237" y="12"/>
                  </a:cubicBezTo>
                  <a:cubicBezTo>
                    <a:pt x="6" y="12"/>
                    <a:pt x="6" y="12"/>
                    <a:pt x="6" y="12"/>
                  </a:cubicBezTo>
                  <a:cubicBezTo>
                    <a:pt x="2" y="12"/>
                    <a:pt x="0" y="9"/>
                    <a:pt x="0" y="6"/>
                  </a:cubicBezTo>
                  <a:cubicBezTo>
                    <a:pt x="0" y="6"/>
                    <a:pt x="0" y="6"/>
                    <a:pt x="0" y="6"/>
                  </a:cubicBezTo>
                  <a:cubicBezTo>
                    <a:pt x="0" y="2"/>
                    <a:pt x="2" y="0"/>
                    <a:pt x="6" y="0"/>
                  </a:cubicBezTo>
                  <a:cubicBezTo>
                    <a:pt x="237" y="0"/>
                    <a:pt x="237" y="0"/>
                    <a:pt x="237" y="0"/>
                  </a:cubicBezTo>
                  <a:cubicBezTo>
                    <a:pt x="240" y="0"/>
                    <a:pt x="243" y="2"/>
                    <a:pt x="243" y="6"/>
                  </a:cubicBezTo>
                  <a:close/>
                </a:path>
              </a:pathLst>
            </a:custGeom>
            <a:solidFill>
              <a:srgbClr val="8FD4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63" name="Freeform 295"/>
            <p:cNvSpPr>
              <a:spLocks/>
            </p:cNvSpPr>
            <p:nvPr/>
          </p:nvSpPr>
          <p:spPr bwMode="auto">
            <a:xfrm>
              <a:off x="18833999" y="4693934"/>
              <a:ext cx="796900" cy="64773"/>
            </a:xfrm>
            <a:custGeom>
              <a:avLst/>
              <a:gdLst>
                <a:gd name="T0" fmla="*/ 129 w 135"/>
                <a:gd name="T1" fmla="*/ 0 h 11"/>
                <a:gd name="T2" fmla="*/ 6 w 135"/>
                <a:gd name="T3" fmla="*/ 0 h 11"/>
                <a:gd name="T4" fmla="*/ 0 w 135"/>
                <a:gd name="T5" fmla="*/ 5 h 11"/>
                <a:gd name="T6" fmla="*/ 6 w 135"/>
                <a:gd name="T7" fmla="*/ 11 h 11"/>
                <a:gd name="T8" fmla="*/ 129 w 135"/>
                <a:gd name="T9" fmla="*/ 11 h 11"/>
                <a:gd name="T10" fmla="*/ 135 w 135"/>
                <a:gd name="T11" fmla="*/ 5 h 11"/>
                <a:gd name="T12" fmla="*/ 129 w 135"/>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135" h="11">
                  <a:moveTo>
                    <a:pt x="129" y="0"/>
                  </a:moveTo>
                  <a:cubicBezTo>
                    <a:pt x="6" y="0"/>
                    <a:pt x="6" y="0"/>
                    <a:pt x="6" y="0"/>
                  </a:cubicBezTo>
                  <a:cubicBezTo>
                    <a:pt x="2" y="0"/>
                    <a:pt x="0" y="2"/>
                    <a:pt x="0" y="5"/>
                  </a:cubicBezTo>
                  <a:cubicBezTo>
                    <a:pt x="0" y="9"/>
                    <a:pt x="2" y="11"/>
                    <a:pt x="6" y="11"/>
                  </a:cubicBezTo>
                  <a:cubicBezTo>
                    <a:pt x="129" y="11"/>
                    <a:pt x="129" y="11"/>
                    <a:pt x="129" y="11"/>
                  </a:cubicBezTo>
                  <a:cubicBezTo>
                    <a:pt x="132" y="11"/>
                    <a:pt x="135" y="9"/>
                    <a:pt x="135" y="5"/>
                  </a:cubicBezTo>
                  <a:cubicBezTo>
                    <a:pt x="135" y="2"/>
                    <a:pt x="132" y="0"/>
                    <a:pt x="129" y="0"/>
                  </a:cubicBezTo>
                  <a:close/>
                </a:path>
              </a:pathLst>
            </a:custGeom>
            <a:solidFill>
              <a:srgbClr val="8FD4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64" name="Freeform 296"/>
            <p:cNvSpPr>
              <a:spLocks/>
            </p:cNvSpPr>
            <p:nvPr/>
          </p:nvSpPr>
          <p:spPr bwMode="auto">
            <a:xfrm>
              <a:off x="19695656" y="4693934"/>
              <a:ext cx="377966" cy="64773"/>
            </a:xfrm>
            <a:custGeom>
              <a:avLst/>
              <a:gdLst>
                <a:gd name="T0" fmla="*/ 59 w 64"/>
                <a:gd name="T1" fmla="*/ 0 h 11"/>
                <a:gd name="T2" fmla="*/ 6 w 64"/>
                <a:gd name="T3" fmla="*/ 0 h 11"/>
                <a:gd name="T4" fmla="*/ 0 w 64"/>
                <a:gd name="T5" fmla="*/ 6 h 11"/>
                <a:gd name="T6" fmla="*/ 6 w 64"/>
                <a:gd name="T7" fmla="*/ 11 h 11"/>
                <a:gd name="T8" fmla="*/ 59 w 64"/>
                <a:gd name="T9" fmla="*/ 11 h 11"/>
                <a:gd name="T10" fmla="*/ 64 w 64"/>
                <a:gd name="T11" fmla="*/ 6 h 11"/>
                <a:gd name="T12" fmla="*/ 59 w 6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59" y="0"/>
                  </a:moveTo>
                  <a:cubicBezTo>
                    <a:pt x="6" y="0"/>
                    <a:pt x="6" y="0"/>
                    <a:pt x="6" y="0"/>
                  </a:cubicBezTo>
                  <a:cubicBezTo>
                    <a:pt x="3" y="0"/>
                    <a:pt x="0" y="3"/>
                    <a:pt x="0" y="6"/>
                  </a:cubicBezTo>
                  <a:cubicBezTo>
                    <a:pt x="0" y="9"/>
                    <a:pt x="3" y="11"/>
                    <a:pt x="6" y="11"/>
                  </a:cubicBezTo>
                  <a:cubicBezTo>
                    <a:pt x="59" y="11"/>
                    <a:pt x="59" y="11"/>
                    <a:pt x="59" y="11"/>
                  </a:cubicBezTo>
                  <a:cubicBezTo>
                    <a:pt x="62" y="11"/>
                    <a:pt x="64" y="9"/>
                    <a:pt x="64" y="6"/>
                  </a:cubicBezTo>
                  <a:cubicBezTo>
                    <a:pt x="64" y="3"/>
                    <a:pt x="62" y="0"/>
                    <a:pt x="59" y="0"/>
                  </a:cubicBezTo>
                  <a:close/>
                </a:path>
              </a:pathLst>
            </a:custGeom>
            <a:solidFill>
              <a:srgbClr val="8FD4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65" name="Freeform 297"/>
            <p:cNvSpPr>
              <a:spLocks/>
            </p:cNvSpPr>
            <p:nvPr/>
          </p:nvSpPr>
          <p:spPr bwMode="auto">
            <a:xfrm>
              <a:off x="18839286" y="4811583"/>
              <a:ext cx="1435214" cy="71383"/>
            </a:xfrm>
            <a:custGeom>
              <a:avLst/>
              <a:gdLst>
                <a:gd name="T0" fmla="*/ 243 w 243"/>
                <a:gd name="T1" fmla="*/ 6 h 12"/>
                <a:gd name="T2" fmla="*/ 237 w 243"/>
                <a:gd name="T3" fmla="*/ 12 h 12"/>
                <a:gd name="T4" fmla="*/ 6 w 243"/>
                <a:gd name="T5" fmla="*/ 12 h 12"/>
                <a:gd name="T6" fmla="*/ 0 w 243"/>
                <a:gd name="T7" fmla="*/ 6 h 12"/>
                <a:gd name="T8" fmla="*/ 0 w 243"/>
                <a:gd name="T9" fmla="*/ 6 h 12"/>
                <a:gd name="T10" fmla="*/ 6 w 243"/>
                <a:gd name="T11" fmla="*/ 0 h 12"/>
                <a:gd name="T12" fmla="*/ 237 w 243"/>
                <a:gd name="T13" fmla="*/ 0 h 12"/>
                <a:gd name="T14" fmla="*/ 243 w 24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2">
                  <a:moveTo>
                    <a:pt x="243" y="6"/>
                  </a:moveTo>
                  <a:cubicBezTo>
                    <a:pt x="243" y="9"/>
                    <a:pt x="241" y="12"/>
                    <a:pt x="237" y="12"/>
                  </a:cubicBezTo>
                  <a:cubicBezTo>
                    <a:pt x="6" y="12"/>
                    <a:pt x="6" y="12"/>
                    <a:pt x="6" y="12"/>
                  </a:cubicBezTo>
                  <a:cubicBezTo>
                    <a:pt x="3" y="12"/>
                    <a:pt x="0" y="9"/>
                    <a:pt x="0" y="6"/>
                  </a:cubicBezTo>
                  <a:cubicBezTo>
                    <a:pt x="0" y="6"/>
                    <a:pt x="0" y="6"/>
                    <a:pt x="0" y="6"/>
                  </a:cubicBezTo>
                  <a:cubicBezTo>
                    <a:pt x="0" y="2"/>
                    <a:pt x="3" y="0"/>
                    <a:pt x="6" y="0"/>
                  </a:cubicBezTo>
                  <a:cubicBezTo>
                    <a:pt x="237" y="0"/>
                    <a:pt x="237" y="0"/>
                    <a:pt x="237" y="0"/>
                  </a:cubicBezTo>
                  <a:cubicBezTo>
                    <a:pt x="241" y="0"/>
                    <a:pt x="243" y="2"/>
                    <a:pt x="243" y="6"/>
                  </a:cubicBezTo>
                  <a:close/>
                </a:path>
              </a:pathLst>
            </a:custGeom>
            <a:solidFill>
              <a:srgbClr val="8FD4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66" name="Freeform 298"/>
            <p:cNvSpPr>
              <a:spLocks/>
            </p:cNvSpPr>
            <p:nvPr/>
          </p:nvSpPr>
          <p:spPr bwMode="auto">
            <a:xfrm>
              <a:off x="19264828" y="4941130"/>
              <a:ext cx="377966" cy="64773"/>
            </a:xfrm>
            <a:custGeom>
              <a:avLst/>
              <a:gdLst>
                <a:gd name="T0" fmla="*/ 64 w 64"/>
                <a:gd name="T1" fmla="*/ 6 h 11"/>
                <a:gd name="T2" fmla="*/ 58 w 64"/>
                <a:gd name="T3" fmla="*/ 11 h 11"/>
                <a:gd name="T4" fmla="*/ 6 w 64"/>
                <a:gd name="T5" fmla="*/ 11 h 11"/>
                <a:gd name="T6" fmla="*/ 0 w 64"/>
                <a:gd name="T7" fmla="*/ 6 h 11"/>
                <a:gd name="T8" fmla="*/ 0 w 64"/>
                <a:gd name="T9" fmla="*/ 6 h 11"/>
                <a:gd name="T10" fmla="*/ 6 w 64"/>
                <a:gd name="T11" fmla="*/ 0 h 11"/>
                <a:gd name="T12" fmla="*/ 58 w 64"/>
                <a:gd name="T13" fmla="*/ 0 h 11"/>
                <a:gd name="T14" fmla="*/ 64 w 64"/>
                <a:gd name="T15" fmla="*/ 6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11">
                  <a:moveTo>
                    <a:pt x="64" y="6"/>
                  </a:moveTo>
                  <a:cubicBezTo>
                    <a:pt x="64" y="9"/>
                    <a:pt x="61" y="11"/>
                    <a:pt x="58" y="11"/>
                  </a:cubicBezTo>
                  <a:cubicBezTo>
                    <a:pt x="6" y="11"/>
                    <a:pt x="6" y="11"/>
                    <a:pt x="6" y="11"/>
                  </a:cubicBezTo>
                  <a:cubicBezTo>
                    <a:pt x="3" y="11"/>
                    <a:pt x="0" y="9"/>
                    <a:pt x="0" y="6"/>
                  </a:cubicBezTo>
                  <a:cubicBezTo>
                    <a:pt x="0" y="6"/>
                    <a:pt x="0" y="6"/>
                    <a:pt x="0" y="6"/>
                  </a:cubicBezTo>
                  <a:cubicBezTo>
                    <a:pt x="0" y="3"/>
                    <a:pt x="3" y="0"/>
                    <a:pt x="6" y="0"/>
                  </a:cubicBezTo>
                  <a:cubicBezTo>
                    <a:pt x="58" y="0"/>
                    <a:pt x="58" y="0"/>
                    <a:pt x="58" y="0"/>
                  </a:cubicBezTo>
                  <a:cubicBezTo>
                    <a:pt x="61" y="0"/>
                    <a:pt x="64" y="3"/>
                    <a:pt x="64" y="6"/>
                  </a:cubicBezTo>
                  <a:close/>
                </a:path>
              </a:pathLst>
            </a:custGeom>
            <a:solidFill>
              <a:srgbClr val="8FD4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67" name="Freeform 299"/>
            <p:cNvSpPr>
              <a:spLocks/>
            </p:cNvSpPr>
            <p:nvPr/>
          </p:nvSpPr>
          <p:spPr bwMode="auto">
            <a:xfrm>
              <a:off x="18839286" y="4941130"/>
              <a:ext cx="372680" cy="64773"/>
            </a:xfrm>
            <a:custGeom>
              <a:avLst/>
              <a:gdLst>
                <a:gd name="T0" fmla="*/ 58 w 63"/>
                <a:gd name="T1" fmla="*/ 0 h 11"/>
                <a:gd name="T2" fmla="*/ 5 w 63"/>
                <a:gd name="T3" fmla="*/ 0 h 11"/>
                <a:gd name="T4" fmla="*/ 0 w 63"/>
                <a:gd name="T5" fmla="*/ 6 h 11"/>
                <a:gd name="T6" fmla="*/ 5 w 63"/>
                <a:gd name="T7" fmla="*/ 11 h 11"/>
                <a:gd name="T8" fmla="*/ 58 w 63"/>
                <a:gd name="T9" fmla="*/ 11 h 11"/>
                <a:gd name="T10" fmla="*/ 63 w 63"/>
                <a:gd name="T11" fmla="*/ 6 h 11"/>
                <a:gd name="T12" fmla="*/ 58 w 63"/>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3" h="11">
                  <a:moveTo>
                    <a:pt x="58" y="0"/>
                  </a:moveTo>
                  <a:cubicBezTo>
                    <a:pt x="5" y="0"/>
                    <a:pt x="5" y="0"/>
                    <a:pt x="5" y="0"/>
                  </a:cubicBezTo>
                  <a:cubicBezTo>
                    <a:pt x="2" y="0"/>
                    <a:pt x="0" y="3"/>
                    <a:pt x="0" y="6"/>
                  </a:cubicBezTo>
                  <a:cubicBezTo>
                    <a:pt x="0" y="9"/>
                    <a:pt x="2" y="11"/>
                    <a:pt x="5" y="11"/>
                  </a:cubicBezTo>
                  <a:cubicBezTo>
                    <a:pt x="58" y="11"/>
                    <a:pt x="58" y="11"/>
                    <a:pt x="58" y="11"/>
                  </a:cubicBezTo>
                  <a:cubicBezTo>
                    <a:pt x="61" y="11"/>
                    <a:pt x="63" y="9"/>
                    <a:pt x="63" y="6"/>
                  </a:cubicBezTo>
                  <a:cubicBezTo>
                    <a:pt x="63" y="3"/>
                    <a:pt x="61" y="0"/>
                    <a:pt x="58" y="0"/>
                  </a:cubicBezTo>
                  <a:close/>
                </a:path>
              </a:pathLst>
            </a:custGeom>
            <a:solidFill>
              <a:srgbClr val="8FD4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68" name="Freeform 300"/>
            <p:cNvSpPr>
              <a:spLocks/>
            </p:cNvSpPr>
            <p:nvPr/>
          </p:nvSpPr>
          <p:spPr bwMode="auto">
            <a:xfrm>
              <a:off x="18869681" y="3875675"/>
              <a:ext cx="1392924" cy="606754"/>
            </a:xfrm>
            <a:custGeom>
              <a:avLst/>
              <a:gdLst>
                <a:gd name="T0" fmla="*/ 5 w 236"/>
                <a:gd name="T1" fmla="*/ 103 h 103"/>
                <a:gd name="T2" fmla="*/ 2 w 236"/>
                <a:gd name="T3" fmla="*/ 102 h 103"/>
                <a:gd name="T4" fmla="*/ 2 w 236"/>
                <a:gd name="T5" fmla="*/ 95 h 103"/>
                <a:gd name="T6" fmla="*/ 63 w 236"/>
                <a:gd name="T7" fmla="*/ 29 h 103"/>
                <a:gd name="T8" fmla="*/ 69 w 236"/>
                <a:gd name="T9" fmla="*/ 28 h 103"/>
                <a:gd name="T10" fmla="*/ 145 w 236"/>
                <a:gd name="T11" fmla="*/ 80 h 103"/>
                <a:gd name="T12" fmla="*/ 228 w 236"/>
                <a:gd name="T13" fmla="*/ 1 h 103"/>
                <a:gd name="T14" fmla="*/ 235 w 236"/>
                <a:gd name="T15" fmla="*/ 2 h 103"/>
                <a:gd name="T16" fmla="*/ 235 w 236"/>
                <a:gd name="T17" fmla="*/ 8 h 103"/>
                <a:gd name="T18" fmla="*/ 148 w 236"/>
                <a:gd name="T19" fmla="*/ 90 h 103"/>
                <a:gd name="T20" fmla="*/ 143 w 236"/>
                <a:gd name="T21" fmla="*/ 90 h 103"/>
                <a:gd name="T22" fmla="*/ 67 w 236"/>
                <a:gd name="T23" fmla="*/ 38 h 103"/>
                <a:gd name="T24" fmla="*/ 8 w 236"/>
                <a:gd name="T25" fmla="*/ 101 h 103"/>
                <a:gd name="T26" fmla="*/ 5 w 236"/>
                <a:gd name="T27"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6" h="103">
                  <a:moveTo>
                    <a:pt x="5" y="103"/>
                  </a:moveTo>
                  <a:cubicBezTo>
                    <a:pt x="4" y="103"/>
                    <a:pt x="3" y="102"/>
                    <a:pt x="2" y="102"/>
                  </a:cubicBezTo>
                  <a:cubicBezTo>
                    <a:pt x="0" y="100"/>
                    <a:pt x="0" y="97"/>
                    <a:pt x="2" y="95"/>
                  </a:cubicBezTo>
                  <a:cubicBezTo>
                    <a:pt x="63" y="29"/>
                    <a:pt x="63" y="29"/>
                    <a:pt x="63" y="29"/>
                  </a:cubicBezTo>
                  <a:cubicBezTo>
                    <a:pt x="65" y="27"/>
                    <a:pt x="68" y="27"/>
                    <a:pt x="69" y="28"/>
                  </a:cubicBezTo>
                  <a:cubicBezTo>
                    <a:pt x="145" y="80"/>
                    <a:pt x="145" y="80"/>
                    <a:pt x="145" y="80"/>
                  </a:cubicBezTo>
                  <a:cubicBezTo>
                    <a:pt x="228" y="1"/>
                    <a:pt x="228" y="1"/>
                    <a:pt x="228" y="1"/>
                  </a:cubicBezTo>
                  <a:cubicBezTo>
                    <a:pt x="230" y="0"/>
                    <a:pt x="233" y="0"/>
                    <a:pt x="235" y="2"/>
                  </a:cubicBezTo>
                  <a:cubicBezTo>
                    <a:pt x="236" y="3"/>
                    <a:pt x="236" y="6"/>
                    <a:pt x="235" y="8"/>
                  </a:cubicBezTo>
                  <a:cubicBezTo>
                    <a:pt x="148" y="90"/>
                    <a:pt x="148" y="90"/>
                    <a:pt x="148" y="90"/>
                  </a:cubicBezTo>
                  <a:cubicBezTo>
                    <a:pt x="147" y="91"/>
                    <a:pt x="145" y="91"/>
                    <a:pt x="143" y="90"/>
                  </a:cubicBezTo>
                  <a:cubicBezTo>
                    <a:pt x="67" y="38"/>
                    <a:pt x="67" y="38"/>
                    <a:pt x="67" y="38"/>
                  </a:cubicBezTo>
                  <a:cubicBezTo>
                    <a:pt x="8" y="101"/>
                    <a:pt x="8" y="101"/>
                    <a:pt x="8" y="101"/>
                  </a:cubicBezTo>
                  <a:cubicBezTo>
                    <a:pt x="7" y="102"/>
                    <a:pt x="6" y="103"/>
                    <a:pt x="5" y="103"/>
                  </a:cubicBezTo>
                  <a:close/>
                </a:path>
              </a:pathLst>
            </a:custGeom>
            <a:solidFill>
              <a:srgbClr val="FF73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69" name="Oval 301"/>
            <p:cNvSpPr>
              <a:spLocks noChangeArrowheads="1"/>
            </p:cNvSpPr>
            <p:nvPr/>
          </p:nvSpPr>
          <p:spPr bwMode="auto">
            <a:xfrm>
              <a:off x="19181569" y="3993325"/>
              <a:ext cx="171803" cy="165238"/>
            </a:xfrm>
            <a:prstGeom prst="ellipse">
              <a:avLst/>
            </a:prstGeom>
            <a:solidFill>
              <a:srgbClr val="FF73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70" name="Oval 302"/>
            <p:cNvSpPr>
              <a:spLocks noChangeArrowheads="1"/>
            </p:cNvSpPr>
            <p:nvPr/>
          </p:nvSpPr>
          <p:spPr bwMode="auto">
            <a:xfrm>
              <a:off x="19659974" y="4276212"/>
              <a:ext cx="171803" cy="163916"/>
            </a:xfrm>
            <a:prstGeom prst="ellipse">
              <a:avLst/>
            </a:prstGeom>
            <a:solidFill>
              <a:srgbClr val="FF73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grpSp>
      <p:grpSp>
        <p:nvGrpSpPr>
          <p:cNvPr id="477" name="Group 476"/>
          <p:cNvGrpSpPr/>
          <p:nvPr/>
        </p:nvGrpSpPr>
        <p:grpSpPr>
          <a:xfrm rot="291304">
            <a:off x="9142429" y="8826284"/>
            <a:ext cx="1231713" cy="1227439"/>
            <a:chOff x="131763" y="111125"/>
            <a:chExt cx="3802063" cy="3789363"/>
          </a:xfrm>
        </p:grpSpPr>
        <p:sp>
          <p:nvSpPr>
            <p:cNvPr id="478" name="Freeform 5"/>
            <p:cNvSpPr>
              <a:spLocks/>
            </p:cNvSpPr>
            <p:nvPr/>
          </p:nvSpPr>
          <p:spPr bwMode="auto">
            <a:xfrm>
              <a:off x="1874838" y="1930400"/>
              <a:ext cx="447675" cy="460375"/>
            </a:xfrm>
            <a:custGeom>
              <a:avLst/>
              <a:gdLst>
                <a:gd name="T0" fmla="*/ 11 w 65"/>
                <a:gd name="T1" fmla="*/ 0 h 67"/>
                <a:gd name="T2" fmla="*/ 2 w 65"/>
                <a:gd name="T3" fmla="*/ 8 h 67"/>
                <a:gd name="T4" fmla="*/ 2 w 65"/>
                <a:gd name="T5" fmla="*/ 18 h 67"/>
                <a:gd name="T6" fmla="*/ 52 w 65"/>
                <a:gd name="T7" fmla="*/ 67 h 67"/>
                <a:gd name="T8" fmla="*/ 65 w 65"/>
                <a:gd name="T9" fmla="*/ 54 h 67"/>
                <a:gd name="T10" fmla="*/ 11 w 65"/>
                <a:gd name="T11" fmla="*/ 0 h 67"/>
              </a:gdLst>
              <a:ahLst/>
              <a:cxnLst>
                <a:cxn ang="0">
                  <a:pos x="T0" y="T1"/>
                </a:cxn>
                <a:cxn ang="0">
                  <a:pos x="T2" y="T3"/>
                </a:cxn>
                <a:cxn ang="0">
                  <a:pos x="T4" y="T5"/>
                </a:cxn>
                <a:cxn ang="0">
                  <a:pos x="T6" y="T7"/>
                </a:cxn>
                <a:cxn ang="0">
                  <a:pos x="T8" y="T9"/>
                </a:cxn>
                <a:cxn ang="0">
                  <a:pos x="T10" y="T11"/>
                </a:cxn>
              </a:cxnLst>
              <a:rect l="0" t="0" r="r" b="b"/>
              <a:pathLst>
                <a:path w="65" h="67">
                  <a:moveTo>
                    <a:pt x="11" y="0"/>
                  </a:moveTo>
                  <a:cubicBezTo>
                    <a:pt x="2" y="8"/>
                    <a:pt x="2" y="8"/>
                    <a:pt x="2" y="8"/>
                  </a:cubicBezTo>
                  <a:cubicBezTo>
                    <a:pt x="0" y="11"/>
                    <a:pt x="0" y="15"/>
                    <a:pt x="2" y="18"/>
                  </a:cubicBezTo>
                  <a:cubicBezTo>
                    <a:pt x="52" y="67"/>
                    <a:pt x="52" y="67"/>
                    <a:pt x="52" y="67"/>
                  </a:cubicBezTo>
                  <a:cubicBezTo>
                    <a:pt x="65" y="54"/>
                    <a:pt x="65" y="54"/>
                    <a:pt x="65" y="54"/>
                  </a:cubicBezTo>
                  <a:lnTo>
                    <a:pt x="11" y="0"/>
                  </a:lnTo>
                  <a:close/>
                </a:path>
              </a:pathLst>
            </a:custGeom>
            <a:solidFill>
              <a:srgbClr val="FF73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79" name="Freeform 6"/>
            <p:cNvSpPr>
              <a:spLocks/>
            </p:cNvSpPr>
            <p:nvPr/>
          </p:nvSpPr>
          <p:spPr bwMode="auto">
            <a:xfrm>
              <a:off x="2116138" y="2301875"/>
              <a:ext cx="1597025" cy="1598613"/>
            </a:xfrm>
            <a:custGeom>
              <a:avLst/>
              <a:gdLst>
                <a:gd name="T0" fmla="*/ 17 w 232"/>
                <a:gd name="T1" fmla="*/ 13 h 232"/>
                <a:gd name="T2" fmla="*/ 2 w 232"/>
                <a:gd name="T3" fmla="*/ 28 h 232"/>
                <a:gd name="T4" fmla="*/ 2 w 232"/>
                <a:gd name="T5" fmla="*/ 37 h 232"/>
                <a:gd name="T6" fmla="*/ 194 w 232"/>
                <a:gd name="T7" fmla="*/ 229 h 232"/>
                <a:gd name="T8" fmla="*/ 204 w 232"/>
                <a:gd name="T9" fmla="*/ 229 h 232"/>
                <a:gd name="T10" fmla="*/ 232 w 232"/>
                <a:gd name="T11" fmla="*/ 201 h 232"/>
                <a:gd name="T12" fmla="*/ 38 w 232"/>
                <a:gd name="T13" fmla="*/ 8 h 232"/>
                <a:gd name="T14" fmla="*/ 30 w 232"/>
                <a:gd name="T15" fmla="*/ 0 h 232"/>
                <a:gd name="T16" fmla="*/ 17 w 232"/>
                <a:gd name="T17" fmla="*/ 13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2" h="232">
                  <a:moveTo>
                    <a:pt x="17" y="13"/>
                  </a:moveTo>
                  <a:cubicBezTo>
                    <a:pt x="2" y="28"/>
                    <a:pt x="2" y="28"/>
                    <a:pt x="2" y="28"/>
                  </a:cubicBezTo>
                  <a:cubicBezTo>
                    <a:pt x="0" y="31"/>
                    <a:pt x="0" y="35"/>
                    <a:pt x="2" y="37"/>
                  </a:cubicBezTo>
                  <a:cubicBezTo>
                    <a:pt x="194" y="229"/>
                    <a:pt x="194" y="229"/>
                    <a:pt x="194" y="229"/>
                  </a:cubicBezTo>
                  <a:cubicBezTo>
                    <a:pt x="197" y="232"/>
                    <a:pt x="201" y="232"/>
                    <a:pt x="204" y="229"/>
                  </a:cubicBezTo>
                  <a:cubicBezTo>
                    <a:pt x="232" y="201"/>
                    <a:pt x="232" y="201"/>
                    <a:pt x="232" y="201"/>
                  </a:cubicBezTo>
                  <a:cubicBezTo>
                    <a:pt x="38" y="8"/>
                    <a:pt x="38" y="8"/>
                    <a:pt x="38" y="8"/>
                  </a:cubicBezTo>
                  <a:cubicBezTo>
                    <a:pt x="30" y="0"/>
                    <a:pt x="30" y="0"/>
                    <a:pt x="30" y="0"/>
                  </a:cubicBezTo>
                  <a:lnTo>
                    <a:pt x="17" y="13"/>
                  </a:lnTo>
                  <a:close/>
                </a:path>
              </a:pathLst>
            </a:custGeom>
            <a:solidFill>
              <a:srgbClr val="0005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80" name="Freeform 7"/>
            <p:cNvSpPr>
              <a:spLocks/>
            </p:cNvSpPr>
            <p:nvPr/>
          </p:nvSpPr>
          <p:spPr bwMode="auto">
            <a:xfrm>
              <a:off x="1951038" y="1839913"/>
              <a:ext cx="474663" cy="461963"/>
            </a:xfrm>
            <a:custGeom>
              <a:avLst/>
              <a:gdLst>
                <a:gd name="T0" fmla="*/ 69 w 69"/>
                <a:gd name="T1" fmla="*/ 52 h 67"/>
                <a:gd name="T2" fmla="*/ 20 w 69"/>
                <a:gd name="T3" fmla="*/ 2 h 67"/>
                <a:gd name="T4" fmla="*/ 10 w 69"/>
                <a:gd name="T5" fmla="*/ 2 h 67"/>
                <a:gd name="T6" fmla="*/ 0 w 69"/>
                <a:gd name="T7" fmla="*/ 13 h 67"/>
                <a:gd name="T8" fmla="*/ 54 w 69"/>
                <a:gd name="T9" fmla="*/ 67 h 67"/>
                <a:gd name="T10" fmla="*/ 69 w 69"/>
                <a:gd name="T11" fmla="*/ 52 h 67"/>
              </a:gdLst>
              <a:ahLst/>
              <a:cxnLst>
                <a:cxn ang="0">
                  <a:pos x="T0" y="T1"/>
                </a:cxn>
                <a:cxn ang="0">
                  <a:pos x="T2" y="T3"/>
                </a:cxn>
                <a:cxn ang="0">
                  <a:pos x="T4" y="T5"/>
                </a:cxn>
                <a:cxn ang="0">
                  <a:pos x="T6" y="T7"/>
                </a:cxn>
                <a:cxn ang="0">
                  <a:pos x="T8" y="T9"/>
                </a:cxn>
                <a:cxn ang="0">
                  <a:pos x="T10" y="T11"/>
                </a:cxn>
              </a:cxnLst>
              <a:rect l="0" t="0" r="r" b="b"/>
              <a:pathLst>
                <a:path w="69" h="67">
                  <a:moveTo>
                    <a:pt x="69" y="52"/>
                  </a:moveTo>
                  <a:cubicBezTo>
                    <a:pt x="20" y="2"/>
                    <a:pt x="20" y="2"/>
                    <a:pt x="20" y="2"/>
                  </a:cubicBezTo>
                  <a:cubicBezTo>
                    <a:pt x="17" y="0"/>
                    <a:pt x="13" y="0"/>
                    <a:pt x="10" y="2"/>
                  </a:cubicBezTo>
                  <a:cubicBezTo>
                    <a:pt x="0" y="13"/>
                    <a:pt x="0" y="13"/>
                    <a:pt x="0" y="13"/>
                  </a:cubicBezTo>
                  <a:cubicBezTo>
                    <a:pt x="54" y="67"/>
                    <a:pt x="54" y="67"/>
                    <a:pt x="54" y="67"/>
                  </a:cubicBezTo>
                  <a:lnTo>
                    <a:pt x="69" y="52"/>
                  </a:lnTo>
                  <a:close/>
                </a:path>
              </a:pathLst>
            </a:custGeom>
            <a:solidFill>
              <a:srgbClr val="FF99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81" name="Freeform 8"/>
            <p:cNvSpPr>
              <a:spLocks/>
            </p:cNvSpPr>
            <p:nvPr/>
          </p:nvSpPr>
          <p:spPr bwMode="auto">
            <a:xfrm>
              <a:off x="2322513" y="2074863"/>
              <a:ext cx="1611313" cy="1611313"/>
            </a:xfrm>
            <a:custGeom>
              <a:avLst/>
              <a:gdLst>
                <a:gd name="T0" fmla="*/ 30 w 234"/>
                <a:gd name="T1" fmla="*/ 3 h 234"/>
                <a:gd name="T2" fmla="*/ 15 w 234"/>
                <a:gd name="T3" fmla="*/ 18 h 234"/>
                <a:gd name="T4" fmla="*/ 0 w 234"/>
                <a:gd name="T5" fmla="*/ 33 h 234"/>
                <a:gd name="T6" fmla="*/ 8 w 234"/>
                <a:gd name="T7" fmla="*/ 41 h 234"/>
                <a:gd name="T8" fmla="*/ 202 w 234"/>
                <a:gd name="T9" fmla="*/ 234 h 234"/>
                <a:gd name="T10" fmla="*/ 232 w 234"/>
                <a:gd name="T11" fmla="*/ 204 h 234"/>
                <a:gd name="T12" fmla="*/ 232 w 234"/>
                <a:gd name="T13" fmla="*/ 195 h 234"/>
                <a:gd name="T14" fmla="*/ 40 w 234"/>
                <a:gd name="T15" fmla="*/ 3 h 234"/>
                <a:gd name="T16" fmla="*/ 30 w 234"/>
                <a:gd name="T17" fmla="*/ 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234">
                  <a:moveTo>
                    <a:pt x="30" y="3"/>
                  </a:moveTo>
                  <a:cubicBezTo>
                    <a:pt x="15" y="18"/>
                    <a:pt x="15" y="18"/>
                    <a:pt x="15" y="18"/>
                  </a:cubicBezTo>
                  <a:cubicBezTo>
                    <a:pt x="0" y="33"/>
                    <a:pt x="0" y="33"/>
                    <a:pt x="0" y="33"/>
                  </a:cubicBezTo>
                  <a:cubicBezTo>
                    <a:pt x="8" y="41"/>
                    <a:pt x="8" y="41"/>
                    <a:pt x="8" y="41"/>
                  </a:cubicBezTo>
                  <a:cubicBezTo>
                    <a:pt x="202" y="234"/>
                    <a:pt x="202" y="234"/>
                    <a:pt x="202" y="234"/>
                  </a:cubicBezTo>
                  <a:cubicBezTo>
                    <a:pt x="232" y="204"/>
                    <a:pt x="232" y="204"/>
                    <a:pt x="232" y="204"/>
                  </a:cubicBezTo>
                  <a:cubicBezTo>
                    <a:pt x="234" y="202"/>
                    <a:pt x="234" y="197"/>
                    <a:pt x="232" y="195"/>
                  </a:cubicBezTo>
                  <a:cubicBezTo>
                    <a:pt x="40" y="3"/>
                    <a:pt x="40" y="3"/>
                    <a:pt x="40" y="3"/>
                  </a:cubicBezTo>
                  <a:cubicBezTo>
                    <a:pt x="37" y="0"/>
                    <a:pt x="33" y="0"/>
                    <a:pt x="30" y="3"/>
                  </a:cubicBezTo>
                  <a:close/>
                </a:path>
              </a:pathLst>
            </a:custGeom>
            <a:solidFill>
              <a:srgbClr val="333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82" name="Freeform 9"/>
            <p:cNvSpPr>
              <a:spLocks/>
            </p:cNvSpPr>
            <p:nvPr/>
          </p:nvSpPr>
          <p:spPr bwMode="auto">
            <a:xfrm>
              <a:off x="131763" y="111125"/>
              <a:ext cx="2355850" cy="2355850"/>
            </a:xfrm>
            <a:custGeom>
              <a:avLst/>
              <a:gdLst>
                <a:gd name="T0" fmla="*/ 281 w 342"/>
                <a:gd name="T1" fmla="*/ 61 h 342"/>
                <a:gd name="T2" fmla="*/ 281 w 342"/>
                <a:gd name="T3" fmla="*/ 282 h 342"/>
                <a:gd name="T4" fmla="*/ 61 w 342"/>
                <a:gd name="T5" fmla="*/ 282 h 342"/>
                <a:gd name="T6" fmla="*/ 61 w 342"/>
                <a:gd name="T7" fmla="*/ 61 h 342"/>
                <a:gd name="T8" fmla="*/ 281 w 342"/>
                <a:gd name="T9" fmla="*/ 61 h 342"/>
              </a:gdLst>
              <a:ahLst/>
              <a:cxnLst>
                <a:cxn ang="0">
                  <a:pos x="T0" y="T1"/>
                </a:cxn>
                <a:cxn ang="0">
                  <a:pos x="T2" y="T3"/>
                </a:cxn>
                <a:cxn ang="0">
                  <a:pos x="T4" y="T5"/>
                </a:cxn>
                <a:cxn ang="0">
                  <a:pos x="T6" y="T7"/>
                </a:cxn>
                <a:cxn ang="0">
                  <a:pos x="T8" y="T9"/>
                </a:cxn>
              </a:cxnLst>
              <a:rect l="0" t="0" r="r" b="b"/>
              <a:pathLst>
                <a:path w="342" h="342">
                  <a:moveTo>
                    <a:pt x="281" y="61"/>
                  </a:moveTo>
                  <a:cubicBezTo>
                    <a:pt x="342" y="122"/>
                    <a:pt x="342" y="221"/>
                    <a:pt x="281" y="282"/>
                  </a:cubicBezTo>
                  <a:cubicBezTo>
                    <a:pt x="220" y="342"/>
                    <a:pt x="122" y="342"/>
                    <a:pt x="61" y="282"/>
                  </a:cubicBezTo>
                  <a:cubicBezTo>
                    <a:pt x="0" y="221"/>
                    <a:pt x="0" y="122"/>
                    <a:pt x="61" y="61"/>
                  </a:cubicBezTo>
                  <a:cubicBezTo>
                    <a:pt x="122" y="0"/>
                    <a:pt x="220" y="0"/>
                    <a:pt x="281" y="61"/>
                  </a:cubicBezTo>
                  <a:close/>
                </a:path>
              </a:pathLst>
            </a:custGeom>
            <a:solidFill>
              <a:srgbClr val="0005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83" name="Freeform 10"/>
            <p:cNvSpPr>
              <a:spLocks/>
            </p:cNvSpPr>
            <p:nvPr/>
          </p:nvSpPr>
          <p:spPr bwMode="auto">
            <a:xfrm>
              <a:off x="393700" y="379413"/>
              <a:ext cx="1831975" cy="1825625"/>
            </a:xfrm>
            <a:custGeom>
              <a:avLst/>
              <a:gdLst>
                <a:gd name="T0" fmla="*/ 218 w 266"/>
                <a:gd name="T1" fmla="*/ 47 h 265"/>
                <a:gd name="T2" fmla="*/ 218 w 266"/>
                <a:gd name="T3" fmla="*/ 218 h 265"/>
                <a:gd name="T4" fmla="*/ 48 w 266"/>
                <a:gd name="T5" fmla="*/ 218 h 265"/>
                <a:gd name="T6" fmla="*/ 48 w 266"/>
                <a:gd name="T7" fmla="*/ 47 h 265"/>
                <a:gd name="T8" fmla="*/ 218 w 266"/>
                <a:gd name="T9" fmla="*/ 47 h 265"/>
              </a:gdLst>
              <a:ahLst/>
              <a:cxnLst>
                <a:cxn ang="0">
                  <a:pos x="T0" y="T1"/>
                </a:cxn>
                <a:cxn ang="0">
                  <a:pos x="T2" y="T3"/>
                </a:cxn>
                <a:cxn ang="0">
                  <a:pos x="T4" y="T5"/>
                </a:cxn>
                <a:cxn ang="0">
                  <a:pos x="T6" y="T7"/>
                </a:cxn>
                <a:cxn ang="0">
                  <a:pos x="T8" y="T9"/>
                </a:cxn>
              </a:cxnLst>
              <a:rect l="0" t="0" r="r" b="b"/>
              <a:pathLst>
                <a:path w="266" h="265">
                  <a:moveTo>
                    <a:pt x="218" y="47"/>
                  </a:moveTo>
                  <a:cubicBezTo>
                    <a:pt x="266" y="94"/>
                    <a:pt x="266" y="171"/>
                    <a:pt x="218" y="218"/>
                  </a:cubicBezTo>
                  <a:cubicBezTo>
                    <a:pt x="171" y="265"/>
                    <a:pt x="95" y="265"/>
                    <a:pt x="48" y="218"/>
                  </a:cubicBezTo>
                  <a:cubicBezTo>
                    <a:pt x="0" y="171"/>
                    <a:pt x="0" y="94"/>
                    <a:pt x="48" y="47"/>
                  </a:cubicBezTo>
                  <a:cubicBezTo>
                    <a:pt x="95" y="0"/>
                    <a:pt x="171" y="0"/>
                    <a:pt x="218" y="47"/>
                  </a:cubicBezTo>
                  <a:close/>
                </a:path>
              </a:pathLst>
            </a:custGeom>
            <a:solidFill>
              <a:srgbClr val="8FD4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84" name="Freeform 11"/>
            <p:cNvSpPr>
              <a:spLocks/>
            </p:cNvSpPr>
            <p:nvPr/>
          </p:nvSpPr>
          <p:spPr bwMode="auto">
            <a:xfrm>
              <a:off x="558800" y="758825"/>
              <a:ext cx="371475" cy="1033463"/>
            </a:xfrm>
            <a:custGeom>
              <a:avLst/>
              <a:gdLst>
                <a:gd name="T0" fmla="*/ 51 w 54"/>
                <a:gd name="T1" fmla="*/ 147 h 150"/>
                <a:gd name="T2" fmla="*/ 40 w 54"/>
                <a:gd name="T3" fmla="*/ 147 h 150"/>
                <a:gd name="T4" fmla="*/ 40 w 54"/>
                <a:gd name="T5" fmla="*/ 3 h 150"/>
                <a:gd name="T6" fmla="*/ 51 w 54"/>
                <a:gd name="T7" fmla="*/ 3 h 150"/>
                <a:gd name="T8" fmla="*/ 51 w 54"/>
                <a:gd name="T9" fmla="*/ 14 h 150"/>
                <a:gd name="T10" fmla="*/ 51 w 54"/>
                <a:gd name="T11" fmla="*/ 136 h 150"/>
                <a:gd name="T12" fmla="*/ 51 w 54"/>
                <a:gd name="T13" fmla="*/ 147 h 150"/>
              </a:gdLst>
              <a:ahLst/>
              <a:cxnLst>
                <a:cxn ang="0">
                  <a:pos x="T0" y="T1"/>
                </a:cxn>
                <a:cxn ang="0">
                  <a:pos x="T2" y="T3"/>
                </a:cxn>
                <a:cxn ang="0">
                  <a:pos x="T4" y="T5"/>
                </a:cxn>
                <a:cxn ang="0">
                  <a:pos x="T6" y="T7"/>
                </a:cxn>
                <a:cxn ang="0">
                  <a:pos x="T8" y="T9"/>
                </a:cxn>
                <a:cxn ang="0">
                  <a:pos x="T10" y="T11"/>
                </a:cxn>
                <a:cxn ang="0">
                  <a:pos x="T12" y="T13"/>
                </a:cxn>
              </a:cxnLst>
              <a:rect l="0" t="0" r="r" b="b"/>
              <a:pathLst>
                <a:path w="54" h="150">
                  <a:moveTo>
                    <a:pt x="51" y="147"/>
                  </a:moveTo>
                  <a:cubicBezTo>
                    <a:pt x="48" y="150"/>
                    <a:pt x="43" y="150"/>
                    <a:pt x="40" y="147"/>
                  </a:cubicBezTo>
                  <a:cubicBezTo>
                    <a:pt x="0" y="107"/>
                    <a:pt x="0" y="43"/>
                    <a:pt x="40" y="3"/>
                  </a:cubicBezTo>
                  <a:cubicBezTo>
                    <a:pt x="43" y="0"/>
                    <a:pt x="48" y="0"/>
                    <a:pt x="51" y="3"/>
                  </a:cubicBezTo>
                  <a:cubicBezTo>
                    <a:pt x="54" y="6"/>
                    <a:pt x="54" y="11"/>
                    <a:pt x="51" y="14"/>
                  </a:cubicBezTo>
                  <a:cubicBezTo>
                    <a:pt x="17" y="47"/>
                    <a:pt x="17" y="102"/>
                    <a:pt x="51" y="136"/>
                  </a:cubicBezTo>
                  <a:cubicBezTo>
                    <a:pt x="54" y="139"/>
                    <a:pt x="54" y="144"/>
                    <a:pt x="51" y="14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85" name="Freeform 12"/>
            <p:cNvSpPr>
              <a:spLocks/>
            </p:cNvSpPr>
            <p:nvPr/>
          </p:nvSpPr>
          <p:spPr bwMode="auto">
            <a:xfrm>
              <a:off x="1041400" y="1819275"/>
              <a:ext cx="412750" cy="165100"/>
            </a:xfrm>
            <a:custGeom>
              <a:avLst/>
              <a:gdLst>
                <a:gd name="T0" fmla="*/ 58 w 60"/>
                <a:gd name="T1" fmla="*/ 20 h 24"/>
                <a:gd name="T2" fmla="*/ 53 w 60"/>
                <a:gd name="T3" fmla="*/ 22 h 24"/>
                <a:gd name="T4" fmla="*/ 6 w 60"/>
                <a:gd name="T5" fmla="*/ 16 h 24"/>
                <a:gd name="T6" fmla="*/ 2 w 60"/>
                <a:gd name="T7" fmla="*/ 6 h 24"/>
                <a:gd name="T8" fmla="*/ 12 w 60"/>
                <a:gd name="T9" fmla="*/ 1 h 24"/>
                <a:gd name="T10" fmla="*/ 51 w 60"/>
                <a:gd name="T11" fmla="*/ 6 h 24"/>
                <a:gd name="T12" fmla="*/ 60 w 60"/>
                <a:gd name="T13" fmla="*/ 13 h 24"/>
                <a:gd name="T14" fmla="*/ 58 w 60"/>
                <a:gd name="T15" fmla="*/ 20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24">
                  <a:moveTo>
                    <a:pt x="58" y="20"/>
                  </a:moveTo>
                  <a:cubicBezTo>
                    <a:pt x="57" y="21"/>
                    <a:pt x="55" y="22"/>
                    <a:pt x="53" y="22"/>
                  </a:cubicBezTo>
                  <a:cubicBezTo>
                    <a:pt x="37" y="24"/>
                    <a:pt x="21" y="22"/>
                    <a:pt x="6" y="16"/>
                  </a:cubicBezTo>
                  <a:cubicBezTo>
                    <a:pt x="2" y="15"/>
                    <a:pt x="0" y="10"/>
                    <a:pt x="2" y="6"/>
                  </a:cubicBezTo>
                  <a:cubicBezTo>
                    <a:pt x="3" y="2"/>
                    <a:pt x="8" y="0"/>
                    <a:pt x="12" y="1"/>
                  </a:cubicBezTo>
                  <a:cubicBezTo>
                    <a:pt x="24" y="6"/>
                    <a:pt x="38" y="8"/>
                    <a:pt x="51" y="6"/>
                  </a:cubicBezTo>
                  <a:cubicBezTo>
                    <a:pt x="56" y="6"/>
                    <a:pt x="60" y="9"/>
                    <a:pt x="60" y="13"/>
                  </a:cubicBezTo>
                  <a:cubicBezTo>
                    <a:pt x="60" y="16"/>
                    <a:pt x="59" y="18"/>
                    <a:pt x="58"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grpSp>
      <p:grpSp>
        <p:nvGrpSpPr>
          <p:cNvPr id="405" name="Group 404"/>
          <p:cNvGrpSpPr/>
          <p:nvPr/>
        </p:nvGrpSpPr>
        <p:grpSpPr>
          <a:xfrm rot="5400000">
            <a:off x="14001047" y="8847623"/>
            <a:ext cx="1231232" cy="1227919"/>
            <a:chOff x="131763" y="111125"/>
            <a:chExt cx="3802063" cy="3789363"/>
          </a:xfrm>
        </p:grpSpPr>
        <p:sp>
          <p:nvSpPr>
            <p:cNvPr id="439" name="Freeform 5"/>
            <p:cNvSpPr>
              <a:spLocks/>
            </p:cNvSpPr>
            <p:nvPr/>
          </p:nvSpPr>
          <p:spPr bwMode="auto">
            <a:xfrm>
              <a:off x="1874838" y="1930400"/>
              <a:ext cx="447675" cy="460375"/>
            </a:xfrm>
            <a:custGeom>
              <a:avLst/>
              <a:gdLst>
                <a:gd name="T0" fmla="*/ 11 w 65"/>
                <a:gd name="T1" fmla="*/ 0 h 67"/>
                <a:gd name="T2" fmla="*/ 2 w 65"/>
                <a:gd name="T3" fmla="*/ 8 h 67"/>
                <a:gd name="T4" fmla="*/ 2 w 65"/>
                <a:gd name="T5" fmla="*/ 18 h 67"/>
                <a:gd name="T6" fmla="*/ 52 w 65"/>
                <a:gd name="T7" fmla="*/ 67 h 67"/>
                <a:gd name="T8" fmla="*/ 65 w 65"/>
                <a:gd name="T9" fmla="*/ 54 h 67"/>
                <a:gd name="T10" fmla="*/ 11 w 65"/>
                <a:gd name="T11" fmla="*/ 0 h 67"/>
              </a:gdLst>
              <a:ahLst/>
              <a:cxnLst>
                <a:cxn ang="0">
                  <a:pos x="T0" y="T1"/>
                </a:cxn>
                <a:cxn ang="0">
                  <a:pos x="T2" y="T3"/>
                </a:cxn>
                <a:cxn ang="0">
                  <a:pos x="T4" y="T5"/>
                </a:cxn>
                <a:cxn ang="0">
                  <a:pos x="T6" y="T7"/>
                </a:cxn>
                <a:cxn ang="0">
                  <a:pos x="T8" y="T9"/>
                </a:cxn>
                <a:cxn ang="0">
                  <a:pos x="T10" y="T11"/>
                </a:cxn>
              </a:cxnLst>
              <a:rect l="0" t="0" r="r" b="b"/>
              <a:pathLst>
                <a:path w="65" h="67">
                  <a:moveTo>
                    <a:pt x="11" y="0"/>
                  </a:moveTo>
                  <a:cubicBezTo>
                    <a:pt x="2" y="8"/>
                    <a:pt x="2" y="8"/>
                    <a:pt x="2" y="8"/>
                  </a:cubicBezTo>
                  <a:cubicBezTo>
                    <a:pt x="0" y="11"/>
                    <a:pt x="0" y="15"/>
                    <a:pt x="2" y="18"/>
                  </a:cubicBezTo>
                  <a:cubicBezTo>
                    <a:pt x="52" y="67"/>
                    <a:pt x="52" y="67"/>
                    <a:pt x="52" y="67"/>
                  </a:cubicBezTo>
                  <a:cubicBezTo>
                    <a:pt x="65" y="54"/>
                    <a:pt x="65" y="54"/>
                    <a:pt x="65" y="54"/>
                  </a:cubicBezTo>
                  <a:lnTo>
                    <a:pt x="11" y="0"/>
                  </a:lnTo>
                  <a:close/>
                </a:path>
              </a:pathLst>
            </a:custGeom>
            <a:solidFill>
              <a:srgbClr val="FF73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40" name="Freeform 6"/>
            <p:cNvSpPr>
              <a:spLocks/>
            </p:cNvSpPr>
            <p:nvPr/>
          </p:nvSpPr>
          <p:spPr bwMode="auto">
            <a:xfrm>
              <a:off x="2116138" y="2301875"/>
              <a:ext cx="1597025" cy="1598613"/>
            </a:xfrm>
            <a:custGeom>
              <a:avLst/>
              <a:gdLst>
                <a:gd name="T0" fmla="*/ 17 w 232"/>
                <a:gd name="T1" fmla="*/ 13 h 232"/>
                <a:gd name="T2" fmla="*/ 2 w 232"/>
                <a:gd name="T3" fmla="*/ 28 h 232"/>
                <a:gd name="T4" fmla="*/ 2 w 232"/>
                <a:gd name="T5" fmla="*/ 37 h 232"/>
                <a:gd name="T6" fmla="*/ 194 w 232"/>
                <a:gd name="T7" fmla="*/ 229 h 232"/>
                <a:gd name="T8" fmla="*/ 204 w 232"/>
                <a:gd name="T9" fmla="*/ 229 h 232"/>
                <a:gd name="T10" fmla="*/ 232 w 232"/>
                <a:gd name="T11" fmla="*/ 201 h 232"/>
                <a:gd name="T12" fmla="*/ 38 w 232"/>
                <a:gd name="T13" fmla="*/ 8 h 232"/>
                <a:gd name="T14" fmla="*/ 30 w 232"/>
                <a:gd name="T15" fmla="*/ 0 h 232"/>
                <a:gd name="T16" fmla="*/ 17 w 232"/>
                <a:gd name="T17" fmla="*/ 13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2" h="232">
                  <a:moveTo>
                    <a:pt x="17" y="13"/>
                  </a:moveTo>
                  <a:cubicBezTo>
                    <a:pt x="2" y="28"/>
                    <a:pt x="2" y="28"/>
                    <a:pt x="2" y="28"/>
                  </a:cubicBezTo>
                  <a:cubicBezTo>
                    <a:pt x="0" y="31"/>
                    <a:pt x="0" y="35"/>
                    <a:pt x="2" y="37"/>
                  </a:cubicBezTo>
                  <a:cubicBezTo>
                    <a:pt x="194" y="229"/>
                    <a:pt x="194" y="229"/>
                    <a:pt x="194" y="229"/>
                  </a:cubicBezTo>
                  <a:cubicBezTo>
                    <a:pt x="197" y="232"/>
                    <a:pt x="201" y="232"/>
                    <a:pt x="204" y="229"/>
                  </a:cubicBezTo>
                  <a:cubicBezTo>
                    <a:pt x="232" y="201"/>
                    <a:pt x="232" y="201"/>
                    <a:pt x="232" y="201"/>
                  </a:cubicBezTo>
                  <a:cubicBezTo>
                    <a:pt x="38" y="8"/>
                    <a:pt x="38" y="8"/>
                    <a:pt x="38" y="8"/>
                  </a:cubicBezTo>
                  <a:cubicBezTo>
                    <a:pt x="30" y="0"/>
                    <a:pt x="30" y="0"/>
                    <a:pt x="30" y="0"/>
                  </a:cubicBezTo>
                  <a:lnTo>
                    <a:pt x="17" y="13"/>
                  </a:lnTo>
                  <a:close/>
                </a:path>
              </a:pathLst>
            </a:custGeom>
            <a:solidFill>
              <a:srgbClr val="0005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41" name="Freeform 7"/>
            <p:cNvSpPr>
              <a:spLocks/>
            </p:cNvSpPr>
            <p:nvPr/>
          </p:nvSpPr>
          <p:spPr bwMode="auto">
            <a:xfrm>
              <a:off x="1951038" y="1839913"/>
              <a:ext cx="474663" cy="461963"/>
            </a:xfrm>
            <a:custGeom>
              <a:avLst/>
              <a:gdLst>
                <a:gd name="T0" fmla="*/ 69 w 69"/>
                <a:gd name="T1" fmla="*/ 52 h 67"/>
                <a:gd name="T2" fmla="*/ 20 w 69"/>
                <a:gd name="T3" fmla="*/ 2 h 67"/>
                <a:gd name="T4" fmla="*/ 10 w 69"/>
                <a:gd name="T5" fmla="*/ 2 h 67"/>
                <a:gd name="T6" fmla="*/ 0 w 69"/>
                <a:gd name="T7" fmla="*/ 13 h 67"/>
                <a:gd name="T8" fmla="*/ 54 w 69"/>
                <a:gd name="T9" fmla="*/ 67 h 67"/>
                <a:gd name="T10" fmla="*/ 69 w 69"/>
                <a:gd name="T11" fmla="*/ 52 h 67"/>
              </a:gdLst>
              <a:ahLst/>
              <a:cxnLst>
                <a:cxn ang="0">
                  <a:pos x="T0" y="T1"/>
                </a:cxn>
                <a:cxn ang="0">
                  <a:pos x="T2" y="T3"/>
                </a:cxn>
                <a:cxn ang="0">
                  <a:pos x="T4" y="T5"/>
                </a:cxn>
                <a:cxn ang="0">
                  <a:pos x="T6" y="T7"/>
                </a:cxn>
                <a:cxn ang="0">
                  <a:pos x="T8" y="T9"/>
                </a:cxn>
                <a:cxn ang="0">
                  <a:pos x="T10" y="T11"/>
                </a:cxn>
              </a:cxnLst>
              <a:rect l="0" t="0" r="r" b="b"/>
              <a:pathLst>
                <a:path w="69" h="67">
                  <a:moveTo>
                    <a:pt x="69" y="52"/>
                  </a:moveTo>
                  <a:cubicBezTo>
                    <a:pt x="20" y="2"/>
                    <a:pt x="20" y="2"/>
                    <a:pt x="20" y="2"/>
                  </a:cubicBezTo>
                  <a:cubicBezTo>
                    <a:pt x="17" y="0"/>
                    <a:pt x="13" y="0"/>
                    <a:pt x="10" y="2"/>
                  </a:cubicBezTo>
                  <a:cubicBezTo>
                    <a:pt x="0" y="13"/>
                    <a:pt x="0" y="13"/>
                    <a:pt x="0" y="13"/>
                  </a:cubicBezTo>
                  <a:cubicBezTo>
                    <a:pt x="54" y="67"/>
                    <a:pt x="54" y="67"/>
                    <a:pt x="54" y="67"/>
                  </a:cubicBezTo>
                  <a:lnTo>
                    <a:pt x="69" y="52"/>
                  </a:lnTo>
                  <a:close/>
                </a:path>
              </a:pathLst>
            </a:custGeom>
            <a:solidFill>
              <a:srgbClr val="FF99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42" name="Freeform 8"/>
            <p:cNvSpPr>
              <a:spLocks/>
            </p:cNvSpPr>
            <p:nvPr/>
          </p:nvSpPr>
          <p:spPr bwMode="auto">
            <a:xfrm>
              <a:off x="2322513" y="2074863"/>
              <a:ext cx="1611313" cy="1611313"/>
            </a:xfrm>
            <a:custGeom>
              <a:avLst/>
              <a:gdLst>
                <a:gd name="T0" fmla="*/ 30 w 234"/>
                <a:gd name="T1" fmla="*/ 3 h 234"/>
                <a:gd name="T2" fmla="*/ 15 w 234"/>
                <a:gd name="T3" fmla="*/ 18 h 234"/>
                <a:gd name="T4" fmla="*/ 0 w 234"/>
                <a:gd name="T5" fmla="*/ 33 h 234"/>
                <a:gd name="T6" fmla="*/ 8 w 234"/>
                <a:gd name="T7" fmla="*/ 41 h 234"/>
                <a:gd name="T8" fmla="*/ 202 w 234"/>
                <a:gd name="T9" fmla="*/ 234 h 234"/>
                <a:gd name="T10" fmla="*/ 232 w 234"/>
                <a:gd name="T11" fmla="*/ 204 h 234"/>
                <a:gd name="T12" fmla="*/ 232 w 234"/>
                <a:gd name="T13" fmla="*/ 195 h 234"/>
                <a:gd name="T14" fmla="*/ 40 w 234"/>
                <a:gd name="T15" fmla="*/ 3 h 234"/>
                <a:gd name="T16" fmla="*/ 30 w 234"/>
                <a:gd name="T17" fmla="*/ 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234">
                  <a:moveTo>
                    <a:pt x="30" y="3"/>
                  </a:moveTo>
                  <a:cubicBezTo>
                    <a:pt x="15" y="18"/>
                    <a:pt x="15" y="18"/>
                    <a:pt x="15" y="18"/>
                  </a:cubicBezTo>
                  <a:cubicBezTo>
                    <a:pt x="0" y="33"/>
                    <a:pt x="0" y="33"/>
                    <a:pt x="0" y="33"/>
                  </a:cubicBezTo>
                  <a:cubicBezTo>
                    <a:pt x="8" y="41"/>
                    <a:pt x="8" y="41"/>
                    <a:pt x="8" y="41"/>
                  </a:cubicBezTo>
                  <a:cubicBezTo>
                    <a:pt x="202" y="234"/>
                    <a:pt x="202" y="234"/>
                    <a:pt x="202" y="234"/>
                  </a:cubicBezTo>
                  <a:cubicBezTo>
                    <a:pt x="232" y="204"/>
                    <a:pt x="232" y="204"/>
                    <a:pt x="232" y="204"/>
                  </a:cubicBezTo>
                  <a:cubicBezTo>
                    <a:pt x="234" y="202"/>
                    <a:pt x="234" y="197"/>
                    <a:pt x="232" y="195"/>
                  </a:cubicBezTo>
                  <a:cubicBezTo>
                    <a:pt x="40" y="3"/>
                    <a:pt x="40" y="3"/>
                    <a:pt x="40" y="3"/>
                  </a:cubicBezTo>
                  <a:cubicBezTo>
                    <a:pt x="37" y="0"/>
                    <a:pt x="33" y="0"/>
                    <a:pt x="30" y="3"/>
                  </a:cubicBezTo>
                  <a:close/>
                </a:path>
              </a:pathLst>
            </a:custGeom>
            <a:solidFill>
              <a:srgbClr val="333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43" name="Freeform 9"/>
            <p:cNvSpPr>
              <a:spLocks/>
            </p:cNvSpPr>
            <p:nvPr/>
          </p:nvSpPr>
          <p:spPr bwMode="auto">
            <a:xfrm>
              <a:off x="131763" y="111125"/>
              <a:ext cx="2355850" cy="2355850"/>
            </a:xfrm>
            <a:custGeom>
              <a:avLst/>
              <a:gdLst>
                <a:gd name="T0" fmla="*/ 281 w 342"/>
                <a:gd name="T1" fmla="*/ 61 h 342"/>
                <a:gd name="T2" fmla="*/ 281 w 342"/>
                <a:gd name="T3" fmla="*/ 282 h 342"/>
                <a:gd name="T4" fmla="*/ 61 w 342"/>
                <a:gd name="T5" fmla="*/ 282 h 342"/>
                <a:gd name="T6" fmla="*/ 61 w 342"/>
                <a:gd name="T7" fmla="*/ 61 h 342"/>
                <a:gd name="T8" fmla="*/ 281 w 342"/>
                <a:gd name="T9" fmla="*/ 61 h 342"/>
              </a:gdLst>
              <a:ahLst/>
              <a:cxnLst>
                <a:cxn ang="0">
                  <a:pos x="T0" y="T1"/>
                </a:cxn>
                <a:cxn ang="0">
                  <a:pos x="T2" y="T3"/>
                </a:cxn>
                <a:cxn ang="0">
                  <a:pos x="T4" y="T5"/>
                </a:cxn>
                <a:cxn ang="0">
                  <a:pos x="T6" y="T7"/>
                </a:cxn>
                <a:cxn ang="0">
                  <a:pos x="T8" y="T9"/>
                </a:cxn>
              </a:cxnLst>
              <a:rect l="0" t="0" r="r" b="b"/>
              <a:pathLst>
                <a:path w="342" h="342">
                  <a:moveTo>
                    <a:pt x="281" y="61"/>
                  </a:moveTo>
                  <a:cubicBezTo>
                    <a:pt x="342" y="122"/>
                    <a:pt x="342" y="221"/>
                    <a:pt x="281" y="282"/>
                  </a:cubicBezTo>
                  <a:cubicBezTo>
                    <a:pt x="220" y="342"/>
                    <a:pt x="122" y="342"/>
                    <a:pt x="61" y="282"/>
                  </a:cubicBezTo>
                  <a:cubicBezTo>
                    <a:pt x="0" y="221"/>
                    <a:pt x="0" y="122"/>
                    <a:pt x="61" y="61"/>
                  </a:cubicBezTo>
                  <a:cubicBezTo>
                    <a:pt x="122" y="0"/>
                    <a:pt x="220" y="0"/>
                    <a:pt x="281" y="61"/>
                  </a:cubicBezTo>
                  <a:close/>
                </a:path>
              </a:pathLst>
            </a:custGeom>
            <a:solidFill>
              <a:srgbClr val="0005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44" name="Freeform 10"/>
            <p:cNvSpPr>
              <a:spLocks/>
            </p:cNvSpPr>
            <p:nvPr/>
          </p:nvSpPr>
          <p:spPr bwMode="auto">
            <a:xfrm>
              <a:off x="393700" y="379413"/>
              <a:ext cx="1831975" cy="1825625"/>
            </a:xfrm>
            <a:custGeom>
              <a:avLst/>
              <a:gdLst>
                <a:gd name="T0" fmla="*/ 218 w 266"/>
                <a:gd name="T1" fmla="*/ 47 h 265"/>
                <a:gd name="T2" fmla="*/ 218 w 266"/>
                <a:gd name="T3" fmla="*/ 218 h 265"/>
                <a:gd name="T4" fmla="*/ 48 w 266"/>
                <a:gd name="T5" fmla="*/ 218 h 265"/>
                <a:gd name="T6" fmla="*/ 48 w 266"/>
                <a:gd name="T7" fmla="*/ 47 h 265"/>
                <a:gd name="T8" fmla="*/ 218 w 266"/>
                <a:gd name="T9" fmla="*/ 47 h 265"/>
              </a:gdLst>
              <a:ahLst/>
              <a:cxnLst>
                <a:cxn ang="0">
                  <a:pos x="T0" y="T1"/>
                </a:cxn>
                <a:cxn ang="0">
                  <a:pos x="T2" y="T3"/>
                </a:cxn>
                <a:cxn ang="0">
                  <a:pos x="T4" y="T5"/>
                </a:cxn>
                <a:cxn ang="0">
                  <a:pos x="T6" y="T7"/>
                </a:cxn>
                <a:cxn ang="0">
                  <a:pos x="T8" y="T9"/>
                </a:cxn>
              </a:cxnLst>
              <a:rect l="0" t="0" r="r" b="b"/>
              <a:pathLst>
                <a:path w="266" h="265">
                  <a:moveTo>
                    <a:pt x="218" y="47"/>
                  </a:moveTo>
                  <a:cubicBezTo>
                    <a:pt x="266" y="94"/>
                    <a:pt x="266" y="171"/>
                    <a:pt x="218" y="218"/>
                  </a:cubicBezTo>
                  <a:cubicBezTo>
                    <a:pt x="171" y="265"/>
                    <a:pt x="95" y="265"/>
                    <a:pt x="48" y="218"/>
                  </a:cubicBezTo>
                  <a:cubicBezTo>
                    <a:pt x="0" y="171"/>
                    <a:pt x="0" y="94"/>
                    <a:pt x="48" y="47"/>
                  </a:cubicBezTo>
                  <a:cubicBezTo>
                    <a:pt x="95" y="0"/>
                    <a:pt x="171" y="0"/>
                    <a:pt x="218" y="47"/>
                  </a:cubicBezTo>
                  <a:close/>
                </a:path>
              </a:pathLst>
            </a:custGeom>
            <a:solidFill>
              <a:srgbClr val="8FD4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45" name="Freeform 11"/>
            <p:cNvSpPr>
              <a:spLocks/>
            </p:cNvSpPr>
            <p:nvPr/>
          </p:nvSpPr>
          <p:spPr bwMode="auto">
            <a:xfrm>
              <a:off x="558800" y="758825"/>
              <a:ext cx="371475" cy="1033463"/>
            </a:xfrm>
            <a:custGeom>
              <a:avLst/>
              <a:gdLst>
                <a:gd name="T0" fmla="*/ 51 w 54"/>
                <a:gd name="T1" fmla="*/ 147 h 150"/>
                <a:gd name="T2" fmla="*/ 40 w 54"/>
                <a:gd name="T3" fmla="*/ 147 h 150"/>
                <a:gd name="T4" fmla="*/ 40 w 54"/>
                <a:gd name="T5" fmla="*/ 3 h 150"/>
                <a:gd name="T6" fmla="*/ 51 w 54"/>
                <a:gd name="T7" fmla="*/ 3 h 150"/>
                <a:gd name="T8" fmla="*/ 51 w 54"/>
                <a:gd name="T9" fmla="*/ 14 h 150"/>
                <a:gd name="T10" fmla="*/ 51 w 54"/>
                <a:gd name="T11" fmla="*/ 136 h 150"/>
                <a:gd name="T12" fmla="*/ 51 w 54"/>
                <a:gd name="T13" fmla="*/ 147 h 150"/>
              </a:gdLst>
              <a:ahLst/>
              <a:cxnLst>
                <a:cxn ang="0">
                  <a:pos x="T0" y="T1"/>
                </a:cxn>
                <a:cxn ang="0">
                  <a:pos x="T2" y="T3"/>
                </a:cxn>
                <a:cxn ang="0">
                  <a:pos x="T4" y="T5"/>
                </a:cxn>
                <a:cxn ang="0">
                  <a:pos x="T6" y="T7"/>
                </a:cxn>
                <a:cxn ang="0">
                  <a:pos x="T8" y="T9"/>
                </a:cxn>
                <a:cxn ang="0">
                  <a:pos x="T10" y="T11"/>
                </a:cxn>
                <a:cxn ang="0">
                  <a:pos x="T12" y="T13"/>
                </a:cxn>
              </a:cxnLst>
              <a:rect l="0" t="0" r="r" b="b"/>
              <a:pathLst>
                <a:path w="54" h="150">
                  <a:moveTo>
                    <a:pt x="51" y="147"/>
                  </a:moveTo>
                  <a:cubicBezTo>
                    <a:pt x="48" y="150"/>
                    <a:pt x="43" y="150"/>
                    <a:pt x="40" y="147"/>
                  </a:cubicBezTo>
                  <a:cubicBezTo>
                    <a:pt x="0" y="107"/>
                    <a:pt x="0" y="43"/>
                    <a:pt x="40" y="3"/>
                  </a:cubicBezTo>
                  <a:cubicBezTo>
                    <a:pt x="43" y="0"/>
                    <a:pt x="48" y="0"/>
                    <a:pt x="51" y="3"/>
                  </a:cubicBezTo>
                  <a:cubicBezTo>
                    <a:pt x="54" y="6"/>
                    <a:pt x="54" y="11"/>
                    <a:pt x="51" y="14"/>
                  </a:cubicBezTo>
                  <a:cubicBezTo>
                    <a:pt x="17" y="47"/>
                    <a:pt x="17" y="102"/>
                    <a:pt x="51" y="136"/>
                  </a:cubicBezTo>
                  <a:cubicBezTo>
                    <a:pt x="54" y="139"/>
                    <a:pt x="54" y="144"/>
                    <a:pt x="51" y="14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sp>
          <p:nvSpPr>
            <p:cNvPr id="446" name="Freeform 12"/>
            <p:cNvSpPr>
              <a:spLocks/>
            </p:cNvSpPr>
            <p:nvPr/>
          </p:nvSpPr>
          <p:spPr bwMode="auto">
            <a:xfrm>
              <a:off x="1041400" y="1819275"/>
              <a:ext cx="412750" cy="165100"/>
            </a:xfrm>
            <a:custGeom>
              <a:avLst/>
              <a:gdLst>
                <a:gd name="T0" fmla="*/ 58 w 60"/>
                <a:gd name="T1" fmla="*/ 20 h 24"/>
                <a:gd name="T2" fmla="*/ 53 w 60"/>
                <a:gd name="T3" fmla="*/ 22 h 24"/>
                <a:gd name="T4" fmla="*/ 6 w 60"/>
                <a:gd name="T5" fmla="*/ 16 h 24"/>
                <a:gd name="T6" fmla="*/ 2 w 60"/>
                <a:gd name="T7" fmla="*/ 6 h 24"/>
                <a:gd name="T8" fmla="*/ 12 w 60"/>
                <a:gd name="T9" fmla="*/ 1 h 24"/>
                <a:gd name="T10" fmla="*/ 51 w 60"/>
                <a:gd name="T11" fmla="*/ 6 h 24"/>
                <a:gd name="T12" fmla="*/ 60 w 60"/>
                <a:gd name="T13" fmla="*/ 13 h 24"/>
                <a:gd name="T14" fmla="*/ 58 w 60"/>
                <a:gd name="T15" fmla="*/ 20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24">
                  <a:moveTo>
                    <a:pt x="58" y="20"/>
                  </a:moveTo>
                  <a:cubicBezTo>
                    <a:pt x="57" y="21"/>
                    <a:pt x="55" y="22"/>
                    <a:pt x="53" y="22"/>
                  </a:cubicBezTo>
                  <a:cubicBezTo>
                    <a:pt x="37" y="24"/>
                    <a:pt x="21" y="22"/>
                    <a:pt x="6" y="16"/>
                  </a:cubicBezTo>
                  <a:cubicBezTo>
                    <a:pt x="2" y="15"/>
                    <a:pt x="0" y="10"/>
                    <a:pt x="2" y="6"/>
                  </a:cubicBezTo>
                  <a:cubicBezTo>
                    <a:pt x="3" y="2"/>
                    <a:pt x="8" y="0"/>
                    <a:pt x="12" y="1"/>
                  </a:cubicBezTo>
                  <a:cubicBezTo>
                    <a:pt x="24" y="6"/>
                    <a:pt x="38" y="8"/>
                    <a:pt x="51" y="6"/>
                  </a:cubicBezTo>
                  <a:cubicBezTo>
                    <a:pt x="56" y="6"/>
                    <a:pt x="60" y="9"/>
                    <a:pt x="60" y="13"/>
                  </a:cubicBezTo>
                  <a:cubicBezTo>
                    <a:pt x="60" y="16"/>
                    <a:pt x="59" y="18"/>
                    <a:pt x="58"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Open Sans"/>
                <a:cs typeface="Open Sans"/>
              </a:endParaRPr>
            </a:p>
          </p:txBody>
        </p:sp>
      </p:grpSp>
      <p:grpSp>
        <p:nvGrpSpPr>
          <p:cNvPr id="328" name="Group 327"/>
          <p:cNvGrpSpPr/>
          <p:nvPr/>
        </p:nvGrpSpPr>
        <p:grpSpPr>
          <a:xfrm>
            <a:off x="9884550" y="7720651"/>
            <a:ext cx="4608583" cy="3943931"/>
            <a:chOff x="9724729" y="7787490"/>
            <a:chExt cx="4606783" cy="3943931"/>
          </a:xfrm>
        </p:grpSpPr>
        <p:sp>
          <p:nvSpPr>
            <p:cNvPr id="162" name="Freeform 126"/>
            <p:cNvSpPr>
              <a:spLocks noChangeArrowheads="1"/>
            </p:cNvSpPr>
            <p:nvPr/>
          </p:nvSpPr>
          <p:spPr bwMode="auto">
            <a:xfrm>
              <a:off x="11792173" y="8870221"/>
              <a:ext cx="471894" cy="359500"/>
            </a:xfrm>
            <a:custGeom>
              <a:avLst/>
              <a:gdLst>
                <a:gd name="T0" fmla="*/ 0 w 988"/>
                <a:gd name="T1" fmla="*/ 0 h 753"/>
                <a:gd name="T2" fmla="*/ 0 w 988"/>
                <a:gd name="T3" fmla="*/ 437 h 753"/>
                <a:gd name="T4" fmla="*/ 482 w 988"/>
                <a:gd name="T5" fmla="*/ 752 h 753"/>
                <a:gd name="T6" fmla="*/ 987 w 988"/>
                <a:gd name="T7" fmla="*/ 437 h 753"/>
                <a:gd name="T8" fmla="*/ 987 w 988"/>
                <a:gd name="T9" fmla="*/ 0 h 753"/>
                <a:gd name="T10" fmla="*/ 0 w 988"/>
                <a:gd name="T11" fmla="*/ 0 h 753"/>
              </a:gdLst>
              <a:ahLst/>
              <a:cxnLst>
                <a:cxn ang="0">
                  <a:pos x="T0" y="T1"/>
                </a:cxn>
                <a:cxn ang="0">
                  <a:pos x="T2" y="T3"/>
                </a:cxn>
                <a:cxn ang="0">
                  <a:pos x="T4" y="T5"/>
                </a:cxn>
                <a:cxn ang="0">
                  <a:pos x="T6" y="T7"/>
                </a:cxn>
                <a:cxn ang="0">
                  <a:pos x="T8" y="T9"/>
                </a:cxn>
                <a:cxn ang="0">
                  <a:pos x="T10" y="T11"/>
                </a:cxn>
              </a:cxnLst>
              <a:rect l="0" t="0" r="r" b="b"/>
              <a:pathLst>
                <a:path w="988" h="753">
                  <a:moveTo>
                    <a:pt x="0" y="0"/>
                  </a:moveTo>
                  <a:lnTo>
                    <a:pt x="0" y="437"/>
                  </a:lnTo>
                  <a:lnTo>
                    <a:pt x="482" y="752"/>
                  </a:lnTo>
                  <a:lnTo>
                    <a:pt x="987" y="437"/>
                  </a:lnTo>
                  <a:lnTo>
                    <a:pt x="987" y="0"/>
                  </a:lnTo>
                  <a:lnTo>
                    <a:pt x="0" y="0"/>
                  </a:lnTo>
                </a:path>
              </a:pathLst>
            </a:custGeom>
            <a:solidFill>
              <a:srgbClr val="FDD8A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63" name="Freeform 127"/>
            <p:cNvSpPr>
              <a:spLocks noChangeArrowheads="1"/>
            </p:cNvSpPr>
            <p:nvPr/>
          </p:nvSpPr>
          <p:spPr bwMode="auto">
            <a:xfrm>
              <a:off x="11792173" y="8870221"/>
              <a:ext cx="471894" cy="359500"/>
            </a:xfrm>
            <a:custGeom>
              <a:avLst/>
              <a:gdLst>
                <a:gd name="T0" fmla="*/ 0 w 988"/>
                <a:gd name="T1" fmla="*/ 0 h 753"/>
                <a:gd name="T2" fmla="*/ 0 w 988"/>
                <a:gd name="T3" fmla="*/ 437 h 753"/>
                <a:gd name="T4" fmla="*/ 482 w 988"/>
                <a:gd name="T5" fmla="*/ 752 h 753"/>
                <a:gd name="T6" fmla="*/ 987 w 988"/>
                <a:gd name="T7" fmla="*/ 437 h 753"/>
                <a:gd name="T8" fmla="*/ 987 w 988"/>
                <a:gd name="T9" fmla="*/ 0 h 753"/>
                <a:gd name="T10" fmla="*/ 0 w 988"/>
                <a:gd name="T11" fmla="*/ 0 h 753"/>
              </a:gdLst>
              <a:ahLst/>
              <a:cxnLst>
                <a:cxn ang="0">
                  <a:pos x="T0" y="T1"/>
                </a:cxn>
                <a:cxn ang="0">
                  <a:pos x="T2" y="T3"/>
                </a:cxn>
                <a:cxn ang="0">
                  <a:pos x="T4" y="T5"/>
                </a:cxn>
                <a:cxn ang="0">
                  <a:pos x="T6" y="T7"/>
                </a:cxn>
                <a:cxn ang="0">
                  <a:pos x="T8" y="T9"/>
                </a:cxn>
                <a:cxn ang="0">
                  <a:pos x="T10" y="T11"/>
                </a:cxn>
              </a:cxnLst>
              <a:rect l="0" t="0" r="r" b="b"/>
              <a:pathLst>
                <a:path w="988" h="753">
                  <a:moveTo>
                    <a:pt x="0" y="0"/>
                  </a:moveTo>
                  <a:lnTo>
                    <a:pt x="0" y="437"/>
                  </a:lnTo>
                  <a:lnTo>
                    <a:pt x="482" y="752"/>
                  </a:lnTo>
                  <a:lnTo>
                    <a:pt x="987" y="437"/>
                  </a:lnTo>
                  <a:lnTo>
                    <a:pt x="987" y="0"/>
                  </a:lnTo>
                  <a:lnTo>
                    <a:pt x="0" y="0"/>
                  </a:lnTo>
                </a:path>
              </a:pathLst>
            </a:custGeom>
            <a:solidFill>
              <a:srgbClr val="FDD8A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64" name="Freeform 128"/>
            <p:cNvSpPr>
              <a:spLocks noChangeArrowheads="1"/>
            </p:cNvSpPr>
            <p:nvPr/>
          </p:nvSpPr>
          <p:spPr bwMode="auto">
            <a:xfrm>
              <a:off x="11792173" y="8870221"/>
              <a:ext cx="471894" cy="289715"/>
            </a:xfrm>
            <a:custGeom>
              <a:avLst/>
              <a:gdLst>
                <a:gd name="T0" fmla="*/ 0 w 988"/>
                <a:gd name="T1" fmla="*/ 0 h 610"/>
                <a:gd name="T2" fmla="*/ 0 w 988"/>
                <a:gd name="T3" fmla="*/ 437 h 610"/>
                <a:gd name="T4" fmla="*/ 267 w 988"/>
                <a:gd name="T5" fmla="*/ 609 h 610"/>
                <a:gd name="T6" fmla="*/ 987 w 988"/>
                <a:gd name="T7" fmla="*/ 163 h 610"/>
                <a:gd name="T8" fmla="*/ 987 w 988"/>
                <a:gd name="T9" fmla="*/ 0 h 610"/>
                <a:gd name="T10" fmla="*/ 0 w 988"/>
                <a:gd name="T11" fmla="*/ 0 h 610"/>
              </a:gdLst>
              <a:ahLst/>
              <a:cxnLst>
                <a:cxn ang="0">
                  <a:pos x="T0" y="T1"/>
                </a:cxn>
                <a:cxn ang="0">
                  <a:pos x="T2" y="T3"/>
                </a:cxn>
                <a:cxn ang="0">
                  <a:pos x="T4" y="T5"/>
                </a:cxn>
                <a:cxn ang="0">
                  <a:pos x="T6" y="T7"/>
                </a:cxn>
                <a:cxn ang="0">
                  <a:pos x="T8" y="T9"/>
                </a:cxn>
                <a:cxn ang="0">
                  <a:pos x="T10" y="T11"/>
                </a:cxn>
              </a:cxnLst>
              <a:rect l="0" t="0" r="r" b="b"/>
              <a:pathLst>
                <a:path w="988" h="610">
                  <a:moveTo>
                    <a:pt x="0" y="0"/>
                  </a:moveTo>
                  <a:lnTo>
                    <a:pt x="0" y="437"/>
                  </a:lnTo>
                  <a:lnTo>
                    <a:pt x="267" y="609"/>
                  </a:lnTo>
                  <a:lnTo>
                    <a:pt x="987" y="163"/>
                  </a:lnTo>
                  <a:lnTo>
                    <a:pt x="987" y="0"/>
                  </a:lnTo>
                  <a:lnTo>
                    <a:pt x="0" y="0"/>
                  </a:lnTo>
                </a:path>
              </a:pathLst>
            </a:custGeom>
            <a:solidFill>
              <a:srgbClr val="F6BF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65" name="Freeform 129"/>
            <p:cNvSpPr>
              <a:spLocks noChangeArrowheads="1"/>
            </p:cNvSpPr>
            <p:nvPr/>
          </p:nvSpPr>
          <p:spPr bwMode="auto">
            <a:xfrm>
              <a:off x="11553052" y="7924946"/>
              <a:ext cx="948020" cy="1125025"/>
            </a:xfrm>
            <a:custGeom>
              <a:avLst/>
              <a:gdLst>
                <a:gd name="T0" fmla="*/ 1867 w 1979"/>
                <a:gd name="T1" fmla="*/ 1003 h 2349"/>
                <a:gd name="T2" fmla="*/ 1867 w 1979"/>
                <a:gd name="T3" fmla="*/ 1003 h 2349"/>
                <a:gd name="T4" fmla="*/ 1763 w 1979"/>
                <a:gd name="T5" fmla="*/ 1010 h 2349"/>
                <a:gd name="T6" fmla="*/ 991 w 1979"/>
                <a:gd name="T7" fmla="*/ 0 h 2349"/>
                <a:gd name="T8" fmla="*/ 214 w 1979"/>
                <a:gd name="T9" fmla="*/ 1010 h 2349"/>
                <a:gd name="T10" fmla="*/ 115 w 1979"/>
                <a:gd name="T11" fmla="*/ 1003 h 2349"/>
                <a:gd name="T12" fmla="*/ 282 w 1979"/>
                <a:gd name="T13" fmla="*/ 1552 h 2349"/>
                <a:gd name="T14" fmla="*/ 541 w 1979"/>
                <a:gd name="T15" fmla="*/ 2089 h 2349"/>
                <a:gd name="T16" fmla="*/ 991 w 1979"/>
                <a:gd name="T17" fmla="*/ 2348 h 2349"/>
                <a:gd name="T18" fmla="*/ 1449 w 1979"/>
                <a:gd name="T19" fmla="*/ 2058 h 2349"/>
                <a:gd name="T20" fmla="*/ 1700 w 1979"/>
                <a:gd name="T21" fmla="*/ 1552 h 2349"/>
                <a:gd name="T22" fmla="*/ 1867 w 1979"/>
                <a:gd name="T23" fmla="*/ 1003 h 2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79" h="2349">
                  <a:moveTo>
                    <a:pt x="1867" y="1003"/>
                  </a:moveTo>
                  <a:lnTo>
                    <a:pt x="1867" y="1003"/>
                  </a:lnTo>
                  <a:cubicBezTo>
                    <a:pt x="1867" y="1003"/>
                    <a:pt x="1799" y="923"/>
                    <a:pt x="1763" y="1010"/>
                  </a:cubicBezTo>
                  <a:cubicBezTo>
                    <a:pt x="1763" y="1010"/>
                    <a:pt x="1978" y="0"/>
                    <a:pt x="991" y="0"/>
                  </a:cubicBezTo>
                  <a:cubicBezTo>
                    <a:pt x="0" y="0"/>
                    <a:pt x="214" y="1010"/>
                    <a:pt x="214" y="1010"/>
                  </a:cubicBezTo>
                  <a:cubicBezTo>
                    <a:pt x="183" y="923"/>
                    <a:pt x="115" y="1003"/>
                    <a:pt x="115" y="1003"/>
                  </a:cubicBezTo>
                  <a:cubicBezTo>
                    <a:pt x="60" y="1508"/>
                    <a:pt x="282" y="1552"/>
                    <a:pt x="282" y="1552"/>
                  </a:cubicBezTo>
                  <a:cubicBezTo>
                    <a:pt x="282" y="1552"/>
                    <a:pt x="282" y="1831"/>
                    <a:pt x="541" y="2089"/>
                  </a:cubicBezTo>
                  <a:cubicBezTo>
                    <a:pt x="800" y="2348"/>
                    <a:pt x="991" y="2348"/>
                    <a:pt x="991" y="2348"/>
                  </a:cubicBezTo>
                  <a:cubicBezTo>
                    <a:pt x="991" y="2348"/>
                    <a:pt x="1194" y="2316"/>
                    <a:pt x="1449" y="2058"/>
                  </a:cubicBezTo>
                  <a:cubicBezTo>
                    <a:pt x="1707" y="1799"/>
                    <a:pt x="1700" y="1552"/>
                    <a:pt x="1700" y="1552"/>
                  </a:cubicBezTo>
                  <a:cubicBezTo>
                    <a:pt x="1700" y="1552"/>
                    <a:pt x="1922" y="1508"/>
                    <a:pt x="1867" y="1003"/>
                  </a:cubicBezTo>
                </a:path>
              </a:pathLst>
            </a:custGeom>
            <a:solidFill>
              <a:srgbClr val="FDD8A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66" name="Freeform 130"/>
            <p:cNvSpPr>
              <a:spLocks noChangeArrowheads="1"/>
            </p:cNvSpPr>
            <p:nvPr/>
          </p:nvSpPr>
          <p:spPr bwMode="auto">
            <a:xfrm>
              <a:off x="11578446" y="7787490"/>
              <a:ext cx="886652" cy="699968"/>
            </a:xfrm>
            <a:custGeom>
              <a:avLst/>
              <a:gdLst>
                <a:gd name="T0" fmla="*/ 180 w 1853"/>
                <a:gd name="T1" fmla="*/ 1461 h 1462"/>
                <a:gd name="T2" fmla="*/ 180 w 1853"/>
                <a:gd name="T3" fmla="*/ 1461 h 1462"/>
                <a:gd name="T4" fmla="*/ 247 w 1853"/>
                <a:gd name="T5" fmla="*/ 1158 h 1462"/>
                <a:gd name="T6" fmla="*/ 347 w 1853"/>
                <a:gd name="T7" fmla="*/ 856 h 1462"/>
                <a:gd name="T8" fmla="*/ 446 w 1853"/>
                <a:gd name="T9" fmla="*/ 732 h 1462"/>
                <a:gd name="T10" fmla="*/ 1000 w 1853"/>
                <a:gd name="T11" fmla="*/ 887 h 1462"/>
                <a:gd name="T12" fmla="*/ 1461 w 1853"/>
                <a:gd name="T13" fmla="*/ 955 h 1462"/>
                <a:gd name="T14" fmla="*/ 1358 w 1853"/>
                <a:gd name="T15" fmla="*/ 832 h 1462"/>
                <a:gd name="T16" fmla="*/ 1561 w 1853"/>
                <a:gd name="T17" fmla="*/ 832 h 1462"/>
                <a:gd name="T18" fmla="*/ 1628 w 1853"/>
                <a:gd name="T19" fmla="*/ 1071 h 1462"/>
                <a:gd name="T20" fmla="*/ 1708 w 1853"/>
                <a:gd name="T21" fmla="*/ 1461 h 1462"/>
                <a:gd name="T22" fmla="*/ 1796 w 1853"/>
                <a:gd name="T23" fmla="*/ 1373 h 1462"/>
                <a:gd name="T24" fmla="*/ 1852 w 1853"/>
                <a:gd name="T25" fmla="*/ 1182 h 1462"/>
                <a:gd name="T26" fmla="*/ 1852 w 1853"/>
                <a:gd name="T27" fmla="*/ 565 h 1462"/>
                <a:gd name="T28" fmla="*/ 944 w 1853"/>
                <a:gd name="T29" fmla="*/ 0 h 1462"/>
                <a:gd name="T30" fmla="*/ 44 w 1853"/>
                <a:gd name="T31" fmla="*/ 621 h 1462"/>
                <a:gd name="T32" fmla="*/ 44 w 1853"/>
                <a:gd name="T33" fmla="*/ 1202 h 1462"/>
                <a:gd name="T34" fmla="*/ 180 w 1853"/>
                <a:gd name="T35" fmla="*/ 1461 h 1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3" h="1462">
                  <a:moveTo>
                    <a:pt x="180" y="1461"/>
                  </a:moveTo>
                  <a:lnTo>
                    <a:pt x="180" y="1461"/>
                  </a:lnTo>
                  <a:cubicBezTo>
                    <a:pt x="247" y="1158"/>
                    <a:pt x="247" y="1158"/>
                    <a:pt x="247" y="1158"/>
                  </a:cubicBezTo>
                  <a:cubicBezTo>
                    <a:pt x="247" y="1158"/>
                    <a:pt x="315" y="912"/>
                    <a:pt x="347" y="856"/>
                  </a:cubicBezTo>
                  <a:cubicBezTo>
                    <a:pt x="383" y="800"/>
                    <a:pt x="446" y="732"/>
                    <a:pt x="446" y="732"/>
                  </a:cubicBezTo>
                  <a:cubicBezTo>
                    <a:pt x="446" y="732"/>
                    <a:pt x="629" y="812"/>
                    <a:pt x="1000" y="887"/>
                  </a:cubicBezTo>
                  <a:cubicBezTo>
                    <a:pt x="1370" y="967"/>
                    <a:pt x="1461" y="955"/>
                    <a:pt x="1461" y="955"/>
                  </a:cubicBezTo>
                  <a:cubicBezTo>
                    <a:pt x="1358" y="832"/>
                    <a:pt x="1358" y="832"/>
                    <a:pt x="1358" y="832"/>
                  </a:cubicBezTo>
                  <a:cubicBezTo>
                    <a:pt x="1561" y="832"/>
                    <a:pt x="1561" y="832"/>
                    <a:pt x="1561" y="832"/>
                  </a:cubicBezTo>
                  <a:cubicBezTo>
                    <a:pt x="1561" y="832"/>
                    <a:pt x="1573" y="1011"/>
                    <a:pt x="1628" y="1071"/>
                  </a:cubicBezTo>
                  <a:cubicBezTo>
                    <a:pt x="1684" y="1126"/>
                    <a:pt x="1708" y="1461"/>
                    <a:pt x="1708" y="1461"/>
                  </a:cubicBezTo>
                  <a:cubicBezTo>
                    <a:pt x="1796" y="1373"/>
                    <a:pt x="1796" y="1373"/>
                    <a:pt x="1796" y="1373"/>
                  </a:cubicBezTo>
                  <a:cubicBezTo>
                    <a:pt x="1852" y="1182"/>
                    <a:pt x="1852" y="1182"/>
                    <a:pt x="1852" y="1182"/>
                  </a:cubicBezTo>
                  <a:cubicBezTo>
                    <a:pt x="1852" y="565"/>
                    <a:pt x="1852" y="565"/>
                    <a:pt x="1852" y="565"/>
                  </a:cubicBezTo>
                  <a:cubicBezTo>
                    <a:pt x="1852" y="565"/>
                    <a:pt x="1616" y="0"/>
                    <a:pt x="944" y="0"/>
                  </a:cubicBezTo>
                  <a:cubicBezTo>
                    <a:pt x="271" y="0"/>
                    <a:pt x="44" y="621"/>
                    <a:pt x="44" y="621"/>
                  </a:cubicBezTo>
                  <a:cubicBezTo>
                    <a:pt x="44" y="621"/>
                    <a:pt x="0" y="1146"/>
                    <a:pt x="44" y="1202"/>
                  </a:cubicBezTo>
                  <a:cubicBezTo>
                    <a:pt x="88" y="1258"/>
                    <a:pt x="180" y="1461"/>
                    <a:pt x="180" y="1461"/>
                  </a:cubicBezTo>
                </a:path>
              </a:pathLst>
            </a:custGeom>
            <a:solidFill>
              <a:srgbClr val="4A4847"/>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67" name="Freeform 131"/>
            <p:cNvSpPr>
              <a:spLocks noChangeArrowheads="1"/>
            </p:cNvSpPr>
            <p:nvPr/>
          </p:nvSpPr>
          <p:spPr bwMode="auto">
            <a:xfrm>
              <a:off x="9735309" y="9866248"/>
              <a:ext cx="785079" cy="401795"/>
            </a:xfrm>
            <a:custGeom>
              <a:avLst/>
              <a:gdLst>
                <a:gd name="T0" fmla="*/ 637 w 1641"/>
                <a:gd name="T1" fmla="*/ 8 h 841"/>
                <a:gd name="T2" fmla="*/ 637 w 1641"/>
                <a:gd name="T3" fmla="*/ 8 h 841"/>
                <a:gd name="T4" fmla="*/ 1039 w 1641"/>
                <a:gd name="T5" fmla="*/ 123 h 841"/>
                <a:gd name="T6" fmla="*/ 1394 w 1641"/>
                <a:gd name="T7" fmla="*/ 267 h 841"/>
                <a:gd name="T8" fmla="*/ 1493 w 1641"/>
                <a:gd name="T9" fmla="*/ 394 h 841"/>
                <a:gd name="T10" fmla="*/ 1640 w 1641"/>
                <a:gd name="T11" fmla="*/ 513 h 841"/>
                <a:gd name="T12" fmla="*/ 1298 w 1641"/>
                <a:gd name="T13" fmla="*/ 840 h 841"/>
                <a:gd name="T14" fmla="*/ 1139 w 1641"/>
                <a:gd name="T15" fmla="*/ 752 h 841"/>
                <a:gd name="T16" fmla="*/ 482 w 1641"/>
                <a:gd name="T17" fmla="*/ 597 h 841"/>
                <a:gd name="T18" fmla="*/ 4 w 1641"/>
                <a:gd name="T19" fmla="*/ 59 h 841"/>
                <a:gd name="T20" fmla="*/ 20 w 1641"/>
                <a:gd name="T21" fmla="*/ 8 h 841"/>
                <a:gd name="T22" fmla="*/ 195 w 1641"/>
                <a:gd name="T23" fmla="*/ 95 h 841"/>
                <a:gd name="T24" fmla="*/ 462 w 1641"/>
                <a:gd name="T25" fmla="*/ 362 h 841"/>
                <a:gd name="T26" fmla="*/ 203 w 1641"/>
                <a:gd name="T27" fmla="*/ 59 h 841"/>
                <a:gd name="T28" fmla="*/ 203 w 1641"/>
                <a:gd name="T29" fmla="*/ 8 h 841"/>
                <a:gd name="T30" fmla="*/ 382 w 1641"/>
                <a:gd name="T31" fmla="*/ 87 h 841"/>
                <a:gd name="T32" fmla="*/ 848 w 1641"/>
                <a:gd name="T33" fmla="*/ 390 h 841"/>
                <a:gd name="T34" fmla="*/ 940 w 1641"/>
                <a:gd name="T35" fmla="*/ 263 h 841"/>
                <a:gd name="T36" fmla="*/ 741 w 1641"/>
                <a:gd name="T37" fmla="*/ 211 h 841"/>
                <a:gd name="T38" fmla="*/ 637 w 1641"/>
                <a:gd name="T39" fmla="*/ 8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41" h="841">
                  <a:moveTo>
                    <a:pt x="637" y="8"/>
                  </a:moveTo>
                  <a:lnTo>
                    <a:pt x="637" y="8"/>
                  </a:lnTo>
                  <a:cubicBezTo>
                    <a:pt x="637" y="8"/>
                    <a:pt x="959" y="111"/>
                    <a:pt x="1039" y="123"/>
                  </a:cubicBezTo>
                  <a:cubicBezTo>
                    <a:pt x="1118" y="135"/>
                    <a:pt x="1298" y="159"/>
                    <a:pt x="1394" y="267"/>
                  </a:cubicBezTo>
                  <a:cubicBezTo>
                    <a:pt x="1489" y="374"/>
                    <a:pt x="1457" y="366"/>
                    <a:pt x="1493" y="394"/>
                  </a:cubicBezTo>
                  <a:cubicBezTo>
                    <a:pt x="1525" y="422"/>
                    <a:pt x="1640" y="513"/>
                    <a:pt x="1640" y="513"/>
                  </a:cubicBezTo>
                  <a:cubicBezTo>
                    <a:pt x="1298" y="840"/>
                    <a:pt x="1298" y="840"/>
                    <a:pt x="1298" y="840"/>
                  </a:cubicBezTo>
                  <a:cubicBezTo>
                    <a:pt x="1298" y="840"/>
                    <a:pt x="1179" y="764"/>
                    <a:pt x="1139" y="752"/>
                  </a:cubicBezTo>
                  <a:cubicBezTo>
                    <a:pt x="1103" y="740"/>
                    <a:pt x="526" y="625"/>
                    <a:pt x="482" y="597"/>
                  </a:cubicBezTo>
                  <a:cubicBezTo>
                    <a:pt x="434" y="569"/>
                    <a:pt x="8" y="75"/>
                    <a:pt x="4" y="59"/>
                  </a:cubicBezTo>
                  <a:cubicBezTo>
                    <a:pt x="0" y="43"/>
                    <a:pt x="0" y="16"/>
                    <a:pt x="20" y="8"/>
                  </a:cubicBezTo>
                  <a:cubicBezTo>
                    <a:pt x="40" y="3"/>
                    <a:pt x="115" y="0"/>
                    <a:pt x="195" y="95"/>
                  </a:cubicBezTo>
                  <a:cubicBezTo>
                    <a:pt x="275" y="187"/>
                    <a:pt x="462" y="362"/>
                    <a:pt x="462" y="362"/>
                  </a:cubicBezTo>
                  <a:cubicBezTo>
                    <a:pt x="203" y="59"/>
                    <a:pt x="203" y="59"/>
                    <a:pt x="203" y="59"/>
                  </a:cubicBezTo>
                  <a:cubicBezTo>
                    <a:pt x="203" y="59"/>
                    <a:pt x="195" y="8"/>
                    <a:pt x="203" y="8"/>
                  </a:cubicBezTo>
                  <a:cubicBezTo>
                    <a:pt x="215" y="8"/>
                    <a:pt x="295" y="0"/>
                    <a:pt x="382" y="87"/>
                  </a:cubicBezTo>
                  <a:cubicBezTo>
                    <a:pt x="474" y="179"/>
                    <a:pt x="657" y="406"/>
                    <a:pt x="848" y="390"/>
                  </a:cubicBezTo>
                  <a:cubicBezTo>
                    <a:pt x="1043" y="370"/>
                    <a:pt x="940" y="263"/>
                    <a:pt x="940" y="263"/>
                  </a:cubicBezTo>
                  <a:cubicBezTo>
                    <a:pt x="940" y="263"/>
                    <a:pt x="780" y="211"/>
                    <a:pt x="741" y="211"/>
                  </a:cubicBezTo>
                  <a:cubicBezTo>
                    <a:pt x="701" y="211"/>
                    <a:pt x="589" y="115"/>
                    <a:pt x="637" y="8"/>
                  </a:cubicBezTo>
                </a:path>
              </a:pathLst>
            </a:custGeom>
            <a:solidFill>
              <a:srgbClr val="FDD8A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68" name="Freeform 132"/>
            <p:cNvSpPr>
              <a:spLocks noChangeArrowheads="1"/>
            </p:cNvSpPr>
            <p:nvPr/>
          </p:nvSpPr>
          <p:spPr bwMode="auto">
            <a:xfrm>
              <a:off x="10001940" y="8525523"/>
              <a:ext cx="234889" cy="391221"/>
            </a:xfrm>
            <a:custGeom>
              <a:avLst/>
              <a:gdLst>
                <a:gd name="T0" fmla="*/ 494 w 495"/>
                <a:gd name="T1" fmla="*/ 584 h 820"/>
                <a:gd name="T2" fmla="*/ 494 w 495"/>
                <a:gd name="T3" fmla="*/ 584 h 820"/>
                <a:gd name="T4" fmla="*/ 199 w 495"/>
                <a:gd name="T5" fmla="*/ 477 h 820"/>
                <a:gd name="T6" fmla="*/ 196 w 495"/>
                <a:gd name="T7" fmla="*/ 445 h 820"/>
                <a:gd name="T8" fmla="*/ 327 w 495"/>
                <a:gd name="T9" fmla="*/ 203 h 820"/>
                <a:gd name="T10" fmla="*/ 339 w 495"/>
                <a:gd name="T11" fmla="*/ 119 h 820"/>
                <a:gd name="T12" fmla="*/ 223 w 495"/>
                <a:gd name="T13" fmla="*/ 154 h 820"/>
                <a:gd name="T14" fmla="*/ 223 w 495"/>
                <a:gd name="T15" fmla="*/ 154 h 820"/>
                <a:gd name="T16" fmla="*/ 215 w 495"/>
                <a:gd name="T17" fmla="*/ 166 h 820"/>
                <a:gd name="T18" fmla="*/ 211 w 495"/>
                <a:gd name="T19" fmla="*/ 175 h 820"/>
                <a:gd name="T20" fmla="*/ 152 w 495"/>
                <a:gd name="T21" fmla="*/ 258 h 820"/>
                <a:gd name="T22" fmla="*/ 164 w 495"/>
                <a:gd name="T23" fmla="*/ 75 h 820"/>
                <a:gd name="T24" fmla="*/ 84 w 495"/>
                <a:gd name="T25" fmla="*/ 51 h 820"/>
                <a:gd name="T26" fmla="*/ 0 w 495"/>
                <a:gd name="T27" fmla="*/ 378 h 820"/>
                <a:gd name="T28" fmla="*/ 303 w 495"/>
                <a:gd name="T29" fmla="*/ 776 h 820"/>
                <a:gd name="T30" fmla="*/ 494 w 495"/>
                <a:gd name="T31" fmla="*/ 584 h 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5" h="820">
                  <a:moveTo>
                    <a:pt x="494" y="584"/>
                  </a:moveTo>
                  <a:lnTo>
                    <a:pt x="494" y="584"/>
                  </a:lnTo>
                  <a:cubicBezTo>
                    <a:pt x="494" y="584"/>
                    <a:pt x="220" y="540"/>
                    <a:pt x="199" y="477"/>
                  </a:cubicBezTo>
                  <a:cubicBezTo>
                    <a:pt x="196" y="469"/>
                    <a:pt x="196" y="457"/>
                    <a:pt x="196" y="445"/>
                  </a:cubicBezTo>
                  <a:cubicBezTo>
                    <a:pt x="196" y="445"/>
                    <a:pt x="311" y="226"/>
                    <a:pt x="327" y="203"/>
                  </a:cubicBezTo>
                  <a:cubicBezTo>
                    <a:pt x="346" y="170"/>
                    <a:pt x="363" y="135"/>
                    <a:pt x="339" y="119"/>
                  </a:cubicBezTo>
                  <a:cubicBezTo>
                    <a:pt x="339" y="119"/>
                    <a:pt x="287" y="59"/>
                    <a:pt x="223" y="154"/>
                  </a:cubicBezTo>
                  <a:lnTo>
                    <a:pt x="223" y="154"/>
                  </a:lnTo>
                  <a:cubicBezTo>
                    <a:pt x="220" y="159"/>
                    <a:pt x="220" y="163"/>
                    <a:pt x="215" y="166"/>
                  </a:cubicBezTo>
                  <a:cubicBezTo>
                    <a:pt x="215" y="170"/>
                    <a:pt x="211" y="170"/>
                    <a:pt x="211" y="175"/>
                  </a:cubicBezTo>
                  <a:cubicBezTo>
                    <a:pt x="187" y="210"/>
                    <a:pt x="168" y="238"/>
                    <a:pt x="152" y="258"/>
                  </a:cubicBezTo>
                  <a:cubicBezTo>
                    <a:pt x="159" y="238"/>
                    <a:pt x="192" y="99"/>
                    <a:pt x="164" y="75"/>
                  </a:cubicBezTo>
                  <a:cubicBezTo>
                    <a:pt x="164" y="75"/>
                    <a:pt x="112" y="0"/>
                    <a:pt x="84" y="51"/>
                  </a:cubicBezTo>
                  <a:cubicBezTo>
                    <a:pt x="56" y="107"/>
                    <a:pt x="0" y="378"/>
                    <a:pt x="0" y="378"/>
                  </a:cubicBezTo>
                  <a:cubicBezTo>
                    <a:pt x="0" y="378"/>
                    <a:pt x="132" y="819"/>
                    <a:pt x="303" y="776"/>
                  </a:cubicBezTo>
                  <a:cubicBezTo>
                    <a:pt x="474" y="736"/>
                    <a:pt x="494" y="584"/>
                    <a:pt x="494" y="584"/>
                  </a:cubicBezTo>
                </a:path>
              </a:pathLst>
            </a:custGeom>
            <a:solidFill>
              <a:srgbClr val="F6BF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69" name="Freeform 133"/>
            <p:cNvSpPr>
              <a:spLocks noChangeArrowheads="1"/>
            </p:cNvSpPr>
            <p:nvPr/>
          </p:nvSpPr>
          <p:spPr bwMode="auto">
            <a:xfrm>
              <a:off x="9881321" y="8495917"/>
              <a:ext cx="495171" cy="723230"/>
            </a:xfrm>
            <a:custGeom>
              <a:avLst/>
              <a:gdLst>
                <a:gd name="T0" fmla="*/ 67 w 1036"/>
                <a:gd name="T1" fmla="*/ 307 h 1514"/>
                <a:gd name="T2" fmla="*/ 67 w 1036"/>
                <a:gd name="T3" fmla="*/ 307 h 1514"/>
                <a:gd name="T4" fmla="*/ 0 w 1036"/>
                <a:gd name="T5" fmla="*/ 64 h 1514"/>
                <a:gd name="T6" fmla="*/ 123 w 1036"/>
                <a:gd name="T7" fmla="*/ 96 h 1514"/>
                <a:gd name="T8" fmla="*/ 414 w 1036"/>
                <a:gd name="T9" fmla="*/ 650 h 1514"/>
                <a:gd name="T10" fmla="*/ 724 w 1036"/>
                <a:gd name="T11" fmla="*/ 586 h 1514"/>
                <a:gd name="T12" fmla="*/ 991 w 1036"/>
                <a:gd name="T13" fmla="*/ 283 h 1514"/>
                <a:gd name="T14" fmla="*/ 995 w 1036"/>
                <a:gd name="T15" fmla="*/ 399 h 1514"/>
                <a:gd name="T16" fmla="*/ 856 w 1036"/>
                <a:gd name="T17" fmla="*/ 960 h 1514"/>
                <a:gd name="T18" fmla="*/ 939 w 1036"/>
                <a:gd name="T19" fmla="*/ 1055 h 1514"/>
                <a:gd name="T20" fmla="*/ 820 w 1036"/>
                <a:gd name="T21" fmla="*/ 1513 h 1514"/>
                <a:gd name="T22" fmla="*/ 390 w 1036"/>
                <a:gd name="T23" fmla="*/ 1282 h 1514"/>
                <a:gd name="T24" fmla="*/ 67 w 1036"/>
                <a:gd name="T25" fmla="*/ 307 h 1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36" h="1514">
                  <a:moveTo>
                    <a:pt x="67" y="307"/>
                  </a:moveTo>
                  <a:lnTo>
                    <a:pt x="67" y="307"/>
                  </a:lnTo>
                  <a:cubicBezTo>
                    <a:pt x="0" y="64"/>
                    <a:pt x="0" y="64"/>
                    <a:pt x="0" y="64"/>
                  </a:cubicBezTo>
                  <a:cubicBezTo>
                    <a:pt x="0" y="64"/>
                    <a:pt x="72" y="0"/>
                    <a:pt x="123" y="96"/>
                  </a:cubicBezTo>
                  <a:cubicBezTo>
                    <a:pt x="171" y="187"/>
                    <a:pt x="358" y="622"/>
                    <a:pt x="414" y="650"/>
                  </a:cubicBezTo>
                  <a:cubicBezTo>
                    <a:pt x="470" y="673"/>
                    <a:pt x="664" y="693"/>
                    <a:pt x="724" y="586"/>
                  </a:cubicBezTo>
                  <a:cubicBezTo>
                    <a:pt x="780" y="475"/>
                    <a:pt x="844" y="231"/>
                    <a:pt x="991" y="283"/>
                  </a:cubicBezTo>
                  <a:cubicBezTo>
                    <a:pt x="991" y="283"/>
                    <a:pt x="1035" y="311"/>
                    <a:pt x="995" y="399"/>
                  </a:cubicBezTo>
                  <a:cubicBezTo>
                    <a:pt x="951" y="486"/>
                    <a:pt x="820" y="892"/>
                    <a:pt x="856" y="960"/>
                  </a:cubicBezTo>
                  <a:cubicBezTo>
                    <a:pt x="891" y="1024"/>
                    <a:pt x="939" y="1055"/>
                    <a:pt x="939" y="1055"/>
                  </a:cubicBezTo>
                  <a:cubicBezTo>
                    <a:pt x="820" y="1513"/>
                    <a:pt x="820" y="1513"/>
                    <a:pt x="820" y="1513"/>
                  </a:cubicBezTo>
                  <a:cubicBezTo>
                    <a:pt x="820" y="1513"/>
                    <a:pt x="473" y="1457"/>
                    <a:pt x="390" y="1282"/>
                  </a:cubicBezTo>
                  <a:cubicBezTo>
                    <a:pt x="306" y="1103"/>
                    <a:pt x="67" y="307"/>
                    <a:pt x="67" y="307"/>
                  </a:cubicBezTo>
                </a:path>
              </a:pathLst>
            </a:custGeom>
            <a:solidFill>
              <a:srgbClr val="FDD8A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70" name="Freeform 134"/>
            <p:cNvSpPr>
              <a:spLocks noChangeArrowheads="1"/>
            </p:cNvSpPr>
            <p:nvPr/>
          </p:nvSpPr>
          <p:spPr bwMode="auto">
            <a:xfrm>
              <a:off x="13817296" y="8525523"/>
              <a:ext cx="234889" cy="391221"/>
            </a:xfrm>
            <a:custGeom>
              <a:avLst/>
              <a:gdLst>
                <a:gd name="T0" fmla="*/ 0 w 494"/>
                <a:gd name="T1" fmla="*/ 584 h 820"/>
                <a:gd name="T2" fmla="*/ 0 w 494"/>
                <a:gd name="T3" fmla="*/ 584 h 820"/>
                <a:gd name="T4" fmla="*/ 299 w 494"/>
                <a:gd name="T5" fmla="*/ 477 h 820"/>
                <a:gd name="T6" fmla="*/ 299 w 494"/>
                <a:gd name="T7" fmla="*/ 445 h 820"/>
                <a:gd name="T8" fmla="*/ 171 w 494"/>
                <a:gd name="T9" fmla="*/ 203 h 820"/>
                <a:gd name="T10" fmla="*/ 159 w 494"/>
                <a:gd name="T11" fmla="*/ 119 h 820"/>
                <a:gd name="T12" fmla="*/ 271 w 494"/>
                <a:gd name="T13" fmla="*/ 154 h 820"/>
                <a:gd name="T14" fmla="*/ 271 w 494"/>
                <a:gd name="T15" fmla="*/ 154 h 820"/>
                <a:gd name="T16" fmla="*/ 278 w 494"/>
                <a:gd name="T17" fmla="*/ 166 h 820"/>
                <a:gd name="T18" fmla="*/ 287 w 494"/>
                <a:gd name="T19" fmla="*/ 175 h 820"/>
                <a:gd name="T20" fmla="*/ 342 w 494"/>
                <a:gd name="T21" fmla="*/ 258 h 820"/>
                <a:gd name="T22" fmla="*/ 330 w 494"/>
                <a:gd name="T23" fmla="*/ 75 h 820"/>
                <a:gd name="T24" fmla="*/ 414 w 494"/>
                <a:gd name="T25" fmla="*/ 51 h 820"/>
                <a:gd name="T26" fmla="*/ 493 w 494"/>
                <a:gd name="T27" fmla="*/ 378 h 820"/>
                <a:gd name="T28" fmla="*/ 195 w 494"/>
                <a:gd name="T29" fmla="*/ 776 h 820"/>
                <a:gd name="T30" fmla="*/ 0 w 494"/>
                <a:gd name="T31" fmla="*/ 584 h 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4" h="820">
                  <a:moveTo>
                    <a:pt x="0" y="584"/>
                  </a:moveTo>
                  <a:lnTo>
                    <a:pt x="0" y="584"/>
                  </a:lnTo>
                  <a:cubicBezTo>
                    <a:pt x="0" y="584"/>
                    <a:pt x="274" y="540"/>
                    <a:pt x="299" y="477"/>
                  </a:cubicBezTo>
                  <a:cubicBezTo>
                    <a:pt x="299" y="469"/>
                    <a:pt x="302" y="457"/>
                    <a:pt x="299" y="445"/>
                  </a:cubicBezTo>
                  <a:cubicBezTo>
                    <a:pt x="299" y="445"/>
                    <a:pt x="183" y="226"/>
                    <a:pt x="171" y="203"/>
                  </a:cubicBezTo>
                  <a:cubicBezTo>
                    <a:pt x="147" y="170"/>
                    <a:pt x="131" y="135"/>
                    <a:pt x="159" y="119"/>
                  </a:cubicBezTo>
                  <a:cubicBezTo>
                    <a:pt x="159" y="119"/>
                    <a:pt x="207" y="59"/>
                    <a:pt x="271" y="154"/>
                  </a:cubicBezTo>
                  <a:lnTo>
                    <a:pt x="271" y="154"/>
                  </a:lnTo>
                  <a:cubicBezTo>
                    <a:pt x="274" y="159"/>
                    <a:pt x="278" y="163"/>
                    <a:pt x="278" y="166"/>
                  </a:cubicBezTo>
                  <a:cubicBezTo>
                    <a:pt x="283" y="170"/>
                    <a:pt x="283" y="170"/>
                    <a:pt x="287" y="175"/>
                  </a:cubicBezTo>
                  <a:cubicBezTo>
                    <a:pt x="306" y="210"/>
                    <a:pt x="326" y="238"/>
                    <a:pt x="342" y="258"/>
                  </a:cubicBezTo>
                  <a:cubicBezTo>
                    <a:pt x="339" y="238"/>
                    <a:pt x="306" y="99"/>
                    <a:pt x="330" y="75"/>
                  </a:cubicBezTo>
                  <a:cubicBezTo>
                    <a:pt x="330" y="75"/>
                    <a:pt x="386" y="0"/>
                    <a:pt x="414" y="51"/>
                  </a:cubicBezTo>
                  <a:cubicBezTo>
                    <a:pt x="438" y="107"/>
                    <a:pt x="493" y="378"/>
                    <a:pt x="493" y="378"/>
                  </a:cubicBezTo>
                  <a:cubicBezTo>
                    <a:pt x="493" y="378"/>
                    <a:pt x="366" y="819"/>
                    <a:pt x="195" y="776"/>
                  </a:cubicBezTo>
                  <a:cubicBezTo>
                    <a:pt x="20" y="736"/>
                    <a:pt x="0" y="584"/>
                    <a:pt x="0" y="584"/>
                  </a:cubicBezTo>
                </a:path>
              </a:pathLst>
            </a:custGeom>
            <a:solidFill>
              <a:srgbClr val="F6BF8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71" name="Freeform 135"/>
            <p:cNvSpPr>
              <a:spLocks noChangeArrowheads="1"/>
            </p:cNvSpPr>
            <p:nvPr/>
          </p:nvSpPr>
          <p:spPr bwMode="auto">
            <a:xfrm>
              <a:off x="13679748" y="8495917"/>
              <a:ext cx="495171" cy="723230"/>
            </a:xfrm>
            <a:custGeom>
              <a:avLst/>
              <a:gdLst>
                <a:gd name="T0" fmla="*/ 963 w 1036"/>
                <a:gd name="T1" fmla="*/ 307 h 1514"/>
                <a:gd name="T2" fmla="*/ 963 w 1036"/>
                <a:gd name="T3" fmla="*/ 307 h 1514"/>
                <a:gd name="T4" fmla="*/ 1035 w 1036"/>
                <a:gd name="T5" fmla="*/ 64 h 1514"/>
                <a:gd name="T6" fmla="*/ 912 w 1036"/>
                <a:gd name="T7" fmla="*/ 96 h 1514"/>
                <a:gd name="T8" fmla="*/ 617 w 1036"/>
                <a:gd name="T9" fmla="*/ 650 h 1514"/>
                <a:gd name="T10" fmla="*/ 311 w 1036"/>
                <a:gd name="T11" fmla="*/ 586 h 1514"/>
                <a:gd name="T12" fmla="*/ 40 w 1036"/>
                <a:gd name="T13" fmla="*/ 283 h 1514"/>
                <a:gd name="T14" fmla="*/ 40 w 1036"/>
                <a:gd name="T15" fmla="*/ 399 h 1514"/>
                <a:gd name="T16" fmla="*/ 179 w 1036"/>
                <a:gd name="T17" fmla="*/ 960 h 1514"/>
                <a:gd name="T18" fmla="*/ 95 w 1036"/>
                <a:gd name="T19" fmla="*/ 1055 h 1514"/>
                <a:gd name="T20" fmla="*/ 212 w 1036"/>
                <a:gd name="T21" fmla="*/ 1513 h 1514"/>
                <a:gd name="T22" fmla="*/ 641 w 1036"/>
                <a:gd name="T23" fmla="*/ 1282 h 1514"/>
                <a:gd name="T24" fmla="*/ 963 w 1036"/>
                <a:gd name="T25" fmla="*/ 307 h 1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36" h="1514">
                  <a:moveTo>
                    <a:pt x="963" y="307"/>
                  </a:moveTo>
                  <a:lnTo>
                    <a:pt x="963" y="307"/>
                  </a:lnTo>
                  <a:cubicBezTo>
                    <a:pt x="1035" y="64"/>
                    <a:pt x="1035" y="64"/>
                    <a:pt x="1035" y="64"/>
                  </a:cubicBezTo>
                  <a:cubicBezTo>
                    <a:pt x="1035" y="64"/>
                    <a:pt x="963" y="0"/>
                    <a:pt x="912" y="96"/>
                  </a:cubicBezTo>
                  <a:cubicBezTo>
                    <a:pt x="860" y="187"/>
                    <a:pt x="673" y="622"/>
                    <a:pt x="617" y="650"/>
                  </a:cubicBezTo>
                  <a:cubicBezTo>
                    <a:pt x="561" y="673"/>
                    <a:pt x="371" y="693"/>
                    <a:pt x="311" y="586"/>
                  </a:cubicBezTo>
                  <a:cubicBezTo>
                    <a:pt x="251" y="475"/>
                    <a:pt x="191" y="231"/>
                    <a:pt x="40" y="283"/>
                  </a:cubicBezTo>
                  <a:cubicBezTo>
                    <a:pt x="40" y="283"/>
                    <a:pt x="0" y="311"/>
                    <a:pt x="40" y="399"/>
                  </a:cubicBezTo>
                  <a:cubicBezTo>
                    <a:pt x="80" y="486"/>
                    <a:pt x="215" y="892"/>
                    <a:pt x="179" y="960"/>
                  </a:cubicBezTo>
                  <a:cubicBezTo>
                    <a:pt x="144" y="1024"/>
                    <a:pt x="95" y="1055"/>
                    <a:pt x="95" y="1055"/>
                  </a:cubicBezTo>
                  <a:cubicBezTo>
                    <a:pt x="212" y="1513"/>
                    <a:pt x="212" y="1513"/>
                    <a:pt x="212" y="1513"/>
                  </a:cubicBezTo>
                  <a:cubicBezTo>
                    <a:pt x="212" y="1513"/>
                    <a:pt x="558" y="1457"/>
                    <a:pt x="641" y="1282"/>
                  </a:cubicBezTo>
                  <a:cubicBezTo>
                    <a:pt x="729" y="1103"/>
                    <a:pt x="963" y="307"/>
                    <a:pt x="963" y="307"/>
                  </a:cubicBezTo>
                </a:path>
              </a:pathLst>
            </a:custGeom>
            <a:solidFill>
              <a:srgbClr val="FDD8A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72" name="Freeform 136"/>
            <p:cNvSpPr>
              <a:spLocks noChangeArrowheads="1"/>
            </p:cNvSpPr>
            <p:nvPr/>
          </p:nvSpPr>
          <p:spPr bwMode="auto">
            <a:xfrm>
              <a:off x="13675516" y="8999218"/>
              <a:ext cx="281443" cy="198783"/>
            </a:xfrm>
            <a:custGeom>
              <a:avLst/>
              <a:gdLst>
                <a:gd name="T0" fmla="*/ 0 w 591"/>
                <a:gd name="T1" fmla="*/ 91 h 419"/>
                <a:gd name="T2" fmla="*/ 103 w 591"/>
                <a:gd name="T3" fmla="*/ 0 h 419"/>
                <a:gd name="T4" fmla="*/ 590 w 591"/>
                <a:gd name="T5" fmla="*/ 310 h 419"/>
                <a:gd name="T6" fmla="*/ 462 w 591"/>
                <a:gd name="T7" fmla="*/ 418 h 419"/>
                <a:gd name="T8" fmla="*/ 0 w 591"/>
                <a:gd name="T9" fmla="*/ 91 h 419"/>
              </a:gdLst>
              <a:ahLst/>
              <a:cxnLst>
                <a:cxn ang="0">
                  <a:pos x="T0" y="T1"/>
                </a:cxn>
                <a:cxn ang="0">
                  <a:pos x="T2" y="T3"/>
                </a:cxn>
                <a:cxn ang="0">
                  <a:pos x="T4" y="T5"/>
                </a:cxn>
                <a:cxn ang="0">
                  <a:pos x="T6" y="T7"/>
                </a:cxn>
                <a:cxn ang="0">
                  <a:pos x="T8" y="T9"/>
                </a:cxn>
              </a:cxnLst>
              <a:rect l="0" t="0" r="r" b="b"/>
              <a:pathLst>
                <a:path w="591" h="419">
                  <a:moveTo>
                    <a:pt x="0" y="91"/>
                  </a:moveTo>
                  <a:lnTo>
                    <a:pt x="103" y="0"/>
                  </a:lnTo>
                  <a:lnTo>
                    <a:pt x="590" y="310"/>
                  </a:lnTo>
                  <a:lnTo>
                    <a:pt x="462" y="418"/>
                  </a:lnTo>
                  <a:lnTo>
                    <a:pt x="0" y="91"/>
                  </a:lnTo>
                </a:path>
              </a:pathLst>
            </a:custGeom>
            <a:solidFill>
              <a:srgbClr val="FCF6FA"/>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73" name="Freeform 137"/>
            <p:cNvSpPr>
              <a:spLocks noChangeArrowheads="1"/>
            </p:cNvSpPr>
            <p:nvPr/>
          </p:nvSpPr>
          <p:spPr bwMode="auto">
            <a:xfrm>
              <a:off x="10099281" y="8999218"/>
              <a:ext cx="279327" cy="198783"/>
            </a:xfrm>
            <a:custGeom>
              <a:avLst/>
              <a:gdLst>
                <a:gd name="T0" fmla="*/ 585 w 586"/>
                <a:gd name="T1" fmla="*/ 91 h 419"/>
                <a:gd name="T2" fmla="*/ 482 w 586"/>
                <a:gd name="T3" fmla="*/ 0 h 419"/>
                <a:gd name="T4" fmla="*/ 0 w 586"/>
                <a:gd name="T5" fmla="*/ 310 h 419"/>
                <a:gd name="T6" fmla="*/ 128 w 586"/>
                <a:gd name="T7" fmla="*/ 418 h 419"/>
                <a:gd name="T8" fmla="*/ 585 w 586"/>
                <a:gd name="T9" fmla="*/ 91 h 419"/>
              </a:gdLst>
              <a:ahLst/>
              <a:cxnLst>
                <a:cxn ang="0">
                  <a:pos x="T0" y="T1"/>
                </a:cxn>
                <a:cxn ang="0">
                  <a:pos x="T2" y="T3"/>
                </a:cxn>
                <a:cxn ang="0">
                  <a:pos x="T4" y="T5"/>
                </a:cxn>
                <a:cxn ang="0">
                  <a:pos x="T6" y="T7"/>
                </a:cxn>
                <a:cxn ang="0">
                  <a:pos x="T8" y="T9"/>
                </a:cxn>
              </a:cxnLst>
              <a:rect l="0" t="0" r="r" b="b"/>
              <a:pathLst>
                <a:path w="586" h="419">
                  <a:moveTo>
                    <a:pt x="585" y="91"/>
                  </a:moveTo>
                  <a:lnTo>
                    <a:pt x="482" y="0"/>
                  </a:lnTo>
                  <a:lnTo>
                    <a:pt x="0" y="310"/>
                  </a:lnTo>
                  <a:lnTo>
                    <a:pt x="128" y="418"/>
                  </a:lnTo>
                  <a:lnTo>
                    <a:pt x="585" y="91"/>
                  </a:lnTo>
                </a:path>
              </a:pathLst>
            </a:custGeom>
            <a:solidFill>
              <a:srgbClr val="FCF6FA"/>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74" name="Freeform 138"/>
            <p:cNvSpPr>
              <a:spLocks noChangeArrowheads="1"/>
            </p:cNvSpPr>
            <p:nvPr/>
          </p:nvSpPr>
          <p:spPr bwMode="auto">
            <a:xfrm>
              <a:off x="10107746" y="9016136"/>
              <a:ext cx="1695008" cy="752836"/>
            </a:xfrm>
            <a:custGeom>
              <a:avLst/>
              <a:gdLst>
                <a:gd name="T0" fmla="*/ 3534 w 3535"/>
                <a:gd name="T1" fmla="*/ 1366 h 1574"/>
                <a:gd name="T2" fmla="*/ 3534 w 3535"/>
                <a:gd name="T3" fmla="*/ 1366 h 1574"/>
                <a:gd name="T4" fmla="*/ 2802 w 3535"/>
                <a:gd name="T5" fmla="*/ 462 h 1574"/>
                <a:gd name="T6" fmla="*/ 1480 w 3535"/>
                <a:gd name="T7" fmla="*/ 721 h 1574"/>
                <a:gd name="T8" fmla="*/ 561 w 3535"/>
                <a:gd name="T9" fmla="*/ 0 h 1574"/>
                <a:gd name="T10" fmla="*/ 0 w 3535"/>
                <a:gd name="T11" fmla="*/ 358 h 1574"/>
                <a:gd name="T12" fmla="*/ 1504 w 3535"/>
                <a:gd name="T13" fmla="*/ 1565 h 1574"/>
                <a:gd name="T14" fmla="*/ 1516 w 3535"/>
                <a:gd name="T15" fmla="*/ 1565 h 1574"/>
                <a:gd name="T16" fmla="*/ 3534 w 3535"/>
                <a:gd name="T17" fmla="*/ 1366 h 1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35" h="1574">
                  <a:moveTo>
                    <a:pt x="3534" y="1366"/>
                  </a:moveTo>
                  <a:lnTo>
                    <a:pt x="3534" y="1366"/>
                  </a:lnTo>
                  <a:cubicBezTo>
                    <a:pt x="2802" y="462"/>
                    <a:pt x="2802" y="462"/>
                    <a:pt x="2802" y="462"/>
                  </a:cubicBezTo>
                  <a:cubicBezTo>
                    <a:pt x="1480" y="721"/>
                    <a:pt x="1480" y="721"/>
                    <a:pt x="1480" y="721"/>
                  </a:cubicBezTo>
                  <a:cubicBezTo>
                    <a:pt x="561" y="0"/>
                    <a:pt x="561" y="0"/>
                    <a:pt x="561" y="0"/>
                  </a:cubicBezTo>
                  <a:cubicBezTo>
                    <a:pt x="0" y="358"/>
                    <a:pt x="0" y="358"/>
                    <a:pt x="0" y="358"/>
                  </a:cubicBezTo>
                  <a:cubicBezTo>
                    <a:pt x="0" y="358"/>
                    <a:pt x="1277" y="1573"/>
                    <a:pt x="1504" y="1565"/>
                  </a:cubicBezTo>
                  <a:cubicBezTo>
                    <a:pt x="1508" y="1565"/>
                    <a:pt x="1512" y="1565"/>
                    <a:pt x="1516" y="1565"/>
                  </a:cubicBezTo>
                  <a:lnTo>
                    <a:pt x="3534" y="1366"/>
                  </a:lnTo>
                </a:path>
              </a:pathLst>
            </a:custGeom>
            <a:solidFill>
              <a:schemeClr val="accent1"/>
            </a:solidFill>
            <a:ln>
              <a:noFill/>
            </a:ln>
            <a:effectLst/>
          </p:spPr>
          <p:txBody>
            <a:bodyPr wrap="none" anchor="ctr"/>
            <a:lstStyle/>
            <a:p>
              <a:endParaRPr lang="en-US">
                <a:latin typeface="Open Sans"/>
                <a:cs typeface="Open Sans"/>
              </a:endParaRPr>
            </a:p>
          </p:txBody>
        </p:sp>
        <p:sp>
          <p:nvSpPr>
            <p:cNvPr id="175" name="Freeform 139"/>
            <p:cNvSpPr>
              <a:spLocks noChangeArrowheads="1"/>
            </p:cNvSpPr>
            <p:nvPr/>
          </p:nvSpPr>
          <p:spPr bwMode="auto">
            <a:xfrm>
              <a:off x="12253486" y="9016136"/>
              <a:ext cx="1697124" cy="752836"/>
            </a:xfrm>
            <a:custGeom>
              <a:avLst/>
              <a:gdLst>
                <a:gd name="T0" fmla="*/ 0 w 3539"/>
                <a:gd name="T1" fmla="*/ 1366 h 1574"/>
                <a:gd name="T2" fmla="*/ 0 w 3539"/>
                <a:gd name="T3" fmla="*/ 1366 h 1574"/>
                <a:gd name="T4" fmla="*/ 736 w 3539"/>
                <a:gd name="T5" fmla="*/ 462 h 1574"/>
                <a:gd name="T6" fmla="*/ 2058 w 3539"/>
                <a:gd name="T7" fmla="*/ 721 h 1574"/>
                <a:gd name="T8" fmla="*/ 2977 w 3539"/>
                <a:gd name="T9" fmla="*/ 0 h 1574"/>
                <a:gd name="T10" fmla="*/ 3538 w 3539"/>
                <a:gd name="T11" fmla="*/ 358 h 1574"/>
                <a:gd name="T12" fmla="*/ 2030 w 3539"/>
                <a:gd name="T13" fmla="*/ 1565 h 1574"/>
                <a:gd name="T14" fmla="*/ 2018 w 3539"/>
                <a:gd name="T15" fmla="*/ 1565 h 1574"/>
                <a:gd name="T16" fmla="*/ 0 w 3539"/>
                <a:gd name="T17" fmla="*/ 1366 h 1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39" h="1574">
                  <a:moveTo>
                    <a:pt x="0" y="1366"/>
                  </a:moveTo>
                  <a:lnTo>
                    <a:pt x="0" y="1366"/>
                  </a:lnTo>
                  <a:cubicBezTo>
                    <a:pt x="736" y="462"/>
                    <a:pt x="736" y="462"/>
                    <a:pt x="736" y="462"/>
                  </a:cubicBezTo>
                  <a:cubicBezTo>
                    <a:pt x="2058" y="721"/>
                    <a:pt x="2058" y="721"/>
                    <a:pt x="2058" y="721"/>
                  </a:cubicBezTo>
                  <a:cubicBezTo>
                    <a:pt x="2977" y="0"/>
                    <a:pt x="2977" y="0"/>
                    <a:pt x="2977" y="0"/>
                  </a:cubicBezTo>
                  <a:cubicBezTo>
                    <a:pt x="3538" y="358"/>
                    <a:pt x="3538" y="358"/>
                    <a:pt x="3538" y="358"/>
                  </a:cubicBezTo>
                  <a:cubicBezTo>
                    <a:pt x="3538" y="358"/>
                    <a:pt x="2261" y="1573"/>
                    <a:pt x="2030" y="1565"/>
                  </a:cubicBezTo>
                  <a:cubicBezTo>
                    <a:pt x="2026" y="1565"/>
                    <a:pt x="2022" y="1565"/>
                    <a:pt x="2018" y="1565"/>
                  </a:cubicBezTo>
                  <a:lnTo>
                    <a:pt x="0" y="1366"/>
                  </a:lnTo>
                </a:path>
              </a:pathLst>
            </a:custGeom>
            <a:solidFill>
              <a:schemeClr val="accent1"/>
            </a:solidFill>
            <a:ln>
              <a:noFill/>
            </a:ln>
            <a:effectLst/>
          </p:spPr>
          <p:txBody>
            <a:bodyPr wrap="none" anchor="ctr"/>
            <a:lstStyle/>
            <a:p>
              <a:endParaRPr lang="en-US">
                <a:latin typeface="Open Sans"/>
                <a:cs typeface="Open Sans"/>
              </a:endParaRPr>
            </a:p>
          </p:txBody>
        </p:sp>
        <p:sp>
          <p:nvSpPr>
            <p:cNvPr id="176" name="Freeform 140"/>
            <p:cNvSpPr>
              <a:spLocks noChangeArrowheads="1"/>
            </p:cNvSpPr>
            <p:nvPr/>
          </p:nvSpPr>
          <p:spPr bwMode="auto">
            <a:xfrm>
              <a:off x="9724729" y="9866248"/>
              <a:ext cx="785079" cy="401795"/>
            </a:xfrm>
            <a:custGeom>
              <a:avLst/>
              <a:gdLst>
                <a:gd name="T0" fmla="*/ 637 w 1642"/>
                <a:gd name="T1" fmla="*/ 8 h 841"/>
                <a:gd name="T2" fmla="*/ 637 w 1642"/>
                <a:gd name="T3" fmla="*/ 8 h 841"/>
                <a:gd name="T4" fmla="*/ 1039 w 1642"/>
                <a:gd name="T5" fmla="*/ 123 h 841"/>
                <a:gd name="T6" fmla="*/ 1393 w 1642"/>
                <a:gd name="T7" fmla="*/ 267 h 841"/>
                <a:gd name="T8" fmla="*/ 1493 w 1642"/>
                <a:gd name="T9" fmla="*/ 394 h 841"/>
                <a:gd name="T10" fmla="*/ 1641 w 1642"/>
                <a:gd name="T11" fmla="*/ 513 h 841"/>
                <a:gd name="T12" fmla="*/ 1298 w 1642"/>
                <a:gd name="T13" fmla="*/ 840 h 841"/>
                <a:gd name="T14" fmla="*/ 1138 w 1642"/>
                <a:gd name="T15" fmla="*/ 752 h 841"/>
                <a:gd name="T16" fmla="*/ 482 w 1642"/>
                <a:gd name="T17" fmla="*/ 597 h 841"/>
                <a:gd name="T18" fmla="*/ 4 w 1642"/>
                <a:gd name="T19" fmla="*/ 59 h 841"/>
                <a:gd name="T20" fmla="*/ 20 w 1642"/>
                <a:gd name="T21" fmla="*/ 8 h 841"/>
                <a:gd name="T22" fmla="*/ 195 w 1642"/>
                <a:gd name="T23" fmla="*/ 95 h 841"/>
                <a:gd name="T24" fmla="*/ 462 w 1642"/>
                <a:gd name="T25" fmla="*/ 362 h 841"/>
                <a:gd name="T26" fmla="*/ 207 w 1642"/>
                <a:gd name="T27" fmla="*/ 59 h 841"/>
                <a:gd name="T28" fmla="*/ 207 w 1642"/>
                <a:gd name="T29" fmla="*/ 8 h 841"/>
                <a:gd name="T30" fmla="*/ 386 w 1642"/>
                <a:gd name="T31" fmla="*/ 87 h 841"/>
                <a:gd name="T32" fmla="*/ 852 w 1642"/>
                <a:gd name="T33" fmla="*/ 390 h 841"/>
                <a:gd name="T34" fmla="*/ 940 w 1642"/>
                <a:gd name="T35" fmla="*/ 263 h 841"/>
                <a:gd name="T36" fmla="*/ 741 w 1642"/>
                <a:gd name="T37" fmla="*/ 211 h 841"/>
                <a:gd name="T38" fmla="*/ 637 w 1642"/>
                <a:gd name="T39" fmla="*/ 8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42" h="841">
                  <a:moveTo>
                    <a:pt x="637" y="8"/>
                  </a:moveTo>
                  <a:lnTo>
                    <a:pt x="637" y="8"/>
                  </a:lnTo>
                  <a:cubicBezTo>
                    <a:pt x="637" y="8"/>
                    <a:pt x="960" y="111"/>
                    <a:pt x="1039" y="123"/>
                  </a:cubicBezTo>
                  <a:cubicBezTo>
                    <a:pt x="1119" y="135"/>
                    <a:pt x="1298" y="159"/>
                    <a:pt x="1393" y="267"/>
                  </a:cubicBezTo>
                  <a:cubicBezTo>
                    <a:pt x="1489" y="374"/>
                    <a:pt x="1457" y="366"/>
                    <a:pt x="1493" y="394"/>
                  </a:cubicBezTo>
                  <a:cubicBezTo>
                    <a:pt x="1529" y="422"/>
                    <a:pt x="1641" y="513"/>
                    <a:pt x="1641" y="513"/>
                  </a:cubicBezTo>
                  <a:cubicBezTo>
                    <a:pt x="1298" y="840"/>
                    <a:pt x="1298" y="840"/>
                    <a:pt x="1298" y="840"/>
                  </a:cubicBezTo>
                  <a:cubicBezTo>
                    <a:pt x="1298" y="840"/>
                    <a:pt x="1178" y="764"/>
                    <a:pt x="1138" y="752"/>
                  </a:cubicBezTo>
                  <a:cubicBezTo>
                    <a:pt x="1103" y="740"/>
                    <a:pt x="526" y="625"/>
                    <a:pt x="482" y="597"/>
                  </a:cubicBezTo>
                  <a:cubicBezTo>
                    <a:pt x="434" y="569"/>
                    <a:pt x="12" y="75"/>
                    <a:pt x="4" y="59"/>
                  </a:cubicBezTo>
                  <a:cubicBezTo>
                    <a:pt x="0" y="43"/>
                    <a:pt x="4" y="16"/>
                    <a:pt x="20" y="8"/>
                  </a:cubicBezTo>
                  <a:cubicBezTo>
                    <a:pt x="40" y="3"/>
                    <a:pt x="116" y="0"/>
                    <a:pt x="195" y="95"/>
                  </a:cubicBezTo>
                  <a:cubicBezTo>
                    <a:pt x="275" y="187"/>
                    <a:pt x="462" y="362"/>
                    <a:pt x="462" y="362"/>
                  </a:cubicBezTo>
                  <a:cubicBezTo>
                    <a:pt x="207" y="59"/>
                    <a:pt x="207" y="59"/>
                    <a:pt x="207" y="59"/>
                  </a:cubicBezTo>
                  <a:cubicBezTo>
                    <a:pt x="207" y="59"/>
                    <a:pt x="195" y="8"/>
                    <a:pt x="207" y="8"/>
                  </a:cubicBezTo>
                  <a:cubicBezTo>
                    <a:pt x="215" y="8"/>
                    <a:pt x="295" y="0"/>
                    <a:pt x="386" y="87"/>
                  </a:cubicBezTo>
                  <a:cubicBezTo>
                    <a:pt x="474" y="179"/>
                    <a:pt x="657" y="406"/>
                    <a:pt x="852" y="390"/>
                  </a:cubicBezTo>
                  <a:cubicBezTo>
                    <a:pt x="1043" y="370"/>
                    <a:pt x="940" y="263"/>
                    <a:pt x="940" y="263"/>
                  </a:cubicBezTo>
                  <a:cubicBezTo>
                    <a:pt x="940" y="263"/>
                    <a:pt x="780" y="211"/>
                    <a:pt x="741" y="211"/>
                  </a:cubicBezTo>
                  <a:cubicBezTo>
                    <a:pt x="701" y="211"/>
                    <a:pt x="589" y="115"/>
                    <a:pt x="637" y="8"/>
                  </a:cubicBezTo>
                </a:path>
              </a:pathLst>
            </a:custGeom>
            <a:solidFill>
              <a:srgbClr val="FDD8A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77" name="Freeform 141"/>
            <p:cNvSpPr>
              <a:spLocks noChangeArrowheads="1"/>
            </p:cNvSpPr>
            <p:nvPr/>
          </p:nvSpPr>
          <p:spPr bwMode="auto">
            <a:xfrm>
              <a:off x="13544317" y="9866248"/>
              <a:ext cx="787195" cy="401795"/>
            </a:xfrm>
            <a:custGeom>
              <a:avLst/>
              <a:gdLst>
                <a:gd name="T0" fmla="*/ 1003 w 1645"/>
                <a:gd name="T1" fmla="*/ 8 h 841"/>
                <a:gd name="T2" fmla="*/ 1003 w 1645"/>
                <a:gd name="T3" fmla="*/ 8 h 841"/>
                <a:gd name="T4" fmla="*/ 601 w 1645"/>
                <a:gd name="T5" fmla="*/ 123 h 841"/>
                <a:gd name="T6" fmla="*/ 251 w 1645"/>
                <a:gd name="T7" fmla="*/ 267 h 841"/>
                <a:gd name="T8" fmla="*/ 151 w 1645"/>
                <a:gd name="T9" fmla="*/ 394 h 841"/>
                <a:gd name="T10" fmla="*/ 0 w 1645"/>
                <a:gd name="T11" fmla="*/ 513 h 841"/>
                <a:gd name="T12" fmla="*/ 342 w 1645"/>
                <a:gd name="T13" fmla="*/ 840 h 841"/>
                <a:gd name="T14" fmla="*/ 501 w 1645"/>
                <a:gd name="T15" fmla="*/ 752 h 841"/>
                <a:gd name="T16" fmla="*/ 1162 w 1645"/>
                <a:gd name="T17" fmla="*/ 597 h 841"/>
                <a:gd name="T18" fmla="*/ 1636 w 1645"/>
                <a:gd name="T19" fmla="*/ 59 h 841"/>
                <a:gd name="T20" fmla="*/ 1619 w 1645"/>
                <a:gd name="T21" fmla="*/ 8 h 841"/>
                <a:gd name="T22" fmla="*/ 1449 w 1645"/>
                <a:gd name="T23" fmla="*/ 95 h 841"/>
                <a:gd name="T24" fmla="*/ 1178 w 1645"/>
                <a:gd name="T25" fmla="*/ 362 h 841"/>
                <a:gd name="T26" fmla="*/ 1437 w 1645"/>
                <a:gd name="T27" fmla="*/ 59 h 841"/>
                <a:gd name="T28" fmla="*/ 1437 w 1645"/>
                <a:gd name="T29" fmla="*/ 8 h 841"/>
                <a:gd name="T30" fmla="*/ 1257 w 1645"/>
                <a:gd name="T31" fmla="*/ 87 h 841"/>
                <a:gd name="T32" fmla="*/ 791 w 1645"/>
                <a:gd name="T33" fmla="*/ 390 h 841"/>
                <a:gd name="T34" fmla="*/ 700 w 1645"/>
                <a:gd name="T35" fmla="*/ 263 h 841"/>
                <a:gd name="T36" fmla="*/ 903 w 1645"/>
                <a:gd name="T37" fmla="*/ 211 h 841"/>
                <a:gd name="T38" fmla="*/ 1003 w 1645"/>
                <a:gd name="T39" fmla="*/ 8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45" h="841">
                  <a:moveTo>
                    <a:pt x="1003" y="8"/>
                  </a:moveTo>
                  <a:lnTo>
                    <a:pt x="1003" y="8"/>
                  </a:lnTo>
                  <a:cubicBezTo>
                    <a:pt x="1003" y="8"/>
                    <a:pt x="681" y="111"/>
                    <a:pt x="601" y="123"/>
                  </a:cubicBezTo>
                  <a:cubicBezTo>
                    <a:pt x="521" y="135"/>
                    <a:pt x="346" y="159"/>
                    <a:pt x="251" y="267"/>
                  </a:cubicBezTo>
                  <a:cubicBezTo>
                    <a:pt x="151" y="374"/>
                    <a:pt x="183" y="366"/>
                    <a:pt x="151" y="394"/>
                  </a:cubicBezTo>
                  <a:cubicBezTo>
                    <a:pt x="115" y="422"/>
                    <a:pt x="0" y="513"/>
                    <a:pt x="0" y="513"/>
                  </a:cubicBezTo>
                  <a:cubicBezTo>
                    <a:pt x="342" y="840"/>
                    <a:pt x="342" y="840"/>
                    <a:pt x="342" y="840"/>
                  </a:cubicBezTo>
                  <a:cubicBezTo>
                    <a:pt x="342" y="840"/>
                    <a:pt x="461" y="764"/>
                    <a:pt x="501" y="752"/>
                  </a:cubicBezTo>
                  <a:cubicBezTo>
                    <a:pt x="541" y="740"/>
                    <a:pt x="1114" y="625"/>
                    <a:pt x="1162" y="597"/>
                  </a:cubicBezTo>
                  <a:cubicBezTo>
                    <a:pt x="1205" y="569"/>
                    <a:pt x="1632" y="75"/>
                    <a:pt x="1636" y="59"/>
                  </a:cubicBezTo>
                  <a:cubicBezTo>
                    <a:pt x="1644" y="43"/>
                    <a:pt x="1640" y="16"/>
                    <a:pt x="1619" y="8"/>
                  </a:cubicBezTo>
                  <a:cubicBezTo>
                    <a:pt x="1604" y="3"/>
                    <a:pt x="1528" y="0"/>
                    <a:pt x="1449" y="95"/>
                  </a:cubicBezTo>
                  <a:cubicBezTo>
                    <a:pt x="1365" y="187"/>
                    <a:pt x="1178" y="362"/>
                    <a:pt x="1178" y="362"/>
                  </a:cubicBezTo>
                  <a:cubicBezTo>
                    <a:pt x="1437" y="59"/>
                    <a:pt x="1437" y="59"/>
                    <a:pt x="1437" y="59"/>
                  </a:cubicBezTo>
                  <a:cubicBezTo>
                    <a:pt x="1437" y="59"/>
                    <a:pt x="1449" y="8"/>
                    <a:pt x="1437" y="8"/>
                  </a:cubicBezTo>
                  <a:cubicBezTo>
                    <a:pt x="1425" y="8"/>
                    <a:pt x="1349" y="0"/>
                    <a:pt x="1257" y="87"/>
                  </a:cubicBezTo>
                  <a:cubicBezTo>
                    <a:pt x="1166" y="179"/>
                    <a:pt x="983" y="406"/>
                    <a:pt x="791" y="390"/>
                  </a:cubicBezTo>
                  <a:cubicBezTo>
                    <a:pt x="601" y="370"/>
                    <a:pt x="700" y="263"/>
                    <a:pt x="700" y="263"/>
                  </a:cubicBezTo>
                  <a:cubicBezTo>
                    <a:pt x="700" y="263"/>
                    <a:pt x="859" y="211"/>
                    <a:pt x="903" y="211"/>
                  </a:cubicBezTo>
                  <a:cubicBezTo>
                    <a:pt x="943" y="211"/>
                    <a:pt x="1055" y="115"/>
                    <a:pt x="1003" y="8"/>
                  </a:cubicBezTo>
                </a:path>
              </a:pathLst>
            </a:custGeom>
            <a:solidFill>
              <a:srgbClr val="FDD8A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78" name="Freeform 142"/>
            <p:cNvSpPr>
              <a:spLocks noChangeArrowheads="1"/>
            </p:cNvSpPr>
            <p:nvPr/>
          </p:nvSpPr>
          <p:spPr bwMode="auto">
            <a:xfrm>
              <a:off x="13432163" y="10026966"/>
              <a:ext cx="315301" cy="342583"/>
            </a:xfrm>
            <a:custGeom>
              <a:avLst/>
              <a:gdLst>
                <a:gd name="T0" fmla="*/ 0 w 661"/>
                <a:gd name="T1" fmla="*/ 156 h 718"/>
                <a:gd name="T2" fmla="*/ 274 w 661"/>
                <a:gd name="T3" fmla="*/ 0 h 718"/>
                <a:gd name="T4" fmla="*/ 660 w 661"/>
                <a:gd name="T5" fmla="*/ 565 h 718"/>
                <a:gd name="T6" fmla="*/ 402 w 661"/>
                <a:gd name="T7" fmla="*/ 717 h 718"/>
                <a:gd name="T8" fmla="*/ 0 w 661"/>
                <a:gd name="T9" fmla="*/ 156 h 718"/>
              </a:gdLst>
              <a:ahLst/>
              <a:cxnLst>
                <a:cxn ang="0">
                  <a:pos x="T0" y="T1"/>
                </a:cxn>
                <a:cxn ang="0">
                  <a:pos x="T2" y="T3"/>
                </a:cxn>
                <a:cxn ang="0">
                  <a:pos x="T4" y="T5"/>
                </a:cxn>
                <a:cxn ang="0">
                  <a:pos x="T6" y="T7"/>
                </a:cxn>
                <a:cxn ang="0">
                  <a:pos x="T8" y="T9"/>
                </a:cxn>
              </a:cxnLst>
              <a:rect l="0" t="0" r="r" b="b"/>
              <a:pathLst>
                <a:path w="661" h="718">
                  <a:moveTo>
                    <a:pt x="0" y="156"/>
                  </a:moveTo>
                  <a:lnTo>
                    <a:pt x="274" y="0"/>
                  </a:lnTo>
                  <a:lnTo>
                    <a:pt x="660" y="565"/>
                  </a:lnTo>
                  <a:lnTo>
                    <a:pt x="402" y="717"/>
                  </a:lnTo>
                  <a:lnTo>
                    <a:pt x="0" y="156"/>
                  </a:lnTo>
                </a:path>
              </a:pathLst>
            </a:custGeom>
            <a:solidFill>
              <a:srgbClr val="FCF6FA"/>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79" name="Freeform 143"/>
            <p:cNvSpPr>
              <a:spLocks noChangeArrowheads="1"/>
            </p:cNvSpPr>
            <p:nvPr/>
          </p:nvSpPr>
          <p:spPr bwMode="auto">
            <a:xfrm>
              <a:off x="12029178" y="9079577"/>
              <a:ext cx="1652686" cy="2049152"/>
            </a:xfrm>
            <a:custGeom>
              <a:avLst/>
              <a:gdLst>
                <a:gd name="T0" fmla="*/ 493 w 3448"/>
                <a:gd name="T1" fmla="*/ 0 h 4277"/>
                <a:gd name="T2" fmla="*/ 493 w 3448"/>
                <a:gd name="T3" fmla="*/ 0 h 4277"/>
                <a:gd name="T4" fmla="*/ 1696 w 3448"/>
                <a:gd name="T5" fmla="*/ 518 h 4277"/>
                <a:gd name="T6" fmla="*/ 2448 w 3448"/>
                <a:gd name="T7" fmla="*/ 2290 h 4277"/>
                <a:gd name="T8" fmla="*/ 2997 w 3448"/>
                <a:gd name="T9" fmla="*/ 1975 h 4277"/>
                <a:gd name="T10" fmla="*/ 3447 w 3448"/>
                <a:gd name="T11" fmla="*/ 2683 h 4277"/>
                <a:gd name="T12" fmla="*/ 2372 w 3448"/>
                <a:gd name="T13" fmla="*/ 3257 h 4277"/>
                <a:gd name="T14" fmla="*/ 2182 w 3448"/>
                <a:gd name="T15" fmla="*/ 3146 h 4277"/>
                <a:gd name="T16" fmla="*/ 1389 w 3448"/>
                <a:gd name="T17" fmla="*/ 2182 h 4277"/>
                <a:gd name="T18" fmla="*/ 1389 w 3448"/>
                <a:gd name="T19" fmla="*/ 4276 h 4277"/>
                <a:gd name="T20" fmla="*/ 0 w 3448"/>
                <a:gd name="T21" fmla="*/ 4276 h 4277"/>
                <a:gd name="T22" fmla="*/ 0 w 3448"/>
                <a:gd name="T23" fmla="*/ 1975 h 4277"/>
                <a:gd name="T24" fmla="*/ 493 w 3448"/>
                <a:gd name="T25" fmla="*/ 0 h 4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8" h="4277">
                  <a:moveTo>
                    <a:pt x="493" y="0"/>
                  </a:moveTo>
                  <a:lnTo>
                    <a:pt x="493" y="0"/>
                  </a:lnTo>
                  <a:cubicBezTo>
                    <a:pt x="1696" y="518"/>
                    <a:pt x="1696" y="518"/>
                    <a:pt x="1696" y="518"/>
                  </a:cubicBezTo>
                  <a:cubicBezTo>
                    <a:pt x="2448" y="2290"/>
                    <a:pt x="2448" y="2290"/>
                    <a:pt x="2448" y="2290"/>
                  </a:cubicBezTo>
                  <a:cubicBezTo>
                    <a:pt x="2997" y="1975"/>
                    <a:pt x="2997" y="1975"/>
                    <a:pt x="2997" y="1975"/>
                  </a:cubicBezTo>
                  <a:cubicBezTo>
                    <a:pt x="3447" y="2683"/>
                    <a:pt x="3447" y="2683"/>
                    <a:pt x="3447" y="2683"/>
                  </a:cubicBezTo>
                  <a:cubicBezTo>
                    <a:pt x="3447" y="2683"/>
                    <a:pt x="2424" y="3257"/>
                    <a:pt x="2372" y="3257"/>
                  </a:cubicBezTo>
                  <a:cubicBezTo>
                    <a:pt x="2325" y="3257"/>
                    <a:pt x="2325" y="3281"/>
                    <a:pt x="2182" y="3146"/>
                  </a:cubicBezTo>
                  <a:cubicBezTo>
                    <a:pt x="2034" y="3006"/>
                    <a:pt x="1389" y="2182"/>
                    <a:pt x="1389" y="2182"/>
                  </a:cubicBezTo>
                  <a:cubicBezTo>
                    <a:pt x="1389" y="4276"/>
                    <a:pt x="1389" y="4276"/>
                    <a:pt x="1389" y="4276"/>
                  </a:cubicBezTo>
                  <a:cubicBezTo>
                    <a:pt x="0" y="4276"/>
                    <a:pt x="0" y="4276"/>
                    <a:pt x="0" y="4276"/>
                  </a:cubicBezTo>
                  <a:cubicBezTo>
                    <a:pt x="0" y="1975"/>
                    <a:pt x="0" y="1975"/>
                    <a:pt x="0" y="1975"/>
                  </a:cubicBezTo>
                  <a:cubicBezTo>
                    <a:pt x="493" y="0"/>
                    <a:pt x="493" y="0"/>
                    <a:pt x="493" y="0"/>
                  </a:cubicBezTo>
                </a:path>
              </a:pathLst>
            </a:custGeom>
            <a:solidFill>
              <a:schemeClr val="accent1">
                <a:lumMod val="75000"/>
              </a:schemeClr>
            </a:solidFill>
            <a:ln>
              <a:noFill/>
            </a:ln>
            <a:effectLst/>
          </p:spPr>
          <p:txBody>
            <a:bodyPr wrap="none" anchor="ctr"/>
            <a:lstStyle/>
            <a:p>
              <a:endParaRPr lang="en-US">
                <a:latin typeface="Open Sans"/>
                <a:cs typeface="Open Sans"/>
              </a:endParaRPr>
            </a:p>
          </p:txBody>
        </p:sp>
        <p:sp>
          <p:nvSpPr>
            <p:cNvPr id="180" name="Freeform 144"/>
            <p:cNvSpPr>
              <a:spLocks noChangeArrowheads="1"/>
            </p:cNvSpPr>
            <p:nvPr/>
          </p:nvSpPr>
          <p:spPr bwMode="auto">
            <a:xfrm>
              <a:off x="10310893" y="10026966"/>
              <a:ext cx="317417" cy="342583"/>
            </a:xfrm>
            <a:custGeom>
              <a:avLst/>
              <a:gdLst>
                <a:gd name="T0" fmla="*/ 665 w 666"/>
                <a:gd name="T1" fmla="*/ 156 h 718"/>
                <a:gd name="T2" fmla="*/ 391 w 666"/>
                <a:gd name="T3" fmla="*/ 0 h 718"/>
                <a:gd name="T4" fmla="*/ 0 w 666"/>
                <a:gd name="T5" fmla="*/ 565 h 718"/>
                <a:gd name="T6" fmla="*/ 259 w 666"/>
                <a:gd name="T7" fmla="*/ 717 h 718"/>
                <a:gd name="T8" fmla="*/ 665 w 666"/>
                <a:gd name="T9" fmla="*/ 156 h 718"/>
              </a:gdLst>
              <a:ahLst/>
              <a:cxnLst>
                <a:cxn ang="0">
                  <a:pos x="T0" y="T1"/>
                </a:cxn>
                <a:cxn ang="0">
                  <a:pos x="T2" y="T3"/>
                </a:cxn>
                <a:cxn ang="0">
                  <a:pos x="T4" y="T5"/>
                </a:cxn>
                <a:cxn ang="0">
                  <a:pos x="T6" y="T7"/>
                </a:cxn>
                <a:cxn ang="0">
                  <a:pos x="T8" y="T9"/>
                </a:cxn>
              </a:cxnLst>
              <a:rect l="0" t="0" r="r" b="b"/>
              <a:pathLst>
                <a:path w="666" h="718">
                  <a:moveTo>
                    <a:pt x="665" y="156"/>
                  </a:moveTo>
                  <a:lnTo>
                    <a:pt x="391" y="0"/>
                  </a:lnTo>
                  <a:lnTo>
                    <a:pt x="0" y="565"/>
                  </a:lnTo>
                  <a:lnTo>
                    <a:pt x="259" y="717"/>
                  </a:lnTo>
                  <a:lnTo>
                    <a:pt x="665" y="156"/>
                  </a:lnTo>
                </a:path>
              </a:pathLst>
            </a:custGeom>
            <a:solidFill>
              <a:srgbClr val="FCF6FA"/>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81" name="Freeform 145"/>
            <p:cNvSpPr>
              <a:spLocks noChangeArrowheads="1"/>
            </p:cNvSpPr>
            <p:nvPr/>
          </p:nvSpPr>
          <p:spPr bwMode="auto">
            <a:xfrm>
              <a:off x="10378608" y="9079577"/>
              <a:ext cx="1648454" cy="2049152"/>
            </a:xfrm>
            <a:custGeom>
              <a:avLst/>
              <a:gdLst>
                <a:gd name="T0" fmla="*/ 2945 w 3440"/>
                <a:gd name="T1" fmla="*/ 0 h 4277"/>
                <a:gd name="T2" fmla="*/ 2945 w 3440"/>
                <a:gd name="T3" fmla="*/ 0 h 4277"/>
                <a:gd name="T4" fmla="*/ 1703 w 3440"/>
                <a:gd name="T5" fmla="*/ 538 h 4277"/>
                <a:gd name="T6" fmla="*/ 1003 w 3440"/>
                <a:gd name="T7" fmla="*/ 2290 h 4277"/>
                <a:gd name="T8" fmla="*/ 454 w 3440"/>
                <a:gd name="T9" fmla="*/ 1975 h 4277"/>
                <a:gd name="T10" fmla="*/ 0 w 3440"/>
                <a:gd name="T11" fmla="*/ 2683 h 4277"/>
                <a:gd name="T12" fmla="*/ 1074 w 3440"/>
                <a:gd name="T13" fmla="*/ 3257 h 4277"/>
                <a:gd name="T14" fmla="*/ 1269 w 3440"/>
                <a:gd name="T15" fmla="*/ 3146 h 4277"/>
                <a:gd name="T16" fmla="*/ 2062 w 3440"/>
                <a:gd name="T17" fmla="*/ 2182 h 4277"/>
                <a:gd name="T18" fmla="*/ 2062 w 3440"/>
                <a:gd name="T19" fmla="*/ 4276 h 4277"/>
                <a:gd name="T20" fmla="*/ 3439 w 3440"/>
                <a:gd name="T21" fmla="*/ 4276 h 4277"/>
                <a:gd name="T22" fmla="*/ 3439 w 3440"/>
                <a:gd name="T23" fmla="*/ 1975 h 4277"/>
                <a:gd name="T24" fmla="*/ 2945 w 3440"/>
                <a:gd name="T25" fmla="*/ 0 h 4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40" h="4277">
                  <a:moveTo>
                    <a:pt x="2945" y="0"/>
                  </a:moveTo>
                  <a:lnTo>
                    <a:pt x="2945" y="0"/>
                  </a:lnTo>
                  <a:cubicBezTo>
                    <a:pt x="1703" y="538"/>
                    <a:pt x="1703" y="538"/>
                    <a:pt x="1703" y="538"/>
                  </a:cubicBezTo>
                  <a:cubicBezTo>
                    <a:pt x="1003" y="2290"/>
                    <a:pt x="1003" y="2290"/>
                    <a:pt x="1003" y="2290"/>
                  </a:cubicBezTo>
                  <a:cubicBezTo>
                    <a:pt x="454" y="1975"/>
                    <a:pt x="454" y="1975"/>
                    <a:pt x="454" y="1975"/>
                  </a:cubicBezTo>
                  <a:cubicBezTo>
                    <a:pt x="0" y="2683"/>
                    <a:pt x="0" y="2683"/>
                    <a:pt x="0" y="2683"/>
                  </a:cubicBezTo>
                  <a:cubicBezTo>
                    <a:pt x="0" y="2683"/>
                    <a:pt x="1027" y="3257"/>
                    <a:pt x="1074" y="3257"/>
                  </a:cubicBezTo>
                  <a:cubicBezTo>
                    <a:pt x="1122" y="3257"/>
                    <a:pt x="1122" y="3281"/>
                    <a:pt x="1269" y="3146"/>
                  </a:cubicBezTo>
                  <a:cubicBezTo>
                    <a:pt x="1413" y="3006"/>
                    <a:pt x="2062" y="2182"/>
                    <a:pt x="2062" y="2182"/>
                  </a:cubicBezTo>
                  <a:cubicBezTo>
                    <a:pt x="2062" y="4276"/>
                    <a:pt x="2062" y="4276"/>
                    <a:pt x="2062" y="4276"/>
                  </a:cubicBezTo>
                  <a:cubicBezTo>
                    <a:pt x="3439" y="4276"/>
                    <a:pt x="3439" y="4276"/>
                    <a:pt x="3439" y="4276"/>
                  </a:cubicBezTo>
                  <a:cubicBezTo>
                    <a:pt x="3439" y="1975"/>
                    <a:pt x="3439" y="1975"/>
                    <a:pt x="3439" y="1975"/>
                  </a:cubicBezTo>
                  <a:cubicBezTo>
                    <a:pt x="2945" y="0"/>
                    <a:pt x="2945" y="0"/>
                    <a:pt x="2945" y="0"/>
                  </a:cubicBezTo>
                </a:path>
              </a:pathLst>
            </a:custGeom>
            <a:solidFill>
              <a:schemeClr val="accent1">
                <a:lumMod val="50000"/>
              </a:schemeClr>
            </a:solidFill>
            <a:ln>
              <a:noFill/>
            </a:ln>
            <a:effectLst/>
          </p:spPr>
          <p:txBody>
            <a:bodyPr wrap="none" anchor="ctr"/>
            <a:lstStyle/>
            <a:p>
              <a:endParaRPr lang="en-US">
                <a:latin typeface="Open Sans"/>
                <a:cs typeface="Open Sans"/>
              </a:endParaRPr>
            </a:p>
          </p:txBody>
        </p:sp>
        <p:sp>
          <p:nvSpPr>
            <p:cNvPr id="182" name="Freeform 146"/>
            <p:cNvSpPr>
              <a:spLocks noChangeArrowheads="1"/>
            </p:cNvSpPr>
            <p:nvPr/>
          </p:nvSpPr>
          <p:spPr bwMode="auto">
            <a:xfrm>
              <a:off x="11792173" y="9064774"/>
              <a:ext cx="234889" cy="960078"/>
            </a:xfrm>
            <a:custGeom>
              <a:avLst/>
              <a:gdLst>
                <a:gd name="T0" fmla="*/ 0 w 495"/>
                <a:gd name="T1" fmla="*/ 0 h 2007"/>
                <a:gd name="T2" fmla="*/ 478 w 495"/>
                <a:gd name="T3" fmla="*/ 314 h 2007"/>
                <a:gd name="T4" fmla="*/ 494 w 495"/>
                <a:gd name="T5" fmla="*/ 2006 h 2007"/>
                <a:gd name="T6" fmla="*/ 0 w 495"/>
                <a:gd name="T7" fmla="*/ 31 h 2007"/>
                <a:gd name="T8" fmla="*/ 0 w 495"/>
                <a:gd name="T9" fmla="*/ 0 h 2007"/>
              </a:gdLst>
              <a:ahLst/>
              <a:cxnLst>
                <a:cxn ang="0">
                  <a:pos x="T0" y="T1"/>
                </a:cxn>
                <a:cxn ang="0">
                  <a:pos x="T2" y="T3"/>
                </a:cxn>
                <a:cxn ang="0">
                  <a:pos x="T4" y="T5"/>
                </a:cxn>
                <a:cxn ang="0">
                  <a:pos x="T6" y="T7"/>
                </a:cxn>
                <a:cxn ang="0">
                  <a:pos x="T8" y="T9"/>
                </a:cxn>
              </a:cxnLst>
              <a:rect l="0" t="0" r="r" b="b"/>
              <a:pathLst>
                <a:path w="495" h="2007">
                  <a:moveTo>
                    <a:pt x="0" y="0"/>
                  </a:moveTo>
                  <a:lnTo>
                    <a:pt x="478" y="314"/>
                  </a:lnTo>
                  <a:lnTo>
                    <a:pt x="494" y="2006"/>
                  </a:lnTo>
                  <a:lnTo>
                    <a:pt x="0" y="31"/>
                  </a:lnTo>
                  <a:lnTo>
                    <a:pt x="0" y="0"/>
                  </a:lnTo>
                </a:path>
              </a:pathLst>
            </a:custGeom>
            <a:solidFill>
              <a:srgbClr val="E8E7E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83" name="Freeform 147"/>
            <p:cNvSpPr>
              <a:spLocks noChangeArrowheads="1"/>
            </p:cNvSpPr>
            <p:nvPr/>
          </p:nvSpPr>
          <p:spPr bwMode="auto">
            <a:xfrm>
              <a:off x="11792173" y="9064774"/>
              <a:ext cx="234889" cy="960078"/>
            </a:xfrm>
            <a:custGeom>
              <a:avLst/>
              <a:gdLst>
                <a:gd name="T0" fmla="*/ 0 w 495"/>
                <a:gd name="T1" fmla="*/ 0 h 2007"/>
                <a:gd name="T2" fmla="*/ 478 w 495"/>
                <a:gd name="T3" fmla="*/ 314 h 2007"/>
                <a:gd name="T4" fmla="*/ 494 w 495"/>
                <a:gd name="T5" fmla="*/ 2006 h 2007"/>
                <a:gd name="T6" fmla="*/ 0 w 495"/>
                <a:gd name="T7" fmla="*/ 31 h 2007"/>
                <a:gd name="T8" fmla="*/ 0 w 495"/>
                <a:gd name="T9" fmla="*/ 0 h 2007"/>
              </a:gdLst>
              <a:ahLst/>
              <a:cxnLst>
                <a:cxn ang="0">
                  <a:pos x="T0" y="T1"/>
                </a:cxn>
                <a:cxn ang="0">
                  <a:pos x="T2" y="T3"/>
                </a:cxn>
                <a:cxn ang="0">
                  <a:pos x="T4" y="T5"/>
                </a:cxn>
                <a:cxn ang="0">
                  <a:pos x="T6" y="T7"/>
                </a:cxn>
                <a:cxn ang="0">
                  <a:pos x="T8" y="T9"/>
                </a:cxn>
              </a:cxnLst>
              <a:rect l="0" t="0" r="r" b="b"/>
              <a:pathLst>
                <a:path w="495" h="2007">
                  <a:moveTo>
                    <a:pt x="0" y="0"/>
                  </a:moveTo>
                  <a:lnTo>
                    <a:pt x="478" y="314"/>
                  </a:lnTo>
                  <a:lnTo>
                    <a:pt x="494" y="2006"/>
                  </a:lnTo>
                  <a:lnTo>
                    <a:pt x="0" y="31"/>
                  </a:lnTo>
                  <a:lnTo>
                    <a:pt x="0" y="0"/>
                  </a:lnTo>
                </a:path>
              </a:pathLst>
            </a:custGeom>
            <a:solidFill>
              <a:srgbClr val="E8E7E8"/>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84" name="Freeform 148"/>
            <p:cNvSpPr>
              <a:spLocks noChangeArrowheads="1"/>
            </p:cNvSpPr>
            <p:nvPr/>
          </p:nvSpPr>
          <p:spPr bwMode="auto">
            <a:xfrm>
              <a:off x="12016482" y="9071118"/>
              <a:ext cx="247585" cy="953733"/>
            </a:xfrm>
            <a:custGeom>
              <a:avLst/>
              <a:gdLst>
                <a:gd name="T0" fmla="*/ 521 w 522"/>
                <a:gd name="T1" fmla="*/ 0 h 1995"/>
                <a:gd name="T2" fmla="*/ 0 w 522"/>
                <a:gd name="T3" fmla="*/ 294 h 1995"/>
                <a:gd name="T4" fmla="*/ 28 w 522"/>
                <a:gd name="T5" fmla="*/ 1994 h 1995"/>
                <a:gd name="T6" fmla="*/ 521 w 522"/>
                <a:gd name="T7" fmla="*/ 19 h 1995"/>
                <a:gd name="T8" fmla="*/ 521 w 522"/>
                <a:gd name="T9" fmla="*/ 0 h 1995"/>
              </a:gdLst>
              <a:ahLst/>
              <a:cxnLst>
                <a:cxn ang="0">
                  <a:pos x="T0" y="T1"/>
                </a:cxn>
                <a:cxn ang="0">
                  <a:pos x="T2" y="T3"/>
                </a:cxn>
                <a:cxn ang="0">
                  <a:pos x="T4" y="T5"/>
                </a:cxn>
                <a:cxn ang="0">
                  <a:pos x="T6" y="T7"/>
                </a:cxn>
                <a:cxn ang="0">
                  <a:pos x="T8" y="T9"/>
                </a:cxn>
              </a:cxnLst>
              <a:rect l="0" t="0" r="r" b="b"/>
              <a:pathLst>
                <a:path w="522" h="1995">
                  <a:moveTo>
                    <a:pt x="521" y="0"/>
                  </a:moveTo>
                  <a:lnTo>
                    <a:pt x="0" y="294"/>
                  </a:lnTo>
                  <a:lnTo>
                    <a:pt x="28" y="1994"/>
                  </a:lnTo>
                  <a:lnTo>
                    <a:pt x="521" y="19"/>
                  </a:lnTo>
                  <a:lnTo>
                    <a:pt x="521" y="0"/>
                  </a:lnTo>
                </a:path>
              </a:pathLst>
            </a:custGeom>
            <a:solidFill>
              <a:srgbClr val="F3F3F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85" name="Freeform 149"/>
            <p:cNvSpPr>
              <a:spLocks noChangeArrowheads="1"/>
            </p:cNvSpPr>
            <p:nvPr/>
          </p:nvSpPr>
          <p:spPr bwMode="auto">
            <a:xfrm>
              <a:off x="12016482" y="9071118"/>
              <a:ext cx="247585" cy="953733"/>
            </a:xfrm>
            <a:custGeom>
              <a:avLst/>
              <a:gdLst>
                <a:gd name="T0" fmla="*/ 521 w 522"/>
                <a:gd name="T1" fmla="*/ 0 h 1995"/>
                <a:gd name="T2" fmla="*/ 0 w 522"/>
                <a:gd name="T3" fmla="*/ 294 h 1995"/>
                <a:gd name="T4" fmla="*/ 28 w 522"/>
                <a:gd name="T5" fmla="*/ 1994 h 1995"/>
                <a:gd name="T6" fmla="*/ 521 w 522"/>
                <a:gd name="T7" fmla="*/ 19 h 1995"/>
                <a:gd name="T8" fmla="*/ 521 w 522"/>
                <a:gd name="T9" fmla="*/ 0 h 1995"/>
              </a:gdLst>
              <a:ahLst/>
              <a:cxnLst>
                <a:cxn ang="0">
                  <a:pos x="T0" y="T1"/>
                </a:cxn>
                <a:cxn ang="0">
                  <a:pos x="T2" y="T3"/>
                </a:cxn>
                <a:cxn ang="0">
                  <a:pos x="T4" y="T5"/>
                </a:cxn>
                <a:cxn ang="0">
                  <a:pos x="T6" y="T7"/>
                </a:cxn>
                <a:cxn ang="0">
                  <a:pos x="T8" y="T9"/>
                </a:cxn>
              </a:cxnLst>
              <a:rect l="0" t="0" r="r" b="b"/>
              <a:pathLst>
                <a:path w="522" h="1995">
                  <a:moveTo>
                    <a:pt x="521" y="0"/>
                  </a:moveTo>
                  <a:lnTo>
                    <a:pt x="0" y="294"/>
                  </a:lnTo>
                  <a:lnTo>
                    <a:pt x="28" y="1994"/>
                  </a:lnTo>
                  <a:lnTo>
                    <a:pt x="521" y="19"/>
                  </a:lnTo>
                  <a:lnTo>
                    <a:pt x="521" y="0"/>
                  </a:lnTo>
                </a:path>
              </a:pathLst>
            </a:custGeom>
            <a:solidFill>
              <a:srgbClr val="F3F3F3"/>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86" name="Freeform 150"/>
            <p:cNvSpPr>
              <a:spLocks noChangeArrowheads="1"/>
            </p:cNvSpPr>
            <p:nvPr/>
          </p:nvSpPr>
          <p:spPr bwMode="auto">
            <a:xfrm>
              <a:off x="12016482" y="9212804"/>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E3D0B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87" name="Freeform 151"/>
            <p:cNvSpPr>
              <a:spLocks noChangeArrowheads="1"/>
            </p:cNvSpPr>
            <p:nvPr/>
          </p:nvSpPr>
          <p:spPr bwMode="auto">
            <a:xfrm>
              <a:off x="12016482" y="9212804"/>
              <a:ext cx="0" cy="0"/>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E3D0B8"/>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88" name="Freeform 152"/>
            <p:cNvSpPr>
              <a:spLocks noChangeArrowheads="1"/>
            </p:cNvSpPr>
            <p:nvPr/>
          </p:nvSpPr>
          <p:spPr bwMode="auto">
            <a:xfrm>
              <a:off x="11847192" y="9301621"/>
              <a:ext cx="179870" cy="723230"/>
            </a:xfrm>
            <a:custGeom>
              <a:avLst/>
              <a:gdLst>
                <a:gd name="T0" fmla="*/ 0 w 380"/>
                <a:gd name="T1" fmla="*/ 0 h 1513"/>
                <a:gd name="T2" fmla="*/ 0 w 380"/>
                <a:gd name="T3" fmla="*/ 0 h 1513"/>
                <a:gd name="T4" fmla="*/ 379 w 380"/>
                <a:gd name="T5" fmla="*/ 1512 h 1513"/>
                <a:gd name="T6" fmla="*/ 0 w 380"/>
                <a:gd name="T7" fmla="*/ 0 h 1513"/>
              </a:gdLst>
              <a:ahLst/>
              <a:cxnLst>
                <a:cxn ang="0">
                  <a:pos x="T0" y="T1"/>
                </a:cxn>
                <a:cxn ang="0">
                  <a:pos x="T2" y="T3"/>
                </a:cxn>
                <a:cxn ang="0">
                  <a:pos x="T4" y="T5"/>
                </a:cxn>
                <a:cxn ang="0">
                  <a:pos x="T6" y="T7"/>
                </a:cxn>
              </a:cxnLst>
              <a:rect l="0" t="0" r="r" b="b"/>
              <a:pathLst>
                <a:path w="380" h="1513">
                  <a:moveTo>
                    <a:pt x="0" y="0"/>
                  </a:moveTo>
                  <a:lnTo>
                    <a:pt x="0" y="0"/>
                  </a:lnTo>
                  <a:lnTo>
                    <a:pt x="379" y="1512"/>
                  </a:lnTo>
                  <a:lnTo>
                    <a:pt x="0" y="0"/>
                  </a:lnTo>
                </a:path>
              </a:pathLst>
            </a:custGeom>
            <a:solidFill>
              <a:srgbClr val="7B839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89" name="Freeform 153"/>
            <p:cNvSpPr>
              <a:spLocks noChangeArrowheads="1"/>
            </p:cNvSpPr>
            <p:nvPr/>
          </p:nvSpPr>
          <p:spPr bwMode="auto">
            <a:xfrm>
              <a:off x="11847192" y="9301621"/>
              <a:ext cx="179870" cy="723230"/>
            </a:xfrm>
            <a:custGeom>
              <a:avLst/>
              <a:gdLst>
                <a:gd name="T0" fmla="*/ 0 w 380"/>
                <a:gd name="T1" fmla="*/ 0 h 1513"/>
                <a:gd name="T2" fmla="*/ 0 w 380"/>
                <a:gd name="T3" fmla="*/ 0 h 1513"/>
                <a:gd name="T4" fmla="*/ 379 w 380"/>
                <a:gd name="T5" fmla="*/ 1512 h 1513"/>
                <a:gd name="T6" fmla="*/ 0 w 380"/>
                <a:gd name="T7" fmla="*/ 0 h 1513"/>
              </a:gdLst>
              <a:ahLst/>
              <a:cxnLst>
                <a:cxn ang="0">
                  <a:pos x="T0" y="T1"/>
                </a:cxn>
                <a:cxn ang="0">
                  <a:pos x="T2" y="T3"/>
                </a:cxn>
                <a:cxn ang="0">
                  <a:pos x="T4" y="T5"/>
                </a:cxn>
                <a:cxn ang="0">
                  <a:pos x="T6" y="T7"/>
                </a:cxn>
              </a:cxnLst>
              <a:rect l="0" t="0" r="r" b="b"/>
              <a:pathLst>
                <a:path w="380" h="1513">
                  <a:moveTo>
                    <a:pt x="0" y="0"/>
                  </a:moveTo>
                  <a:lnTo>
                    <a:pt x="0" y="0"/>
                  </a:lnTo>
                  <a:lnTo>
                    <a:pt x="379" y="1512"/>
                  </a:lnTo>
                  <a:lnTo>
                    <a:pt x="0" y="0"/>
                  </a:lnTo>
                </a:path>
              </a:pathLst>
            </a:custGeom>
            <a:solidFill>
              <a:srgbClr val="7B8398"/>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90" name="Freeform 154"/>
            <p:cNvSpPr>
              <a:spLocks noChangeArrowheads="1"/>
            </p:cNvSpPr>
            <p:nvPr/>
          </p:nvSpPr>
          <p:spPr bwMode="auto">
            <a:xfrm>
              <a:off x="11847192" y="9212804"/>
              <a:ext cx="179870" cy="814163"/>
            </a:xfrm>
            <a:custGeom>
              <a:avLst/>
              <a:gdLst>
                <a:gd name="T0" fmla="*/ 351 w 380"/>
                <a:gd name="T1" fmla="*/ 0 h 1701"/>
                <a:gd name="T2" fmla="*/ 0 w 380"/>
                <a:gd name="T3" fmla="*/ 188 h 1701"/>
                <a:gd name="T4" fmla="*/ 379 w 380"/>
                <a:gd name="T5" fmla="*/ 1700 h 1701"/>
                <a:gd name="T6" fmla="*/ 351 w 380"/>
                <a:gd name="T7" fmla="*/ 0 h 1701"/>
              </a:gdLst>
              <a:ahLst/>
              <a:cxnLst>
                <a:cxn ang="0">
                  <a:pos x="T0" y="T1"/>
                </a:cxn>
                <a:cxn ang="0">
                  <a:pos x="T2" y="T3"/>
                </a:cxn>
                <a:cxn ang="0">
                  <a:pos x="T4" y="T5"/>
                </a:cxn>
                <a:cxn ang="0">
                  <a:pos x="T6" y="T7"/>
                </a:cxn>
              </a:cxnLst>
              <a:rect l="0" t="0" r="r" b="b"/>
              <a:pathLst>
                <a:path w="380" h="1701">
                  <a:moveTo>
                    <a:pt x="351" y="0"/>
                  </a:moveTo>
                  <a:lnTo>
                    <a:pt x="0" y="188"/>
                  </a:lnTo>
                  <a:lnTo>
                    <a:pt x="379" y="1700"/>
                  </a:lnTo>
                  <a:lnTo>
                    <a:pt x="351" y="0"/>
                  </a:lnTo>
                </a:path>
              </a:pathLst>
            </a:custGeom>
            <a:solidFill>
              <a:srgbClr val="D7D7D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91" name="Freeform 155"/>
            <p:cNvSpPr>
              <a:spLocks noChangeArrowheads="1"/>
            </p:cNvSpPr>
            <p:nvPr/>
          </p:nvSpPr>
          <p:spPr bwMode="auto">
            <a:xfrm>
              <a:off x="11847192" y="9212804"/>
              <a:ext cx="179870" cy="814163"/>
            </a:xfrm>
            <a:custGeom>
              <a:avLst/>
              <a:gdLst>
                <a:gd name="T0" fmla="*/ 351 w 380"/>
                <a:gd name="T1" fmla="*/ 0 h 1701"/>
                <a:gd name="T2" fmla="*/ 0 w 380"/>
                <a:gd name="T3" fmla="*/ 188 h 1701"/>
                <a:gd name="T4" fmla="*/ 379 w 380"/>
                <a:gd name="T5" fmla="*/ 1700 h 1701"/>
                <a:gd name="T6" fmla="*/ 351 w 380"/>
                <a:gd name="T7" fmla="*/ 0 h 1701"/>
              </a:gdLst>
              <a:ahLst/>
              <a:cxnLst>
                <a:cxn ang="0">
                  <a:pos x="T0" y="T1"/>
                </a:cxn>
                <a:cxn ang="0">
                  <a:pos x="T2" y="T3"/>
                </a:cxn>
                <a:cxn ang="0">
                  <a:pos x="T4" y="T5"/>
                </a:cxn>
                <a:cxn ang="0">
                  <a:pos x="T6" y="T7"/>
                </a:cxn>
              </a:cxnLst>
              <a:rect l="0" t="0" r="r" b="b"/>
              <a:pathLst>
                <a:path w="380" h="1701">
                  <a:moveTo>
                    <a:pt x="351" y="0"/>
                  </a:moveTo>
                  <a:lnTo>
                    <a:pt x="0" y="188"/>
                  </a:lnTo>
                  <a:lnTo>
                    <a:pt x="379" y="1700"/>
                  </a:lnTo>
                  <a:lnTo>
                    <a:pt x="351" y="0"/>
                  </a:lnTo>
                </a:path>
              </a:pathLst>
            </a:custGeom>
            <a:solidFill>
              <a:srgbClr val="D7D7D8"/>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92" name="Freeform 156"/>
            <p:cNvSpPr>
              <a:spLocks noChangeArrowheads="1"/>
            </p:cNvSpPr>
            <p:nvPr/>
          </p:nvSpPr>
          <p:spPr bwMode="auto">
            <a:xfrm>
              <a:off x="12029178" y="9286818"/>
              <a:ext cx="184102" cy="738033"/>
            </a:xfrm>
            <a:custGeom>
              <a:avLst/>
              <a:gdLst>
                <a:gd name="T0" fmla="*/ 386 w 387"/>
                <a:gd name="T1" fmla="*/ 0 h 1545"/>
                <a:gd name="T2" fmla="*/ 0 w 387"/>
                <a:gd name="T3" fmla="*/ 1544 h 1545"/>
                <a:gd name="T4" fmla="*/ 386 w 387"/>
                <a:gd name="T5" fmla="*/ 0 h 1545"/>
              </a:gdLst>
              <a:ahLst/>
              <a:cxnLst>
                <a:cxn ang="0">
                  <a:pos x="T0" y="T1"/>
                </a:cxn>
                <a:cxn ang="0">
                  <a:pos x="T2" y="T3"/>
                </a:cxn>
                <a:cxn ang="0">
                  <a:pos x="T4" y="T5"/>
                </a:cxn>
              </a:cxnLst>
              <a:rect l="0" t="0" r="r" b="b"/>
              <a:pathLst>
                <a:path w="387" h="1545">
                  <a:moveTo>
                    <a:pt x="386" y="0"/>
                  </a:moveTo>
                  <a:lnTo>
                    <a:pt x="0" y="1544"/>
                  </a:lnTo>
                  <a:lnTo>
                    <a:pt x="386" y="0"/>
                  </a:lnTo>
                </a:path>
              </a:pathLst>
            </a:custGeom>
            <a:solidFill>
              <a:srgbClr val="8796A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93" name="Freeform 157"/>
            <p:cNvSpPr>
              <a:spLocks noChangeArrowheads="1"/>
            </p:cNvSpPr>
            <p:nvPr/>
          </p:nvSpPr>
          <p:spPr bwMode="auto">
            <a:xfrm>
              <a:off x="12029178" y="9286818"/>
              <a:ext cx="184102" cy="738033"/>
            </a:xfrm>
            <a:custGeom>
              <a:avLst/>
              <a:gdLst>
                <a:gd name="T0" fmla="*/ 386 w 387"/>
                <a:gd name="T1" fmla="*/ 0 h 1545"/>
                <a:gd name="T2" fmla="*/ 0 w 387"/>
                <a:gd name="T3" fmla="*/ 1544 h 1545"/>
                <a:gd name="T4" fmla="*/ 386 w 387"/>
                <a:gd name="T5" fmla="*/ 0 h 1545"/>
              </a:gdLst>
              <a:ahLst/>
              <a:cxnLst>
                <a:cxn ang="0">
                  <a:pos x="T0" y="T1"/>
                </a:cxn>
                <a:cxn ang="0">
                  <a:pos x="T2" y="T3"/>
                </a:cxn>
                <a:cxn ang="0">
                  <a:pos x="T4" y="T5"/>
                </a:cxn>
              </a:cxnLst>
              <a:rect l="0" t="0" r="r" b="b"/>
              <a:pathLst>
                <a:path w="387" h="1545">
                  <a:moveTo>
                    <a:pt x="386" y="0"/>
                  </a:moveTo>
                  <a:lnTo>
                    <a:pt x="0" y="1544"/>
                  </a:lnTo>
                  <a:lnTo>
                    <a:pt x="386" y="0"/>
                  </a:lnTo>
                </a:path>
              </a:pathLst>
            </a:custGeom>
            <a:solidFill>
              <a:srgbClr val="8796A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94" name="Freeform 158"/>
            <p:cNvSpPr>
              <a:spLocks noChangeArrowheads="1"/>
            </p:cNvSpPr>
            <p:nvPr/>
          </p:nvSpPr>
          <p:spPr bwMode="auto">
            <a:xfrm>
              <a:off x="12016482" y="9212804"/>
              <a:ext cx="196799" cy="814163"/>
            </a:xfrm>
            <a:custGeom>
              <a:avLst/>
              <a:gdLst>
                <a:gd name="T0" fmla="*/ 0 w 415"/>
                <a:gd name="T1" fmla="*/ 0 h 1701"/>
                <a:gd name="T2" fmla="*/ 0 w 415"/>
                <a:gd name="T3" fmla="*/ 0 h 1701"/>
                <a:gd name="T4" fmla="*/ 28 w 415"/>
                <a:gd name="T5" fmla="*/ 1700 h 1701"/>
                <a:gd name="T6" fmla="*/ 414 w 415"/>
                <a:gd name="T7" fmla="*/ 156 h 1701"/>
                <a:gd name="T8" fmla="*/ 0 w 415"/>
                <a:gd name="T9" fmla="*/ 0 h 1701"/>
              </a:gdLst>
              <a:ahLst/>
              <a:cxnLst>
                <a:cxn ang="0">
                  <a:pos x="T0" y="T1"/>
                </a:cxn>
                <a:cxn ang="0">
                  <a:pos x="T2" y="T3"/>
                </a:cxn>
                <a:cxn ang="0">
                  <a:pos x="T4" y="T5"/>
                </a:cxn>
                <a:cxn ang="0">
                  <a:pos x="T6" y="T7"/>
                </a:cxn>
                <a:cxn ang="0">
                  <a:pos x="T8" y="T9"/>
                </a:cxn>
              </a:cxnLst>
              <a:rect l="0" t="0" r="r" b="b"/>
              <a:pathLst>
                <a:path w="415" h="1701">
                  <a:moveTo>
                    <a:pt x="0" y="0"/>
                  </a:moveTo>
                  <a:lnTo>
                    <a:pt x="0" y="0"/>
                  </a:lnTo>
                  <a:lnTo>
                    <a:pt x="28" y="1700"/>
                  </a:lnTo>
                  <a:lnTo>
                    <a:pt x="414" y="156"/>
                  </a:lnTo>
                  <a:lnTo>
                    <a:pt x="0" y="0"/>
                  </a:lnTo>
                </a:path>
              </a:pathLst>
            </a:custGeom>
            <a:solidFill>
              <a:srgbClr val="DDDCD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95" name="Freeform 159"/>
            <p:cNvSpPr>
              <a:spLocks noChangeArrowheads="1"/>
            </p:cNvSpPr>
            <p:nvPr/>
          </p:nvSpPr>
          <p:spPr bwMode="auto">
            <a:xfrm>
              <a:off x="12016482" y="9212804"/>
              <a:ext cx="196799" cy="814163"/>
            </a:xfrm>
            <a:custGeom>
              <a:avLst/>
              <a:gdLst>
                <a:gd name="T0" fmla="*/ 0 w 415"/>
                <a:gd name="T1" fmla="*/ 0 h 1701"/>
                <a:gd name="T2" fmla="*/ 0 w 415"/>
                <a:gd name="T3" fmla="*/ 0 h 1701"/>
                <a:gd name="T4" fmla="*/ 28 w 415"/>
                <a:gd name="T5" fmla="*/ 1700 h 1701"/>
                <a:gd name="T6" fmla="*/ 414 w 415"/>
                <a:gd name="T7" fmla="*/ 156 h 1701"/>
                <a:gd name="T8" fmla="*/ 0 w 415"/>
                <a:gd name="T9" fmla="*/ 0 h 1701"/>
              </a:gdLst>
              <a:ahLst/>
              <a:cxnLst>
                <a:cxn ang="0">
                  <a:pos x="T0" y="T1"/>
                </a:cxn>
                <a:cxn ang="0">
                  <a:pos x="T2" y="T3"/>
                </a:cxn>
                <a:cxn ang="0">
                  <a:pos x="T4" y="T5"/>
                </a:cxn>
                <a:cxn ang="0">
                  <a:pos x="T6" y="T7"/>
                </a:cxn>
                <a:cxn ang="0">
                  <a:pos x="T8" y="T9"/>
                </a:cxn>
              </a:cxnLst>
              <a:rect l="0" t="0" r="r" b="b"/>
              <a:pathLst>
                <a:path w="415" h="1701">
                  <a:moveTo>
                    <a:pt x="0" y="0"/>
                  </a:moveTo>
                  <a:lnTo>
                    <a:pt x="0" y="0"/>
                  </a:lnTo>
                  <a:lnTo>
                    <a:pt x="28" y="1700"/>
                  </a:lnTo>
                  <a:lnTo>
                    <a:pt x="414" y="156"/>
                  </a:lnTo>
                  <a:lnTo>
                    <a:pt x="0" y="0"/>
                  </a:lnTo>
                </a:path>
              </a:pathLst>
            </a:custGeom>
            <a:solidFill>
              <a:srgbClr val="DDDCDD"/>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96" name="Freeform 160"/>
            <p:cNvSpPr>
              <a:spLocks noChangeArrowheads="1"/>
            </p:cNvSpPr>
            <p:nvPr/>
          </p:nvSpPr>
          <p:spPr bwMode="auto">
            <a:xfrm>
              <a:off x="11931837" y="9212804"/>
              <a:ext cx="95225" cy="814163"/>
            </a:xfrm>
            <a:custGeom>
              <a:avLst/>
              <a:gdLst>
                <a:gd name="T0" fmla="*/ 203 w 204"/>
                <a:gd name="T1" fmla="*/ 1700 h 1701"/>
                <a:gd name="T2" fmla="*/ 175 w 204"/>
                <a:gd name="T3" fmla="*/ 339 h 1701"/>
                <a:gd name="T4" fmla="*/ 175 w 204"/>
                <a:gd name="T5" fmla="*/ 0 h 1701"/>
                <a:gd name="T6" fmla="*/ 0 w 204"/>
                <a:gd name="T7" fmla="*/ 96 h 1701"/>
                <a:gd name="T8" fmla="*/ 107 w 204"/>
                <a:gd name="T9" fmla="*/ 247 h 1701"/>
                <a:gd name="T10" fmla="*/ 24 w 204"/>
                <a:gd name="T11" fmla="*/ 1031 h 1701"/>
                <a:gd name="T12" fmla="*/ 203 w 204"/>
                <a:gd name="T13" fmla="*/ 1700 h 1701"/>
              </a:gdLst>
              <a:ahLst/>
              <a:cxnLst>
                <a:cxn ang="0">
                  <a:pos x="T0" y="T1"/>
                </a:cxn>
                <a:cxn ang="0">
                  <a:pos x="T2" y="T3"/>
                </a:cxn>
                <a:cxn ang="0">
                  <a:pos x="T4" y="T5"/>
                </a:cxn>
                <a:cxn ang="0">
                  <a:pos x="T6" y="T7"/>
                </a:cxn>
                <a:cxn ang="0">
                  <a:pos x="T8" y="T9"/>
                </a:cxn>
                <a:cxn ang="0">
                  <a:pos x="T10" y="T11"/>
                </a:cxn>
                <a:cxn ang="0">
                  <a:pos x="T12" y="T13"/>
                </a:cxn>
              </a:cxnLst>
              <a:rect l="0" t="0" r="r" b="b"/>
              <a:pathLst>
                <a:path w="204" h="1701">
                  <a:moveTo>
                    <a:pt x="203" y="1700"/>
                  </a:moveTo>
                  <a:lnTo>
                    <a:pt x="175" y="339"/>
                  </a:lnTo>
                  <a:lnTo>
                    <a:pt x="175" y="0"/>
                  </a:lnTo>
                  <a:lnTo>
                    <a:pt x="0" y="96"/>
                  </a:lnTo>
                  <a:lnTo>
                    <a:pt x="107" y="247"/>
                  </a:lnTo>
                  <a:lnTo>
                    <a:pt x="24" y="1031"/>
                  </a:lnTo>
                  <a:lnTo>
                    <a:pt x="203" y="1700"/>
                  </a:lnTo>
                </a:path>
              </a:pathLst>
            </a:custGeom>
            <a:solidFill>
              <a:srgbClr val="E8423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197" name="Freeform 161"/>
            <p:cNvSpPr>
              <a:spLocks noChangeArrowheads="1"/>
            </p:cNvSpPr>
            <p:nvPr/>
          </p:nvSpPr>
          <p:spPr bwMode="auto">
            <a:xfrm>
              <a:off x="12016482" y="9212804"/>
              <a:ext cx="90993" cy="814163"/>
            </a:xfrm>
            <a:custGeom>
              <a:avLst/>
              <a:gdLst>
                <a:gd name="T0" fmla="*/ 28 w 196"/>
                <a:gd name="T1" fmla="*/ 1700 h 1701"/>
                <a:gd name="T2" fmla="*/ 0 w 196"/>
                <a:gd name="T3" fmla="*/ 339 h 1701"/>
                <a:gd name="T4" fmla="*/ 0 w 196"/>
                <a:gd name="T5" fmla="*/ 0 h 1701"/>
                <a:gd name="T6" fmla="*/ 180 w 196"/>
                <a:gd name="T7" fmla="*/ 96 h 1701"/>
                <a:gd name="T8" fmla="*/ 68 w 196"/>
                <a:gd name="T9" fmla="*/ 247 h 1701"/>
                <a:gd name="T10" fmla="*/ 195 w 196"/>
                <a:gd name="T11" fmla="*/ 1059 h 1701"/>
                <a:gd name="T12" fmla="*/ 28 w 196"/>
                <a:gd name="T13" fmla="*/ 1700 h 1701"/>
              </a:gdLst>
              <a:ahLst/>
              <a:cxnLst>
                <a:cxn ang="0">
                  <a:pos x="T0" y="T1"/>
                </a:cxn>
                <a:cxn ang="0">
                  <a:pos x="T2" y="T3"/>
                </a:cxn>
                <a:cxn ang="0">
                  <a:pos x="T4" y="T5"/>
                </a:cxn>
                <a:cxn ang="0">
                  <a:pos x="T6" y="T7"/>
                </a:cxn>
                <a:cxn ang="0">
                  <a:pos x="T8" y="T9"/>
                </a:cxn>
                <a:cxn ang="0">
                  <a:pos x="T10" y="T11"/>
                </a:cxn>
                <a:cxn ang="0">
                  <a:pos x="T12" y="T13"/>
                </a:cxn>
              </a:cxnLst>
              <a:rect l="0" t="0" r="r" b="b"/>
              <a:pathLst>
                <a:path w="196" h="1701">
                  <a:moveTo>
                    <a:pt x="28" y="1700"/>
                  </a:moveTo>
                  <a:lnTo>
                    <a:pt x="0" y="339"/>
                  </a:lnTo>
                  <a:lnTo>
                    <a:pt x="0" y="0"/>
                  </a:lnTo>
                  <a:lnTo>
                    <a:pt x="180" y="96"/>
                  </a:lnTo>
                  <a:lnTo>
                    <a:pt x="68" y="247"/>
                  </a:lnTo>
                  <a:lnTo>
                    <a:pt x="195" y="1059"/>
                  </a:lnTo>
                  <a:lnTo>
                    <a:pt x="28" y="1700"/>
                  </a:lnTo>
                </a:path>
              </a:pathLst>
            </a:custGeom>
            <a:solidFill>
              <a:schemeClr val="accent5">
                <a:lumMod val="60000"/>
                <a:lumOff val="40000"/>
              </a:schemeClr>
            </a:solidFill>
            <a:ln>
              <a:noFill/>
            </a:ln>
            <a:effectLst/>
          </p:spPr>
          <p:txBody>
            <a:bodyPr wrap="none" anchor="ctr"/>
            <a:lstStyle/>
            <a:p>
              <a:endParaRPr lang="en-US">
                <a:latin typeface="Open Sans"/>
                <a:cs typeface="Open Sans"/>
              </a:endParaRPr>
            </a:p>
          </p:txBody>
        </p:sp>
        <p:sp>
          <p:nvSpPr>
            <p:cNvPr id="198" name="Freeform 162"/>
            <p:cNvSpPr>
              <a:spLocks noChangeArrowheads="1"/>
            </p:cNvSpPr>
            <p:nvPr/>
          </p:nvSpPr>
          <p:spPr bwMode="auto">
            <a:xfrm>
              <a:off x="11942418" y="9212804"/>
              <a:ext cx="84645" cy="814163"/>
            </a:xfrm>
            <a:custGeom>
              <a:avLst/>
              <a:gdLst>
                <a:gd name="T0" fmla="*/ 179 w 180"/>
                <a:gd name="T1" fmla="*/ 1680 h 1701"/>
                <a:gd name="T2" fmla="*/ 179 w 180"/>
                <a:gd name="T3" fmla="*/ 1700 h 1701"/>
                <a:gd name="T4" fmla="*/ 0 w 180"/>
                <a:gd name="T5" fmla="*/ 1031 h 1701"/>
                <a:gd name="T6" fmla="*/ 151 w 180"/>
                <a:gd name="T7" fmla="*/ 0 h 1701"/>
                <a:gd name="T8" fmla="*/ 179 w 180"/>
                <a:gd name="T9" fmla="*/ 1680 h 1701"/>
              </a:gdLst>
              <a:ahLst/>
              <a:cxnLst>
                <a:cxn ang="0">
                  <a:pos x="T0" y="T1"/>
                </a:cxn>
                <a:cxn ang="0">
                  <a:pos x="T2" y="T3"/>
                </a:cxn>
                <a:cxn ang="0">
                  <a:pos x="T4" y="T5"/>
                </a:cxn>
                <a:cxn ang="0">
                  <a:pos x="T6" y="T7"/>
                </a:cxn>
                <a:cxn ang="0">
                  <a:pos x="T8" y="T9"/>
                </a:cxn>
              </a:cxnLst>
              <a:rect l="0" t="0" r="r" b="b"/>
              <a:pathLst>
                <a:path w="180" h="1701">
                  <a:moveTo>
                    <a:pt x="179" y="1680"/>
                  </a:moveTo>
                  <a:lnTo>
                    <a:pt x="179" y="1700"/>
                  </a:lnTo>
                  <a:lnTo>
                    <a:pt x="0" y="1031"/>
                  </a:lnTo>
                  <a:lnTo>
                    <a:pt x="151" y="0"/>
                  </a:lnTo>
                  <a:lnTo>
                    <a:pt x="179" y="1680"/>
                  </a:lnTo>
                </a:path>
              </a:pathLst>
            </a:custGeom>
            <a:solidFill>
              <a:schemeClr val="accent5"/>
            </a:solidFill>
            <a:ln>
              <a:noFill/>
            </a:ln>
            <a:effectLst/>
          </p:spPr>
          <p:txBody>
            <a:bodyPr wrap="none" anchor="ctr"/>
            <a:lstStyle/>
            <a:p>
              <a:endParaRPr lang="en-US">
                <a:latin typeface="Open Sans"/>
                <a:cs typeface="Open Sans"/>
              </a:endParaRPr>
            </a:p>
          </p:txBody>
        </p:sp>
        <p:sp>
          <p:nvSpPr>
            <p:cNvPr id="199" name="Freeform 163"/>
            <p:cNvSpPr>
              <a:spLocks noChangeArrowheads="1"/>
            </p:cNvSpPr>
            <p:nvPr/>
          </p:nvSpPr>
          <p:spPr bwMode="auto">
            <a:xfrm>
              <a:off x="11557285" y="9064774"/>
              <a:ext cx="469778" cy="960078"/>
            </a:xfrm>
            <a:custGeom>
              <a:avLst/>
              <a:gdLst>
                <a:gd name="T0" fmla="*/ 489 w 984"/>
                <a:gd name="T1" fmla="*/ 0 h 2007"/>
                <a:gd name="T2" fmla="*/ 0 w 984"/>
                <a:gd name="T3" fmla="*/ 227 h 2007"/>
                <a:gd name="T4" fmla="*/ 294 w 984"/>
                <a:gd name="T5" fmla="*/ 537 h 2007"/>
                <a:gd name="T6" fmla="*/ 159 w 984"/>
                <a:gd name="T7" fmla="*/ 804 h 2007"/>
                <a:gd name="T8" fmla="*/ 983 w 984"/>
                <a:gd name="T9" fmla="*/ 2006 h 2007"/>
                <a:gd name="T10" fmla="*/ 489 w 984"/>
                <a:gd name="T11" fmla="*/ 0 h 2007"/>
              </a:gdLst>
              <a:ahLst/>
              <a:cxnLst>
                <a:cxn ang="0">
                  <a:pos x="T0" y="T1"/>
                </a:cxn>
                <a:cxn ang="0">
                  <a:pos x="T2" y="T3"/>
                </a:cxn>
                <a:cxn ang="0">
                  <a:pos x="T4" y="T5"/>
                </a:cxn>
                <a:cxn ang="0">
                  <a:pos x="T6" y="T7"/>
                </a:cxn>
                <a:cxn ang="0">
                  <a:pos x="T8" y="T9"/>
                </a:cxn>
                <a:cxn ang="0">
                  <a:pos x="T10" y="T11"/>
                </a:cxn>
              </a:cxnLst>
              <a:rect l="0" t="0" r="r" b="b"/>
              <a:pathLst>
                <a:path w="984" h="2007">
                  <a:moveTo>
                    <a:pt x="489" y="0"/>
                  </a:moveTo>
                  <a:lnTo>
                    <a:pt x="0" y="227"/>
                  </a:lnTo>
                  <a:lnTo>
                    <a:pt x="294" y="537"/>
                  </a:lnTo>
                  <a:lnTo>
                    <a:pt x="159" y="804"/>
                  </a:lnTo>
                  <a:lnTo>
                    <a:pt x="983" y="2006"/>
                  </a:lnTo>
                  <a:lnTo>
                    <a:pt x="489" y="0"/>
                  </a:lnTo>
                </a:path>
              </a:pathLst>
            </a:custGeom>
            <a:solidFill>
              <a:schemeClr val="accent3">
                <a:lumMod val="75000"/>
              </a:schemeClr>
            </a:solidFill>
            <a:ln>
              <a:noFill/>
            </a:ln>
            <a:effectLst/>
          </p:spPr>
          <p:txBody>
            <a:bodyPr wrap="none" anchor="ctr"/>
            <a:lstStyle/>
            <a:p>
              <a:endParaRPr lang="en-US">
                <a:latin typeface="Open Sans"/>
                <a:cs typeface="Open Sans"/>
              </a:endParaRPr>
            </a:p>
          </p:txBody>
        </p:sp>
        <p:sp>
          <p:nvSpPr>
            <p:cNvPr id="200" name="Freeform 164"/>
            <p:cNvSpPr>
              <a:spLocks noChangeArrowheads="1"/>
            </p:cNvSpPr>
            <p:nvPr/>
          </p:nvSpPr>
          <p:spPr bwMode="auto">
            <a:xfrm>
              <a:off x="12024946" y="9071118"/>
              <a:ext cx="471894" cy="953733"/>
            </a:xfrm>
            <a:custGeom>
              <a:avLst/>
              <a:gdLst>
                <a:gd name="T0" fmla="*/ 501 w 989"/>
                <a:gd name="T1" fmla="*/ 0 h 1995"/>
                <a:gd name="T2" fmla="*/ 988 w 989"/>
                <a:gd name="T3" fmla="*/ 207 h 1995"/>
                <a:gd name="T4" fmla="*/ 684 w 989"/>
                <a:gd name="T5" fmla="*/ 525 h 1995"/>
                <a:gd name="T6" fmla="*/ 824 w 989"/>
                <a:gd name="T7" fmla="*/ 792 h 1995"/>
                <a:gd name="T8" fmla="*/ 0 w 989"/>
                <a:gd name="T9" fmla="*/ 1994 h 1995"/>
                <a:gd name="T10" fmla="*/ 501 w 989"/>
                <a:gd name="T11" fmla="*/ 0 h 1995"/>
              </a:gdLst>
              <a:ahLst/>
              <a:cxnLst>
                <a:cxn ang="0">
                  <a:pos x="T0" y="T1"/>
                </a:cxn>
                <a:cxn ang="0">
                  <a:pos x="T2" y="T3"/>
                </a:cxn>
                <a:cxn ang="0">
                  <a:pos x="T4" y="T5"/>
                </a:cxn>
                <a:cxn ang="0">
                  <a:pos x="T6" y="T7"/>
                </a:cxn>
                <a:cxn ang="0">
                  <a:pos x="T8" y="T9"/>
                </a:cxn>
                <a:cxn ang="0">
                  <a:pos x="T10" y="T11"/>
                </a:cxn>
              </a:cxnLst>
              <a:rect l="0" t="0" r="r" b="b"/>
              <a:pathLst>
                <a:path w="989" h="1995">
                  <a:moveTo>
                    <a:pt x="501" y="0"/>
                  </a:moveTo>
                  <a:lnTo>
                    <a:pt x="988" y="207"/>
                  </a:lnTo>
                  <a:lnTo>
                    <a:pt x="684" y="525"/>
                  </a:lnTo>
                  <a:lnTo>
                    <a:pt x="824" y="792"/>
                  </a:lnTo>
                  <a:lnTo>
                    <a:pt x="0" y="1994"/>
                  </a:lnTo>
                  <a:lnTo>
                    <a:pt x="501" y="0"/>
                  </a:lnTo>
                </a:path>
              </a:pathLst>
            </a:custGeom>
            <a:solidFill>
              <a:schemeClr val="accent1">
                <a:lumMod val="50000"/>
              </a:schemeClr>
            </a:solidFill>
            <a:ln>
              <a:noFill/>
            </a:ln>
            <a:effectLst/>
          </p:spPr>
          <p:txBody>
            <a:bodyPr wrap="none" anchor="ctr"/>
            <a:lstStyle/>
            <a:p>
              <a:endParaRPr lang="en-US">
                <a:latin typeface="Open Sans"/>
                <a:cs typeface="Open Sans"/>
              </a:endParaRPr>
            </a:p>
          </p:txBody>
        </p:sp>
        <p:sp>
          <p:nvSpPr>
            <p:cNvPr id="201" name="Freeform 165"/>
            <p:cNvSpPr>
              <a:spLocks noChangeArrowheads="1"/>
            </p:cNvSpPr>
            <p:nvPr/>
          </p:nvSpPr>
          <p:spPr bwMode="auto">
            <a:xfrm>
              <a:off x="11487453" y="10614855"/>
              <a:ext cx="292024" cy="69785"/>
            </a:xfrm>
            <a:custGeom>
              <a:avLst/>
              <a:gdLst>
                <a:gd name="T0" fmla="*/ 613 w 614"/>
                <a:gd name="T1" fmla="*/ 147 h 148"/>
                <a:gd name="T2" fmla="*/ 0 w 614"/>
                <a:gd name="T3" fmla="*/ 147 h 148"/>
                <a:gd name="T4" fmla="*/ 0 w 614"/>
                <a:gd name="T5" fmla="*/ 0 h 148"/>
                <a:gd name="T6" fmla="*/ 613 w 614"/>
                <a:gd name="T7" fmla="*/ 0 h 148"/>
                <a:gd name="T8" fmla="*/ 613 w 614"/>
                <a:gd name="T9" fmla="*/ 147 h 148"/>
              </a:gdLst>
              <a:ahLst/>
              <a:cxnLst>
                <a:cxn ang="0">
                  <a:pos x="T0" y="T1"/>
                </a:cxn>
                <a:cxn ang="0">
                  <a:pos x="T2" y="T3"/>
                </a:cxn>
                <a:cxn ang="0">
                  <a:pos x="T4" y="T5"/>
                </a:cxn>
                <a:cxn ang="0">
                  <a:pos x="T6" y="T7"/>
                </a:cxn>
                <a:cxn ang="0">
                  <a:pos x="T8" y="T9"/>
                </a:cxn>
              </a:cxnLst>
              <a:rect l="0" t="0" r="r" b="b"/>
              <a:pathLst>
                <a:path w="614" h="148">
                  <a:moveTo>
                    <a:pt x="613" y="147"/>
                  </a:moveTo>
                  <a:lnTo>
                    <a:pt x="0" y="147"/>
                  </a:lnTo>
                  <a:lnTo>
                    <a:pt x="0" y="0"/>
                  </a:lnTo>
                  <a:lnTo>
                    <a:pt x="613" y="0"/>
                  </a:lnTo>
                  <a:lnTo>
                    <a:pt x="613" y="147"/>
                  </a:ln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202" name="Freeform 166"/>
            <p:cNvSpPr>
              <a:spLocks noChangeArrowheads="1"/>
            </p:cNvSpPr>
            <p:nvPr/>
          </p:nvSpPr>
          <p:spPr bwMode="auto">
            <a:xfrm>
              <a:off x="12276764" y="10614855"/>
              <a:ext cx="292024" cy="69785"/>
            </a:xfrm>
            <a:custGeom>
              <a:avLst/>
              <a:gdLst>
                <a:gd name="T0" fmla="*/ 613 w 614"/>
                <a:gd name="T1" fmla="*/ 147 h 148"/>
                <a:gd name="T2" fmla="*/ 0 w 614"/>
                <a:gd name="T3" fmla="*/ 147 h 148"/>
                <a:gd name="T4" fmla="*/ 0 w 614"/>
                <a:gd name="T5" fmla="*/ 0 h 148"/>
                <a:gd name="T6" fmla="*/ 613 w 614"/>
                <a:gd name="T7" fmla="*/ 0 h 148"/>
                <a:gd name="T8" fmla="*/ 613 w 614"/>
                <a:gd name="T9" fmla="*/ 147 h 148"/>
              </a:gdLst>
              <a:ahLst/>
              <a:cxnLst>
                <a:cxn ang="0">
                  <a:pos x="T0" y="T1"/>
                </a:cxn>
                <a:cxn ang="0">
                  <a:pos x="T2" y="T3"/>
                </a:cxn>
                <a:cxn ang="0">
                  <a:pos x="T4" y="T5"/>
                </a:cxn>
                <a:cxn ang="0">
                  <a:pos x="T6" y="T7"/>
                </a:cxn>
                <a:cxn ang="0">
                  <a:pos x="T8" y="T9"/>
                </a:cxn>
              </a:cxnLst>
              <a:rect l="0" t="0" r="r" b="b"/>
              <a:pathLst>
                <a:path w="614" h="148">
                  <a:moveTo>
                    <a:pt x="613" y="147"/>
                  </a:moveTo>
                  <a:lnTo>
                    <a:pt x="0" y="147"/>
                  </a:lnTo>
                  <a:lnTo>
                    <a:pt x="0" y="0"/>
                  </a:lnTo>
                  <a:lnTo>
                    <a:pt x="613" y="0"/>
                  </a:lnTo>
                  <a:lnTo>
                    <a:pt x="613" y="147"/>
                  </a:ln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203" name="Freeform 167"/>
            <p:cNvSpPr>
              <a:spLocks noChangeArrowheads="1"/>
            </p:cNvSpPr>
            <p:nvPr/>
          </p:nvSpPr>
          <p:spPr bwMode="auto">
            <a:xfrm>
              <a:off x="10774322" y="10739623"/>
              <a:ext cx="1580738" cy="983339"/>
            </a:xfrm>
            <a:custGeom>
              <a:avLst/>
              <a:gdLst>
                <a:gd name="T0" fmla="*/ 1027 w 3297"/>
                <a:gd name="T1" fmla="*/ 0 h 2055"/>
                <a:gd name="T2" fmla="*/ 1027 w 3297"/>
                <a:gd name="T3" fmla="*/ 0 h 2055"/>
                <a:gd name="T4" fmla="*/ 1779 w 3297"/>
                <a:gd name="T5" fmla="*/ 330 h 2055"/>
                <a:gd name="T6" fmla="*/ 2086 w 3297"/>
                <a:gd name="T7" fmla="*/ 203 h 2055"/>
                <a:gd name="T8" fmla="*/ 2512 w 3297"/>
                <a:gd name="T9" fmla="*/ 629 h 2055"/>
                <a:gd name="T10" fmla="*/ 2512 w 3297"/>
                <a:gd name="T11" fmla="*/ 669 h 2055"/>
                <a:gd name="T12" fmla="*/ 2603 w 3297"/>
                <a:gd name="T13" fmla="*/ 664 h 2055"/>
                <a:gd name="T14" fmla="*/ 3296 w 3297"/>
                <a:gd name="T15" fmla="*/ 1357 h 2055"/>
                <a:gd name="T16" fmla="*/ 2603 w 3297"/>
                <a:gd name="T17" fmla="*/ 2054 h 2055"/>
                <a:gd name="T18" fmla="*/ 1027 w 3297"/>
                <a:gd name="T19" fmla="*/ 2054 h 2055"/>
                <a:gd name="T20" fmla="*/ 0 w 3297"/>
                <a:gd name="T21" fmla="*/ 1027 h 2055"/>
                <a:gd name="T22" fmla="*/ 1027 w 3297"/>
                <a:gd name="T23" fmla="*/ 0 h 2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97" h="2055">
                  <a:moveTo>
                    <a:pt x="1027" y="0"/>
                  </a:moveTo>
                  <a:lnTo>
                    <a:pt x="1027" y="0"/>
                  </a:lnTo>
                  <a:cubicBezTo>
                    <a:pt x="1321" y="0"/>
                    <a:pt x="1592" y="127"/>
                    <a:pt x="1779" y="330"/>
                  </a:cubicBezTo>
                  <a:cubicBezTo>
                    <a:pt x="1855" y="250"/>
                    <a:pt x="1966" y="203"/>
                    <a:pt x="2086" y="203"/>
                  </a:cubicBezTo>
                  <a:cubicBezTo>
                    <a:pt x="2320" y="203"/>
                    <a:pt x="2512" y="394"/>
                    <a:pt x="2512" y="629"/>
                  </a:cubicBezTo>
                  <a:cubicBezTo>
                    <a:pt x="2512" y="645"/>
                    <a:pt x="2512" y="657"/>
                    <a:pt x="2512" y="669"/>
                  </a:cubicBezTo>
                  <a:cubicBezTo>
                    <a:pt x="2540" y="664"/>
                    <a:pt x="2571" y="664"/>
                    <a:pt x="2603" y="664"/>
                  </a:cubicBezTo>
                  <a:cubicBezTo>
                    <a:pt x="2985" y="664"/>
                    <a:pt x="3296" y="975"/>
                    <a:pt x="3296" y="1357"/>
                  </a:cubicBezTo>
                  <a:cubicBezTo>
                    <a:pt x="3296" y="1743"/>
                    <a:pt x="2985" y="2054"/>
                    <a:pt x="2603" y="2054"/>
                  </a:cubicBezTo>
                  <a:cubicBezTo>
                    <a:pt x="1027" y="2054"/>
                    <a:pt x="1027" y="2054"/>
                    <a:pt x="1027" y="2054"/>
                  </a:cubicBezTo>
                  <a:cubicBezTo>
                    <a:pt x="458" y="2054"/>
                    <a:pt x="0" y="1592"/>
                    <a:pt x="0" y="1027"/>
                  </a:cubicBezTo>
                  <a:cubicBezTo>
                    <a:pt x="0" y="462"/>
                    <a:pt x="458" y="0"/>
                    <a:pt x="1027" y="0"/>
                  </a:cubicBezTo>
                </a:path>
              </a:pathLst>
            </a:custGeom>
            <a:solidFill>
              <a:srgbClr val="D2D3D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204" name="Freeform 168"/>
            <p:cNvSpPr>
              <a:spLocks noChangeArrowheads="1"/>
            </p:cNvSpPr>
            <p:nvPr/>
          </p:nvSpPr>
          <p:spPr bwMode="auto">
            <a:xfrm>
              <a:off x="10774322" y="10724820"/>
              <a:ext cx="1580738" cy="981225"/>
            </a:xfrm>
            <a:custGeom>
              <a:avLst/>
              <a:gdLst>
                <a:gd name="T0" fmla="*/ 1027 w 3297"/>
                <a:gd name="T1" fmla="*/ 0 h 2051"/>
                <a:gd name="T2" fmla="*/ 1027 w 3297"/>
                <a:gd name="T3" fmla="*/ 0 h 2051"/>
                <a:gd name="T4" fmla="*/ 1779 w 3297"/>
                <a:gd name="T5" fmla="*/ 331 h 2051"/>
                <a:gd name="T6" fmla="*/ 2086 w 3297"/>
                <a:gd name="T7" fmla="*/ 199 h 2051"/>
                <a:gd name="T8" fmla="*/ 2512 w 3297"/>
                <a:gd name="T9" fmla="*/ 625 h 2051"/>
                <a:gd name="T10" fmla="*/ 2512 w 3297"/>
                <a:gd name="T11" fmla="*/ 669 h 2051"/>
                <a:gd name="T12" fmla="*/ 2603 w 3297"/>
                <a:gd name="T13" fmla="*/ 661 h 2051"/>
                <a:gd name="T14" fmla="*/ 3296 w 3297"/>
                <a:gd name="T15" fmla="*/ 1353 h 2051"/>
                <a:gd name="T16" fmla="*/ 2603 w 3297"/>
                <a:gd name="T17" fmla="*/ 2050 h 2051"/>
                <a:gd name="T18" fmla="*/ 1027 w 3297"/>
                <a:gd name="T19" fmla="*/ 2050 h 2051"/>
                <a:gd name="T20" fmla="*/ 0 w 3297"/>
                <a:gd name="T21" fmla="*/ 1023 h 2051"/>
                <a:gd name="T22" fmla="*/ 1027 w 3297"/>
                <a:gd name="T23" fmla="*/ 0 h 2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97" h="2051">
                  <a:moveTo>
                    <a:pt x="1027" y="0"/>
                  </a:moveTo>
                  <a:lnTo>
                    <a:pt x="1027" y="0"/>
                  </a:lnTo>
                  <a:cubicBezTo>
                    <a:pt x="1321" y="0"/>
                    <a:pt x="1592" y="128"/>
                    <a:pt x="1779" y="331"/>
                  </a:cubicBezTo>
                  <a:cubicBezTo>
                    <a:pt x="1855" y="251"/>
                    <a:pt x="1966" y="199"/>
                    <a:pt x="2086" y="199"/>
                  </a:cubicBezTo>
                  <a:cubicBezTo>
                    <a:pt x="2320" y="199"/>
                    <a:pt x="2512" y="390"/>
                    <a:pt x="2512" y="625"/>
                  </a:cubicBezTo>
                  <a:cubicBezTo>
                    <a:pt x="2512" y="641"/>
                    <a:pt x="2512" y="653"/>
                    <a:pt x="2512" y="669"/>
                  </a:cubicBezTo>
                  <a:cubicBezTo>
                    <a:pt x="2540" y="665"/>
                    <a:pt x="2571" y="661"/>
                    <a:pt x="2603" y="661"/>
                  </a:cubicBezTo>
                  <a:cubicBezTo>
                    <a:pt x="2985" y="661"/>
                    <a:pt x="3296" y="972"/>
                    <a:pt x="3296" y="1353"/>
                  </a:cubicBezTo>
                  <a:cubicBezTo>
                    <a:pt x="3296" y="1739"/>
                    <a:pt x="2985" y="2050"/>
                    <a:pt x="2603" y="2050"/>
                  </a:cubicBezTo>
                  <a:cubicBezTo>
                    <a:pt x="1027" y="2050"/>
                    <a:pt x="1027" y="2050"/>
                    <a:pt x="1027" y="2050"/>
                  </a:cubicBezTo>
                  <a:cubicBezTo>
                    <a:pt x="458" y="2050"/>
                    <a:pt x="0" y="1592"/>
                    <a:pt x="0" y="1023"/>
                  </a:cubicBezTo>
                  <a:cubicBezTo>
                    <a:pt x="0" y="458"/>
                    <a:pt x="458" y="0"/>
                    <a:pt x="1027" y="0"/>
                  </a:cubicBezTo>
                </a:path>
              </a:pathLst>
            </a:custGeom>
            <a:solidFill>
              <a:schemeClr val="bg1">
                <a:lumMod val="95000"/>
              </a:schemeClr>
            </a:solidFill>
            <a:ln>
              <a:noFill/>
            </a:ln>
            <a:effectLst/>
          </p:spPr>
          <p:txBody>
            <a:bodyPr wrap="none" anchor="ctr"/>
            <a:lstStyle/>
            <a:p>
              <a:endParaRPr lang="en-US">
                <a:latin typeface="Open Sans"/>
                <a:cs typeface="Open Sans"/>
              </a:endParaRPr>
            </a:p>
          </p:txBody>
        </p:sp>
        <p:sp>
          <p:nvSpPr>
            <p:cNvPr id="205" name="Freeform 169"/>
            <p:cNvSpPr>
              <a:spLocks noChangeArrowheads="1"/>
            </p:cNvSpPr>
            <p:nvPr/>
          </p:nvSpPr>
          <p:spPr bwMode="auto">
            <a:xfrm>
              <a:off x="11701180" y="10750196"/>
              <a:ext cx="1582854" cy="981225"/>
            </a:xfrm>
            <a:custGeom>
              <a:avLst/>
              <a:gdLst>
                <a:gd name="T0" fmla="*/ 2273 w 3301"/>
                <a:gd name="T1" fmla="*/ 0 h 2051"/>
                <a:gd name="T2" fmla="*/ 2273 w 3301"/>
                <a:gd name="T3" fmla="*/ 0 h 2051"/>
                <a:gd name="T4" fmla="*/ 1521 w 3301"/>
                <a:gd name="T5" fmla="*/ 330 h 2051"/>
                <a:gd name="T6" fmla="*/ 1214 w 3301"/>
                <a:gd name="T7" fmla="*/ 199 h 2051"/>
                <a:gd name="T8" fmla="*/ 785 w 3301"/>
                <a:gd name="T9" fmla="*/ 625 h 2051"/>
                <a:gd name="T10" fmla="*/ 788 w 3301"/>
                <a:gd name="T11" fmla="*/ 669 h 2051"/>
                <a:gd name="T12" fmla="*/ 697 w 3301"/>
                <a:gd name="T13" fmla="*/ 660 h 2051"/>
                <a:gd name="T14" fmla="*/ 0 w 3301"/>
                <a:gd name="T15" fmla="*/ 1357 h 2051"/>
                <a:gd name="T16" fmla="*/ 697 w 3301"/>
                <a:gd name="T17" fmla="*/ 2050 h 2051"/>
                <a:gd name="T18" fmla="*/ 2273 w 3301"/>
                <a:gd name="T19" fmla="*/ 2050 h 2051"/>
                <a:gd name="T20" fmla="*/ 3300 w 3301"/>
                <a:gd name="T21" fmla="*/ 1023 h 2051"/>
                <a:gd name="T22" fmla="*/ 2273 w 3301"/>
                <a:gd name="T23" fmla="*/ 0 h 2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01" h="2051">
                  <a:moveTo>
                    <a:pt x="2273" y="0"/>
                  </a:moveTo>
                  <a:lnTo>
                    <a:pt x="2273" y="0"/>
                  </a:lnTo>
                  <a:cubicBezTo>
                    <a:pt x="1975" y="0"/>
                    <a:pt x="1708" y="127"/>
                    <a:pt x="1521" y="330"/>
                  </a:cubicBezTo>
                  <a:cubicBezTo>
                    <a:pt x="1441" y="251"/>
                    <a:pt x="1334" y="199"/>
                    <a:pt x="1214" y="199"/>
                  </a:cubicBezTo>
                  <a:cubicBezTo>
                    <a:pt x="975" y="199"/>
                    <a:pt x="785" y="390"/>
                    <a:pt x="785" y="625"/>
                  </a:cubicBezTo>
                  <a:cubicBezTo>
                    <a:pt x="785" y="641"/>
                    <a:pt x="785" y="653"/>
                    <a:pt x="788" y="669"/>
                  </a:cubicBezTo>
                  <a:cubicBezTo>
                    <a:pt x="757" y="665"/>
                    <a:pt x="729" y="660"/>
                    <a:pt x="697" y="660"/>
                  </a:cubicBezTo>
                  <a:cubicBezTo>
                    <a:pt x="311" y="660"/>
                    <a:pt x="0" y="971"/>
                    <a:pt x="0" y="1357"/>
                  </a:cubicBezTo>
                  <a:cubicBezTo>
                    <a:pt x="0" y="1739"/>
                    <a:pt x="311" y="2050"/>
                    <a:pt x="697" y="2050"/>
                  </a:cubicBezTo>
                  <a:cubicBezTo>
                    <a:pt x="2273" y="2050"/>
                    <a:pt x="2273" y="2050"/>
                    <a:pt x="2273" y="2050"/>
                  </a:cubicBezTo>
                  <a:cubicBezTo>
                    <a:pt x="2839" y="2050"/>
                    <a:pt x="3300" y="1592"/>
                    <a:pt x="3300" y="1023"/>
                  </a:cubicBezTo>
                  <a:cubicBezTo>
                    <a:pt x="3300" y="457"/>
                    <a:pt x="2839" y="0"/>
                    <a:pt x="2273" y="0"/>
                  </a:cubicBezTo>
                </a:path>
              </a:pathLst>
            </a:custGeom>
            <a:solidFill>
              <a:srgbClr val="D2D3D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206" name="Freeform 170"/>
            <p:cNvSpPr>
              <a:spLocks noChangeArrowheads="1"/>
            </p:cNvSpPr>
            <p:nvPr/>
          </p:nvSpPr>
          <p:spPr bwMode="auto">
            <a:xfrm>
              <a:off x="11701180" y="10731164"/>
              <a:ext cx="1582854" cy="981225"/>
            </a:xfrm>
            <a:custGeom>
              <a:avLst/>
              <a:gdLst>
                <a:gd name="T0" fmla="*/ 2273 w 3301"/>
                <a:gd name="T1" fmla="*/ 0 h 2051"/>
                <a:gd name="T2" fmla="*/ 2273 w 3301"/>
                <a:gd name="T3" fmla="*/ 0 h 2051"/>
                <a:gd name="T4" fmla="*/ 1521 w 3301"/>
                <a:gd name="T5" fmla="*/ 330 h 2051"/>
                <a:gd name="T6" fmla="*/ 1214 w 3301"/>
                <a:gd name="T7" fmla="*/ 199 h 2051"/>
                <a:gd name="T8" fmla="*/ 785 w 3301"/>
                <a:gd name="T9" fmla="*/ 629 h 2051"/>
                <a:gd name="T10" fmla="*/ 788 w 3301"/>
                <a:gd name="T11" fmla="*/ 669 h 2051"/>
                <a:gd name="T12" fmla="*/ 697 w 3301"/>
                <a:gd name="T13" fmla="*/ 661 h 2051"/>
                <a:gd name="T14" fmla="*/ 0 w 3301"/>
                <a:gd name="T15" fmla="*/ 1358 h 2051"/>
                <a:gd name="T16" fmla="*/ 697 w 3301"/>
                <a:gd name="T17" fmla="*/ 2050 h 2051"/>
                <a:gd name="T18" fmla="*/ 2273 w 3301"/>
                <a:gd name="T19" fmla="*/ 2050 h 2051"/>
                <a:gd name="T20" fmla="*/ 3300 w 3301"/>
                <a:gd name="T21" fmla="*/ 1027 h 2051"/>
                <a:gd name="T22" fmla="*/ 2273 w 3301"/>
                <a:gd name="T23" fmla="*/ 0 h 2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01" h="2051">
                  <a:moveTo>
                    <a:pt x="2273" y="0"/>
                  </a:moveTo>
                  <a:lnTo>
                    <a:pt x="2273" y="0"/>
                  </a:lnTo>
                  <a:cubicBezTo>
                    <a:pt x="1975" y="0"/>
                    <a:pt x="1708" y="128"/>
                    <a:pt x="1521" y="330"/>
                  </a:cubicBezTo>
                  <a:cubicBezTo>
                    <a:pt x="1441" y="251"/>
                    <a:pt x="1334" y="199"/>
                    <a:pt x="1214" y="199"/>
                  </a:cubicBezTo>
                  <a:cubicBezTo>
                    <a:pt x="975" y="199"/>
                    <a:pt x="785" y="390"/>
                    <a:pt x="785" y="629"/>
                  </a:cubicBezTo>
                  <a:cubicBezTo>
                    <a:pt x="785" y="641"/>
                    <a:pt x="785" y="657"/>
                    <a:pt x="788" y="669"/>
                  </a:cubicBezTo>
                  <a:cubicBezTo>
                    <a:pt x="757" y="665"/>
                    <a:pt x="729" y="661"/>
                    <a:pt x="697" y="661"/>
                  </a:cubicBezTo>
                  <a:cubicBezTo>
                    <a:pt x="311" y="661"/>
                    <a:pt x="0" y="975"/>
                    <a:pt x="0" y="1358"/>
                  </a:cubicBezTo>
                  <a:cubicBezTo>
                    <a:pt x="0" y="1739"/>
                    <a:pt x="311" y="2050"/>
                    <a:pt x="697" y="2050"/>
                  </a:cubicBezTo>
                  <a:cubicBezTo>
                    <a:pt x="2273" y="2050"/>
                    <a:pt x="2273" y="2050"/>
                    <a:pt x="2273" y="2050"/>
                  </a:cubicBezTo>
                  <a:cubicBezTo>
                    <a:pt x="2839" y="2050"/>
                    <a:pt x="3300" y="1592"/>
                    <a:pt x="3300" y="1027"/>
                  </a:cubicBezTo>
                  <a:cubicBezTo>
                    <a:pt x="3300" y="458"/>
                    <a:pt x="2839" y="0"/>
                    <a:pt x="2273" y="0"/>
                  </a:cubicBezTo>
                </a:path>
              </a:pathLst>
            </a:custGeom>
            <a:solidFill>
              <a:schemeClr val="bg1">
                <a:lumMod val="95000"/>
              </a:schemeClr>
            </a:solidFill>
            <a:ln>
              <a:noFill/>
            </a:ln>
            <a:effectLst/>
          </p:spPr>
          <p:txBody>
            <a:bodyPr wrap="none" anchor="ctr"/>
            <a:lstStyle/>
            <a:p>
              <a:endParaRPr lang="en-US">
                <a:latin typeface="Open Sans"/>
                <a:cs typeface="Open Sans"/>
              </a:endParaRPr>
            </a:p>
          </p:txBody>
        </p:sp>
        <p:sp>
          <p:nvSpPr>
            <p:cNvPr id="207" name="Freeform 171"/>
            <p:cNvSpPr>
              <a:spLocks noChangeArrowheads="1"/>
            </p:cNvSpPr>
            <p:nvPr/>
          </p:nvSpPr>
          <p:spPr bwMode="auto">
            <a:xfrm>
              <a:off x="11646161" y="8394411"/>
              <a:ext cx="789311" cy="304518"/>
            </a:xfrm>
            <a:custGeom>
              <a:avLst/>
              <a:gdLst>
                <a:gd name="T0" fmla="*/ 1521 w 1649"/>
                <a:gd name="T1" fmla="*/ 31 h 641"/>
                <a:gd name="T2" fmla="*/ 1521 w 1649"/>
                <a:gd name="T3" fmla="*/ 31 h 641"/>
                <a:gd name="T4" fmla="*/ 1170 w 1649"/>
                <a:gd name="T5" fmla="*/ 24 h 641"/>
                <a:gd name="T6" fmla="*/ 868 w 1649"/>
                <a:gd name="T7" fmla="*/ 71 h 641"/>
                <a:gd name="T8" fmla="*/ 824 w 1649"/>
                <a:gd name="T9" fmla="*/ 71 h 641"/>
                <a:gd name="T10" fmla="*/ 780 w 1649"/>
                <a:gd name="T11" fmla="*/ 71 h 641"/>
                <a:gd name="T12" fmla="*/ 478 w 1649"/>
                <a:gd name="T13" fmla="*/ 24 h 641"/>
                <a:gd name="T14" fmla="*/ 127 w 1649"/>
                <a:gd name="T15" fmla="*/ 31 h 641"/>
                <a:gd name="T16" fmla="*/ 0 w 1649"/>
                <a:gd name="T17" fmla="*/ 47 h 641"/>
                <a:gd name="T18" fmla="*/ 0 w 1649"/>
                <a:gd name="T19" fmla="*/ 171 h 641"/>
                <a:gd name="T20" fmla="*/ 40 w 1649"/>
                <a:gd name="T21" fmla="*/ 211 h 641"/>
                <a:gd name="T22" fmla="*/ 123 w 1649"/>
                <a:gd name="T23" fmla="*/ 469 h 641"/>
                <a:gd name="T24" fmla="*/ 494 w 1649"/>
                <a:gd name="T25" fmla="*/ 597 h 641"/>
                <a:gd name="T26" fmla="*/ 780 w 1649"/>
                <a:gd name="T27" fmla="*/ 235 h 641"/>
                <a:gd name="T28" fmla="*/ 824 w 1649"/>
                <a:gd name="T29" fmla="*/ 214 h 641"/>
                <a:gd name="T30" fmla="*/ 868 w 1649"/>
                <a:gd name="T31" fmla="*/ 235 h 641"/>
                <a:gd name="T32" fmla="*/ 1154 w 1649"/>
                <a:gd name="T33" fmla="*/ 597 h 641"/>
                <a:gd name="T34" fmla="*/ 1524 w 1649"/>
                <a:gd name="T35" fmla="*/ 469 h 641"/>
                <a:gd name="T36" fmla="*/ 1608 w 1649"/>
                <a:gd name="T37" fmla="*/ 211 h 641"/>
                <a:gd name="T38" fmla="*/ 1648 w 1649"/>
                <a:gd name="T39" fmla="*/ 171 h 641"/>
                <a:gd name="T40" fmla="*/ 1648 w 1649"/>
                <a:gd name="T41" fmla="*/ 47 h 641"/>
                <a:gd name="T42" fmla="*/ 1521 w 1649"/>
                <a:gd name="T43" fmla="*/ 31 h 641"/>
                <a:gd name="T44" fmla="*/ 577 w 1649"/>
                <a:gd name="T45" fmla="*/ 537 h 641"/>
                <a:gd name="T46" fmla="*/ 577 w 1649"/>
                <a:gd name="T47" fmla="*/ 537 h 641"/>
                <a:gd name="T48" fmla="*/ 366 w 1649"/>
                <a:gd name="T49" fmla="*/ 569 h 641"/>
                <a:gd name="T50" fmla="*/ 115 w 1649"/>
                <a:gd name="T51" fmla="*/ 374 h 641"/>
                <a:gd name="T52" fmla="*/ 111 w 1649"/>
                <a:gd name="T53" fmla="*/ 139 h 641"/>
                <a:gd name="T54" fmla="*/ 386 w 1649"/>
                <a:gd name="T55" fmla="*/ 64 h 641"/>
                <a:gd name="T56" fmla="*/ 700 w 1649"/>
                <a:gd name="T57" fmla="*/ 167 h 641"/>
                <a:gd name="T58" fmla="*/ 577 w 1649"/>
                <a:gd name="T59" fmla="*/ 537 h 641"/>
                <a:gd name="T60" fmla="*/ 1533 w 1649"/>
                <a:gd name="T61" fmla="*/ 374 h 641"/>
                <a:gd name="T62" fmla="*/ 1533 w 1649"/>
                <a:gd name="T63" fmla="*/ 374 h 641"/>
                <a:gd name="T64" fmla="*/ 1282 w 1649"/>
                <a:gd name="T65" fmla="*/ 569 h 641"/>
                <a:gd name="T66" fmla="*/ 1071 w 1649"/>
                <a:gd name="T67" fmla="*/ 537 h 641"/>
                <a:gd name="T68" fmla="*/ 948 w 1649"/>
                <a:gd name="T69" fmla="*/ 167 h 641"/>
                <a:gd name="T70" fmla="*/ 1262 w 1649"/>
                <a:gd name="T71" fmla="*/ 64 h 641"/>
                <a:gd name="T72" fmla="*/ 1536 w 1649"/>
                <a:gd name="T73" fmla="*/ 139 h 641"/>
                <a:gd name="T74" fmla="*/ 1533 w 1649"/>
                <a:gd name="T75" fmla="*/ 374 h 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49" h="641">
                  <a:moveTo>
                    <a:pt x="1521" y="31"/>
                  </a:moveTo>
                  <a:lnTo>
                    <a:pt x="1521" y="31"/>
                  </a:lnTo>
                  <a:cubicBezTo>
                    <a:pt x="1521" y="31"/>
                    <a:pt x="1313" y="0"/>
                    <a:pt x="1170" y="24"/>
                  </a:cubicBezTo>
                  <a:cubicBezTo>
                    <a:pt x="1027" y="43"/>
                    <a:pt x="908" y="75"/>
                    <a:pt x="868" y="71"/>
                  </a:cubicBezTo>
                  <a:cubicBezTo>
                    <a:pt x="832" y="71"/>
                    <a:pt x="824" y="71"/>
                    <a:pt x="824" y="71"/>
                  </a:cubicBezTo>
                  <a:cubicBezTo>
                    <a:pt x="824" y="71"/>
                    <a:pt x="816" y="71"/>
                    <a:pt x="780" y="71"/>
                  </a:cubicBezTo>
                  <a:cubicBezTo>
                    <a:pt x="740" y="75"/>
                    <a:pt x="621" y="43"/>
                    <a:pt x="478" y="24"/>
                  </a:cubicBezTo>
                  <a:cubicBezTo>
                    <a:pt x="334" y="0"/>
                    <a:pt x="127" y="31"/>
                    <a:pt x="127" y="31"/>
                  </a:cubicBezTo>
                  <a:cubicBezTo>
                    <a:pt x="0" y="47"/>
                    <a:pt x="0" y="47"/>
                    <a:pt x="0" y="47"/>
                  </a:cubicBezTo>
                  <a:cubicBezTo>
                    <a:pt x="0" y="171"/>
                    <a:pt x="0" y="171"/>
                    <a:pt x="0" y="171"/>
                  </a:cubicBezTo>
                  <a:cubicBezTo>
                    <a:pt x="0" y="171"/>
                    <a:pt x="31" y="199"/>
                    <a:pt x="40" y="211"/>
                  </a:cubicBezTo>
                  <a:cubicBezTo>
                    <a:pt x="47" y="226"/>
                    <a:pt x="95" y="398"/>
                    <a:pt x="123" y="469"/>
                  </a:cubicBezTo>
                  <a:cubicBezTo>
                    <a:pt x="151" y="537"/>
                    <a:pt x="251" y="640"/>
                    <a:pt x="494" y="597"/>
                  </a:cubicBezTo>
                  <a:cubicBezTo>
                    <a:pt x="736" y="553"/>
                    <a:pt x="764" y="254"/>
                    <a:pt x="780" y="235"/>
                  </a:cubicBezTo>
                  <a:cubicBezTo>
                    <a:pt x="796" y="219"/>
                    <a:pt x="824" y="214"/>
                    <a:pt x="824" y="214"/>
                  </a:cubicBezTo>
                  <a:cubicBezTo>
                    <a:pt x="824" y="214"/>
                    <a:pt x="852" y="219"/>
                    <a:pt x="868" y="235"/>
                  </a:cubicBezTo>
                  <a:cubicBezTo>
                    <a:pt x="883" y="254"/>
                    <a:pt x="911" y="553"/>
                    <a:pt x="1154" y="597"/>
                  </a:cubicBezTo>
                  <a:cubicBezTo>
                    <a:pt x="1397" y="640"/>
                    <a:pt x="1497" y="537"/>
                    <a:pt x="1524" y="469"/>
                  </a:cubicBezTo>
                  <a:cubicBezTo>
                    <a:pt x="1552" y="398"/>
                    <a:pt x="1600" y="226"/>
                    <a:pt x="1608" y="211"/>
                  </a:cubicBezTo>
                  <a:cubicBezTo>
                    <a:pt x="1616" y="199"/>
                    <a:pt x="1648" y="171"/>
                    <a:pt x="1648" y="171"/>
                  </a:cubicBezTo>
                  <a:cubicBezTo>
                    <a:pt x="1648" y="47"/>
                    <a:pt x="1648" y="47"/>
                    <a:pt x="1648" y="47"/>
                  </a:cubicBezTo>
                  <a:lnTo>
                    <a:pt x="1521" y="31"/>
                  </a:lnTo>
                  <a:close/>
                  <a:moveTo>
                    <a:pt x="577" y="537"/>
                  </a:moveTo>
                  <a:lnTo>
                    <a:pt x="577" y="537"/>
                  </a:lnTo>
                  <a:cubicBezTo>
                    <a:pt x="577" y="537"/>
                    <a:pt x="485" y="585"/>
                    <a:pt x="366" y="569"/>
                  </a:cubicBezTo>
                  <a:cubicBezTo>
                    <a:pt x="251" y="553"/>
                    <a:pt x="179" y="565"/>
                    <a:pt x="115" y="374"/>
                  </a:cubicBezTo>
                  <a:cubicBezTo>
                    <a:pt x="115" y="374"/>
                    <a:pt x="68" y="226"/>
                    <a:pt x="111" y="139"/>
                  </a:cubicBezTo>
                  <a:cubicBezTo>
                    <a:pt x="111" y="139"/>
                    <a:pt x="147" y="64"/>
                    <a:pt x="386" y="64"/>
                  </a:cubicBezTo>
                  <a:cubicBezTo>
                    <a:pt x="629" y="64"/>
                    <a:pt x="677" y="123"/>
                    <a:pt x="700" y="167"/>
                  </a:cubicBezTo>
                  <a:cubicBezTo>
                    <a:pt x="724" y="211"/>
                    <a:pt x="736" y="429"/>
                    <a:pt x="577" y="537"/>
                  </a:cubicBezTo>
                  <a:close/>
                  <a:moveTo>
                    <a:pt x="1533" y="374"/>
                  </a:moveTo>
                  <a:lnTo>
                    <a:pt x="1533" y="374"/>
                  </a:lnTo>
                  <a:cubicBezTo>
                    <a:pt x="1469" y="565"/>
                    <a:pt x="1397" y="553"/>
                    <a:pt x="1282" y="569"/>
                  </a:cubicBezTo>
                  <a:cubicBezTo>
                    <a:pt x="1162" y="585"/>
                    <a:pt x="1071" y="537"/>
                    <a:pt x="1071" y="537"/>
                  </a:cubicBezTo>
                  <a:cubicBezTo>
                    <a:pt x="911" y="429"/>
                    <a:pt x="923" y="211"/>
                    <a:pt x="948" y="167"/>
                  </a:cubicBezTo>
                  <a:cubicBezTo>
                    <a:pt x="971" y="123"/>
                    <a:pt x="1019" y="64"/>
                    <a:pt x="1262" y="64"/>
                  </a:cubicBezTo>
                  <a:cubicBezTo>
                    <a:pt x="1500" y="64"/>
                    <a:pt x="1536" y="139"/>
                    <a:pt x="1536" y="139"/>
                  </a:cubicBezTo>
                  <a:cubicBezTo>
                    <a:pt x="1580" y="226"/>
                    <a:pt x="1533" y="374"/>
                    <a:pt x="1533" y="374"/>
                  </a:cubicBezTo>
                  <a:close/>
                </a:path>
              </a:pathLst>
            </a:custGeom>
            <a:solidFill>
              <a:srgbClr val="31313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grpSp>
      <p:grpSp>
        <p:nvGrpSpPr>
          <p:cNvPr id="20" name="Group 19"/>
          <p:cNvGrpSpPr/>
          <p:nvPr/>
        </p:nvGrpSpPr>
        <p:grpSpPr>
          <a:xfrm>
            <a:off x="10757170" y="3464159"/>
            <a:ext cx="2965025" cy="2776799"/>
            <a:chOff x="10561952" y="3914662"/>
            <a:chExt cx="3244004" cy="3039255"/>
          </a:xfrm>
        </p:grpSpPr>
        <p:sp>
          <p:nvSpPr>
            <p:cNvPr id="327" name="Freeform 204"/>
            <p:cNvSpPr>
              <a:spLocks noChangeArrowheads="1"/>
            </p:cNvSpPr>
            <p:nvPr/>
          </p:nvSpPr>
          <p:spPr bwMode="auto">
            <a:xfrm>
              <a:off x="11448604" y="6439972"/>
              <a:ext cx="1472816" cy="513945"/>
            </a:xfrm>
            <a:custGeom>
              <a:avLst/>
              <a:gdLst>
                <a:gd name="T0" fmla="*/ 3036 w 3072"/>
                <a:gd name="T1" fmla="*/ 143 h 1078"/>
                <a:gd name="T2" fmla="*/ 3036 w 3072"/>
                <a:gd name="T3" fmla="*/ 143 h 1078"/>
                <a:gd name="T4" fmla="*/ 3071 w 3072"/>
                <a:gd name="T5" fmla="*/ 92 h 1078"/>
                <a:gd name="T6" fmla="*/ 3071 w 3072"/>
                <a:gd name="T7" fmla="*/ 51 h 1078"/>
                <a:gd name="T8" fmla="*/ 3036 w 3072"/>
                <a:gd name="T9" fmla="*/ 0 h 1078"/>
                <a:gd name="T10" fmla="*/ 34 w 3072"/>
                <a:gd name="T11" fmla="*/ 0 h 1078"/>
                <a:gd name="T12" fmla="*/ 0 w 3072"/>
                <a:gd name="T13" fmla="*/ 51 h 1078"/>
                <a:gd name="T14" fmla="*/ 0 w 3072"/>
                <a:gd name="T15" fmla="*/ 92 h 1078"/>
                <a:gd name="T16" fmla="*/ 34 w 3072"/>
                <a:gd name="T17" fmla="*/ 143 h 1078"/>
                <a:gd name="T18" fmla="*/ 82 w 3072"/>
                <a:gd name="T19" fmla="*/ 143 h 1078"/>
                <a:gd name="T20" fmla="*/ 82 w 3072"/>
                <a:gd name="T21" fmla="*/ 933 h 1078"/>
                <a:gd name="T22" fmla="*/ 34 w 3072"/>
                <a:gd name="T23" fmla="*/ 933 h 1078"/>
                <a:gd name="T24" fmla="*/ 0 w 3072"/>
                <a:gd name="T25" fmla="*/ 984 h 1078"/>
                <a:gd name="T26" fmla="*/ 0 w 3072"/>
                <a:gd name="T27" fmla="*/ 1025 h 1078"/>
                <a:gd name="T28" fmla="*/ 34 w 3072"/>
                <a:gd name="T29" fmla="*/ 1077 h 1078"/>
                <a:gd name="T30" fmla="*/ 3036 w 3072"/>
                <a:gd name="T31" fmla="*/ 1077 h 1078"/>
                <a:gd name="T32" fmla="*/ 3071 w 3072"/>
                <a:gd name="T33" fmla="*/ 1025 h 1078"/>
                <a:gd name="T34" fmla="*/ 3071 w 3072"/>
                <a:gd name="T35" fmla="*/ 984 h 1078"/>
                <a:gd name="T36" fmla="*/ 3036 w 3072"/>
                <a:gd name="T37" fmla="*/ 933 h 1078"/>
                <a:gd name="T38" fmla="*/ 2989 w 3072"/>
                <a:gd name="T39" fmla="*/ 933 h 1078"/>
                <a:gd name="T40" fmla="*/ 2989 w 3072"/>
                <a:gd name="T41" fmla="*/ 143 h 1078"/>
                <a:gd name="T42" fmla="*/ 3036 w 3072"/>
                <a:gd name="T43" fmla="*/ 143 h 1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72" h="1078">
                  <a:moveTo>
                    <a:pt x="3036" y="143"/>
                  </a:moveTo>
                  <a:lnTo>
                    <a:pt x="3036" y="143"/>
                  </a:lnTo>
                  <a:cubicBezTo>
                    <a:pt x="3057" y="143"/>
                    <a:pt x="3071" y="119"/>
                    <a:pt x="3071" y="92"/>
                  </a:cubicBezTo>
                  <a:cubicBezTo>
                    <a:pt x="3071" y="51"/>
                    <a:pt x="3071" y="51"/>
                    <a:pt x="3071" y="51"/>
                  </a:cubicBezTo>
                  <a:cubicBezTo>
                    <a:pt x="3071" y="24"/>
                    <a:pt x="3057" y="0"/>
                    <a:pt x="3036" y="0"/>
                  </a:cubicBezTo>
                  <a:cubicBezTo>
                    <a:pt x="34" y="0"/>
                    <a:pt x="34" y="0"/>
                    <a:pt x="34" y="0"/>
                  </a:cubicBezTo>
                  <a:cubicBezTo>
                    <a:pt x="13" y="0"/>
                    <a:pt x="0" y="24"/>
                    <a:pt x="0" y="51"/>
                  </a:cubicBezTo>
                  <a:cubicBezTo>
                    <a:pt x="0" y="92"/>
                    <a:pt x="0" y="92"/>
                    <a:pt x="0" y="92"/>
                  </a:cubicBezTo>
                  <a:cubicBezTo>
                    <a:pt x="0" y="119"/>
                    <a:pt x="13" y="143"/>
                    <a:pt x="34" y="143"/>
                  </a:cubicBezTo>
                  <a:cubicBezTo>
                    <a:pt x="82" y="143"/>
                    <a:pt x="82" y="143"/>
                    <a:pt x="82" y="143"/>
                  </a:cubicBezTo>
                  <a:cubicBezTo>
                    <a:pt x="82" y="933"/>
                    <a:pt x="82" y="933"/>
                    <a:pt x="82" y="933"/>
                  </a:cubicBezTo>
                  <a:cubicBezTo>
                    <a:pt x="34" y="933"/>
                    <a:pt x="34" y="933"/>
                    <a:pt x="34" y="933"/>
                  </a:cubicBezTo>
                  <a:cubicBezTo>
                    <a:pt x="13" y="933"/>
                    <a:pt x="0" y="957"/>
                    <a:pt x="0" y="984"/>
                  </a:cubicBezTo>
                  <a:cubicBezTo>
                    <a:pt x="0" y="1025"/>
                    <a:pt x="0" y="1025"/>
                    <a:pt x="0" y="1025"/>
                  </a:cubicBezTo>
                  <a:cubicBezTo>
                    <a:pt x="0" y="1053"/>
                    <a:pt x="13" y="1077"/>
                    <a:pt x="34" y="1077"/>
                  </a:cubicBezTo>
                  <a:cubicBezTo>
                    <a:pt x="3036" y="1077"/>
                    <a:pt x="3036" y="1077"/>
                    <a:pt x="3036" y="1077"/>
                  </a:cubicBezTo>
                  <a:cubicBezTo>
                    <a:pt x="3057" y="1077"/>
                    <a:pt x="3071" y="1053"/>
                    <a:pt x="3071" y="1025"/>
                  </a:cubicBezTo>
                  <a:cubicBezTo>
                    <a:pt x="3071" y="984"/>
                    <a:pt x="3071" y="984"/>
                    <a:pt x="3071" y="984"/>
                  </a:cubicBezTo>
                  <a:cubicBezTo>
                    <a:pt x="3071" y="957"/>
                    <a:pt x="3057" y="933"/>
                    <a:pt x="3036" y="933"/>
                  </a:cubicBezTo>
                  <a:cubicBezTo>
                    <a:pt x="2989" y="933"/>
                    <a:pt x="2989" y="933"/>
                    <a:pt x="2989" y="933"/>
                  </a:cubicBezTo>
                  <a:cubicBezTo>
                    <a:pt x="2989" y="143"/>
                    <a:pt x="2989" y="143"/>
                    <a:pt x="2989" y="143"/>
                  </a:cubicBezTo>
                  <a:lnTo>
                    <a:pt x="3036" y="143"/>
                  </a:lnTo>
                </a:path>
              </a:pathLst>
            </a:custGeom>
            <a:solidFill>
              <a:schemeClr val="accent1">
                <a:lumMod val="7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Arial"/>
                <a:cs typeface="Arial"/>
              </a:endParaRPr>
            </a:p>
          </p:txBody>
        </p:sp>
        <p:sp>
          <p:nvSpPr>
            <p:cNvPr id="234" name="Freeform 198"/>
            <p:cNvSpPr>
              <a:spLocks noChangeArrowheads="1"/>
            </p:cNvSpPr>
            <p:nvPr/>
          </p:nvSpPr>
          <p:spPr bwMode="auto">
            <a:xfrm>
              <a:off x="10561952" y="3914662"/>
              <a:ext cx="3244004" cy="2531655"/>
            </a:xfrm>
            <a:custGeom>
              <a:avLst/>
              <a:gdLst>
                <a:gd name="T0" fmla="*/ 6747 w 6765"/>
                <a:gd name="T1" fmla="*/ 647 h 5285"/>
                <a:gd name="T2" fmla="*/ 6747 w 6765"/>
                <a:gd name="T3" fmla="*/ 647 h 5285"/>
                <a:gd name="T4" fmla="*/ 6744 w 6765"/>
                <a:gd name="T5" fmla="*/ 561 h 5285"/>
                <a:gd name="T6" fmla="*/ 5557 w 6765"/>
                <a:gd name="T7" fmla="*/ 561 h 5285"/>
                <a:gd name="T8" fmla="*/ 5578 w 6765"/>
                <a:gd name="T9" fmla="*/ 144 h 5285"/>
                <a:gd name="T10" fmla="*/ 5639 w 6765"/>
                <a:gd name="T11" fmla="*/ 144 h 5285"/>
                <a:gd name="T12" fmla="*/ 5711 w 6765"/>
                <a:gd name="T13" fmla="*/ 72 h 5285"/>
                <a:gd name="T14" fmla="*/ 5639 w 6765"/>
                <a:gd name="T15" fmla="*/ 0 h 5285"/>
                <a:gd name="T16" fmla="*/ 5578 w 6765"/>
                <a:gd name="T17" fmla="*/ 0 h 5285"/>
                <a:gd name="T18" fmla="*/ 3382 w 6765"/>
                <a:gd name="T19" fmla="*/ 0 h 5285"/>
                <a:gd name="T20" fmla="*/ 1187 w 6765"/>
                <a:gd name="T21" fmla="*/ 0 h 5285"/>
                <a:gd name="T22" fmla="*/ 1125 w 6765"/>
                <a:gd name="T23" fmla="*/ 0 h 5285"/>
                <a:gd name="T24" fmla="*/ 1053 w 6765"/>
                <a:gd name="T25" fmla="*/ 72 h 5285"/>
                <a:gd name="T26" fmla="*/ 1125 w 6765"/>
                <a:gd name="T27" fmla="*/ 144 h 5285"/>
                <a:gd name="T28" fmla="*/ 1187 w 6765"/>
                <a:gd name="T29" fmla="*/ 144 h 5285"/>
                <a:gd name="T30" fmla="*/ 1207 w 6765"/>
                <a:gd name="T31" fmla="*/ 561 h 5285"/>
                <a:gd name="T32" fmla="*/ 21 w 6765"/>
                <a:gd name="T33" fmla="*/ 561 h 5285"/>
                <a:gd name="T34" fmla="*/ 17 w 6765"/>
                <a:gd name="T35" fmla="*/ 647 h 5285"/>
                <a:gd name="T36" fmla="*/ 537 w 6765"/>
                <a:gd name="T37" fmla="*/ 1580 h 5285"/>
                <a:gd name="T38" fmla="*/ 906 w 6765"/>
                <a:gd name="T39" fmla="*/ 2264 h 5285"/>
                <a:gd name="T40" fmla="*/ 1655 w 6765"/>
                <a:gd name="T41" fmla="*/ 2264 h 5285"/>
                <a:gd name="T42" fmla="*/ 3037 w 6765"/>
                <a:gd name="T43" fmla="*/ 3345 h 5285"/>
                <a:gd name="T44" fmla="*/ 3037 w 6765"/>
                <a:gd name="T45" fmla="*/ 3837 h 5285"/>
                <a:gd name="T46" fmla="*/ 2979 w 6765"/>
                <a:gd name="T47" fmla="*/ 3837 h 5285"/>
                <a:gd name="T48" fmla="*/ 2979 w 6765"/>
                <a:gd name="T49" fmla="*/ 4313 h 5285"/>
                <a:gd name="T50" fmla="*/ 3037 w 6765"/>
                <a:gd name="T51" fmla="*/ 4313 h 5285"/>
                <a:gd name="T52" fmla="*/ 3037 w 6765"/>
                <a:gd name="T53" fmla="*/ 4613 h 5285"/>
                <a:gd name="T54" fmla="*/ 3016 w 6765"/>
                <a:gd name="T55" fmla="*/ 4613 h 5285"/>
                <a:gd name="T56" fmla="*/ 2845 w 6765"/>
                <a:gd name="T57" fmla="*/ 4784 h 5285"/>
                <a:gd name="T58" fmla="*/ 2845 w 6765"/>
                <a:gd name="T59" fmla="*/ 5113 h 5285"/>
                <a:gd name="T60" fmla="*/ 3016 w 6765"/>
                <a:gd name="T61" fmla="*/ 5284 h 5285"/>
                <a:gd name="T62" fmla="*/ 3037 w 6765"/>
                <a:gd name="T63" fmla="*/ 5284 h 5285"/>
                <a:gd name="T64" fmla="*/ 3727 w 6765"/>
                <a:gd name="T65" fmla="*/ 5284 h 5285"/>
                <a:gd name="T66" fmla="*/ 3748 w 6765"/>
                <a:gd name="T67" fmla="*/ 5284 h 5285"/>
                <a:gd name="T68" fmla="*/ 3919 w 6765"/>
                <a:gd name="T69" fmla="*/ 5113 h 5285"/>
                <a:gd name="T70" fmla="*/ 3919 w 6765"/>
                <a:gd name="T71" fmla="*/ 4784 h 5285"/>
                <a:gd name="T72" fmla="*/ 3748 w 6765"/>
                <a:gd name="T73" fmla="*/ 4613 h 5285"/>
                <a:gd name="T74" fmla="*/ 3727 w 6765"/>
                <a:gd name="T75" fmla="*/ 4613 h 5285"/>
                <a:gd name="T76" fmla="*/ 3727 w 6765"/>
                <a:gd name="T77" fmla="*/ 4313 h 5285"/>
                <a:gd name="T78" fmla="*/ 3786 w 6765"/>
                <a:gd name="T79" fmla="*/ 4313 h 5285"/>
                <a:gd name="T80" fmla="*/ 3786 w 6765"/>
                <a:gd name="T81" fmla="*/ 3837 h 5285"/>
                <a:gd name="T82" fmla="*/ 3727 w 6765"/>
                <a:gd name="T83" fmla="*/ 3837 h 5285"/>
                <a:gd name="T84" fmla="*/ 3727 w 6765"/>
                <a:gd name="T85" fmla="*/ 3345 h 5285"/>
                <a:gd name="T86" fmla="*/ 5109 w 6765"/>
                <a:gd name="T87" fmla="*/ 2264 h 5285"/>
                <a:gd name="T88" fmla="*/ 5858 w 6765"/>
                <a:gd name="T89" fmla="*/ 2264 h 5285"/>
                <a:gd name="T90" fmla="*/ 6227 w 6765"/>
                <a:gd name="T91" fmla="*/ 1580 h 5285"/>
                <a:gd name="T92" fmla="*/ 6747 w 6765"/>
                <a:gd name="T93" fmla="*/ 647 h 5285"/>
                <a:gd name="T94" fmla="*/ 1016 w 6765"/>
                <a:gd name="T95" fmla="*/ 2083 h 5285"/>
                <a:gd name="T96" fmla="*/ 1016 w 6765"/>
                <a:gd name="T97" fmla="*/ 2083 h 5285"/>
                <a:gd name="T98" fmla="*/ 663 w 6765"/>
                <a:gd name="T99" fmla="*/ 1433 h 5285"/>
                <a:gd name="T100" fmla="*/ 629 w 6765"/>
                <a:gd name="T101" fmla="*/ 1423 h 5285"/>
                <a:gd name="T102" fmla="*/ 198 w 6765"/>
                <a:gd name="T103" fmla="*/ 742 h 5285"/>
                <a:gd name="T104" fmla="*/ 1228 w 6765"/>
                <a:gd name="T105" fmla="*/ 742 h 5285"/>
                <a:gd name="T106" fmla="*/ 1566 w 6765"/>
                <a:gd name="T107" fmla="*/ 2083 h 5285"/>
                <a:gd name="T108" fmla="*/ 1016 w 6765"/>
                <a:gd name="T109" fmla="*/ 2083 h 5285"/>
                <a:gd name="T110" fmla="*/ 6135 w 6765"/>
                <a:gd name="T111" fmla="*/ 1423 h 5285"/>
                <a:gd name="T112" fmla="*/ 6135 w 6765"/>
                <a:gd name="T113" fmla="*/ 1423 h 5285"/>
                <a:gd name="T114" fmla="*/ 6101 w 6765"/>
                <a:gd name="T115" fmla="*/ 1433 h 5285"/>
                <a:gd name="T116" fmla="*/ 5749 w 6765"/>
                <a:gd name="T117" fmla="*/ 2083 h 5285"/>
                <a:gd name="T118" fmla="*/ 5198 w 6765"/>
                <a:gd name="T119" fmla="*/ 2083 h 5285"/>
                <a:gd name="T120" fmla="*/ 5537 w 6765"/>
                <a:gd name="T121" fmla="*/ 742 h 5285"/>
                <a:gd name="T122" fmla="*/ 6566 w 6765"/>
                <a:gd name="T123" fmla="*/ 742 h 5285"/>
                <a:gd name="T124" fmla="*/ 6135 w 6765"/>
                <a:gd name="T125" fmla="*/ 1423 h 5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65" h="5285">
                  <a:moveTo>
                    <a:pt x="6747" y="647"/>
                  </a:moveTo>
                  <a:lnTo>
                    <a:pt x="6747" y="647"/>
                  </a:lnTo>
                  <a:cubicBezTo>
                    <a:pt x="6744" y="561"/>
                    <a:pt x="6744" y="561"/>
                    <a:pt x="6744" y="561"/>
                  </a:cubicBezTo>
                  <a:cubicBezTo>
                    <a:pt x="5557" y="561"/>
                    <a:pt x="5557" y="561"/>
                    <a:pt x="5557" y="561"/>
                  </a:cubicBezTo>
                  <a:cubicBezTo>
                    <a:pt x="5571" y="387"/>
                    <a:pt x="5578" y="243"/>
                    <a:pt x="5578" y="144"/>
                  </a:cubicBezTo>
                  <a:cubicBezTo>
                    <a:pt x="5639" y="144"/>
                    <a:pt x="5639" y="144"/>
                    <a:pt x="5639" y="144"/>
                  </a:cubicBezTo>
                  <a:cubicBezTo>
                    <a:pt x="5680" y="144"/>
                    <a:pt x="5711" y="113"/>
                    <a:pt x="5711" y="72"/>
                  </a:cubicBezTo>
                  <a:cubicBezTo>
                    <a:pt x="5711" y="31"/>
                    <a:pt x="5680" y="0"/>
                    <a:pt x="5639" y="0"/>
                  </a:cubicBezTo>
                  <a:cubicBezTo>
                    <a:pt x="5578" y="0"/>
                    <a:pt x="5578" y="0"/>
                    <a:pt x="5578" y="0"/>
                  </a:cubicBezTo>
                  <a:cubicBezTo>
                    <a:pt x="3382" y="0"/>
                    <a:pt x="3382" y="0"/>
                    <a:pt x="3382" y="0"/>
                  </a:cubicBezTo>
                  <a:cubicBezTo>
                    <a:pt x="1187" y="0"/>
                    <a:pt x="1187" y="0"/>
                    <a:pt x="1187" y="0"/>
                  </a:cubicBezTo>
                  <a:cubicBezTo>
                    <a:pt x="1125" y="0"/>
                    <a:pt x="1125" y="0"/>
                    <a:pt x="1125" y="0"/>
                  </a:cubicBezTo>
                  <a:cubicBezTo>
                    <a:pt x="1084" y="0"/>
                    <a:pt x="1053" y="31"/>
                    <a:pt x="1053" y="72"/>
                  </a:cubicBezTo>
                  <a:cubicBezTo>
                    <a:pt x="1053" y="113"/>
                    <a:pt x="1084" y="144"/>
                    <a:pt x="1125" y="144"/>
                  </a:cubicBezTo>
                  <a:cubicBezTo>
                    <a:pt x="1187" y="144"/>
                    <a:pt x="1187" y="144"/>
                    <a:pt x="1187" y="144"/>
                  </a:cubicBezTo>
                  <a:cubicBezTo>
                    <a:pt x="1187" y="243"/>
                    <a:pt x="1194" y="387"/>
                    <a:pt x="1207" y="561"/>
                  </a:cubicBezTo>
                  <a:cubicBezTo>
                    <a:pt x="21" y="561"/>
                    <a:pt x="21" y="561"/>
                    <a:pt x="21" y="561"/>
                  </a:cubicBezTo>
                  <a:cubicBezTo>
                    <a:pt x="17" y="647"/>
                    <a:pt x="17" y="647"/>
                    <a:pt x="17" y="647"/>
                  </a:cubicBezTo>
                  <a:cubicBezTo>
                    <a:pt x="0" y="896"/>
                    <a:pt x="92" y="1402"/>
                    <a:pt x="537" y="1580"/>
                  </a:cubicBezTo>
                  <a:cubicBezTo>
                    <a:pt x="906" y="2264"/>
                    <a:pt x="906" y="2264"/>
                    <a:pt x="906" y="2264"/>
                  </a:cubicBezTo>
                  <a:cubicBezTo>
                    <a:pt x="1655" y="2264"/>
                    <a:pt x="1655" y="2264"/>
                    <a:pt x="1655" y="2264"/>
                  </a:cubicBezTo>
                  <a:cubicBezTo>
                    <a:pt x="1925" y="2791"/>
                    <a:pt x="2356" y="3232"/>
                    <a:pt x="3037" y="3345"/>
                  </a:cubicBezTo>
                  <a:cubicBezTo>
                    <a:pt x="3037" y="3837"/>
                    <a:pt x="3037" y="3837"/>
                    <a:pt x="3037" y="3837"/>
                  </a:cubicBezTo>
                  <a:cubicBezTo>
                    <a:pt x="2979" y="3837"/>
                    <a:pt x="2979" y="3837"/>
                    <a:pt x="2979" y="3837"/>
                  </a:cubicBezTo>
                  <a:cubicBezTo>
                    <a:pt x="2979" y="3837"/>
                    <a:pt x="2814" y="4097"/>
                    <a:pt x="2979" y="4313"/>
                  </a:cubicBezTo>
                  <a:cubicBezTo>
                    <a:pt x="3037" y="4313"/>
                    <a:pt x="3037" y="4313"/>
                    <a:pt x="3037" y="4313"/>
                  </a:cubicBezTo>
                  <a:cubicBezTo>
                    <a:pt x="3037" y="4613"/>
                    <a:pt x="3037" y="4613"/>
                    <a:pt x="3037" y="4613"/>
                  </a:cubicBezTo>
                  <a:cubicBezTo>
                    <a:pt x="3016" y="4613"/>
                    <a:pt x="3016" y="4613"/>
                    <a:pt x="3016" y="4613"/>
                  </a:cubicBezTo>
                  <a:cubicBezTo>
                    <a:pt x="2924" y="4613"/>
                    <a:pt x="2845" y="4689"/>
                    <a:pt x="2845" y="4784"/>
                  </a:cubicBezTo>
                  <a:cubicBezTo>
                    <a:pt x="2845" y="5113"/>
                    <a:pt x="2845" y="5113"/>
                    <a:pt x="2845" y="5113"/>
                  </a:cubicBezTo>
                  <a:cubicBezTo>
                    <a:pt x="2845" y="5208"/>
                    <a:pt x="2924" y="5284"/>
                    <a:pt x="3016" y="5284"/>
                  </a:cubicBezTo>
                  <a:cubicBezTo>
                    <a:pt x="3037" y="5284"/>
                    <a:pt x="3037" y="5284"/>
                    <a:pt x="3037" y="5284"/>
                  </a:cubicBezTo>
                  <a:cubicBezTo>
                    <a:pt x="3727" y="5284"/>
                    <a:pt x="3727" y="5284"/>
                    <a:pt x="3727" y="5284"/>
                  </a:cubicBezTo>
                  <a:cubicBezTo>
                    <a:pt x="3748" y="5284"/>
                    <a:pt x="3748" y="5284"/>
                    <a:pt x="3748" y="5284"/>
                  </a:cubicBezTo>
                  <a:cubicBezTo>
                    <a:pt x="3841" y="5284"/>
                    <a:pt x="3919" y="5208"/>
                    <a:pt x="3919" y="5113"/>
                  </a:cubicBezTo>
                  <a:cubicBezTo>
                    <a:pt x="3919" y="4784"/>
                    <a:pt x="3919" y="4784"/>
                    <a:pt x="3919" y="4784"/>
                  </a:cubicBezTo>
                  <a:cubicBezTo>
                    <a:pt x="3919" y="4689"/>
                    <a:pt x="3841" y="4613"/>
                    <a:pt x="3748" y="4613"/>
                  </a:cubicBezTo>
                  <a:cubicBezTo>
                    <a:pt x="3727" y="4613"/>
                    <a:pt x="3727" y="4613"/>
                    <a:pt x="3727" y="4613"/>
                  </a:cubicBezTo>
                  <a:cubicBezTo>
                    <a:pt x="3727" y="4313"/>
                    <a:pt x="3727" y="4313"/>
                    <a:pt x="3727" y="4313"/>
                  </a:cubicBezTo>
                  <a:cubicBezTo>
                    <a:pt x="3786" y="4313"/>
                    <a:pt x="3786" y="4313"/>
                    <a:pt x="3786" y="4313"/>
                  </a:cubicBezTo>
                  <a:cubicBezTo>
                    <a:pt x="3950" y="4097"/>
                    <a:pt x="3786" y="3837"/>
                    <a:pt x="3786" y="3837"/>
                  </a:cubicBezTo>
                  <a:cubicBezTo>
                    <a:pt x="3727" y="3837"/>
                    <a:pt x="3727" y="3837"/>
                    <a:pt x="3727" y="3837"/>
                  </a:cubicBezTo>
                  <a:cubicBezTo>
                    <a:pt x="3727" y="3345"/>
                    <a:pt x="3727" y="3345"/>
                    <a:pt x="3727" y="3345"/>
                  </a:cubicBezTo>
                  <a:cubicBezTo>
                    <a:pt x="4408" y="3232"/>
                    <a:pt x="4839" y="2791"/>
                    <a:pt x="5109" y="2264"/>
                  </a:cubicBezTo>
                  <a:cubicBezTo>
                    <a:pt x="5858" y="2264"/>
                    <a:pt x="5858" y="2264"/>
                    <a:pt x="5858" y="2264"/>
                  </a:cubicBezTo>
                  <a:cubicBezTo>
                    <a:pt x="6227" y="1580"/>
                    <a:pt x="6227" y="1580"/>
                    <a:pt x="6227" y="1580"/>
                  </a:cubicBezTo>
                  <a:cubicBezTo>
                    <a:pt x="6672" y="1402"/>
                    <a:pt x="6764" y="896"/>
                    <a:pt x="6747" y="647"/>
                  </a:cubicBezTo>
                  <a:close/>
                  <a:moveTo>
                    <a:pt x="1016" y="2083"/>
                  </a:moveTo>
                  <a:lnTo>
                    <a:pt x="1016" y="2083"/>
                  </a:lnTo>
                  <a:cubicBezTo>
                    <a:pt x="663" y="1433"/>
                    <a:pt x="663" y="1433"/>
                    <a:pt x="663" y="1433"/>
                  </a:cubicBezTo>
                  <a:cubicBezTo>
                    <a:pt x="629" y="1423"/>
                    <a:pt x="629" y="1423"/>
                    <a:pt x="629" y="1423"/>
                  </a:cubicBezTo>
                  <a:cubicBezTo>
                    <a:pt x="270" y="1297"/>
                    <a:pt x="205" y="913"/>
                    <a:pt x="198" y="742"/>
                  </a:cubicBezTo>
                  <a:cubicBezTo>
                    <a:pt x="1228" y="742"/>
                    <a:pt x="1228" y="742"/>
                    <a:pt x="1228" y="742"/>
                  </a:cubicBezTo>
                  <a:cubicBezTo>
                    <a:pt x="1272" y="1136"/>
                    <a:pt x="1368" y="1631"/>
                    <a:pt x="1566" y="2083"/>
                  </a:cubicBezTo>
                  <a:lnTo>
                    <a:pt x="1016" y="2083"/>
                  </a:lnTo>
                  <a:close/>
                  <a:moveTo>
                    <a:pt x="6135" y="1423"/>
                  </a:moveTo>
                  <a:lnTo>
                    <a:pt x="6135" y="1423"/>
                  </a:lnTo>
                  <a:cubicBezTo>
                    <a:pt x="6101" y="1433"/>
                    <a:pt x="6101" y="1433"/>
                    <a:pt x="6101" y="1433"/>
                  </a:cubicBezTo>
                  <a:cubicBezTo>
                    <a:pt x="5749" y="2083"/>
                    <a:pt x="5749" y="2083"/>
                    <a:pt x="5749" y="2083"/>
                  </a:cubicBezTo>
                  <a:cubicBezTo>
                    <a:pt x="5198" y="2083"/>
                    <a:pt x="5198" y="2083"/>
                    <a:pt x="5198" y="2083"/>
                  </a:cubicBezTo>
                  <a:cubicBezTo>
                    <a:pt x="5396" y="1631"/>
                    <a:pt x="5492" y="1136"/>
                    <a:pt x="5537" y="742"/>
                  </a:cubicBezTo>
                  <a:cubicBezTo>
                    <a:pt x="6566" y="742"/>
                    <a:pt x="6566" y="742"/>
                    <a:pt x="6566" y="742"/>
                  </a:cubicBezTo>
                  <a:cubicBezTo>
                    <a:pt x="6559" y="913"/>
                    <a:pt x="6498" y="1297"/>
                    <a:pt x="6135" y="1423"/>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Arial"/>
                <a:cs typeface="Arial"/>
              </a:endParaRPr>
            </a:p>
          </p:txBody>
        </p:sp>
        <p:sp>
          <p:nvSpPr>
            <p:cNvPr id="235" name="Freeform 199"/>
            <p:cNvSpPr>
              <a:spLocks noChangeArrowheads="1"/>
            </p:cNvSpPr>
            <p:nvPr/>
          </p:nvSpPr>
          <p:spPr bwMode="auto">
            <a:xfrm>
              <a:off x="12019955" y="5983132"/>
              <a:ext cx="330114" cy="16920"/>
            </a:xfrm>
            <a:custGeom>
              <a:avLst/>
              <a:gdLst>
                <a:gd name="T0" fmla="*/ 690 w 691"/>
                <a:gd name="T1" fmla="*/ 37 h 38"/>
                <a:gd name="T2" fmla="*/ 0 w 691"/>
                <a:gd name="T3" fmla="*/ 37 h 38"/>
                <a:gd name="T4" fmla="*/ 0 w 691"/>
                <a:gd name="T5" fmla="*/ 0 h 38"/>
                <a:gd name="T6" fmla="*/ 690 w 691"/>
                <a:gd name="T7" fmla="*/ 0 h 38"/>
                <a:gd name="T8" fmla="*/ 690 w 691"/>
                <a:gd name="T9" fmla="*/ 37 h 38"/>
              </a:gdLst>
              <a:ahLst/>
              <a:cxnLst>
                <a:cxn ang="0">
                  <a:pos x="T0" y="T1"/>
                </a:cxn>
                <a:cxn ang="0">
                  <a:pos x="T2" y="T3"/>
                </a:cxn>
                <a:cxn ang="0">
                  <a:pos x="T4" y="T5"/>
                </a:cxn>
                <a:cxn ang="0">
                  <a:pos x="T6" y="T7"/>
                </a:cxn>
                <a:cxn ang="0">
                  <a:pos x="T8" y="T9"/>
                </a:cxn>
              </a:cxnLst>
              <a:rect l="0" t="0" r="r" b="b"/>
              <a:pathLst>
                <a:path w="691" h="38">
                  <a:moveTo>
                    <a:pt x="690" y="37"/>
                  </a:moveTo>
                  <a:lnTo>
                    <a:pt x="0" y="37"/>
                  </a:lnTo>
                  <a:lnTo>
                    <a:pt x="0" y="0"/>
                  </a:lnTo>
                  <a:lnTo>
                    <a:pt x="690" y="0"/>
                  </a:lnTo>
                  <a:lnTo>
                    <a:pt x="690" y="37"/>
                  </a:lnTo>
                </a:path>
              </a:pathLst>
            </a:custGeom>
            <a:solidFill>
              <a:schemeClr val="accent4">
                <a:lumMod val="7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Arial"/>
                <a:cs typeface="Arial"/>
              </a:endParaRPr>
            </a:p>
          </p:txBody>
        </p:sp>
        <p:sp>
          <p:nvSpPr>
            <p:cNvPr id="236" name="Freeform 200"/>
            <p:cNvSpPr>
              <a:spLocks noChangeArrowheads="1"/>
            </p:cNvSpPr>
            <p:nvPr/>
          </p:nvSpPr>
          <p:spPr bwMode="auto">
            <a:xfrm>
              <a:off x="12019955" y="5737792"/>
              <a:ext cx="330114" cy="16920"/>
            </a:xfrm>
            <a:custGeom>
              <a:avLst/>
              <a:gdLst>
                <a:gd name="T0" fmla="*/ 690 w 691"/>
                <a:gd name="T1" fmla="*/ 37 h 38"/>
                <a:gd name="T2" fmla="*/ 0 w 691"/>
                <a:gd name="T3" fmla="*/ 37 h 38"/>
                <a:gd name="T4" fmla="*/ 0 w 691"/>
                <a:gd name="T5" fmla="*/ 0 h 38"/>
                <a:gd name="T6" fmla="*/ 690 w 691"/>
                <a:gd name="T7" fmla="*/ 0 h 38"/>
                <a:gd name="T8" fmla="*/ 690 w 691"/>
                <a:gd name="T9" fmla="*/ 37 h 38"/>
              </a:gdLst>
              <a:ahLst/>
              <a:cxnLst>
                <a:cxn ang="0">
                  <a:pos x="T0" y="T1"/>
                </a:cxn>
                <a:cxn ang="0">
                  <a:pos x="T2" y="T3"/>
                </a:cxn>
                <a:cxn ang="0">
                  <a:pos x="T4" y="T5"/>
                </a:cxn>
                <a:cxn ang="0">
                  <a:pos x="T6" y="T7"/>
                </a:cxn>
                <a:cxn ang="0">
                  <a:pos x="T8" y="T9"/>
                </a:cxn>
              </a:cxnLst>
              <a:rect l="0" t="0" r="r" b="b"/>
              <a:pathLst>
                <a:path w="691" h="38">
                  <a:moveTo>
                    <a:pt x="690" y="37"/>
                  </a:moveTo>
                  <a:lnTo>
                    <a:pt x="0" y="37"/>
                  </a:lnTo>
                  <a:lnTo>
                    <a:pt x="0" y="0"/>
                  </a:lnTo>
                  <a:lnTo>
                    <a:pt x="690" y="0"/>
                  </a:lnTo>
                  <a:lnTo>
                    <a:pt x="690" y="37"/>
                  </a:lnTo>
                </a:path>
              </a:pathLst>
            </a:custGeom>
            <a:solidFill>
              <a:schemeClr val="accent4">
                <a:lumMod val="40000"/>
                <a:lumOff val="60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Arial"/>
                <a:cs typeface="Arial"/>
              </a:endParaRPr>
            </a:p>
          </p:txBody>
        </p:sp>
        <p:sp>
          <p:nvSpPr>
            <p:cNvPr id="237" name="Freeform 201"/>
            <p:cNvSpPr>
              <a:spLocks noChangeArrowheads="1"/>
            </p:cNvSpPr>
            <p:nvPr/>
          </p:nvSpPr>
          <p:spPr bwMode="auto">
            <a:xfrm>
              <a:off x="12019955" y="5519947"/>
              <a:ext cx="330114" cy="16920"/>
            </a:xfrm>
            <a:custGeom>
              <a:avLst/>
              <a:gdLst>
                <a:gd name="T0" fmla="*/ 690 w 691"/>
                <a:gd name="T1" fmla="*/ 37 h 38"/>
                <a:gd name="T2" fmla="*/ 0 w 691"/>
                <a:gd name="T3" fmla="*/ 37 h 38"/>
                <a:gd name="T4" fmla="*/ 0 w 691"/>
                <a:gd name="T5" fmla="*/ 0 h 38"/>
                <a:gd name="T6" fmla="*/ 690 w 691"/>
                <a:gd name="T7" fmla="*/ 0 h 38"/>
                <a:gd name="T8" fmla="*/ 690 w 691"/>
                <a:gd name="T9" fmla="*/ 37 h 38"/>
              </a:gdLst>
              <a:ahLst/>
              <a:cxnLst>
                <a:cxn ang="0">
                  <a:pos x="T0" y="T1"/>
                </a:cxn>
                <a:cxn ang="0">
                  <a:pos x="T2" y="T3"/>
                </a:cxn>
                <a:cxn ang="0">
                  <a:pos x="T4" y="T5"/>
                </a:cxn>
                <a:cxn ang="0">
                  <a:pos x="T6" y="T7"/>
                </a:cxn>
                <a:cxn ang="0">
                  <a:pos x="T8" y="T9"/>
                </a:cxn>
              </a:cxnLst>
              <a:rect l="0" t="0" r="r" b="b"/>
              <a:pathLst>
                <a:path w="691" h="38">
                  <a:moveTo>
                    <a:pt x="690" y="37"/>
                  </a:moveTo>
                  <a:lnTo>
                    <a:pt x="0" y="37"/>
                  </a:lnTo>
                  <a:lnTo>
                    <a:pt x="0" y="0"/>
                  </a:lnTo>
                  <a:lnTo>
                    <a:pt x="690" y="0"/>
                  </a:lnTo>
                  <a:lnTo>
                    <a:pt x="690" y="37"/>
                  </a:lnTo>
                </a:path>
              </a:pathLst>
            </a:custGeom>
            <a:solidFill>
              <a:schemeClr val="accent4">
                <a:lumMod val="7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Arial"/>
                <a:cs typeface="Arial"/>
              </a:endParaRPr>
            </a:p>
          </p:txBody>
        </p:sp>
        <p:sp>
          <p:nvSpPr>
            <p:cNvPr id="238" name="Freeform 202"/>
            <p:cNvSpPr>
              <a:spLocks noChangeArrowheads="1"/>
            </p:cNvSpPr>
            <p:nvPr/>
          </p:nvSpPr>
          <p:spPr bwMode="auto">
            <a:xfrm>
              <a:off x="11131187" y="3984457"/>
              <a:ext cx="2105534" cy="27495"/>
            </a:xfrm>
            <a:custGeom>
              <a:avLst/>
              <a:gdLst>
                <a:gd name="T0" fmla="*/ 4391 w 4392"/>
                <a:gd name="T1" fmla="*/ 62 h 63"/>
                <a:gd name="T2" fmla="*/ 0 w 4392"/>
                <a:gd name="T3" fmla="*/ 62 h 63"/>
                <a:gd name="T4" fmla="*/ 0 w 4392"/>
                <a:gd name="T5" fmla="*/ 0 h 63"/>
                <a:gd name="T6" fmla="*/ 4391 w 4392"/>
                <a:gd name="T7" fmla="*/ 0 h 63"/>
                <a:gd name="T8" fmla="*/ 4391 w 4392"/>
                <a:gd name="T9" fmla="*/ 62 h 63"/>
              </a:gdLst>
              <a:ahLst/>
              <a:cxnLst>
                <a:cxn ang="0">
                  <a:pos x="T0" y="T1"/>
                </a:cxn>
                <a:cxn ang="0">
                  <a:pos x="T2" y="T3"/>
                </a:cxn>
                <a:cxn ang="0">
                  <a:pos x="T4" y="T5"/>
                </a:cxn>
                <a:cxn ang="0">
                  <a:pos x="T6" y="T7"/>
                </a:cxn>
                <a:cxn ang="0">
                  <a:pos x="T8" y="T9"/>
                </a:cxn>
              </a:cxnLst>
              <a:rect l="0" t="0" r="r" b="b"/>
              <a:pathLst>
                <a:path w="4392" h="63">
                  <a:moveTo>
                    <a:pt x="4391" y="62"/>
                  </a:moveTo>
                  <a:lnTo>
                    <a:pt x="0" y="62"/>
                  </a:lnTo>
                  <a:lnTo>
                    <a:pt x="0" y="0"/>
                  </a:lnTo>
                  <a:lnTo>
                    <a:pt x="4391" y="0"/>
                  </a:lnTo>
                  <a:lnTo>
                    <a:pt x="4391" y="62"/>
                  </a:lnTo>
                </a:path>
              </a:pathLst>
            </a:custGeom>
            <a:solidFill>
              <a:schemeClr val="accent4">
                <a:lumMod val="7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Arial"/>
                <a:cs typeface="Arial"/>
              </a:endParaRPr>
            </a:p>
          </p:txBody>
        </p:sp>
        <p:sp>
          <p:nvSpPr>
            <p:cNvPr id="239" name="Freeform 203"/>
            <p:cNvSpPr>
              <a:spLocks noChangeArrowheads="1"/>
            </p:cNvSpPr>
            <p:nvPr/>
          </p:nvSpPr>
          <p:spPr bwMode="auto">
            <a:xfrm>
              <a:off x="12019955" y="6114262"/>
              <a:ext cx="330114" cy="10575"/>
            </a:xfrm>
            <a:custGeom>
              <a:avLst/>
              <a:gdLst>
                <a:gd name="T0" fmla="*/ 690 w 691"/>
                <a:gd name="T1" fmla="*/ 0 h 28"/>
                <a:gd name="T2" fmla="*/ 0 w 691"/>
                <a:gd name="T3" fmla="*/ 0 h 28"/>
                <a:gd name="T4" fmla="*/ 0 w 691"/>
                <a:gd name="T5" fmla="*/ 27 h 28"/>
                <a:gd name="T6" fmla="*/ 690 w 691"/>
                <a:gd name="T7" fmla="*/ 27 h 28"/>
                <a:gd name="T8" fmla="*/ 690 w 691"/>
                <a:gd name="T9" fmla="*/ 0 h 28"/>
              </a:gdLst>
              <a:ahLst/>
              <a:cxnLst>
                <a:cxn ang="0">
                  <a:pos x="T0" y="T1"/>
                </a:cxn>
                <a:cxn ang="0">
                  <a:pos x="T2" y="T3"/>
                </a:cxn>
                <a:cxn ang="0">
                  <a:pos x="T4" y="T5"/>
                </a:cxn>
                <a:cxn ang="0">
                  <a:pos x="T6" y="T7"/>
                </a:cxn>
                <a:cxn ang="0">
                  <a:pos x="T8" y="T9"/>
                </a:cxn>
              </a:cxnLst>
              <a:rect l="0" t="0" r="r" b="b"/>
              <a:pathLst>
                <a:path w="691" h="28">
                  <a:moveTo>
                    <a:pt x="690" y="0"/>
                  </a:moveTo>
                  <a:lnTo>
                    <a:pt x="0" y="0"/>
                  </a:lnTo>
                  <a:lnTo>
                    <a:pt x="0" y="27"/>
                  </a:lnTo>
                  <a:lnTo>
                    <a:pt x="690" y="27"/>
                  </a:lnTo>
                  <a:lnTo>
                    <a:pt x="690" y="0"/>
                  </a:lnTo>
                </a:path>
              </a:pathLst>
            </a:custGeom>
            <a:solidFill>
              <a:schemeClr val="accent4">
                <a:lumMod val="40000"/>
                <a:lumOff val="60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Arial"/>
                <a:cs typeface="Arial"/>
              </a:endParaRPr>
            </a:p>
          </p:txBody>
        </p:sp>
        <p:sp>
          <p:nvSpPr>
            <p:cNvPr id="241" name="Freeform 205"/>
            <p:cNvSpPr>
              <a:spLocks noChangeArrowheads="1"/>
            </p:cNvSpPr>
            <p:nvPr/>
          </p:nvSpPr>
          <p:spPr bwMode="auto">
            <a:xfrm>
              <a:off x="11768137" y="6509767"/>
              <a:ext cx="831633" cy="376470"/>
            </a:xfrm>
            <a:custGeom>
              <a:avLst/>
              <a:gdLst>
                <a:gd name="T0" fmla="*/ 1738 w 1739"/>
                <a:gd name="T1" fmla="*/ 790 h 791"/>
                <a:gd name="T2" fmla="*/ 0 w 1739"/>
                <a:gd name="T3" fmla="*/ 790 h 791"/>
                <a:gd name="T4" fmla="*/ 0 w 1739"/>
                <a:gd name="T5" fmla="*/ 0 h 791"/>
                <a:gd name="T6" fmla="*/ 1738 w 1739"/>
                <a:gd name="T7" fmla="*/ 0 h 791"/>
                <a:gd name="T8" fmla="*/ 1738 w 1739"/>
                <a:gd name="T9" fmla="*/ 790 h 791"/>
              </a:gdLst>
              <a:ahLst/>
              <a:cxnLst>
                <a:cxn ang="0">
                  <a:pos x="T0" y="T1"/>
                </a:cxn>
                <a:cxn ang="0">
                  <a:pos x="T2" y="T3"/>
                </a:cxn>
                <a:cxn ang="0">
                  <a:pos x="T4" y="T5"/>
                </a:cxn>
                <a:cxn ang="0">
                  <a:pos x="T6" y="T7"/>
                </a:cxn>
                <a:cxn ang="0">
                  <a:pos x="T8" y="T9"/>
                </a:cxn>
              </a:cxnLst>
              <a:rect l="0" t="0" r="r" b="b"/>
              <a:pathLst>
                <a:path w="1739" h="791">
                  <a:moveTo>
                    <a:pt x="1738" y="790"/>
                  </a:moveTo>
                  <a:lnTo>
                    <a:pt x="0" y="790"/>
                  </a:lnTo>
                  <a:lnTo>
                    <a:pt x="0" y="0"/>
                  </a:lnTo>
                  <a:lnTo>
                    <a:pt x="1738" y="0"/>
                  </a:lnTo>
                  <a:lnTo>
                    <a:pt x="1738" y="790"/>
                  </a:ln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Arial"/>
                <a:cs typeface="Arial"/>
              </a:endParaRPr>
            </a:p>
          </p:txBody>
        </p:sp>
        <p:sp>
          <p:nvSpPr>
            <p:cNvPr id="242" name="Freeform 206"/>
            <p:cNvSpPr>
              <a:spLocks noChangeArrowheads="1"/>
            </p:cNvSpPr>
            <p:nvPr/>
          </p:nvSpPr>
          <p:spPr bwMode="auto">
            <a:xfrm>
              <a:off x="11486694" y="6509767"/>
              <a:ext cx="1392404" cy="12690"/>
            </a:xfrm>
            <a:custGeom>
              <a:avLst/>
              <a:gdLst>
                <a:gd name="T0" fmla="*/ 2907 w 2908"/>
                <a:gd name="T1" fmla="*/ 28 h 29"/>
                <a:gd name="T2" fmla="*/ 0 w 2908"/>
                <a:gd name="T3" fmla="*/ 28 h 29"/>
                <a:gd name="T4" fmla="*/ 0 w 2908"/>
                <a:gd name="T5" fmla="*/ 0 h 29"/>
                <a:gd name="T6" fmla="*/ 2907 w 2908"/>
                <a:gd name="T7" fmla="*/ 0 h 29"/>
                <a:gd name="T8" fmla="*/ 2907 w 2908"/>
                <a:gd name="T9" fmla="*/ 28 h 29"/>
              </a:gdLst>
              <a:ahLst/>
              <a:cxnLst>
                <a:cxn ang="0">
                  <a:pos x="T0" y="T1"/>
                </a:cxn>
                <a:cxn ang="0">
                  <a:pos x="T2" y="T3"/>
                </a:cxn>
                <a:cxn ang="0">
                  <a:pos x="T4" y="T5"/>
                </a:cxn>
                <a:cxn ang="0">
                  <a:pos x="T6" y="T7"/>
                </a:cxn>
                <a:cxn ang="0">
                  <a:pos x="T8" y="T9"/>
                </a:cxn>
              </a:cxnLst>
              <a:rect l="0" t="0" r="r" b="b"/>
              <a:pathLst>
                <a:path w="2908" h="29">
                  <a:moveTo>
                    <a:pt x="2907" y="28"/>
                  </a:moveTo>
                  <a:lnTo>
                    <a:pt x="0" y="28"/>
                  </a:lnTo>
                  <a:lnTo>
                    <a:pt x="0" y="0"/>
                  </a:lnTo>
                  <a:lnTo>
                    <a:pt x="2907" y="0"/>
                  </a:lnTo>
                  <a:lnTo>
                    <a:pt x="2907" y="28"/>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Arial"/>
                <a:cs typeface="Arial"/>
              </a:endParaRPr>
            </a:p>
          </p:txBody>
        </p:sp>
      </p:grpSp>
      <p:grpSp>
        <p:nvGrpSpPr>
          <p:cNvPr id="329" name="Group 328"/>
          <p:cNvGrpSpPr/>
          <p:nvPr/>
        </p:nvGrpSpPr>
        <p:grpSpPr>
          <a:xfrm>
            <a:off x="10195369" y="7388641"/>
            <a:ext cx="825607" cy="867030"/>
            <a:chOff x="9809373" y="7518922"/>
            <a:chExt cx="825285" cy="867030"/>
          </a:xfrm>
        </p:grpSpPr>
        <p:sp>
          <p:nvSpPr>
            <p:cNvPr id="330" name="Freeform 172"/>
            <p:cNvSpPr>
              <a:spLocks noChangeArrowheads="1"/>
            </p:cNvSpPr>
            <p:nvPr/>
          </p:nvSpPr>
          <p:spPr bwMode="auto">
            <a:xfrm>
              <a:off x="10480182" y="7776917"/>
              <a:ext cx="154476" cy="152259"/>
            </a:xfrm>
            <a:custGeom>
              <a:avLst/>
              <a:gdLst>
                <a:gd name="T0" fmla="*/ 306 w 327"/>
                <a:gd name="T1" fmla="*/ 131 h 323"/>
                <a:gd name="T2" fmla="*/ 306 w 327"/>
                <a:gd name="T3" fmla="*/ 131 h 323"/>
                <a:gd name="T4" fmla="*/ 191 w 327"/>
                <a:gd name="T5" fmla="*/ 307 h 323"/>
                <a:gd name="T6" fmla="*/ 16 w 327"/>
                <a:gd name="T7" fmla="*/ 187 h 323"/>
                <a:gd name="T8" fmla="*/ 135 w 327"/>
                <a:gd name="T9" fmla="*/ 16 h 323"/>
                <a:gd name="T10" fmla="*/ 306 w 327"/>
                <a:gd name="T11" fmla="*/ 131 h 323"/>
              </a:gdLst>
              <a:ahLst/>
              <a:cxnLst>
                <a:cxn ang="0">
                  <a:pos x="T0" y="T1"/>
                </a:cxn>
                <a:cxn ang="0">
                  <a:pos x="T2" y="T3"/>
                </a:cxn>
                <a:cxn ang="0">
                  <a:pos x="T4" y="T5"/>
                </a:cxn>
                <a:cxn ang="0">
                  <a:pos x="T6" y="T7"/>
                </a:cxn>
                <a:cxn ang="0">
                  <a:pos x="T8" y="T9"/>
                </a:cxn>
                <a:cxn ang="0">
                  <a:pos x="T10" y="T11"/>
                </a:cxn>
              </a:cxnLst>
              <a:rect l="0" t="0" r="r" b="b"/>
              <a:pathLst>
                <a:path w="327" h="323">
                  <a:moveTo>
                    <a:pt x="306" y="131"/>
                  </a:moveTo>
                  <a:lnTo>
                    <a:pt x="306" y="131"/>
                  </a:lnTo>
                  <a:cubicBezTo>
                    <a:pt x="326" y="211"/>
                    <a:pt x="270" y="291"/>
                    <a:pt x="191" y="307"/>
                  </a:cubicBezTo>
                  <a:cubicBezTo>
                    <a:pt x="111" y="322"/>
                    <a:pt x="35" y="270"/>
                    <a:pt x="16" y="187"/>
                  </a:cubicBezTo>
                  <a:cubicBezTo>
                    <a:pt x="0" y="108"/>
                    <a:pt x="52" y="32"/>
                    <a:pt x="135" y="16"/>
                  </a:cubicBezTo>
                  <a:cubicBezTo>
                    <a:pt x="215" y="0"/>
                    <a:pt x="290" y="52"/>
                    <a:pt x="306" y="131"/>
                  </a:cubicBezTo>
                </a:path>
              </a:pathLst>
            </a:custGeom>
            <a:solidFill>
              <a:schemeClr val="accent1">
                <a:lumMod val="50000"/>
              </a:schemeClr>
            </a:solidFill>
            <a:ln>
              <a:noFill/>
            </a:ln>
            <a:effectLst/>
          </p:spPr>
          <p:txBody>
            <a:bodyPr wrap="none" anchor="ctr"/>
            <a:lstStyle/>
            <a:p>
              <a:endParaRPr lang="en-US">
                <a:latin typeface="Open Sans"/>
                <a:cs typeface="Open Sans"/>
              </a:endParaRPr>
            </a:p>
          </p:txBody>
        </p:sp>
        <p:sp>
          <p:nvSpPr>
            <p:cNvPr id="331" name="Freeform 173"/>
            <p:cNvSpPr>
              <a:spLocks noChangeArrowheads="1"/>
            </p:cNvSpPr>
            <p:nvPr/>
          </p:nvSpPr>
          <p:spPr bwMode="auto">
            <a:xfrm>
              <a:off x="10078120" y="8142761"/>
              <a:ext cx="35974" cy="31721"/>
            </a:xfrm>
            <a:custGeom>
              <a:avLst/>
              <a:gdLst>
                <a:gd name="T0" fmla="*/ 49 w 78"/>
                <a:gd name="T1" fmla="*/ 60 h 69"/>
                <a:gd name="T2" fmla="*/ 49 w 78"/>
                <a:gd name="T3" fmla="*/ 60 h 69"/>
                <a:gd name="T4" fmla="*/ 40 w 78"/>
                <a:gd name="T5" fmla="*/ 64 h 69"/>
                <a:gd name="T6" fmla="*/ 5 w 78"/>
                <a:gd name="T7" fmla="*/ 40 h 69"/>
                <a:gd name="T8" fmla="*/ 28 w 78"/>
                <a:gd name="T9" fmla="*/ 4 h 69"/>
                <a:gd name="T10" fmla="*/ 37 w 78"/>
                <a:gd name="T11" fmla="*/ 0 h 69"/>
                <a:gd name="T12" fmla="*/ 72 w 78"/>
                <a:gd name="T13" fmla="*/ 24 h 69"/>
                <a:gd name="T14" fmla="*/ 49 w 78"/>
                <a:gd name="T15" fmla="*/ 60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69">
                  <a:moveTo>
                    <a:pt x="49" y="60"/>
                  </a:moveTo>
                  <a:lnTo>
                    <a:pt x="49" y="60"/>
                  </a:lnTo>
                  <a:cubicBezTo>
                    <a:pt x="40" y="64"/>
                    <a:pt x="40" y="64"/>
                    <a:pt x="40" y="64"/>
                  </a:cubicBezTo>
                  <a:cubicBezTo>
                    <a:pt x="25" y="68"/>
                    <a:pt x="9" y="56"/>
                    <a:pt x="5" y="40"/>
                  </a:cubicBezTo>
                  <a:cubicBezTo>
                    <a:pt x="0" y="24"/>
                    <a:pt x="13" y="8"/>
                    <a:pt x="28" y="4"/>
                  </a:cubicBezTo>
                  <a:cubicBezTo>
                    <a:pt x="37" y="0"/>
                    <a:pt x="37" y="0"/>
                    <a:pt x="37" y="0"/>
                  </a:cubicBezTo>
                  <a:cubicBezTo>
                    <a:pt x="52" y="0"/>
                    <a:pt x="68" y="8"/>
                    <a:pt x="72" y="24"/>
                  </a:cubicBezTo>
                  <a:cubicBezTo>
                    <a:pt x="77" y="44"/>
                    <a:pt x="64" y="60"/>
                    <a:pt x="49" y="60"/>
                  </a:cubicBezTo>
                </a:path>
              </a:pathLst>
            </a:custGeom>
            <a:solidFill>
              <a:srgbClr val="38557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332" name="Freeform 174"/>
            <p:cNvSpPr>
              <a:spLocks noChangeArrowheads="1"/>
            </p:cNvSpPr>
            <p:nvPr/>
          </p:nvSpPr>
          <p:spPr bwMode="auto">
            <a:xfrm>
              <a:off x="10099281" y="8178711"/>
              <a:ext cx="33858" cy="29606"/>
            </a:xfrm>
            <a:custGeom>
              <a:avLst/>
              <a:gdLst>
                <a:gd name="T0" fmla="*/ 48 w 77"/>
                <a:gd name="T1" fmla="*/ 60 h 68"/>
                <a:gd name="T2" fmla="*/ 48 w 77"/>
                <a:gd name="T3" fmla="*/ 60 h 68"/>
                <a:gd name="T4" fmla="*/ 40 w 77"/>
                <a:gd name="T5" fmla="*/ 63 h 68"/>
                <a:gd name="T6" fmla="*/ 5 w 77"/>
                <a:gd name="T7" fmla="*/ 40 h 68"/>
                <a:gd name="T8" fmla="*/ 5 w 77"/>
                <a:gd name="T9" fmla="*/ 40 h 68"/>
                <a:gd name="T10" fmla="*/ 28 w 77"/>
                <a:gd name="T11" fmla="*/ 4 h 68"/>
                <a:gd name="T12" fmla="*/ 36 w 77"/>
                <a:gd name="T13" fmla="*/ 0 h 68"/>
                <a:gd name="T14" fmla="*/ 72 w 77"/>
                <a:gd name="T15" fmla="*/ 23 h 68"/>
                <a:gd name="T16" fmla="*/ 48 w 77"/>
                <a:gd name="T17" fmla="*/ 6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68">
                  <a:moveTo>
                    <a:pt x="48" y="60"/>
                  </a:moveTo>
                  <a:lnTo>
                    <a:pt x="48" y="60"/>
                  </a:lnTo>
                  <a:cubicBezTo>
                    <a:pt x="40" y="63"/>
                    <a:pt x="40" y="63"/>
                    <a:pt x="40" y="63"/>
                  </a:cubicBezTo>
                  <a:cubicBezTo>
                    <a:pt x="24" y="67"/>
                    <a:pt x="8" y="56"/>
                    <a:pt x="5" y="40"/>
                  </a:cubicBezTo>
                  <a:lnTo>
                    <a:pt x="5" y="40"/>
                  </a:lnTo>
                  <a:cubicBezTo>
                    <a:pt x="0" y="23"/>
                    <a:pt x="12" y="8"/>
                    <a:pt x="28" y="4"/>
                  </a:cubicBezTo>
                  <a:cubicBezTo>
                    <a:pt x="36" y="0"/>
                    <a:pt x="36" y="0"/>
                    <a:pt x="36" y="0"/>
                  </a:cubicBezTo>
                  <a:cubicBezTo>
                    <a:pt x="52" y="0"/>
                    <a:pt x="68" y="8"/>
                    <a:pt x="72" y="23"/>
                  </a:cubicBezTo>
                  <a:cubicBezTo>
                    <a:pt x="76" y="44"/>
                    <a:pt x="64" y="60"/>
                    <a:pt x="48" y="60"/>
                  </a:cubicBezTo>
                </a:path>
              </a:pathLst>
            </a:custGeom>
            <a:solidFill>
              <a:srgbClr val="38557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333" name="Freeform 175"/>
            <p:cNvSpPr>
              <a:spLocks noChangeArrowheads="1"/>
            </p:cNvSpPr>
            <p:nvPr/>
          </p:nvSpPr>
          <p:spPr bwMode="auto">
            <a:xfrm>
              <a:off x="9938457" y="8053943"/>
              <a:ext cx="275095" cy="332009"/>
            </a:xfrm>
            <a:custGeom>
              <a:avLst/>
              <a:gdLst>
                <a:gd name="T0" fmla="*/ 514 w 578"/>
                <a:gd name="T1" fmla="*/ 661 h 697"/>
                <a:gd name="T2" fmla="*/ 514 w 578"/>
                <a:gd name="T3" fmla="*/ 661 h 697"/>
                <a:gd name="T4" fmla="*/ 514 w 578"/>
                <a:gd name="T5" fmla="*/ 661 h 697"/>
                <a:gd name="T6" fmla="*/ 354 w 578"/>
                <a:gd name="T7" fmla="*/ 637 h 697"/>
                <a:gd name="T8" fmla="*/ 36 w 578"/>
                <a:gd name="T9" fmla="*/ 195 h 697"/>
                <a:gd name="T10" fmla="*/ 63 w 578"/>
                <a:gd name="T11" fmla="*/ 36 h 697"/>
                <a:gd name="T12" fmla="*/ 63 w 578"/>
                <a:gd name="T13" fmla="*/ 36 h 697"/>
                <a:gd name="T14" fmla="*/ 223 w 578"/>
                <a:gd name="T15" fmla="*/ 60 h 697"/>
                <a:gd name="T16" fmla="*/ 542 w 578"/>
                <a:gd name="T17" fmla="*/ 502 h 697"/>
                <a:gd name="T18" fmla="*/ 514 w 578"/>
                <a:gd name="T19" fmla="*/ 661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8" h="697">
                  <a:moveTo>
                    <a:pt x="514" y="661"/>
                  </a:moveTo>
                  <a:lnTo>
                    <a:pt x="514" y="661"/>
                  </a:lnTo>
                  <a:lnTo>
                    <a:pt x="514" y="661"/>
                  </a:lnTo>
                  <a:cubicBezTo>
                    <a:pt x="462" y="696"/>
                    <a:pt x="390" y="685"/>
                    <a:pt x="354" y="637"/>
                  </a:cubicBezTo>
                  <a:cubicBezTo>
                    <a:pt x="36" y="195"/>
                    <a:pt x="36" y="195"/>
                    <a:pt x="36" y="195"/>
                  </a:cubicBezTo>
                  <a:cubicBezTo>
                    <a:pt x="0" y="144"/>
                    <a:pt x="12" y="72"/>
                    <a:pt x="63" y="36"/>
                  </a:cubicBezTo>
                  <a:lnTo>
                    <a:pt x="63" y="36"/>
                  </a:lnTo>
                  <a:cubicBezTo>
                    <a:pt x="112" y="0"/>
                    <a:pt x="183" y="12"/>
                    <a:pt x="223" y="60"/>
                  </a:cubicBezTo>
                  <a:cubicBezTo>
                    <a:pt x="542" y="502"/>
                    <a:pt x="542" y="502"/>
                    <a:pt x="542" y="502"/>
                  </a:cubicBezTo>
                  <a:cubicBezTo>
                    <a:pt x="577" y="553"/>
                    <a:pt x="565" y="625"/>
                    <a:pt x="514" y="661"/>
                  </a:cubicBezTo>
                </a:path>
              </a:pathLst>
            </a:custGeom>
            <a:solidFill>
              <a:schemeClr val="accent1">
                <a:lumMod val="75000"/>
              </a:schemeClr>
            </a:solidFill>
            <a:ln>
              <a:noFill/>
            </a:ln>
            <a:effectLst/>
          </p:spPr>
          <p:txBody>
            <a:bodyPr wrap="none" anchor="ctr"/>
            <a:lstStyle/>
            <a:p>
              <a:endParaRPr lang="en-US">
                <a:latin typeface="Open Sans"/>
                <a:cs typeface="Open Sans"/>
              </a:endParaRPr>
            </a:p>
          </p:txBody>
        </p:sp>
        <p:sp>
          <p:nvSpPr>
            <p:cNvPr id="334" name="Freeform 176"/>
            <p:cNvSpPr>
              <a:spLocks noChangeArrowheads="1"/>
            </p:cNvSpPr>
            <p:nvPr/>
          </p:nvSpPr>
          <p:spPr bwMode="auto">
            <a:xfrm>
              <a:off x="10069656" y="7544299"/>
              <a:ext cx="533261" cy="623839"/>
            </a:xfrm>
            <a:custGeom>
              <a:avLst/>
              <a:gdLst>
                <a:gd name="T0" fmla="*/ 0 w 1115"/>
                <a:gd name="T1" fmla="*/ 490 h 1307"/>
                <a:gd name="T2" fmla="*/ 0 w 1115"/>
                <a:gd name="T3" fmla="*/ 490 h 1307"/>
                <a:gd name="T4" fmla="*/ 71 w 1115"/>
                <a:gd name="T5" fmla="*/ 836 h 1307"/>
                <a:gd name="T6" fmla="*/ 139 w 1115"/>
                <a:gd name="T7" fmla="*/ 1183 h 1307"/>
                <a:gd name="T8" fmla="*/ 1114 w 1115"/>
                <a:gd name="T9" fmla="*/ 1306 h 1307"/>
                <a:gd name="T10" fmla="*/ 983 w 1115"/>
                <a:gd name="T11" fmla="*/ 653 h 1307"/>
                <a:gd name="T12" fmla="*/ 852 w 1115"/>
                <a:gd name="T13" fmla="*/ 0 h 1307"/>
                <a:gd name="T14" fmla="*/ 0 w 1115"/>
                <a:gd name="T15" fmla="*/ 490 h 13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5" h="1307">
                  <a:moveTo>
                    <a:pt x="0" y="490"/>
                  </a:moveTo>
                  <a:lnTo>
                    <a:pt x="0" y="490"/>
                  </a:lnTo>
                  <a:cubicBezTo>
                    <a:pt x="71" y="836"/>
                    <a:pt x="71" y="836"/>
                    <a:pt x="71" y="836"/>
                  </a:cubicBezTo>
                  <a:cubicBezTo>
                    <a:pt x="139" y="1183"/>
                    <a:pt x="139" y="1183"/>
                    <a:pt x="139" y="1183"/>
                  </a:cubicBezTo>
                  <a:cubicBezTo>
                    <a:pt x="139" y="1183"/>
                    <a:pt x="880" y="995"/>
                    <a:pt x="1114" y="1306"/>
                  </a:cubicBezTo>
                  <a:cubicBezTo>
                    <a:pt x="983" y="653"/>
                    <a:pt x="983" y="653"/>
                    <a:pt x="983" y="653"/>
                  </a:cubicBezTo>
                  <a:cubicBezTo>
                    <a:pt x="852" y="0"/>
                    <a:pt x="852" y="0"/>
                    <a:pt x="852" y="0"/>
                  </a:cubicBezTo>
                  <a:cubicBezTo>
                    <a:pt x="756" y="379"/>
                    <a:pt x="0" y="490"/>
                    <a:pt x="0" y="490"/>
                  </a:cubicBezTo>
                </a:path>
              </a:pathLst>
            </a:custGeom>
            <a:solidFill>
              <a:schemeClr val="accent1">
                <a:lumMod val="50000"/>
              </a:schemeClr>
            </a:solidFill>
            <a:ln w="9525" cap="flat">
              <a:noFill/>
              <a:bevel/>
              <a:headEnd/>
              <a:tailEnd/>
            </a:ln>
            <a:effectLst/>
          </p:spPr>
          <p:txBody>
            <a:bodyPr wrap="none" anchor="ctr"/>
            <a:lstStyle/>
            <a:p>
              <a:endParaRPr lang="en-US">
                <a:latin typeface="Open Sans"/>
                <a:cs typeface="Open Sans"/>
              </a:endParaRPr>
            </a:p>
          </p:txBody>
        </p:sp>
        <p:sp>
          <p:nvSpPr>
            <p:cNvPr id="335" name="Freeform 177"/>
            <p:cNvSpPr>
              <a:spLocks noChangeArrowheads="1"/>
            </p:cNvSpPr>
            <p:nvPr/>
          </p:nvSpPr>
          <p:spPr bwMode="auto">
            <a:xfrm>
              <a:off x="10448440" y="7518922"/>
              <a:ext cx="181986" cy="674592"/>
            </a:xfrm>
            <a:custGeom>
              <a:avLst/>
              <a:gdLst>
                <a:gd name="T0" fmla="*/ 330 w 383"/>
                <a:gd name="T1" fmla="*/ 1405 h 1410"/>
                <a:gd name="T2" fmla="*/ 330 w 383"/>
                <a:gd name="T3" fmla="*/ 1405 h 1410"/>
                <a:gd name="T4" fmla="*/ 330 w 383"/>
                <a:gd name="T5" fmla="*/ 1405 h 1410"/>
                <a:gd name="T6" fmla="*/ 263 w 383"/>
                <a:gd name="T7" fmla="*/ 1361 h 1410"/>
                <a:gd name="T8" fmla="*/ 4 w 383"/>
                <a:gd name="T9" fmla="*/ 71 h 1410"/>
                <a:gd name="T10" fmla="*/ 48 w 383"/>
                <a:gd name="T11" fmla="*/ 4 h 1410"/>
                <a:gd name="T12" fmla="*/ 116 w 383"/>
                <a:gd name="T13" fmla="*/ 47 h 1410"/>
                <a:gd name="T14" fmla="*/ 374 w 383"/>
                <a:gd name="T15" fmla="*/ 1337 h 1410"/>
                <a:gd name="T16" fmla="*/ 330 w 383"/>
                <a:gd name="T17" fmla="*/ 1405 h 1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3" h="1410">
                  <a:moveTo>
                    <a:pt x="330" y="1405"/>
                  </a:moveTo>
                  <a:lnTo>
                    <a:pt x="330" y="1405"/>
                  </a:lnTo>
                  <a:lnTo>
                    <a:pt x="330" y="1405"/>
                  </a:lnTo>
                  <a:cubicBezTo>
                    <a:pt x="298" y="1409"/>
                    <a:pt x="270" y="1389"/>
                    <a:pt x="263" y="1361"/>
                  </a:cubicBezTo>
                  <a:cubicBezTo>
                    <a:pt x="4" y="71"/>
                    <a:pt x="4" y="71"/>
                    <a:pt x="4" y="71"/>
                  </a:cubicBezTo>
                  <a:cubicBezTo>
                    <a:pt x="0" y="39"/>
                    <a:pt x="20" y="11"/>
                    <a:pt x="48" y="4"/>
                  </a:cubicBezTo>
                  <a:cubicBezTo>
                    <a:pt x="80" y="0"/>
                    <a:pt x="107" y="19"/>
                    <a:pt x="116" y="47"/>
                  </a:cubicBezTo>
                  <a:cubicBezTo>
                    <a:pt x="374" y="1337"/>
                    <a:pt x="374" y="1337"/>
                    <a:pt x="374" y="1337"/>
                  </a:cubicBezTo>
                  <a:cubicBezTo>
                    <a:pt x="382" y="1369"/>
                    <a:pt x="362" y="1396"/>
                    <a:pt x="330" y="1405"/>
                  </a:cubicBezTo>
                </a:path>
              </a:pathLst>
            </a:custGeom>
            <a:solidFill>
              <a:schemeClr val="accent2"/>
            </a:solidFill>
            <a:ln>
              <a:noFill/>
            </a:ln>
            <a:effectLst/>
          </p:spPr>
          <p:txBody>
            <a:bodyPr wrap="none" anchor="ctr"/>
            <a:lstStyle/>
            <a:p>
              <a:endParaRPr lang="en-US">
                <a:latin typeface="Open Sans"/>
                <a:cs typeface="Open Sans"/>
              </a:endParaRPr>
            </a:p>
          </p:txBody>
        </p:sp>
        <p:sp>
          <p:nvSpPr>
            <p:cNvPr id="336" name="Freeform 178"/>
            <p:cNvSpPr>
              <a:spLocks noChangeArrowheads="1"/>
            </p:cNvSpPr>
            <p:nvPr/>
          </p:nvSpPr>
          <p:spPr bwMode="auto">
            <a:xfrm>
              <a:off x="9809373" y="7779031"/>
              <a:ext cx="325882" cy="370074"/>
            </a:xfrm>
            <a:custGeom>
              <a:avLst/>
              <a:gdLst>
                <a:gd name="T0" fmla="*/ 542 w 682"/>
                <a:gd name="T1" fmla="*/ 0 h 777"/>
                <a:gd name="T2" fmla="*/ 542 w 682"/>
                <a:gd name="T3" fmla="*/ 0 h 777"/>
                <a:gd name="T4" fmla="*/ 124 w 682"/>
                <a:gd name="T5" fmla="*/ 99 h 777"/>
                <a:gd name="T6" fmla="*/ 24 w 682"/>
                <a:gd name="T7" fmla="*/ 310 h 777"/>
                <a:gd name="T8" fmla="*/ 84 w 682"/>
                <a:gd name="T9" fmla="*/ 609 h 777"/>
                <a:gd name="T10" fmla="*/ 259 w 682"/>
                <a:gd name="T11" fmla="*/ 760 h 777"/>
                <a:gd name="T12" fmla="*/ 681 w 682"/>
                <a:gd name="T13" fmla="*/ 693 h 777"/>
                <a:gd name="T14" fmla="*/ 542 w 682"/>
                <a:gd name="T15" fmla="*/ 0 h 7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2" h="777">
                  <a:moveTo>
                    <a:pt x="542" y="0"/>
                  </a:moveTo>
                  <a:lnTo>
                    <a:pt x="542" y="0"/>
                  </a:lnTo>
                  <a:cubicBezTo>
                    <a:pt x="124" y="99"/>
                    <a:pt x="124" y="99"/>
                    <a:pt x="124" y="99"/>
                  </a:cubicBezTo>
                  <a:cubicBezTo>
                    <a:pt x="48" y="116"/>
                    <a:pt x="0" y="211"/>
                    <a:pt x="24" y="310"/>
                  </a:cubicBezTo>
                  <a:cubicBezTo>
                    <a:pt x="84" y="609"/>
                    <a:pt x="84" y="609"/>
                    <a:pt x="84" y="609"/>
                  </a:cubicBezTo>
                  <a:cubicBezTo>
                    <a:pt x="104" y="708"/>
                    <a:pt x="184" y="776"/>
                    <a:pt x="259" y="760"/>
                  </a:cubicBezTo>
                  <a:cubicBezTo>
                    <a:pt x="681" y="693"/>
                    <a:pt x="681" y="693"/>
                    <a:pt x="681" y="693"/>
                  </a:cubicBezTo>
                  <a:lnTo>
                    <a:pt x="542" y="0"/>
                  </a:lnTo>
                </a:path>
              </a:pathLst>
            </a:custGeom>
            <a:solidFill>
              <a:schemeClr val="accent1"/>
            </a:solidFill>
            <a:ln>
              <a:noFill/>
            </a:ln>
            <a:effectLst/>
          </p:spPr>
          <p:txBody>
            <a:bodyPr wrap="none" anchor="ctr"/>
            <a:lstStyle/>
            <a:p>
              <a:endParaRPr lang="en-US">
                <a:latin typeface="Open Sans"/>
                <a:cs typeface="Open Sans"/>
              </a:endParaRPr>
            </a:p>
          </p:txBody>
        </p:sp>
        <p:sp>
          <p:nvSpPr>
            <p:cNvPr id="337" name="Freeform 179"/>
            <p:cNvSpPr>
              <a:spLocks noChangeArrowheads="1"/>
            </p:cNvSpPr>
            <p:nvPr/>
          </p:nvSpPr>
          <p:spPr bwMode="auto">
            <a:xfrm>
              <a:off x="9815722" y="7897455"/>
              <a:ext cx="99457" cy="38065"/>
            </a:xfrm>
            <a:custGeom>
              <a:avLst/>
              <a:gdLst>
                <a:gd name="T0" fmla="*/ 183 w 212"/>
                <a:gd name="T1" fmla="*/ 4 h 85"/>
                <a:gd name="T2" fmla="*/ 183 w 212"/>
                <a:gd name="T3" fmla="*/ 4 h 85"/>
                <a:gd name="T4" fmla="*/ 0 w 212"/>
                <a:gd name="T5" fmla="*/ 40 h 85"/>
                <a:gd name="T6" fmla="*/ 12 w 212"/>
                <a:gd name="T7" fmla="*/ 84 h 85"/>
                <a:gd name="T8" fmla="*/ 192 w 212"/>
                <a:gd name="T9" fmla="*/ 47 h 85"/>
                <a:gd name="T10" fmla="*/ 208 w 212"/>
                <a:gd name="T11" fmla="*/ 19 h 85"/>
                <a:gd name="T12" fmla="*/ 183 w 212"/>
                <a:gd name="T13" fmla="*/ 4 h 85"/>
              </a:gdLst>
              <a:ahLst/>
              <a:cxnLst>
                <a:cxn ang="0">
                  <a:pos x="T0" y="T1"/>
                </a:cxn>
                <a:cxn ang="0">
                  <a:pos x="T2" y="T3"/>
                </a:cxn>
                <a:cxn ang="0">
                  <a:pos x="T4" y="T5"/>
                </a:cxn>
                <a:cxn ang="0">
                  <a:pos x="T6" y="T7"/>
                </a:cxn>
                <a:cxn ang="0">
                  <a:pos x="T8" y="T9"/>
                </a:cxn>
                <a:cxn ang="0">
                  <a:pos x="T10" y="T11"/>
                </a:cxn>
                <a:cxn ang="0">
                  <a:pos x="T12" y="T13"/>
                </a:cxn>
              </a:cxnLst>
              <a:rect l="0" t="0" r="r" b="b"/>
              <a:pathLst>
                <a:path w="212" h="85">
                  <a:moveTo>
                    <a:pt x="183" y="4"/>
                  </a:moveTo>
                  <a:lnTo>
                    <a:pt x="183" y="4"/>
                  </a:lnTo>
                  <a:cubicBezTo>
                    <a:pt x="0" y="40"/>
                    <a:pt x="0" y="40"/>
                    <a:pt x="0" y="40"/>
                  </a:cubicBezTo>
                  <a:cubicBezTo>
                    <a:pt x="12" y="84"/>
                    <a:pt x="12" y="84"/>
                    <a:pt x="12" y="84"/>
                  </a:cubicBezTo>
                  <a:cubicBezTo>
                    <a:pt x="192" y="47"/>
                    <a:pt x="192" y="47"/>
                    <a:pt x="192" y="47"/>
                  </a:cubicBezTo>
                  <a:cubicBezTo>
                    <a:pt x="203" y="47"/>
                    <a:pt x="211" y="32"/>
                    <a:pt x="208" y="19"/>
                  </a:cubicBezTo>
                  <a:cubicBezTo>
                    <a:pt x="208" y="7"/>
                    <a:pt x="195" y="0"/>
                    <a:pt x="183" y="4"/>
                  </a:cubicBezTo>
                </a:path>
              </a:pathLst>
            </a:custGeom>
            <a:solidFill>
              <a:schemeClr val="accent3">
                <a:lumMod val="50000"/>
              </a:schemeClr>
            </a:solidFill>
            <a:ln>
              <a:noFill/>
            </a:ln>
            <a:effectLst/>
          </p:spPr>
          <p:txBody>
            <a:bodyPr wrap="none" anchor="ctr"/>
            <a:lstStyle/>
            <a:p>
              <a:endParaRPr lang="en-US">
                <a:latin typeface="Open Sans"/>
                <a:cs typeface="Open Sans"/>
              </a:endParaRPr>
            </a:p>
          </p:txBody>
        </p:sp>
        <p:sp>
          <p:nvSpPr>
            <p:cNvPr id="338" name="Freeform 180"/>
            <p:cNvSpPr>
              <a:spLocks noChangeArrowheads="1"/>
            </p:cNvSpPr>
            <p:nvPr/>
          </p:nvSpPr>
          <p:spPr bwMode="auto">
            <a:xfrm>
              <a:off x="9824186" y="7933405"/>
              <a:ext cx="99457" cy="38065"/>
            </a:xfrm>
            <a:custGeom>
              <a:avLst/>
              <a:gdLst>
                <a:gd name="T0" fmla="*/ 179 w 212"/>
                <a:gd name="T1" fmla="*/ 4 h 85"/>
                <a:gd name="T2" fmla="*/ 179 w 212"/>
                <a:gd name="T3" fmla="*/ 4 h 85"/>
                <a:gd name="T4" fmla="*/ 0 w 212"/>
                <a:gd name="T5" fmla="*/ 40 h 85"/>
                <a:gd name="T6" fmla="*/ 8 w 212"/>
                <a:gd name="T7" fmla="*/ 84 h 85"/>
                <a:gd name="T8" fmla="*/ 192 w 212"/>
                <a:gd name="T9" fmla="*/ 48 h 85"/>
                <a:gd name="T10" fmla="*/ 207 w 212"/>
                <a:gd name="T11" fmla="*/ 20 h 85"/>
                <a:gd name="T12" fmla="*/ 179 w 212"/>
                <a:gd name="T13" fmla="*/ 4 h 85"/>
              </a:gdLst>
              <a:ahLst/>
              <a:cxnLst>
                <a:cxn ang="0">
                  <a:pos x="T0" y="T1"/>
                </a:cxn>
                <a:cxn ang="0">
                  <a:pos x="T2" y="T3"/>
                </a:cxn>
                <a:cxn ang="0">
                  <a:pos x="T4" y="T5"/>
                </a:cxn>
                <a:cxn ang="0">
                  <a:pos x="T6" y="T7"/>
                </a:cxn>
                <a:cxn ang="0">
                  <a:pos x="T8" y="T9"/>
                </a:cxn>
                <a:cxn ang="0">
                  <a:pos x="T10" y="T11"/>
                </a:cxn>
                <a:cxn ang="0">
                  <a:pos x="T12" y="T13"/>
                </a:cxn>
              </a:cxnLst>
              <a:rect l="0" t="0" r="r" b="b"/>
              <a:pathLst>
                <a:path w="212" h="85">
                  <a:moveTo>
                    <a:pt x="179" y="4"/>
                  </a:moveTo>
                  <a:lnTo>
                    <a:pt x="179" y="4"/>
                  </a:lnTo>
                  <a:cubicBezTo>
                    <a:pt x="0" y="40"/>
                    <a:pt x="0" y="40"/>
                    <a:pt x="0" y="40"/>
                  </a:cubicBezTo>
                  <a:cubicBezTo>
                    <a:pt x="8" y="84"/>
                    <a:pt x="8" y="84"/>
                    <a:pt x="8" y="84"/>
                  </a:cubicBezTo>
                  <a:cubicBezTo>
                    <a:pt x="192" y="48"/>
                    <a:pt x="192" y="48"/>
                    <a:pt x="192" y="48"/>
                  </a:cubicBezTo>
                  <a:cubicBezTo>
                    <a:pt x="204" y="44"/>
                    <a:pt x="211" y="32"/>
                    <a:pt x="207" y="20"/>
                  </a:cubicBezTo>
                  <a:cubicBezTo>
                    <a:pt x="207" y="9"/>
                    <a:pt x="195" y="0"/>
                    <a:pt x="179" y="4"/>
                  </a:cubicBezTo>
                </a:path>
              </a:pathLst>
            </a:custGeom>
            <a:solidFill>
              <a:schemeClr val="accent3">
                <a:lumMod val="50000"/>
              </a:schemeClr>
            </a:solidFill>
            <a:ln>
              <a:noFill/>
            </a:ln>
            <a:effectLst/>
          </p:spPr>
          <p:txBody>
            <a:bodyPr wrap="none" anchor="ctr"/>
            <a:lstStyle/>
            <a:p>
              <a:endParaRPr lang="en-US">
                <a:latin typeface="Open Sans"/>
                <a:cs typeface="Open Sans"/>
              </a:endParaRPr>
            </a:p>
          </p:txBody>
        </p:sp>
        <p:sp>
          <p:nvSpPr>
            <p:cNvPr id="339" name="Freeform 181"/>
            <p:cNvSpPr>
              <a:spLocks noChangeArrowheads="1"/>
            </p:cNvSpPr>
            <p:nvPr/>
          </p:nvSpPr>
          <p:spPr bwMode="auto">
            <a:xfrm>
              <a:off x="9832651" y="7969355"/>
              <a:ext cx="99457" cy="38065"/>
            </a:xfrm>
            <a:custGeom>
              <a:avLst/>
              <a:gdLst>
                <a:gd name="T0" fmla="*/ 179 w 212"/>
                <a:gd name="T1" fmla="*/ 4 h 84"/>
                <a:gd name="T2" fmla="*/ 179 w 212"/>
                <a:gd name="T3" fmla="*/ 4 h 84"/>
                <a:gd name="T4" fmla="*/ 0 w 212"/>
                <a:gd name="T5" fmla="*/ 40 h 84"/>
                <a:gd name="T6" fmla="*/ 8 w 212"/>
                <a:gd name="T7" fmla="*/ 83 h 84"/>
                <a:gd name="T8" fmla="*/ 191 w 212"/>
                <a:gd name="T9" fmla="*/ 48 h 84"/>
                <a:gd name="T10" fmla="*/ 207 w 212"/>
                <a:gd name="T11" fmla="*/ 20 h 84"/>
                <a:gd name="T12" fmla="*/ 179 w 212"/>
                <a:gd name="T13" fmla="*/ 4 h 84"/>
              </a:gdLst>
              <a:ahLst/>
              <a:cxnLst>
                <a:cxn ang="0">
                  <a:pos x="T0" y="T1"/>
                </a:cxn>
                <a:cxn ang="0">
                  <a:pos x="T2" y="T3"/>
                </a:cxn>
                <a:cxn ang="0">
                  <a:pos x="T4" y="T5"/>
                </a:cxn>
                <a:cxn ang="0">
                  <a:pos x="T6" y="T7"/>
                </a:cxn>
                <a:cxn ang="0">
                  <a:pos x="T8" y="T9"/>
                </a:cxn>
                <a:cxn ang="0">
                  <a:pos x="T10" y="T11"/>
                </a:cxn>
                <a:cxn ang="0">
                  <a:pos x="T12" y="T13"/>
                </a:cxn>
              </a:cxnLst>
              <a:rect l="0" t="0" r="r" b="b"/>
              <a:pathLst>
                <a:path w="212" h="84">
                  <a:moveTo>
                    <a:pt x="179" y="4"/>
                  </a:moveTo>
                  <a:lnTo>
                    <a:pt x="179" y="4"/>
                  </a:lnTo>
                  <a:cubicBezTo>
                    <a:pt x="0" y="40"/>
                    <a:pt x="0" y="40"/>
                    <a:pt x="0" y="40"/>
                  </a:cubicBezTo>
                  <a:cubicBezTo>
                    <a:pt x="8" y="83"/>
                    <a:pt x="8" y="83"/>
                    <a:pt x="8" y="83"/>
                  </a:cubicBezTo>
                  <a:cubicBezTo>
                    <a:pt x="191" y="48"/>
                    <a:pt x="191" y="48"/>
                    <a:pt x="191" y="48"/>
                  </a:cubicBezTo>
                  <a:cubicBezTo>
                    <a:pt x="203" y="43"/>
                    <a:pt x="211" y="32"/>
                    <a:pt x="207" y="20"/>
                  </a:cubicBezTo>
                  <a:cubicBezTo>
                    <a:pt x="203" y="8"/>
                    <a:pt x="191" y="0"/>
                    <a:pt x="179" y="4"/>
                  </a:cubicBezTo>
                </a:path>
              </a:pathLst>
            </a:custGeom>
            <a:solidFill>
              <a:schemeClr val="accent3">
                <a:lumMod val="50000"/>
              </a:schemeClr>
            </a:solidFill>
            <a:ln>
              <a:noFill/>
            </a:ln>
            <a:effectLst/>
          </p:spPr>
          <p:txBody>
            <a:bodyPr wrap="none" anchor="ctr"/>
            <a:lstStyle/>
            <a:p>
              <a:endParaRPr lang="en-US">
                <a:latin typeface="Open Sans"/>
                <a:cs typeface="Open Sans"/>
              </a:endParaRPr>
            </a:p>
          </p:txBody>
        </p:sp>
        <p:sp>
          <p:nvSpPr>
            <p:cNvPr id="340" name="Freeform 182"/>
            <p:cNvSpPr>
              <a:spLocks noChangeArrowheads="1"/>
            </p:cNvSpPr>
            <p:nvPr/>
          </p:nvSpPr>
          <p:spPr bwMode="auto">
            <a:xfrm>
              <a:off x="9838999" y="8005305"/>
              <a:ext cx="99457" cy="38065"/>
            </a:xfrm>
            <a:custGeom>
              <a:avLst/>
              <a:gdLst>
                <a:gd name="T0" fmla="*/ 179 w 212"/>
                <a:gd name="T1" fmla="*/ 0 h 84"/>
                <a:gd name="T2" fmla="*/ 179 w 212"/>
                <a:gd name="T3" fmla="*/ 0 h 84"/>
                <a:gd name="T4" fmla="*/ 0 w 212"/>
                <a:gd name="T5" fmla="*/ 39 h 84"/>
                <a:gd name="T6" fmla="*/ 8 w 212"/>
                <a:gd name="T7" fmla="*/ 83 h 84"/>
                <a:gd name="T8" fmla="*/ 187 w 212"/>
                <a:gd name="T9" fmla="*/ 47 h 84"/>
                <a:gd name="T10" fmla="*/ 207 w 212"/>
                <a:gd name="T11" fmla="*/ 19 h 84"/>
                <a:gd name="T12" fmla="*/ 179 w 212"/>
                <a:gd name="T13" fmla="*/ 0 h 84"/>
              </a:gdLst>
              <a:ahLst/>
              <a:cxnLst>
                <a:cxn ang="0">
                  <a:pos x="T0" y="T1"/>
                </a:cxn>
                <a:cxn ang="0">
                  <a:pos x="T2" y="T3"/>
                </a:cxn>
                <a:cxn ang="0">
                  <a:pos x="T4" y="T5"/>
                </a:cxn>
                <a:cxn ang="0">
                  <a:pos x="T6" y="T7"/>
                </a:cxn>
                <a:cxn ang="0">
                  <a:pos x="T8" y="T9"/>
                </a:cxn>
                <a:cxn ang="0">
                  <a:pos x="T10" y="T11"/>
                </a:cxn>
                <a:cxn ang="0">
                  <a:pos x="T12" y="T13"/>
                </a:cxn>
              </a:cxnLst>
              <a:rect l="0" t="0" r="r" b="b"/>
              <a:pathLst>
                <a:path w="212" h="84">
                  <a:moveTo>
                    <a:pt x="179" y="0"/>
                  </a:moveTo>
                  <a:lnTo>
                    <a:pt x="179" y="0"/>
                  </a:lnTo>
                  <a:cubicBezTo>
                    <a:pt x="0" y="39"/>
                    <a:pt x="0" y="39"/>
                    <a:pt x="0" y="39"/>
                  </a:cubicBezTo>
                  <a:cubicBezTo>
                    <a:pt x="8" y="83"/>
                    <a:pt x="8" y="83"/>
                    <a:pt x="8" y="83"/>
                  </a:cubicBezTo>
                  <a:cubicBezTo>
                    <a:pt x="187" y="47"/>
                    <a:pt x="187" y="47"/>
                    <a:pt x="187" y="47"/>
                  </a:cubicBezTo>
                  <a:cubicBezTo>
                    <a:pt x="199" y="44"/>
                    <a:pt x="211" y="31"/>
                    <a:pt x="207" y="19"/>
                  </a:cubicBezTo>
                  <a:cubicBezTo>
                    <a:pt x="203" y="7"/>
                    <a:pt x="191" y="0"/>
                    <a:pt x="179" y="0"/>
                  </a:cubicBezTo>
                </a:path>
              </a:pathLst>
            </a:custGeom>
            <a:solidFill>
              <a:schemeClr val="accent3">
                <a:lumMod val="50000"/>
              </a:schemeClr>
            </a:solidFill>
            <a:ln>
              <a:noFill/>
            </a:ln>
            <a:effectLst/>
          </p:spPr>
          <p:txBody>
            <a:bodyPr wrap="none" anchor="ctr"/>
            <a:lstStyle/>
            <a:p>
              <a:endParaRPr lang="en-US">
                <a:latin typeface="Open Sans"/>
                <a:cs typeface="Open Sans"/>
              </a:endParaRPr>
            </a:p>
          </p:txBody>
        </p:sp>
        <p:sp>
          <p:nvSpPr>
            <p:cNvPr id="341" name="Freeform 183"/>
            <p:cNvSpPr>
              <a:spLocks noChangeArrowheads="1"/>
            </p:cNvSpPr>
            <p:nvPr/>
          </p:nvSpPr>
          <p:spPr bwMode="auto">
            <a:xfrm>
              <a:off x="9847464" y="8041255"/>
              <a:ext cx="97341" cy="38065"/>
            </a:xfrm>
            <a:custGeom>
              <a:avLst/>
              <a:gdLst>
                <a:gd name="T0" fmla="*/ 179 w 208"/>
                <a:gd name="T1" fmla="*/ 0 h 85"/>
                <a:gd name="T2" fmla="*/ 179 w 208"/>
                <a:gd name="T3" fmla="*/ 0 h 85"/>
                <a:gd name="T4" fmla="*/ 0 w 208"/>
                <a:gd name="T5" fmla="*/ 36 h 85"/>
                <a:gd name="T6" fmla="*/ 8 w 208"/>
                <a:gd name="T7" fmla="*/ 84 h 85"/>
                <a:gd name="T8" fmla="*/ 187 w 208"/>
                <a:gd name="T9" fmla="*/ 48 h 85"/>
                <a:gd name="T10" fmla="*/ 207 w 208"/>
                <a:gd name="T11" fmla="*/ 20 h 85"/>
                <a:gd name="T12" fmla="*/ 179 w 208"/>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208" h="85">
                  <a:moveTo>
                    <a:pt x="179" y="0"/>
                  </a:moveTo>
                  <a:lnTo>
                    <a:pt x="179" y="0"/>
                  </a:lnTo>
                  <a:cubicBezTo>
                    <a:pt x="0" y="36"/>
                    <a:pt x="0" y="36"/>
                    <a:pt x="0" y="36"/>
                  </a:cubicBezTo>
                  <a:cubicBezTo>
                    <a:pt x="8" y="84"/>
                    <a:pt x="8" y="84"/>
                    <a:pt x="8" y="84"/>
                  </a:cubicBezTo>
                  <a:cubicBezTo>
                    <a:pt x="187" y="48"/>
                    <a:pt x="187" y="48"/>
                    <a:pt x="187" y="48"/>
                  </a:cubicBezTo>
                  <a:cubicBezTo>
                    <a:pt x="199" y="44"/>
                    <a:pt x="207" y="32"/>
                    <a:pt x="207" y="20"/>
                  </a:cubicBezTo>
                  <a:cubicBezTo>
                    <a:pt x="203" y="8"/>
                    <a:pt x="191" y="0"/>
                    <a:pt x="179" y="0"/>
                  </a:cubicBezTo>
                </a:path>
              </a:pathLst>
            </a:custGeom>
            <a:solidFill>
              <a:schemeClr val="accent3">
                <a:lumMod val="50000"/>
              </a:schemeClr>
            </a:solidFill>
            <a:ln>
              <a:noFill/>
            </a:ln>
            <a:effectLst/>
          </p:spPr>
          <p:txBody>
            <a:bodyPr wrap="none" anchor="ctr"/>
            <a:lstStyle/>
            <a:p>
              <a:endParaRPr lang="en-US">
                <a:latin typeface="Open Sans"/>
                <a:cs typeface="Open Sans"/>
              </a:endParaRPr>
            </a:p>
          </p:txBody>
        </p:sp>
      </p:grpSp>
      <p:grpSp>
        <p:nvGrpSpPr>
          <p:cNvPr id="342" name="Group 341"/>
          <p:cNvGrpSpPr/>
          <p:nvPr/>
        </p:nvGrpSpPr>
        <p:grpSpPr>
          <a:xfrm>
            <a:off x="13625186" y="7627603"/>
            <a:ext cx="802321" cy="687280"/>
            <a:chOff x="13463904" y="7694443"/>
            <a:chExt cx="802008" cy="687280"/>
          </a:xfrm>
        </p:grpSpPr>
        <p:sp>
          <p:nvSpPr>
            <p:cNvPr id="343" name="Freeform 184"/>
            <p:cNvSpPr>
              <a:spLocks noChangeArrowheads="1"/>
            </p:cNvSpPr>
            <p:nvPr/>
          </p:nvSpPr>
          <p:spPr bwMode="auto">
            <a:xfrm>
              <a:off x="13482949" y="7800178"/>
              <a:ext cx="782963" cy="581545"/>
            </a:xfrm>
            <a:custGeom>
              <a:avLst/>
              <a:gdLst>
                <a:gd name="T0" fmla="*/ 1637 w 1638"/>
                <a:gd name="T1" fmla="*/ 728 h 1215"/>
                <a:gd name="T2" fmla="*/ 255 w 1638"/>
                <a:gd name="T3" fmla="*/ 1214 h 1215"/>
                <a:gd name="T4" fmla="*/ 0 w 1638"/>
                <a:gd name="T5" fmla="*/ 481 h 1215"/>
                <a:gd name="T6" fmla="*/ 1382 w 1638"/>
                <a:gd name="T7" fmla="*/ 0 h 1215"/>
                <a:gd name="T8" fmla="*/ 1637 w 1638"/>
                <a:gd name="T9" fmla="*/ 728 h 1215"/>
              </a:gdLst>
              <a:ahLst/>
              <a:cxnLst>
                <a:cxn ang="0">
                  <a:pos x="T0" y="T1"/>
                </a:cxn>
                <a:cxn ang="0">
                  <a:pos x="T2" y="T3"/>
                </a:cxn>
                <a:cxn ang="0">
                  <a:pos x="T4" y="T5"/>
                </a:cxn>
                <a:cxn ang="0">
                  <a:pos x="T6" y="T7"/>
                </a:cxn>
                <a:cxn ang="0">
                  <a:pos x="T8" y="T9"/>
                </a:cxn>
              </a:cxnLst>
              <a:rect l="0" t="0" r="r" b="b"/>
              <a:pathLst>
                <a:path w="1638" h="1215">
                  <a:moveTo>
                    <a:pt x="1637" y="728"/>
                  </a:moveTo>
                  <a:lnTo>
                    <a:pt x="255" y="1214"/>
                  </a:lnTo>
                  <a:lnTo>
                    <a:pt x="0" y="481"/>
                  </a:lnTo>
                  <a:lnTo>
                    <a:pt x="1382" y="0"/>
                  </a:lnTo>
                  <a:lnTo>
                    <a:pt x="1637" y="728"/>
                  </a:lnTo>
                </a:path>
              </a:pathLst>
            </a:custGeom>
            <a:solidFill>
              <a:schemeClr val="accent3">
                <a:lumMod val="75000"/>
              </a:schemeClr>
            </a:solidFill>
            <a:ln>
              <a:noFill/>
            </a:ln>
            <a:effectLst/>
          </p:spPr>
          <p:txBody>
            <a:bodyPr wrap="none" anchor="ctr"/>
            <a:lstStyle/>
            <a:p>
              <a:endParaRPr lang="en-US">
                <a:latin typeface="Open Sans"/>
                <a:cs typeface="Open Sans"/>
              </a:endParaRPr>
            </a:p>
          </p:txBody>
        </p:sp>
        <p:sp>
          <p:nvSpPr>
            <p:cNvPr id="344" name="Freeform 185"/>
            <p:cNvSpPr>
              <a:spLocks noChangeArrowheads="1"/>
            </p:cNvSpPr>
            <p:nvPr/>
          </p:nvSpPr>
          <p:spPr bwMode="auto">
            <a:xfrm>
              <a:off x="13482949" y="8030682"/>
              <a:ext cx="389365" cy="348927"/>
            </a:xfrm>
            <a:custGeom>
              <a:avLst/>
              <a:gdLst>
                <a:gd name="T0" fmla="*/ 0 w 817"/>
                <a:gd name="T1" fmla="*/ 0 h 734"/>
                <a:gd name="T2" fmla="*/ 816 w 817"/>
                <a:gd name="T3" fmla="*/ 124 h 734"/>
                <a:gd name="T4" fmla="*/ 255 w 817"/>
                <a:gd name="T5" fmla="*/ 733 h 734"/>
                <a:gd name="T6" fmla="*/ 0 w 817"/>
                <a:gd name="T7" fmla="*/ 0 h 734"/>
              </a:gdLst>
              <a:ahLst/>
              <a:cxnLst>
                <a:cxn ang="0">
                  <a:pos x="T0" y="T1"/>
                </a:cxn>
                <a:cxn ang="0">
                  <a:pos x="T2" y="T3"/>
                </a:cxn>
                <a:cxn ang="0">
                  <a:pos x="T4" y="T5"/>
                </a:cxn>
                <a:cxn ang="0">
                  <a:pos x="T6" y="T7"/>
                </a:cxn>
              </a:cxnLst>
              <a:rect l="0" t="0" r="r" b="b"/>
              <a:pathLst>
                <a:path w="817" h="734">
                  <a:moveTo>
                    <a:pt x="0" y="0"/>
                  </a:moveTo>
                  <a:lnTo>
                    <a:pt x="816" y="124"/>
                  </a:lnTo>
                  <a:lnTo>
                    <a:pt x="255" y="733"/>
                  </a:lnTo>
                  <a:lnTo>
                    <a:pt x="0" y="0"/>
                  </a:lnTo>
                </a:path>
              </a:pathLst>
            </a:custGeom>
            <a:solidFill>
              <a:schemeClr val="accent3"/>
            </a:solidFill>
            <a:ln>
              <a:noFill/>
            </a:ln>
            <a:effectLst/>
          </p:spPr>
          <p:txBody>
            <a:bodyPr wrap="none" anchor="ctr"/>
            <a:lstStyle/>
            <a:p>
              <a:endParaRPr lang="en-US">
                <a:latin typeface="Open Sans"/>
                <a:cs typeface="Open Sans"/>
              </a:endParaRPr>
            </a:p>
          </p:txBody>
        </p:sp>
        <p:sp>
          <p:nvSpPr>
            <p:cNvPr id="345" name="Freeform 186"/>
            <p:cNvSpPr>
              <a:spLocks noChangeArrowheads="1"/>
            </p:cNvSpPr>
            <p:nvPr/>
          </p:nvSpPr>
          <p:spPr bwMode="auto">
            <a:xfrm>
              <a:off x="13874431" y="7800178"/>
              <a:ext cx="391481" cy="346812"/>
            </a:xfrm>
            <a:custGeom>
              <a:avLst/>
              <a:gdLst>
                <a:gd name="T0" fmla="*/ 566 w 822"/>
                <a:gd name="T1" fmla="*/ 0 h 729"/>
                <a:gd name="T2" fmla="*/ 0 w 822"/>
                <a:gd name="T3" fmla="*/ 605 h 729"/>
                <a:gd name="T4" fmla="*/ 821 w 822"/>
                <a:gd name="T5" fmla="*/ 728 h 729"/>
                <a:gd name="T6" fmla="*/ 566 w 822"/>
                <a:gd name="T7" fmla="*/ 0 h 729"/>
              </a:gdLst>
              <a:ahLst/>
              <a:cxnLst>
                <a:cxn ang="0">
                  <a:pos x="T0" y="T1"/>
                </a:cxn>
                <a:cxn ang="0">
                  <a:pos x="T2" y="T3"/>
                </a:cxn>
                <a:cxn ang="0">
                  <a:pos x="T4" y="T5"/>
                </a:cxn>
                <a:cxn ang="0">
                  <a:pos x="T6" y="T7"/>
                </a:cxn>
              </a:cxnLst>
              <a:rect l="0" t="0" r="r" b="b"/>
              <a:pathLst>
                <a:path w="822" h="729">
                  <a:moveTo>
                    <a:pt x="566" y="0"/>
                  </a:moveTo>
                  <a:lnTo>
                    <a:pt x="0" y="605"/>
                  </a:lnTo>
                  <a:lnTo>
                    <a:pt x="821" y="728"/>
                  </a:lnTo>
                  <a:lnTo>
                    <a:pt x="566" y="0"/>
                  </a:lnTo>
                </a:path>
              </a:pathLst>
            </a:custGeom>
            <a:solidFill>
              <a:schemeClr val="accent3"/>
            </a:solidFill>
            <a:ln>
              <a:noFill/>
            </a:ln>
            <a:effectLst/>
          </p:spPr>
          <p:txBody>
            <a:bodyPr wrap="none" anchor="ctr"/>
            <a:lstStyle/>
            <a:p>
              <a:endParaRPr lang="en-US">
                <a:latin typeface="Open Sans"/>
                <a:cs typeface="Open Sans"/>
              </a:endParaRPr>
            </a:p>
          </p:txBody>
        </p:sp>
        <p:sp>
          <p:nvSpPr>
            <p:cNvPr id="346" name="Freeform 187"/>
            <p:cNvSpPr>
              <a:spLocks noChangeArrowheads="1"/>
            </p:cNvSpPr>
            <p:nvPr/>
          </p:nvSpPr>
          <p:spPr bwMode="auto">
            <a:xfrm>
              <a:off x="13482949" y="7694443"/>
              <a:ext cx="662344" cy="334124"/>
            </a:xfrm>
            <a:custGeom>
              <a:avLst/>
              <a:gdLst>
                <a:gd name="T0" fmla="*/ 0 w 1383"/>
                <a:gd name="T1" fmla="*/ 700 h 701"/>
                <a:gd name="T2" fmla="*/ 530 w 1383"/>
                <a:gd name="T3" fmla="*/ 0 h 701"/>
                <a:gd name="T4" fmla="*/ 1382 w 1383"/>
                <a:gd name="T5" fmla="*/ 219 h 701"/>
                <a:gd name="T6" fmla="*/ 0 w 1383"/>
                <a:gd name="T7" fmla="*/ 700 h 701"/>
              </a:gdLst>
              <a:ahLst/>
              <a:cxnLst>
                <a:cxn ang="0">
                  <a:pos x="T0" y="T1"/>
                </a:cxn>
                <a:cxn ang="0">
                  <a:pos x="T2" y="T3"/>
                </a:cxn>
                <a:cxn ang="0">
                  <a:pos x="T4" y="T5"/>
                </a:cxn>
                <a:cxn ang="0">
                  <a:pos x="T6" y="T7"/>
                </a:cxn>
              </a:cxnLst>
              <a:rect l="0" t="0" r="r" b="b"/>
              <a:pathLst>
                <a:path w="1383" h="701">
                  <a:moveTo>
                    <a:pt x="0" y="700"/>
                  </a:moveTo>
                  <a:lnTo>
                    <a:pt x="530" y="0"/>
                  </a:lnTo>
                  <a:lnTo>
                    <a:pt x="1382" y="219"/>
                  </a:lnTo>
                  <a:lnTo>
                    <a:pt x="0" y="700"/>
                  </a:lnTo>
                </a:path>
              </a:pathLst>
            </a:custGeom>
            <a:solidFill>
              <a:schemeClr val="accent3"/>
            </a:solidFill>
            <a:ln>
              <a:noFill/>
            </a:ln>
            <a:effectLst/>
          </p:spPr>
          <p:txBody>
            <a:bodyPr wrap="none" anchor="ctr"/>
            <a:lstStyle/>
            <a:p>
              <a:endParaRPr lang="en-US">
                <a:latin typeface="Open Sans"/>
                <a:cs typeface="Open Sans"/>
              </a:endParaRPr>
            </a:p>
          </p:txBody>
        </p:sp>
        <p:sp>
          <p:nvSpPr>
            <p:cNvPr id="347" name="Freeform 188"/>
            <p:cNvSpPr>
              <a:spLocks noChangeArrowheads="1"/>
            </p:cNvSpPr>
            <p:nvPr/>
          </p:nvSpPr>
          <p:spPr bwMode="auto">
            <a:xfrm>
              <a:off x="13463904" y="7745196"/>
              <a:ext cx="681389" cy="342583"/>
            </a:xfrm>
            <a:custGeom>
              <a:avLst/>
              <a:gdLst>
                <a:gd name="T0" fmla="*/ 40 w 1423"/>
                <a:gd name="T1" fmla="*/ 593 h 718"/>
                <a:gd name="T2" fmla="*/ 0 w 1423"/>
                <a:gd name="T3" fmla="*/ 482 h 718"/>
                <a:gd name="T4" fmla="*/ 1382 w 1423"/>
                <a:gd name="T5" fmla="*/ 0 h 718"/>
                <a:gd name="T6" fmla="*/ 1422 w 1423"/>
                <a:gd name="T7" fmla="*/ 112 h 718"/>
                <a:gd name="T8" fmla="*/ 856 w 1423"/>
                <a:gd name="T9" fmla="*/ 717 h 718"/>
                <a:gd name="T10" fmla="*/ 40 w 1423"/>
                <a:gd name="T11" fmla="*/ 593 h 718"/>
              </a:gdLst>
              <a:ahLst/>
              <a:cxnLst>
                <a:cxn ang="0">
                  <a:pos x="T0" y="T1"/>
                </a:cxn>
                <a:cxn ang="0">
                  <a:pos x="T2" y="T3"/>
                </a:cxn>
                <a:cxn ang="0">
                  <a:pos x="T4" y="T5"/>
                </a:cxn>
                <a:cxn ang="0">
                  <a:pos x="T6" y="T7"/>
                </a:cxn>
                <a:cxn ang="0">
                  <a:pos x="T8" y="T9"/>
                </a:cxn>
                <a:cxn ang="0">
                  <a:pos x="T10" y="T11"/>
                </a:cxn>
              </a:cxnLst>
              <a:rect l="0" t="0" r="r" b="b"/>
              <a:pathLst>
                <a:path w="1423" h="718">
                  <a:moveTo>
                    <a:pt x="40" y="593"/>
                  </a:moveTo>
                  <a:lnTo>
                    <a:pt x="0" y="482"/>
                  </a:lnTo>
                  <a:lnTo>
                    <a:pt x="1382" y="0"/>
                  </a:lnTo>
                  <a:lnTo>
                    <a:pt x="1422" y="112"/>
                  </a:lnTo>
                  <a:lnTo>
                    <a:pt x="856" y="717"/>
                  </a:lnTo>
                  <a:lnTo>
                    <a:pt x="40" y="593"/>
                  </a:ln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348" name="Freeform 189"/>
            <p:cNvSpPr>
              <a:spLocks noChangeArrowheads="1"/>
            </p:cNvSpPr>
            <p:nvPr/>
          </p:nvSpPr>
          <p:spPr bwMode="auto">
            <a:xfrm>
              <a:off x="13614148" y="7840358"/>
              <a:ext cx="397830" cy="156488"/>
            </a:xfrm>
            <a:custGeom>
              <a:avLst/>
              <a:gdLst>
                <a:gd name="T0" fmla="*/ 812 w 833"/>
                <a:gd name="T1" fmla="*/ 52 h 332"/>
                <a:gd name="T2" fmla="*/ 812 w 833"/>
                <a:gd name="T3" fmla="*/ 52 h 332"/>
                <a:gd name="T4" fmla="*/ 40 w 833"/>
                <a:gd name="T5" fmla="*/ 323 h 332"/>
                <a:gd name="T6" fmla="*/ 4 w 833"/>
                <a:gd name="T7" fmla="*/ 307 h 332"/>
                <a:gd name="T8" fmla="*/ 20 w 833"/>
                <a:gd name="T9" fmla="*/ 275 h 332"/>
                <a:gd name="T10" fmla="*/ 796 w 833"/>
                <a:gd name="T11" fmla="*/ 4 h 332"/>
                <a:gd name="T12" fmla="*/ 828 w 833"/>
                <a:gd name="T13" fmla="*/ 20 h 332"/>
                <a:gd name="T14" fmla="*/ 812 w 833"/>
                <a:gd name="T15" fmla="*/ 52 h 3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3" h="332">
                  <a:moveTo>
                    <a:pt x="812" y="52"/>
                  </a:moveTo>
                  <a:lnTo>
                    <a:pt x="812" y="52"/>
                  </a:lnTo>
                  <a:cubicBezTo>
                    <a:pt x="40" y="323"/>
                    <a:pt x="40" y="323"/>
                    <a:pt x="40" y="323"/>
                  </a:cubicBezTo>
                  <a:cubicBezTo>
                    <a:pt x="24" y="331"/>
                    <a:pt x="8" y="323"/>
                    <a:pt x="4" y="307"/>
                  </a:cubicBezTo>
                  <a:cubicBezTo>
                    <a:pt x="0" y="295"/>
                    <a:pt x="8" y="279"/>
                    <a:pt x="20" y="275"/>
                  </a:cubicBezTo>
                  <a:cubicBezTo>
                    <a:pt x="796" y="4"/>
                    <a:pt x="796" y="4"/>
                    <a:pt x="796" y="4"/>
                  </a:cubicBezTo>
                  <a:cubicBezTo>
                    <a:pt x="808" y="0"/>
                    <a:pt x="824" y="8"/>
                    <a:pt x="828" y="20"/>
                  </a:cubicBezTo>
                  <a:cubicBezTo>
                    <a:pt x="832" y="36"/>
                    <a:pt x="828" y="48"/>
                    <a:pt x="812" y="52"/>
                  </a:cubicBezTo>
                </a:path>
              </a:pathLst>
            </a:custGeom>
            <a:solidFill>
              <a:srgbClr val="E0E1E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sp>
          <p:nvSpPr>
            <p:cNvPr id="349" name="Freeform 190"/>
            <p:cNvSpPr>
              <a:spLocks noChangeArrowheads="1"/>
            </p:cNvSpPr>
            <p:nvPr/>
          </p:nvSpPr>
          <p:spPr bwMode="auto">
            <a:xfrm>
              <a:off x="13631077" y="7888996"/>
              <a:ext cx="397830" cy="154374"/>
            </a:xfrm>
            <a:custGeom>
              <a:avLst/>
              <a:gdLst>
                <a:gd name="T0" fmla="*/ 812 w 833"/>
                <a:gd name="T1" fmla="*/ 51 h 327"/>
                <a:gd name="T2" fmla="*/ 812 w 833"/>
                <a:gd name="T3" fmla="*/ 51 h 327"/>
                <a:gd name="T4" fmla="*/ 40 w 833"/>
                <a:gd name="T5" fmla="*/ 322 h 327"/>
                <a:gd name="T6" fmla="*/ 4 w 833"/>
                <a:gd name="T7" fmla="*/ 306 h 327"/>
                <a:gd name="T8" fmla="*/ 4 w 833"/>
                <a:gd name="T9" fmla="*/ 306 h 327"/>
                <a:gd name="T10" fmla="*/ 20 w 833"/>
                <a:gd name="T11" fmla="*/ 274 h 327"/>
                <a:gd name="T12" fmla="*/ 796 w 833"/>
                <a:gd name="T13" fmla="*/ 4 h 327"/>
                <a:gd name="T14" fmla="*/ 828 w 833"/>
                <a:gd name="T15" fmla="*/ 20 h 327"/>
                <a:gd name="T16" fmla="*/ 812 w 833"/>
                <a:gd name="T17" fmla="*/ 51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3" h="327">
                  <a:moveTo>
                    <a:pt x="812" y="51"/>
                  </a:moveTo>
                  <a:lnTo>
                    <a:pt x="812" y="51"/>
                  </a:lnTo>
                  <a:cubicBezTo>
                    <a:pt x="40" y="322"/>
                    <a:pt x="40" y="322"/>
                    <a:pt x="40" y="322"/>
                  </a:cubicBezTo>
                  <a:cubicBezTo>
                    <a:pt x="24" y="326"/>
                    <a:pt x="8" y="322"/>
                    <a:pt x="4" y="306"/>
                  </a:cubicBezTo>
                  <a:lnTo>
                    <a:pt x="4" y="306"/>
                  </a:lnTo>
                  <a:cubicBezTo>
                    <a:pt x="0" y="294"/>
                    <a:pt x="8" y="278"/>
                    <a:pt x="20" y="274"/>
                  </a:cubicBezTo>
                  <a:cubicBezTo>
                    <a:pt x="796" y="4"/>
                    <a:pt x="796" y="4"/>
                    <a:pt x="796" y="4"/>
                  </a:cubicBezTo>
                  <a:cubicBezTo>
                    <a:pt x="808" y="0"/>
                    <a:pt x="824" y="4"/>
                    <a:pt x="828" y="20"/>
                  </a:cubicBezTo>
                  <a:cubicBezTo>
                    <a:pt x="832" y="32"/>
                    <a:pt x="828" y="48"/>
                    <a:pt x="812" y="51"/>
                  </a:cubicBezTo>
                </a:path>
              </a:pathLst>
            </a:custGeom>
            <a:solidFill>
              <a:srgbClr val="E0E1E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atin typeface="Open Sans"/>
                <a:cs typeface="Open Sans"/>
              </a:endParaRPr>
            </a:p>
          </p:txBody>
        </p:sp>
      </p:grpSp>
      <p:grpSp>
        <p:nvGrpSpPr>
          <p:cNvPr id="354" name="Group 353"/>
          <p:cNvGrpSpPr/>
          <p:nvPr/>
        </p:nvGrpSpPr>
        <p:grpSpPr>
          <a:xfrm>
            <a:off x="7853145" y="5965789"/>
            <a:ext cx="8752656" cy="3433334"/>
            <a:chOff x="8629877" y="7102069"/>
            <a:chExt cx="7227331" cy="2836115"/>
          </a:xfrm>
          <a:solidFill>
            <a:schemeClr val="accent1"/>
          </a:solidFill>
        </p:grpSpPr>
        <p:sp>
          <p:nvSpPr>
            <p:cNvPr id="350" name="Freeform 258"/>
            <p:cNvSpPr>
              <a:spLocks noChangeArrowheads="1"/>
            </p:cNvSpPr>
            <p:nvPr/>
          </p:nvSpPr>
          <p:spPr bwMode="auto">
            <a:xfrm>
              <a:off x="8629877" y="8725520"/>
              <a:ext cx="526494" cy="1176087"/>
            </a:xfrm>
            <a:custGeom>
              <a:avLst/>
              <a:gdLst>
                <a:gd name="T0" fmla="*/ 40 w 829"/>
                <a:gd name="T1" fmla="*/ 1845 h 1846"/>
                <a:gd name="T2" fmla="*/ 6 w 829"/>
                <a:gd name="T3" fmla="*/ 1805 h 1846"/>
                <a:gd name="T4" fmla="*/ 57 w 829"/>
                <a:gd name="T5" fmla="*/ 1742 h 1846"/>
                <a:gd name="T6" fmla="*/ 74 w 829"/>
                <a:gd name="T7" fmla="*/ 1823 h 1846"/>
                <a:gd name="T8" fmla="*/ 86 w 829"/>
                <a:gd name="T9" fmla="*/ 1680 h 1846"/>
                <a:gd name="T10" fmla="*/ 74 w 829"/>
                <a:gd name="T11" fmla="*/ 1680 h 1846"/>
                <a:gd name="T12" fmla="*/ 57 w 829"/>
                <a:gd name="T13" fmla="*/ 1600 h 1846"/>
                <a:gd name="T14" fmla="*/ 126 w 829"/>
                <a:gd name="T15" fmla="*/ 1623 h 1846"/>
                <a:gd name="T16" fmla="*/ 86 w 829"/>
                <a:gd name="T17" fmla="*/ 1680 h 1846"/>
                <a:gd name="T18" fmla="*/ 131 w 829"/>
                <a:gd name="T19" fmla="*/ 1514 h 1846"/>
                <a:gd name="T20" fmla="*/ 97 w 829"/>
                <a:gd name="T21" fmla="*/ 1468 h 1846"/>
                <a:gd name="T22" fmla="*/ 148 w 829"/>
                <a:gd name="T23" fmla="*/ 1411 h 1846"/>
                <a:gd name="T24" fmla="*/ 166 w 829"/>
                <a:gd name="T25" fmla="*/ 1491 h 1846"/>
                <a:gd name="T26" fmla="*/ 183 w 829"/>
                <a:gd name="T27" fmla="*/ 1348 h 1846"/>
                <a:gd name="T28" fmla="*/ 171 w 829"/>
                <a:gd name="T29" fmla="*/ 1348 h 1846"/>
                <a:gd name="T30" fmla="*/ 160 w 829"/>
                <a:gd name="T31" fmla="*/ 1268 h 1846"/>
                <a:gd name="T32" fmla="*/ 229 w 829"/>
                <a:gd name="T33" fmla="*/ 1291 h 1846"/>
                <a:gd name="T34" fmla="*/ 183 w 829"/>
                <a:gd name="T35" fmla="*/ 1348 h 1846"/>
                <a:gd name="T36" fmla="*/ 240 w 829"/>
                <a:gd name="T37" fmla="*/ 1188 h 1846"/>
                <a:gd name="T38" fmla="*/ 206 w 829"/>
                <a:gd name="T39" fmla="*/ 1137 h 1846"/>
                <a:gd name="T40" fmla="*/ 263 w 829"/>
                <a:gd name="T41" fmla="*/ 1085 h 1846"/>
                <a:gd name="T42" fmla="*/ 274 w 829"/>
                <a:gd name="T43" fmla="*/ 1165 h 1846"/>
                <a:gd name="T44" fmla="*/ 297 w 829"/>
                <a:gd name="T45" fmla="*/ 1023 h 1846"/>
                <a:gd name="T46" fmla="*/ 286 w 829"/>
                <a:gd name="T47" fmla="*/ 1023 h 1846"/>
                <a:gd name="T48" fmla="*/ 280 w 829"/>
                <a:gd name="T49" fmla="*/ 943 h 1846"/>
                <a:gd name="T50" fmla="*/ 343 w 829"/>
                <a:gd name="T51" fmla="*/ 971 h 1846"/>
                <a:gd name="T52" fmla="*/ 297 w 829"/>
                <a:gd name="T53" fmla="*/ 1023 h 1846"/>
                <a:gd name="T54" fmla="*/ 366 w 829"/>
                <a:gd name="T55" fmla="*/ 868 h 1846"/>
                <a:gd name="T56" fmla="*/ 331 w 829"/>
                <a:gd name="T57" fmla="*/ 817 h 1846"/>
                <a:gd name="T58" fmla="*/ 394 w 829"/>
                <a:gd name="T59" fmla="*/ 766 h 1846"/>
                <a:gd name="T60" fmla="*/ 400 w 829"/>
                <a:gd name="T61" fmla="*/ 846 h 1846"/>
                <a:gd name="T62" fmla="*/ 440 w 829"/>
                <a:gd name="T63" fmla="*/ 708 h 1846"/>
                <a:gd name="T64" fmla="*/ 423 w 829"/>
                <a:gd name="T65" fmla="*/ 708 h 1846"/>
                <a:gd name="T66" fmla="*/ 423 w 829"/>
                <a:gd name="T67" fmla="*/ 628 h 1846"/>
                <a:gd name="T68" fmla="*/ 486 w 829"/>
                <a:gd name="T69" fmla="*/ 657 h 1846"/>
                <a:gd name="T70" fmla="*/ 440 w 829"/>
                <a:gd name="T71" fmla="*/ 708 h 1846"/>
                <a:gd name="T72" fmla="*/ 514 w 829"/>
                <a:gd name="T73" fmla="*/ 554 h 1846"/>
                <a:gd name="T74" fmla="*/ 480 w 829"/>
                <a:gd name="T75" fmla="*/ 503 h 1846"/>
                <a:gd name="T76" fmla="*/ 543 w 829"/>
                <a:gd name="T77" fmla="*/ 457 h 1846"/>
                <a:gd name="T78" fmla="*/ 543 w 829"/>
                <a:gd name="T79" fmla="*/ 537 h 1846"/>
                <a:gd name="T80" fmla="*/ 594 w 829"/>
                <a:gd name="T81" fmla="*/ 400 h 1846"/>
                <a:gd name="T82" fmla="*/ 577 w 829"/>
                <a:gd name="T83" fmla="*/ 400 h 1846"/>
                <a:gd name="T84" fmla="*/ 577 w 829"/>
                <a:gd name="T85" fmla="*/ 320 h 1846"/>
                <a:gd name="T86" fmla="*/ 640 w 829"/>
                <a:gd name="T87" fmla="*/ 354 h 1846"/>
                <a:gd name="T88" fmla="*/ 594 w 829"/>
                <a:gd name="T89" fmla="*/ 400 h 1846"/>
                <a:gd name="T90" fmla="*/ 680 w 829"/>
                <a:gd name="T91" fmla="*/ 251 h 1846"/>
                <a:gd name="T92" fmla="*/ 646 w 829"/>
                <a:gd name="T93" fmla="*/ 200 h 1846"/>
                <a:gd name="T94" fmla="*/ 714 w 829"/>
                <a:gd name="T95" fmla="*/ 154 h 1846"/>
                <a:gd name="T96" fmla="*/ 708 w 829"/>
                <a:gd name="T97" fmla="*/ 234 h 1846"/>
                <a:gd name="T98" fmla="*/ 765 w 829"/>
                <a:gd name="T99" fmla="*/ 103 h 1846"/>
                <a:gd name="T100" fmla="*/ 748 w 829"/>
                <a:gd name="T101" fmla="*/ 97 h 1846"/>
                <a:gd name="T102" fmla="*/ 754 w 829"/>
                <a:gd name="T103" fmla="*/ 23 h 1846"/>
                <a:gd name="T104" fmla="*/ 817 w 829"/>
                <a:gd name="T105" fmla="*/ 57 h 1846"/>
                <a:gd name="T106" fmla="*/ 765 w 829"/>
                <a:gd name="T107" fmla="*/ 103 h 1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9" h="1846">
                  <a:moveTo>
                    <a:pt x="40" y="1845"/>
                  </a:moveTo>
                  <a:lnTo>
                    <a:pt x="40" y="1845"/>
                  </a:lnTo>
                  <a:lnTo>
                    <a:pt x="34" y="1845"/>
                  </a:lnTo>
                  <a:cubicBezTo>
                    <a:pt x="17" y="1840"/>
                    <a:pt x="0" y="1823"/>
                    <a:pt x="6" y="1805"/>
                  </a:cubicBezTo>
                  <a:cubicBezTo>
                    <a:pt x="17" y="1771"/>
                    <a:pt x="17" y="1771"/>
                    <a:pt x="17" y="1771"/>
                  </a:cubicBezTo>
                  <a:cubicBezTo>
                    <a:pt x="17" y="1748"/>
                    <a:pt x="40" y="1737"/>
                    <a:pt x="57" y="1742"/>
                  </a:cubicBezTo>
                  <a:cubicBezTo>
                    <a:pt x="74" y="1748"/>
                    <a:pt x="86" y="1765"/>
                    <a:pt x="86" y="1788"/>
                  </a:cubicBezTo>
                  <a:cubicBezTo>
                    <a:pt x="74" y="1823"/>
                    <a:pt x="74" y="1823"/>
                    <a:pt x="74" y="1823"/>
                  </a:cubicBezTo>
                  <a:cubicBezTo>
                    <a:pt x="74" y="1834"/>
                    <a:pt x="57" y="1845"/>
                    <a:pt x="40" y="1845"/>
                  </a:cubicBezTo>
                  <a:close/>
                  <a:moveTo>
                    <a:pt x="86" y="1680"/>
                  </a:moveTo>
                  <a:lnTo>
                    <a:pt x="86" y="1680"/>
                  </a:lnTo>
                  <a:cubicBezTo>
                    <a:pt x="80" y="1680"/>
                    <a:pt x="80" y="1680"/>
                    <a:pt x="74" y="1680"/>
                  </a:cubicBezTo>
                  <a:cubicBezTo>
                    <a:pt x="57" y="1674"/>
                    <a:pt x="46" y="1657"/>
                    <a:pt x="51" y="1634"/>
                  </a:cubicBezTo>
                  <a:cubicBezTo>
                    <a:pt x="57" y="1600"/>
                    <a:pt x="57" y="1600"/>
                    <a:pt x="57" y="1600"/>
                  </a:cubicBezTo>
                  <a:cubicBezTo>
                    <a:pt x="63" y="1582"/>
                    <a:pt x="80" y="1571"/>
                    <a:pt x="103" y="1577"/>
                  </a:cubicBezTo>
                  <a:cubicBezTo>
                    <a:pt x="120" y="1582"/>
                    <a:pt x="131" y="1600"/>
                    <a:pt x="126" y="1623"/>
                  </a:cubicBezTo>
                  <a:cubicBezTo>
                    <a:pt x="120" y="1651"/>
                    <a:pt x="120" y="1651"/>
                    <a:pt x="120" y="1651"/>
                  </a:cubicBezTo>
                  <a:cubicBezTo>
                    <a:pt x="114" y="1668"/>
                    <a:pt x="97" y="1680"/>
                    <a:pt x="86" y="1680"/>
                  </a:cubicBezTo>
                  <a:close/>
                  <a:moveTo>
                    <a:pt x="131" y="1514"/>
                  </a:moveTo>
                  <a:lnTo>
                    <a:pt x="131" y="1514"/>
                  </a:lnTo>
                  <a:cubicBezTo>
                    <a:pt x="126" y="1514"/>
                    <a:pt x="126" y="1514"/>
                    <a:pt x="120" y="1514"/>
                  </a:cubicBezTo>
                  <a:cubicBezTo>
                    <a:pt x="103" y="1508"/>
                    <a:pt x="91" y="1485"/>
                    <a:pt x="97" y="1468"/>
                  </a:cubicBezTo>
                  <a:cubicBezTo>
                    <a:pt x="108" y="1434"/>
                    <a:pt x="108" y="1434"/>
                    <a:pt x="108" y="1434"/>
                  </a:cubicBezTo>
                  <a:cubicBezTo>
                    <a:pt x="114" y="1417"/>
                    <a:pt x="131" y="1405"/>
                    <a:pt x="148" y="1411"/>
                  </a:cubicBezTo>
                  <a:cubicBezTo>
                    <a:pt x="171" y="1417"/>
                    <a:pt x="177" y="1440"/>
                    <a:pt x="171" y="1457"/>
                  </a:cubicBezTo>
                  <a:cubicBezTo>
                    <a:pt x="166" y="1491"/>
                    <a:pt x="166" y="1491"/>
                    <a:pt x="166" y="1491"/>
                  </a:cubicBezTo>
                  <a:cubicBezTo>
                    <a:pt x="160" y="1503"/>
                    <a:pt x="143" y="1514"/>
                    <a:pt x="131" y="1514"/>
                  </a:cubicBezTo>
                  <a:close/>
                  <a:moveTo>
                    <a:pt x="183" y="1348"/>
                  </a:moveTo>
                  <a:lnTo>
                    <a:pt x="183" y="1348"/>
                  </a:lnTo>
                  <a:cubicBezTo>
                    <a:pt x="177" y="1348"/>
                    <a:pt x="171" y="1348"/>
                    <a:pt x="171" y="1348"/>
                  </a:cubicBezTo>
                  <a:cubicBezTo>
                    <a:pt x="154" y="1343"/>
                    <a:pt x="143" y="1320"/>
                    <a:pt x="148" y="1303"/>
                  </a:cubicBezTo>
                  <a:cubicBezTo>
                    <a:pt x="160" y="1268"/>
                    <a:pt x="160" y="1268"/>
                    <a:pt x="160" y="1268"/>
                  </a:cubicBezTo>
                  <a:cubicBezTo>
                    <a:pt x="166" y="1251"/>
                    <a:pt x="183" y="1240"/>
                    <a:pt x="206" y="1245"/>
                  </a:cubicBezTo>
                  <a:cubicBezTo>
                    <a:pt x="223" y="1251"/>
                    <a:pt x="234" y="1274"/>
                    <a:pt x="229" y="1291"/>
                  </a:cubicBezTo>
                  <a:cubicBezTo>
                    <a:pt x="217" y="1325"/>
                    <a:pt x="217" y="1325"/>
                    <a:pt x="217" y="1325"/>
                  </a:cubicBezTo>
                  <a:cubicBezTo>
                    <a:pt x="211" y="1343"/>
                    <a:pt x="194" y="1348"/>
                    <a:pt x="183" y="1348"/>
                  </a:cubicBezTo>
                  <a:close/>
                  <a:moveTo>
                    <a:pt x="240" y="1188"/>
                  </a:moveTo>
                  <a:lnTo>
                    <a:pt x="240" y="1188"/>
                  </a:lnTo>
                  <a:cubicBezTo>
                    <a:pt x="234" y="1188"/>
                    <a:pt x="229" y="1188"/>
                    <a:pt x="229" y="1183"/>
                  </a:cubicBezTo>
                  <a:cubicBezTo>
                    <a:pt x="206" y="1177"/>
                    <a:pt x="200" y="1160"/>
                    <a:pt x="206" y="1137"/>
                  </a:cubicBezTo>
                  <a:cubicBezTo>
                    <a:pt x="217" y="1108"/>
                    <a:pt x="217" y="1108"/>
                    <a:pt x="217" y="1108"/>
                  </a:cubicBezTo>
                  <a:cubicBezTo>
                    <a:pt x="223" y="1085"/>
                    <a:pt x="246" y="1080"/>
                    <a:pt x="263" y="1085"/>
                  </a:cubicBezTo>
                  <a:cubicBezTo>
                    <a:pt x="280" y="1091"/>
                    <a:pt x="291" y="1114"/>
                    <a:pt x="286" y="1131"/>
                  </a:cubicBezTo>
                  <a:cubicBezTo>
                    <a:pt x="274" y="1165"/>
                    <a:pt x="274" y="1165"/>
                    <a:pt x="274" y="1165"/>
                  </a:cubicBezTo>
                  <a:cubicBezTo>
                    <a:pt x="268" y="1177"/>
                    <a:pt x="251" y="1188"/>
                    <a:pt x="240" y="1188"/>
                  </a:cubicBezTo>
                  <a:close/>
                  <a:moveTo>
                    <a:pt x="297" y="1023"/>
                  </a:moveTo>
                  <a:lnTo>
                    <a:pt x="297" y="1023"/>
                  </a:lnTo>
                  <a:cubicBezTo>
                    <a:pt x="297" y="1023"/>
                    <a:pt x="291" y="1023"/>
                    <a:pt x="286" y="1023"/>
                  </a:cubicBezTo>
                  <a:cubicBezTo>
                    <a:pt x="268" y="1017"/>
                    <a:pt x="257" y="994"/>
                    <a:pt x="268" y="977"/>
                  </a:cubicBezTo>
                  <a:cubicBezTo>
                    <a:pt x="280" y="943"/>
                    <a:pt x="280" y="943"/>
                    <a:pt x="280" y="943"/>
                  </a:cubicBezTo>
                  <a:cubicBezTo>
                    <a:pt x="286" y="925"/>
                    <a:pt x="308" y="920"/>
                    <a:pt x="326" y="925"/>
                  </a:cubicBezTo>
                  <a:cubicBezTo>
                    <a:pt x="343" y="931"/>
                    <a:pt x="354" y="954"/>
                    <a:pt x="343" y="971"/>
                  </a:cubicBezTo>
                  <a:cubicBezTo>
                    <a:pt x="331" y="1006"/>
                    <a:pt x="331" y="1006"/>
                    <a:pt x="331" y="1006"/>
                  </a:cubicBezTo>
                  <a:cubicBezTo>
                    <a:pt x="326" y="1017"/>
                    <a:pt x="314" y="1023"/>
                    <a:pt x="297" y="1023"/>
                  </a:cubicBezTo>
                  <a:close/>
                  <a:moveTo>
                    <a:pt x="366" y="868"/>
                  </a:moveTo>
                  <a:lnTo>
                    <a:pt x="366" y="868"/>
                  </a:lnTo>
                  <a:cubicBezTo>
                    <a:pt x="360" y="868"/>
                    <a:pt x="354" y="863"/>
                    <a:pt x="354" y="863"/>
                  </a:cubicBezTo>
                  <a:cubicBezTo>
                    <a:pt x="331" y="857"/>
                    <a:pt x="326" y="834"/>
                    <a:pt x="331" y="817"/>
                  </a:cubicBezTo>
                  <a:cubicBezTo>
                    <a:pt x="348" y="783"/>
                    <a:pt x="348" y="783"/>
                    <a:pt x="348" y="783"/>
                  </a:cubicBezTo>
                  <a:cubicBezTo>
                    <a:pt x="354" y="766"/>
                    <a:pt x="377" y="760"/>
                    <a:pt x="394" y="766"/>
                  </a:cubicBezTo>
                  <a:cubicBezTo>
                    <a:pt x="411" y="777"/>
                    <a:pt x="423" y="794"/>
                    <a:pt x="411" y="811"/>
                  </a:cubicBezTo>
                  <a:cubicBezTo>
                    <a:pt x="400" y="846"/>
                    <a:pt x="400" y="846"/>
                    <a:pt x="400" y="846"/>
                  </a:cubicBezTo>
                  <a:cubicBezTo>
                    <a:pt x="394" y="857"/>
                    <a:pt x="377" y="868"/>
                    <a:pt x="366" y="868"/>
                  </a:cubicBezTo>
                  <a:close/>
                  <a:moveTo>
                    <a:pt x="440" y="708"/>
                  </a:moveTo>
                  <a:lnTo>
                    <a:pt x="440" y="708"/>
                  </a:lnTo>
                  <a:cubicBezTo>
                    <a:pt x="434" y="708"/>
                    <a:pt x="428" y="708"/>
                    <a:pt x="423" y="708"/>
                  </a:cubicBezTo>
                  <a:cubicBezTo>
                    <a:pt x="406" y="697"/>
                    <a:pt x="394" y="674"/>
                    <a:pt x="406" y="657"/>
                  </a:cubicBezTo>
                  <a:cubicBezTo>
                    <a:pt x="423" y="628"/>
                    <a:pt x="423" y="628"/>
                    <a:pt x="423" y="628"/>
                  </a:cubicBezTo>
                  <a:cubicBezTo>
                    <a:pt x="428" y="611"/>
                    <a:pt x="451" y="600"/>
                    <a:pt x="468" y="611"/>
                  </a:cubicBezTo>
                  <a:cubicBezTo>
                    <a:pt x="486" y="617"/>
                    <a:pt x="491" y="640"/>
                    <a:pt x="486" y="657"/>
                  </a:cubicBezTo>
                  <a:cubicBezTo>
                    <a:pt x="468" y="691"/>
                    <a:pt x="468" y="691"/>
                    <a:pt x="468" y="691"/>
                  </a:cubicBezTo>
                  <a:cubicBezTo>
                    <a:pt x="463" y="703"/>
                    <a:pt x="451" y="708"/>
                    <a:pt x="440" y="708"/>
                  </a:cubicBezTo>
                  <a:close/>
                  <a:moveTo>
                    <a:pt x="514" y="554"/>
                  </a:moveTo>
                  <a:lnTo>
                    <a:pt x="514" y="554"/>
                  </a:lnTo>
                  <a:cubicBezTo>
                    <a:pt x="508" y="554"/>
                    <a:pt x="503" y="554"/>
                    <a:pt x="497" y="549"/>
                  </a:cubicBezTo>
                  <a:cubicBezTo>
                    <a:pt x="480" y="543"/>
                    <a:pt x="474" y="520"/>
                    <a:pt x="480" y="503"/>
                  </a:cubicBezTo>
                  <a:cubicBezTo>
                    <a:pt x="497" y="474"/>
                    <a:pt x="497" y="474"/>
                    <a:pt x="497" y="474"/>
                  </a:cubicBezTo>
                  <a:cubicBezTo>
                    <a:pt x="508" y="457"/>
                    <a:pt x="526" y="446"/>
                    <a:pt x="543" y="457"/>
                  </a:cubicBezTo>
                  <a:cubicBezTo>
                    <a:pt x="560" y="463"/>
                    <a:pt x="571" y="486"/>
                    <a:pt x="560" y="503"/>
                  </a:cubicBezTo>
                  <a:cubicBezTo>
                    <a:pt x="543" y="537"/>
                    <a:pt x="543" y="537"/>
                    <a:pt x="543" y="537"/>
                  </a:cubicBezTo>
                  <a:cubicBezTo>
                    <a:pt x="537" y="549"/>
                    <a:pt x="526" y="554"/>
                    <a:pt x="514" y="554"/>
                  </a:cubicBezTo>
                  <a:close/>
                  <a:moveTo>
                    <a:pt x="594" y="400"/>
                  </a:moveTo>
                  <a:lnTo>
                    <a:pt x="594" y="400"/>
                  </a:lnTo>
                  <a:cubicBezTo>
                    <a:pt x="588" y="400"/>
                    <a:pt x="583" y="400"/>
                    <a:pt x="577" y="400"/>
                  </a:cubicBezTo>
                  <a:cubicBezTo>
                    <a:pt x="560" y="389"/>
                    <a:pt x="554" y="366"/>
                    <a:pt x="560" y="349"/>
                  </a:cubicBezTo>
                  <a:cubicBezTo>
                    <a:pt x="577" y="320"/>
                    <a:pt x="577" y="320"/>
                    <a:pt x="577" y="320"/>
                  </a:cubicBezTo>
                  <a:cubicBezTo>
                    <a:pt x="588" y="303"/>
                    <a:pt x="611" y="297"/>
                    <a:pt x="628" y="303"/>
                  </a:cubicBezTo>
                  <a:cubicBezTo>
                    <a:pt x="646" y="314"/>
                    <a:pt x="651" y="337"/>
                    <a:pt x="640" y="354"/>
                  </a:cubicBezTo>
                  <a:cubicBezTo>
                    <a:pt x="623" y="383"/>
                    <a:pt x="623" y="383"/>
                    <a:pt x="623" y="383"/>
                  </a:cubicBezTo>
                  <a:cubicBezTo>
                    <a:pt x="617" y="394"/>
                    <a:pt x="606" y="400"/>
                    <a:pt x="594" y="400"/>
                  </a:cubicBezTo>
                  <a:close/>
                  <a:moveTo>
                    <a:pt x="680" y="251"/>
                  </a:moveTo>
                  <a:lnTo>
                    <a:pt x="680" y="251"/>
                  </a:lnTo>
                  <a:cubicBezTo>
                    <a:pt x="674" y="251"/>
                    <a:pt x="668" y="251"/>
                    <a:pt x="663" y="246"/>
                  </a:cubicBezTo>
                  <a:cubicBezTo>
                    <a:pt x="646" y="234"/>
                    <a:pt x="640" y="217"/>
                    <a:pt x="646" y="200"/>
                  </a:cubicBezTo>
                  <a:cubicBezTo>
                    <a:pt x="663" y="166"/>
                    <a:pt x="663" y="166"/>
                    <a:pt x="663" y="166"/>
                  </a:cubicBezTo>
                  <a:cubicBezTo>
                    <a:pt x="674" y="154"/>
                    <a:pt x="697" y="149"/>
                    <a:pt x="714" y="154"/>
                  </a:cubicBezTo>
                  <a:cubicBezTo>
                    <a:pt x="731" y="166"/>
                    <a:pt x="737" y="189"/>
                    <a:pt x="725" y="206"/>
                  </a:cubicBezTo>
                  <a:cubicBezTo>
                    <a:pt x="708" y="234"/>
                    <a:pt x="708" y="234"/>
                    <a:pt x="708" y="234"/>
                  </a:cubicBezTo>
                  <a:cubicBezTo>
                    <a:pt x="703" y="246"/>
                    <a:pt x="691" y="251"/>
                    <a:pt x="680" y="251"/>
                  </a:cubicBezTo>
                  <a:close/>
                  <a:moveTo>
                    <a:pt x="765" y="103"/>
                  </a:moveTo>
                  <a:lnTo>
                    <a:pt x="765" y="103"/>
                  </a:lnTo>
                  <a:cubicBezTo>
                    <a:pt x="760" y="103"/>
                    <a:pt x="754" y="103"/>
                    <a:pt x="748" y="97"/>
                  </a:cubicBezTo>
                  <a:cubicBezTo>
                    <a:pt x="731" y="86"/>
                    <a:pt x="725" y="69"/>
                    <a:pt x="737" y="51"/>
                  </a:cubicBezTo>
                  <a:cubicBezTo>
                    <a:pt x="754" y="23"/>
                    <a:pt x="754" y="23"/>
                    <a:pt x="754" y="23"/>
                  </a:cubicBezTo>
                  <a:cubicBezTo>
                    <a:pt x="765" y="6"/>
                    <a:pt x="788" y="0"/>
                    <a:pt x="805" y="11"/>
                  </a:cubicBezTo>
                  <a:cubicBezTo>
                    <a:pt x="823" y="23"/>
                    <a:pt x="828" y="40"/>
                    <a:pt x="817" y="57"/>
                  </a:cubicBezTo>
                  <a:cubicBezTo>
                    <a:pt x="800" y="86"/>
                    <a:pt x="800" y="86"/>
                    <a:pt x="800" y="86"/>
                  </a:cubicBezTo>
                  <a:cubicBezTo>
                    <a:pt x="788" y="97"/>
                    <a:pt x="777" y="103"/>
                    <a:pt x="765" y="1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sp>
          <p:nvSpPr>
            <p:cNvPr id="351" name="Freeform 261"/>
            <p:cNvSpPr>
              <a:spLocks noChangeArrowheads="1"/>
            </p:cNvSpPr>
            <p:nvPr/>
          </p:nvSpPr>
          <p:spPr bwMode="auto">
            <a:xfrm>
              <a:off x="10245961" y="7107697"/>
              <a:ext cx="1207840" cy="526145"/>
            </a:xfrm>
            <a:custGeom>
              <a:avLst/>
              <a:gdLst>
                <a:gd name="T0" fmla="*/ 40 w 1897"/>
                <a:gd name="T1" fmla="*/ 828 h 829"/>
                <a:gd name="T2" fmla="*/ 23 w 1897"/>
                <a:gd name="T3" fmla="*/ 759 h 829"/>
                <a:gd name="T4" fmla="*/ 97 w 1897"/>
                <a:gd name="T5" fmla="*/ 754 h 829"/>
                <a:gd name="T6" fmla="*/ 57 w 1897"/>
                <a:gd name="T7" fmla="*/ 822 h 829"/>
                <a:gd name="T8" fmla="*/ 188 w 1897"/>
                <a:gd name="T9" fmla="*/ 736 h 829"/>
                <a:gd name="T10" fmla="*/ 160 w 1897"/>
                <a:gd name="T11" fmla="*/ 719 h 829"/>
                <a:gd name="T12" fmla="*/ 200 w 1897"/>
                <a:gd name="T13" fmla="*/ 651 h 829"/>
                <a:gd name="T14" fmla="*/ 240 w 1897"/>
                <a:gd name="T15" fmla="*/ 714 h 829"/>
                <a:gd name="T16" fmla="*/ 188 w 1897"/>
                <a:gd name="T17" fmla="*/ 736 h 829"/>
                <a:gd name="T18" fmla="*/ 342 w 1897"/>
                <a:gd name="T19" fmla="*/ 645 h 829"/>
                <a:gd name="T20" fmla="*/ 325 w 1897"/>
                <a:gd name="T21" fmla="*/ 582 h 829"/>
                <a:gd name="T22" fmla="*/ 405 w 1897"/>
                <a:gd name="T23" fmla="*/ 576 h 829"/>
                <a:gd name="T24" fmla="*/ 360 w 1897"/>
                <a:gd name="T25" fmla="*/ 645 h 829"/>
                <a:gd name="T26" fmla="*/ 497 w 1897"/>
                <a:gd name="T27" fmla="*/ 565 h 829"/>
                <a:gd name="T28" fmla="*/ 468 w 1897"/>
                <a:gd name="T29" fmla="*/ 548 h 829"/>
                <a:gd name="T30" fmla="*/ 514 w 1897"/>
                <a:gd name="T31" fmla="*/ 479 h 829"/>
                <a:gd name="T32" fmla="*/ 548 w 1897"/>
                <a:gd name="T33" fmla="*/ 542 h 829"/>
                <a:gd name="T34" fmla="*/ 497 w 1897"/>
                <a:gd name="T35" fmla="*/ 565 h 829"/>
                <a:gd name="T36" fmla="*/ 657 w 1897"/>
                <a:gd name="T37" fmla="*/ 485 h 829"/>
                <a:gd name="T38" fmla="*/ 640 w 1897"/>
                <a:gd name="T39" fmla="*/ 417 h 829"/>
                <a:gd name="T40" fmla="*/ 720 w 1897"/>
                <a:gd name="T41" fmla="*/ 422 h 829"/>
                <a:gd name="T42" fmla="*/ 674 w 1897"/>
                <a:gd name="T43" fmla="*/ 485 h 829"/>
                <a:gd name="T44" fmla="*/ 817 w 1897"/>
                <a:gd name="T45" fmla="*/ 411 h 829"/>
                <a:gd name="T46" fmla="*/ 783 w 1897"/>
                <a:gd name="T47" fmla="*/ 394 h 829"/>
                <a:gd name="T48" fmla="*/ 834 w 1897"/>
                <a:gd name="T49" fmla="*/ 331 h 829"/>
                <a:gd name="T50" fmla="*/ 862 w 1897"/>
                <a:gd name="T51" fmla="*/ 394 h 829"/>
                <a:gd name="T52" fmla="*/ 817 w 1897"/>
                <a:gd name="T53" fmla="*/ 411 h 829"/>
                <a:gd name="T54" fmla="*/ 982 w 1897"/>
                <a:gd name="T55" fmla="*/ 348 h 829"/>
                <a:gd name="T56" fmla="*/ 965 w 1897"/>
                <a:gd name="T57" fmla="*/ 279 h 829"/>
                <a:gd name="T58" fmla="*/ 1045 w 1897"/>
                <a:gd name="T59" fmla="*/ 285 h 829"/>
                <a:gd name="T60" fmla="*/ 994 w 1897"/>
                <a:gd name="T61" fmla="*/ 342 h 829"/>
                <a:gd name="T62" fmla="*/ 1142 w 1897"/>
                <a:gd name="T63" fmla="*/ 279 h 829"/>
                <a:gd name="T64" fmla="*/ 1114 w 1897"/>
                <a:gd name="T65" fmla="*/ 257 h 829"/>
                <a:gd name="T66" fmla="*/ 1165 w 1897"/>
                <a:gd name="T67" fmla="*/ 200 h 829"/>
                <a:gd name="T68" fmla="*/ 1188 w 1897"/>
                <a:gd name="T69" fmla="*/ 268 h 829"/>
                <a:gd name="T70" fmla="*/ 1142 w 1897"/>
                <a:gd name="T71" fmla="*/ 279 h 829"/>
                <a:gd name="T72" fmla="*/ 1314 w 1897"/>
                <a:gd name="T73" fmla="*/ 222 h 829"/>
                <a:gd name="T74" fmla="*/ 1302 w 1897"/>
                <a:gd name="T75" fmla="*/ 154 h 829"/>
                <a:gd name="T76" fmla="*/ 1377 w 1897"/>
                <a:gd name="T77" fmla="*/ 165 h 829"/>
                <a:gd name="T78" fmla="*/ 1319 w 1897"/>
                <a:gd name="T79" fmla="*/ 222 h 829"/>
                <a:gd name="T80" fmla="*/ 1479 w 1897"/>
                <a:gd name="T81" fmla="*/ 171 h 829"/>
                <a:gd name="T82" fmla="*/ 1445 w 1897"/>
                <a:gd name="T83" fmla="*/ 148 h 829"/>
                <a:gd name="T84" fmla="*/ 1502 w 1897"/>
                <a:gd name="T85" fmla="*/ 91 h 829"/>
                <a:gd name="T86" fmla="*/ 1525 w 1897"/>
                <a:gd name="T87" fmla="*/ 159 h 829"/>
                <a:gd name="T88" fmla="*/ 1479 w 1897"/>
                <a:gd name="T89" fmla="*/ 171 h 829"/>
                <a:gd name="T90" fmla="*/ 1651 w 1897"/>
                <a:gd name="T91" fmla="*/ 125 h 829"/>
                <a:gd name="T92" fmla="*/ 1639 w 1897"/>
                <a:gd name="T93" fmla="*/ 51 h 829"/>
                <a:gd name="T94" fmla="*/ 1719 w 1897"/>
                <a:gd name="T95" fmla="*/ 68 h 829"/>
                <a:gd name="T96" fmla="*/ 1657 w 1897"/>
                <a:gd name="T97" fmla="*/ 125 h 829"/>
                <a:gd name="T98" fmla="*/ 1822 w 1897"/>
                <a:gd name="T99" fmla="*/ 79 h 829"/>
                <a:gd name="T100" fmla="*/ 1788 w 1897"/>
                <a:gd name="T101" fmla="*/ 51 h 829"/>
                <a:gd name="T102" fmla="*/ 1845 w 1897"/>
                <a:gd name="T103" fmla="*/ 5 h 829"/>
                <a:gd name="T104" fmla="*/ 1862 w 1897"/>
                <a:gd name="T105" fmla="*/ 74 h 829"/>
                <a:gd name="T106" fmla="*/ 1822 w 1897"/>
                <a:gd name="T107" fmla="*/ 79 h 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97" h="829">
                  <a:moveTo>
                    <a:pt x="40" y="828"/>
                  </a:moveTo>
                  <a:lnTo>
                    <a:pt x="40" y="828"/>
                  </a:lnTo>
                  <a:cubicBezTo>
                    <a:pt x="28" y="828"/>
                    <a:pt x="17" y="822"/>
                    <a:pt x="11" y="811"/>
                  </a:cubicBezTo>
                  <a:cubicBezTo>
                    <a:pt x="0" y="794"/>
                    <a:pt x="6" y="771"/>
                    <a:pt x="23" y="759"/>
                  </a:cubicBezTo>
                  <a:cubicBezTo>
                    <a:pt x="51" y="742"/>
                    <a:pt x="51" y="742"/>
                    <a:pt x="51" y="742"/>
                  </a:cubicBezTo>
                  <a:cubicBezTo>
                    <a:pt x="68" y="731"/>
                    <a:pt x="91" y="736"/>
                    <a:pt x="97" y="754"/>
                  </a:cubicBezTo>
                  <a:cubicBezTo>
                    <a:pt x="108" y="771"/>
                    <a:pt x="103" y="794"/>
                    <a:pt x="85" y="805"/>
                  </a:cubicBezTo>
                  <a:cubicBezTo>
                    <a:pt x="57" y="822"/>
                    <a:pt x="57" y="822"/>
                    <a:pt x="57" y="822"/>
                  </a:cubicBezTo>
                  <a:cubicBezTo>
                    <a:pt x="51" y="828"/>
                    <a:pt x="45" y="828"/>
                    <a:pt x="40" y="828"/>
                  </a:cubicBezTo>
                  <a:close/>
                  <a:moveTo>
                    <a:pt x="188" y="736"/>
                  </a:moveTo>
                  <a:lnTo>
                    <a:pt x="188" y="736"/>
                  </a:lnTo>
                  <a:cubicBezTo>
                    <a:pt x="177" y="736"/>
                    <a:pt x="166" y="731"/>
                    <a:pt x="160" y="719"/>
                  </a:cubicBezTo>
                  <a:cubicBezTo>
                    <a:pt x="148" y="702"/>
                    <a:pt x="154" y="679"/>
                    <a:pt x="171" y="668"/>
                  </a:cubicBezTo>
                  <a:cubicBezTo>
                    <a:pt x="200" y="651"/>
                    <a:pt x="200" y="651"/>
                    <a:pt x="200" y="651"/>
                  </a:cubicBezTo>
                  <a:cubicBezTo>
                    <a:pt x="217" y="639"/>
                    <a:pt x="240" y="645"/>
                    <a:pt x="251" y="662"/>
                  </a:cubicBezTo>
                  <a:cubicBezTo>
                    <a:pt x="263" y="679"/>
                    <a:pt x="257" y="702"/>
                    <a:pt x="240" y="714"/>
                  </a:cubicBezTo>
                  <a:cubicBezTo>
                    <a:pt x="205" y="731"/>
                    <a:pt x="205" y="731"/>
                    <a:pt x="205" y="731"/>
                  </a:cubicBezTo>
                  <a:cubicBezTo>
                    <a:pt x="200" y="736"/>
                    <a:pt x="194" y="736"/>
                    <a:pt x="188" y="736"/>
                  </a:cubicBezTo>
                  <a:close/>
                  <a:moveTo>
                    <a:pt x="342" y="645"/>
                  </a:moveTo>
                  <a:lnTo>
                    <a:pt x="342" y="645"/>
                  </a:lnTo>
                  <a:cubicBezTo>
                    <a:pt x="331" y="645"/>
                    <a:pt x="320" y="639"/>
                    <a:pt x="314" y="628"/>
                  </a:cubicBezTo>
                  <a:cubicBezTo>
                    <a:pt x="303" y="611"/>
                    <a:pt x="308" y="588"/>
                    <a:pt x="325" y="582"/>
                  </a:cubicBezTo>
                  <a:cubicBezTo>
                    <a:pt x="354" y="565"/>
                    <a:pt x="354" y="565"/>
                    <a:pt x="354" y="565"/>
                  </a:cubicBezTo>
                  <a:cubicBezTo>
                    <a:pt x="371" y="554"/>
                    <a:pt x="394" y="559"/>
                    <a:pt x="405" y="576"/>
                  </a:cubicBezTo>
                  <a:cubicBezTo>
                    <a:pt x="417" y="594"/>
                    <a:pt x="405" y="617"/>
                    <a:pt x="388" y="628"/>
                  </a:cubicBezTo>
                  <a:cubicBezTo>
                    <a:pt x="360" y="645"/>
                    <a:pt x="360" y="645"/>
                    <a:pt x="360" y="645"/>
                  </a:cubicBezTo>
                  <a:cubicBezTo>
                    <a:pt x="354" y="645"/>
                    <a:pt x="348" y="645"/>
                    <a:pt x="342" y="645"/>
                  </a:cubicBezTo>
                  <a:close/>
                  <a:moveTo>
                    <a:pt x="497" y="565"/>
                  </a:moveTo>
                  <a:lnTo>
                    <a:pt x="497" y="565"/>
                  </a:lnTo>
                  <a:cubicBezTo>
                    <a:pt x="485" y="565"/>
                    <a:pt x="474" y="559"/>
                    <a:pt x="468" y="548"/>
                  </a:cubicBezTo>
                  <a:cubicBezTo>
                    <a:pt x="457" y="531"/>
                    <a:pt x="463" y="508"/>
                    <a:pt x="480" y="497"/>
                  </a:cubicBezTo>
                  <a:cubicBezTo>
                    <a:pt x="514" y="479"/>
                    <a:pt x="514" y="479"/>
                    <a:pt x="514" y="479"/>
                  </a:cubicBezTo>
                  <a:cubicBezTo>
                    <a:pt x="531" y="474"/>
                    <a:pt x="554" y="479"/>
                    <a:pt x="560" y="497"/>
                  </a:cubicBezTo>
                  <a:cubicBezTo>
                    <a:pt x="571" y="514"/>
                    <a:pt x="565" y="536"/>
                    <a:pt x="548" y="542"/>
                  </a:cubicBezTo>
                  <a:cubicBezTo>
                    <a:pt x="514" y="559"/>
                    <a:pt x="514" y="559"/>
                    <a:pt x="514" y="559"/>
                  </a:cubicBezTo>
                  <a:cubicBezTo>
                    <a:pt x="508" y="565"/>
                    <a:pt x="502" y="565"/>
                    <a:pt x="497" y="565"/>
                  </a:cubicBezTo>
                  <a:close/>
                  <a:moveTo>
                    <a:pt x="657" y="485"/>
                  </a:moveTo>
                  <a:lnTo>
                    <a:pt x="657" y="485"/>
                  </a:lnTo>
                  <a:cubicBezTo>
                    <a:pt x="645" y="485"/>
                    <a:pt x="628" y="479"/>
                    <a:pt x="623" y="468"/>
                  </a:cubicBezTo>
                  <a:cubicBezTo>
                    <a:pt x="617" y="451"/>
                    <a:pt x="623" y="428"/>
                    <a:pt x="640" y="417"/>
                  </a:cubicBezTo>
                  <a:cubicBezTo>
                    <a:pt x="674" y="405"/>
                    <a:pt x="674" y="405"/>
                    <a:pt x="674" y="405"/>
                  </a:cubicBezTo>
                  <a:cubicBezTo>
                    <a:pt x="691" y="394"/>
                    <a:pt x="714" y="405"/>
                    <a:pt x="720" y="422"/>
                  </a:cubicBezTo>
                  <a:cubicBezTo>
                    <a:pt x="731" y="439"/>
                    <a:pt x="720" y="462"/>
                    <a:pt x="702" y="468"/>
                  </a:cubicBezTo>
                  <a:cubicBezTo>
                    <a:pt x="674" y="485"/>
                    <a:pt x="674" y="485"/>
                    <a:pt x="674" y="485"/>
                  </a:cubicBezTo>
                  <a:cubicBezTo>
                    <a:pt x="668" y="485"/>
                    <a:pt x="662" y="485"/>
                    <a:pt x="657" y="485"/>
                  </a:cubicBezTo>
                  <a:close/>
                  <a:moveTo>
                    <a:pt x="817" y="411"/>
                  </a:moveTo>
                  <a:lnTo>
                    <a:pt x="817" y="411"/>
                  </a:lnTo>
                  <a:cubicBezTo>
                    <a:pt x="805" y="411"/>
                    <a:pt x="788" y="405"/>
                    <a:pt x="783" y="394"/>
                  </a:cubicBezTo>
                  <a:cubicBezTo>
                    <a:pt x="777" y="376"/>
                    <a:pt x="783" y="354"/>
                    <a:pt x="805" y="348"/>
                  </a:cubicBezTo>
                  <a:cubicBezTo>
                    <a:pt x="834" y="331"/>
                    <a:pt x="834" y="331"/>
                    <a:pt x="834" y="331"/>
                  </a:cubicBezTo>
                  <a:cubicBezTo>
                    <a:pt x="851" y="325"/>
                    <a:pt x="874" y="331"/>
                    <a:pt x="880" y="348"/>
                  </a:cubicBezTo>
                  <a:cubicBezTo>
                    <a:pt x="891" y="365"/>
                    <a:pt x="880" y="388"/>
                    <a:pt x="862" y="394"/>
                  </a:cubicBezTo>
                  <a:cubicBezTo>
                    <a:pt x="834" y="411"/>
                    <a:pt x="834" y="411"/>
                    <a:pt x="834" y="411"/>
                  </a:cubicBezTo>
                  <a:cubicBezTo>
                    <a:pt x="828" y="411"/>
                    <a:pt x="822" y="411"/>
                    <a:pt x="817" y="411"/>
                  </a:cubicBezTo>
                  <a:close/>
                  <a:moveTo>
                    <a:pt x="982" y="348"/>
                  </a:moveTo>
                  <a:lnTo>
                    <a:pt x="982" y="348"/>
                  </a:lnTo>
                  <a:cubicBezTo>
                    <a:pt x="965" y="348"/>
                    <a:pt x="954" y="337"/>
                    <a:pt x="948" y="325"/>
                  </a:cubicBezTo>
                  <a:cubicBezTo>
                    <a:pt x="937" y="302"/>
                    <a:pt x="948" y="285"/>
                    <a:pt x="965" y="279"/>
                  </a:cubicBezTo>
                  <a:cubicBezTo>
                    <a:pt x="1000" y="262"/>
                    <a:pt x="1000" y="262"/>
                    <a:pt x="1000" y="262"/>
                  </a:cubicBezTo>
                  <a:cubicBezTo>
                    <a:pt x="1017" y="257"/>
                    <a:pt x="1040" y="268"/>
                    <a:pt x="1045" y="285"/>
                  </a:cubicBezTo>
                  <a:cubicBezTo>
                    <a:pt x="1051" y="302"/>
                    <a:pt x="1045" y="325"/>
                    <a:pt x="1028" y="331"/>
                  </a:cubicBezTo>
                  <a:cubicBezTo>
                    <a:pt x="994" y="342"/>
                    <a:pt x="994" y="342"/>
                    <a:pt x="994" y="342"/>
                  </a:cubicBezTo>
                  <a:cubicBezTo>
                    <a:pt x="988" y="342"/>
                    <a:pt x="982" y="348"/>
                    <a:pt x="982" y="348"/>
                  </a:cubicBezTo>
                  <a:close/>
                  <a:moveTo>
                    <a:pt x="1142" y="279"/>
                  </a:moveTo>
                  <a:lnTo>
                    <a:pt x="1142" y="279"/>
                  </a:lnTo>
                  <a:cubicBezTo>
                    <a:pt x="1131" y="279"/>
                    <a:pt x="1114" y="274"/>
                    <a:pt x="1114" y="257"/>
                  </a:cubicBezTo>
                  <a:cubicBezTo>
                    <a:pt x="1102" y="239"/>
                    <a:pt x="1114" y="222"/>
                    <a:pt x="1131" y="211"/>
                  </a:cubicBezTo>
                  <a:cubicBezTo>
                    <a:pt x="1165" y="200"/>
                    <a:pt x="1165" y="200"/>
                    <a:pt x="1165" y="200"/>
                  </a:cubicBezTo>
                  <a:cubicBezTo>
                    <a:pt x="1182" y="194"/>
                    <a:pt x="1205" y="205"/>
                    <a:pt x="1211" y="222"/>
                  </a:cubicBezTo>
                  <a:cubicBezTo>
                    <a:pt x="1217" y="239"/>
                    <a:pt x="1211" y="262"/>
                    <a:pt x="1188" y="268"/>
                  </a:cubicBezTo>
                  <a:cubicBezTo>
                    <a:pt x="1159" y="279"/>
                    <a:pt x="1159" y="279"/>
                    <a:pt x="1159" y="279"/>
                  </a:cubicBezTo>
                  <a:cubicBezTo>
                    <a:pt x="1154" y="279"/>
                    <a:pt x="1148" y="279"/>
                    <a:pt x="1142" y="279"/>
                  </a:cubicBezTo>
                  <a:close/>
                  <a:moveTo>
                    <a:pt x="1314" y="222"/>
                  </a:moveTo>
                  <a:lnTo>
                    <a:pt x="1314" y="222"/>
                  </a:lnTo>
                  <a:cubicBezTo>
                    <a:pt x="1297" y="222"/>
                    <a:pt x="1285" y="217"/>
                    <a:pt x="1279" y="200"/>
                  </a:cubicBezTo>
                  <a:cubicBezTo>
                    <a:pt x="1274" y="182"/>
                    <a:pt x="1279" y="159"/>
                    <a:pt x="1302" y="154"/>
                  </a:cubicBezTo>
                  <a:cubicBezTo>
                    <a:pt x="1337" y="142"/>
                    <a:pt x="1337" y="142"/>
                    <a:pt x="1337" y="142"/>
                  </a:cubicBezTo>
                  <a:cubicBezTo>
                    <a:pt x="1354" y="137"/>
                    <a:pt x="1371" y="148"/>
                    <a:pt x="1377" y="165"/>
                  </a:cubicBezTo>
                  <a:cubicBezTo>
                    <a:pt x="1382" y="188"/>
                    <a:pt x="1377" y="205"/>
                    <a:pt x="1354" y="211"/>
                  </a:cubicBezTo>
                  <a:cubicBezTo>
                    <a:pt x="1319" y="222"/>
                    <a:pt x="1319" y="222"/>
                    <a:pt x="1319" y="222"/>
                  </a:cubicBezTo>
                  <a:lnTo>
                    <a:pt x="1314" y="222"/>
                  </a:lnTo>
                  <a:close/>
                  <a:moveTo>
                    <a:pt x="1479" y="171"/>
                  </a:moveTo>
                  <a:lnTo>
                    <a:pt x="1479" y="171"/>
                  </a:lnTo>
                  <a:cubicBezTo>
                    <a:pt x="1462" y="171"/>
                    <a:pt x="1451" y="159"/>
                    <a:pt x="1445" y="148"/>
                  </a:cubicBezTo>
                  <a:cubicBezTo>
                    <a:pt x="1439" y="125"/>
                    <a:pt x="1451" y="108"/>
                    <a:pt x="1468" y="102"/>
                  </a:cubicBezTo>
                  <a:cubicBezTo>
                    <a:pt x="1502" y="91"/>
                    <a:pt x="1502" y="91"/>
                    <a:pt x="1502" y="91"/>
                  </a:cubicBezTo>
                  <a:cubicBezTo>
                    <a:pt x="1525" y="85"/>
                    <a:pt x="1542" y="97"/>
                    <a:pt x="1548" y="114"/>
                  </a:cubicBezTo>
                  <a:cubicBezTo>
                    <a:pt x="1554" y="137"/>
                    <a:pt x="1542" y="154"/>
                    <a:pt x="1525" y="159"/>
                  </a:cubicBezTo>
                  <a:cubicBezTo>
                    <a:pt x="1491" y="171"/>
                    <a:pt x="1491" y="171"/>
                    <a:pt x="1491" y="171"/>
                  </a:cubicBezTo>
                  <a:cubicBezTo>
                    <a:pt x="1485" y="171"/>
                    <a:pt x="1485" y="171"/>
                    <a:pt x="1479" y="171"/>
                  </a:cubicBezTo>
                  <a:close/>
                  <a:moveTo>
                    <a:pt x="1651" y="125"/>
                  </a:moveTo>
                  <a:lnTo>
                    <a:pt x="1651" y="125"/>
                  </a:lnTo>
                  <a:cubicBezTo>
                    <a:pt x="1634" y="125"/>
                    <a:pt x="1617" y="114"/>
                    <a:pt x="1617" y="97"/>
                  </a:cubicBezTo>
                  <a:cubicBezTo>
                    <a:pt x="1611" y="79"/>
                    <a:pt x="1622" y="57"/>
                    <a:pt x="1639" y="51"/>
                  </a:cubicBezTo>
                  <a:cubicBezTo>
                    <a:pt x="1674" y="45"/>
                    <a:pt x="1674" y="45"/>
                    <a:pt x="1674" y="45"/>
                  </a:cubicBezTo>
                  <a:cubicBezTo>
                    <a:pt x="1691" y="40"/>
                    <a:pt x="1714" y="51"/>
                    <a:pt x="1719" y="68"/>
                  </a:cubicBezTo>
                  <a:cubicBezTo>
                    <a:pt x="1725" y="91"/>
                    <a:pt x="1714" y="108"/>
                    <a:pt x="1691" y="114"/>
                  </a:cubicBezTo>
                  <a:cubicBezTo>
                    <a:pt x="1657" y="125"/>
                    <a:pt x="1657" y="125"/>
                    <a:pt x="1657" y="125"/>
                  </a:cubicBezTo>
                  <a:lnTo>
                    <a:pt x="1651" y="125"/>
                  </a:lnTo>
                  <a:close/>
                  <a:moveTo>
                    <a:pt x="1822" y="79"/>
                  </a:moveTo>
                  <a:lnTo>
                    <a:pt x="1822" y="79"/>
                  </a:lnTo>
                  <a:cubicBezTo>
                    <a:pt x="1805" y="79"/>
                    <a:pt x="1788" y="68"/>
                    <a:pt x="1788" y="51"/>
                  </a:cubicBezTo>
                  <a:cubicBezTo>
                    <a:pt x="1782" y="34"/>
                    <a:pt x="1794" y="17"/>
                    <a:pt x="1811" y="11"/>
                  </a:cubicBezTo>
                  <a:cubicBezTo>
                    <a:pt x="1845" y="5"/>
                    <a:pt x="1845" y="5"/>
                    <a:pt x="1845" y="5"/>
                  </a:cubicBezTo>
                  <a:cubicBezTo>
                    <a:pt x="1868" y="0"/>
                    <a:pt x="1885" y="11"/>
                    <a:pt x="1891" y="28"/>
                  </a:cubicBezTo>
                  <a:cubicBezTo>
                    <a:pt x="1896" y="51"/>
                    <a:pt x="1879" y="68"/>
                    <a:pt x="1862" y="74"/>
                  </a:cubicBezTo>
                  <a:cubicBezTo>
                    <a:pt x="1828" y="79"/>
                    <a:pt x="1828" y="79"/>
                    <a:pt x="1828" y="79"/>
                  </a:cubicBezTo>
                  <a:lnTo>
                    <a:pt x="1822" y="7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sp>
          <p:nvSpPr>
            <p:cNvPr id="352" name="Freeform 264"/>
            <p:cNvSpPr>
              <a:spLocks noChangeArrowheads="1"/>
            </p:cNvSpPr>
            <p:nvPr/>
          </p:nvSpPr>
          <p:spPr bwMode="auto">
            <a:xfrm>
              <a:off x="12999499" y="7102069"/>
              <a:ext cx="1227548" cy="528958"/>
            </a:xfrm>
            <a:custGeom>
              <a:avLst/>
              <a:gdLst>
                <a:gd name="T0" fmla="*/ 1885 w 1926"/>
                <a:gd name="T1" fmla="*/ 834 h 835"/>
                <a:gd name="T2" fmla="*/ 1840 w 1926"/>
                <a:gd name="T3" fmla="*/ 811 h 835"/>
                <a:gd name="T4" fmla="*/ 1874 w 1926"/>
                <a:gd name="T5" fmla="*/ 748 h 835"/>
                <a:gd name="T6" fmla="*/ 1920 w 1926"/>
                <a:gd name="T7" fmla="*/ 817 h 835"/>
                <a:gd name="T8" fmla="*/ 1737 w 1926"/>
                <a:gd name="T9" fmla="*/ 737 h 835"/>
                <a:gd name="T10" fmla="*/ 1714 w 1926"/>
                <a:gd name="T11" fmla="*/ 737 h 835"/>
                <a:gd name="T12" fmla="*/ 1674 w 1926"/>
                <a:gd name="T13" fmla="*/ 669 h 835"/>
                <a:gd name="T14" fmla="*/ 1754 w 1926"/>
                <a:gd name="T15" fmla="*/ 674 h 835"/>
                <a:gd name="T16" fmla="*/ 1737 w 1926"/>
                <a:gd name="T17" fmla="*/ 737 h 835"/>
                <a:gd name="T18" fmla="*/ 1577 w 1926"/>
                <a:gd name="T19" fmla="*/ 651 h 835"/>
                <a:gd name="T20" fmla="*/ 1531 w 1926"/>
                <a:gd name="T21" fmla="*/ 629 h 835"/>
                <a:gd name="T22" fmla="*/ 1565 w 1926"/>
                <a:gd name="T23" fmla="*/ 566 h 835"/>
                <a:gd name="T24" fmla="*/ 1611 w 1926"/>
                <a:gd name="T25" fmla="*/ 634 h 835"/>
                <a:gd name="T26" fmla="*/ 1423 w 1926"/>
                <a:gd name="T27" fmla="*/ 566 h 835"/>
                <a:gd name="T28" fmla="*/ 1406 w 1926"/>
                <a:gd name="T29" fmla="*/ 566 h 835"/>
                <a:gd name="T30" fmla="*/ 1354 w 1926"/>
                <a:gd name="T31" fmla="*/ 503 h 835"/>
                <a:gd name="T32" fmla="*/ 1434 w 1926"/>
                <a:gd name="T33" fmla="*/ 503 h 835"/>
                <a:gd name="T34" fmla="*/ 1423 w 1926"/>
                <a:gd name="T35" fmla="*/ 566 h 835"/>
                <a:gd name="T36" fmla="*/ 1257 w 1926"/>
                <a:gd name="T37" fmla="*/ 491 h 835"/>
                <a:gd name="T38" fmla="*/ 1211 w 1926"/>
                <a:gd name="T39" fmla="*/ 469 h 835"/>
                <a:gd name="T40" fmla="*/ 1240 w 1926"/>
                <a:gd name="T41" fmla="*/ 406 h 835"/>
                <a:gd name="T42" fmla="*/ 1291 w 1926"/>
                <a:gd name="T43" fmla="*/ 469 h 835"/>
                <a:gd name="T44" fmla="*/ 1097 w 1926"/>
                <a:gd name="T45" fmla="*/ 417 h 835"/>
                <a:gd name="T46" fmla="*/ 1080 w 1926"/>
                <a:gd name="T47" fmla="*/ 411 h 835"/>
                <a:gd name="T48" fmla="*/ 1028 w 1926"/>
                <a:gd name="T49" fmla="*/ 354 h 835"/>
                <a:gd name="T50" fmla="*/ 1108 w 1926"/>
                <a:gd name="T51" fmla="*/ 349 h 835"/>
                <a:gd name="T52" fmla="*/ 1097 w 1926"/>
                <a:gd name="T53" fmla="*/ 417 h 835"/>
                <a:gd name="T54" fmla="*/ 931 w 1926"/>
                <a:gd name="T55" fmla="*/ 349 h 835"/>
                <a:gd name="T56" fmla="*/ 886 w 1926"/>
                <a:gd name="T57" fmla="*/ 331 h 835"/>
                <a:gd name="T58" fmla="*/ 908 w 1926"/>
                <a:gd name="T59" fmla="*/ 263 h 835"/>
                <a:gd name="T60" fmla="*/ 965 w 1926"/>
                <a:gd name="T61" fmla="*/ 326 h 835"/>
                <a:gd name="T62" fmla="*/ 766 w 1926"/>
                <a:gd name="T63" fmla="*/ 286 h 835"/>
                <a:gd name="T64" fmla="*/ 748 w 1926"/>
                <a:gd name="T65" fmla="*/ 280 h 835"/>
                <a:gd name="T66" fmla="*/ 697 w 1926"/>
                <a:gd name="T67" fmla="*/ 223 h 835"/>
                <a:gd name="T68" fmla="*/ 777 w 1926"/>
                <a:gd name="T69" fmla="*/ 217 h 835"/>
                <a:gd name="T70" fmla="*/ 766 w 1926"/>
                <a:gd name="T71" fmla="*/ 286 h 835"/>
                <a:gd name="T72" fmla="*/ 594 w 1926"/>
                <a:gd name="T73" fmla="*/ 229 h 835"/>
                <a:gd name="T74" fmla="*/ 548 w 1926"/>
                <a:gd name="T75" fmla="*/ 212 h 835"/>
                <a:gd name="T76" fmla="*/ 571 w 1926"/>
                <a:gd name="T77" fmla="*/ 143 h 835"/>
                <a:gd name="T78" fmla="*/ 629 w 1926"/>
                <a:gd name="T79" fmla="*/ 200 h 835"/>
                <a:gd name="T80" fmla="*/ 423 w 1926"/>
                <a:gd name="T81" fmla="*/ 171 h 835"/>
                <a:gd name="T82" fmla="*/ 411 w 1926"/>
                <a:gd name="T83" fmla="*/ 171 h 835"/>
                <a:gd name="T84" fmla="*/ 354 w 1926"/>
                <a:gd name="T85" fmla="*/ 120 h 835"/>
                <a:gd name="T86" fmla="*/ 434 w 1926"/>
                <a:gd name="T87" fmla="*/ 103 h 835"/>
                <a:gd name="T88" fmla="*/ 423 w 1926"/>
                <a:gd name="T89" fmla="*/ 171 h 835"/>
                <a:gd name="T90" fmla="*/ 251 w 1926"/>
                <a:gd name="T91" fmla="*/ 126 h 835"/>
                <a:gd name="T92" fmla="*/ 206 w 1926"/>
                <a:gd name="T93" fmla="*/ 114 h 835"/>
                <a:gd name="T94" fmla="*/ 223 w 1926"/>
                <a:gd name="T95" fmla="*/ 46 h 835"/>
                <a:gd name="T96" fmla="*/ 286 w 1926"/>
                <a:gd name="T97" fmla="*/ 97 h 835"/>
                <a:gd name="T98" fmla="*/ 74 w 1926"/>
                <a:gd name="T99" fmla="*/ 86 h 835"/>
                <a:gd name="T100" fmla="*/ 69 w 1926"/>
                <a:gd name="T101" fmla="*/ 86 h 835"/>
                <a:gd name="T102" fmla="*/ 6 w 1926"/>
                <a:gd name="T103" fmla="*/ 34 h 835"/>
                <a:gd name="T104" fmla="*/ 86 w 1926"/>
                <a:gd name="T105" fmla="*/ 12 h 835"/>
                <a:gd name="T106" fmla="*/ 74 w 1926"/>
                <a:gd name="T107" fmla="*/ 86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26" h="835">
                  <a:moveTo>
                    <a:pt x="1885" y="834"/>
                  </a:moveTo>
                  <a:lnTo>
                    <a:pt x="1885" y="834"/>
                  </a:lnTo>
                  <a:cubicBezTo>
                    <a:pt x="1880" y="834"/>
                    <a:pt x="1874" y="834"/>
                    <a:pt x="1868" y="829"/>
                  </a:cubicBezTo>
                  <a:cubicBezTo>
                    <a:pt x="1840" y="811"/>
                    <a:pt x="1840" y="811"/>
                    <a:pt x="1840" y="811"/>
                  </a:cubicBezTo>
                  <a:cubicBezTo>
                    <a:pt x="1823" y="800"/>
                    <a:pt x="1817" y="777"/>
                    <a:pt x="1828" y="760"/>
                  </a:cubicBezTo>
                  <a:cubicBezTo>
                    <a:pt x="1840" y="743"/>
                    <a:pt x="1857" y="737"/>
                    <a:pt x="1874" y="748"/>
                  </a:cubicBezTo>
                  <a:cubicBezTo>
                    <a:pt x="1908" y="766"/>
                    <a:pt x="1908" y="766"/>
                    <a:pt x="1908" y="766"/>
                  </a:cubicBezTo>
                  <a:cubicBezTo>
                    <a:pt x="1925" y="777"/>
                    <a:pt x="1925" y="800"/>
                    <a:pt x="1920" y="817"/>
                  </a:cubicBezTo>
                  <a:cubicBezTo>
                    <a:pt x="1908" y="829"/>
                    <a:pt x="1897" y="834"/>
                    <a:pt x="1885" y="834"/>
                  </a:cubicBezTo>
                  <a:close/>
                  <a:moveTo>
                    <a:pt x="1737" y="737"/>
                  </a:moveTo>
                  <a:lnTo>
                    <a:pt x="1737" y="737"/>
                  </a:lnTo>
                  <a:cubicBezTo>
                    <a:pt x="1731" y="737"/>
                    <a:pt x="1720" y="737"/>
                    <a:pt x="1714" y="737"/>
                  </a:cubicBezTo>
                  <a:cubicBezTo>
                    <a:pt x="1685" y="714"/>
                    <a:pt x="1685" y="714"/>
                    <a:pt x="1685" y="714"/>
                  </a:cubicBezTo>
                  <a:cubicBezTo>
                    <a:pt x="1668" y="708"/>
                    <a:pt x="1663" y="686"/>
                    <a:pt x="1674" y="669"/>
                  </a:cubicBezTo>
                  <a:cubicBezTo>
                    <a:pt x="1685" y="651"/>
                    <a:pt x="1703" y="646"/>
                    <a:pt x="1720" y="657"/>
                  </a:cubicBezTo>
                  <a:cubicBezTo>
                    <a:pt x="1754" y="674"/>
                    <a:pt x="1754" y="674"/>
                    <a:pt x="1754" y="674"/>
                  </a:cubicBezTo>
                  <a:cubicBezTo>
                    <a:pt x="1771" y="686"/>
                    <a:pt x="1777" y="703"/>
                    <a:pt x="1765" y="720"/>
                  </a:cubicBezTo>
                  <a:cubicBezTo>
                    <a:pt x="1760" y="731"/>
                    <a:pt x="1748" y="737"/>
                    <a:pt x="1737" y="737"/>
                  </a:cubicBezTo>
                  <a:close/>
                  <a:moveTo>
                    <a:pt x="1577" y="651"/>
                  </a:moveTo>
                  <a:lnTo>
                    <a:pt x="1577" y="651"/>
                  </a:lnTo>
                  <a:cubicBezTo>
                    <a:pt x="1571" y="651"/>
                    <a:pt x="1565" y="651"/>
                    <a:pt x="1560" y="646"/>
                  </a:cubicBezTo>
                  <a:cubicBezTo>
                    <a:pt x="1531" y="629"/>
                    <a:pt x="1531" y="629"/>
                    <a:pt x="1531" y="629"/>
                  </a:cubicBezTo>
                  <a:cubicBezTo>
                    <a:pt x="1514" y="623"/>
                    <a:pt x="1508" y="600"/>
                    <a:pt x="1514" y="583"/>
                  </a:cubicBezTo>
                  <a:cubicBezTo>
                    <a:pt x="1525" y="566"/>
                    <a:pt x="1548" y="560"/>
                    <a:pt x="1565" y="566"/>
                  </a:cubicBezTo>
                  <a:cubicBezTo>
                    <a:pt x="1594" y="583"/>
                    <a:pt x="1594" y="583"/>
                    <a:pt x="1594" y="583"/>
                  </a:cubicBezTo>
                  <a:cubicBezTo>
                    <a:pt x="1611" y="594"/>
                    <a:pt x="1617" y="617"/>
                    <a:pt x="1611" y="634"/>
                  </a:cubicBezTo>
                  <a:cubicBezTo>
                    <a:pt x="1605" y="646"/>
                    <a:pt x="1594" y="651"/>
                    <a:pt x="1577" y="651"/>
                  </a:cubicBezTo>
                  <a:close/>
                  <a:moveTo>
                    <a:pt x="1423" y="566"/>
                  </a:moveTo>
                  <a:lnTo>
                    <a:pt x="1423" y="566"/>
                  </a:lnTo>
                  <a:cubicBezTo>
                    <a:pt x="1417" y="566"/>
                    <a:pt x="1411" y="566"/>
                    <a:pt x="1406" y="566"/>
                  </a:cubicBezTo>
                  <a:cubicBezTo>
                    <a:pt x="1371" y="548"/>
                    <a:pt x="1371" y="548"/>
                    <a:pt x="1371" y="548"/>
                  </a:cubicBezTo>
                  <a:cubicBezTo>
                    <a:pt x="1354" y="537"/>
                    <a:pt x="1348" y="520"/>
                    <a:pt x="1354" y="503"/>
                  </a:cubicBezTo>
                  <a:cubicBezTo>
                    <a:pt x="1365" y="480"/>
                    <a:pt x="1388" y="474"/>
                    <a:pt x="1406" y="486"/>
                  </a:cubicBezTo>
                  <a:cubicBezTo>
                    <a:pt x="1434" y="503"/>
                    <a:pt x="1434" y="503"/>
                    <a:pt x="1434" y="503"/>
                  </a:cubicBezTo>
                  <a:cubicBezTo>
                    <a:pt x="1451" y="509"/>
                    <a:pt x="1463" y="531"/>
                    <a:pt x="1451" y="548"/>
                  </a:cubicBezTo>
                  <a:cubicBezTo>
                    <a:pt x="1445" y="560"/>
                    <a:pt x="1434" y="566"/>
                    <a:pt x="1423" y="566"/>
                  </a:cubicBezTo>
                  <a:close/>
                  <a:moveTo>
                    <a:pt x="1257" y="491"/>
                  </a:moveTo>
                  <a:lnTo>
                    <a:pt x="1257" y="491"/>
                  </a:lnTo>
                  <a:cubicBezTo>
                    <a:pt x="1257" y="491"/>
                    <a:pt x="1251" y="486"/>
                    <a:pt x="1246" y="486"/>
                  </a:cubicBezTo>
                  <a:cubicBezTo>
                    <a:pt x="1211" y="469"/>
                    <a:pt x="1211" y="469"/>
                    <a:pt x="1211" y="469"/>
                  </a:cubicBezTo>
                  <a:cubicBezTo>
                    <a:pt x="1194" y="463"/>
                    <a:pt x="1188" y="440"/>
                    <a:pt x="1194" y="423"/>
                  </a:cubicBezTo>
                  <a:cubicBezTo>
                    <a:pt x="1206" y="406"/>
                    <a:pt x="1223" y="400"/>
                    <a:pt x="1240" y="406"/>
                  </a:cubicBezTo>
                  <a:cubicBezTo>
                    <a:pt x="1274" y="423"/>
                    <a:pt x="1274" y="423"/>
                    <a:pt x="1274" y="423"/>
                  </a:cubicBezTo>
                  <a:cubicBezTo>
                    <a:pt x="1291" y="429"/>
                    <a:pt x="1303" y="451"/>
                    <a:pt x="1291" y="469"/>
                  </a:cubicBezTo>
                  <a:cubicBezTo>
                    <a:pt x="1285" y="480"/>
                    <a:pt x="1274" y="491"/>
                    <a:pt x="1257" y="491"/>
                  </a:cubicBezTo>
                  <a:close/>
                  <a:moveTo>
                    <a:pt x="1097" y="417"/>
                  </a:moveTo>
                  <a:lnTo>
                    <a:pt x="1097" y="417"/>
                  </a:lnTo>
                  <a:cubicBezTo>
                    <a:pt x="1091" y="417"/>
                    <a:pt x="1086" y="417"/>
                    <a:pt x="1080" y="411"/>
                  </a:cubicBezTo>
                  <a:cubicBezTo>
                    <a:pt x="1051" y="400"/>
                    <a:pt x="1051" y="400"/>
                    <a:pt x="1051" y="400"/>
                  </a:cubicBezTo>
                  <a:cubicBezTo>
                    <a:pt x="1034" y="388"/>
                    <a:pt x="1023" y="371"/>
                    <a:pt x="1028" y="354"/>
                  </a:cubicBezTo>
                  <a:cubicBezTo>
                    <a:pt x="1040" y="331"/>
                    <a:pt x="1057" y="326"/>
                    <a:pt x="1080" y="331"/>
                  </a:cubicBezTo>
                  <a:cubicBezTo>
                    <a:pt x="1108" y="349"/>
                    <a:pt x="1108" y="349"/>
                    <a:pt x="1108" y="349"/>
                  </a:cubicBezTo>
                  <a:cubicBezTo>
                    <a:pt x="1125" y="354"/>
                    <a:pt x="1137" y="377"/>
                    <a:pt x="1131" y="394"/>
                  </a:cubicBezTo>
                  <a:cubicBezTo>
                    <a:pt x="1125" y="406"/>
                    <a:pt x="1108" y="417"/>
                    <a:pt x="1097" y="417"/>
                  </a:cubicBezTo>
                  <a:close/>
                  <a:moveTo>
                    <a:pt x="931" y="349"/>
                  </a:moveTo>
                  <a:lnTo>
                    <a:pt x="931" y="349"/>
                  </a:lnTo>
                  <a:cubicBezTo>
                    <a:pt x="926" y="349"/>
                    <a:pt x="920" y="349"/>
                    <a:pt x="920" y="343"/>
                  </a:cubicBezTo>
                  <a:cubicBezTo>
                    <a:pt x="886" y="331"/>
                    <a:pt x="886" y="331"/>
                    <a:pt x="886" y="331"/>
                  </a:cubicBezTo>
                  <a:cubicBezTo>
                    <a:pt x="868" y="326"/>
                    <a:pt x="857" y="303"/>
                    <a:pt x="863" y="286"/>
                  </a:cubicBezTo>
                  <a:cubicBezTo>
                    <a:pt x="874" y="269"/>
                    <a:pt x="891" y="257"/>
                    <a:pt x="908" y="263"/>
                  </a:cubicBezTo>
                  <a:cubicBezTo>
                    <a:pt x="943" y="280"/>
                    <a:pt x="943" y="280"/>
                    <a:pt x="943" y="280"/>
                  </a:cubicBezTo>
                  <a:cubicBezTo>
                    <a:pt x="960" y="286"/>
                    <a:pt x="971" y="309"/>
                    <a:pt x="965" y="326"/>
                  </a:cubicBezTo>
                  <a:cubicBezTo>
                    <a:pt x="960" y="337"/>
                    <a:pt x="943" y="349"/>
                    <a:pt x="931" y="349"/>
                  </a:cubicBezTo>
                  <a:close/>
                  <a:moveTo>
                    <a:pt x="766" y="286"/>
                  </a:moveTo>
                  <a:lnTo>
                    <a:pt x="766" y="286"/>
                  </a:lnTo>
                  <a:cubicBezTo>
                    <a:pt x="760" y="286"/>
                    <a:pt x="754" y="286"/>
                    <a:pt x="748" y="280"/>
                  </a:cubicBezTo>
                  <a:cubicBezTo>
                    <a:pt x="720" y="269"/>
                    <a:pt x="720" y="269"/>
                    <a:pt x="720" y="269"/>
                  </a:cubicBezTo>
                  <a:cubicBezTo>
                    <a:pt x="697" y="263"/>
                    <a:pt x="691" y="246"/>
                    <a:pt x="697" y="223"/>
                  </a:cubicBezTo>
                  <a:cubicBezTo>
                    <a:pt x="703" y="206"/>
                    <a:pt x="720" y="194"/>
                    <a:pt x="743" y="200"/>
                  </a:cubicBezTo>
                  <a:cubicBezTo>
                    <a:pt x="777" y="217"/>
                    <a:pt x="777" y="217"/>
                    <a:pt x="777" y="217"/>
                  </a:cubicBezTo>
                  <a:cubicBezTo>
                    <a:pt x="794" y="223"/>
                    <a:pt x="806" y="240"/>
                    <a:pt x="794" y="263"/>
                  </a:cubicBezTo>
                  <a:cubicBezTo>
                    <a:pt x="794" y="274"/>
                    <a:pt x="777" y="286"/>
                    <a:pt x="766" y="286"/>
                  </a:cubicBezTo>
                  <a:close/>
                  <a:moveTo>
                    <a:pt x="594" y="229"/>
                  </a:moveTo>
                  <a:lnTo>
                    <a:pt x="594" y="229"/>
                  </a:lnTo>
                  <a:cubicBezTo>
                    <a:pt x="589" y="229"/>
                    <a:pt x="589" y="223"/>
                    <a:pt x="583" y="223"/>
                  </a:cubicBezTo>
                  <a:cubicBezTo>
                    <a:pt x="548" y="212"/>
                    <a:pt x="548" y="212"/>
                    <a:pt x="548" y="212"/>
                  </a:cubicBezTo>
                  <a:cubicBezTo>
                    <a:pt x="531" y="206"/>
                    <a:pt x="520" y="189"/>
                    <a:pt x="526" y="166"/>
                  </a:cubicBezTo>
                  <a:cubicBezTo>
                    <a:pt x="531" y="149"/>
                    <a:pt x="554" y="137"/>
                    <a:pt x="571" y="143"/>
                  </a:cubicBezTo>
                  <a:cubicBezTo>
                    <a:pt x="606" y="154"/>
                    <a:pt x="606" y="154"/>
                    <a:pt x="606" y="154"/>
                  </a:cubicBezTo>
                  <a:cubicBezTo>
                    <a:pt x="623" y="160"/>
                    <a:pt x="634" y="183"/>
                    <a:pt x="629" y="200"/>
                  </a:cubicBezTo>
                  <a:cubicBezTo>
                    <a:pt x="623" y="217"/>
                    <a:pt x="611" y="229"/>
                    <a:pt x="594" y="229"/>
                  </a:cubicBezTo>
                  <a:close/>
                  <a:moveTo>
                    <a:pt x="423" y="171"/>
                  </a:moveTo>
                  <a:lnTo>
                    <a:pt x="423" y="171"/>
                  </a:lnTo>
                  <a:cubicBezTo>
                    <a:pt x="417" y="171"/>
                    <a:pt x="417" y="171"/>
                    <a:pt x="411" y="171"/>
                  </a:cubicBezTo>
                  <a:cubicBezTo>
                    <a:pt x="377" y="160"/>
                    <a:pt x="377" y="160"/>
                    <a:pt x="377" y="160"/>
                  </a:cubicBezTo>
                  <a:cubicBezTo>
                    <a:pt x="360" y="154"/>
                    <a:pt x="348" y="137"/>
                    <a:pt x="354" y="120"/>
                  </a:cubicBezTo>
                  <a:cubicBezTo>
                    <a:pt x="360" y="97"/>
                    <a:pt x="377" y="86"/>
                    <a:pt x="400" y="91"/>
                  </a:cubicBezTo>
                  <a:cubicBezTo>
                    <a:pt x="434" y="103"/>
                    <a:pt x="434" y="103"/>
                    <a:pt x="434" y="103"/>
                  </a:cubicBezTo>
                  <a:cubicBezTo>
                    <a:pt x="451" y="109"/>
                    <a:pt x="463" y="131"/>
                    <a:pt x="457" y="149"/>
                  </a:cubicBezTo>
                  <a:cubicBezTo>
                    <a:pt x="451" y="166"/>
                    <a:pt x="440" y="171"/>
                    <a:pt x="423" y="171"/>
                  </a:cubicBezTo>
                  <a:close/>
                  <a:moveTo>
                    <a:pt x="251" y="126"/>
                  </a:moveTo>
                  <a:lnTo>
                    <a:pt x="251" y="126"/>
                  </a:lnTo>
                  <a:cubicBezTo>
                    <a:pt x="246" y="126"/>
                    <a:pt x="246" y="126"/>
                    <a:pt x="240" y="126"/>
                  </a:cubicBezTo>
                  <a:cubicBezTo>
                    <a:pt x="206" y="114"/>
                    <a:pt x="206" y="114"/>
                    <a:pt x="206" y="114"/>
                  </a:cubicBezTo>
                  <a:cubicBezTo>
                    <a:pt x="189" y="109"/>
                    <a:pt x="177" y="91"/>
                    <a:pt x="183" y="74"/>
                  </a:cubicBezTo>
                  <a:cubicBezTo>
                    <a:pt x="183" y="52"/>
                    <a:pt x="206" y="40"/>
                    <a:pt x="223" y="46"/>
                  </a:cubicBezTo>
                  <a:cubicBezTo>
                    <a:pt x="257" y="57"/>
                    <a:pt x="257" y="57"/>
                    <a:pt x="257" y="57"/>
                  </a:cubicBezTo>
                  <a:cubicBezTo>
                    <a:pt x="280" y="63"/>
                    <a:pt x="291" y="80"/>
                    <a:pt x="286" y="97"/>
                  </a:cubicBezTo>
                  <a:cubicBezTo>
                    <a:pt x="280" y="114"/>
                    <a:pt x="263" y="126"/>
                    <a:pt x="251" y="126"/>
                  </a:cubicBezTo>
                  <a:close/>
                  <a:moveTo>
                    <a:pt x="74" y="86"/>
                  </a:moveTo>
                  <a:lnTo>
                    <a:pt x="74" y="86"/>
                  </a:lnTo>
                  <a:lnTo>
                    <a:pt x="69" y="86"/>
                  </a:lnTo>
                  <a:cubicBezTo>
                    <a:pt x="34" y="74"/>
                    <a:pt x="34" y="74"/>
                    <a:pt x="34" y="74"/>
                  </a:cubicBezTo>
                  <a:cubicBezTo>
                    <a:pt x="12" y="69"/>
                    <a:pt x="0" y="52"/>
                    <a:pt x="6" y="34"/>
                  </a:cubicBezTo>
                  <a:cubicBezTo>
                    <a:pt x="12" y="12"/>
                    <a:pt x="29" y="0"/>
                    <a:pt x="46" y="6"/>
                  </a:cubicBezTo>
                  <a:cubicBezTo>
                    <a:pt x="86" y="12"/>
                    <a:pt x="86" y="12"/>
                    <a:pt x="86" y="12"/>
                  </a:cubicBezTo>
                  <a:cubicBezTo>
                    <a:pt x="103" y="17"/>
                    <a:pt x="114" y="34"/>
                    <a:pt x="109" y="57"/>
                  </a:cubicBezTo>
                  <a:cubicBezTo>
                    <a:pt x="109" y="74"/>
                    <a:pt x="91" y="86"/>
                    <a:pt x="74" y="8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sp>
          <p:nvSpPr>
            <p:cNvPr id="353" name="Freeform 267"/>
            <p:cNvSpPr>
              <a:spLocks noChangeArrowheads="1"/>
            </p:cNvSpPr>
            <p:nvPr/>
          </p:nvSpPr>
          <p:spPr bwMode="auto">
            <a:xfrm>
              <a:off x="15305375" y="8697384"/>
              <a:ext cx="551833" cy="1240800"/>
            </a:xfrm>
            <a:custGeom>
              <a:avLst/>
              <a:gdLst>
                <a:gd name="T0" fmla="*/ 828 w 869"/>
                <a:gd name="T1" fmla="*/ 1948 h 1949"/>
                <a:gd name="T2" fmla="*/ 782 w 869"/>
                <a:gd name="T3" fmla="*/ 1886 h 1949"/>
                <a:gd name="T4" fmla="*/ 857 w 869"/>
                <a:gd name="T5" fmla="*/ 1869 h 1949"/>
                <a:gd name="T6" fmla="*/ 834 w 869"/>
                <a:gd name="T7" fmla="*/ 1948 h 1949"/>
                <a:gd name="T8" fmla="*/ 782 w 869"/>
                <a:gd name="T9" fmla="*/ 1771 h 1949"/>
                <a:gd name="T10" fmla="*/ 748 w 869"/>
                <a:gd name="T11" fmla="*/ 1743 h 1949"/>
                <a:gd name="T12" fmla="*/ 765 w 869"/>
                <a:gd name="T13" fmla="*/ 1669 h 1949"/>
                <a:gd name="T14" fmla="*/ 817 w 869"/>
                <a:gd name="T15" fmla="*/ 1726 h 1949"/>
                <a:gd name="T16" fmla="*/ 782 w 869"/>
                <a:gd name="T17" fmla="*/ 1771 h 1949"/>
                <a:gd name="T18" fmla="*/ 737 w 869"/>
                <a:gd name="T19" fmla="*/ 1594 h 1949"/>
                <a:gd name="T20" fmla="*/ 691 w 869"/>
                <a:gd name="T21" fmla="*/ 1537 h 1949"/>
                <a:gd name="T22" fmla="*/ 759 w 869"/>
                <a:gd name="T23" fmla="*/ 1514 h 1949"/>
                <a:gd name="T24" fmla="*/ 748 w 869"/>
                <a:gd name="T25" fmla="*/ 1594 h 1949"/>
                <a:gd name="T26" fmla="*/ 685 w 869"/>
                <a:gd name="T27" fmla="*/ 1423 h 1949"/>
                <a:gd name="T28" fmla="*/ 651 w 869"/>
                <a:gd name="T29" fmla="*/ 1394 h 1949"/>
                <a:gd name="T30" fmla="*/ 662 w 869"/>
                <a:gd name="T31" fmla="*/ 1320 h 1949"/>
                <a:gd name="T32" fmla="*/ 720 w 869"/>
                <a:gd name="T33" fmla="*/ 1377 h 1949"/>
                <a:gd name="T34" fmla="*/ 685 w 869"/>
                <a:gd name="T35" fmla="*/ 1423 h 1949"/>
                <a:gd name="T36" fmla="*/ 622 w 869"/>
                <a:gd name="T37" fmla="*/ 1252 h 1949"/>
                <a:gd name="T38" fmla="*/ 577 w 869"/>
                <a:gd name="T39" fmla="*/ 1194 h 1949"/>
                <a:gd name="T40" fmla="*/ 645 w 869"/>
                <a:gd name="T41" fmla="*/ 1166 h 1949"/>
                <a:gd name="T42" fmla="*/ 634 w 869"/>
                <a:gd name="T43" fmla="*/ 1246 h 1949"/>
                <a:gd name="T44" fmla="*/ 560 w 869"/>
                <a:gd name="T45" fmla="*/ 1080 h 1949"/>
                <a:gd name="T46" fmla="*/ 525 w 869"/>
                <a:gd name="T47" fmla="*/ 1057 h 1949"/>
                <a:gd name="T48" fmla="*/ 531 w 869"/>
                <a:gd name="T49" fmla="*/ 977 h 1949"/>
                <a:gd name="T50" fmla="*/ 594 w 869"/>
                <a:gd name="T51" fmla="*/ 1029 h 1949"/>
                <a:gd name="T52" fmla="*/ 560 w 869"/>
                <a:gd name="T53" fmla="*/ 1080 h 1949"/>
                <a:gd name="T54" fmla="*/ 491 w 869"/>
                <a:gd name="T55" fmla="*/ 909 h 1949"/>
                <a:gd name="T56" fmla="*/ 445 w 869"/>
                <a:gd name="T57" fmla="*/ 857 h 1949"/>
                <a:gd name="T58" fmla="*/ 508 w 869"/>
                <a:gd name="T59" fmla="*/ 829 h 1949"/>
                <a:gd name="T60" fmla="*/ 502 w 869"/>
                <a:gd name="T61" fmla="*/ 909 h 1949"/>
                <a:gd name="T62" fmla="*/ 417 w 869"/>
                <a:gd name="T63" fmla="*/ 743 h 1949"/>
                <a:gd name="T64" fmla="*/ 382 w 869"/>
                <a:gd name="T65" fmla="*/ 726 h 1949"/>
                <a:gd name="T66" fmla="*/ 382 w 869"/>
                <a:gd name="T67" fmla="*/ 646 h 1949"/>
                <a:gd name="T68" fmla="*/ 445 w 869"/>
                <a:gd name="T69" fmla="*/ 692 h 1949"/>
                <a:gd name="T70" fmla="*/ 417 w 869"/>
                <a:gd name="T71" fmla="*/ 743 h 1949"/>
                <a:gd name="T72" fmla="*/ 337 w 869"/>
                <a:gd name="T73" fmla="*/ 583 h 1949"/>
                <a:gd name="T74" fmla="*/ 285 w 869"/>
                <a:gd name="T75" fmla="*/ 532 h 1949"/>
                <a:gd name="T76" fmla="*/ 348 w 869"/>
                <a:gd name="T77" fmla="*/ 497 h 1949"/>
                <a:gd name="T78" fmla="*/ 348 w 869"/>
                <a:gd name="T79" fmla="*/ 577 h 1949"/>
                <a:gd name="T80" fmla="*/ 251 w 869"/>
                <a:gd name="T81" fmla="*/ 423 h 1949"/>
                <a:gd name="T82" fmla="*/ 217 w 869"/>
                <a:gd name="T83" fmla="*/ 400 h 1949"/>
                <a:gd name="T84" fmla="*/ 211 w 869"/>
                <a:gd name="T85" fmla="*/ 320 h 1949"/>
                <a:gd name="T86" fmla="*/ 280 w 869"/>
                <a:gd name="T87" fmla="*/ 366 h 1949"/>
                <a:gd name="T88" fmla="*/ 251 w 869"/>
                <a:gd name="T89" fmla="*/ 423 h 1949"/>
                <a:gd name="T90" fmla="*/ 160 w 869"/>
                <a:gd name="T91" fmla="*/ 263 h 1949"/>
                <a:gd name="T92" fmla="*/ 108 w 869"/>
                <a:gd name="T93" fmla="*/ 217 h 1949"/>
                <a:gd name="T94" fmla="*/ 171 w 869"/>
                <a:gd name="T95" fmla="*/ 178 h 1949"/>
                <a:gd name="T96" fmla="*/ 177 w 869"/>
                <a:gd name="T97" fmla="*/ 257 h 1949"/>
                <a:gd name="T98" fmla="*/ 63 w 869"/>
                <a:gd name="T99" fmla="*/ 109 h 1949"/>
                <a:gd name="T100" fmla="*/ 34 w 869"/>
                <a:gd name="T101" fmla="*/ 92 h 1949"/>
                <a:gd name="T102" fmla="*/ 22 w 869"/>
                <a:gd name="T103" fmla="*/ 12 h 1949"/>
                <a:gd name="T104" fmla="*/ 91 w 869"/>
                <a:gd name="T105" fmla="*/ 52 h 1949"/>
                <a:gd name="T106" fmla="*/ 63 w 869"/>
                <a:gd name="T107" fmla="*/ 109 h 1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69" h="1949">
                  <a:moveTo>
                    <a:pt x="828" y="1948"/>
                  </a:moveTo>
                  <a:lnTo>
                    <a:pt x="828" y="1948"/>
                  </a:lnTo>
                  <a:cubicBezTo>
                    <a:pt x="811" y="1948"/>
                    <a:pt x="794" y="1937"/>
                    <a:pt x="794" y="1920"/>
                  </a:cubicBezTo>
                  <a:cubicBezTo>
                    <a:pt x="782" y="1886"/>
                    <a:pt x="782" y="1886"/>
                    <a:pt x="782" y="1886"/>
                  </a:cubicBezTo>
                  <a:cubicBezTo>
                    <a:pt x="782" y="1869"/>
                    <a:pt x="794" y="1846"/>
                    <a:pt x="811" y="1840"/>
                  </a:cubicBezTo>
                  <a:cubicBezTo>
                    <a:pt x="828" y="1840"/>
                    <a:pt x="851" y="1851"/>
                    <a:pt x="857" y="1869"/>
                  </a:cubicBezTo>
                  <a:cubicBezTo>
                    <a:pt x="862" y="1903"/>
                    <a:pt x="862" y="1903"/>
                    <a:pt x="862" y="1903"/>
                  </a:cubicBezTo>
                  <a:cubicBezTo>
                    <a:pt x="868" y="1926"/>
                    <a:pt x="857" y="1943"/>
                    <a:pt x="834" y="1948"/>
                  </a:cubicBezTo>
                  <a:lnTo>
                    <a:pt x="828" y="1948"/>
                  </a:lnTo>
                  <a:close/>
                  <a:moveTo>
                    <a:pt x="782" y="1771"/>
                  </a:moveTo>
                  <a:lnTo>
                    <a:pt x="782" y="1771"/>
                  </a:lnTo>
                  <a:cubicBezTo>
                    <a:pt x="771" y="1771"/>
                    <a:pt x="754" y="1760"/>
                    <a:pt x="748" y="1743"/>
                  </a:cubicBezTo>
                  <a:cubicBezTo>
                    <a:pt x="742" y="1709"/>
                    <a:pt x="742" y="1709"/>
                    <a:pt x="742" y="1709"/>
                  </a:cubicBezTo>
                  <a:cubicBezTo>
                    <a:pt x="737" y="1691"/>
                    <a:pt x="748" y="1669"/>
                    <a:pt x="765" y="1669"/>
                  </a:cubicBezTo>
                  <a:cubicBezTo>
                    <a:pt x="788" y="1663"/>
                    <a:pt x="805" y="1674"/>
                    <a:pt x="811" y="1691"/>
                  </a:cubicBezTo>
                  <a:cubicBezTo>
                    <a:pt x="817" y="1726"/>
                    <a:pt x="817" y="1726"/>
                    <a:pt x="817" y="1726"/>
                  </a:cubicBezTo>
                  <a:cubicBezTo>
                    <a:pt x="822" y="1743"/>
                    <a:pt x="811" y="1766"/>
                    <a:pt x="794" y="1771"/>
                  </a:cubicBezTo>
                  <a:cubicBezTo>
                    <a:pt x="788" y="1771"/>
                    <a:pt x="788" y="1771"/>
                    <a:pt x="782" y="1771"/>
                  </a:cubicBezTo>
                  <a:close/>
                  <a:moveTo>
                    <a:pt x="737" y="1594"/>
                  </a:moveTo>
                  <a:lnTo>
                    <a:pt x="737" y="1594"/>
                  </a:lnTo>
                  <a:cubicBezTo>
                    <a:pt x="720" y="1594"/>
                    <a:pt x="708" y="1583"/>
                    <a:pt x="702" y="1571"/>
                  </a:cubicBezTo>
                  <a:cubicBezTo>
                    <a:pt x="691" y="1537"/>
                    <a:pt x="691" y="1537"/>
                    <a:pt x="691" y="1537"/>
                  </a:cubicBezTo>
                  <a:cubicBezTo>
                    <a:pt x="685" y="1514"/>
                    <a:pt x="697" y="1497"/>
                    <a:pt x="714" y="1491"/>
                  </a:cubicBezTo>
                  <a:cubicBezTo>
                    <a:pt x="737" y="1486"/>
                    <a:pt x="754" y="1497"/>
                    <a:pt x="759" y="1514"/>
                  </a:cubicBezTo>
                  <a:cubicBezTo>
                    <a:pt x="771" y="1549"/>
                    <a:pt x="771" y="1549"/>
                    <a:pt x="771" y="1549"/>
                  </a:cubicBezTo>
                  <a:cubicBezTo>
                    <a:pt x="777" y="1571"/>
                    <a:pt x="765" y="1588"/>
                    <a:pt x="748" y="1594"/>
                  </a:cubicBezTo>
                  <a:cubicBezTo>
                    <a:pt x="742" y="1594"/>
                    <a:pt x="742" y="1594"/>
                    <a:pt x="737" y="1594"/>
                  </a:cubicBezTo>
                  <a:close/>
                  <a:moveTo>
                    <a:pt x="685" y="1423"/>
                  </a:moveTo>
                  <a:lnTo>
                    <a:pt x="685" y="1423"/>
                  </a:lnTo>
                  <a:cubicBezTo>
                    <a:pt x="668" y="1423"/>
                    <a:pt x="657" y="1411"/>
                    <a:pt x="651" y="1394"/>
                  </a:cubicBezTo>
                  <a:cubicBezTo>
                    <a:pt x="639" y="1360"/>
                    <a:pt x="639" y="1360"/>
                    <a:pt x="639" y="1360"/>
                  </a:cubicBezTo>
                  <a:cubicBezTo>
                    <a:pt x="634" y="1343"/>
                    <a:pt x="639" y="1326"/>
                    <a:pt x="662" y="1320"/>
                  </a:cubicBezTo>
                  <a:cubicBezTo>
                    <a:pt x="679" y="1309"/>
                    <a:pt x="697" y="1320"/>
                    <a:pt x="708" y="1337"/>
                  </a:cubicBezTo>
                  <a:cubicBezTo>
                    <a:pt x="720" y="1377"/>
                    <a:pt x="720" y="1377"/>
                    <a:pt x="720" y="1377"/>
                  </a:cubicBezTo>
                  <a:cubicBezTo>
                    <a:pt x="725" y="1394"/>
                    <a:pt x="714" y="1411"/>
                    <a:pt x="697" y="1417"/>
                  </a:cubicBezTo>
                  <a:cubicBezTo>
                    <a:pt x="691" y="1423"/>
                    <a:pt x="685" y="1423"/>
                    <a:pt x="685" y="1423"/>
                  </a:cubicBezTo>
                  <a:close/>
                  <a:moveTo>
                    <a:pt x="622" y="1252"/>
                  </a:moveTo>
                  <a:lnTo>
                    <a:pt x="622" y="1252"/>
                  </a:lnTo>
                  <a:cubicBezTo>
                    <a:pt x="611" y="1252"/>
                    <a:pt x="594" y="1240"/>
                    <a:pt x="588" y="1223"/>
                  </a:cubicBezTo>
                  <a:cubicBezTo>
                    <a:pt x="577" y="1194"/>
                    <a:pt x="577" y="1194"/>
                    <a:pt x="577" y="1194"/>
                  </a:cubicBezTo>
                  <a:cubicBezTo>
                    <a:pt x="571" y="1171"/>
                    <a:pt x="582" y="1154"/>
                    <a:pt x="599" y="1149"/>
                  </a:cubicBezTo>
                  <a:cubicBezTo>
                    <a:pt x="617" y="1137"/>
                    <a:pt x="639" y="1149"/>
                    <a:pt x="645" y="1166"/>
                  </a:cubicBezTo>
                  <a:cubicBezTo>
                    <a:pt x="657" y="1200"/>
                    <a:pt x="657" y="1200"/>
                    <a:pt x="657" y="1200"/>
                  </a:cubicBezTo>
                  <a:cubicBezTo>
                    <a:pt x="662" y="1217"/>
                    <a:pt x="657" y="1240"/>
                    <a:pt x="634" y="1246"/>
                  </a:cubicBezTo>
                  <a:cubicBezTo>
                    <a:pt x="634" y="1246"/>
                    <a:pt x="628" y="1252"/>
                    <a:pt x="622" y="1252"/>
                  </a:cubicBezTo>
                  <a:close/>
                  <a:moveTo>
                    <a:pt x="560" y="1080"/>
                  </a:moveTo>
                  <a:lnTo>
                    <a:pt x="560" y="1080"/>
                  </a:lnTo>
                  <a:cubicBezTo>
                    <a:pt x="548" y="1080"/>
                    <a:pt x="531" y="1069"/>
                    <a:pt x="525" y="1057"/>
                  </a:cubicBezTo>
                  <a:cubicBezTo>
                    <a:pt x="514" y="1023"/>
                    <a:pt x="514" y="1023"/>
                    <a:pt x="514" y="1023"/>
                  </a:cubicBezTo>
                  <a:cubicBezTo>
                    <a:pt x="508" y="1006"/>
                    <a:pt x="514" y="983"/>
                    <a:pt x="531" y="977"/>
                  </a:cubicBezTo>
                  <a:cubicBezTo>
                    <a:pt x="554" y="971"/>
                    <a:pt x="571" y="977"/>
                    <a:pt x="577" y="994"/>
                  </a:cubicBezTo>
                  <a:cubicBezTo>
                    <a:pt x="594" y="1029"/>
                    <a:pt x="594" y="1029"/>
                    <a:pt x="594" y="1029"/>
                  </a:cubicBezTo>
                  <a:cubicBezTo>
                    <a:pt x="599" y="1046"/>
                    <a:pt x="594" y="1069"/>
                    <a:pt x="571" y="1074"/>
                  </a:cubicBezTo>
                  <a:cubicBezTo>
                    <a:pt x="571" y="1080"/>
                    <a:pt x="565" y="1080"/>
                    <a:pt x="560" y="1080"/>
                  </a:cubicBezTo>
                  <a:close/>
                  <a:moveTo>
                    <a:pt x="491" y="909"/>
                  </a:moveTo>
                  <a:lnTo>
                    <a:pt x="491" y="909"/>
                  </a:lnTo>
                  <a:cubicBezTo>
                    <a:pt x="474" y="909"/>
                    <a:pt x="462" y="903"/>
                    <a:pt x="457" y="892"/>
                  </a:cubicBezTo>
                  <a:cubicBezTo>
                    <a:pt x="445" y="857"/>
                    <a:pt x="445" y="857"/>
                    <a:pt x="445" y="857"/>
                  </a:cubicBezTo>
                  <a:cubicBezTo>
                    <a:pt x="434" y="840"/>
                    <a:pt x="445" y="817"/>
                    <a:pt x="462" y="812"/>
                  </a:cubicBezTo>
                  <a:cubicBezTo>
                    <a:pt x="480" y="800"/>
                    <a:pt x="502" y="812"/>
                    <a:pt x="508" y="829"/>
                  </a:cubicBezTo>
                  <a:cubicBezTo>
                    <a:pt x="520" y="863"/>
                    <a:pt x="520" y="863"/>
                    <a:pt x="520" y="863"/>
                  </a:cubicBezTo>
                  <a:cubicBezTo>
                    <a:pt x="531" y="880"/>
                    <a:pt x="520" y="897"/>
                    <a:pt x="502" y="909"/>
                  </a:cubicBezTo>
                  <a:cubicBezTo>
                    <a:pt x="497" y="909"/>
                    <a:pt x="497" y="909"/>
                    <a:pt x="491" y="909"/>
                  </a:cubicBezTo>
                  <a:close/>
                  <a:moveTo>
                    <a:pt x="417" y="743"/>
                  </a:moveTo>
                  <a:lnTo>
                    <a:pt x="417" y="743"/>
                  </a:lnTo>
                  <a:cubicBezTo>
                    <a:pt x="400" y="743"/>
                    <a:pt x="388" y="737"/>
                    <a:pt x="382" y="726"/>
                  </a:cubicBezTo>
                  <a:cubicBezTo>
                    <a:pt x="365" y="692"/>
                    <a:pt x="365" y="692"/>
                    <a:pt x="365" y="692"/>
                  </a:cubicBezTo>
                  <a:cubicBezTo>
                    <a:pt x="360" y="674"/>
                    <a:pt x="365" y="652"/>
                    <a:pt x="382" y="646"/>
                  </a:cubicBezTo>
                  <a:cubicBezTo>
                    <a:pt x="400" y="635"/>
                    <a:pt x="422" y="646"/>
                    <a:pt x="428" y="663"/>
                  </a:cubicBezTo>
                  <a:cubicBezTo>
                    <a:pt x="445" y="692"/>
                    <a:pt x="445" y="692"/>
                    <a:pt x="445" y="692"/>
                  </a:cubicBezTo>
                  <a:cubicBezTo>
                    <a:pt x="457" y="714"/>
                    <a:pt x="445" y="732"/>
                    <a:pt x="428" y="743"/>
                  </a:cubicBezTo>
                  <a:cubicBezTo>
                    <a:pt x="422" y="743"/>
                    <a:pt x="422" y="743"/>
                    <a:pt x="417" y="743"/>
                  </a:cubicBezTo>
                  <a:close/>
                  <a:moveTo>
                    <a:pt x="337" y="583"/>
                  </a:moveTo>
                  <a:lnTo>
                    <a:pt x="337" y="583"/>
                  </a:lnTo>
                  <a:cubicBezTo>
                    <a:pt x="320" y="583"/>
                    <a:pt x="308" y="577"/>
                    <a:pt x="302" y="560"/>
                  </a:cubicBezTo>
                  <a:cubicBezTo>
                    <a:pt x="285" y="532"/>
                    <a:pt x="285" y="532"/>
                    <a:pt x="285" y="532"/>
                  </a:cubicBezTo>
                  <a:cubicBezTo>
                    <a:pt x="280" y="514"/>
                    <a:pt x="285" y="492"/>
                    <a:pt x="302" y="480"/>
                  </a:cubicBezTo>
                  <a:cubicBezTo>
                    <a:pt x="320" y="475"/>
                    <a:pt x="342" y="480"/>
                    <a:pt x="348" y="497"/>
                  </a:cubicBezTo>
                  <a:cubicBezTo>
                    <a:pt x="365" y="532"/>
                    <a:pt x="365" y="532"/>
                    <a:pt x="365" y="532"/>
                  </a:cubicBezTo>
                  <a:cubicBezTo>
                    <a:pt x="377" y="549"/>
                    <a:pt x="365" y="572"/>
                    <a:pt x="348" y="577"/>
                  </a:cubicBezTo>
                  <a:cubicBezTo>
                    <a:pt x="342" y="583"/>
                    <a:pt x="337" y="583"/>
                    <a:pt x="337" y="583"/>
                  </a:cubicBezTo>
                  <a:close/>
                  <a:moveTo>
                    <a:pt x="251" y="423"/>
                  </a:moveTo>
                  <a:lnTo>
                    <a:pt x="251" y="423"/>
                  </a:lnTo>
                  <a:cubicBezTo>
                    <a:pt x="234" y="423"/>
                    <a:pt x="222" y="412"/>
                    <a:pt x="217" y="400"/>
                  </a:cubicBezTo>
                  <a:cubicBezTo>
                    <a:pt x="200" y="372"/>
                    <a:pt x="200" y="372"/>
                    <a:pt x="200" y="372"/>
                  </a:cubicBezTo>
                  <a:cubicBezTo>
                    <a:pt x="188" y="354"/>
                    <a:pt x="194" y="332"/>
                    <a:pt x="211" y="320"/>
                  </a:cubicBezTo>
                  <a:cubicBezTo>
                    <a:pt x="228" y="315"/>
                    <a:pt x="251" y="320"/>
                    <a:pt x="263" y="337"/>
                  </a:cubicBezTo>
                  <a:cubicBezTo>
                    <a:pt x="280" y="366"/>
                    <a:pt x="280" y="366"/>
                    <a:pt x="280" y="366"/>
                  </a:cubicBezTo>
                  <a:cubicBezTo>
                    <a:pt x="291" y="383"/>
                    <a:pt x="285" y="406"/>
                    <a:pt x="268" y="417"/>
                  </a:cubicBezTo>
                  <a:cubicBezTo>
                    <a:pt x="263" y="417"/>
                    <a:pt x="257" y="423"/>
                    <a:pt x="251" y="423"/>
                  </a:cubicBezTo>
                  <a:close/>
                  <a:moveTo>
                    <a:pt x="160" y="263"/>
                  </a:moveTo>
                  <a:lnTo>
                    <a:pt x="160" y="263"/>
                  </a:lnTo>
                  <a:cubicBezTo>
                    <a:pt x="148" y="263"/>
                    <a:pt x="137" y="257"/>
                    <a:pt x="125" y="246"/>
                  </a:cubicBezTo>
                  <a:cubicBezTo>
                    <a:pt x="108" y="217"/>
                    <a:pt x="108" y="217"/>
                    <a:pt x="108" y="217"/>
                  </a:cubicBezTo>
                  <a:cubicBezTo>
                    <a:pt x="97" y="200"/>
                    <a:pt x="103" y="178"/>
                    <a:pt x="120" y="166"/>
                  </a:cubicBezTo>
                  <a:cubicBezTo>
                    <a:pt x="137" y="155"/>
                    <a:pt x="160" y="160"/>
                    <a:pt x="171" y="178"/>
                  </a:cubicBezTo>
                  <a:cubicBezTo>
                    <a:pt x="188" y="212"/>
                    <a:pt x="188" y="212"/>
                    <a:pt x="188" y="212"/>
                  </a:cubicBezTo>
                  <a:cubicBezTo>
                    <a:pt x="200" y="229"/>
                    <a:pt x="194" y="246"/>
                    <a:pt x="177" y="257"/>
                  </a:cubicBezTo>
                  <a:cubicBezTo>
                    <a:pt x="171" y="263"/>
                    <a:pt x="165" y="263"/>
                    <a:pt x="160" y="263"/>
                  </a:cubicBezTo>
                  <a:close/>
                  <a:moveTo>
                    <a:pt x="63" y="109"/>
                  </a:moveTo>
                  <a:lnTo>
                    <a:pt x="63" y="109"/>
                  </a:lnTo>
                  <a:cubicBezTo>
                    <a:pt x="51" y="109"/>
                    <a:pt x="40" y="103"/>
                    <a:pt x="34" y="92"/>
                  </a:cubicBezTo>
                  <a:cubicBezTo>
                    <a:pt x="11" y="63"/>
                    <a:pt x="11" y="63"/>
                    <a:pt x="11" y="63"/>
                  </a:cubicBezTo>
                  <a:cubicBezTo>
                    <a:pt x="0" y="46"/>
                    <a:pt x="5" y="23"/>
                    <a:pt x="22" y="12"/>
                  </a:cubicBezTo>
                  <a:cubicBezTo>
                    <a:pt x="40" y="0"/>
                    <a:pt x="63" y="6"/>
                    <a:pt x="74" y="23"/>
                  </a:cubicBezTo>
                  <a:cubicBezTo>
                    <a:pt x="91" y="52"/>
                    <a:pt x="91" y="52"/>
                    <a:pt x="91" y="52"/>
                  </a:cubicBezTo>
                  <a:cubicBezTo>
                    <a:pt x="103" y="69"/>
                    <a:pt x="97" y="92"/>
                    <a:pt x="80" y="103"/>
                  </a:cubicBezTo>
                  <a:cubicBezTo>
                    <a:pt x="74" y="109"/>
                    <a:pt x="68" y="109"/>
                    <a:pt x="63" y="10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grpSp>
      <p:grpSp>
        <p:nvGrpSpPr>
          <p:cNvPr id="355" name="Group 354"/>
          <p:cNvGrpSpPr/>
          <p:nvPr/>
        </p:nvGrpSpPr>
        <p:grpSpPr>
          <a:xfrm>
            <a:off x="8404830" y="6527170"/>
            <a:ext cx="1405472" cy="1294259"/>
            <a:chOff x="13296064" y="10607541"/>
            <a:chExt cx="1265763" cy="1166060"/>
          </a:xfrm>
          <a:solidFill>
            <a:schemeClr val="accent2"/>
          </a:solidFill>
        </p:grpSpPr>
        <p:sp>
          <p:nvSpPr>
            <p:cNvPr id="356" name="Freeform 269"/>
            <p:cNvSpPr>
              <a:spLocks noChangeArrowheads="1"/>
            </p:cNvSpPr>
            <p:nvPr/>
          </p:nvSpPr>
          <p:spPr bwMode="auto">
            <a:xfrm>
              <a:off x="13349333" y="10670914"/>
              <a:ext cx="1141470" cy="1039314"/>
            </a:xfrm>
            <a:custGeom>
              <a:avLst/>
              <a:gdLst>
                <a:gd name="T0" fmla="*/ 994 w 1989"/>
                <a:gd name="T1" fmla="*/ 0 h 1812"/>
                <a:gd name="T2" fmla="*/ 994 w 1989"/>
                <a:gd name="T3" fmla="*/ 0 h 1812"/>
                <a:gd name="T4" fmla="*/ 354 w 1989"/>
                <a:gd name="T5" fmla="*/ 268 h 1812"/>
                <a:gd name="T6" fmla="*/ 354 w 1989"/>
                <a:gd name="T7" fmla="*/ 1548 h 1812"/>
                <a:gd name="T8" fmla="*/ 994 w 1989"/>
                <a:gd name="T9" fmla="*/ 1811 h 1812"/>
                <a:gd name="T10" fmla="*/ 1634 w 1989"/>
                <a:gd name="T11" fmla="*/ 1548 h 1812"/>
                <a:gd name="T12" fmla="*/ 1634 w 1989"/>
                <a:gd name="T13" fmla="*/ 268 h 1812"/>
                <a:gd name="T14" fmla="*/ 994 w 1989"/>
                <a:gd name="T15" fmla="*/ 0 h 18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9" h="1812">
                  <a:moveTo>
                    <a:pt x="994" y="0"/>
                  </a:moveTo>
                  <a:lnTo>
                    <a:pt x="994" y="0"/>
                  </a:lnTo>
                  <a:cubicBezTo>
                    <a:pt x="766" y="0"/>
                    <a:pt x="532" y="91"/>
                    <a:pt x="354" y="268"/>
                  </a:cubicBezTo>
                  <a:cubicBezTo>
                    <a:pt x="0" y="622"/>
                    <a:pt x="0" y="1194"/>
                    <a:pt x="354" y="1548"/>
                  </a:cubicBezTo>
                  <a:cubicBezTo>
                    <a:pt x="532" y="1725"/>
                    <a:pt x="766" y="1811"/>
                    <a:pt x="994" y="1811"/>
                  </a:cubicBezTo>
                  <a:cubicBezTo>
                    <a:pt x="1229" y="1811"/>
                    <a:pt x="1457" y="1725"/>
                    <a:pt x="1634" y="1548"/>
                  </a:cubicBezTo>
                  <a:cubicBezTo>
                    <a:pt x="1988" y="1194"/>
                    <a:pt x="1988" y="622"/>
                    <a:pt x="1634" y="268"/>
                  </a:cubicBezTo>
                  <a:cubicBezTo>
                    <a:pt x="1457" y="91"/>
                    <a:pt x="1229" y="0"/>
                    <a:pt x="994"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sp>
          <p:nvSpPr>
            <p:cNvPr id="357" name="Freeform 270"/>
            <p:cNvSpPr>
              <a:spLocks noChangeArrowheads="1"/>
            </p:cNvSpPr>
            <p:nvPr/>
          </p:nvSpPr>
          <p:spPr bwMode="auto">
            <a:xfrm>
              <a:off x="13296064" y="10607541"/>
              <a:ext cx="1265763" cy="1166060"/>
            </a:xfrm>
            <a:custGeom>
              <a:avLst/>
              <a:gdLst>
                <a:gd name="T0" fmla="*/ 1085 w 2206"/>
                <a:gd name="T1" fmla="*/ 2005 h 2035"/>
                <a:gd name="T2" fmla="*/ 1085 w 2206"/>
                <a:gd name="T3" fmla="*/ 2005 h 2035"/>
                <a:gd name="T4" fmla="*/ 383 w 2206"/>
                <a:gd name="T5" fmla="*/ 1714 h 2035"/>
                <a:gd name="T6" fmla="*/ 383 w 2206"/>
                <a:gd name="T7" fmla="*/ 314 h 2035"/>
                <a:gd name="T8" fmla="*/ 1085 w 2206"/>
                <a:gd name="T9" fmla="*/ 23 h 2035"/>
                <a:gd name="T10" fmla="*/ 1788 w 2206"/>
                <a:gd name="T11" fmla="*/ 314 h 2035"/>
                <a:gd name="T12" fmla="*/ 1788 w 2206"/>
                <a:gd name="T13" fmla="*/ 1714 h 2035"/>
                <a:gd name="T14" fmla="*/ 1085 w 2206"/>
                <a:gd name="T15" fmla="*/ 2005 h 2035"/>
                <a:gd name="T16" fmla="*/ 1085 w 2206"/>
                <a:gd name="T17" fmla="*/ 0 h 2035"/>
                <a:gd name="T18" fmla="*/ 1085 w 2206"/>
                <a:gd name="T19" fmla="*/ 0 h 2035"/>
                <a:gd name="T20" fmla="*/ 366 w 2206"/>
                <a:gd name="T21" fmla="*/ 297 h 2035"/>
                <a:gd name="T22" fmla="*/ 68 w 2206"/>
                <a:gd name="T23" fmla="*/ 1017 h 2035"/>
                <a:gd name="T24" fmla="*/ 366 w 2206"/>
                <a:gd name="T25" fmla="*/ 1737 h 2035"/>
                <a:gd name="T26" fmla="*/ 1085 w 2206"/>
                <a:gd name="T27" fmla="*/ 2034 h 2035"/>
                <a:gd name="T28" fmla="*/ 1085 w 2206"/>
                <a:gd name="T29" fmla="*/ 2034 h 2035"/>
                <a:gd name="T30" fmla="*/ 1805 w 2206"/>
                <a:gd name="T31" fmla="*/ 1737 h 2035"/>
                <a:gd name="T32" fmla="*/ 1805 w 2206"/>
                <a:gd name="T33" fmla="*/ 297 h 2035"/>
                <a:gd name="T34" fmla="*/ 1085 w 2206"/>
                <a:gd name="T35" fmla="*/ 0 h 2035"/>
                <a:gd name="T36" fmla="*/ 1085 w 2206"/>
                <a:gd name="T37" fmla="*/ 2005 h 2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06" h="2035">
                  <a:moveTo>
                    <a:pt x="1085" y="2005"/>
                  </a:moveTo>
                  <a:lnTo>
                    <a:pt x="1085" y="2005"/>
                  </a:lnTo>
                  <a:cubicBezTo>
                    <a:pt x="823" y="2005"/>
                    <a:pt x="571" y="1902"/>
                    <a:pt x="383" y="1714"/>
                  </a:cubicBezTo>
                  <a:cubicBezTo>
                    <a:pt x="0" y="1331"/>
                    <a:pt x="0" y="703"/>
                    <a:pt x="383" y="314"/>
                  </a:cubicBezTo>
                  <a:cubicBezTo>
                    <a:pt x="571" y="126"/>
                    <a:pt x="823" y="23"/>
                    <a:pt x="1085" y="23"/>
                  </a:cubicBezTo>
                  <a:cubicBezTo>
                    <a:pt x="1354" y="23"/>
                    <a:pt x="1600" y="126"/>
                    <a:pt x="1788" y="314"/>
                  </a:cubicBezTo>
                  <a:cubicBezTo>
                    <a:pt x="2177" y="703"/>
                    <a:pt x="2177" y="1331"/>
                    <a:pt x="1788" y="1714"/>
                  </a:cubicBezTo>
                  <a:cubicBezTo>
                    <a:pt x="1600" y="1902"/>
                    <a:pt x="1354" y="2005"/>
                    <a:pt x="1085" y="2005"/>
                  </a:cubicBezTo>
                  <a:lnTo>
                    <a:pt x="1085" y="0"/>
                  </a:lnTo>
                  <a:lnTo>
                    <a:pt x="1085" y="0"/>
                  </a:lnTo>
                  <a:cubicBezTo>
                    <a:pt x="817" y="0"/>
                    <a:pt x="560" y="103"/>
                    <a:pt x="366" y="297"/>
                  </a:cubicBezTo>
                  <a:cubicBezTo>
                    <a:pt x="177" y="486"/>
                    <a:pt x="68" y="743"/>
                    <a:pt x="68" y="1017"/>
                  </a:cubicBezTo>
                  <a:cubicBezTo>
                    <a:pt x="68" y="1285"/>
                    <a:pt x="177" y="1542"/>
                    <a:pt x="366" y="1737"/>
                  </a:cubicBezTo>
                  <a:cubicBezTo>
                    <a:pt x="560" y="1925"/>
                    <a:pt x="817" y="2034"/>
                    <a:pt x="1085" y="2034"/>
                  </a:cubicBezTo>
                  <a:lnTo>
                    <a:pt x="1085" y="2034"/>
                  </a:lnTo>
                  <a:cubicBezTo>
                    <a:pt x="1360" y="2034"/>
                    <a:pt x="1611" y="1925"/>
                    <a:pt x="1805" y="1737"/>
                  </a:cubicBezTo>
                  <a:cubicBezTo>
                    <a:pt x="2205" y="1337"/>
                    <a:pt x="2205" y="691"/>
                    <a:pt x="1805" y="297"/>
                  </a:cubicBezTo>
                  <a:cubicBezTo>
                    <a:pt x="1611" y="103"/>
                    <a:pt x="1360" y="0"/>
                    <a:pt x="1085" y="0"/>
                  </a:cubicBezTo>
                  <a:lnTo>
                    <a:pt x="1085" y="200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grpSp>
      <p:grpSp>
        <p:nvGrpSpPr>
          <p:cNvPr id="371" name="Group 370"/>
          <p:cNvGrpSpPr/>
          <p:nvPr/>
        </p:nvGrpSpPr>
        <p:grpSpPr>
          <a:xfrm>
            <a:off x="7063495" y="9450194"/>
            <a:ext cx="1405472" cy="1294259"/>
            <a:chOff x="13296064" y="10607541"/>
            <a:chExt cx="1265763" cy="1166060"/>
          </a:xfrm>
        </p:grpSpPr>
        <p:sp>
          <p:nvSpPr>
            <p:cNvPr id="372" name="Freeform 269"/>
            <p:cNvSpPr>
              <a:spLocks noChangeArrowheads="1"/>
            </p:cNvSpPr>
            <p:nvPr/>
          </p:nvSpPr>
          <p:spPr bwMode="auto">
            <a:xfrm>
              <a:off x="13349333" y="10670914"/>
              <a:ext cx="1141470" cy="1039314"/>
            </a:xfrm>
            <a:custGeom>
              <a:avLst/>
              <a:gdLst>
                <a:gd name="T0" fmla="*/ 994 w 1989"/>
                <a:gd name="T1" fmla="*/ 0 h 1812"/>
                <a:gd name="T2" fmla="*/ 994 w 1989"/>
                <a:gd name="T3" fmla="*/ 0 h 1812"/>
                <a:gd name="T4" fmla="*/ 354 w 1989"/>
                <a:gd name="T5" fmla="*/ 268 h 1812"/>
                <a:gd name="T6" fmla="*/ 354 w 1989"/>
                <a:gd name="T7" fmla="*/ 1548 h 1812"/>
                <a:gd name="T8" fmla="*/ 994 w 1989"/>
                <a:gd name="T9" fmla="*/ 1811 h 1812"/>
                <a:gd name="T10" fmla="*/ 1634 w 1989"/>
                <a:gd name="T11" fmla="*/ 1548 h 1812"/>
                <a:gd name="T12" fmla="*/ 1634 w 1989"/>
                <a:gd name="T13" fmla="*/ 268 h 1812"/>
                <a:gd name="T14" fmla="*/ 994 w 1989"/>
                <a:gd name="T15" fmla="*/ 0 h 18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9" h="1812">
                  <a:moveTo>
                    <a:pt x="994" y="0"/>
                  </a:moveTo>
                  <a:lnTo>
                    <a:pt x="994" y="0"/>
                  </a:lnTo>
                  <a:cubicBezTo>
                    <a:pt x="766" y="0"/>
                    <a:pt x="532" y="91"/>
                    <a:pt x="354" y="268"/>
                  </a:cubicBezTo>
                  <a:cubicBezTo>
                    <a:pt x="0" y="622"/>
                    <a:pt x="0" y="1194"/>
                    <a:pt x="354" y="1548"/>
                  </a:cubicBezTo>
                  <a:cubicBezTo>
                    <a:pt x="532" y="1725"/>
                    <a:pt x="766" y="1811"/>
                    <a:pt x="994" y="1811"/>
                  </a:cubicBezTo>
                  <a:cubicBezTo>
                    <a:pt x="1229" y="1811"/>
                    <a:pt x="1457" y="1725"/>
                    <a:pt x="1634" y="1548"/>
                  </a:cubicBezTo>
                  <a:cubicBezTo>
                    <a:pt x="1988" y="1194"/>
                    <a:pt x="1988" y="622"/>
                    <a:pt x="1634" y="268"/>
                  </a:cubicBezTo>
                  <a:cubicBezTo>
                    <a:pt x="1457" y="91"/>
                    <a:pt x="1229" y="0"/>
                    <a:pt x="994" y="0"/>
                  </a:cubicBez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sp>
          <p:nvSpPr>
            <p:cNvPr id="373" name="Freeform 270"/>
            <p:cNvSpPr>
              <a:spLocks noChangeArrowheads="1"/>
            </p:cNvSpPr>
            <p:nvPr/>
          </p:nvSpPr>
          <p:spPr bwMode="auto">
            <a:xfrm>
              <a:off x="13296064" y="10607541"/>
              <a:ext cx="1265763" cy="1166060"/>
            </a:xfrm>
            <a:custGeom>
              <a:avLst/>
              <a:gdLst>
                <a:gd name="T0" fmla="*/ 1085 w 2206"/>
                <a:gd name="T1" fmla="*/ 2005 h 2035"/>
                <a:gd name="T2" fmla="*/ 1085 w 2206"/>
                <a:gd name="T3" fmla="*/ 2005 h 2035"/>
                <a:gd name="T4" fmla="*/ 383 w 2206"/>
                <a:gd name="T5" fmla="*/ 1714 h 2035"/>
                <a:gd name="T6" fmla="*/ 383 w 2206"/>
                <a:gd name="T7" fmla="*/ 314 h 2035"/>
                <a:gd name="T8" fmla="*/ 1085 w 2206"/>
                <a:gd name="T9" fmla="*/ 23 h 2035"/>
                <a:gd name="T10" fmla="*/ 1788 w 2206"/>
                <a:gd name="T11" fmla="*/ 314 h 2035"/>
                <a:gd name="T12" fmla="*/ 1788 w 2206"/>
                <a:gd name="T13" fmla="*/ 1714 h 2035"/>
                <a:gd name="T14" fmla="*/ 1085 w 2206"/>
                <a:gd name="T15" fmla="*/ 2005 h 2035"/>
                <a:gd name="T16" fmla="*/ 1085 w 2206"/>
                <a:gd name="T17" fmla="*/ 0 h 2035"/>
                <a:gd name="T18" fmla="*/ 1085 w 2206"/>
                <a:gd name="T19" fmla="*/ 0 h 2035"/>
                <a:gd name="T20" fmla="*/ 366 w 2206"/>
                <a:gd name="T21" fmla="*/ 297 h 2035"/>
                <a:gd name="T22" fmla="*/ 68 w 2206"/>
                <a:gd name="T23" fmla="*/ 1017 h 2035"/>
                <a:gd name="T24" fmla="*/ 366 w 2206"/>
                <a:gd name="T25" fmla="*/ 1737 h 2035"/>
                <a:gd name="T26" fmla="*/ 1085 w 2206"/>
                <a:gd name="T27" fmla="*/ 2034 h 2035"/>
                <a:gd name="T28" fmla="*/ 1085 w 2206"/>
                <a:gd name="T29" fmla="*/ 2034 h 2035"/>
                <a:gd name="T30" fmla="*/ 1805 w 2206"/>
                <a:gd name="T31" fmla="*/ 1737 h 2035"/>
                <a:gd name="T32" fmla="*/ 1805 w 2206"/>
                <a:gd name="T33" fmla="*/ 297 h 2035"/>
                <a:gd name="T34" fmla="*/ 1085 w 2206"/>
                <a:gd name="T35" fmla="*/ 0 h 2035"/>
                <a:gd name="T36" fmla="*/ 1085 w 2206"/>
                <a:gd name="T37" fmla="*/ 2005 h 2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06" h="2035">
                  <a:moveTo>
                    <a:pt x="1085" y="2005"/>
                  </a:moveTo>
                  <a:lnTo>
                    <a:pt x="1085" y="2005"/>
                  </a:lnTo>
                  <a:cubicBezTo>
                    <a:pt x="823" y="2005"/>
                    <a:pt x="571" y="1902"/>
                    <a:pt x="383" y="1714"/>
                  </a:cubicBezTo>
                  <a:cubicBezTo>
                    <a:pt x="0" y="1331"/>
                    <a:pt x="0" y="703"/>
                    <a:pt x="383" y="314"/>
                  </a:cubicBezTo>
                  <a:cubicBezTo>
                    <a:pt x="571" y="126"/>
                    <a:pt x="823" y="23"/>
                    <a:pt x="1085" y="23"/>
                  </a:cubicBezTo>
                  <a:cubicBezTo>
                    <a:pt x="1354" y="23"/>
                    <a:pt x="1600" y="126"/>
                    <a:pt x="1788" y="314"/>
                  </a:cubicBezTo>
                  <a:cubicBezTo>
                    <a:pt x="2177" y="703"/>
                    <a:pt x="2177" y="1331"/>
                    <a:pt x="1788" y="1714"/>
                  </a:cubicBezTo>
                  <a:cubicBezTo>
                    <a:pt x="1600" y="1902"/>
                    <a:pt x="1354" y="2005"/>
                    <a:pt x="1085" y="2005"/>
                  </a:cubicBezTo>
                  <a:lnTo>
                    <a:pt x="1085" y="0"/>
                  </a:lnTo>
                  <a:lnTo>
                    <a:pt x="1085" y="0"/>
                  </a:lnTo>
                  <a:cubicBezTo>
                    <a:pt x="817" y="0"/>
                    <a:pt x="560" y="103"/>
                    <a:pt x="366" y="297"/>
                  </a:cubicBezTo>
                  <a:cubicBezTo>
                    <a:pt x="177" y="486"/>
                    <a:pt x="68" y="743"/>
                    <a:pt x="68" y="1017"/>
                  </a:cubicBezTo>
                  <a:cubicBezTo>
                    <a:pt x="68" y="1285"/>
                    <a:pt x="177" y="1542"/>
                    <a:pt x="366" y="1737"/>
                  </a:cubicBezTo>
                  <a:cubicBezTo>
                    <a:pt x="560" y="1925"/>
                    <a:pt x="817" y="2034"/>
                    <a:pt x="1085" y="2034"/>
                  </a:cubicBezTo>
                  <a:lnTo>
                    <a:pt x="1085" y="2034"/>
                  </a:lnTo>
                  <a:cubicBezTo>
                    <a:pt x="1360" y="2034"/>
                    <a:pt x="1611" y="1925"/>
                    <a:pt x="1805" y="1737"/>
                  </a:cubicBezTo>
                  <a:cubicBezTo>
                    <a:pt x="2205" y="1337"/>
                    <a:pt x="2205" y="691"/>
                    <a:pt x="1805" y="297"/>
                  </a:cubicBezTo>
                  <a:cubicBezTo>
                    <a:pt x="1611" y="103"/>
                    <a:pt x="1360" y="0"/>
                    <a:pt x="1085" y="0"/>
                  </a:cubicBezTo>
                  <a:lnTo>
                    <a:pt x="1085" y="2005"/>
                  </a:ln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grpSp>
      <p:sp>
        <p:nvSpPr>
          <p:cNvPr id="375" name="Freeform 271"/>
          <p:cNvSpPr>
            <a:spLocks noChangeArrowheads="1"/>
          </p:cNvSpPr>
          <p:nvPr/>
        </p:nvSpPr>
        <p:spPr bwMode="auto">
          <a:xfrm>
            <a:off x="7446887" y="9790639"/>
            <a:ext cx="577399" cy="582417"/>
          </a:xfrm>
          <a:custGeom>
            <a:avLst/>
            <a:gdLst>
              <a:gd name="T0" fmla="*/ 23 w 909"/>
              <a:gd name="T1" fmla="*/ 292 h 916"/>
              <a:gd name="T2" fmla="*/ 23 w 909"/>
              <a:gd name="T3" fmla="*/ 292 h 916"/>
              <a:gd name="T4" fmla="*/ 0 w 909"/>
              <a:gd name="T5" fmla="*/ 332 h 916"/>
              <a:gd name="T6" fmla="*/ 0 w 909"/>
              <a:gd name="T7" fmla="*/ 863 h 916"/>
              <a:gd name="T8" fmla="*/ 51 w 909"/>
              <a:gd name="T9" fmla="*/ 915 h 916"/>
              <a:gd name="T10" fmla="*/ 862 w 909"/>
              <a:gd name="T11" fmla="*/ 915 h 916"/>
              <a:gd name="T12" fmla="*/ 908 w 909"/>
              <a:gd name="T13" fmla="*/ 863 h 916"/>
              <a:gd name="T14" fmla="*/ 908 w 909"/>
              <a:gd name="T15" fmla="*/ 332 h 916"/>
              <a:gd name="T16" fmla="*/ 885 w 909"/>
              <a:gd name="T17" fmla="*/ 292 h 916"/>
              <a:gd name="T18" fmla="*/ 480 w 909"/>
              <a:gd name="T19" fmla="*/ 12 h 916"/>
              <a:gd name="T20" fmla="*/ 434 w 909"/>
              <a:gd name="T21" fmla="*/ 12 h 916"/>
              <a:gd name="T22" fmla="*/ 23 w 909"/>
              <a:gd name="T23" fmla="*/ 292 h 916"/>
              <a:gd name="T24" fmla="*/ 74 w 909"/>
              <a:gd name="T25" fmla="*/ 429 h 916"/>
              <a:gd name="T26" fmla="*/ 74 w 909"/>
              <a:gd name="T27" fmla="*/ 429 h 916"/>
              <a:gd name="T28" fmla="*/ 314 w 909"/>
              <a:gd name="T29" fmla="*/ 595 h 916"/>
              <a:gd name="T30" fmla="*/ 74 w 909"/>
              <a:gd name="T31" fmla="*/ 755 h 916"/>
              <a:gd name="T32" fmla="*/ 74 w 909"/>
              <a:gd name="T33" fmla="*/ 429 h 916"/>
              <a:gd name="T34" fmla="*/ 377 w 909"/>
              <a:gd name="T35" fmla="*/ 549 h 916"/>
              <a:gd name="T36" fmla="*/ 377 w 909"/>
              <a:gd name="T37" fmla="*/ 549 h 916"/>
              <a:gd name="T38" fmla="*/ 74 w 909"/>
              <a:gd name="T39" fmla="*/ 343 h 916"/>
              <a:gd name="T40" fmla="*/ 457 w 909"/>
              <a:gd name="T41" fmla="*/ 81 h 916"/>
              <a:gd name="T42" fmla="*/ 840 w 909"/>
              <a:gd name="T43" fmla="*/ 338 h 916"/>
              <a:gd name="T44" fmla="*/ 537 w 909"/>
              <a:gd name="T45" fmla="*/ 549 h 916"/>
              <a:gd name="T46" fmla="*/ 480 w 909"/>
              <a:gd name="T47" fmla="*/ 509 h 916"/>
              <a:gd name="T48" fmla="*/ 434 w 909"/>
              <a:gd name="T49" fmla="*/ 509 h 916"/>
              <a:gd name="T50" fmla="*/ 377 w 909"/>
              <a:gd name="T51" fmla="*/ 549 h 916"/>
              <a:gd name="T52" fmla="*/ 600 w 909"/>
              <a:gd name="T53" fmla="*/ 595 h 916"/>
              <a:gd name="T54" fmla="*/ 600 w 909"/>
              <a:gd name="T55" fmla="*/ 595 h 916"/>
              <a:gd name="T56" fmla="*/ 840 w 909"/>
              <a:gd name="T57" fmla="*/ 423 h 916"/>
              <a:gd name="T58" fmla="*/ 840 w 909"/>
              <a:gd name="T59" fmla="*/ 760 h 916"/>
              <a:gd name="T60" fmla="*/ 600 w 909"/>
              <a:gd name="T61" fmla="*/ 595 h 916"/>
              <a:gd name="T62" fmla="*/ 840 w 909"/>
              <a:gd name="T63" fmla="*/ 840 h 916"/>
              <a:gd name="T64" fmla="*/ 840 w 909"/>
              <a:gd name="T65" fmla="*/ 840 h 916"/>
              <a:gd name="T66" fmla="*/ 457 w 909"/>
              <a:gd name="T67" fmla="*/ 583 h 916"/>
              <a:gd name="T68" fmla="*/ 74 w 909"/>
              <a:gd name="T69" fmla="*/ 840 h 916"/>
              <a:gd name="T70" fmla="*/ 840 w 909"/>
              <a:gd name="T71" fmla="*/ 840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9" h="916">
                <a:moveTo>
                  <a:pt x="23" y="292"/>
                </a:moveTo>
                <a:lnTo>
                  <a:pt x="23" y="292"/>
                </a:lnTo>
                <a:cubicBezTo>
                  <a:pt x="11" y="303"/>
                  <a:pt x="0" y="315"/>
                  <a:pt x="0" y="332"/>
                </a:cubicBezTo>
                <a:cubicBezTo>
                  <a:pt x="0" y="509"/>
                  <a:pt x="0" y="686"/>
                  <a:pt x="0" y="863"/>
                </a:cubicBezTo>
                <a:cubicBezTo>
                  <a:pt x="0" y="892"/>
                  <a:pt x="23" y="915"/>
                  <a:pt x="51" y="915"/>
                </a:cubicBezTo>
                <a:cubicBezTo>
                  <a:pt x="862" y="915"/>
                  <a:pt x="862" y="915"/>
                  <a:pt x="862" y="915"/>
                </a:cubicBezTo>
                <a:cubicBezTo>
                  <a:pt x="891" y="915"/>
                  <a:pt x="908" y="892"/>
                  <a:pt x="908" y="863"/>
                </a:cubicBezTo>
                <a:cubicBezTo>
                  <a:pt x="908" y="686"/>
                  <a:pt x="908" y="509"/>
                  <a:pt x="908" y="332"/>
                </a:cubicBezTo>
                <a:cubicBezTo>
                  <a:pt x="908" y="315"/>
                  <a:pt x="902" y="298"/>
                  <a:pt x="885" y="292"/>
                </a:cubicBezTo>
                <a:cubicBezTo>
                  <a:pt x="480" y="12"/>
                  <a:pt x="480" y="12"/>
                  <a:pt x="480" y="12"/>
                </a:cubicBezTo>
                <a:cubicBezTo>
                  <a:pt x="463" y="0"/>
                  <a:pt x="445" y="0"/>
                  <a:pt x="434" y="12"/>
                </a:cubicBezTo>
                <a:lnTo>
                  <a:pt x="23" y="292"/>
                </a:lnTo>
                <a:close/>
                <a:moveTo>
                  <a:pt x="74" y="429"/>
                </a:moveTo>
                <a:lnTo>
                  <a:pt x="74" y="429"/>
                </a:lnTo>
                <a:cubicBezTo>
                  <a:pt x="314" y="595"/>
                  <a:pt x="314" y="595"/>
                  <a:pt x="314" y="595"/>
                </a:cubicBezTo>
                <a:cubicBezTo>
                  <a:pt x="74" y="755"/>
                  <a:pt x="74" y="755"/>
                  <a:pt x="74" y="755"/>
                </a:cubicBezTo>
                <a:lnTo>
                  <a:pt x="74" y="429"/>
                </a:lnTo>
                <a:close/>
                <a:moveTo>
                  <a:pt x="377" y="549"/>
                </a:moveTo>
                <a:lnTo>
                  <a:pt x="377" y="549"/>
                </a:lnTo>
                <a:cubicBezTo>
                  <a:pt x="74" y="343"/>
                  <a:pt x="74" y="343"/>
                  <a:pt x="74" y="343"/>
                </a:cubicBezTo>
                <a:cubicBezTo>
                  <a:pt x="457" y="81"/>
                  <a:pt x="457" y="81"/>
                  <a:pt x="457" y="81"/>
                </a:cubicBezTo>
                <a:cubicBezTo>
                  <a:pt x="840" y="338"/>
                  <a:pt x="840" y="338"/>
                  <a:pt x="840" y="338"/>
                </a:cubicBezTo>
                <a:cubicBezTo>
                  <a:pt x="537" y="549"/>
                  <a:pt x="537" y="549"/>
                  <a:pt x="537" y="549"/>
                </a:cubicBezTo>
                <a:cubicBezTo>
                  <a:pt x="480" y="509"/>
                  <a:pt x="480" y="509"/>
                  <a:pt x="480" y="509"/>
                </a:cubicBezTo>
                <a:cubicBezTo>
                  <a:pt x="463" y="503"/>
                  <a:pt x="445" y="503"/>
                  <a:pt x="434" y="509"/>
                </a:cubicBezTo>
                <a:lnTo>
                  <a:pt x="377" y="549"/>
                </a:lnTo>
                <a:close/>
                <a:moveTo>
                  <a:pt x="600" y="595"/>
                </a:moveTo>
                <a:lnTo>
                  <a:pt x="600" y="595"/>
                </a:lnTo>
                <a:cubicBezTo>
                  <a:pt x="840" y="423"/>
                  <a:pt x="840" y="423"/>
                  <a:pt x="840" y="423"/>
                </a:cubicBezTo>
                <a:cubicBezTo>
                  <a:pt x="840" y="760"/>
                  <a:pt x="840" y="760"/>
                  <a:pt x="840" y="760"/>
                </a:cubicBezTo>
                <a:lnTo>
                  <a:pt x="600" y="595"/>
                </a:lnTo>
                <a:close/>
                <a:moveTo>
                  <a:pt x="840" y="840"/>
                </a:moveTo>
                <a:lnTo>
                  <a:pt x="840" y="840"/>
                </a:lnTo>
                <a:cubicBezTo>
                  <a:pt x="457" y="583"/>
                  <a:pt x="457" y="583"/>
                  <a:pt x="457" y="583"/>
                </a:cubicBezTo>
                <a:cubicBezTo>
                  <a:pt x="74" y="840"/>
                  <a:pt x="74" y="840"/>
                  <a:pt x="74" y="840"/>
                </a:cubicBezTo>
                <a:lnTo>
                  <a:pt x="840" y="840"/>
                </a:lnTo>
                <a:close/>
              </a:path>
            </a:pathLst>
          </a:custGeom>
          <a:solidFill>
            <a:schemeClr val="bg1"/>
          </a:solidFill>
          <a:ln>
            <a:noFill/>
          </a:ln>
          <a:effectLst/>
        </p:spPr>
        <p:txBody>
          <a:bodyPr wrap="none" anchor="ctr"/>
          <a:lstStyle/>
          <a:p>
            <a:endParaRPr lang="en-US" dirty="0">
              <a:latin typeface="Open Sans"/>
              <a:cs typeface="Open Sans"/>
            </a:endParaRPr>
          </a:p>
        </p:txBody>
      </p:sp>
      <p:sp>
        <p:nvSpPr>
          <p:cNvPr id="376" name="TextBox 375"/>
          <p:cNvSpPr txBox="1"/>
          <p:nvPr/>
        </p:nvSpPr>
        <p:spPr>
          <a:xfrm>
            <a:off x="3058651" y="9668750"/>
            <a:ext cx="3611731" cy="677072"/>
          </a:xfrm>
          <a:prstGeom prst="rect">
            <a:avLst/>
          </a:prstGeom>
          <a:noFill/>
        </p:spPr>
        <p:txBody>
          <a:bodyPr wrap="none" lIns="182843" tIns="91422" rIns="182843" bIns="91422" rtlCol="0">
            <a:spAutoFit/>
          </a:bodyPr>
          <a:lstStyle/>
          <a:p>
            <a:pPr algn="r"/>
            <a:r>
              <a:rPr lang="id-ID" sz="3200" b="1" dirty="0" smtClean="0">
                <a:latin typeface="Open Sans"/>
                <a:cs typeface="Open Sans"/>
              </a:rPr>
              <a:t>Mail Campaigns</a:t>
            </a:r>
            <a:endParaRPr lang="id-ID" sz="3200" b="1" dirty="0">
              <a:latin typeface="Open Sans"/>
              <a:cs typeface="Open Sans"/>
            </a:endParaRPr>
          </a:p>
        </p:txBody>
      </p:sp>
      <p:grpSp>
        <p:nvGrpSpPr>
          <p:cNvPr id="377" name="Group 376"/>
          <p:cNvGrpSpPr/>
          <p:nvPr/>
        </p:nvGrpSpPr>
        <p:grpSpPr>
          <a:xfrm>
            <a:off x="6650038" y="9923987"/>
            <a:ext cx="304191" cy="303870"/>
            <a:chOff x="8571240" y="5550087"/>
            <a:chExt cx="304072" cy="303870"/>
          </a:xfrm>
        </p:grpSpPr>
        <p:sp>
          <p:nvSpPr>
            <p:cNvPr id="378" name="Freeform 324"/>
            <p:cNvSpPr>
              <a:spLocks noChangeArrowheads="1"/>
            </p:cNvSpPr>
            <p:nvPr/>
          </p:nvSpPr>
          <p:spPr bwMode="auto">
            <a:xfrm>
              <a:off x="8571240" y="5550087"/>
              <a:ext cx="304072" cy="303870"/>
            </a:xfrm>
            <a:custGeom>
              <a:avLst/>
              <a:gdLst>
                <a:gd name="T0" fmla="*/ 480 w 481"/>
                <a:gd name="T1" fmla="*/ 240 h 481"/>
                <a:gd name="T2" fmla="*/ 480 w 481"/>
                <a:gd name="T3" fmla="*/ 240 h 481"/>
                <a:gd name="T4" fmla="*/ 240 w 481"/>
                <a:gd name="T5" fmla="*/ 0 h 481"/>
                <a:gd name="T6" fmla="*/ 0 w 481"/>
                <a:gd name="T7" fmla="*/ 240 h 481"/>
                <a:gd name="T8" fmla="*/ 240 w 481"/>
                <a:gd name="T9" fmla="*/ 480 h 481"/>
                <a:gd name="T10" fmla="*/ 480 w 481"/>
                <a:gd name="T11" fmla="*/ 240 h 481"/>
              </a:gdLst>
              <a:ahLst/>
              <a:cxnLst>
                <a:cxn ang="0">
                  <a:pos x="T0" y="T1"/>
                </a:cxn>
                <a:cxn ang="0">
                  <a:pos x="T2" y="T3"/>
                </a:cxn>
                <a:cxn ang="0">
                  <a:pos x="T4" y="T5"/>
                </a:cxn>
                <a:cxn ang="0">
                  <a:pos x="T6" y="T7"/>
                </a:cxn>
                <a:cxn ang="0">
                  <a:pos x="T8" y="T9"/>
                </a:cxn>
                <a:cxn ang="0">
                  <a:pos x="T10" y="T11"/>
                </a:cxn>
              </a:cxnLst>
              <a:rect l="0" t="0" r="r" b="b"/>
              <a:pathLst>
                <a:path w="481" h="481">
                  <a:moveTo>
                    <a:pt x="480" y="240"/>
                  </a:moveTo>
                  <a:lnTo>
                    <a:pt x="480" y="240"/>
                  </a:lnTo>
                  <a:cubicBezTo>
                    <a:pt x="480" y="109"/>
                    <a:pt x="371" y="0"/>
                    <a:pt x="240" y="0"/>
                  </a:cubicBezTo>
                  <a:cubicBezTo>
                    <a:pt x="103" y="0"/>
                    <a:pt x="0" y="109"/>
                    <a:pt x="0" y="240"/>
                  </a:cubicBezTo>
                  <a:cubicBezTo>
                    <a:pt x="0" y="372"/>
                    <a:pt x="103" y="480"/>
                    <a:pt x="240" y="480"/>
                  </a:cubicBezTo>
                  <a:cubicBezTo>
                    <a:pt x="371" y="480"/>
                    <a:pt x="480" y="372"/>
                    <a:pt x="480" y="240"/>
                  </a:cubicBez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grpSp>
          <p:nvGrpSpPr>
            <p:cNvPr id="379" name="Group 378"/>
            <p:cNvGrpSpPr/>
            <p:nvPr/>
          </p:nvGrpSpPr>
          <p:grpSpPr>
            <a:xfrm>
              <a:off x="8633181" y="5620427"/>
              <a:ext cx="183006" cy="180070"/>
              <a:chOff x="8633181" y="5620427"/>
              <a:chExt cx="183006" cy="180070"/>
            </a:xfrm>
            <a:solidFill>
              <a:schemeClr val="bg1"/>
            </a:solidFill>
          </p:grpSpPr>
          <p:sp>
            <p:nvSpPr>
              <p:cNvPr id="380" name="Freeform 325"/>
              <p:cNvSpPr>
                <a:spLocks noChangeArrowheads="1"/>
              </p:cNvSpPr>
              <p:nvPr/>
            </p:nvSpPr>
            <p:spPr bwMode="auto">
              <a:xfrm>
                <a:off x="8717645" y="5620427"/>
                <a:ext cx="16893" cy="180070"/>
              </a:xfrm>
              <a:custGeom>
                <a:avLst/>
                <a:gdLst>
                  <a:gd name="T0" fmla="*/ 28 w 29"/>
                  <a:gd name="T1" fmla="*/ 285 h 286"/>
                  <a:gd name="T2" fmla="*/ 0 w 29"/>
                  <a:gd name="T3" fmla="*/ 285 h 286"/>
                  <a:gd name="T4" fmla="*/ 0 w 29"/>
                  <a:gd name="T5" fmla="*/ 0 h 286"/>
                  <a:gd name="T6" fmla="*/ 28 w 29"/>
                  <a:gd name="T7" fmla="*/ 0 h 286"/>
                  <a:gd name="T8" fmla="*/ 28 w 29"/>
                  <a:gd name="T9" fmla="*/ 285 h 286"/>
                </a:gdLst>
                <a:ahLst/>
                <a:cxnLst>
                  <a:cxn ang="0">
                    <a:pos x="T0" y="T1"/>
                  </a:cxn>
                  <a:cxn ang="0">
                    <a:pos x="T2" y="T3"/>
                  </a:cxn>
                  <a:cxn ang="0">
                    <a:pos x="T4" y="T5"/>
                  </a:cxn>
                  <a:cxn ang="0">
                    <a:pos x="T6" y="T7"/>
                  </a:cxn>
                  <a:cxn ang="0">
                    <a:pos x="T8" y="T9"/>
                  </a:cxn>
                </a:cxnLst>
                <a:rect l="0" t="0" r="r" b="b"/>
                <a:pathLst>
                  <a:path w="29" h="286">
                    <a:moveTo>
                      <a:pt x="28" y="285"/>
                    </a:moveTo>
                    <a:lnTo>
                      <a:pt x="0" y="285"/>
                    </a:lnTo>
                    <a:lnTo>
                      <a:pt x="0" y="0"/>
                    </a:lnTo>
                    <a:lnTo>
                      <a:pt x="28" y="0"/>
                    </a:lnTo>
                    <a:lnTo>
                      <a:pt x="28" y="2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sp>
            <p:nvSpPr>
              <p:cNvPr id="381" name="Freeform 326"/>
              <p:cNvSpPr>
                <a:spLocks noChangeArrowheads="1"/>
              </p:cNvSpPr>
              <p:nvPr/>
            </p:nvSpPr>
            <p:spPr bwMode="auto">
              <a:xfrm>
                <a:off x="8633181" y="5699209"/>
                <a:ext cx="183006" cy="19695"/>
              </a:xfrm>
              <a:custGeom>
                <a:avLst/>
                <a:gdLst>
                  <a:gd name="T0" fmla="*/ 0 w 293"/>
                  <a:gd name="T1" fmla="*/ 35 h 36"/>
                  <a:gd name="T2" fmla="*/ 0 w 293"/>
                  <a:gd name="T3" fmla="*/ 0 h 36"/>
                  <a:gd name="T4" fmla="*/ 292 w 293"/>
                  <a:gd name="T5" fmla="*/ 0 h 36"/>
                  <a:gd name="T6" fmla="*/ 292 w 293"/>
                  <a:gd name="T7" fmla="*/ 35 h 36"/>
                  <a:gd name="T8" fmla="*/ 0 w 293"/>
                  <a:gd name="T9" fmla="*/ 35 h 36"/>
                </a:gdLst>
                <a:ahLst/>
                <a:cxnLst>
                  <a:cxn ang="0">
                    <a:pos x="T0" y="T1"/>
                  </a:cxn>
                  <a:cxn ang="0">
                    <a:pos x="T2" y="T3"/>
                  </a:cxn>
                  <a:cxn ang="0">
                    <a:pos x="T4" y="T5"/>
                  </a:cxn>
                  <a:cxn ang="0">
                    <a:pos x="T6" y="T7"/>
                  </a:cxn>
                  <a:cxn ang="0">
                    <a:pos x="T8" y="T9"/>
                  </a:cxn>
                </a:cxnLst>
                <a:rect l="0" t="0" r="r" b="b"/>
                <a:pathLst>
                  <a:path w="293" h="36">
                    <a:moveTo>
                      <a:pt x="0" y="35"/>
                    </a:moveTo>
                    <a:lnTo>
                      <a:pt x="0" y="0"/>
                    </a:lnTo>
                    <a:lnTo>
                      <a:pt x="292" y="0"/>
                    </a:lnTo>
                    <a:lnTo>
                      <a:pt x="292" y="35"/>
                    </a:lnTo>
                    <a:lnTo>
                      <a:pt x="0" y="3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grpSp>
      </p:grpSp>
      <p:grpSp>
        <p:nvGrpSpPr>
          <p:cNvPr id="382" name="Group 381"/>
          <p:cNvGrpSpPr/>
          <p:nvPr/>
        </p:nvGrpSpPr>
        <p:grpSpPr>
          <a:xfrm>
            <a:off x="15937503" y="9471446"/>
            <a:ext cx="1405472" cy="1294259"/>
            <a:chOff x="13296064" y="10607541"/>
            <a:chExt cx="1265763" cy="1166060"/>
          </a:xfrm>
        </p:grpSpPr>
        <p:sp>
          <p:nvSpPr>
            <p:cNvPr id="383" name="Freeform 269"/>
            <p:cNvSpPr>
              <a:spLocks noChangeArrowheads="1"/>
            </p:cNvSpPr>
            <p:nvPr/>
          </p:nvSpPr>
          <p:spPr bwMode="auto">
            <a:xfrm>
              <a:off x="13349333" y="10670914"/>
              <a:ext cx="1141470" cy="1039314"/>
            </a:xfrm>
            <a:custGeom>
              <a:avLst/>
              <a:gdLst>
                <a:gd name="T0" fmla="*/ 994 w 1989"/>
                <a:gd name="T1" fmla="*/ 0 h 1812"/>
                <a:gd name="T2" fmla="*/ 994 w 1989"/>
                <a:gd name="T3" fmla="*/ 0 h 1812"/>
                <a:gd name="T4" fmla="*/ 354 w 1989"/>
                <a:gd name="T5" fmla="*/ 268 h 1812"/>
                <a:gd name="T6" fmla="*/ 354 w 1989"/>
                <a:gd name="T7" fmla="*/ 1548 h 1812"/>
                <a:gd name="T8" fmla="*/ 994 w 1989"/>
                <a:gd name="T9" fmla="*/ 1811 h 1812"/>
                <a:gd name="T10" fmla="*/ 1634 w 1989"/>
                <a:gd name="T11" fmla="*/ 1548 h 1812"/>
                <a:gd name="T12" fmla="*/ 1634 w 1989"/>
                <a:gd name="T13" fmla="*/ 268 h 1812"/>
                <a:gd name="T14" fmla="*/ 994 w 1989"/>
                <a:gd name="T15" fmla="*/ 0 h 18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9" h="1812">
                  <a:moveTo>
                    <a:pt x="994" y="0"/>
                  </a:moveTo>
                  <a:lnTo>
                    <a:pt x="994" y="0"/>
                  </a:lnTo>
                  <a:cubicBezTo>
                    <a:pt x="766" y="0"/>
                    <a:pt x="532" y="91"/>
                    <a:pt x="354" y="268"/>
                  </a:cubicBezTo>
                  <a:cubicBezTo>
                    <a:pt x="0" y="622"/>
                    <a:pt x="0" y="1194"/>
                    <a:pt x="354" y="1548"/>
                  </a:cubicBezTo>
                  <a:cubicBezTo>
                    <a:pt x="532" y="1725"/>
                    <a:pt x="766" y="1811"/>
                    <a:pt x="994" y="1811"/>
                  </a:cubicBezTo>
                  <a:cubicBezTo>
                    <a:pt x="1229" y="1811"/>
                    <a:pt x="1457" y="1725"/>
                    <a:pt x="1634" y="1548"/>
                  </a:cubicBezTo>
                  <a:cubicBezTo>
                    <a:pt x="1988" y="1194"/>
                    <a:pt x="1988" y="622"/>
                    <a:pt x="1634" y="268"/>
                  </a:cubicBezTo>
                  <a:cubicBezTo>
                    <a:pt x="1457" y="91"/>
                    <a:pt x="1229" y="0"/>
                    <a:pt x="994" y="0"/>
                  </a:cubicBezTo>
                </a:path>
              </a:pathLst>
            </a:custGeom>
            <a:solidFill>
              <a:schemeClr val="accent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sp>
          <p:nvSpPr>
            <p:cNvPr id="384" name="Freeform 270"/>
            <p:cNvSpPr>
              <a:spLocks noChangeArrowheads="1"/>
            </p:cNvSpPr>
            <p:nvPr/>
          </p:nvSpPr>
          <p:spPr bwMode="auto">
            <a:xfrm>
              <a:off x="13296064" y="10607541"/>
              <a:ext cx="1265763" cy="1166060"/>
            </a:xfrm>
            <a:custGeom>
              <a:avLst/>
              <a:gdLst>
                <a:gd name="T0" fmla="*/ 1085 w 2206"/>
                <a:gd name="T1" fmla="*/ 2005 h 2035"/>
                <a:gd name="T2" fmla="*/ 1085 w 2206"/>
                <a:gd name="T3" fmla="*/ 2005 h 2035"/>
                <a:gd name="T4" fmla="*/ 383 w 2206"/>
                <a:gd name="T5" fmla="*/ 1714 h 2035"/>
                <a:gd name="T6" fmla="*/ 383 w 2206"/>
                <a:gd name="T7" fmla="*/ 314 h 2035"/>
                <a:gd name="T8" fmla="*/ 1085 w 2206"/>
                <a:gd name="T9" fmla="*/ 23 h 2035"/>
                <a:gd name="T10" fmla="*/ 1788 w 2206"/>
                <a:gd name="T11" fmla="*/ 314 h 2035"/>
                <a:gd name="T12" fmla="*/ 1788 w 2206"/>
                <a:gd name="T13" fmla="*/ 1714 h 2035"/>
                <a:gd name="T14" fmla="*/ 1085 w 2206"/>
                <a:gd name="T15" fmla="*/ 2005 h 2035"/>
                <a:gd name="T16" fmla="*/ 1085 w 2206"/>
                <a:gd name="T17" fmla="*/ 0 h 2035"/>
                <a:gd name="T18" fmla="*/ 1085 w 2206"/>
                <a:gd name="T19" fmla="*/ 0 h 2035"/>
                <a:gd name="T20" fmla="*/ 366 w 2206"/>
                <a:gd name="T21" fmla="*/ 297 h 2035"/>
                <a:gd name="T22" fmla="*/ 68 w 2206"/>
                <a:gd name="T23" fmla="*/ 1017 h 2035"/>
                <a:gd name="T24" fmla="*/ 366 w 2206"/>
                <a:gd name="T25" fmla="*/ 1737 h 2035"/>
                <a:gd name="T26" fmla="*/ 1085 w 2206"/>
                <a:gd name="T27" fmla="*/ 2034 h 2035"/>
                <a:gd name="T28" fmla="*/ 1085 w 2206"/>
                <a:gd name="T29" fmla="*/ 2034 h 2035"/>
                <a:gd name="T30" fmla="*/ 1805 w 2206"/>
                <a:gd name="T31" fmla="*/ 1737 h 2035"/>
                <a:gd name="T32" fmla="*/ 1805 w 2206"/>
                <a:gd name="T33" fmla="*/ 297 h 2035"/>
                <a:gd name="T34" fmla="*/ 1085 w 2206"/>
                <a:gd name="T35" fmla="*/ 0 h 2035"/>
                <a:gd name="T36" fmla="*/ 1085 w 2206"/>
                <a:gd name="T37" fmla="*/ 2005 h 2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06" h="2035">
                  <a:moveTo>
                    <a:pt x="1085" y="2005"/>
                  </a:moveTo>
                  <a:lnTo>
                    <a:pt x="1085" y="2005"/>
                  </a:lnTo>
                  <a:cubicBezTo>
                    <a:pt x="823" y="2005"/>
                    <a:pt x="571" y="1902"/>
                    <a:pt x="383" y="1714"/>
                  </a:cubicBezTo>
                  <a:cubicBezTo>
                    <a:pt x="0" y="1331"/>
                    <a:pt x="0" y="703"/>
                    <a:pt x="383" y="314"/>
                  </a:cubicBezTo>
                  <a:cubicBezTo>
                    <a:pt x="571" y="126"/>
                    <a:pt x="823" y="23"/>
                    <a:pt x="1085" y="23"/>
                  </a:cubicBezTo>
                  <a:cubicBezTo>
                    <a:pt x="1354" y="23"/>
                    <a:pt x="1600" y="126"/>
                    <a:pt x="1788" y="314"/>
                  </a:cubicBezTo>
                  <a:cubicBezTo>
                    <a:pt x="2177" y="703"/>
                    <a:pt x="2177" y="1331"/>
                    <a:pt x="1788" y="1714"/>
                  </a:cubicBezTo>
                  <a:cubicBezTo>
                    <a:pt x="1600" y="1902"/>
                    <a:pt x="1354" y="2005"/>
                    <a:pt x="1085" y="2005"/>
                  </a:cubicBezTo>
                  <a:lnTo>
                    <a:pt x="1085" y="0"/>
                  </a:lnTo>
                  <a:lnTo>
                    <a:pt x="1085" y="0"/>
                  </a:lnTo>
                  <a:cubicBezTo>
                    <a:pt x="817" y="0"/>
                    <a:pt x="560" y="103"/>
                    <a:pt x="366" y="297"/>
                  </a:cubicBezTo>
                  <a:cubicBezTo>
                    <a:pt x="177" y="486"/>
                    <a:pt x="68" y="743"/>
                    <a:pt x="68" y="1017"/>
                  </a:cubicBezTo>
                  <a:cubicBezTo>
                    <a:pt x="68" y="1285"/>
                    <a:pt x="177" y="1542"/>
                    <a:pt x="366" y="1737"/>
                  </a:cubicBezTo>
                  <a:cubicBezTo>
                    <a:pt x="560" y="1925"/>
                    <a:pt x="817" y="2034"/>
                    <a:pt x="1085" y="2034"/>
                  </a:cubicBezTo>
                  <a:lnTo>
                    <a:pt x="1085" y="2034"/>
                  </a:lnTo>
                  <a:cubicBezTo>
                    <a:pt x="1360" y="2034"/>
                    <a:pt x="1611" y="1925"/>
                    <a:pt x="1805" y="1737"/>
                  </a:cubicBezTo>
                  <a:cubicBezTo>
                    <a:pt x="2205" y="1337"/>
                    <a:pt x="2205" y="691"/>
                    <a:pt x="1805" y="297"/>
                  </a:cubicBezTo>
                  <a:cubicBezTo>
                    <a:pt x="1611" y="103"/>
                    <a:pt x="1360" y="0"/>
                    <a:pt x="1085" y="0"/>
                  </a:cubicBezTo>
                  <a:lnTo>
                    <a:pt x="1085" y="2005"/>
                  </a:lnTo>
                </a:path>
              </a:pathLst>
            </a:custGeom>
            <a:solidFill>
              <a:schemeClr val="accent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grpSp>
      <p:sp>
        <p:nvSpPr>
          <p:cNvPr id="387" name="TextBox 386"/>
          <p:cNvSpPr txBox="1"/>
          <p:nvPr/>
        </p:nvSpPr>
        <p:spPr>
          <a:xfrm>
            <a:off x="17613301" y="9619844"/>
            <a:ext cx="2792998" cy="677072"/>
          </a:xfrm>
          <a:prstGeom prst="rect">
            <a:avLst/>
          </a:prstGeom>
          <a:noFill/>
        </p:spPr>
        <p:txBody>
          <a:bodyPr wrap="none" lIns="182843" tIns="91422" rIns="182843" bIns="91422" rtlCol="0">
            <a:spAutoFit/>
          </a:bodyPr>
          <a:lstStyle/>
          <a:p>
            <a:r>
              <a:rPr lang="id-ID" sz="3200" b="1" dirty="0" smtClean="0">
                <a:latin typeface="Open Sans"/>
                <a:cs typeface="Open Sans"/>
              </a:rPr>
              <a:t>eCommerce</a:t>
            </a:r>
            <a:endParaRPr lang="id-ID" sz="3200" b="1" dirty="0">
              <a:latin typeface="Open Sans"/>
              <a:cs typeface="Open Sans"/>
            </a:endParaRPr>
          </a:p>
        </p:txBody>
      </p:sp>
      <p:grpSp>
        <p:nvGrpSpPr>
          <p:cNvPr id="388" name="Group 387"/>
          <p:cNvGrpSpPr/>
          <p:nvPr/>
        </p:nvGrpSpPr>
        <p:grpSpPr>
          <a:xfrm>
            <a:off x="17398265" y="9946290"/>
            <a:ext cx="304191" cy="303870"/>
            <a:chOff x="8571240" y="5550087"/>
            <a:chExt cx="304072" cy="303870"/>
          </a:xfrm>
        </p:grpSpPr>
        <p:sp>
          <p:nvSpPr>
            <p:cNvPr id="389" name="Freeform 324"/>
            <p:cNvSpPr>
              <a:spLocks noChangeArrowheads="1"/>
            </p:cNvSpPr>
            <p:nvPr/>
          </p:nvSpPr>
          <p:spPr bwMode="auto">
            <a:xfrm>
              <a:off x="8571240" y="5550087"/>
              <a:ext cx="304072" cy="303870"/>
            </a:xfrm>
            <a:custGeom>
              <a:avLst/>
              <a:gdLst>
                <a:gd name="T0" fmla="*/ 480 w 481"/>
                <a:gd name="T1" fmla="*/ 240 h 481"/>
                <a:gd name="T2" fmla="*/ 480 w 481"/>
                <a:gd name="T3" fmla="*/ 240 h 481"/>
                <a:gd name="T4" fmla="*/ 240 w 481"/>
                <a:gd name="T5" fmla="*/ 0 h 481"/>
                <a:gd name="T6" fmla="*/ 0 w 481"/>
                <a:gd name="T7" fmla="*/ 240 h 481"/>
                <a:gd name="T8" fmla="*/ 240 w 481"/>
                <a:gd name="T9" fmla="*/ 480 h 481"/>
                <a:gd name="T10" fmla="*/ 480 w 481"/>
                <a:gd name="T11" fmla="*/ 240 h 481"/>
              </a:gdLst>
              <a:ahLst/>
              <a:cxnLst>
                <a:cxn ang="0">
                  <a:pos x="T0" y="T1"/>
                </a:cxn>
                <a:cxn ang="0">
                  <a:pos x="T2" y="T3"/>
                </a:cxn>
                <a:cxn ang="0">
                  <a:pos x="T4" y="T5"/>
                </a:cxn>
                <a:cxn ang="0">
                  <a:pos x="T6" y="T7"/>
                </a:cxn>
                <a:cxn ang="0">
                  <a:pos x="T8" y="T9"/>
                </a:cxn>
                <a:cxn ang="0">
                  <a:pos x="T10" y="T11"/>
                </a:cxn>
              </a:cxnLst>
              <a:rect l="0" t="0" r="r" b="b"/>
              <a:pathLst>
                <a:path w="481" h="481">
                  <a:moveTo>
                    <a:pt x="480" y="240"/>
                  </a:moveTo>
                  <a:lnTo>
                    <a:pt x="480" y="240"/>
                  </a:lnTo>
                  <a:cubicBezTo>
                    <a:pt x="480" y="109"/>
                    <a:pt x="371" y="0"/>
                    <a:pt x="240" y="0"/>
                  </a:cubicBezTo>
                  <a:cubicBezTo>
                    <a:pt x="103" y="0"/>
                    <a:pt x="0" y="109"/>
                    <a:pt x="0" y="240"/>
                  </a:cubicBezTo>
                  <a:cubicBezTo>
                    <a:pt x="0" y="372"/>
                    <a:pt x="103" y="480"/>
                    <a:pt x="240" y="480"/>
                  </a:cubicBezTo>
                  <a:cubicBezTo>
                    <a:pt x="371" y="480"/>
                    <a:pt x="480" y="372"/>
                    <a:pt x="480" y="240"/>
                  </a:cubicBez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grpSp>
          <p:nvGrpSpPr>
            <p:cNvPr id="390" name="Group 389"/>
            <p:cNvGrpSpPr/>
            <p:nvPr/>
          </p:nvGrpSpPr>
          <p:grpSpPr>
            <a:xfrm>
              <a:off x="8633181" y="5620427"/>
              <a:ext cx="183006" cy="180070"/>
              <a:chOff x="8633181" y="5620427"/>
              <a:chExt cx="183006" cy="180070"/>
            </a:xfrm>
            <a:solidFill>
              <a:schemeClr val="bg1"/>
            </a:solidFill>
          </p:grpSpPr>
          <p:sp>
            <p:nvSpPr>
              <p:cNvPr id="391" name="Freeform 325"/>
              <p:cNvSpPr>
                <a:spLocks noChangeArrowheads="1"/>
              </p:cNvSpPr>
              <p:nvPr/>
            </p:nvSpPr>
            <p:spPr bwMode="auto">
              <a:xfrm>
                <a:off x="8717645" y="5620427"/>
                <a:ext cx="16893" cy="180070"/>
              </a:xfrm>
              <a:custGeom>
                <a:avLst/>
                <a:gdLst>
                  <a:gd name="T0" fmla="*/ 28 w 29"/>
                  <a:gd name="T1" fmla="*/ 285 h 286"/>
                  <a:gd name="T2" fmla="*/ 0 w 29"/>
                  <a:gd name="T3" fmla="*/ 285 h 286"/>
                  <a:gd name="T4" fmla="*/ 0 w 29"/>
                  <a:gd name="T5" fmla="*/ 0 h 286"/>
                  <a:gd name="T6" fmla="*/ 28 w 29"/>
                  <a:gd name="T7" fmla="*/ 0 h 286"/>
                  <a:gd name="T8" fmla="*/ 28 w 29"/>
                  <a:gd name="T9" fmla="*/ 285 h 286"/>
                </a:gdLst>
                <a:ahLst/>
                <a:cxnLst>
                  <a:cxn ang="0">
                    <a:pos x="T0" y="T1"/>
                  </a:cxn>
                  <a:cxn ang="0">
                    <a:pos x="T2" y="T3"/>
                  </a:cxn>
                  <a:cxn ang="0">
                    <a:pos x="T4" y="T5"/>
                  </a:cxn>
                  <a:cxn ang="0">
                    <a:pos x="T6" y="T7"/>
                  </a:cxn>
                  <a:cxn ang="0">
                    <a:pos x="T8" y="T9"/>
                  </a:cxn>
                </a:cxnLst>
                <a:rect l="0" t="0" r="r" b="b"/>
                <a:pathLst>
                  <a:path w="29" h="286">
                    <a:moveTo>
                      <a:pt x="28" y="285"/>
                    </a:moveTo>
                    <a:lnTo>
                      <a:pt x="0" y="285"/>
                    </a:lnTo>
                    <a:lnTo>
                      <a:pt x="0" y="0"/>
                    </a:lnTo>
                    <a:lnTo>
                      <a:pt x="28" y="0"/>
                    </a:lnTo>
                    <a:lnTo>
                      <a:pt x="28" y="2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sp>
            <p:nvSpPr>
              <p:cNvPr id="392" name="Freeform 326"/>
              <p:cNvSpPr>
                <a:spLocks noChangeArrowheads="1"/>
              </p:cNvSpPr>
              <p:nvPr/>
            </p:nvSpPr>
            <p:spPr bwMode="auto">
              <a:xfrm>
                <a:off x="8633181" y="5699209"/>
                <a:ext cx="183006" cy="19695"/>
              </a:xfrm>
              <a:custGeom>
                <a:avLst/>
                <a:gdLst>
                  <a:gd name="T0" fmla="*/ 0 w 293"/>
                  <a:gd name="T1" fmla="*/ 35 h 36"/>
                  <a:gd name="T2" fmla="*/ 0 w 293"/>
                  <a:gd name="T3" fmla="*/ 0 h 36"/>
                  <a:gd name="T4" fmla="*/ 292 w 293"/>
                  <a:gd name="T5" fmla="*/ 0 h 36"/>
                  <a:gd name="T6" fmla="*/ 292 w 293"/>
                  <a:gd name="T7" fmla="*/ 35 h 36"/>
                  <a:gd name="T8" fmla="*/ 0 w 293"/>
                  <a:gd name="T9" fmla="*/ 35 h 36"/>
                </a:gdLst>
                <a:ahLst/>
                <a:cxnLst>
                  <a:cxn ang="0">
                    <a:pos x="T0" y="T1"/>
                  </a:cxn>
                  <a:cxn ang="0">
                    <a:pos x="T2" y="T3"/>
                  </a:cxn>
                  <a:cxn ang="0">
                    <a:pos x="T4" y="T5"/>
                  </a:cxn>
                  <a:cxn ang="0">
                    <a:pos x="T6" y="T7"/>
                  </a:cxn>
                  <a:cxn ang="0">
                    <a:pos x="T8" y="T9"/>
                  </a:cxn>
                </a:cxnLst>
                <a:rect l="0" t="0" r="r" b="b"/>
                <a:pathLst>
                  <a:path w="293" h="36">
                    <a:moveTo>
                      <a:pt x="0" y="35"/>
                    </a:moveTo>
                    <a:lnTo>
                      <a:pt x="0" y="0"/>
                    </a:lnTo>
                    <a:lnTo>
                      <a:pt x="292" y="0"/>
                    </a:lnTo>
                    <a:lnTo>
                      <a:pt x="292" y="35"/>
                    </a:lnTo>
                    <a:lnTo>
                      <a:pt x="0" y="3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grpSp>
      </p:grpSp>
      <p:grpSp>
        <p:nvGrpSpPr>
          <p:cNvPr id="505" name="Group 504"/>
          <p:cNvGrpSpPr/>
          <p:nvPr/>
        </p:nvGrpSpPr>
        <p:grpSpPr>
          <a:xfrm>
            <a:off x="14576608" y="6527321"/>
            <a:ext cx="1405472" cy="1294259"/>
            <a:chOff x="14726874" y="6750120"/>
            <a:chExt cx="1404923" cy="1294259"/>
          </a:xfrm>
        </p:grpSpPr>
        <p:grpSp>
          <p:nvGrpSpPr>
            <p:cNvPr id="358" name="Group 357"/>
            <p:cNvGrpSpPr/>
            <p:nvPr/>
          </p:nvGrpSpPr>
          <p:grpSpPr>
            <a:xfrm>
              <a:off x="14726874" y="6750120"/>
              <a:ext cx="1404923" cy="1294259"/>
              <a:chOff x="13296063" y="10607541"/>
              <a:chExt cx="1265763" cy="1166060"/>
            </a:xfrm>
            <a:solidFill>
              <a:schemeClr val="accent2"/>
            </a:solidFill>
          </p:grpSpPr>
          <p:sp>
            <p:nvSpPr>
              <p:cNvPr id="359" name="Freeform 269"/>
              <p:cNvSpPr>
                <a:spLocks noChangeArrowheads="1"/>
              </p:cNvSpPr>
              <p:nvPr/>
            </p:nvSpPr>
            <p:spPr bwMode="auto">
              <a:xfrm>
                <a:off x="13349333" y="10670914"/>
                <a:ext cx="1141470" cy="1039314"/>
              </a:xfrm>
              <a:custGeom>
                <a:avLst/>
                <a:gdLst>
                  <a:gd name="T0" fmla="*/ 994 w 1989"/>
                  <a:gd name="T1" fmla="*/ 0 h 1812"/>
                  <a:gd name="T2" fmla="*/ 994 w 1989"/>
                  <a:gd name="T3" fmla="*/ 0 h 1812"/>
                  <a:gd name="T4" fmla="*/ 354 w 1989"/>
                  <a:gd name="T5" fmla="*/ 268 h 1812"/>
                  <a:gd name="T6" fmla="*/ 354 w 1989"/>
                  <a:gd name="T7" fmla="*/ 1548 h 1812"/>
                  <a:gd name="T8" fmla="*/ 994 w 1989"/>
                  <a:gd name="T9" fmla="*/ 1811 h 1812"/>
                  <a:gd name="T10" fmla="*/ 1634 w 1989"/>
                  <a:gd name="T11" fmla="*/ 1548 h 1812"/>
                  <a:gd name="T12" fmla="*/ 1634 w 1989"/>
                  <a:gd name="T13" fmla="*/ 268 h 1812"/>
                  <a:gd name="T14" fmla="*/ 994 w 1989"/>
                  <a:gd name="T15" fmla="*/ 0 h 18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9" h="1812">
                    <a:moveTo>
                      <a:pt x="994" y="0"/>
                    </a:moveTo>
                    <a:lnTo>
                      <a:pt x="994" y="0"/>
                    </a:lnTo>
                    <a:cubicBezTo>
                      <a:pt x="766" y="0"/>
                      <a:pt x="532" y="91"/>
                      <a:pt x="354" y="268"/>
                    </a:cubicBezTo>
                    <a:cubicBezTo>
                      <a:pt x="0" y="622"/>
                      <a:pt x="0" y="1194"/>
                      <a:pt x="354" y="1548"/>
                    </a:cubicBezTo>
                    <a:cubicBezTo>
                      <a:pt x="532" y="1725"/>
                      <a:pt x="766" y="1811"/>
                      <a:pt x="994" y="1811"/>
                    </a:cubicBezTo>
                    <a:cubicBezTo>
                      <a:pt x="1229" y="1811"/>
                      <a:pt x="1457" y="1725"/>
                      <a:pt x="1634" y="1548"/>
                    </a:cubicBezTo>
                    <a:cubicBezTo>
                      <a:pt x="1988" y="1194"/>
                      <a:pt x="1988" y="622"/>
                      <a:pt x="1634" y="268"/>
                    </a:cubicBezTo>
                    <a:cubicBezTo>
                      <a:pt x="1457" y="91"/>
                      <a:pt x="1229" y="0"/>
                      <a:pt x="994" y="0"/>
                    </a:cubicBezTo>
                  </a:path>
                </a:pathLst>
              </a:custGeom>
              <a:solidFill>
                <a:schemeClr val="accent3"/>
              </a:solidFill>
              <a:ln w="9525" cap="flat">
                <a:solidFill>
                  <a:schemeClr val="accent3"/>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sp>
            <p:nvSpPr>
              <p:cNvPr id="360" name="Freeform 270"/>
              <p:cNvSpPr>
                <a:spLocks noChangeArrowheads="1"/>
              </p:cNvSpPr>
              <p:nvPr/>
            </p:nvSpPr>
            <p:spPr bwMode="auto">
              <a:xfrm>
                <a:off x="13296063" y="10607541"/>
                <a:ext cx="1265763" cy="1166060"/>
              </a:xfrm>
              <a:custGeom>
                <a:avLst/>
                <a:gdLst>
                  <a:gd name="T0" fmla="*/ 1085 w 2206"/>
                  <a:gd name="T1" fmla="*/ 2005 h 2035"/>
                  <a:gd name="T2" fmla="*/ 1085 w 2206"/>
                  <a:gd name="T3" fmla="*/ 2005 h 2035"/>
                  <a:gd name="T4" fmla="*/ 383 w 2206"/>
                  <a:gd name="T5" fmla="*/ 1714 h 2035"/>
                  <a:gd name="T6" fmla="*/ 383 w 2206"/>
                  <a:gd name="T7" fmla="*/ 314 h 2035"/>
                  <a:gd name="T8" fmla="*/ 1085 w 2206"/>
                  <a:gd name="T9" fmla="*/ 23 h 2035"/>
                  <a:gd name="T10" fmla="*/ 1788 w 2206"/>
                  <a:gd name="T11" fmla="*/ 314 h 2035"/>
                  <a:gd name="T12" fmla="*/ 1788 w 2206"/>
                  <a:gd name="T13" fmla="*/ 1714 h 2035"/>
                  <a:gd name="T14" fmla="*/ 1085 w 2206"/>
                  <a:gd name="T15" fmla="*/ 2005 h 2035"/>
                  <a:gd name="T16" fmla="*/ 1085 w 2206"/>
                  <a:gd name="T17" fmla="*/ 0 h 2035"/>
                  <a:gd name="T18" fmla="*/ 1085 w 2206"/>
                  <a:gd name="T19" fmla="*/ 0 h 2035"/>
                  <a:gd name="T20" fmla="*/ 366 w 2206"/>
                  <a:gd name="T21" fmla="*/ 297 h 2035"/>
                  <a:gd name="T22" fmla="*/ 68 w 2206"/>
                  <a:gd name="T23" fmla="*/ 1017 h 2035"/>
                  <a:gd name="T24" fmla="*/ 366 w 2206"/>
                  <a:gd name="T25" fmla="*/ 1737 h 2035"/>
                  <a:gd name="T26" fmla="*/ 1085 w 2206"/>
                  <a:gd name="T27" fmla="*/ 2034 h 2035"/>
                  <a:gd name="T28" fmla="*/ 1085 w 2206"/>
                  <a:gd name="T29" fmla="*/ 2034 h 2035"/>
                  <a:gd name="T30" fmla="*/ 1805 w 2206"/>
                  <a:gd name="T31" fmla="*/ 1737 h 2035"/>
                  <a:gd name="T32" fmla="*/ 1805 w 2206"/>
                  <a:gd name="T33" fmla="*/ 297 h 2035"/>
                  <a:gd name="T34" fmla="*/ 1085 w 2206"/>
                  <a:gd name="T35" fmla="*/ 0 h 2035"/>
                  <a:gd name="T36" fmla="*/ 1085 w 2206"/>
                  <a:gd name="T37" fmla="*/ 2005 h 2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06" h="2035">
                    <a:moveTo>
                      <a:pt x="1085" y="2005"/>
                    </a:moveTo>
                    <a:lnTo>
                      <a:pt x="1085" y="2005"/>
                    </a:lnTo>
                    <a:cubicBezTo>
                      <a:pt x="823" y="2005"/>
                      <a:pt x="571" y="1902"/>
                      <a:pt x="383" y="1714"/>
                    </a:cubicBezTo>
                    <a:cubicBezTo>
                      <a:pt x="0" y="1331"/>
                      <a:pt x="0" y="703"/>
                      <a:pt x="383" y="314"/>
                    </a:cubicBezTo>
                    <a:cubicBezTo>
                      <a:pt x="571" y="126"/>
                      <a:pt x="823" y="23"/>
                      <a:pt x="1085" y="23"/>
                    </a:cubicBezTo>
                    <a:cubicBezTo>
                      <a:pt x="1354" y="23"/>
                      <a:pt x="1600" y="126"/>
                      <a:pt x="1788" y="314"/>
                    </a:cubicBezTo>
                    <a:cubicBezTo>
                      <a:pt x="2177" y="703"/>
                      <a:pt x="2177" y="1331"/>
                      <a:pt x="1788" y="1714"/>
                    </a:cubicBezTo>
                    <a:cubicBezTo>
                      <a:pt x="1600" y="1902"/>
                      <a:pt x="1354" y="2005"/>
                      <a:pt x="1085" y="2005"/>
                    </a:cubicBezTo>
                    <a:lnTo>
                      <a:pt x="1085" y="0"/>
                    </a:lnTo>
                    <a:lnTo>
                      <a:pt x="1085" y="0"/>
                    </a:lnTo>
                    <a:cubicBezTo>
                      <a:pt x="817" y="0"/>
                      <a:pt x="560" y="103"/>
                      <a:pt x="366" y="297"/>
                    </a:cubicBezTo>
                    <a:cubicBezTo>
                      <a:pt x="177" y="486"/>
                      <a:pt x="68" y="743"/>
                      <a:pt x="68" y="1017"/>
                    </a:cubicBezTo>
                    <a:cubicBezTo>
                      <a:pt x="68" y="1285"/>
                      <a:pt x="177" y="1542"/>
                      <a:pt x="366" y="1737"/>
                    </a:cubicBezTo>
                    <a:cubicBezTo>
                      <a:pt x="560" y="1925"/>
                      <a:pt x="817" y="2034"/>
                      <a:pt x="1085" y="2034"/>
                    </a:cubicBezTo>
                    <a:lnTo>
                      <a:pt x="1085" y="2034"/>
                    </a:lnTo>
                    <a:cubicBezTo>
                      <a:pt x="1360" y="2034"/>
                      <a:pt x="1611" y="1925"/>
                      <a:pt x="1805" y="1737"/>
                    </a:cubicBezTo>
                    <a:cubicBezTo>
                      <a:pt x="2205" y="1337"/>
                      <a:pt x="2205" y="691"/>
                      <a:pt x="1805" y="297"/>
                    </a:cubicBezTo>
                    <a:cubicBezTo>
                      <a:pt x="1611" y="103"/>
                      <a:pt x="1360" y="0"/>
                      <a:pt x="1085" y="0"/>
                    </a:cubicBezTo>
                    <a:lnTo>
                      <a:pt x="1085" y="2005"/>
                    </a:lnTo>
                  </a:path>
                </a:pathLst>
              </a:custGeom>
              <a:solidFill>
                <a:schemeClr val="accent3"/>
              </a:solidFill>
              <a:ln w="9525" cap="flat">
                <a:no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grpSp>
        <p:sp>
          <p:nvSpPr>
            <p:cNvPr id="393" name="Freeform 116"/>
            <p:cNvSpPr>
              <a:spLocks noChangeArrowheads="1"/>
            </p:cNvSpPr>
            <p:nvPr/>
          </p:nvSpPr>
          <p:spPr bwMode="auto">
            <a:xfrm>
              <a:off x="15167722" y="7085367"/>
              <a:ext cx="532736" cy="553830"/>
            </a:xfrm>
            <a:custGeom>
              <a:avLst/>
              <a:gdLst>
                <a:gd name="T0" fmla="*/ 400 w 445"/>
                <a:gd name="T1" fmla="*/ 159 h 462"/>
                <a:gd name="T2" fmla="*/ 400 w 445"/>
                <a:gd name="T3" fmla="*/ 159 h 462"/>
                <a:gd name="T4" fmla="*/ 266 w 445"/>
                <a:gd name="T5" fmla="*/ 8 h 462"/>
                <a:gd name="T6" fmla="*/ 36 w 445"/>
                <a:gd name="T7" fmla="*/ 248 h 462"/>
                <a:gd name="T8" fmla="*/ 9 w 445"/>
                <a:gd name="T9" fmla="*/ 319 h 462"/>
                <a:gd name="T10" fmla="*/ 81 w 445"/>
                <a:gd name="T11" fmla="*/ 355 h 462"/>
                <a:gd name="T12" fmla="*/ 98 w 445"/>
                <a:gd name="T13" fmla="*/ 346 h 462"/>
                <a:gd name="T14" fmla="*/ 134 w 445"/>
                <a:gd name="T15" fmla="*/ 372 h 462"/>
                <a:gd name="T16" fmla="*/ 160 w 445"/>
                <a:gd name="T17" fmla="*/ 434 h 462"/>
                <a:gd name="T18" fmla="*/ 187 w 445"/>
                <a:gd name="T19" fmla="*/ 452 h 462"/>
                <a:gd name="T20" fmla="*/ 240 w 445"/>
                <a:gd name="T21" fmla="*/ 434 h 462"/>
                <a:gd name="T22" fmla="*/ 249 w 445"/>
                <a:gd name="T23" fmla="*/ 416 h 462"/>
                <a:gd name="T24" fmla="*/ 231 w 445"/>
                <a:gd name="T25" fmla="*/ 390 h 462"/>
                <a:gd name="T26" fmla="*/ 204 w 445"/>
                <a:gd name="T27" fmla="*/ 337 h 462"/>
                <a:gd name="T28" fmla="*/ 231 w 445"/>
                <a:gd name="T29" fmla="*/ 310 h 462"/>
                <a:gd name="T30" fmla="*/ 417 w 445"/>
                <a:gd name="T31" fmla="*/ 355 h 462"/>
                <a:gd name="T32" fmla="*/ 400 w 445"/>
                <a:gd name="T33" fmla="*/ 159 h 462"/>
                <a:gd name="T34" fmla="*/ 390 w 445"/>
                <a:gd name="T35" fmla="*/ 310 h 462"/>
                <a:gd name="T36" fmla="*/ 390 w 445"/>
                <a:gd name="T37" fmla="*/ 310 h 462"/>
                <a:gd name="T38" fmla="*/ 302 w 445"/>
                <a:gd name="T39" fmla="*/ 204 h 462"/>
                <a:gd name="T40" fmla="*/ 284 w 445"/>
                <a:gd name="T41" fmla="*/ 62 h 462"/>
                <a:gd name="T42" fmla="*/ 364 w 445"/>
                <a:gd name="T43" fmla="*/ 177 h 462"/>
                <a:gd name="T44" fmla="*/ 390 w 445"/>
                <a:gd name="T45" fmla="*/ 31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grpSp>
      <p:sp>
        <p:nvSpPr>
          <p:cNvPr id="394" name="Freeform 39"/>
          <p:cNvSpPr>
            <a:spLocks noChangeArrowheads="1"/>
          </p:cNvSpPr>
          <p:nvPr/>
        </p:nvSpPr>
        <p:spPr bwMode="auto">
          <a:xfrm>
            <a:off x="8827145" y="6906421"/>
            <a:ext cx="532940" cy="532736"/>
          </a:xfrm>
          <a:custGeom>
            <a:avLst/>
            <a:gdLst>
              <a:gd name="T0" fmla="*/ 399 w 444"/>
              <a:gd name="T1" fmla="*/ 53 h 444"/>
              <a:gd name="T2" fmla="*/ 399 w 444"/>
              <a:gd name="T3" fmla="*/ 53 h 444"/>
              <a:gd name="T4" fmla="*/ 372 w 444"/>
              <a:gd name="T5" fmla="*/ 53 h 444"/>
              <a:gd name="T6" fmla="*/ 372 w 444"/>
              <a:gd name="T7" fmla="*/ 98 h 444"/>
              <a:gd name="T8" fmla="*/ 293 w 444"/>
              <a:gd name="T9" fmla="*/ 98 h 444"/>
              <a:gd name="T10" fmla="*/ 293 w 444"/>
              <a:gd name="T11" fmla="*/ 53 h 444"/>
              <a:gd name="T12" fmla="*/ 151 w 444"/>
              <a:gd name="T13" fmla="*/ 53 h 444"/>
              <a:gd name="T14" fmla="*/ 151 w 444"/>
              <a:gd name="T15" fmla="*/ 98 h 444"/>
              <a:gd name="T16" fmla="*/ 71 w 444"/>
              <a:gd name="T17" fmla="*/ 98 h 444"/>
              <a:gd name="T18" fmla="*/ 71 w 444"/>
              <a:gd name="T19" fmla="*/ 53 h 444"/>
              <a:gd name="T20" fmla="*/ 45 w 444"/>
              <a:gd name="T21" fmla="*/ 53 h 444"/>
              <a:gd name="T22" fmla="*/ 0 w 444"/>
              <a:gd name="T23" fmla="*/ 98 h 444"/>
              <a:gd name="T24" fmla="*/ 0 w 444"/>
              <a:gd name="T25" fmla="*/ 399 h 444"/>
              <a:gd name="T26" fmla="*/ 45 w 444"/>
              <a:gd name="T27" fmla="*/ 443 h 444"/>
              <a:gd name="T28" fmla="*/ 399 w 444"/>
              <a:gd name="T29" fmla="*/ 443 h 444"/>
              <a:gd name="T30" fmla="*/ 443 w 444"/>
              <a:gd name="T31" fmla="*/ 399 h 444"/>
              <a:gd name="T32" fmla="*/ 443 w 444"/>
              <a:gd name="T33" fmla="*/ 98 h 444"/>
              <a:gd name="T34" fmla="*/ 399 w 444"/>
              <a:gd name="T35" fmla="*/ 53 h 444"/>
              <a:gd name="T36" fmla="*/ 399 w 444"/>
              <a:gd name="T37" fmla="*/ 399 h 444"/>
              <a:gd name="T38" fmla="*/ 399 w 444"/>
              <a:gd name="T39" fmla="*/ 399 h 444"/>
              <a:gd name="T40" fmla="*/ 45 w 444"/>
              <a:gd name="T41" fmla="*/ 399 h 444"/>
              <a:gd name="T42" fmla="*/ 45 w 444"/>
              <a:gd name="T43" fmla="*/ 196 h 444"/>
              <a:gd name="T44" fmla="*/ 399 w 444"/>
              <a:gd name="T45" fmla="*/ 196 h 444"/>
              <a:gd name="T46" fmla="*/ 399 w 444"/>
              <a:gd name="T47" fmla="*/ 399 h 444"/>
              <a:gd name="T48" fmla="*/ 124 w 444"/>
              <a:gd name="T49" fmla="*/ 0 h 444"/>
              <a:gd name="T50" fmla="*/ 124 w 444"/>
              <a:gd name="T51" fmla="*/ 0 h 444"/>
              <a:gd name="T52" fmla="*/ 89 w 444"/>
              <a:gd name="T53" fmla="*/ 0 h 444"/>
              <a:gd name="T54" fmla="*/ 89 w 444"/>
              <a:gd name="T55" fmla="*/ 89 h 444"/>
              <a:gd name="T56" fmla="*/ 124 w 444"/>
              <a:gd name="T57" fmla="*/ 89 h 444"/>
              <a:gd name="T58" fmla="*/ 124 w 444"/>
              <a:gd name="T59" fmla="*/ 0 h 444"/>
              <a:gd name="T60" fmla="*/ 354 w 444"/>
              <a:gd name="T61" fmla="*/ 0 h 444"/>
              <a:gd name="T62" fmla="*/ 354 w 444"/>
              <a:gd name="T63" fmla="*/ 0 h 444"/>
              <a:gd name="T64" fmla="*/ 319 w 444"/>
              <a:gd name="T65" fmla="*/ 0 h 444"/>
              <a:gd name="T66" fmla="*/ 319 w 444"/>
              <a:gd name="T67" fmla="*/ 89 h 444"/>
              <a:gd name="T68" fmla="*/ 354 w 444"/>
              <a:gd name="T69" fmla="*/ 89 h 444"/>
              <a:gd name="T70" fmla="*/ 354 w 444"/>
              <a:gd name="T71" fmla="*/ 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4" h="444">
                <a:moveTo>
                  <a:pt x="399" y="53"/>
                </a:moveTo>
                <a:lnTo>
                  <a:pt x="399" y="53"/>
                </a:lnTo>
                <a:cubicBezTo>
                  <a:pt x="372" y="53"/>
                  <a:pt x="372" y="53"/>
                  <a:pt x="372" y="53"/>
                </a:cubicBezTo>
                <a:cubicBezTo>
                  <a:pt x="372" y="98"/>
                  <a:pt x="372" y="98"/>
                  <a:pt x="372" y="98"/>
                </a:cubicBezTo>
                <a:cubicBezTo>
                  <a:pt x="293" y="98"/>
                  <a:pt x="293" y="98"/>
                  <a:pt x="293" y="98"/>
                </a:cubicBezTo>
                <a:cubicBezTo>
                  <a:pt x="293" y="53"/>
                  <a:pt x="293" y="53"/>
                  <a:pt x="293" y="53"/>
                </a:cubicBezTo>
                <a:cubicBezTo>
                  <a:pt x="151" y="53"/>
                  <a:pt x="151" y="53"/>
                  <a:pt x="151" y="53"/>
                </a:cubicBezTo>
                <a:cubicBezTo>
                  <a:pt x="151" y="98"/>
                  <a:pt x="151" y="98"/>
                  <a:pt x="151" y="98"/>
                </a:cubicBezTo>
                <a:cubicBezTo>
                  <a:pt x="71" y="98"/>
                  <a:pt x="71" y="98"/>
                  <a:pt x="71" y="98"/>
                </a:cubicBezTo>
                <a:cubicBezTo>
                  <a:pt x="71" y="53"/>
                  <a:pt x="71" y="53"/>
                  <a:pt x="71" y="53"/>
                </a:cubicBezTo>
                <a:cubicBezTo>
                  <a:pt x="45" y="53"/>
                  <a:pt x="45" y="53"/>
                  <a:pt x="45" y="53"/>
                </a:cubicBezTo>
                <a:cubicBezTo>
                  <a:pt x="18" y="53"/>
                  <a:pt x="0" y="71"/>
                  <a:pt x="0" y="98"/>
                </a:cubicBezTo>
                <a:cubicBezTo>
                  <a:pt x="0" y="399"/>
                  <a:pt x="0" y="399"/>
                  <a:pt x="0" y="399"/>
                </a:cubicBezTo>
                <a:cubicBezTo>
                  <a:pt x="0" y="425"/>
                  <a:pt x="18" y="443"/>
                  <a:pt x="45" y="443"/>
                </a:cubicBezTo>
                <a:cubicBezTo>
                  <a:pt x="399" y="443"/>
                  <a:pt x="399" y="443"/>
                  <a:pt x="399" y="443"/>
                </a:cubicBezTo>
                <a:cubicBezTo>
                  <a:pt x="425" y="443"/>
                  <a:pt x="443" y="425"/>
                  <a:pt x="443" y="399"/>
                </a:cubicBezTo>
                <a:cubicBezTo>
                  <a:pt x="443" y="98"/>
                  <a:pt x="443" y="98"/>
                  <a:pt x="443" y="98"/>
                </a:cubicBezTo>
                <a:cubicBezTo>
                  <a:pt x="443" y="71"/>
                  <a:pt x="425" y="53"/>
                  <a:pt x="399" y="53"/>
                </a:cubicBezTo>
                <a:close/>
                <a:moveTo>
                  <a:pt x="399" y="399"/>
                </a:moveTo>
                <a:lnTo>
                  <a:pt x="399" y="399"/>
                </a:lnTo>
                <a:cubicBezTo>
                  <a:pt x="45" y="399"/>
                  <a:pt x="45" y="399"/>
                  <a:pt x="45" y="399"/>
                </a:cubicBezTo>
                <a:cubicBezTo>
                  <a:pt x="45" y="196"/>
                  <a:pt x="45" y="196"/>
                  <a:pt x="45" y="196"/>
                </a:cubicBezTo>
                <a:cubicBezTo>
                  <a:pt x="399" y="196"/>
                  <a:pt x="399" y="196"/>
                  <a:pt x="399" y="196"/>
                </a:cubicBezTo>
                <a:lnTo>
                  <a:pt x="399" y="399"/>
                </a:lnTo>
                <a:close/>
                <a:moveTo>
                  <a:pt x="124" y="0"/>
                </a:moveTo>
                <a:lnTo>
                  <a:pt x="124" y="0"/>
                </a:lnTo>
                <a:cubicBezTo>
                  <a:pt x="89" y="0"/>
                  <a:pt x="89" y="0"/>
                  <a:pt x="89" y="0"/>
                </a:cubicBezTo>
                <a:cubicBezTo>
                  <a:pt x="89" y="89"/>
                  <a:pt x="89" y="89"/>
                  <a:pt x="89" y="89"/>
                </a:cubicBezTo>
                <a:cubicBezTo>
                  <a:pt x="124" y="89"/>
                  <a:pt x="124" y="89"/>
                  <a:pt x="124" y="89"/>
                </a:cubicBezTo>
                <a:lnTo>
                  <a:pt x="124" y="0"/>
                </a:lnTo>
                <a:close/>
                <a:moveTo>
                  <a:pt x="354" y="0"/>
                </a:moveTo>
                <a:lnTo>
                  <a:pt x="354" y="0"/>
                </a:lnTo>
                <a:cubicBezTo>
                  <a:pt x="319" y="0"/>
                  <a:pt x="319" y="0"/>
                  <a:pt x="319" y="0"/>
                </a:cubicBezTo>
                <a:cubicBezTo>
                  <a:pt x="319" y="89"/>
                  <a:pt x="319" y="89"/>
                  <a:pt x="319" y="89"/>
                </a:cubicBezTo>
                <a:cubicBezTo>
                  <a:pt x="354" y="89"/>
                  <a:pt x="354" y="89"/>
                  <a:pt x="354" y="89"/>
                </a:cubicBezTo>
                <a:lnTo>
                  <a:pt x="354" y="0"/>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sp>
        <p:nvSpPr>
          <p:cNvPr id="398" name="Freeform 14"/>
          <p:cNvSpPr>
            <a:spLocks noChangeArrowheads="1"/>
          </p:cNvSpPr>
          <p:nvPr/>
        </p:nvSpPr>
        <p:spPr bwMode="auto">
          <a:xfrm>
            <a:off x="16784791" y="9832845"/>
            <a:ext cx="134364" cy="134223"/>
          </a:xfrm>
          <a:custGeom>
            <a:avLst/>
            <a:gdLst>
              <a:gd name="T0" fmla="*/ 14 w 306"/>
              <a:gd name="T1" fmla="*/ 291 h 305"/>
              <a:gd name="T2" fmla="*/ 14 w 306"/>
              <a:gd name="T3" fmla="*/ 291 h 305"/>
              <a:gd name="T4" fmla="*/ 53 w 306"/>
              <a:gd name="T5" fmla="*/ 291 h 305"/>
              <a:gd name="T6" fmla="*/ 292 w 306"/>
              <a:gd name="T7" fmla="*/ 53 h 305"/>
              <a:gd name="T8" fmla="*/ 292 w 306"/>
              <a:gd name="T9" fmla="*/ 13 h 305"/>
              <a:gd name="T10" fmla="*/ 245 w 306"/>
              <a:gd name="T11" fmla="*/ 13 h 305"/>
              <a:gd name="T12" fmla="*/ 14 w 306"/>
              <a:gd name="T13" fmla="*/ 245 h 305"/>
              <a:gd name="T14" fmla="*/ 14 w 306"/>
              <a:gd name="T15" fmla="*/ 291 h 305"/>
              <a:gd name="T16" fmla="*/ 14 w 306"/>
              <a:gd name="T17" fmla="*/ 291 h 305"/>
              <a:gd name="T18" fmla="*/ 14 w 306"/>
              <a:gd name="T19" fmla="*/ 291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6" h="305">
                <a:moveTo>
                  <a:pt x="14" y="291"/>
                </a:moveTo>
                <a:lnTo>
                  <a:pt x="14" y="291"/>
                </a:lnTo>
                <a:cubicBezTo>
                  <a:pt x="27" y="304"/>
                  <a:pt x="40" y="304"/>
                  <a:pt x="53" y="291"/>
                </a:cubicBezTo>
                <a:cubicBezTo>
                  <a:pt x="292" y="53"/>
                  <a:pt x="292" y="53"/>
                  <a:pt x="292" y="53"/>
                </a:cubicBezTo>
                <a:cubicBezTo>
                  <a:pt x="305" y="39"/>
                  <a:pt x="305" y="19"/>
                  <a:pt x="292" y="13"/>
                </a:cubicBezTo>
                <a:cubicBezTo>
                  <a:pt x="279" y="0"/>
                  <a:pt x="259" y="0"/>
                  <a:pt x="245" y="13"/>
                </a:cubicBezTo>
                <a:cubicBezTo>
                  <a:pt x="14" y="245"/>
                  <a:pt x="14" y="245"/>
                  <a:pt x="14" y="245"/>
                </a:cubicBezTo>
                <a:cubicBezTo>
                  <a:pt x="0" y="258"/>
                  <a:pt x="0" y="278"/>
                  <a:pt x="14" y="291"/>
                </a:cubicBezTo>
                <a:close/>
                <a:moveTo>
                  <a:pt x="14" y="291"/>
                </a:moveTo>
                <a:lnTo>
                  <a:pt x="14" y="291"/>
                </a:lnTo>
                <a:close/>
              </a:path>
            </a:pathLst>
          </a:custGeom>
          <a:solidFill>
            <a:schemeClr val="bg1"/>
          </a:solidFill>
          <a:ln>
            <a:noFill/>
          </a:ln>
          <a:effectLst/>
        </p:spPr>
        <p:txBody>
          <a:bodyPr wrap="none" anchor="ctr"/>
          <a:lstStyle/>
          <a:p>
            <a:endParaRPr lang="en-US" dirty="0">
              <a:latin typeface="Open Sans"/>
              <a:cs typeface="Open Sans"/>
            </a:endParaRPr>
          </a:p>
        </p:txBody>
      </p:sp>
      <p:sp>
        <p:nvSpPr>
          <p:cNvPr id="399" name="Freeform 15"/>
          <p:cNvSpPr>
            <a:spLocks noChangeArrowheads="1"/>
          </p:cNvSpPr>
          <p:nvPr/>
        </p:nvSpPr>
        <p:spPr bwMode="auto">
          <a:xfrm>
            <a:off x="16648449" y="10012467"/>
            <a:ext cx="79039" cy="78955"/>
          </a:xfrm>
          <a:custGeom>
            <a:avLst/>
            <a:gdLst>
              <a:gd name="T0" fmla="*/ 145 w 180"/>
              <a:gd name="T1" fmla="*/ 33 h 179"/>
              <a:gd name="T2" fmla="*/ 145 w 180"/>
              <a:gd name="T3" fmla="*/ 33 h 179"/>
              <a:gd name="T4" fmla="*/ 99 w 180"/>
              <a:gd name="T5" fmla="*/ 6 h 179"/>
              <a:gd name="T6" fmla="*/ 53 w 180"/>
              <a:gd name="T7" fmla="*/ 0 h 179"/>
              <a:gd name="T8" fmla="*/ 20 w 180"/>
              <a:gd name="T9" fmla="*/ 19 h 179"/>
              <a:gd name="T10" fmla="*/ 0 w 180"/>
              <a:gd name="T11" fmla="*/ 46 h 179"/>
              <a:gd name="T12" fmla="*/ 0 w 180"/>
              <a:gd name="T13" fmla="*/ 79 h 179"/>
              <a:gd name="T14" fmla="*/ 6 w 180"/>
              <a:gd name="T15" fmla="*/ 112 h 179"/>
              <a:gd name="T16" fmla="*/ 33 w 180"/>
              <a:gd name="T17" fmla="*/ 145 h 179"/>
              <a:gd name="T18" fmla="*/ 66 w 180"/>
              <a:gd name="T19" fmla="*/ 172 h 179"/>
              <a:gd name="T20" fmla="*/ 99 w 180"/>
              <a:gd name="T21" fmla="*/ 178 h 179"/>
              <a:gd name="T22" fmla="*/ 132 w 180"/>
              <a:gd name="T23" fmla="*/ 178 h 179"/>
              <a:gd name="T24" fmla="*/ 159 w 180"/>
              <a:gd name="T25" fmla="*/ 158 h 179"/>
              <a:gd name="T26" fmla="*/ 179 w 180"/>
              <a:gd name="T27" fmla="*/ 125 h 179"/>
              <a:gd name="T28" fmla="*/ 172 w 180"/>
              <a:gd name="T29" fmla="*/ 79 h 179"/>
              <a:gd name="T30" fmla="*/ 145 w 180"/>
              <a:gd name="T31" fmla="*/ 33 h 179"/>
              <a:gd name="T32" fmla="*/ 145 w 180"/>
              <a:gd name="T33" fmla="*/ 33 h 179"/>
              <a:gd name="T34" fmla="*/ 145 w 180"/>
              <a:gd name="T35" fmla="*/ 3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0" h="179">
                <a:moveTo>
                  <a:pt x="145" y="33"/>
                </a:moveTo>
                <a:lnTo>
                  <a:pt x="145" y="33"/>
                </a:lnTo>
                <a:cubicBezTo>
                  <a:pt x="126" y="19"/>
                  <a:pt x="112" y="13"/>
                  <a:pt x="99" y="6"/>
                </a:cubicBezTo>
                <a:cubicBezTo>
                  <a:pt x="86" y="0"/>
                  <a:pt x="73" y="0"/>
                  <a:pt x="53" y="0"/>
                </a:cubicBezTo>
                <a:cubicBezTo>
                  <a:pt x="39" y="6"/>
                  <a:pt x="33" y="13"/>
                  <a:pt x="20" y="19"/>
                </a:cubicBezTo>
                <a:cubicBezTo>
                  <a:pt x="13" y="33"/>
                  <a:pt x="6" y="39"/>
                  <a:pt x="0" y="46"/>
                </a:cubicBezTo>
                <a:cubicBezTo>
                  <a:pt x="0" y="59"/>
                  <a:pt x="0" y="66"/>
                  <a:pt x="0" y="79"/>
                </a:cubicBezTo>
                <a:cubicBezTo>
                  <a:pt x="0" y="86"/>
                  <a:pt x="0" y="99"/>
                  <a:pt x="6" y="112"/>
                </a:cubicBezTo>
                <a:cubicBezTo>
                  <a:pt x="13" y="119"/>
                  <a:pt x="20" y="132"/>
                  <a:pt x="33" y="145"/>
                </a:cubicBezTo>
                <a:cubicBezTo>
                  <a:pt x="46" y="152"/>
                  <a:pt x="53" y="165"/>
                  <a:pt x="66" y="172"/>
                </a:cubicBezTo>
                <a:cubicBezTo>
                  <a:pt x="79" y="178"/>
                  <a:pt x="92" y="178"/>
                  <a:pt x="99" y="178"/>
                </a:cubicBezTo>
                <a:cubicBezTo>
                  <a:pt x="112" y="178"/>
                  <a:pt x="119" y="178"/>
                  <a:pt x="132" y="178"/>
                </a:cubicBezTo>
                <a:cubicBezTo>
                  <a:pt x="139" y="172"/>
                  <a:pt x="145" y="165"/>
                  <a:pt x="159" y="158"/>
                </a:cubicBezTo>
                <a:cubicBezTo>
                  <a:pt x="165" y="145"/>
                  <a:pt x="172" y="139"/>
                  <a:pt x="179" y="125"/>
                </a:cubicBezTo>
                <a:cubicBezTo>
                  <a:pt x="179" y="112"/>
                  <a:pt x="179" y="92"/>
                  <a:pt x="172" y="79"/>
                </a:cubicBezTo>
                <a:cubicBezTo>
                  <a:pt x="165" y="66"/>
                  <a:pt x="159" y="53"/>
                  <a:pt x="145" y="33"/>
                </a:cubicBezTo>
                <a:close/>
                <a:moveTo>
                  <a:pt x="145" y="33"/>
                </a:moveTo>
                <a:lnTo>
                  <a:pt x="145" y="33"/>
                </a:lnTo>
                <a:close/>
              </a:path>
            </a:pathLst>
          </a:custGeom>
          <a:solidFill>
            <a:schemeClr val="bg1"/>
          </a:solidFill>
          <a:ln>
            <a:noFill/>
          </a:ln>
          <a:effectLst/>
        </p:spPr>
        <p:txBody>
          <a:bodyPr wrap="none" anchor="ctr"/>
          <a:lstStyle/>
          <a:p>
            <a:endParaRPr lang="en-US" dirty="0">
              <a:latin typeface="Open Sans"/>
              <a:cs typeface="Open Sans"/>
            </a:endParaRPr>
          </a:p>
        </p:txBody>
      </p:sp>
      <p:sp>
        <p:nvSpPr>
          <p:cNvPr id="400" name="Freeform 16"/>
          <p:cNvSpPr>
            <a:spLocks noChangeArrowheads="1"/>
          </p:cNvSpPr>
          <p:nvPr/>
        </p:nvSpPr>
        <p:spPr bwMode="auto">
          <a:xfrm>
            <a:off x="16348105" y="9850609"/>
            <a:ext cx="553266" cy="550708"/>
          </a:xfrm>
          <a:custGeom>
            <a:avLst/>
            <a:gdLst>
              <a:gd name="T0" fmla="*/ 1205 w 1239"/>
              <a:gd name="T1" fmla="*/ 206 h 1233"/>
              <a:gd name="T2" fmla="*/ 1106 w 1239"/>
              <a:gd name="T3" fmla="*/ 212 h 1233"/>
              <a:gd name="T4" fmla="*/ 914 w 1239"/>
              <a:gd name="T5" fmla="*/ 318 h 1233"/>
              <a:gd name="T6" fmla="*/ 1020 w 1239"/>
              <a:gd name="T7" fmla="*/ 126 h 1233"/>
              <a:gd name="T8" fmla="*/ 1033 w 1239"/>
              <a:gd name="T9" fmla="*/ 27 h 1233"/>
              <a:gd name="T10" fmla="*/ 26 w 1239"/>
              <a:gd name="T11" fmla="*/ 656 h 1233"/>
              <a:gd name="T12" fmla="*/ 470 w 1239"/>
              <a:gd name="T13" fmla="*/ 1206 h 1233"/>
              <a:gd name="T14" fmla="*/ 1205 w 1239"/>
              <a:gd name="T15" fmla="*/ 576 h 1233"/>
              <a:gd name="T16" fmla="*/ 516 w 1239"/>
              <a:gd name="T17" fmla="*/ 881 h 1233"/>
              <a:gd name="T18" fmla="*/ 483 w 1239"/>
              <a:gd name="T19" fmla="*/ 927 h 1233"/>
              <a:gd name="T20" fmla="*/ 384 w 1239"/>
              <a:gd name="T21" fmla="*/ 967 h 1233"/>
              <a:gd name="T22" fmla="*/ 344 w 1239"/>
              <a:gd name="T23" fmla="*/ 927 h 1233"/>
              <a:gd name="T24" fmla="*/ 364 w 1239"/>
              <a:gd name="T25" fmla="*/ 907 h 1233"/>
              <a:gd name="T26" fmla="*/ 404 w 1239"/>
              <a:gd name="T27" fmla="*/ 921 h 1233"/>
              <a:gd name="T28" fmla="*/ 450 w 1239"/>
              <a:gd name="T29" fmla="*/ 901 h 1233"/>
              <a:gd name="T30" fmla="*/ 463 w 1239"/>
              <a:gd name="T31" fmla="*/ 835 h 1233"/>
              <a:gd name="T32" fmla="*/ 417 w 1239"/>
              <a:gd name="T33" fmla="*/ 828 h 1233"/>
              <a:gd name="T34" fmla="*/ 338 w 1239"/>
              <a:gd name="T35" fmla="*/ 868 h 1233"/>
              <a:gd name="T36" fmla="*/ 265 w 1239"/>
              <a:gd name="T37" fmla="*/ 854 h 1233"/>
              <a:gd name="T38" fmla="*/ 251 w 1239"/>
              <a:gd name="T39" fmla="*/ 775 h 1233"/>
              <a:gd name="T40" fmla="*/ 318 w 1239"/>
              <a:gd name="T41" fmla="*/ 702 h 1233"/>
              <a:gd name="T42" fmla="*/ 377 w 1239"/>
              <a:gd name="T43" fmla="*/ 696 h 1233"/>
              <a:gd name="T44" fmla="*/ 404 w 1239"/>
              <a:gd name="T45" fmla="*/ 722 h 1233"/>
              <a:gd name="T46" fmla="*/ 384 w 1239"/>
              <a:gd name="T47" fmla="*/ 749 h 1233"/>
              <a:gd name="T48" fmla="*/ 338 w 1239"/>
              <a:gd name="T49" fmla="*/ 742 h 1233"/>
              <a:gd name="T50" fmla="*/ 291 w 1239"/>
              <a:gd name="T51" fmla="*/ 788 h 1233"/>
              <a:gd name="T52" fmla="*/ 311 w 1239"/>
              <a:gd name="T53" fmla="*/ 821 h 1233"/>
              <a:gd name="T54" fmla="*/ 344 w 1239"/>
              <a:gd name="T55" fmla="*/ 815 h 1233"/>
              <a:gd name="T56" fmla="*/ 404 w 1239"/>
              <a:gd name="T57" fmla="*/ 782 h 1233"/>
              <a:gd name="T58" fmla="*/ 470 w 1239"/>
              <a:gd name="T59" fmla="*/ 768 h 1233"/>
              <a:gd name="T60" fmla="*/ 523 w 1239"/>
              <a:gd name="T61" fmla="*/ 828 h 1233"/>
              <a:gd name="T62" fmla="*/ 722 w 1239"/>
              <a:gd name="T63" fmla="*/ 682 h 1233"/>
              <a:gd name="T64" fmla="*/ 616 w 1239"/>
              <a:gd name="T65" fmla="*/ 788 h 1233"/>
              <a:gd name="T66" fmla="*/ 563 w 1239"/>
              <a:gd name="T67" fmla="*/ 788 h 1233"/>
              <a:gd name="T68" fmla="*/ 410 w 1239"/>
              <a:gd name="T69" fmla="*/ 629 h 1233"/>
              <a:gd name="T70" fmla="*/ 424 w 1239"/>
              <a:gd name="T71" fmla="*/ 596 h 1233"/>
              <a:gd name="T72" fmla="*/ 543 w 1239"/>
              <a:gd name="T73" fmla="*/ 484 h 1233"/>
              <a:gd name="T74" fmla="*/ 563 w 1239"/>
              <a:gd name="T75" fmla="*/ 510 h 1233"/>
              <a:gd name="T76" fmla="*/ 463 w 1239"/>
              <a:gd name="T77" fmla="*/ 616 h 1233"/>
              <a:gd name="T78" fmla="*/ 596 w 1239"/>
              <a:gd name="T79" fmla="*/ 583 h 1233"/>
              <a:gd name="T80" fmla="*/ 629 w 1239"/>
              <a:gd name="T81" fmla="*/ 576 h 1233"/>
              <a:gd name="T82" fmla="*/ 622 w 1239"/>
              <a:gd name="T83" fmla="*/ 610 h 1233"/>
              <a:gd name="T84" fmla="*/ 596 w 1239"/>
              <a:gd name="T85" fmla="*/ 742 h 1233"/>
              <a:gd name="T86" fmla="*/ 708 w 1239"/>
              <a:gd name="T87" fmla="*/ 643 h 1233"/>
              <a:gd name="T88" fmla="*/ 728 w 1239"/>
              <a:gd name="T89" fmla="*/ 669 h 1233"/>
              <a:gd name="T90" fmla="*/ 887 w 1239"/>
              <a:gd name="T91" fmla="*/ 504 h 1233"/>
              <a:gd name="T92" fmla="*/ 854 w 1239"/>
              <a:gd name="T93" fmla="*/ 557 h 1233"/>
              <a:gd name="T94" fmla="*/ 761 w 1239"/>
              <a:gd name="T95" fmla="*/ 596 h 1233"/>
              <a:gd name="T96" fmla="*/ 662 w 1239"/>
              <a:gd name="T97" fmla="*/ 550 h 1233"/>
              <a:gd name="T98" fmla="*/ 616 w 1239"/>
              <a:gd name="T99" fmla="*/ 451 h 1233"/>
              <a:gd name="T100" fmla="*/ 655 w 1239"/>
              <a:gd name="T101" fmla="*/ 358 h 1233"/>
              <a:gd name="T102" fmla="*/ 788 w 1239"/>
              <a:gd name="T103" fmla="*/ 318 h 1233"/>
              <a:gd name="T104" fmla="*/ 887 w 1239"/>
              <a:gd name="T105" fmla="*/ 404 h 1233"/>
              <a:gd name="T106" fmla="*/ 887 w 1239"/>
              <a:gd name="T107" fmla="*/ 504 h 1233"/>
              <a:gd name="T108" fmla="*/ 887 w 1239"/>
              <a:gd name="T109" fmla="*/ 504 h 1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39" h="1233">
                <a:moveTo>
                  <a:pt x="1205" y="206"/>
                </a:moveTo>
                <a:lnTo>
                  <a:pt x="1205" y="206"/>
                </a:lnTo>
                <a:cubicBezTo>
                  <a:pt x="1166" y="159"/>
                  <a:pt x="1166" y="159"/>
                  <a:pt x="1166" y="159"/>
                </a:cubicBezTo>
                <a:cubicBezTo>
                  <a:pt x="1106" y="212"/>
                  <a:pt x="1106" y="212"/>
                  <a:pt x="1106" y="212"/>
                </a:cubicBezTo>
                <a:cubicBezTo>
                  <a:pt x="1113" y="252"/>
                  <a:pt x="1106" y="292"/>
                  <a:pt x="1079" y="318"/>
                </a:cubicBezTo>
                <a:cubicBezTo>
                  <a:pt x="1033" y="365"/>
                  <a:pt x="960" y="365"/>
                  <a:pt x="914" y="318"/>
                </a:cubicBezTo>
                <a:cubicBezTo>
                  <a:pt x="867" y="272"/>
                  <a:pt x="867" y="206"/>
                  <a:pt x="914" y="159"/>
                </a:cubicBezTo>
                <a:cubicBezTo>
                  <a:pt x="940" y="133"/>
                  <a:pt x="980" y="120"/>
                  <a:pt x="1020" y="126"/>
                </a:cubicBezTo>
                <a:cubicBezTo>
                  <a:pt x="1073" y="73"/>
                  <a:pt x="1073" y="73"/>
                  <a:pt x="1073" y="73"/>
                </a:cubicBezTo>
                <a:cubicBezTo>
                  <a:pt x="1033" y="27"/>
                  <a:pt x="1033" y="27"/>
                  <a:pt x="1033" y="27"/>
                </a:cubicBezTo>
                <a:cubicBezTo>
                  <a:pt x="1000" y="0"/>
                  <a:pt x="689" y="0"/>
                  <a:pt x="655" y="27"/>
                </a:cubicBezTo>
                <a:cubicBezTo>
                  <a:pt x="26" y="656"/>
                  <a:pt x="26" y="656"/>
                  <a:pt x="26" y="656"/>
                </a:cubicBezTo>
                <a:cubicBezTo>
                  <a:pt x="0" y="682"/>
                  <a:pt x="0" y="735"/>
                  <a:pt x="26" y="762"/>
                </a:cubicBezTo>
                <a:cubicBezTo>
                  <a:pt x="470" y="1206"/>
                  <a:pt x="470" y="1206"/>
                  <a:pt x="470" y="1206"/>
                </a:cubicBezTo>
                <a:cubicBezTo>
                  <a:pt x="503" y="1232"/>
                  <a:pt x="549" y="1232"/>
                  <a:pt x="583" y="1206"/>
                </a:cubicBezTo>
                <a:cubicBezTo>
                  <a:pt x="1205" y="576"/>
                  <a:pt x="1205" y="576"/>
                  <a:pt x="1205" y="576"/>
                </a:cubicBezTo>
                <a:cubicBezTo>
                  <a:pt x="1238" y="550"/>
                  <a:pt x="1238" y="232"/>
                  <a:pt x="1205" y="206"/>
                </a:cubicBezTo>
                <a:close/>
                <a:moveTo>
                  <a:pt x="516" y="881"/>
                </a:moveTo>
                <a:lnTo>
                  <a:pt x="516" y="881"/>
                </a:lnTo>
                <a:cubicBezTo>
                  <a:pt x="510" y="894"/>
                  <a:pt x="496" y="914"/>
                  <a:pt x="483" y="927"/>
                </a:cubicBezTo>
                <a:cubicBezTo>
                  <a:pt x="463" y="947"/>
                  <a:pt x="443" y="960"/>
                  <a:pt x="424" y="960"/>
                </a:cubicBezTo>
                <a:cubicBezTo>
                  <a:pt x="410" y="967"/>
                  <a:pt x="397" y="967"/>
                  <a:pt x="384" y="967"/>
                </a:cubicBezTo>
                <a:cubicBezTo>
                  <a:pt x="371" y="960"/>
                  <a:pt x="357" y="954"/>
                  <a:pt x="351" y="947"/>
                </a:cubicBezTo>
                <a:cubicBezTo>
                  <a:pt x="344" y="941"/>
                  <a:pt x="344" y="934"/>
                  <a:pt x="344" y="927"/>
                </a:cubicBezTo>
                <a:cubicBezTo>
                  <a:pt x="344" y="921"/>
                  <a:pt x="344" y="921"/>
                  <a:pt x="351" y="914"/>
                </a:cubicBezTo>
                <a:cubicBezTo>
                  <a:pt x="351" y="907"/>
                  <a:pt x="357" y="907"/>
                  <a:pt x="364" y="907"/>
                </a:cubicBezTo>
                <a:cubicBezTo>
                  <a:pt x="371" y="907"/>
                  <a:pt x="377" y="907"/>
                  <a:pt x="384" y="907"/>
                </a:cubicBezTo>
                <a:cubicBezTo>
                  <a:pt x="391" y="914"/>
                  <a:pt x="397" y="914"/>
                  <a:pt x="404" y="921"/>
                </a:cubicBezTo>
                <a:cubicBezTo>
                  <a:pt x="410" y="921"/>
                  <a:pt x="424" y="921"/>
                  <a:pt x="430" y="914"/>
                </a:cubicBezTo>
                <a:cubicBezTo>
                  <a:pt x="437" y="914"/>
                  <a:pt x="443" y="907"/>
                  <a:pt x="450" y="901"/>
                </a:cubicBezTo>
                <a:cubicBezTo>
                  <a:pt x="463" y="888"/>
                  <a:pt x="470" y="874"/>
                  <a:pt x="470" y="861"/>
                </a:cubicBezTo>
                <a:cubicBezTo>
                  <a:pt x="477" y="848"/>
                  <a:pt x="470" y="841"/>
                  <a:pt x="463" y="835"/>
                </a:cubicBezTo>
                <a:cubicBezTo>
                  <a:pt x="457" y="828"/>
                  <a:pt x="450" y="821"/>
                  <a:pt x="443" y="821"/>
                </a:cubicBezTo>
                <a:cubicBezTo>
                  <a:pt x="437" y="821"/>
                  <a:pt x="424" y="828"/>
                  <a:pt x="417" y="828"/>
                </a:cubicBezTo>
                <a:cubicBezTo>
                  <a:pt x="410" y="835"/>
                  <a:pt x="397" y="841"/>
                  <a:pt x="384" y="848"/>
                </a:cubicBezTo>
                <a:cubicBezTo>
                  <a:pt x="371" y="854"/>
                  <a:pt x="357" y="868"/>
                  <a:pt x="338" y="868"/>
                </a:cubicBezTo>
                <a:cubicBezTo>
                  <a:pt x="324" y="874"/>
                  <a:pt x="311" y="874"/>
                  <a:pt x="298" y="874"/>
                </a:cubicBezTo>
                <a:cubicBezTo>
                  <a:pt x="291" y="874"/>
                  <a:pt x="278" y="868"/>
                  <a:pt x="265" y="854"/>
                </a:cubicBezTo>
                <a:cubicBezTo>
                  <a:pt x="251" y="841"/>
                  <a:pt x="245" y="835"/>
                  <a:pt x="245" y="821"/>
                </a:cubicBezTo>
                <a:cubicBezTo>
                  <a:pt x="245" y="802"/>
                  <a:pt x="245" y="788"/>
                  <a:pt x="251" y="775"/>
                </a:cubicBezTo>
                <a:cubicBezTo>
                  <a:pt x="258" y="762"/>
                  <a:pt x="271" y="742"/>
                  <a:pt x="285" y="729"/>
                </a:cubicBezTo>
                <a:cubicBezTo>
                  <a:pt x="298" y="715"/>
                  <a:pt x="304" y="709"/>
                  <a:pt x="318" y="702"/>
                </a:cubicBezTo>
                <a:cubicBezTo>
                  <a:pt x="331" y="696"/>
                  <a:pt x="344" y="696"/>
                  <a:pt x="351" y="696"/>
                </a:cubicBezTo>
                <a:cubicBezTo>
                  <a:pt x="364" y="696"/>
                  <a:pt x="371" y="696"/>
                  <a:pt x="377" y="696"/>
                </a:cubicBezTo>
                <a:cubicBezTo>
                  <a:pt x="384" y="696"/>
                  <a:pt x="391" y="702"/>
                  <a:pt x="397" y="709"/>
                </a:cubicBezTo>
                <a:cubicBezTo>
                  <a:pt x="404" y="715"/>
                  <a:pt x="404" y="715"/>
                  <a:pt x="404" y="722"/>
                </a:cubicBezTo>
                <a:cubicBezTo>
                  <a:pt x="404" y="735"/>
                  <a:pt x="404" y="735"/>
                  <a:pt x="397" y="742"/>
                </a:cubicBezTo>
                <a:cubicBezTo>
                  <a:pt x="397" y="749"/>
                  <a:pt x="391" y="749"/>
                  <a:pt x="384" y="749"/>
                </a:cubicBezTo>
                <a:cubicBezTo>
                  <a:pt x="384" y="749"/>
                  <a:pt x="377" y="749"/>
                  <a:pt x="371" y="749"/>
                </a:cubicBezTo>
                <a:cubicBezTo>
                  <a:pt x="357" y="742"/>
                  <a:pt x="344" y="742"/>
                  <a:pt x="338" y="742"/>
                </a:cubicBezTo>
                <a:cubicBezTo>
                  <a:pt x="331" y="742"/>
                  <a:pt x="318" y="749"/>
                  <a:pt x="311" y="762"/>
                </a:cubicBezTo>
                <a:cubicBezTo>
                  <a:pt x="298" y="768"/>
                  <a:pt x="291" y="782"/>
                  <a:pt x="291" y="788"/>
                </a:cubicBezTo>
                <a:cubicBezTo>
                  <a:pt x="291" y="802"/>
                  <a:pt x="291" y="808"/>
                  <a:pt x="298" y="815"/>
                </a:cubicBezTo>
                <a:cubicBezTo>
                  <a:pt x="304" y="821"/>
                  <a:pt x="304" y="821"/>
                  <a:pt x="311" y="821"/>
                </a:cubicBezTo>
                <a:cubicBezTo>
                  <a:pt x="318" y="821"/>
                  <a:pt x="318" y="821"/>
                  <a:pt x="324" y="821"/>
                </a:cubicBezTo>
                <a:cubicBezTo>
                  <a:pt x="331" y="821"/>
                  <a:pt x="338" y="815"/>
                  <a:pt x="344" y="815"/>
                </a:cubicBezTo>
                <a:cubicBezTo>
                  <a:pt x="344" y="815"/>
                  <a:pt x="357" y="808"/>
                  <a:pt x="364" y="802"/>
                </a:cubicBezTo>
                <a:cubicBezTo>
                  <a:pt x="377" y="795"/>
                  <a:pt x="391" y="788"/>
                  <a:pt x="404" y="782"/>
                </a:cubicBezTo>
                <a:cubicBezTo>
                  <a:pt x="417" y="775"/>
                  <a:pt x="424" y="768"/>
                  <a:pt x="437" y="768"/>
                </a:cubicBezTo>
                <a:cubicBezTo>
                  <a:pt x="450" y="768"/>
                  <a:pt x="457" y="768"/>
                  <a:pt x="470" y="768"/>
                </a:cubicBezTo>
                <a:cubicBezTo>
                  <a:pt x="477" y="775"/>
                  <a:pt x="490" y="782"/>
                  <a:pt x="496" y="788"/>
                </a:cubicBezTo>
                <a:cubicBezTo>
                  <a:pt x="510" y="802"/>
                  <a:pt x="516" y="815"/>
                  <a:pt x="523" y="828"/>
                </a:cubicBezTo>
                <a:cubicBezTo>
                  <a:pt x="523" y="848"/>
                  <a:pt x="523" y="861"/>
                  <a:pt x="516" y="881"/>
                </a:cubicBezTo>
                <a:close/>
                <a:moveTo>
                  <a:pt x="722" y="682"/>
                </a:moveTo>
                <a:lnTo>
                  <a:pt x="722" y="682"/>
                </a:lnTo>
                <a:cubicBezTo>
                  <a:pt x="616" y="788"/>
                  <a:pt x="616" y="788"/>
                  <a:pt x="616" y="788"/>
                </a:cubicBezTo>
                <a:cubicBezTo>
                  <a:pt x="602" y="802"/>
                  <a:pt x="596" y="802"/>
                  <a:pt x="589" y="802"/>
                </a:cubicBezTo>
                <a:cubicBezTo>
                  <a:pt x="583" y="802"/>
                  <a:pt x="576" y="802"/>
                  <a:pt x="563" y="788"/>
                </a:cubicBezTo>
                <a:cubicBezTo>
                  <a:pt x="424" y="649"/>
                  <a:pt x="424" y="649"/>
                  <a:pt x="424" y="649"/>
                </a:cubicBezTo>
                <a:cubicBezTo>
                  <a:pt x="417" y="643"/>
                  <a:pt x="410" y="636"/>
                  <a:pt x="410" y="629"/>
                </a:cubicBezTo>
                <a:cubicBezTo>
                  <a:pt x="410" y="623"/>
                  <a:pt x="410" y="623"/>
                  <a:pt x="410" y="616"/>
                </a:cubicBezTo>
                <a:cubicBezTo>
                  <a:pt x="410" y="610"/>
                  <a:pt x="417" y="603"/>
                  <a:pt x="424" y="596"/>
                </a:cubicBezTo>
                <a:cubicBezTo>
                  <a:pt x="523" y="497"/>
                  <a:pt x="523" y="497"/>
                  <a:pt x="523" y="497"/>
                </a:cubicBezTo>
                <a:cubicBezTo>
                  <a:pt x="530" y="490"/>
                  <a:pt x="536" y="484"/>
                  <a:pt x="543" y="484"/>
                </a:cubicBezTo>
                <a:cubicBezTo>
                  <a:pt x="549" y="484"/>
                  <a:pt x="549" y="490"/>
                  <a:pt x="556" y="490"/>
                </a:cubicBezTo>
                <a:cubicBezTo>
                  <a:pt x="563" y="497"/>
                  <a:pt x="563" y="504"/>
                  <a:pt x="563" y="510"/>
                </a:cubicBezTo>
                <a:cubicBezTo>
                  <a:pt x="563" y="517"/>
                  <a:pt x="563" y="517"/>
                  <a:pt x="556" y="523"/>
                </a:cubicBezTo>
                <a:cubicBezTo>
                  <a:pt x="463" y="616"/>
                  <a:pt x="463" y="616"/>
                  <a:pt x="463" y="616"/>
                </a:cubicBezTo>
                <a:cubicBezTo>
                  <a:pt x="510" y="662"/>
                  <a:pt x="510" y="662"/>
                  <a:pt x="510" y="662"/>
                </a:cubicBezTo>
                <a:cubicBezTo>
                  <a:pt x="596" y="583"/>
                  <a:pt x="596" y="583"/>
                  <a:pt x="596" y="583"/>
                </a:cubicBezTo>
                <a:cubicBezTo>
                  <a:pt x="602" y="576"/>
                  <a:pt x="602" y="570"/>
                  <a:pt x="609" y="570"/>
                </a:cubicBezTo>
                <a:cubicBezTo>
                  <a:pt x="616" y="570"/>
                  <a:pt x="622" y="570"/>
                  <a:pt x="629" y="576"/>
                </a:cubicBezTo>
                <a:cubicBezTo>
                  <a:pt x="629" y="583"/>
                  <a:pt x="636" y="590"/>
                  <a:pt x="629" y="590"/>
                </a:cubicBezTo>
                <a:cubicBezTo>
                  <a:pt x="629" y="596"/>
                  <a:pt x="629" y="603"/>
                  <a:pt x="622" y="610"/>
                </a:cubicBezTo>
                <a:cubicBezTo>
                  <a:pt x="543" y="689"/>
                  <a:pt x="543" y="689"/>
                  <a:pt x="543" y="689"/>
                </a:cubicBezTo>
                <a:cubicBezTo>
                  <a:pt x="596" y="742"/>
                  <a:pt x="596" y="742"/>
                  <a:pt x="596" y="742"/>
                </a:cubicBezTo>
                <a:cubicBezTo>
                  <a:pt x="689" y="656"/>
                  <a:pt x="689" y="656"/>
                  <a:pt x="689" y="656"/>
                </a:cubicBezTo>
                <a:cubicBezTo>
                  <a:pt x="695" y="649"/>
                  <a:pt x="702" y="643"/>
                  <a:pt x="708" y="643"/>
                </a:cubicBezTo>
                <a:cubicBezTo>
                  <a:pt x="708" y="643"/>
                  <a:pt x="715" y="649"/>
                  <a:pt x="722" y="649"/>
                </a:cubicBezTo>
                <a:cubicBezTo>
                  <a:pt x="728" y="656"/>
                  <a:pt x="728" y="662"/>
                  <a:pt x="728" y="669"/>
                </a:cubicBezTo>
                <a:cubicBezTo>
                  <a:pt x="728" y="676"/>
                  <a:pt x="722" y="676"/>
                  <a:pt x="722" y="682"/>
                </a:cubicBezTo>
                <a:close/>
                <a:moveTo>
                  <a:pt x="887" y="504"/>
                </a:moveTo>
                <a:lnTo>
                  <a:pt x="887" y="504"/>
                </a:lnTo>
                <a:cubicBezTo>
                  <a:pt x="881" y="523"/>
                  <a:pt x="874" y="537"/>
                  <a:pt x="854" y="557"/>
                </a:cubicBezTo>
                <a:cubicBezTo>
                  <a:pt x="841" y="570"/>
                  <a:pt x="828" y="576"/>
                  <a:pt x="808" y="590"/>
                </a:cubicBezTo>
                <a:cubicBezTo>
                  <a:pt x="795" y="596"/>
                  <a:pt x="775" y="596"/>
                  <a:pt x="761" y="596"/>
                </a:cubicBezTo>
                <a:cubicBezTo>
                  <a:pt x="742" y="596"/>
                  <a:pt x="728" y="590"/>
                  <a:pt x="708" y="583"/>
                </a:cubicBezTo>
                <a:cubicBezTo>
                  <a:pt x="695" y="576"/>
                  <a:pt x="675" y="563"/>
                  <a:pt x="662" y="550"/>
                </a:cubicBezTo>
                <a:cubicBezTo>
                  <a:pt x="649" y="530"/>
                  <a:pt x="636" y="517"/>
                  <a:pt x="629" y="504"/>
                </a:cubicBezTo>
                <a:cubicBezTo>
                  <a:pt x="622" y="484"/>
                  <a:pt x="616" y="470"/>
                  <a:pt x="616" y="451"/>
                </a:cubicBezTo>
                <a:cubicBezTo>
                  <a:pt x="616" y="437"/>
                  <a:pt x="616" y="418"/>
                  <a:pt x="622" y="404"/>
                </a:cubicBezTo>
                <a:cubicBezTo>
                  <a:pt x="629" y="384"/>
                  <a:pt x="642" y="371"/>
                  <a:pt x="655" y="358"/>
                </a:cubicBezTo>
                <a:cubicBezTo>
                  <a:pt x="675" y="338"/>
                  <a:pt x="695" y="325"/>
                  <a:pt x="722" y="318"/>
                </a:cubicBezTo>
                <a:cubicBezTo>
                  <a:pt x="742" y="312"/>
                  <a:pt x="768" y="312"/>
                  <a:pt x="788" y="318"/>
                </a:cubicBezTo>
                <a:cubicBezTo>
                  <a:pt x="808" y="325"/>
                  <a:pt x="828" y="338"/>
                  <a:pt x="854" y="358"/>
                </a:cubicBezTo>
                <a:cubicBezTo>
                  <a:pt x="867" y="378"/>
                  <a:pt x="881" y="391"/>
                  <a:pt x="887" y="404"/>
                </a:cubicBezTo>
                <a:cubicBezTo>
                  <a:pt x="894" y="424"/>
                  <a:pt x="901" y="437"/>
                  <a:pt x="901" y="457"/>
                </a:cubicBezTo>
                <a:cubicBezTo>
                  <a:pt x="901" y="470"/>
                  <a:pt x="894" y="490"/>
                  <a:pt x="887" y="504"/>
                </a:cubicBezTo>
                <a:close/>
                <a:moveTo>
                  <a:pt x="887" y="504"/>
                </a:moveTo>
                <a:lnTo>
                  <a:pt x="887" y="504"/>
                </a:lnTo>
                <a:close/>
              </a:path>
            </a:pathLst>
          </a:custGeom>
          <a:solidFill>
            <a:schemeClr val="bg1"/>
          </a:solidFill>
          <a:ln>
            <a:noFill/>
          </a:ln>
          <a:effectLst/>
        </p:spPr>
        <p:txBody>
          <a:bodyPr wrap="none" anchor="ctr"/>
          <a:lstStyle/>
          <a:p>
            <a:endParaRPr lang="en-US" dirty="0">
              <a:latin typeface="Open Sans"/>
              <a:cs typeface="Open Sans"/>
            </a:endParaRPr>
          </a:p>
        </p:txBody>
      </p:sp>
      <p:grpSp>
        <p:nvGrpSpPr>
          <p:cNvPr id="486" name="Group 485"/>
          <p:cNvGrpSpPr/>
          <p:nvPr/>
        </p:nvGrpSpPr>
        <p:grpSpPr>
          <a:xfrm>
            <a:off x="12621056" y="7036174"/>
            <a:ext cx="506120" cy="672478"/>
            <a:chOff x="9916767" y="11659096"/>
            <a:chExt cx="1032769" cy="1372771"/>
          </a:xfrm>
        </p:grpSpPr>
        <p:sp>
          <p:nvSpPr>
            <p:cNvPr id="487" name="Freeform 1092"/>
            <p:cNvSpPr>
              <a:spLocks noChangeArrowheads="1"/>
            </p:cNvSpPr>
            <p:nvPr/>
          </p:nvSpPr>
          <p:spPr bwMode="auto">
            <a:xfrm>
              <a:off x="9916767" y="12943702"/>
              <a:ext cx="75568" cy="88165"/>
            </a:xfrm>
            <a:custGeom>
              <a:avLst/>
              <a:gdLst>
                <a:gd name="T0" fmla="*/ 3 w 26"/>
                <a:gd name="T1" fmla="*/ 0 h 29"/>
                <a:gd name="T2" fmla="*/ 3 w 26"/>
                <a:gd name="T3" fmla="*/ 0 h 29"/>
                <a:gd name="T4" fmla="*/ 3 w 26"/>
                <a:gd name="T5" fmla="*/ 25 h 29"/>
                <a:gd name="T6" fmla="*/ 25 w 26"/>
                <a:gd name="T7" fmla="*/ 13 h 29"/>
                <a:gd name="T8" fmla="*/ 3 w 26"/>
                <a:gd name="T9" fmla="*/ 0 h 29"/>
              </a:gdLst>
              <a:ahLst/>
              <a:cxnLst>
                <a:cxn ang="0">
                  <a:pos x="T0" y="T1"/>
                </a:cxn>
                <a:cxn ang="0">
                  <a:pos x="T2" y="T3"/>
                </a:cxn>
                <a:cxn ang="0">
                  <a:pos x="T4" y="T5"/>
                </a:cxn>
                <a:cxn ang="0">
                  <a:pos x="T6" y="T7"/>
                </a:cxn>
                <a:cxn ang="0">
                  <a:pos x="T8" y="T9"/>
                </a:cxn>
              </a:cxnLst>
              <a:rect l="0" t="0" r="r" b="b"/>
              <a:pathLst>
                <a:path w="26" h="29">
                  <a:moveTo>
                    <a:pt x="3" y="0"/>
                  </a:moveTo>
                  <a:lnTo>
                    <a:pt x="3" y="0"/>
                  </a:lnTo>
                  <a:cubicBezTo>
                    <a:pt x="3" y="4"/>
                    <a:pt x="0" y="22"/>
                    <a:pt x="3" y="25"/>
                  </a:cubicBezTo>
                  <a:cubicBezTo>
                    <a:pt x="3" y="28"/>
                    <a:pt x="22" y="13"/>
                    <a:pt x="25" y="13"/>
                  </a:cubicBezTo>
                  <a:cubicBezTo>
                    <a:pt x="22" y="7"/>
                    <a:pt x="13" y="0"/>
                    <a:pt x="3" y="0"/>
                  </a:cubicBezTo>
                </a:path>
              </a:pathLst>
            </a:custGeom>
            <a:solidFill>
              <a:srgbClr val="FCB41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243770" tIns="121885" rIns="243770" bIns="121885" anchor="ctr"/>
            <a:lstStyle/>
            <a:p>
              <a:endParaRPr lang="en-US" dirty="0">
                <a:latin typeface="Open Sans"/>
                <a:cs typeface="Open Sans"/>
              </a:endParaRPr>
            </a:p>
          </p:txBody>
        </p:sp>
        <p:sp>
          <p:nvSpPr>
            <p:cNvPr id="488" name="Freeform 1093"/>
            <p:cNvSpPr>
              <a:spLocks noChangeArrowheads="1"/>
            </p:cNvSpPr>
            <p:nvPr/>
          </p:nvSpPr>
          <p:spPr bwMode="auto">
            <a:xfrm>
              <a:off x="9967144" y="11759852"/>
              <a:ext cx="692717" cy="944566"/>
            </a:xfrm>
            <a:custGeom>
              <a:avLst/>
              <a:gdLst>
                <a:gd name="T0" fmla="*/ 12 w 243"/>
                <a:gd name="T1" fmla="*/ 327 h 331"/>
                <a:gd name="T2" fmla="*/ 12 w 243"/>
                <a:gd name="T3" fmla="*/ 327 h 331"/>
                <a:gd name="T4" fmla="*/ 18 w 243"/>
                <a:gd name="T5" fmla="*/ 330 h 331"/>
                <a:gd name="T6" fmla="*/ 242 w 243"/>
                <a:gd name="T7" fmla="*/ 15 h 331"/>
                <a:gd name="T8" fmla="*/ 224 w 243"/>
                <a:gd name="T9" fmla="*/ 0 h 331"/>
                <a:gd name="T10" fmla="*/ 0 w 243"/>
                <a:gd name="T11" fmla="*/ 315 h 331"/>
                <a:gd name="T12" fmla="*/ 9 w 243"/>
                <a:gd name="T13" fmla="*/ 321 h 331"/>
                <a:gd name="T14" fmla="*/ 12 w 243"/>
                <a:gd name="T15" fmla="*/ 327 h 3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331">
                  <a:moveTo>
                    <a:pt x="12" y="327"/>
                  </a:moveTo>
                  <a:lnTo>
                    <a:pt x="12" y="327"/>
                  </a:lnTo>
                  <a:cubicBezTo>
                    <a:pt x="15" y="327"/>
                    <a:pt x="15" y="330"/>
                    <a:pt x="18" y="330"/>
                  </a:cubicBezTo>
                  <a:cubicBezTo>
                    <a:pt x="242" y="15"/>
                    <a:pt x="242" y="15"/>
                    <a:pt x="242" y="15"/>
                  </a:cubicBezTo>
                  <a:cubicBezTo>
                    <a:pt x="224" y="0"/>
                    <a:pt x="224" y="0"/>
                    <a:pt x="224" y="0"/>
                  </a:cubicBezTo>
                  <a:cubicBezTo>
                    <a:pt x="0" y="315"/>
                    <a:pt x="0" y="315"/>
                    <a:pt x="0" y="315"/>
                  </a:cubicBezTo>
                  <a:cubicBezTo>
                    <a:pt x="9" y="321"/>
                    <a:pt x="9" y="321"/>
                    <a:pt x="9" y="321"/>
                  </a:cubicBezTo>
                  <a:lnTo>
                    <a:pt x="12" y="327"/>
                  </a:lnTo>
                </a:path>
              </a:pathLst>
            </a:custGeom>
            <a:solidFill>
              <a:srgbClr val="FCB41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243770" tIns="121885" rIns="243770" bIns="121885" anchor="ctr"/>
            <a:lstStyle/>
            <a:p>
              <a:endParaRPr lang="en-US" dirty="0">
                <a:latin typeface="Open Sans"/>
                <a:cs typeface="Open Sans"/>
              </a:endParaRPr>
            </a:p>
          </p:txBody>
        </p:sp>
        <p:sp>
          <p:nvSpPr>
            <p:cNvPr id="489" name="Freeform 1094"/>
            <p:cNvSpPr>
              <a:spLocks noChangeArrowheads="1"/>
            </p:cNvSpPr>
            <p:nvPr/>
          </p:nvSpPr>
          <p:spPr bwMode="auto">
            <a:xfrm>
              <a:off x="10080497" y="11848010"/>
              <a:ext cx="705308" cy="944560"/>
            </a:xfrm>
            <a:custGeom>
              <a:avLst/>
              <a:gdLst>
                <a:gd name="T0" fmla="*/ 6 w 246"/>
                <a:gd name="T1" fmla="*/ 318 h 331"/>
                <a:gd name="T2" fmla="*/ 6 w 246"/>
                <a:gd name="T3" fmla="*/ 318 h 331"/>
                <a:gd name="T4" fmla="*/ 18 w 246"/>
                <a:gd name="T5" fmla="*/ 327 h 331"/>
                <a:gd name="T6" fmla="*/ 21 w 246"/>
                <a:gd name="T7" fmla="*/ 330 h 331"/>
                <a:gd name="T8" fmla="*/ 245 w 246"/>
                <a:gd name="T9" fmla="*/ 12 h 331"/>
                <a:gd name="T10" fmla="*/ 224 w 246"/>
                <a:gd name="T11" fmla="*/ 0 h 331"/>
                <a:gd name="T12" fmla="*/ 0 w 246"/>
                <a:gd name="T13" fmla="*/ 315 h 331"/>
                <a:gd name="T14" fmla="*/ 3 w 246"/>
                <a:gd name="T15" fmla="*/ 315 h 331"/>
                <a:gd name="T16" fmla="*/ 6 w 246"/>
                <a:gd name="T17" fmla="*/ 318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331">
                  <a:moveTo>
                    <a:pt x="6" y="318"/>
                  </a:moveTo>
                  <a:lnTo>
                    <a:pt x="6" y="318"/>
                  </a:lnTo>
                  <a:cubicBezTo>
                    <a:pt x="18" y="327"/>
                    <a:pt x="18" y="327"/>
                    <a:pt x="18" y="327"/>
                  </a:cubicBezTo>
                  <a:cubicBezTo>
                    <a:pt x="18" y="327"/>
                    <a:pt x="18" y="327"/>
                    <a:pt x="21" y="330"/>
                  </a:cubicBezTo>
                  <a:cubicBezTo>
                    <a:pt x="245" y="12"/>
                    <a:pt x="245" y="12"/>
                    <a:pt x="245" y="12"/>
                  </a:cubicBezTo>
                  <a:cubicBezTo>
                    <a:pt x="224" y="0"/>
                    <a:pt x="224" y="0"/>
                    <a:pt x="224" y="0"/>
                  </a:cubicBezTo>
                  <a:cubicBezTo>
                    <a:pt x="0" y="315"/>
                    <a:pt x="0" y="315"/>
                    <a:pt x="0" y="315"/>
                  </a:cubicBezTo>
                  <a:lnTo>
                    <a:pt x="3" y="315"/>
                  </a:lnTo>
                  <a:lnTo>
                    <a:pt x="6" y="318"/>
                  </a:lnTo>
                </a:path>
              </a:pathLst>
            </a:custGeom>
            <a:solidFill>
              <a:srgbClr val="FCB41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243770" tIns="121885" rIns="243770" bIns="121885" anchor="ctr"/>
            <a:lstStyle/>
            <a:p>
              <a:endParaRPr lang="en-US" dirty="0">
                <a:latin typeface="Open Sans"/>
                <a:cs typeface="Open Sans"/>
              </a:endParaRPr>
            </a:p>
          </p:txBody>
        </p:sp>
        <p:sp>
          <p:nvSpPr>
            <p:cNvPr id="490" name="Freeform 1095"/>
            <p:cNvSpPr>
              <a:spLocks noChangeArrowheads="1"/>
            </p:cNvSpPr>
            <p:nvPr/>
          </p:nvSpPr>
          <p:spPr bwMode="auto">
            <a:xfrm>
              <a:off x="10672451" y="11659096"/>
              <a:ext cx="277085" cy="239294"/>
            </a:xfrm>
            <a:custGeom>
              <a:avLst/>
              <a:gdLst>
                <a:gd name="T0" fmla="*/ 88 w 95"/>
                <a:gd name="T1" fmla="*/ 36 h 82"/>
                <a:gd name="T2" fmla="*/ 88 w 95"/>
                <a:gd name="T3" fmla="*/ 36 h 82"/>
                <a:gd name="T4" fmla="*/ 39 w 95"/>
                <a:gd name="T5" fmla="*/ 2 h 82"/>
                <a:gd name="T6" fmla="*/ 30 w 95"/>
                <a:gd name="T7" fmla="*/ 0 h 82"/>
                <a:gd name="T8" fmla="*/ 21 w 95"/>
                <a:gd name="T9" fmla="*/ 0 h 82"/>
                <a:gd name="T10" fmla="*/ 0 w 95"/>
                <a:gd name="T11" fmla="*/ 27 h 82"/>
                <a:gd name="T12" fmla="*/ 78 w 95"/>
                <a:gd name="T13" fmla="*/ 81 h 82"/>
                <a:gd name="T14" fmla="*/ 94 w 95"/>
                <a:gd name="T15" fmla="*/ 54 h 82"/>
                <a:gd name="T16" fmla="*/ 88 w 95"/>
                <a:gd name="T17" fmla="*/ 36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82">
                  <a:moveTo>
                    <a:pt x="88" y="36"/>
                  </a:moveTo>
                  <a:lnTo>
                    <a:pt x="88" y="36"/>
                  </a:lnTo>
                  <a:cubicBezTo>
                    <a:pt x="39" y="2"/>
                    <a:pt x="39" y="2"/>
                    <a:pt x="39" y="2"/>
                  </a:cubicBezTo>
                  <a:cubicBezTo>
                    <a:pt x="36" y="0"/>
                    <a:pt x="33" y="0"/>
                    <a:pt x="30" y="0"/>
                  </a:cubicBezTo>
                  <a:cubicBezTo>
                    <a:pt x="27" y="0"/>
                    <a:pt x="24" y="0"/>
                    <a:pt x="21" y="0"/>
                  </a:cubicBezTo>
                  <a:cubicBezTo>
                    <a:pt x="0" y="27"/>
                    <a:pt x="0" y="27"/>
                    <a:pt x="0" y="27"/>
                  </a:cubicBezTo>
                  <a:cubicBezTo>
                    <a:pt x="78" y="81"/>
                    <a:pt x="78" y="81"/>
                    <a:pt x="78" y="81"/>
                  </a:cubicBezTo>
                  <a:cubicBezTo>
                    <a:pt x="94" y="54"/>
                    <a:pt x="94" y="54"/>
                    <a:pt x="94" y="54"/>
                  </a:cubicBezTo>
                  <a:cubicBezTo>
                    <a:pt x="94" y="48"/>
                    <a:pt x="94" y="39"/>
                    <a:pt x="88" y="36"/>
                  </a:cubicBezTo>
                </a:path>
              </a:pathLst>
            </a:custGeom>
            <a:solidFill>
              <a:srgbClr val="FCB41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243770" tIns="121885" rIns="243770" bIns="121885" anchor="ctr"/>
            <a:lstStyle/>
            <a:p>
              <a:endParaRPr lang="en-US" dirty="0">
                <a:latin typeface="Open Sans"/>
                <a:cs typeface="Open Sans"/>
              </a:endParaRPr>
            </a:p>
          </p:txBody>
        </p:sp>
        <p:sp>
          <p:nvSpPr>
            <p:cNvPr id="491" name="Freeform 1096"/>
            <p:cNvSpPr>
              <a:spLocks noChangeArrowheads="1"/>
            </p:cNvSpPr>
            <p:nvPr/>
          </p:nvSpPr>
          <p:spPr bwMode="auto">
            <a:xfrm>
              <a:off x="10181258" y="11923578"/>
              <a:ext cx="692708" cy="931969"/>
            </a:xfrm>
            <a:custGeom>
              <a:avLst/>
              <a:gdLst>
                <a:gd name="T0" fmla="*/ 0 w 243"/>
                <a:gd name="T1" fmla="*/ 315 h 325"/>
                <a:gd name="T2" fmla="*/ 0 w 243"/>
                <a:gd name="T3" fmla="*/ 315 h 325"/>
                <a:gd name="T4" fmla="*/ 6 w 243"/>
                <a:gd name="T5" fmla="*/ 318 h 325"/>
                <a:gd name="T6" fmla="*/ 9 w 243"/>
                <a:gd name="T7" fmla="*/ 318 h 325"/>
                <a:gd name="T8" fmla="*/ 18 w 243"/>
                <a:gd name="T9" fmla="*/ 324 h 325"/>
                <a:gd name="T10" fmla="*/ 242 w 243"/>
                <a:gd name="T11" fmla="*/ 12 h 325"/>
                <a:gd name="T12" fmla="*/ 227 w 243"/>
                <a:gd name="T13" fmla="*/ 0 h 325"/>
                <a:gd name="T14" fmla="*/ 0 w 243"/>
                <a:gd name="T15" fmla="*/ 315 h 3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325">
                  <a:moveTo>
                    <a:pt x="0" y="315"/>
                  </a:moveTo>
                  <a:lnTo>
                    <a:pt x="0" y="315"/>
                  </a:lnTo>
                  <a:cubicBezTo>
                    <a:pt x="3" y="315"/>
                    <a:pt x="6" y="315"/>
                    <a:pt x="6" y="318"/>
                  </a:cubicBezTo>
                  <a:cubicBezTo>
                    <a:pt x="9" y="318"/>
                    <a:pt x="9" y="318"/>
                    <a:pt x="9" y="318"/>
                  </a:cubicBezTo>
                  <a:cubicBezTo>
                    <a:pt x="18" y="324"/>
                    <a:pt x="18" y="324"/>
                    <a:pt x="18" y="324"/>
                  </a:cubicBezTo>
                  <a:cubicBezTo>
                    <a:pt x="242" y="12"/>
                    <a:pt x="242" y="12"/>
                    <a:pt x="242" y="12"/>
                  </a:cubicBezTo>
                  <a:cubicBezTo>
                    <a:pt x="227" y="0"/>
                    <a:pt x="227" y="0"/>
                    <a:pt x="227" y="0"/>
                  </a:cubicBezTo>
                  <a:lnTo>
                    <a:pt x="0" y="315"/>
                  </a:lnTo>
                </a:path>
              </a:pathLst>
            </a:custGeom>
            <a:solidFill>
              <a:srgbClr val="FCB41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243770" tIns="121885" rIns="243770" bIns="121885" anchor="ctr"/>
            <a:lstStyle/>
            <a:p>
              <a:endParaRPr lang="en-US" dirty="0">
                <a:latin typeface="Open Sans"/>
                <a:cs typeface="Open Sans"/>
              </a:endParaRPr>
            </a:p>
          </p:txBody>
        </p:sp>
        <p:sp>
          <p:nvSpPr>
            <p:cNvPr id="492" name="Freeform 1097"/>
            <p:cNvSpPr>
              <a:spLocks noChangeArrowheads="1"/>
            </p:cNvSpPr>
            <p:nvPr/>
          </p:nvSpPr>
          <p:spPr bwMode="auto">
            <a:xfrm>
              <a:off x="9941956" y="12729603"/>
              <a:ext cx="239306" cy="239285"/>
            </a:xfrm>
            <a:custGeom>
              <a:avLst/>
              <a:gdLst>
                <a:gd name="T0" fmla="*/ 78 w 85"/>
                <a:gd name="T1" fmla="*/ 48 h 83"/>
                <a:gd name="T2" fmla="*/ 78 w 85"/>
                <a:gd name="T3" fmla="*/ 48 h 83"/>
                <a:gd name="T4" fmla="*/ 51 w 85"/>
                <a:gd name="T5" fmla="*/ 27 h 83"/>
                <a:gd name="T6" fmla="*/ 42 w 85"/>
                <a:gd name="T7" fmla="*/ 21 h 83"/>
                <a:gd name="T8" fmla="*/ 15 w 85"/>
                <a:gd name="T9" fmla="*/ 3 h 83"/>
                <a:gd name="T10" fmla="*/ 15 w 85"/>
                <a:gd name="T11" fmla="*/ 0 h 83"/>
                <a:gd name="T12" fmla="*/ 12 w 85"/>
                <a:gd name="T13" fmla="*/ 0 h 83"/>
                <a:gd name="T14" fmla="*/ 6 w 85"/>
                <a:gd name="T15" fmla="*/ 15 h 83"/>
                <a:gd name="T16" fmla="*/ 3 w 85"/>
                <a:gd name="T17" fmla="*/ 21 h 83"/>
                <a:gd name="T18" fmla="*/ 0 w 85"/>
                <a:gd name="T19" fmla="*/ 57 h 83"/>
                <a:gd name="T20" fmla="*/ 33 w 85"/>
                <a:gd name="T21" fmla="*/ 82 h 83"/>
                <a:gd name="T22" fmla="*/ 63 w 85"/>
                <a:gd name="T23" fmla="*/ 63 h 83"/>
                <a:gd name="T24" fmla="*/ 69 w 85"/>
                <a:gd name="T25" fmla="*/ 60 h 83"/>
                <a:gd name="T26" fmla="*/ 84 w 85"/>
                <a:gd name="T27" fmla="*/ 51 h 83"/>
                <a:gd name="T28" fmla="*/ 81 w 85"/>
                <a:gd name="T29" fmla="*/ 48 h 83"/>
                <a:gd name="T30" fmla="*/ 78 w 85"/>
                <a:gd name="T31" fmla="*/ 48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5" h="83">
                  <a:moveTo>
                    <a:pt x="78" y="48"/>
                  </a:moveTo>
                  <a:lnTo>
                    <a:pt x="78" y="48"/>
                  </a:lnTo>
                  <a:cubicBezTo>
                    <a:pt x="69" y="45"/>
                    <a:pt x="57" y="36"/>
                    <a:pt x="51" y="27"/>
                  </a:cubicBezTo>
                  <a:cubicBezTo>
                    <a:pt x="42" y="21"/>
                    <a:pt x="42" y="21"/>
                    <a:pt x="42" y="21"/>
                  </a:cubicBezTo>
                  <a:cubicBezTo>
                    <a:pt x="33" y="18"/>
                    <a:pt x="21" y="9"/>
                    <a:pt x="15" y="3"/>
                  </a:cubicBezTo>
                  <a:lnTo>
                    <a:pt x="15" y="0"/>
                  </a:lnTo>
                  <a:cubicBezTo>
                    <a:pt x="12" y="0"/>
                    <a:pt x="12" y="0"/>
                    <a:pt x="12" y="0"/>
                  </a:cubicBezTo>
                  <a:cubicBezTo>
                    <a:pt x="9" y="0"/>
                    <a:pt x="6" y="6"/>
                    <a:pt x="6" y="15"/>
                  </a:cubicBezTo>
                  <a:cubicBezTo>
                    <a:pt x="3" y="21"/>
                    <a:pt x="3" y="21"/>
                    <a:pt x="3" y="21"/>
                  </a:cubicBezTo>
                  <a:cubicBezTo>
                    <a:pt x="0" y="57"/>
                    <a:pt x="0" y="57"/>
                    <a:pt x="0" y="57"/>
                  </a:cubicBezTo>
                  <a:cubicBezTo>
                    <a:pt x="9" y="60"/>
                    <a:pt x="24" y="66"/>
                    <a:pt x="33" y="82"/>
                  </a:cubicBezTo>
                  <a:cubicBezTo>
                    <a:pt x="63" y="63"/>
                    <a:pt x="63" y="63"/>
                    <a:pt x="63" y="63"/>
                  </a:cubicBezTo>
                  <a:cubicBezTo>
                    <a:pt x="69" y="60"/>
                    <a:pt x="69" y="60"/>
                    <a:pt x="69" y="60"/>
                  </a:cubicBezTo>
                  <a:cubicBezTo>
                    <a:pt x="78" y="57"/>
                    <a:pt x="81" y="54"/>
                    <a:pt x="84" y="51"/>
                  </a:cubicBezTo>
                  <a:cubicBezTo>
                    <a:pt x="81" y="48"/>
                    <a:pt x="81" y="48"/>
                    <a:pt x="81" y="48"/>
                  </a:cubicBezTo>
                  <a:cubicBezTo>
                    <a:pt x="81" y="48"/>
                    <a:pt x="81" y="48"/>
                    <a:pt x="78" y="48"/>
                  </a:cubicBezTo>
                </a:path>
              </a:pathLst>
            </a:custGeom>
            <a:solidFill>
              <a:srgbClr val="FCB41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243770" tIns="121885" rIns="243770" bIns="121885" anchor="ctr"/>
            <a:lstStyle/>
            <a:p>
              <a:endParaRPr lang="en-US" dirty="0">
                <a:latin typeface="Open Sans"/>
                <a:cs typeface="Open Sans"/>
              </a:endParaRPr>
            </a:p>
          </p:txBody>
        </p:sp>
      </p:grpSp>
      <p:grpSp>
        <p:nvGrpSpPr>
          <p:cNvPr id="493" name="Group 492"/>
          <p:cNvGrpSpPr/>
          <p:nvPr/>
        </p:nvGrpSpPr>
        <p:grpSpPr>
          <a:xfrm>
            <a:off x="7976027" y="7036446"/>
            <a:ext cx="304191" cy="303870"/>
            <a:chOff x="8571240" y="5550087"/>
            <a:chExt cx="304072" cy="303870"/>
          </a:xfrm>
        </p:grpSpPr>
        <p:sp>
          <p:nvSpPr>
            <p:cNvPr id="494" name="Freeform 324"/>
            <p:cNvSpPr>
              <a:spLocks noChangeArrowheads="1"/>
            </p:cNvSpPr>
            <p:nvPr/>
          </p:nvSpPr>
          <p:spPr bwMode="auto">
            <a:xfrm>
              <a:off x="8571240" y="5550087"/>
              <a:ext cx="304072" cy="303870"/>
            </a:xfrm>
            <a:custGeom>
              <a:avLst/>
              <a:gdLst>
                <a:gd name="T0" fmla="*/ 480 w 481"/>
                <a:gd name="T1" fmla="*/ 240 h 481"/>
                <a:gd name="T2" fmla="*/ 480 w 481"/>
                <a:gd name="T3" fmla="*/ 240 h 481"/>
                <a:gd name="T4" fmla="*/ 240 w 481"/>
                <a:gd name="T5" fmla="*/ 0 h 481"/>
                <a:gd name="T6" fmla="*/ 0 w 481"/>
                <a:gd name="T7" fmla="*/ 240 h 481"/>
                <a:gd name="T8" fmla="*/ 240 w 481"/>
                <a:gd name="T9" fmla="*/ 480 h 481"/>
                <a:gd name="T10" fmla="*/ 480 w 481"/>
                <a:gd name="T11" fmla="*/ 240 h 481"/>
              </a:gdLst>
              <a:ahLst/>
              <a:cxnLst>
                <a:cxn ang="0">
                  <a:pos x="T0" y="T1"/>
                </a:cxn>
                <a:cxn ang="0">
                  <a:pos x="T2" y="T3"/>
                </a:cxn>
                <a:cxn ang="0">
                  <a:pos x="T4" y="T5"/>
                </a:cxn>
                <a:cxn ang="0">
                  <a:pos x="T6" y="T7"/>
                </a:cxn>
                <a:cxn ang="0">
                  <a:pos x="T8" y="T9"/>
                </a:cxn>
                <a:cxn ang="0">
                  <a:pos x="T10" y="T11"/>
                </a:cxn>
              </a:cxnLst>
              <a:rect l="0" t="0" r="r" b="b"/>
              <a:pathLst>
                <a:path w="481" h="481">
                  <a:moveTo>
                    <a:pt x="480" y="240"/>
                  </a:moveTo>
                  <a:lnTo>
                    <a:pt x="480" y="240"/>
                  </a:lnTo>
                  <a:cubicBezTo>
                    <a:pt x="480" y="109"/>
                    <a:pt x="371" y="0"/>
                    <a:pt x="240" y="0"/>
                  </a:cubicBezTo>
                  <a:cubicBezTo>
                    <a:pt x="103" y="0"/>
                    <a:pt x="0" y="109"/>
                    <a:pt x="0" y="240"/>
                  </a:cubicBezTo>
                  <a:cubicBezTo>
                    <a:pt x="0" y="372"/>
                    <a:pt x="103" y="480"/>
                    <a:pt x="240" y="480"/>
                  </a:cubicBezTo>
                  <a:cubicBezTo>
                    <a:pt x="371" y="480"/>
                    <a:pt x="480" y="372"/>
                    <a:pt x="480" y="240"/>
                  </a:cubicBez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grpSp>
          <p:nvGrpSpPr>
            <p:cNvPr id="495" name="Group 494"/>
            <p:cNvGrpSpPr/>
            <p:nvPr/>
          </p:nvGrpSpPr>
          <p:grpSpPr>
            <a:xfrm>
              <a:off x="8633181" y="5620427"/>
              <a:ext cx="183006" cy="180070"/>
              <a:chOff x="8633181" y="5620427"/>
              <a:chExt cx="183006" cy="180070"/>
            </a:xfrm>
            <a:solidFill>
              <a:schemeClr val="bg1"/>
            </a:solidFill>
          </p:grpSpPr>
          <p:sp>
            <p:nvSpPr>
              <p:cNvPr id="496" name="Freeform 325"/>
              <p:cNvSpPr>
                <a:spLocks noChangeArrowheads="1"/>
              </p:cNvSpPr>
              <p:nvPr/>
            </p:nvSpPr>
            <p:spPr bwMode="auto">
              <a:xfrm>
                <a:off x="8717645" y="5620427"/>
                <a:ext cx="16893" cy="180070"/>
              </a:xfrm>
              <a:custGeom>
                <a:avLst/>
                <a:gdLst>
                  <a:gd name="T0" fmla="*/ 28 w 29"/>
                  <a:gd name="T1" fmla="*/ 285 h 286"/>
                  <a:gd name="T2" fmla="*/ 0 w 29"/>
                  <a:gd name="T3" fmla="*/ 285 h 286"/>
                  <a:gd name="T4" fmla="*/ 0 w 29"/>
                  <a:gd name="T5" fmla="*/ 0 h 286"/>
                  <a:gd name="T6" fmla="*/ 28 w 29"/>
                  <a:gd name="T7" fmla="*/ 0 h 286"/>
                  <a:gd name="T8" fmla="*/ 28 w 29"/>
                  <a:gd name="T9" fmla="*/ 285 h 286"/>
                </a:gdLst>
                <a:ahLst/>
                <a:cxnLst>
                  <a:cxn ang="0">
                    <a:pos x="T0" y="T1"/>
                  </a:cxn>
                  <a:cxn ang="0">
                    <a:pos x="T2" y="T3"/>
                  </a:cxn>
                  <a:cxn ang="0">
                    <a:pos x="T4" y="T5"/>
                  </a:cxn>
                  <a:cxn ang="0">
                    <a:pos x="T6" y="T7"/>
                  </a:cxn>
                  <a:cxn ang="0">
                    <a:pos x="T8" y="T9"/>
                  </a:cxn>
                </a:cxnLst>
                <a:rect l="0" t="0" r="r" b="b"/>
                <a:pathLst>
                  <a:path w="29" h="286">
                    <a:moveTo>
                      <a:pt x="28" y="285"/>
                    </a:moveTo>
                    <a:lnTo>
                      <a:pt x="0" y="285"/>
                    </a:lnTo>
                    <a:lnTo>
                      <a:pt x="0" y="0"/>
                    </a:lnTo>
                    <a:lnTo>
                      <a:pt x="28" y="0"/>
                    </a:lnTo>
                    <a:lnTo>
                      <a:pt x="28" y="2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sp>
            <p:nvSpPr>
              <p:cNvPr id="497" name="Freeform 326"/>
              <p:cNvSpPr>
                <a:spLocks noChangeArrowheads="1"/>
              </p:cNvSpPr>
              <p:nvPr/>
            </p:nvSpPr>
            <p:spPr bwMode="auto">
              <a:xfrm>
                <a:off x="8633181" y="5699209"/>
                <a:ext cx="183006" cy="19695"/>
              </a:xfrm>
              <a:custGeom>
                <a:avLst/>
                <a:gdLst>
                  <a:gd name="T0" fmla="*/ 0 w 293"/>
                  <a:gd name="T1" fmla="*/ 35 h 36"/>
                  <a:gd name="T2" fmla="*/ 0 w 293"/>
                  <a:gd name="T3" fmla="*/ 0 h 36"/>
                  <a:gd name="T4" fmla="*/ 292 w 293"/>
                  <a:gd name="T5" fmla="*/ 0 h 36"/>
                  <a:gd name="T6" fmla="*/ 292 w 293"/>
                  <a:gd name="T7" fmla="*/ 35 h 36"/>
                  <a:gd name="T8" fmla="*/ 0 w 293"/>
                  <a:gd name="T9" fmla="*/ 35 h 36"/>
                </a:gdLst>
                <a:ahLst/>
                <a:cxnLst>
                  <a:cxn ang="0">
                    <a:pos x="T0" y="T1"/>
                  </a:cxn>
                  <a:cxn ang="0">
                    <a:pos x="T2" y="T3"/>
                  </a:cxn>
                  <a:cxn ang="0">
                    <a:pos x="T4" y="T5"/>
                  </a:cxn>
                  <a:cxn ang="0">
                    <a:pos x="T6" y="T7"/>
                  </a:cxn>
                  <a:cxn ang="0">
                    <a:pos x="T8" y="T9"/>
                  </a:cxn>
                </a:cxnLst>
                <a:rect l="0" t="0" r="r" b="b"/>
                <a:pathLst>
                  <a:path w="293" h="36">
                    <a:moveTo>
                      <a:pt x="0" y="35"/>
                    </a:moveTo>
                    <a:lnTo>
                      <a:pt x="0" y="0"/>
                    </a:lnTo>
                    <a:lnTo>
                      <a:pt x="292" y="0"/>
                    </a:lnTo>
                    <a:lnTo>
                      <a:pt x="292" y="35"/>
                    </a:lnTo>
                    <a:lnTo>
                      <a:pt x="0" y="3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grpSp>
      </p:grpSp>
      <p:sp>
        <p:nvSpPr>
          <p:cNvPr id="498" name="TextBox 497"/>
          <p:cNvSpPr txBox="1"/>
          <p:nvPr/>
        </p:nvSpPr>
        <p:spPr>
          <a:xfrm>
            <a:off x="11426155" y="3705740"/>
            <a:ext cx="1661678" cy="800183"/>
          </a:xfrm>
          <a:prstGeom prst="rect">
            <a:avLst/>
          </a:prstGeom>
          <a:noFill/>
        </p:spPr>
        <p:txBody>
          <a:bodyPr wrap="none" lIns="182843" tIns="91422" rIns="182843" bIns="91422" rtlCol="0">
            <a:spAutoFit/>
          </a:bodyPr>
          <a:lstStyle/>
          <a:p>
            <a:pPr algn="ctr"/>
            <a:r>
              <a:rPr lang="id-ID" sz="2000" b="1" dirty="0" smtClean="0">
                <a:solidFill>
                  <a:schemeClr val="bg1"/>
                </a:solidFill>
                <a:latin typeface="Arial"/>
                <a:cs typeface="Arial"/>
              </a:rPr>
              <a:t>OUR</a:t>
            </a:r>
          </a:p>
          <a:p>
            <a:pPr algn="ctr"/>
            <a:r>
              <a:rPr lang="id-ID" sz="2000" b="1" dirty="0" smtClean="0">
                <a:solidFill>
                  <a:schemeClr val="bg1"/>
                </a:solidFill>
                <a:latin typeface="Arial"/>
                <a:cs typeface="Arial"/>
              </a:rPr>
              <a:t>SERVICES</a:t>
            </a:r>
            <a:endParaRPr lang="id-ID" sz="2000" b="1" dirty="0">
              <a:solidFill>
                <a:schemeClr val="bg1"/>
              </a:solidFill>
              <a:latin typeface="Arial"/>
              <a:cs typeface="Arial"/>
            </a:endParaRPr>
          </a:p>
        </p:txBody>
      </p:sp>
      <p:sp>
        <p:nvSpPr>
          <p:cNvPr id="499" name="TextBox 498"/>
          <p:cNvSpPr txBox="1"/>
          <p:nvPr/>
        </p:nvSpPr>
        <p:spPr>
          <a:xfrm>
            <a:off x="16317626" y="6794716"/>
            <a:ext cx="2492234" cy="677072"/>
          </a:xfrm>
          <a:prstGeom prst="rect">
            <a:avLst/>
          </a:prstGeom>
          <a:noFill/>
        </p:spPr>
        <p:txBody>
          <a:bodyPr wrap="none" lIns="182843" tIns="91422" rIns="182843" bIns="91422" rtlCol="0">
            <a:spAutoFit/>
          </a:bodyPr>
          <a:lstStyle/>
          <a:p>
            <a:r>
              <a:rPr lang="en-US" sz="3200" b="1" dirty="0" smtClean="0">
                <a:latin typeface="Open Sans"/>
                <a:cs typeface="Open Sans"/>
              </a:rPr>
              <a:t>Marketing</a:t>
            </a:r>
            <a:endParaRPr lang="id-ID" sz="3200" b="1" dirty="0">
              <a:latin typeface="Open Sans"/>
              <a:cs typeface="Open Sans"/>
            </a:endParaRPr>
          </a:p>
        </p:txBody>
      </p:sp>
      <p:grpSp>
        <p:nvGrpSpPr>
          <p:cNvPr id="500" name="Group 499"/>
          <p:cNvGrpSpPr/>
          <p:nvPr/>
        </p:nvGrpSpPr>
        <p:grpSpPr>
          <a:xfrm>
            <a:off x="16093797" y="7015531"/>
            <a:ext cx="304191" cy="303870"/>
            <a:chOff x="8571240" y="5550087"/>
            <a:chExt cx="304072" cy="303870"/>
          </a:xfrm>
        </p:grpSpPr>
        <p:sp>
          <p:nvSpPr>
            <p:cNvPr id="501" name="Freeform 324"/>
            <p:cNvSpPr>
              <a:spLocks noChangeArrowheads="1"/>
            </p:cNvSpPr>
            <p:nvPr/>
          </p:nvSpPr>
          <p:spPr bwMode="auto">
            <a:xfrm>
              <a:off x="8571240" y="5550087"/>
              <a:ext cx="304072" cy="303870"/>
            </a:xfrm>
            <a:custGeom>
              <a:avLst/>
              <a:gdLst>
                <a:gd name="T0" fmla="*/ 480 w 481"/>
                <a:gd name="T1" fmla="*/ 240 h 481"/>
                <a:gd name="T2" fmla="*/ 480 w 481"/>
                <a:gd name="T3" fmla="*/ 240 h 481"/>
                <a:gd name="T4" fmla="*/ 240 w 481"/>
                <a:gd name="T5" fmla="*/ 0 h 481"/>
                <a:gd name="T6" fmla="*/ 0 w 481"/>
                <a:gd name="T7" fmla="*/ 240 h 481"/>
                <a:gd name="T8" fmla="*/ 240 w 481"/>
                <a:gd name="T9" fmla="*/ 480 h 481"/>
                <a:gd name="T10" fmla="*/ 480 w 481"/>
                <a:gd name="T11" fmla="*/ 240 h 481"/>
              </a:gdLst>
              <a:ahLst/>
              <a:cxnLst>
                <a:cxn ang="0">
                  <a:pos x="T0" y="T1"/>
                </a:cxn>
                <a:cxn ang="0">
                  <a:pos x="T2" y="T3"/>
                </a:cxn>
                <a:cxn ang="0">
                  <a:pos x="T4" y="T5"/>
                </a:cxn>
                <a:cxn ang="0">
                  <a:pos x="T6" y="T7"/>
                </a:cxn>
                <a:cxn ang="0">
                  <a:pos x="T8" y="T9"/>
                </a:cxn>
                <a:cxn ang="0">
                  <a:pos x="T10" y="T11"/>
                </a:cxn>
              </a:cxnLst>
              <a:rect l="0" t="0" r="r" b="b"/>
              <a:pathLst>
                <a:path w="481" h="481">
                  <a:moveTo>
                    <a:pt x="480" y="240"/>
                  </a:moveTo>
                  <a:lnTo>
                    <a:pt x="480" y="240"/>
                  </a:lnTo>
                  <a:cubicBezTo>
                    <a:pt x="480" y="109"/>
                    <a:pt x="371" y="0"/>
                    <a:pt x="240" y="0"/>
                  </a:cubicBezTo>
                  <a:cubicBezTo>
                    <a:pt x="103" y="0"/>
                    <a:pt x="0" y="109"/>
                    <a:pt x="0" y="240"/>
                  </a:cubicBezTo>
                  <a:cubicBezTo>
                    <a:pt x="0" y="372"/>
                    <a:pt x="103" y="480"/>
                    <a:pt x="240" y="480"/>
                  </a:cubicBezTo>
                  <a:cubicBezTo>
                    <a:pt x="371" y="480"/>
                    <a:pt x="480" y="372"/>
                    <a:pt x="480" y="240"/>
                  </a:cubicBez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grpSp>
          <p:nvGrpSpPr>
            <p:cNvPr id="502" name="Group 501"/>
            <p:cNvGrpSpPr/>
            <p:nvPr/>
          </p:nvGrpSpPr>
          <p:grpSpPr>
            <a:xfrm>
              <a:off x="8633181" y="5620427"/>
              <a:ext cx="183006" cy="180070"/>
              <a:chOff x="8633181" y="5620427"/>
              <a:chExt cx="183006" cy="180070"/>
            </a:xfrm>
            <a:solidFill>
              <a:schemeClr val="bg1"/>
            </a:solidFill>
          </p:grpSpPr>
          <p:sp>
            <p:nvSpPr>
              <p:cNvPr id="503" name="Freeform 325"/>
              <p:cNvSpPr>
                <a:spLocks noChangeArrowheads="1"/>
              </p:cNvSpPr>
              <p:nvPr/>
            </p:nvSpPr>
            <p:spPr bwMode="auto">
              <a:xfrm>
                <a:off x="8717645" y="5620427"/>
                <a:ext cx="16893" cy="180070"/>
              </a:xfrm>
              <a:custGeom>
                <a:avLst/>
                <a:gdLst>
                  <a:gd name="T0" fmla="*/ 28 w 29"/>
                  <a:gd name="T1" fmla="*/ 285 h 286"/>
                  <a:gd name="T2" fmla="*/ 0 w 29"/>
                  <a:gd name="T3" fmla="*/ 285 h 286"/>
                  <a:gd name="T4" fmla="*/ 0 w 29"/>
                  <a:gd name="T5" fmla="*/ 0 h 286"/>
                  <a:gd name="T6" fmla="*/ 28 w 29"/>
                  <a:gd name="T7" fmla="*/ 0 h 286"/>
                  <a:gd name="T8" fmla="*/ 28 w 29"/>
                  <a:gd name="T9" fmla="*/ 285 h 286"/>
                </a:gdLst>
                <a:ahLst/>
                <a:cxnLst>
                  <a:cxn ang="0">
                    <a:pos x="T0" y="T1"/>
                  </a:cxn>
                  <a:cxn ang="0">
                    <a:pos x="T2" y="T3"/>
                  </a:cxn>
                  <a:cxn ang="0">
                    <a:pos x="T4" y="T5"/>
                  </a:cxn>
                  <a:cxn ang="0">
                    <a:pos x="T6" y="T7"/>
                  </a:cxn>
                  <a:cxn ang="0">
                    <a:pos x="T8" y="T9"/>
                  </a:cxn>
                </a:cxnLst>
                <a:rect l="0" t="0" r="r" b="b"/>
                <a:pathLst>
                  <a:path w="29" h="286">
                    <a:moveTo>
                      <a:pt x="28" y="285"/>
                    </a:moveTo>
                    <a:lnTo>
                      <a:pt x="0" y="285"/>
                    </a:lnTo>
                    <a:lnTo>
                      <a:pt x="0" y="0"/>
                    </a:lnTo>
                    <a:lnTo>
                      <a:pt x="28" y="0"/>
                    </a:lnTo>
                    <a:lnTo>
                      <a:pt x="28" y="2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sp>
            <p:nvSpPr>
              <p:cNvPr id="504" name="Freeform 326"/>
              <p:cNvSpPr>
                <a:spLocks noChangeArrowheads="1"/>
              </p:cNvSpPr>
              <p:nvPr/>
            </p:nvSpPr>
            <p:spPr bwMode="auto">
              <a:xfrm>
                <a:off x="8633181" y="5699209"/>
                <a:ext cx="183006" cy="19695"/>
              </a:xfrm>
              <a:custGeom>
                <a:avLst/>
                <a:gdLst>
                  <a:gd name="T0" fmla="*/ 0 w 293"/>
                  <a:gd name="T1" fmla="*/ 35 h 36"/>
                  <a:gd name="T2" fmla="*/ 0 w 293"/>
                  <a:gd name="T3" fmla="*/ 0 h 36"/>
                  <a:gd name="T4" fmla="*/ 292 w 293"/>
                  <a:gd name="T5" fmla="*/ 0 h 36"/>
                  <a:gd name="T6" fmla="*/ 292 w 293"/>
                  <a:gd name="T7" fmla="*/ 35 h 36"/>
                  <a:gd name="T8" fmla="*/ 0 w 293"/>
                  <a:gd name="T9" fmla="*/ 35 h 36"/>
                </a:gdLst>
                <a:ahLst/>
                <a:cxnLst>
                  <a:cxn ang="0">
                    <a:pos x="T0" y="T1"/>
                  </a:cxn>
                  <a:cxn ang="0">
                    <a:pos x="T2" y="T3"/>
                  </a:cxn>
                  <a:cxn ang="0">
                    <a:pos x="T4" y="T5"/>
                  </a:cxn>
                  <a:cxn ang="0">
                    <a:pos x="T6" y="T7"/>
                  </a:cxn>
                  <a:cxn ang="0">
                    <a:pos x="T8" y="T9"/>
                  </a:cxn>
                </a:cxnLst>
                <a:rect l="0" t="0" r="r" b="b"/>
                <a:pathLst>
                  <a:path w="293" h="36">
                    <a:moveTo>
                      <a:pt x="0" y="35"/>
                    </a:moveTo>
                    <a:lnTo>
                      <a:pt x="0" y="0"/>
                    </a:lnTo>
                    <a:lnTo>
                      <a:pt x="292" y="0"/>
                    </a:lnTo>
                    <a:lnTo>
                      <a:pt x="292" y="35"/>
                    </a:lnTo>
                    <a:lnTo>
                      <a:pt x="0" y="3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Open Sans"/>
                  <a:cs typeface="Open Sans"/>
                </a:endParaRPr>
              </a:p>
            </p:txBody>
          </p:sp>
        </p:grpSp>
      </p:grpSp>
      <p:sp>
        <p:nvSpPr>
          <p:cNvPr id="506" name="TextBox 505"/>
          <p:cNvSpPr txBox="1"/>
          <p:nvPr/>
        </p:nvSpPr>
        <p:spPr>
          <a:xfrm>
            <a:off x="4380775" y="6773924"/>
            <a:ext cx="3674048" cy="677072"/>
          </a:xfrm>
          <a:prstGeom prst="rect">
            <a:avLst/>
          </a:prstGeom>
          <a:noFill/>
        </p:spPr>
        <p:txBody>
          <a:bodyPr wrap="none" lIns="182843" tIns="91422" rIns="182843" bIns="91422" rtlCol="0">
            <a:spAutoFit/>
          </a:bodyPr>
          <a:lstStyle/>
          <a:p>
            <a:pPr algn="r"/>
            <a:r>
              <a:rPr lang="id-ID" sz="3200" b="1" dirty="0" smtClean="0">
                <a:latin typeface="Open Sans"/>
                <a:cs typeface="Open Sans"/>
              </a:rPr>
              <a:t>Calendar Events</a:t>
            </a:r>
            <a:endParaRPr lang="id-ID" sz="3200" b="1" dirty="0">
              <a:latin typeface="Open Sans"/>
              <a:cs typeface="Open Sans"/>
            </a:endParaRPr>
          </a:p>
        </p:txBody>
      </p:sp>
      <p:sp>
        <p:nvSpPr>
          <p:cNvPr id="507" name="TextBox 506"/>
          <p:cNvSpPr txBox="1"/>
          <p:nvPr/>
        </p:nvSpPr>
        <p:spPr>
          <a:xfrm>
            <a:off x="2580625" y="7362753"/>
            <a:ext cx="5484557" cy="1434202"/>
          </a:xfrm>
          <a:prstGeom prst="rect">
            <a:avLst/>
          </a:prstGeom>
          <a:noFill/>
        </p:spPr>
        <p:txBody>
          <a:bodyPr wrap="square" lIns="219419" tIns="109710" rIns="219419" bIns="109710" rtlCol="0">
            <a:spAutoFit/>
          </a:bodyPr>
          <a:lstStyle/>
          <a:p>
            <a:pPr algn="r">
              <a:lnSpc>
                <a:spcPct val="110000"/>
              </a:lnSpc>
            </a:pPr>
            <a:r>
              <a:rPr lang="en-US" sz="2400" dirty="0">
                <a:latin typeface="Open Sans Light"/>
                <a:cs typeface="Open Sans Light"/>
              </a:rPr>
              <a:t>Creativity is the key to success in </a:t>
            </a:r>
            <a:r>
              <a:rPr lang="en-US" sz="2400" dirty="0" smtClean="0">
                <a:latin typeface="Open Sans Light"/>
                <a:cs typeface="Open Sans Light"/>
              </a:rPr>
              <a:t>the great and </a:t>
            </a:r>
            <a:r>
              <a:rPr lang="en-US" sz="2400" dirty="0">
                <a:latin typeface="Open Sans Light"/>
                <a:cs typeface="Open Sans Light"/>
              </a:rPr>
              <a:t>primary education where our teachers can bring </a:t>
            </a:r>
            <a:r>
              <a:rPr lang="en-US" sz="2400" dirty="0" smtClean="0">
                <a:latin typeface="Open Sans Light"/>
                <a:cs typeface="Open Sans Light"/>
              </a:rPr>
              <a:t>creativity.</a:t>
            </a:r>
          </a:p>
        </p:txBody>
      </p:sp>
      <p:sp>
        <p:nvSpPr>
          <p:cNvPr id="508" name="TextBox 507"/>
          <p:cNvSpPr txBox="1"/>
          <p:nvPr/>
        </p:nvSpPr>
        <p:spPr>
          <a:xfrm>
            <a:off x="1722438" y="10247000"/>
            <a:ext cx="4992521" cy="1840467"/>
          </a:xfrm>
          <a:prstGeom prst="rect">
            <a:avLst/>
          </a:prstGeom>
          <a:noFill/>
        </p:spPr>
        <p:txBody>
          <a:bodyPr wrap="square" lIns="219419" tIns="109710" rIns="219419" bIns="109710" rtlCol="0">
            <a:spAutoFit/>
          </a:bodyPr>
          <a:lstStyle/>
          <a:p>
            <a:pPr algn="r">
              <a:lnSpc>
                <a:spcPct val="110000"/>
              </a:lnSpc>
            </a:pPr>
            <a:r>
              <a:rPr lang="en-US" sz="2400" dirty="0">
                <a:latin typeface="Open Sans Light"/>
                <a:cs typeface="Open Sans Light"/>
              </a:rPr>
              <a:t>Creativity is the key to success in </a:t>
            </a:r>
            <a:r>
              <a:rPr lang="en-US" sz="2400" dirty="0" smtClean="0">
                <a:latin typeface="Open Sans Light"/>
                <a:cs typeface="Open Sans Light"/>
              </a:rPr>
              <a:t>the great and </a:t>
            </a:r>
            <a:r>
              <a:rPr lang="en-US" sz="2400" dirty="0">
                <a:latin typeface="Open Sans Light"/>
                <a:cs typeface="Open Sans Light"/>
              </a:rPr>
              <a:t>primary education where our teachers can bring </a:t>
            </a:r>
            <a:r>
              <a:rPr lang="en-US" sz="2400" dirty="0" smtClean="0">
                <a:latin typeface="Open Sans Light"/>
                <a:cs typeface="Open Sans Light"/>
              </a:rPr>
              <a:t>creativity.</a:t>
            </a:r>
          </a:p>
        </p:txBody>
      </p:sp>
      <p:sp>
        <p:nvSpPr>
          <p:cNvPr id="509" name="TextBox 508"/>
          <p:cNvSpPr txBox="1"/>
          <p:nvPr/>
        </p:nvSpPr>
        <p:spPr>
          <a:xfrm>
            <a:off x="17553866" y="10243904"/>
            <a:ext cx="5112460" cy="1840467"/>
          </a:xfrm>
          <a:prstGeom prst="rect">
            <a:avLst/>
          </a:prstGeom>
          <a:noFill/>
        </p:spPr>
        <p:txBody>
          <a:bodyPr wrap="square" lIns="219419" tIns="109710" rIns="219419" bIns="109710" rtlCol="0">
            <a:spAutoFit/>
          </a:bodyPr>
          <a:lstStyle/>
          <a:p>
            <a:pPr>
              <a:lnSpc>
                <a:spcPct val="110000"/>
              </a:lnSpc>
            </a:pPr>
            <a:r>
              <a:rPr lang="en-US" sz="2400" dirty="0">
                <a:latin typeface="Open Sans Light"/>
                <a:cs typeface="Open Sans Light"/>
              </a:rPr>
              <a:t>Creativity is the key to success in </a:t>
            </a:r>
            <a:r>
              <a:rPr lang="en-US" sz="2400" dirty="0" smtClean="0">
                <a:latin typeface="Open Sans Light"/>
                <a:cs typeface="Open Sans Light"/>
              </a:rPr>
              <a:t>the great and </a:t>
            </a:r>
            <a:r>
              <a:rPr lang="en-US" sz="2400" dirty="0">
                <a:latin typeface="Open Sans Light"/>
                <a:cs typeface="Open Sans Light"/>
              </a:rPr>
              <a:t>primary education where our teachers can bring </a:t>
            </a:r>
            <a:r>
              <a:rPr lang="en-US" sz="2400" dirty="0" smtClean="0">
                <a:latin typeface="Open Sans Light"/>
                <a:cs typeface="Open Sans Light"/>
              </a:rPr>
              <a:t>creativity.</a:t>
            </a:r>
          </a:p>
        </p:txBody>
      </p:sp>
      <p:sp>
        <p:nvSpPr>
          <p:cNvPr id="510" name="TextBox 509"/>
          <p:cNvSpPr txBox="1"/>
          <p:nvPr/>
        </p:nvSpPr>
        <p:spPr>
          <a:xfrm>
            <a:off x="16286545" y="7370230"/>
            <a:ext cx="5484557" cy="1434202"/>
          </a:xfrm>
          <a:prstGeom prst="rect">
            <a:avLst/>
          </a:prstGeom>
          <a:noFill/>
        </p:spPr>
        <p:txBody>
          <a:bodyPr wrap="square" lIns="219419" tIns="109710" rIns="219419" bIns="109710" rtlCol="0">
            <a:spAutoFit/>
          </a:bodyPr>
          <a:lstStyle/>
          <a:p>
            <a:pPr>
              <a:lnSpc>
                <a:spcPct val="110000"/>
              </a:lnSpc>
            </a:pPr>
            <a:r>
              <a:rPr lang="en-US" sz="2400" dirty="0">
                <a:latin typeface="Open Sans Light"/>
                <a:cs typeface="Open Sans Light"/>
              </a:rPr>
              <a:t>Creativity is the key to success in </a:t>
            </a:r>
            <a:r>
              <a:rPr lang="en-US" sz="2400" dirty="0" smtClean="0">
                <a:latin typeface="Open Sans Light"/>
                <a:cs typeface="Open Sans Light"/>
              </a:rPr>
              <a:t>the great and </a:t>
            </a:r>
            <a:r>
              <a:rPr lang="en-US" sz="2400" dirty="0">
                <a:latin typeface="Open Sans Light"/>
                <a:cs typeface="Open Sans Light"/>
              </a:rPr>
              <a:t>primary education where our teachers can bring </a:t>
            </a:r>
            <a:r>
              <a:rPr lang="en-US" sz="2400" dirty="0" smtClean="0">
                <a:latin typeface="Open Sans Light"/>
                <a:cs typeface="Open Sans Light"/>
              </a:rPr>
              <a:t>creativity.</a:t>
            </a:r>
          </a:p>
        </p:txBody>
      </p:sp>
      <p:sp>
        <p:nvSpPr>
          <p:cNvPr id="208" name="TextBox 207"/>
          <p:cNvSpPr txBox="1"/>
          <p:nvPr/>
        </p:nvSpPr>
        <p:spPr>
          <a:xfrm>
            <a:off x="1722438" y="680909"/>
            <a:ext cx="20942300" cy="1129427"/>
          </a:xfrm>
          <a:prstGeom prst="rect">
            <a:avLst/>
          </a:prstGeom>
          <a:noFill/>
        </p:spPr>
        <p:txBody>
          <a:bodyPr wrap="square" rtlCol="0">
            <a:noAutofit/>
          </a:bodyPr>
          <a:lstStyle/>
          <a:p>
            <a:r>
              <a:rPr lang="en-US" sz="6600" b="1" dirty="0" smtClean="0">
                <a:solidFill>
                  <a:schemeClr val="tx2"/>
                </a:solidFill>
                <a:latin typeface="Open Sans"/>
                <a:cs typeface="Open Sans"/>
              </a:rPr>
              <a:t>This is what we do</a:t>
            </a:r>
            <a:endParaRPr lang="en-US" sz="6600" b="1" dirty="0">
              <a:solidFill>
                <a:schemeClr val="tx2"/>
              </a:solidFill>
              <a:latin typeface="Open Sans"/>
              <a:cs typeface="Open Sans"/>
            </a:endParaRPr>
          </a:p>
        </p:txBody>
      </p:sp>
      <p:sp>
        <p:nvSpPr>
          <p:cNvPr id="209" name="TextBox 208"/>
          <p:cNvSpPr txBox="1"/>
          <p:nvPr/>
        </p:nvSpPr>
        <p:spPr>
          <a:xfrm>
            <a:off x="1722438" y="1685682"/>
            <a:ext cx="20942300" cy="848555"/>
          </a:xfrm>
          <a:prstGeom prst="rect">
            <a:avLst/>
          </a:prstGeom>
          <a:noFill/>
        </p:spPr>
        <p:txBody>
          <a:bodyPr wrap="square" rtlCol="0">
            <a:noAutofit/>
          </a:bodyPr>
          <a:lstStyle/>
          <a:p>
            <a:r>
              <a:rPr lang="en-US" sz="4000" dirty="0" smtClean="0">
                <a:latin typeface="Open Sans"/>
                <a:cs typeface="Open Sans"/>
              </a:rPr>
              <a:t>Write your great subtitle here</a:t>
            </a:r>
            <a:endParaRPr lang="en-US" sz="4000" dirty="0">
              <a:latin typeface="Open Sans"/>
              <a:cs typeface="Open Sans"/>
            </a:endParaRPr>
          </a:p>
        </p:txBody>
      </p:sp>
    </p:spTree>
    <p:extLst>
      <p:ext uri="{BB962C8B-B14F-4D97-AF65-F5344CB8AC3E}">
        <p14:creationId xmlns:p14="http://schemas.microsoft.com/office/powerpoint/2010/main" val="26068802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Perspective Light">
      <a:dk1>
        <a:srgbClr val="737572"/>
      </a:dk1>
      <a:lt1>
        <a:sysClr val="window" lastClr="FFFFFF"/>
      </a:lt1>
      <a:dk2>
        <a:srgbClr val="445469"/>
      </a:dk2>
      <a:lt2>
        <a:srgbClr val="F6F7FA"/>
      </a:lt2>
      <a:accent1>
        <a:srgbClr val="1D68A6"/>
      </a:accent1>
      <a:accent2>
        <a:srgbClr val="178E6B"/>
      </a:accent2>
      <a:accent3>
        <a:srgbClr val="84AC40"/>
      </a:accent3>
      <a:accent4>
        <a:srgbClr val="EE8A12"/>
      </a:accent4>
      <a:accent5>
        <a:srgbClr val="B0221D"/>
      </a:accent5>
      <a:accent6>
        <a:srgbClr val="381B41"/>
      </a:accent6>
      <a:hlink>
        <a:srgbClr val="216CAB"/>
      </a:hlink>
      <a:folHlink>
        <a:srgbClr val="1A916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1125</TotalTime>
  <Words>3636</Words>
  <Application>Microsoft Macintosh PowerPoint</Application>
  <PresentationFormat>Custom</PresentationFormat>
  <Paragraphs>691</Paragraphs>
  <Slides>63</Slides>
  <Notes>20</Notes>
  <HiddenSlides>0</HiddenSlides>
  <MMClips>0</MMClips>
  <ScaleCrop>false</ScaleCrop>
  <HeadingPairs>
    <vt:vector size="4" baseType="variant">
      <vt:variant>
        <vt:lpstr>Theme</vt:lpstr>
      </vt:variant>
      <vt:variant>
        <vt:i4>1</vt:i4>
      </vt:variant>
      <vt:variant>
        <vt:lpstr>Slide Titles</vt:lpstr>
      </vt:variant>
      <vt:variant>
        <vt:i4>63</vt:i4>
      </vt:variant>
    </vt:vector>
  </HeadingPairs>
  <TitlesOfParts>
    <vt:vector size="64"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Louis Twelve Design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Louis Twelve</dc:creator>
  <cp:lastModifiedBy>Louis Twelve</cp:lastModifiedBy>
  <cp:revision>192</cp:revision>
  <dcterms:created xsi:type="dcterms:W3CDTF">2015-04-02T00:30:29Z</dcterms:created>
  <dcterms:modified xsi:type="dcterms:W3CDTF">2015-04-05T22:30:41Z</dcterms:modified>
</cp:coreProperties>
</file>

<file path=docProps/thumbnail.jpeg>
</file>